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Rajdhani SemiBold"/>
      <p:regular r:id="rId27"/>
      <p:bold r:id="rId28"/>
    </p:embeddedFont>
    <p:embeddedFont>
      <p:font typeface="Rajdhani"/>
      <p:regular r:id="rId29"/>
      <p:bold r:id="rId30"/>
    </p:embeddedFont>
    <p:embeddedFont>
      <p:font typeface="Nunito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ajdhaniSemiBold-bold.fntdata"/><Relationship Id="rId27" Type="http://schemas.openxmlformats.org/officeDocument/2006/relationships/font" Target="fonts/RajdhaniSemiBold-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ajdhani-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NunitoSans-regular.fntdata"/><Relationship Id="rId30" Type="http://schemas.openxmlformats.org/officeDocument/2006/relationships/font" Target="fonts/Rajdhani-bold.fntdata"/><Relationship Id="rId11" Type="http://schemas.openxmlformats.org/officeDocument/2006/relationships/slide" Target="slides/slide7.xml"/><Relationship Id="rId33" Type="http://schemas.openxmlformats.org/officeDocument/2006/relationships/font" Target="fonts/NunitoSans-italic.fntdata"/><Relationship Id="rId10" Type="http://schemas.openxmlformats.org/officeDocument/2006/relationships/slide" Target="slides/slide6.xml"/><Relationship Id="rId32" Type="http://schemas.openxmlformats.org/officeDocument/2006/relationships/font" Target="fonts/NunitoSans-bold.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NunitoSans-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gif>
</file>

<file path=ppt/media/image36.gif>
</file>

<file path=ppt/media/image37.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2" name="Shape 7072"/>
        <p:cNvGrpSpPr/>
        <p:nvPr/>
      </p:nvGrpSpPr>
      <p:grpSpPr>
        <a:xfrm>
          <a:off x="0" y="0"/>
          <a:ext cx="0" cy="0"/>
          <a:chOff x="0" y="0"/>
          <a:chExt cx="0" cy="0"/>
        </a:xfrm>
      </p:grpSpPr>
      <p:sp>
        <p:nvSpPr>
          <p:cNvPr id="7073" name="Google Shape;7073;g99874ae6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4" name="Google Shape;7074;g99874ae6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4" name="Shape 8844"/>
        <p:cNvGrpSpPr/>
        <p:nvPr/>
      </p:nvGrpSpPr>
      <p:grpSpPr>
        <a:xfrm>
          <a:off x="0" y="0"/>
          <a:ext cx="0" cy="0"/>
          <a:chOff x="0" y="0"/>
          <a:chExt cx="0" cy="0"/>
        </a:xfrm>
      </p:grpSpPr>
      <p:sp>
        <p:nvSpPr>
          <p:cNvPr id="8845" name="Google Shape;8845;g204aa492651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6" name="Google Shape;8846;g204aa492651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2" name="Shape 8852"/>
        <p:cNvGrpSpPr/>
        <p:nvPr/>
      </p:nvGrpSpPr>
      <p:grpSpPr>
        <a:xfrm>
          <a:off x="0" y="0"/>
          <a:ext cx="0" cy="0"/>
          <a:chOff x="0" y="0"/>
          <a:chExt cx="0" cy="0"/>
        </a:xfrm>
      </p:grpSpPr>
      <p:sp>
        <p:nvSpPr>
          <p:cNvPr id="8853" name="Google Shape;8853;g204aa492651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4" name="Google Shape;8854;g204aa492651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2" name="Shape 8862"/>
        <p:cNvGrpSpPr/>
        <p:nvPr/>
      </p:nvGrpSpPr>
      <p:grpSpPr>
        <a:xfrm>
          <a:off x="0" y="0"/>
          <a:ext cx="0" cy="0"/>
          <a:chOff x="0" y="0"/>
          <a:chExt cx="0" cy="0"/>
        </a:xfrm>
      </p:grpSpPr>
      <p:sp>
        <p:nvSpPr>
          <p:cNvPr id="8863" name="Google Shape;8863;g204aa492651_1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4" name="Google Shape;8864;g204aa492651_1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1" name="Shape 8871"/>
        <p:cNvGrpSpPr/>
        <p:nvPr/>
      </p:nvGrpSpPr>
      <p:grpSpPr>
        <a:xfrm>
          <a:off x="0" y="0"/>
          <a:ext cx="0" cy="0"/>
          <a:chOff x="0" y="0"/>
          <a:chExt cx="0" cy="0"/>
        </a:xfrm>
      </p:grpSpPr>
      <p:sp>
        <p:nvSpPr>
          <p:cNvPr id="8872" name="Google Shape;8872;g204aa492651_1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3" name="Google Shape;8873;g204aa492651_1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9" name="Shape 8879"/>
        <p:cNvGrpSpPr/>
        <p:nvPr/>
      </p:nvGrpSpPr>
      <p:grpSpPr>
        <a:xfrm>
          <a:off x="0" y="0"/>
          <a:ext cx="0" cy="0"/>
          <a:chOff x="0" y="0"/>
          <a:chExt cx="0" cy="0"/>
        </a:xfrm>
      </p:grpSpPr>
      <p:sp>
        <p:nvSpPr>
          <p:cNvPr id="8880" name="Google Shape;8880;g204aa492651_1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1" name="Google Shape;8881;g204aa492651_1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5" name="Shape 8885"/>
        <p:cNvGrpSpPr/>
        <p:nvPr/>
      </p:nvGrpSpPr>
      <p:grpSpPr>
        <a:xfrm>
          <a:off x="0" y="0"/>
          <a:ext cx="0" cy="0"/>
          <a:chOff x="0" y="0"/>
          <a:chExt cx="0" cy="0"/>
        </a:xfrm>
      </p:grpSpPr>
      <p:sp>
        <p:nvSpPr>
          <p:cNvPr id="8886" name="Google Shape;8886;g204aa492651_1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7" name="Google Shape;8887;g204aa492651_1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2" name="Shape 8892"/>
        <p:cNvGrpSpPr/>
        <p:nvPr/>
      </p:nvGrpSpPr>
      <p:grpSpPr>
        <a:xfrm>
          <a:off x="0" y="0"/>
          <a:ext cx="0" cy="0"/>
          <a:chOff x="0" y="0"/>
          <a:chExt cx="0" cy="0"/>
        </a:xfrm>
      </p:grpSpPr>
      <p:sp>
        <p:nvSpPr>
          <p:cNvPr id="8893" name="Google Shape;8893;g204aa492651_1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4" name="Google Shape;8894;g204aa492651_1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2" name="Shape 8902"/>
        <p:cNvGrpSpPr/>
        <p:nvPr/>
      </p:nvGrpSpPr>
      <p:grpSpPr>
        <a:xfrm>
          <a:off x="0" y="0"/>
          <a:ext cx="0" cy="0"/>
          <a:chOff x="0" y="0"/>
          <a:chExt cx="0" cy="0"/>
        </a:xfrm>
      </p:grpSpPr>
      <p:sp>
        <p:nvSpPr>
          <p:cNvPr id="8903" name="Google Shape;8903;g204aa492651_1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4" name="Google Shape;8904;g204aa492651_1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0" name="Shape 8910"/>
        <p:cNvGrpSpPr/>
        <p:nvPr/>
      </p:nvGrpSpPr>
      <p:grpSpPr>
        <a:xfrm>
          <a:off x="0" y="0"/>
          <a:ext cx="0" cy="0"/>
          <a:chOff x="0" y="0"/>
          <a:chExt cx="0" cy="0"/>
        </a:xfrm>
      </p:grpSpPr>
      <p:sp>
        <p:nvSpPr>
          <p:cNvPr id="8911" name="Google Shape;8911;g204aa492651_1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2" name="Google Shape;8912;g204aa492651_1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9" name="Shape 8919"/>
        <p:cNvGrpSpPr/>
        <p:nvPr/>
      </p:nvGrpSpPr>
      <p:grpSpPr>
        <a:xfrm>
          <a:off x="0" y="0"/>
          <a:ext cx="0" cy="0"/>
          <a:chOff x="0" y="0"/>
          <a:chExt cx="0" cy="0"/>
        </a:xfrm>
      </p:grpSpPr>
      <p:sp>
        <p:nvSpPr>
          <p:cNvPr id="8920" name="Google Shape;8920;g204aa492651_1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1" name="Google Shape;8921;g204aa492651_1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3" name="Shape 8773"/>
        <p:cNvGrpSpPr/>
        <p:nvPr/>
      </p:nvGrpSpPr>
      <p:grpSpPr>
        <a:xfrm>
          <a:off x="0" y="0"/>
          <a:ext cx="0" cy="0"/>
          <a:chOff x="0" y="0"/>
          <a:chExt cx="0" cy="0"/>
        </a:xfrm>
      </p:grpSpPr>
      <p:sp>
        <p:nvSpPr>
          <p:cNvPr id="8774" name="Google Shape;8774;g9c7d97a783_1_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775" name="Google Shape;8775;g9c7d97a78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6" name="Shape 8926"/>
        <p:cNvGrpSpPr/>
        <p:nvPr/>
      </p:nvGrpSpPr>
      <p:grpSpPr>
        <a:xfrm>
          <a:off x="0" y="0"/>
          <a:ext cx="0" cy="0"/>
          <a:chOff x="0" y="0"/>
          <a:chExt cx="0" cy="0"/>
        </a:xfrm>
      </p:grpSpPr>
      <p:sp>
        <p:nvSpPr>
          <p:cNvPr id="8927" name="Google Shape;8927;g204aa492651_1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8" name="Google Shape;8928;g204aa492651_1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3" name="Shape 8933"/>
        <p:cNvGrpSpPr/>
        <p:nvPr/>
      </p:nvGrpSpPr>
      <p:grpSpPr>
        <a:xfrm>
          <a:off x="0" y="0"/>
          <a:ext cx="0" cy="0"/>
          <a:chOff x="0" y="0"/>
          <a:chExt cx="0" cy="0"/>
        </a:xfrm>
      </p:grpSpPr>
      <p:sp>
        <p:nvSpPr>
          <p:cNvPr id="8934" name="Google Shape;8934;g204aa492651_1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5" name="Google Shape;8935;g204aa492651_1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0" name="Shape 8940"/>
        <p:cNvGrpSpPr/>
        <p:nvPr/>
      </p:nvGrpSpPr>
      <p:grpSpPr>
        <a:xfrm>
          <a:off x="0" y="0"/>
          <a:ext cx="0" cy="0"/>
          <a:chOff x="0" y="0"/>
          <a:chExt cx="0" cy="0"/>
        </a:xfrm>
      </p:grpSpPr>
      <p:sp>
        <p:nvSpPr>
          <p:cNvPr id="8941" name="Google Shape;8941;g204aa492651_1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2" name="Google Shape;8942;g204aa492651_1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3" name="Shape 8783"/>
        <p:cNvGrpSpPr/>
        <p:nvPr/>
      </p:nvGrpSpPr>
      <p:grpSpPr>
        <a:xfrm>
          <a:off x="0" y="0"/>
          <a:ext cx="0" cy="0"/>
          <a:chOff x="0" y="0"/>
          <a:chExt cx="0" cy="0"/>
        </a:xfrm>
      </p:grpSpPr>
      <p:sp>
        <p:nvSpPr>
          <p:cNvPr id="8784" name="Google Shape;8784;g204aa492651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5" name="Google Shape;8785;g204aa492651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3" name="Shape 8793"/>
        <p:cNvGrpSpPr/>
        <p:nvPr/>
      </p:nvGrpSpPr>
      <p:grpSpPr>
        <a:xfrm>
          <a:off x="0" y="0"/>
          <a:ext cx="0" cy="0"/>
          <a:chOff x="0" y="0"/>
          <a:chExt cx="0" cy="0"/>
        </a:xfrm>
      </p:grpSpPr>
      <p:sp>
        <p:nvSpPr>
          <p:cNvPr id="8794" name="Google Shape;8794;g204aa492651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5" name="Google Shape;8795;g204aa492651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2" name="Shape 8802"/>
        <p:cNvGrpSpPr/>
        <p:nvPr/>
      </p:nvGrpSpPr>
      <p:grpSpPr>
        <a:xfrm>
          <a:off x="0" y="0"/>
          <a:ext cx="0" cy="0"/>
          <a:chOff x="0" y="0"/>
          <a:chExt cx="0" cy="0"/>
        </a:xfrm>
      </p:grpSpPr>
      <p:sp>
        <p:nvSpPr>
          <p:cNvPr id="8803" name="Google Shape;8803;g204aa492651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4" name="Google Shape;8804;g204aa492651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1" name="Shape 8811"/>
        <p:cNvGrpSpPr/>
        <p:nvPr/>
      </p:nvGrpSpPr>
      <p:grpSpPr>
        <a:xfrm>
          <a:off x="0" y="0"/>
          <a:ext cx="0" cy="0"/>
          <a:chOff x="0" y="0"/>
          <a:chExt cx="0" cy="0"/>
        </a:xfrm>
      </p:grpSpPr>
      <p:sp>
        <p:nvSpPr>
          <p:cNvPr id="8812" name="Google Shape;8812;g204aa492651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3" name="Google Shape;8813;g204aa492651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7" name="Shape 8817"/>
        <p:cNvGrpSpPr/>
        <p:nvPr/>
      </p:nvGrpSpPr>
      <p:grpSpPr>
        <a:xfrm>
          <a:off x="0" y="0"/>
          <a:ext cx="0" cy="0"/>
          <a:chOff x="0" y="0"/>
          <a:chExt cx="0" cy="0"/>
        </a:xfrm>
      </p:grpSpPr>
      <p:sp>
        <p:nvSpPr>
          <p:cNvPr id="8818" name="Google Shape;8818;g204aa492651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9" name="Google Shape;8819;g204aa492651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6" name="Shape 8826"/>
        <p:cNvGrpSpPr/>
        <p:nvPr/>
      </p:nvGrpSpPr>
      <p:grpSpPr>
        <a:xfrm>
          <a:off x="0" y="0"/>
          <a:ext cx="0" cy="0"/>
          <a:chOff x="0" y="0"/>
          <a:chExt cx="0" cy="0"/>
        </a:xfrm>
      </p:grpSpPr>
      <p:sp>
        <p:nvSpPr>
          <p:cNvPr id="8827" name="Google Shape;8827;g204aa492651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8" name="Google Shape;8828;g204aa492651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6" name="Shape 8836"/>
        <p:cNvGrpSpPr/>
        <p:nvPr/>
      </p:nvGrpSpPr>
      <p:grpSpPr>
        <a:xfrm>
          <a:off x="0" y="0"/>
          <a:ext cx="0" cy="0"/>
          <a:chOff x="0" y="0"/>
          <a:chExt cx="0" cy="0"/>
        </a:xfrm>
      </p:grpSpPr>
      <p:sp>
        <p:nvSpPr>
          <p:cNvPr id="8837" name="Google Shape;8837;g204aa49265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8" name="Google Shape;8838;g204aa49265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427550" y="2981063"/>
            <a:ext cx="6288900" cy="114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36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10" name="Google Shape;10;p2"/>
          <p:cNvSpPr txBox="1"/>
          <p:nvPr>
            <p:ph idx="1" type="subTitle"/>
          </p:nvPr>
        </p:nvSpPr>
        <p:spPr>
          <a:xfrm>
            <a:off x="2292100" y="4123763"/>
            <a:ext cx="4505100" cy="415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1" name="Google Shape;11;p2"/>
          <p:cNvSpPr/>
          <p:nvPr/>
        </p:nvSpPr>
        <p:spPr>
          <a:xfrm flipH="1" rot="10800000">
            <a:off x="1" y="20"/>
            <a:ext cx="984590" cy="1109519"/>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10" y="2"/>
            <a:ext cx="837460" cy="946669"/>
          </a:xfrm>
          <a:custGeom>
            <a:rect b="b" l="l" r="r" t="t"/>
            <a:pathLst>
              <a:path extrusionOk="0" h="9856" w="9244">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rot="-5400000">
            <a:off x="-40941" y="4215563"/>
            <a:ext cx="1002550" cy="906555"/>
            <a:chOff x="38279" y="100616"/>
            <a:chExt cx="650204" cy="563183"/>
          </a:xfrm>
        </p:grpSpPr>
        <p:sp>
          <p:nvSpPr>
            <p:cNvPr id="14" name="Google Shape;14;p2"/>
            <p:cNvSpPr/>
            <p:nvPr/>
          </p:nvSpPr>
          <p:spPr>
            <a:xfrm>
              <a:off x="96323" y="651993"/>
              <a:ext cx="8497" cy="5456"/>
            </a:xfrm>
            <a:custGeom>
              <a:rect b="b" l="l" r="r" t="t"/>
              <a:pathLst>
                <a:path extrusionOk="0" h="61" w="95">
                  <a:moveTo>
                    <a:pt x="65" y="1"/>
                  </a:moveTo>
                  <a:cubicBezTo>
                    <a:pt x="33" y="1"/>
                    <a:pt x="4" y="26"/>
                    <a:pt x="0" y="61"/>
                  </a:cubicBezTo>
                  <a:cubicBezTo>
                    <a:pt x="33" y="44"/>
                    <a:pt x="64" y="27"/>
                    <a:pt x="95" y="8"/>
                  </a:cubicBezTo>
                  <a:cubicBezTo>
                    <a:pt x="85" y="3"/>
                    <a:pt x="75"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7346" y="651993"/>
              <a:ext cx="13773" cy="11806"/>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8279" y="651993"/>
              <a:ext cx="13773" cy="11806"/>
            </a:xfrm>
            <a:custGeom>
              <a:rect b="b" l="l" r="r" t="t"/>
              <a:pathLst>
                <a:path extrusionOk="0" h="132" w="154">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25301" y="623015"/>
              <a:ext cx="9480" cy="10285"/>
            </a:xfrm>
            <a:custGeom>
              <a:rect b="b" l="l" r="r" t="t"/>
              <a:pathLst>
                <a:path extrusionOk="0" h="115" w="106">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96323" y="622926"/>
              <a:ext cx="13773" cy="11895"/>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7346" y="622926"/>
              <a:ext cx="13773" cy="11895"/>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38279" y="623015"/>
              <a:ext cx="11806" cy="11806"/>
            </a:xfrm>
            <a:custGeom>
              <a:rect b="b" l="l" r="r" t="t"/>
              <a:pathLst>
                <a:path extrusionOk="0" h="132" w="132">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25301" y="594038"/>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96323" y="593949"/>
              <a:ext cx="13773" cy="11806"/>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7346" y="593949"/>
              <a:ext cx="13773" cy="11806"/>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8279" y="594038"/>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52042" y="564882"/>
              <a:ext cx="8497" cy="11269"/>
            </a:xfrm>
            <a:custGeom>
              <a:rect b="b" l="l" r="r" t="t"/>
              <a:pathLst>
                <a:path extrusionOk="0" h="126" w="95">
                  <a:moveTo>
                    <a:pt x="92" y="1"/>
                  </a:moveTo>
                  <a:cubicBezTo>
                    <a:pt x="22" y="1"/>
                    <a:pt x="1" y="95"/>
                    <a:pt x="63" y="126"/>
                  </a:cubicBezTo>
                  <a:cubicBezTo>
                    <a:pt x="75" y="85"/>
                    <a:pt x="85" y="44"/>
                    <a:pt x="94" y="2"/>
                  </a:cubicBezTo>
                  <a:cubicBezTo>
                    <a:pt x="93" y="2"/>
                    <a:pt x="93" y="1"/>
                    <a:pt x="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25301" y="564971"/>
              <a:ext cx="13863" cy="11806"/>
            </a:xfrm>
            <a:custGeom>
              <a:rect b="b" l="l" r="r" t="t"/>
              <a:pathLst>
                <a:path extrusionOk="0" h="132" w="155">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96323" y="564971"/>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7346" y="564971"/>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8279" y="564971"/>
              <a:ext cx="13773" cy="11806"/>
            </a:xfrm>
            <a:custGeom>
              <a:rect b="b" l="l" r="r" t="t"/>
              <a:pathLst>
                <a:path extrusionOk="0" h="132" w="154">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53473" y="535904"/>
              <a:ext cx="11090" cy="11895"/>
            </a:xfrm>
            <a:custGeom>
              <a:rect b="b" l="l" r="r" t="t"/>
              <a:pathLst>
                <a:path extrusionOk="0" h="133" w="124">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25301" y="535904"/>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96323" y="535904"/>
              <a:ext cx="13773" cy="11895"/>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7346" y="535904"/>
              <a:ext cx="13773" cy="11895"/>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38279" y="535904"/>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54368" y="506927"/>
              <a:ext cx="13773" cy="11806"/>
            </a:xfrm>
            <a:custGeom>
              <a:rect b="b" l="l" r="r" t="t"/>
              <a:pathLst>
                <a:path extrusionOk="0" h="132" w="154">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25301" y="5069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96323" y="506927"/>
              <a:ext cx="13773" cy="11806"/>
            </a:xfrm>
            <a:custGeom>
              <a:rect b="b" l="l" r="r" t="t"/>
              <a:pathLst>
                <a:path extrusionOk="0" h="132" w="154">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67346" y="506927"/>
              <a:ext cx="13773" cy="11806"/>
            </a:xfrm>
            <a:custGeom>
              <a:rect b="b" l="l" r="r" t="t"/>
              <a:pathLst>
                <a:path extrusionOk="0" h="132" w="154">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8279" y="5069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54368" y="477860"/>
              <a:ext cx="13773" cy="11895"/>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25301" y="477860"/>
              <a:ext cx="11895" cy="11895"/>
            </a:xfrm>
            <a:custGeom>
              <a:rect b="b" l="l" r="r" t="t"/>
              <a:pathLst>
                <a:path extrusionOk="0" h="133" w="133">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96323" y="477860"/>
              <a:ext cx="13773" cy="11895"/>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67346" y="477860"/>
              <a:ext cx="13773" cy="11895"/>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8279" y="477860"/>
              <a:ext cx="11806" cy="11895"/>
            </a:xfrm>
            <a:custGeom>
              <a:rect b="b" l="l" r="r" t="t"/>
              <a:pathLst>
                <a:path extrusionOk="0" h="133" w="132">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54368" y="448882"/>
              <a:ext cx="13773" cy="11895"/>
            </a:xfrm>
            <a:custGeom>
              <a:rect b="b" l="l" r="r" t="t"/>
              <a:pathLst>
                <a:path extrusionOk="0" h="133" w="154">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25301" y="448882"/>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96323" y="448882"/>
              <a:ext cx="13773" cy="11895"/>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67346" y="448882"/>
              <a:ext cx="13773" cy="11895"/>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38279" y="448882"/>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183345" y="419815"/>
              <a:ext cx="8228" cy="9838"/>
            </a:xfrm>
            <a:custGeom>
              <a:rect b="b" l="l" r="r" t="t"/>
              <a:pathLst>
                <a:path extrusionOk="0" h="110" w="92">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154368" y="419905"/>
              <a:ext cx="13773" cy="11716"/>
            </a:xfrm>
            <a:custGeom>
              <a:rect b="b" l="l" r="r" t="t"/>
              <a:pathLst>
                <a:path extrusionOk="0" h="131"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125301" y="419905"/>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96323" y="419905"/>
              <a:ext cx="13773" cy="11716"/>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67346" y="419905"/>
              <a:ext cx="13773" cy="11716"/>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38279" y="419905"/>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10265" y="390838"/>
              <a:ext cx="13952" cy="10643"/>
            </a:xfrm>
            <a:custGeom>
              <a:rect b="b" l="l" r="r" t="t"/>
              <a:pathLst>
                <a:path extrusionOk="0" h="119" w="156">
                  <a:moveTo>
                    <a:pt x="90" y="0"/>
                  </a:moveTo>
                  <a:cubicBezTo>
                    <a:pt x="26" y="0"/>
                    <a:pt x="0" y="81"/>
                    <a:pt x="51" y="118"/>
                  </a:cubicBezTo>
                  <a:cubicBezTo>
                    <a:pt x="83" y="100"/>
                    <a:pt x="118" y="82"/>
                    <a:pt x="155" y="67"/>
                  </a:cubicBezTo>
                  <a:cubicBezTo>
                    <a:pt x="155" y="30"/>
                    <a:pt x="126" y="0"/>
                    <a:pt x="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83345"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54368"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25301" y="390838"/>
              <a:ext cx="11895" cy="11806"/>
            </a:xfrm>
            <a:custGeom>
              <a:rect b="b" l="l" r="r" t="t"/>
              <a:pathLst>
                <a:path extrusionOk="0" h="132" w="133">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96323" y="390838"/>
              <a:ext cx="13773" cy="11806"/>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67346" y="390838"/>
              <a:ext cx="13773" cy="11806"/>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38279" y="390838"/>
              <a:ext cx="11806" cy="11806"/>
            </a:xfrm>
            <a:custGeom>
              <a:rect b="b" l="l" r="r" t="t"/>
              <a:pathLst>
                <a:path extrusionOk="0" h="132" w="132">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76608" y="361861"/>
              <a:ext cx="2862" cy="805"/>
            </a:xfrm>
            <a:custGeom>
              <a:rect b="b" l="l" r="r" t="t"/>
              <a:pathLst>
                <a:path extrusionOk="0" h="9" w="32">
                  <a:moveTo>
                    <a:pt x="32" y="0"/>
                  </a:moveTo>
                  <a:lnTo>
                    <a:pt x="32" y="0"/>
                  </a:lnTo>
                  <a:cubicBezTo>
                    <a:pt x="21" y="0"/>
                    <a:pt x="9" y="4"/>
                    <a:pt x="0" y="8"/>
                  </a:cubicBezTo>
                  <a:cubicBezTo>
                    <a:pt x="11" y="6"/>
                    <a:pt x="22" y="4"/>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43695" y="361861"/>
              <a:ext cx="12611" cy="7423"/>
            </a:xfrm>
            <a:custGeom>
              <a:rect b="b" l="l" r="r" t="t"/>
              <a:pathLst>
                <a:path extrusionOk="0" h="83" w="141">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413287" y="361861"/>
              <a:ext cx="16009" cy="10732"/>
            </a:xfrm>
            <a:custGeom>
              <a:rect b="b" l="l" r="r" t="t"/>
              <a:pathLst>
                <a:path extrusionOk="0" h="120" w="179">
                  <a:moveTo>
                    <a:pt x="91" y="0"/>
                  </a:moveTo>
                  <a:cubicBezTo>
                    <a:pt x="27" y="0"/>
                    <a:pt x="1" y="82"/>
                    <a:pt x="54" y="119"/>
                  </a:cubicBezTo>
                  <a:cubicBezTo>
                    <a:pt x="82" y="116"/>
                    <a:pt x="110" y="114"/>
                    <a:pt x="138" y="110"/>
                  </a:cubicBezTo>
                  <a:cubicBezTo>
                    <a:pt x="178" y="69"/>
                    <a:pt x="148" y="0"/>
                    <a:pt x="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386456" y="361771"/>
              <a:ext cx="13863" cy="11895"/>
            </a:xfrm>
            <a:custGeom>
              <a:rect b="b" l="l" r="r" t="t"/>
              <a:pathLst>
                <a:path extrusionOk="0" h="133" w="155">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357478" y="361861"/>
              <a:ext cx="11806" cy="11806"/>
            </a:xfrm>
            <a:custGeom>
              <a:rect b="b" l="l" r="r" t="t"/>
              <a:pathLst>
                <a:path extrusionOk="0" h="132" w="132">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328501" y="361771"/>
              <a:ext cx="13773" cy="11895"/>
            </a:xfrm>
            <a:custGeom>
              <a:rect b="b" l="l" r="r" t="t"/>
              <a:pathLst>
                <a:path extrusionOk="0" h="133" w="154">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99344" y="361861"/>
              <a:ext cx="11895" cy="11806"/>
            </a:xfrm>
            <a:custGeom>
              <a:rect b="b" l="l" r="r" t="t"/>
              <a:pathLst>
                <a:path extrusionOk="0" h="132" w="133">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270367"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241389"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212323" y="361861"/>
              <a:ext cx="11895" cy="11806"/>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183345" y="361771"/>
              <a:ext cx="13773" cy="11895"/>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54368" y="361771"/>
              <a:ext cx="13773" cy="11895"/>
            </a:xfrm>
            <a:custGeom>
              <a:rect b="b" l="l" r="r" t="t"/>
              <a:pathLst>
                <a:path extrusionOk="0" h="133" w="154">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125301" y="361861"/>
              <a:ext cx="11895" cy="11806"/>
            </a:xfrm>
            <a:custGeom>
              <a:rect b="b" l="l" r="r" t="t"/>
              <a:pathLst>
                <a:path extrusionOk="0" h="132" w="133">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96323" y="361771"/>
              <a:ext cx="13773" cy="11895"/>
            </a:xfrm>
            <a:custGeom>
              <a:rect b="b" l="l" r="r" t="t"/>
              <a:pathLst>
                <a:path extrusionOk="0" h="133" w="154">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67346" y="361771"/>
              <a:ext cx="13773" cy="11895"/>
            </a:xfrm>
            <a:custGeom>
              <a:rect b="b" l="l" r="r" t="t"/>
              <a:pathLst>
                <a:path extrusionOk="0" h="133" w="154">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38279" y="361861"/>
              <a:ext cx="11806" cy="11806"/>
            </a:xfrm>
            <a:custGeom>
              <a:rect b="b" l="l" r="r" t="t"/>
              <a:pathLst>
                <a:path extrusionOk="0" h="132" w="132">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529823" y="332883"/>
              <a:ext cx="13416" cy="9391"/>
            </a:xfrm>
            <a:custGeom>
              <a:rect b="b" l="l" r="r" t="t"/>
              <a:pathLst>
                <a:path extrusionOk="0" h="105" w="15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502544"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473567" y="332794"/>
              <a:ext cx="13773" cy="11806"/>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444500"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4155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386456" y="332794"/>
              <a:ext cx="13863" cy="11806"/>
            </a:xfrm>
            <a:custGeom>
              <a:rect b="b" l="l" r="r" t="t"/>
              <a:pathLst>
                <a:path extrusionOk="0" h="132" w="155">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357478" y="332883"/>
              <a:ext cx="11806" cy="11716"/>
            </a:xfrm>
            <a:custGeom>
              <a:rect b="b" l="l" r="r" t="t"/>
              <a:pathLst>
                <a:path extrusionOk="0" h="131" w="132">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328501" y="332794"/>
              <a:ext cx="13773" cy="11806"/>
            </a:xfrm>
            <a:custGeom>
              <a:rect b="b" l="l" r="r" t="t"/>
              <a:pathLst>
                <a:path extrusionOk="0" h="132" w="154">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299344" y="332883"/>
              <a:ext cx="11895" cy="11716"/>
            </a:xfrm>
            <a:custGeom>
              <a:rect b="b" l="l" r="r" t="t"/>
              <a:pathLst>
                <a:path extrusionOk="0" h="131" w="133">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270367"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241389" y="332794"/>
              <a:ext cx="13773" cy="11806"/>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212323" y="332883"/>
              <a:ext cx="11895" cy="11716"/>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183345"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154368" y="332794"/>
              <a:ext cx="13773" cy="11806"/>
            </a:xfrm>
            <a:custGeom>
              <a:rect b="b" l="l" r="r" t="t"/>
              <a:pathLst>
                <a:path extrusionOk="0" h="132" w="154">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125301" y="332883"/>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963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67346" y="332794"/>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38279" y="332883"/>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589656" y="303727"/>
              <a:ext cx="8675" cy="6797"/>
            </a:xfrm>
            <a:custGeom>
              <a:rect b="b" l="l" r="r" t="t"/>
              <a:pathLst>
                <a:path extrusionOk="0" h="76" w="97">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560589" y="303816"/>
              <a:ext cx="13863" cy="11806"/>
            </a:xfrm>
            <a:custGeom>
              <a:rect b="b" l="l" r="r" t="t"/>
              <a:pathLst>
                <a:path extrusionOk="0" h="132" w="155">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531522"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502544" y="303816"/>
              <a:ext cx="13773" cy="11806"/>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473567"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444500"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4155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386456" y="303816"/>
              <a:ext cx="13863" cy="11806"/>
            </a:xfrm>
            <a:custGeom>
              <a:rect b="b" l="l" r="r" t="t"/>
              <a:pathLst>
                <a:path extrusionOk="0" h="132" w="155">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357478" y="303727"/>
              <a:ext cx="11806" cy="11895"/>
            </a:xfrm>
            <a:custGeom>
              <a:rect b="b" l="l" r="r" t="t"/>
              <a:pathLst>
                <a:path extrusionOk="0" h="133" w="132">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328501" y="303816"/>
              <a:ext cx="13773" cy="11806"/>
            </a:xfrm>
            <a:custGeom>
              <a:rect b="b" l="l" r="r" t="t"/>
              <a:pathLst>
                <a:path extrusionOk="0" h="132" w="154">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299344" y="303727"/>
              <a:ext cx="11895" cy="11895"/>
            </a:xfrm>
            <a:custGeom>
              <a:rect b="b" l="l" r="r" t="t"/>
              <a:pathLst>
                <a:path extrusionOk="0" h="133" w="133">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270367" y="303816"/>
              <a:ext cx="13773" cy="11806"/>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241389" y="303816"/>
              <a:ext cx="13773" cy="11806"/>
            </a:xfrm>
            <a:custGeom>
              <a:rect b="b" l="l" r="r" t="t"/>
              <a:pathLst>
                <a:path extrusionOk="0" h="132" w="154">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212323"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183345"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154368"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25301" y="303727"/>
              <a:ext cx="11895" cy="11895"/>
            </a:xfrm>
            <a:custGeom>
              <a:rect b="b" l="l" r="r" t="t"/>
              <a:pathLst>
                <a:path extrusionOk="0" h="133" w="133">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963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67346" y="303816"/>
              <a:ext cx="13773" cy="11806"/>
            </a:xfrm>
            <a:custGeom>
              <a:rect b="b" l="l" r="r" t="t"/>
              <a:pathLst>
                <a:path extrusionOk="0" h="132" w="154">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38279" y="303727"/>
              <a:ext cx="11806" cy="11895"/>
            </a:xfrm>
            <a:custGeom>
              <a:rect b="b" l="l" r="r" t="t"/>
              <a:pathLst>
                <a:path extrusionOk="0" h="133" w="132">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616308" y="274749"/>
              <a:ext cx="13863" cy="11269"/>
            </a:xfrm>
            <a:custGeom>
              <a:rect b="b" l="l" r="r" t="t"/>
              <a:pathLst>
                <a:path extrusionOk="0" h="126" w="155">
                  <a:moveTo>
                    <a:pt x="92" y="1"/>
                  </a:moveTo>
                  <a:cubicBezTo>
                    <a:pt x="22" y="1"/>
                    <a:pt x="0" y="98"/>
                    <a:pt x="65" y="126"/>
                  </a:cubicBezTo>
                  <a:cubicBezTo>
                    <a:pt x="96" y="101"/>
                    <a:pt x="125" y="75"/>
                    <a:pt x="154" y="48"/>
                  </a:cubicBezTo>
                  <a:cubicBezTo>
                    <a:pt x="147" y="20"/>
                    <a:pt x="122" y="1"/>
                    <a:pt x="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589656" y="274749"/>
              <a:ext cx="13773" cy="11895"/>
            </a:xfrm>
            <a:custGeom>
              <a:rect b="b" l="l" r="r" t="t"/>
              <a:pathLst>
                <a:path extrusionOk="0" h="133" w="154">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560589" y="274749"/>
              <a:ext cx="13863" cy="11895"/>
            </a:xfrm>
            <a:custGeom>
              <a:rect b="b" l="l" r="r" t="t"/>
              <a:pathLst>
                <a:path extrusionOk="0" h="133" w="155">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531522"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502544"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473567" y="274749"/>
              <a:ext cx="13773" cy="11895"/>
            </a:xfrm>
            <a:custGeom>
              <a:rect b="b" l="l" r="r" t="t"/>
              <a:pathLst>
                <a:path extrusionOk="0" h="133" w="154">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444500"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415523" y="274749"/>
              <a:ext cx="13773" cy="11895"/>
            </a:xfrm>
            <a:custGeom>
              <a:rect b="b" l="l" r="r" t="t"/>
              <a:pathLst>
                <a:path extrusionOk="0" h="133" w="154">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386456" y="274749"/>
              <a:ext cx="13863" cy="11895"/>
            </a:xfrm>
            <a:custGeom>
              <a:rect b="b" l="l" r="r" t="t"/>
              <a:pathLst>
                <a:path extrusionOk="0" h="133" w="155">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357478" y="274749"/>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328501" y="274749"/>
              <a:ext cx="13773" cy="11895"/>
            </a:xfrm>
            <a:custGeom>
              <a:rect b="b" l="l" r="r" t="t"/>
              <a:pathLst>
                <a:path extrusionOk="0" h="133" w="154">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299344" y="274749"/>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270367"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241389" y="274749"/>
              <a:ext cx="13773" cy="11895"/>
            </a:xfrm>
            <a:custGeom>
              <a:rect b="b" l="l" r="r" t="t"/>
              <a:pathLst>
                <a:path extrusionOk="0" h="133" w="154">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212323"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183345"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154368" y="274749"/>
              <a:ext cx="13773" cy="11895"/>
            </a:xfrm>
            <a:custGeom>
              <a:rect b="b" l="l" r="r" t="t"/>
              <a:pathLst>
                <a:path extrusionOk="0" h="133" w="154">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125301" y="274749"/>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96323" y="274749"/>
              <a:ext cx="13773" cy="11895"/>
            </a:xfrm>
            <a:custGeom>
              <a:rect b="b" l="l" r="r" t="t"/>
              <a:pathLst>
                <a:path extrusionOk="0" h="133" w="154">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67346" y="274749"/>
              <a:ext cx="13773" cy="11895"/>
            </a:xfrm>
            <a:custGeom>
              <a:rect b="b" l="l" r="r" t="t"/>
              <a:pathLst>
                <a:path extrusionOk="0" h="133" w="154">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38279" y="274749"/>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645375" y="245772"/>
              <a:ext cx="13684" cy="11627"/>
            </a:xfrm>
            <a:custGeom>
              <a:rect b="b" l="l" r="r" t="t"/>
              <a:pathLst>
                <a:path extrusionOk="0" h="130" w="153">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618633" y="245772"/>
              <a:ext cx="13863" cy="11806"/>
            </a:xfrm>
            <a:custGeom>
              <a:rect b="b" l="l" r="r" t="t"/>
              <a:pathLst>
                <a:path extrusionOk="0" h="132" w="155">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589656" y="245772"/>
              <a:ext cx="13773" cy="11806"/>
            </a:xfrm>
            <a:custGeom>
              <a:rect b="b" l="l" r="r" t="t"/>
              <a:pathLst>
                <a:path extrusionOk="0" h="132" w="154">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560589" y="245772"/>
              <a:ext cx="13863" cy="11806"/>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531522" y="245772"/>
              <a:ext cx="13863" cy="11806"/>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502544"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473567" y="245772"/>
              <a:ext cx="13773" cy="11806"/>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444500"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4155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386456" y="245772"/>
              <a:ext cx="13863" cy="11806"/>
            </a:xfrm>
            <a:custGeom>
              <a:rect b="b" l="l" r="r" t="t"/>
              <a:pathLst>
                <a:path extrusionOk="0" h="132" w="155">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357478"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328501"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299344" y="245772"/>
              <a:ext cx="13952" cy="11806"/>
            </a:xfrm>
            <a:custGeom>
              <a:rect b="b" l="l" r="r" t="t"/>
              <a:pathLst>
                <a:path extrusionOk="0" h="132" w="156">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270367"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241389" y="245772"/>
              <a:ext cx="13773" cy="11806"/>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212323" y="245772"/>
              <a:ext cx="13863" cy="11806"/>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183345"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154368" y="245772"/>
              <a:ext cx="13773" cy="11806"/>
            </a:xfrm>
            <a:custGeom>
              <a:rect b="b" l="l" r="r" t="t"/>
              <a:pathLst>
                <a:path extrusionOk="0" h="132" w="154">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125301" y="245772"/>
              <a:ext cx="13863" cy="11806"/>
            </a:xfrm>
            <a:custGeom>
              <a:rect b="b" l="l" r="r" t="t"/>
              <a:pathLst>
                <a:path extrusionOk="0" h="132" w="155">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963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67346" y="245772"/>
              <a:ext cx="13773" cy="11806"/>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38279" y="245772"/>
              <a:ext cx="13773" cy="11806"/>
            </a:xfrm>
            <a:custGeom>
              <a:rect b="b" l="l" r="r" t="t"/>
              <a:pathLst>
                <a:path extrusionOk="0" h="132" w="154">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676677" y="216794"/>
              <a:ext cx="5277" cy="8049"/>
            </a:xfrm>
            <a:custGeom>
              <a:rect b="b" l="l" r="r" t="t"/>
              <a:pathLst>
                <a:path extrusionOk="0" h="90" w="59">
                  <a:moveTo>
                    <a:pt x="59" y="1"/>
                  </a:moveTo>
                  <a:cubicBezTo>
                    <a:pt x="26" y="4"/>
                    <a:pt x="0" y="32"/>
                    <a:pt x="0" y="66"/>
                  </a:cubicBezTo>
                  <a:cubicBezTo>
                    <a:pt x="0" y="74"/>
                    <a:pt x="1" y="82"/>
                    <a:pt x="5" y="90"/>
                  </a:cubicBezTo>
                  <a:cubicBezTo>
                    <a:pt x="24" y="59"/>
                    <a:pt x="42" y="30"/>
                    <a:pt x="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645643" y="216705"/>
              <a:ext cx="13773" cy="11806"/>
            </a:xfrm>
            <a:custGeom>
              <a:rect b="b" l="l" r="r" t="t"/>
              <a:pathLst>
                <a:path extrusionOk="0" h="132" w="154">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618633"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589656" y="216705"/>
              <a:ext cx="13773" cy="11895"/>
            </a:xfrm>
            <a:custGeom>
              <a:rect b="b" l="l" r="r" t="t"/>
              <a:pathLst>
                <a:path extrusionOk="0" h="133" w="154">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560589" y="216705"/>
              <a:ext cx="13863" cy="11895"/>
            </a:xfrm>
            <a:custGeom>
              <a:rect b="b" l="l" r="r" t="t"/>
              <a:pathLst>
                <a:path extrusionOk="0" h="133" w="155">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531522"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502544" y="216794"/>
              <a:ext cx="13773" cy="11806"/>
            </a:xfrm>
            <a:custGeom>
              <a:rect b="b" l="l" r="r" t="t"/>
              <a:pathLst>
                <a:path extrusionOk="0" h="132" w="154">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473567"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444500"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4155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386456" y="216705"/>
              <a:ext cx="13863" cy="11895"/>
            </a:xfrm>
            <a:custGeom>
              <a:rect b="b" l="l" r="r" t="t"/>
              <a:pathLst>
                <a:path extrusionOk="0" h="133" w="155">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357478" y="216705"/>
              <a:ext cx="11806" cy="11895"/>
            </a:xfrm>
            <a:custGeom>
              <a:rect b="b" l="l" r="r" t="t"/>
              <a:pathLst>
                <a:path extrusionOk="0" h="133" w="132">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328501" y="216794"/>
              <a:ext cx="13773" cy="11806"/>
            </a:xfrm>
            <a:custGeom>
              <a:rect b="b" l="l" r="r" t="t"/>
              <a:pathLst>
                <a:path extrusionOk="0" h="132" w="154">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299344" y="216705"/>
              <a:ext cx="11895" cy="11895"/>
            </a:xfrm>
            <a:custGeom>
              <a:rect b="b" l="l" r="r" t="t"/>
              <a:pathLst>
                <a:path extrusionOk="0" h="133" w="133">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270367" y="216794"/>
              <a:ext cx="13773" cy="11806"/>
            </a:xfrm>
            <a:custGeom>
              <a:rect b="b" l="l" r="r" t="t"/>
              <a:pathLst>
                <a:path extrusionOk="0" h="132" w="154">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241389" y="216705"/>
              <a:ext cx="13773" cy="11895"/>
            </a:xfrm>
            <a:custGeom>
              <a:rect b="b" l="l" r="r" t="t"/>
              <a:pathLst>
                <a:path extrusionOk="0" h="133" w="154">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212323"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183345"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154368"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125301" y="216705"/>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963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67346" y="216705"/>
              <a:ext cx="13773" cy="11895"/>
            </a:xfrm>
            <a:custGeom>
              <a:rect b="b" l="l" r="r" t="t"/>
              <a:pathLst>
                <a:path extrusionOk="0" h="133" w="154">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38279"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674620" y="187727"/>
              <a:ext cx="13863" cy="11806"/>
            </a:xfrm>
            <a:custGeom>
              <a:rect b="b" l="l" r="r" t="t"/>
              <a:pathLst>
                <a:path extrusionOk="0" h="132" w="155">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645643" y="187727"/>
              <a:ext cx="13773" cy="11806"/>
            </a:xfrm>
            <a:custGeom>
              <a:rect b="b" l="l" r="r" t="t"/>
              <a:pathLst>
                <a:path extrusionOk="0" h="132" w="154">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618633"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589656" y="187727"/>
              <a:ext cx="13773" cy="11895"/>
            </a:xfrm>
            <a:custGeom>
              <a:rect b="b" l="l" r="r" t="t"/>
              <a:pathLst>
                <a:path extrusionOk="0" h="133" w="154">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560589" y="187727"/>
              <a:ext cx="13863" cy="11895"/>
            </a:xfrm>
            <a:custGeom>
              <a:rect b="b" l="l" r="r" t="t"/>
              <a:pathLst>
                <a:path extrusionOk="0" h="133" w="155">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531522"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502544" y="187727"/>
              <a:ext cx="13773" cy="11895"/>
            </a:xfrm>
            <a:custGeom>
              <a:rect b="b" l="l" r="r" t="t"/>
              <a:pathLst>
                <a:path extrusionOk="0" h="133" w="154">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473567" y="187727"/>
              <a:ext cx="13773" cy="11895"/>
            </a:xfrm>
            <a:custGeom>
              <a:rect b="b" l="l" r="r" t="t"/>
              <a:pathLst>
                <a:path extrusionOk="0" h="133" w="154">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444500" y="187727"/>
              <a:ext cx="13773" cy="11895"/>
            </a:xfrm>
            <a:custGeom>
              <a:rect b="b" l="l" r="r" t="t"/>
              <a:pathLst>
                <a:path extrusionOk="0" h="133" w="154">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415523" y="187727"/>
              <a:ext cx="13773" cy="11895"/>
            </a:xfrm>
            <a:custGeom>
              <a:rect b="b" l="l" r="r" t="t"/>
              <a:pathLst>
                <a:path extrusionOk="0" h="133" w="154">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386456" y="187727"/>
              <a:ext cx="13863" cy="11895"/>
            </a:xfrm>
            <a:custGeom>
              <a:rect b="b" l="l" r="r" t="t"/>
              <a:pathLst>
                <a:path extrusionOk="0" h="133" w="155">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357478" y="187727"/>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328501" y="187727"/>
              <a:ext cx="13773" cy="11895"/>
            </a:xfrm>
            <a:custGeom>
              <a:rect b="b" l="l" r="r" t="t"/>
              <a:pathLst>
                <a:path extrusionOk="0" h="133" w="154">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299344" y="187727"/>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270367" y="187727"/>
              <a:ext cx="13773" cy="11895"/>
            </a:xfrm>
            <a:custGeom>
              <a:rect b="b" l="l" r="r" t="t"/>
              <a:pathLst>
                <a:path extrusionOk="0" h="133" w="154">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241389" y="187727"/>
              <a:ext cx="13773" cy="11895"/>
            </a:xfrm>
            <a:custGeom>
              <a:rect b="b" l="l" r="r" t="t"/>
              <a:pathLst>
                <a:path extrusionOk="0" h="133" w="154">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212323"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183345" y="187727"/>
              <a:ext cx="13773" cy="11895"/>
            </a:xfrm>
            <a:custGeom>
              <a:rect b="b" l="l" r="r" t="t"/>
              <a:pathLst>
                <a:path extrusionOk="0" h="133" w="154">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154368" y="187727"/>
              <a:ext cx="13773" cy="11895"/>
            </a:xfrm>
            <a:custGeom>
              <a:rect b="b" l="l" r="r" t="t"/>
              <a:pathLst>
                <a:path extrusionOk="0" h="133" w="154">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125301" y="1877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96323" y="187727"/>
              <a:ext cx="13773" cy="11895"/>
            </a:xfrm>
            <a:custGeom>
              <a:rect b="b" l="l" r="r" t="t"/>
              <a:pathLst>
                <a:path extrusionOk="0" h="133" w="154">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67346" y="187727"/>
              <a:ext cx="13773" cy="11895"/>
            </a:xfrm>
            <a:custGeom>
              <a:rect b="b" l="l" r="r" t="t"/>
              <a:pathLst>
                <a:path extrusionOk="0" h="133" w="154">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38279"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674620" y="158750"/>
              <a:ext cx="13863" cy="11806"/>
            </a:xfrm>
            <a:custGeom>
              <a:rect b="b" l="l" r="r" t="t"/>
              <a:pathLst>
                <a:path extrusionOk="0" h="132" w="155">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645643" y="158750"/>
              <a:ext cx="13773" cy="11806"/>
            </a:xfrm>
            <a:custGeom>
              <a:rect b="b" l="l" r="r" t="t"/>
              <a:pathLst>
                <a:path extrusionOk="0" h="132" w="154">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618633" y="158750"/>
              <a:ext cx="13863" cy="11806"/>
            </a:xfrm>
            <a:custGeom>
              <a:rect b="b" l="l" r="r" t="t"/>
              <a:pathLst>
                <a:path extrusionOk="0" h="132" w="155">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589656" y="158750"/>
              <a:ext cx="13773" cy="11806"/>
            </a:xfrm>
            <a:custGeom>
              <a:rect b="b" l="l" r="r" t="t"/>
              <a:pathLst>
                <a:path extrusionOk="0" h="132" w="154">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560589" y="158750"/>
              <a:ext cx="13863" cy="11806"/>
            </a:xfrm>
            <a:custGeom>
              <a:rect b="b" l="l" r="r" t="t"/>
              <a:pathLst>
                <a:path extrusionOk="0" h="132"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531522" y="158750"/>
              <a:ext cx="13863" cy="11806"/>
            </a:xfrm>
            <a:custGeom>
              <a:rect b="b" l="l" r="r" t="t"/>
              <a:pathLst>
                <a:path extrusionOk="0" h="132" w="155">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502544"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473567" y="158750"/>
              <a:ext cx="13773" cy="11806"/>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444500"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4155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386456" y="158750"/>
              <a:ext cx="13863" cy="11806"/>
            </a:xfrm>
            <a:custGeom>
              <a:rect b="b" l="l" r="r" t="t"/>
              <a:pathLst>
                <a:path extrusionOk="0" h="132" w="155">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357478"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328501"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299344" y="158750"/>
              <a:ext cx="13952" cy="11806"/>
            </a:xfrm>
            <a:custGeom>
              <a:rect b="b" l="l" r="r" t="t"/>
              <a:pathLst>
                <a:path extrusionOk="0" h="132" w="156">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270367"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241389" y="158750"/>
              <a:ext cx="13773" cy="11806"/>
            </a:xfrm>
            <a:custGeom>
              <a:rect b="b" l="l" r="r" t="t"/>
              <a:pathLst>
                <a:path extrusionOk="0" h="132"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212323" y="158750"/>
              <a:ext cx="13863" cy="11806"/>
            </a:xfrm>
            <a:custGeom>
              <a:rect b="b" l="l" r="r" t="t"/>
              <a:pathLst>
                <a:path extrusionOk="0" h="132" w="155">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183345"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154368" y="158750"/>
              <a:ext cx="13773" cy="11806"/>
            </a:xfrm>
            <a:custGeom>
              <a:rect b="b" l="l" r="r" t="t"/>
              <a:pathLst>
                <a:path extrusionOk="0" h="132"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125301" y="158750"/>
              <a:ext cx="13863" cy="11806"/>
            </a:xfrm>
            <a:custGeom>
              <a:rect b="b" l="l" r="r" t="t"/>
              <a:pathLst>
                <a:path extrusionOk="0" h="132" w="155">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963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67346" y="158750"/>
              <a:ext cx="13773" cy="11806"/>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38279" y="158750"/>
              <a:ext cx="13773" cy="11806"/>
            </a:xfrm>
            <a:custGeom>
              <a:rect b="b" l="l" r="r" t="t"/>
              <a:pathLst>
                <a:path extrusionOk="0" h="132" w="154">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674620" y="129683"/>
              <a:ext cx="13863" cy="11806"/>
            </a:xfrm>
            <a:custGeom>
              <a:rect b="b" l="l" r="r" t="t"/>
              <a:pathLst>
                <a:path extrusionOk="0" h="132" w="155">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645643" y="129683"/>
              <a:ext cx="13773" cy="11806"/>
            </a:xfrm>
            <a:custGeom>
              <a:rect b="b" l="l" r="r" t="t"/>
              <a:pathLst>
                <a:path extrusionOk="0" h="132" w="154">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618633"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589656" y="129594"/>
              <a:ext cx="13773" cy="11985"/>
            </a:xfrm>
            <a:custGeom>
              <a:rect b="b" l="l" r="r" t="t"/>
              <a:pathLst>
                <a:path extrusionOk="0" h="134" w="154">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560589" y="129594"/>
              <a:ext cx="13863" cy="11985"/>
            </a:xfrm>
            <a:custGeom>
              <a:rect b="b" l="l" r="r" t="t"/>
              <a:pathLst>
                <a:path extrusionOk="0" h="134" w="155">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531522"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502544"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473567" y="129594"/>
              <a:ext cx="13773" cy="11985"/>
            </a:xfrm>
            <a:custGeom>
              <a:rect b="b" l="l" r="r" t="t"/>
              <a:pathLst>
                <a:path extrusionOk="0" h="134" w="154">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444500"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4155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386456" y="129594"/>
              <a:ext cx="13863" cy="11985"/>
            </a:xfrm>
            <a:custGeom>
              <a:rect b="b" l="l" r="r" t="t"/>
              <a:pathLst>
                <a:path extrusionOk="0" h="134" w="155">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357478" y="129683"/>
              <a:ext cx="11806" cy="11895"/>
            </a:xfrm>
            <a:custGeom>
              <a:rect b="b" l="l" r="r" t="t"/>
              <a:pathLst>
                <a:path extrusionOk="0" h="133" w="132">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328501" y="129594"/>
              <a:ext cx="13773" cy="11985"/>
            </a:xfrm>
            <a:custGeom>
              <a:rect b="b" l="l" r="r" t="t"/>
              <a:pathLst>
                <a:path extrusionOk="0" h="134" w="154">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299344" y="129683"/>
              <a:ext cx="11895" cy="11895"/>
            </a:xfrm>
            <a:custGeom>
              <a:rect b="b" l="l" r="r" t="t"/>
              <a:pathLst>
                <a:path extrusionOk="0" h="133" w="133">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270367"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241389" y="129594"/>
              <a:ext cx="13773" cy="11985"/>
            </a:xfrm>
            <a:custGeom>
              <a:rect b="b" l="l" r="r" t="t"/>
              <a:pathLst>
                <a:path extrusionOk="0" h="134" w="154">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212323"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183345"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154368" y="129594"/>
              <a:ext cx="13773" cy="11985"/>
            </a:xfrm>
            <a:custGeom>
              <a:rect b="b" l="l" r="r" t="t"/>
              <a:pathLst>
                <a:path extrusionOk="0" h="134" w="154">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125301" y="129683"/>
              <a:ext cx="11895" cy="11895"/>
            </a:xfrm>
            <a:custGeom>
              <a:rect b="b" l="l" r="r" t="t"/>
              <a:pathLst>
                <a:path extrusionOk="0" h="133" w="133">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963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67346" y="129594"/>
              <a:ext cx="13773" cy="11985"/>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38279"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674620"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645643" y="100706"/>
              <a:ext cx="13773" cy="11806"/>
            </a:xfrm>
            <a:custGeom>
              <a:rect b="b" l="l" r="r" t="t"/>
              <a:pathLst>
                <a:path extrusionOk="0" h="132" w="154">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618633"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589656" y="100616"/>
              <a:ext cx="13773" cy="11806"/>
            </a:xfrm>
            <a:custGeom>
              <a:rect b="b" l="l" r="r" t="t"/>
              <a:pathLst>
                <a:path extrusionOk="0" h="132" w="154">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560589" y="100616"/>
              <a:ext cx="13863" cy="11806"/>
            </a:xfrm>
            <a:custGeom>
              <a:rect b="b" l="l" r="r" t="t"/>
              <a:pathLst>
                <a:path extrusionOk="0" h="132" w="155">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531522"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502544"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473567" y="100616"/>
              <a:ext cx="13773" cy="11806"/>
            </a:xfrm>
            <a:custGeom>
              <a:rect b="b" l="l" r="r" t="t"/>
              <a:pathLst>
                <a:path extrusionOk="0" h="132" w="154">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444500" y="100616"/>
              <a:ext cx="13773" cy="11806"/>
            </a:xfrm>
            <a:custGeom>
              <a:rect b="b" l="l" r="r" t="t"/>
              <a:pathLst>
                <a:path extrusionOk="0" h="132" w="154">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415523" y="100616"/>
              <a:ext cx="13773" cy="11806"/>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386456" y="100616"/>
              <a:ext cx="13863" cy="11806"/>
            </a:xfrm>
            <a:custGeom>
              <a:rect b="b" l="l" r="r" t="t"/>
              <a:pathLst>
                <a:path extrusionOk="0" h="132" w="155">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357478" y="100706"/>
              <a:ext cx="11806" cy="11716"/>
            </a:xfrm>
            <a:custGeom>
              <a:rect b="b" l="l" r="r" t="t"/>
              <a:pathLst>
                <a:path extrusionOk="0" h="131" w="132">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328501" y="100616"/>
              <a:ext cx="13773" cy="11806"/>
            </a:xfrm>
            <a:custGeom>
              <a:rect b="b" l="l" r="r" t="t"/>
              <a:pathLst>
                <a:path extrusionOk="0" h="132" w="154">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299344" y="100706"/>
              <a:ext cx="11895" cy="11716"/>
            </a:xfrm>
            <a:custGeom>
              <a:rect b="b" l="l" r="r" t="t"/>
              <a:pathLst>
                <a:path extrusionOk="0" h="131" w="133">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270367"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241389" y="100616"/>
              <a:ext cx="13773" cy="11806"/>
            </a:xfrm>
            <a:custGeom>
              <a:rect b="b" l="l" r="r" t="t"/>
              <a:pathLst>
                <a:path extrusionOk="0" h="132" w="154">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212323"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181377" y="100706"/>
              <a:ext cx="13863" cy="11806"/>
            </a:xfrm>
            <a:custGeom>
              <a:rect b="b" l="l" r="r" t="t"/>
              <a:pathLst>
                <a:path extrusionOk="0" h="132" w="155">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154368" y="100616"/>
              <a:ext cx="13773" cy="11806"/>
            </a:xfrm>
            <a:custGeom>
              <a:rect b="b" l="l" r="r" t="t"/>
              <a:pathLst>
                <a:path extrusionOk="0" h="132" w="154">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125301" y="100706"/>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94266"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67346" y="100616"/>
              <a:ext cx="13773" cy="11806"/>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38279"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 name="Google Shape;275;p2"/>
          <p:cNvSpPr/>
          <p:nvPr/>
        </p:nvSpPr>
        <p:spPr>
          <a:xfrm rot="-5400000">
            <a:off x="-147100" y="4444624"/>
            <a:ext cx="872583" cy="578402"/>
          </a:xfrm>
          <a:custGeom>
            <a:rect b="b" l="l" r="r" t="t"/>
            <a:pathLst>
              <a:path extrusionOk="0" h="4149" w="6259">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rot="10800000">
            <a:off x="8250539" y="121165"/>
            <a:ext cx="893471" cy="1006853"/>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flipH="1">
            <a:off x="8073338" y="-18458"/>
            <a:ext cx="1070660" cy="721006"/>
          </a:xfrm>
          <a:custGeom>
            <a:rect b="b" l="l" r="r" t="t"/>
            <a:pathLst>
              <a:path extrusionOk="0" h="8042" w="11942">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rot="10800000">
            <a:off x="7992893" y="4336946"/>
            <a:ext cx="1019126" cy="833170"/>
          </a:xfrm>
          <a:custGeom>
            <a:rect b="b" l="l" r="r" t="t"/>
            <a:pathLst>
              <a:path extrusionOk="0" h="27326" w="34532">
                <a:moveTo>
                  <a:pt x="54" y="1"/>
                </a:moveTo>
                <a:cubicBezTo>
                  <a:pt x="38" y="1"/>
                  <a:pt x="19" y="4"/>
                  <a:pt x="0" y="7"/>
                </a:cubicBezTo>
                <a:lnTo>
                  <a:pt x="0" y="489"/>
                </a:lnTo>
                <a:cubicBezTo>
                  <a:pt x="18" y="493"/>
                  <a:pt x="36" y="495"/>
                  <a:pt x="53" y="495"/>
                </a:cubicBezTo>
                <a:cubicBezTo>
                  <a:pt x="177" y="495"/>
                  <a:pt x="285" y="402"/>
                  <a:pt x="301" y="273"/>
                </a:cubicBezTo>
                <a:cubicBezTo>
                  <a:pt x="317" y="129"/>
                  <a:pt x="201" y="1"/>
                  <a:pt x="54" y="1"/>
                </a:cubicBezTo>
                <a:close/>
                <a:moveTo>
                  <a:pt x="1276" y="1"/>
                </a:moveTo>
                <a:cubicBezTo>
                  <a:pt x="1053" y="1"/>
                  <a:pt x="944" y="267"/>
                  <a:pt x="1100" y="424"/>
                </a:cubicBezTo>
                <a:cubicBezTo>
                  <a:pt x="1150" y="473"/>
                  <a:pt x="1211" y="495"/>
                  <a:pt x="1271" y="495"/>
                </a:cubicBezTo>
                <a:cubicBezTo>
                  <a:pt x="1398" y="495"/>
                  <a:pt x="1520" y="397"/>
                  <a:pt x="1520" y="248"/>
                </a:cubicBezTo>
                <a:cubicBezTo>
                  <a:pt x="1520" y="113"/>
                  <a:pt x="1410" y="1"/>
                  <a:pt x="1276" y="1"/>
                </a:cubicBezTo>
                <a:close/>
                <a:moveTo>
                  <a:pt x="2495" y="1"/>
                </a:moveTo>
                <a:cubicBezTo>
                  <a:pt x="2272" y="1"/>
                  <a:pt x="2163" y="267"/>
                  <a:pt x="2319" y="424"/>
                </a:cubicBezTo>
                <a:cubicBezTo>
                  <a:pt x="2370" y="473"/>
                  <a:pt x="2431" y="495"/>
                  <a:pt x="2491" y="495"/>
                </a:cubicBezTo>
                <a:cubicBezTo>
                  <a:pt x="2618" y="495"/>
                  <a:pt x="2739" y="397"/>
                  <a:pt x="2739" y="248"/>
                </a:cubicBezTo>
                <a:cubicBezTo>
                  <a:pt x="2739" y="113"/>
                  <a:pt x="2630" y="1"/>
                  <a:pt x="2495" y="1"/>
                </a:cubicBezTo>
                <a:close/>
                <a:moveTo>
                  <a:pt x="3714" y="1"/>
                </a:moveTo>
                <a:cubicBezTo>
                  <a:pt x="3494" y="1"/>
                  <a:pt x="3385" y="267"/>
                  <a:pt x="3538" y="424"/>
                </a:cubicBezTo>
                <a:cubicBezTo>
                  <a:pt x="3589" y="473"/>
                  <a:pt x="3651" y="495"/>
                  <a:pt x="3711" y="495"/>
                </a:cubicBezTo>
                <a:cubicBezTo>
                  <a:pt x="3839" y="495"/>
                  <a:pt x="3961" y="397"/>
                  <a:pt x="3961" y="248"/>
                </a:cubicBezTo>
                <a:cubicBezTo>
                  <a:pt x="3961" y="113"/>
                  <a:pt x="3849" y="1"/>
                  <a:pt x="3714" y="1"/>
                </a:cubicBezTo>
                <a:close/>
                <a:moveTo>
                  <a:pt x="4933" y="1"/>
                </a:moveTo>
                <a:cubicBezTo>
                  <a:pt x="4713" y="1"/>
                  <a:pt x="4604" y="267"/>
                  <a:pt x="4757" y="424"/>
                </a:cubicBezTo>
                <a:cubicBezTo>
                  <a:pt x="4808" y="473"/>
                  <a:pt x="4870" y="495"/>
                  <a:pt x="4930" y="495"/>
                </a:cubicBezTo>
                <a:cubicBezTo>
                  <a:pt x="5058" y="495"/>
                  <a:pt x="5180" y="397"/>
                  <a:pt x="5180" y="248"/>
                </a:cubicBezTo>
                <a:cubicBezTo>
                  <a:pt x="5180" y="113"/>
                  <a:pt x="5068" y="1"/>
                  <a:pt x="4933" y="1"/>
                </a:cubicBezTo>
                <a:close/>
                <a:moveTo>
                  <a:pt x="6152" y="1"/>
                </a:moveTo>
                <a:cubicBezTo>
                  <a:pt x="5933" y="1"/>
                  <a:pt x="5823" y="267"/>
                  <a:pt x="5976" y="424"/>
                </a:cubicBezTo>
                <a:cubicBezTo>
                  <a:pt x="6027" y="473"/>
                  <a:pt x="6089" y="495"/>
                  <a:pt x="6149" y="495"/>
                </a:cubicBezTo>
                <a:cubicBezTo>
                  <a:pt x="6277" y="495"/>
                  <a:pt x="6399" y="397"/>
                  <a:pt x="6399" y="248"/>
                </a:cubicBezTo>
                <a:cubicBezTo>
                  <a:pt x="6399" y="113"/>
                  <a:pt x="6290" y="1"/>
                  <a:pt x="6152" y="1"/>
                </a:cubicBezTo>
                <a:close/>
                <a:moveTo>
                  <a:pt x="7371" y="1"/>
                </a:moveTo>
                <a:cubicBezTo>
                  <a:pt x="7152" y="1"/>
                  <a:pt x="7042" y="267"/>
                  <a:pt x="7199" y="424"/>
                </a:cubicBezTo>
                <a:cubicBezTo>
                  <a:pt x="7248" y="473"/>
                  <a:pt x="7309" y="495"/>
                  <a:pt x="7369" y="495"/>
                </a:cubicBezTo>
                <a:cubicBezTo>
                  <a:pt x="7496" y="495"/>
                  <a:pt x="7619" y="397"/>
                  <a:pt x="7619" y="248"/>
                </a:cubicBezTo>
                <a:cubicBezTo>
                  <a:pt x="7619" y="113"/>
                  <a:pt x="7509" y="1"/>
                  <a:pt x="7371" y="1"/>
                </a:cubicBezTo>
                <a:close/>
                <a:moveTo>
                  <a:pt x="8590" y="1"/>
                </a:moveTo>
                <a:cubicBezTo>
                  <a:pt x="8371" y="1"/>
                  <a:pt x="8261" y="267"/>
                  <a:pt x="8418" y="424"/>
                </a:cubicBezTo>
                <a:cubicBezTo>
                  <a:pt x="8467" y="473"/>
                  <a:pt x="8528" y="495"/>
                  <a:pt x="8588" y="495"/>
                </a:cubicBezTo>
                <a:cubicBezTo>
                  <a:pt x="8715" y="495"/>
                  <a:pt x="8838" y="397"/>
                  <a:pt x="8838" y="248"/>
                </a:cubicBezTo>
                <a:cubicBezTo>
                  <a:pt x="8838" y="113"/>
                  <a:pt x="8728" y="1"/>
                  <a:pt x="8590" y="1"/>
                </a:cubicBezTo>
                <a:close/>
                <a:moveTo>
                  <a:pt x="9812" y="1"/>
                </a:moveTo>
                <a:cubicBezTo>
                  <a:pt x="9590" y="1"/>
                  <a:pt x="9480" y="267"/>
                  <a:pt x="9637" y="424"/>
                </a:cubicBezTo>
                <a:cubicBezTo>
                  <a:pt x="9686" y="473"/>
                  <a:pt x="9747" y="495"/>
                  <a:pt x="9807" y="495"/>
                </a:cubicBezTo>
                <a:cubicBezTo>
                  <a:pt x="9934" y="495"/>
                  <a:pt x="10057" y="397"/>
                  <a:pt x="10057" y="248"/>
                </a:cubicBezTo>
                <a:cubicBezTo>
                  <a:pt x="10057" y="113"/>
                  <a:pt x="9947" y="1"/>
                  <a:pt x="9812" y="1"/>
                </a:cubicBezTo>
                <a:close/>
                <a:moveTo>
                  <a:pt x="11031" y="1"/>
                </a:moveTo>
                <a:cubicBezTo>
                  <a:pt x="10809" y="1"/>
                  <a:pt x="10699" y="267"/>
                  <a:pt x="10856" y="424"/>
                </a:cubicBezTo>
                <a:cubicBezTo>
                  <a:pt x="10906" y="473"/>
                  <a:pt x="10968" y="495"/>
                  <a:pt x="11028" y="495"/>
                </a:cubicBezTo>
                <a:cubicBezTo>
                  <a:pt x="11155" y="495"/>
                  <a:pt x="11276" y="397"/>
                  <a:pt x="11276" y="248"/>
                </a:cubicBezTo>
                <a:cubicBezTo>
                  <a:pt x="11276" y="113"/>
                  <a:pt x="11166" y="1"/>
                  <a:pt x="11031" y="1"/>
                </a:cubicBezTo>
                <a:close/>
                <a:moveTo>
                  <a:pt x="12250" y="1"/>
                </a:moveTo>
                <a:cubicBezTo>
                  <a:pt x="12031" y="1"/>
                  <a:pt x="11921" y="267"/>
                  <a:pt x="12075" y="424"/>
                </a:cubicBezTo>
                <a:cubicBezTo>
                  <a:pt x="12125" y="473"/>
                  <a:pt x="12187" y="495"/>
                  <a:pt x="12248" y="495"/>
                </a:cubicBezTo>
                <a:cubicBezTo>
                  <a:pt x="12375" y="495"/>
                  <a:pt x="12498" y="397"/>
                  <a:pt x="12498" y="248"/>
                </a:cubicBezTo>
                <a:cubicBezTo>
                  <a:pt x="12498" y="113"/>
                  <a:pt x="12385" y="1"/>
                  <a:pt x="12250" y="1"/>
                </a:cubicBezTo>
                <a:close/>
                <a:moveTo>
                  <a:pt x="13469" y="1"/>
                </a:moveTo>
                <a:cubicBezTo>
                  <a:pt x="13250" y="1"/>
                  <a:pt x="13140" y="267"/>
                  <a:pt x="13294" y="424"/>
                </a:cubicBezTo>
                <a:cubicBezTo>
                  <a:pt x="13344" y="473"/>
                  <a:pt x="13406" y="495"/>
                  <a:pt x="13467" y="495"/>
                </a:cubicBezTo>
                <a:cubicBezTo>
                  <a:pt x="13594" y="495"/>
                  <a:pt x="13717" y="397"/>
                  <a:pt x="13717" y="248"/>
                </a:cubicBezTo>
                <a:cubicBezTo>
                  <a:pt x="13717" y="113"/>
                  <a:pt x="13604" y="1"/>
                  <a:pt x="13469" y="1"/>
                </a:cubicBezTo>
                <a:close/>
                <a:moveTo>
                  <a:pt x="14688" y="1"/>
                </a:moveTo>
                <a:cubicBezTo>
                  <a:pt x="14469" y="1"/>
                  <a:pt x="14359" y="267"/>
                  <a:pt x="14513" y="424"/>
                </a:cubicBezTo>
                <a:cubicBezTo>
                  <a:pt x="14563" y="473"/>
                  <a:pt x="14625" y="495"/>
                  <a:pt x="14686" y="495"/>
                </a:cubicBezTo>
                <a:cubicBezTo>
                  <a:pt x="14813" y="495"/>
                  <a:pt x="14936" y="397"/>
                  <a:pt x="14936" y="248"/>
                </a:cubicBezTo>
                <a:cubicBezTo>
                  <a:pt x="14936" y="113"/>
                  <a:pt x="14826" y="1"/>
                  <a:pt x="14688" y="1"/>
                </a:cubicBezTo>
                <a:close/>
                <a:moveTo>
                  <a:pt x="15907" y="1"/>
                </a:moveTo>
                <a:cubicBezTo>
                  <a:pt x="15688" y="1"/>
                  <a:pt x="15578" y="267"/>
                  <a:pt x="15735" y="424"/>
                </a:cubicBezTo>
                <a:cubicBezTo>
                  <a:pt x="15785" y="473"/>
                  <a:pt x="15846" y="495"/>
                  <a:pt x="15906" y="495"/>
                </a:cubicBezTo>
                <a:cubicBezTo>
                  <a:pt x="16033" y="495"/>
                  <a:pt x="16155" y="397"/>
                  <a:pt x="16155" y="248"/>
                </a:cubicBezTo>
                <a:cubicBezTo>
                  <a:pt x="16155" y="113"/>
                  <a:pt x="16045" y="1"/>
                  <a:pt x="15907" y="1"/>
                </a:cubicBezTo>
                <a:close/>
                <a:moveTo>
                  <a:pt x="17127" y="1"/>
                </a:moveTo>
                <a:cubicBezTo>
                  <a:pt x="16907" y="1"/>
                  <a:pt x="16797" y="267"/>
                  <a:pt x="16954" y="424"/>
                </a:cubicBezTo>
                <a:cubicBezTo>
                  <a:pt x="17004" y="473"/>
                  <a:pt x="17065" y="495"/>
                  <a:pt x="17125" y="495"/>
                </a:cubicBezTo>
                <a:cubicBezTo>
                  <a:pt x="17252" y="495"/>
                  <a:pt x="17374" y="397"/>
                  <a:pt x="17374" y="248"/>
                </a:cubicBezTo>
                <a:cubicBezTo>
                  <a:pt x="17374" y="113"/>
                  <a:pt x="17264" y="1"/>
                  <a:pt x="17127" y="1"/>
                </a:cubicBezTo>
                <a:close/>
                <a:moveTo>
                  <a:pt x="18349" y="1"/>
                </a:moveTo>
                <a:cubicBezTo>
                  <a:pt x="18126" y="1"/>
                  <a:pt x="18017" y="267"/>
                  <a:pt x="18173" y="424"/>
                </a:cubicBezTo>
                <a:cubicBezTo>
                  <a:pt x="18223" y="473"/>
                  <a:pt x="18284" y="495"/>
                  <a:pt x="18344" y="495"/>
                </a:cubicBezTo>
                <a:cubicBezTo>
                  <a:pt x="18471" y="495"/>
                  <a:pt x="18593" y="397"/>
                  <a:pt x="18593" y="248"/>
                </a:cubicBezTo>
                <a:cubicBezTo>
                  <a:pt x="18593" y="113"/>
                  <a:pt x="18483" y="1"/>
                  <a:pt x="18349" y="1"/>
                </a:cubicBezTo>
                <a:close/>
                <a:moveTo>
                  <a:pt x="19568" y="1"/>
                </a:moveTo>
                <a:cubicBezTo>
                  <a:pt x="19345" y="1"/>
                  <a:pt x="19236" y="267"/>
                  <a:pt x="19392" y="424"/>
                </a:cubicBezTo>
                <a:cubicBezTo>
                  <a:pt x="19443" y="473"/>
                  <a:pt x="19504" y="495"/>
                  <a:pt x="19564" y="495"/>
                </a:cubicBezTo>
                <a:cubicBezTo>
                  <a:pt x="19691" y="495"/>
                  <a:pt x="19812" y="397"/>
                  <a:pt x="19812" y="248"/>
                </a:cubicBezTo>
                <a:cubicBezTo>
                  <a:pt x="19812" y="113"/>
                  <a:pt x="19703" y="1"/>
                  <a:pt x="19568" y="1"/>
                </a:cubicBezTo>
                <a:close/>
                <a:moveTo>
                  <a:pt x="20787" y="1"/>
                </a:moveTo>
                <a:cubicBezTo>
                  <a:pt x="20567" y="1"/>
                  <a:pt x="20458" y="267"/>
                  <a:pt x="20611" y="424"/>
                </a:cubicBezTo>
                <a:cubicBezTo>
                  <a:pt x="20662" y="473"/>
                  <a:pt x="20724" y="495"/>
                  <a:pt x="20784" y="495"/>
                </a:cubicBezTo>
                <a:cubicBezTo>
                  <a:pt x="20912" y="495"/>
                  <a:pt x="21034" y="397"/>
                  <a:pt x="21034" y="248"/>
                </a:cubicBezTo>
                <a:cubicBezTo>
                  <a:pt x="21034" y="113"/>
                  <a:pt x="20922" y="1"/>
                  <a:pt x="20787" y="1"/>
                </a:cubicBezTo>
                <a:close/>
                <a:moveTo>
                  <a:pt x="22006" y="1"/>
                </a:moveTo>
                <a:cubicBezTo>
                  <a:pt x="21786" y="1"/>
                  <a:pt x="21677" y="267"/>
                  <a:pt x="21830" y="424"/>
                </a:cubicBezTo>
                <a:cubicBezTo>
                  <a:pt x="21881" y="473"/>
                  <a:pt x="21943" y="495"/>
                  <a:pt x="22003" y="495"/>
                </a:cubicBezTo>
                <a:cubicBezTo>
                  <a:pt x="22131" y="495"/>
                  <a:pt x="22253" y="397"/>
                  <a:pt x="22253" y="248"/>
                </a:cubicBezTo>
                <a:cubicBezTo>
                  <a:pt x="22253" y="113"/>
                  <a:pt x="22141" y="1"/>
                  <a:pt x="22006" y="1"/>
                </a:cubicBezTo>
                <a:close/>
                <a:moveTo>
                  <a:pt x="23225" y="1"/>
                </a:moveTo>
                <a:cubicBezTo>
                  <a:pt x="23006" y="1"/>
                  <a:pt x="22896" y="267"/>
                  <a:pt x="23049" y="424"/>
                </a:cubicBezTo>
                <a:cubicBezTo>
                  <a:pt x="23100" y="473"/>
                  <a:pt x="23162" y="495"/>
                  <a:pt x="23222" y="495"/>
                </a:cubicBezTo>
                <a:cubicBezTo>
                  <a:pt x="23350" y="495"/>
                  <a:pt x="23472" y="397"/>
                  <a:pt x="23472" y="248"/>
                </a:cubicBezTo>
                <a:cubicBezTo>
                  <a:pt x="23472" y="113"/>
                  <a:pt x="23363" y="1"/>
                  <a:pt x="23225" y="1"/>
                </a:cubicBezTo>
                <a:close/>
                <a:moveTo>
                  <a:pt x="24444" y="1"/>
                </a:moveTo>
                <a:cubicBezTo>
                  <a:pt x="24225" y="1"/>
                  <a:pt x="24115" y="267"/>
                  <a:pt x="24272" y="424"/>
                </a:cubicBezTo>
                <a:cubicBezTo>
                  <a:pt x="24321" y="473"/>
                  <a:pt x="24382" y="495"/>
                  <a:pt x="24442" y="495"/>
                </a:cubicBezTo>
                <a:cubicBezTo>
                  <a:pt x="24569" y="495"/>
                  <a:pt x="24692" y="397"/>
                  <a:pt x="24692" y="248"/>
                </a:cubicBezTo>
                <a:cubicBezTo>
                  <a:pt x="24692" y="113"/>
                  <a:pt x="24582" y="1"/>
                  <a:pt x="24444" y="1"/>
                </a:cubicBezTo>
                <a:close/>
                <a:moveTo>
                  <a:pt x="25663" y="1"/>
                </a:moveTo>
                <a:cubicBezTo>
                  <a:pt x="25444" y="1"/>
                  <a:pt x="25334" y="267"/>
                  <a:pt x="25491" y="424"/>
                </a:cubicBezTo>
                <a:cubicBezTo>
                  <a:pt x="25540" y="473"/>
                  <a:pt x="25601" y="495"/>
                  <a:pt x="25661" y="495"/>
                </a:cubicBezTo>
                <a:cubicBezTo>
                  <a:pt x="25788" y="495"/>
                  <a:pt x="25911" y="397"/>
                  <a:pt x="25911" y="248"/>
                </a:cubicBezTo>
                <a:cubicBezTo>
                  <a:pt x="25911" y="113"/>
                  <a:pt x="25801" y="1"/>
                  <a:pt x="25663" y="1"/>
                </a:cubicBezTo>
                <a:close/>
                <a:moveTo>
                  <a:pt x="26885" y="1"/>
                </a:moveTo>
                <a:cubicBezTo>
                  <a:pt x="26663" y="1"/>
                  <a:pt x="26553" y="267"/>
                  <a:pt x="26710" y="424"/>
                </a:cubicBezTo>
                <a:cubicBezTo>
                  <a:pt x="26759" y="473"/>
                  <a:pt x="26820" y="495"/>
                  <a:pt x="26880" y="495"/>
                </a:cubicBezTo>
                <a:cubicBezTo>
                  <a:pt x="27007" y="495"/>
                  <a:pt x="27130" y="397"/>
                  <a:pt x="27130" y="248"/>
                </a:cubicBezTo>
                <a:cubicBezTo>
                  <a:pt x="27130" y="113"/>
                  <a:pt x="27020" y="1"/>
                  <a:pt x="26885" y="1"/>
                </a:cubicBezTo>
                <a:close/>
                <a:moveTo>
                  <a:pt x="28104" y="1"/>
                </a:moveTo>
                <a:cubicBezTo>
                  <a:pt x="27885" y="1"/>
                  <a:pt x="27772" y="267"/>
                  <a:pt x="27929" y="424"/>
                </a:cubicBezTo>
                <a:cubicBezTo>
                  <a:pt x="27979" y="473"/>
                  <a:pt x="28041" y="495"/>
                  <a:pt x="28101" y="495"/>
                </a:cubicBezTo>
                <a:cubicBezTo>
                  <a:pt x="28228" y="495"/>
                  <a:pt x="28349" y="397"/>
                  <a:pt x="28349" y="248"/>
                </a:cubicBezTo>
                <a:cubicBezTo>
                  <a:pt x="28349" y="113"/>
                  <a:pt x="28239" y="1"/>
                  <a:pt x="28104" y="1"/>
                </a:cubicBezTo>
                <a:close/>
                <a:moveTo>
                  <a:pt x="29323" y="1"/>
                </a:moveTo>
                <a:cubicBezTo>
                  <a:pt x="29104" y="1"/>
                  <a:pt x="28994" y="267"/>
                  <a:pt x="29148" y="424"/>
                </a:cubicBezTo>
                <a:cubicBezTo>
                  <a:pt x="29198" y="473"/>
                  <a:pt x="29260" y="495"/>
                  <a:pt x="29321" y="495"/>
                </a:cubicBezTo>
                <a:cubicBezTo>
                  <a:pt x="29448" y="495"/>
                  <a:pt x="29571" y="397"/>
                  <a:pt x="29571" y="248"/>
                </a:cubicBezTo>
                <a:cubicBezTo>
                  <a:pt x="29571" y="113"/>
                  <a:pt x="29458" y="1"/>
                  <a:pt x="29323" y="1"/>
                </a:cubicBezTo>
                <a:close/>
                <a:moveTo>
                  <a:pt x="30542" y="1"/>
                </a:moveTo>
                <a:cubicBezTo>
                  <a:pt x="30323" y="1"/>
                  <a:pt x="30213" y="267"/>
                  <a:pt x="30367" y="424"/>
                </a:cubicBezTo>
                <a:cubicBezTo>
                  <a:pt x="30417" y="473"/>
                  <a:pt x="30479" y="495"/>
                  <a:pt x="30540" y="495"/>
                </a:cubicBezTo>
                <a:cubicBezTo>
                  <a:pt x="30667" y="495"/>
                  <a:pt x="30790" y="397"/>
                  <a:pt x="30790" y="248"/>
                </a:cubicBezTo>
                <a:cubicBezTo>
                  <a:pt x="30790" y="113"/>
                  <a:pt x="30677" y="1"/>
                  <a:pt x="30542" y="1"/>
                </a:cubicBezTo>
                <a:close/>
                <a:moveTo>
                  <a:pt x="31761" y="1"/>
                </a:moveTo>
                <a:cubicBezTo>
                  <a:pt x="31542" y="1"/>
                  <a:pt x="31432" y="267"/>
                  <a:pt x="31586" y="424"/>
                </a:cubicBezTo>
                <a:cubicBezTo>
                  <a:pt x="31636" y="473"/>
                  <a:pt x="31698" y="495"/>
                  <a:pt x="31759" y="495"/>
                </a:cubicBezTo>
                <a:cubicBezTo>
                  <a:pt x="31886" y="495"/>
                  <a:pt x="32009" y="397"/>
                  <a:pt x="32009" y="248"/>
                </a:cubicBezTo>
                <a:cubicBezTo>
                  <a:pt x="32009" y="113"/>
                  <a:pt x="31899" y="1"/>
                  <a:pt x="31761" y="1"/>
                </a:cubicBezTo>
                <a:close/>
                <a:moveTo>
                  <a:pt x="32980" y="1"/>
                </a:moveTo>
                <a:cubicBezTo>
                  <a:pt x="32761" y="1"/>
                  <a:pt x="32651" y="267"/>
                  <a:pt x="32808" y="424"/>
                </a:cubicBezTo>
                <a:cubicBezTo>
                  <a:pt x="32858" y="473"/>
                  <a:pt x="32919" y="495"/>
                  <a:pt x="32979" y="495"/>
                </a:cubicBezTo>
                <a:cubicBezTo>
                  <a:pt x="33106" y="495"/>
                  <a:pt x="33228" y="397"/>
                  <a:pt x="33228" y="248"/>
                </a:cubicBezTo>
                <a:cubicBezTo>
                  <a:pt x="33228" y="113"/>
                  <a:pt x="33118" y="1"/>
                  <a:pt x="32980" y="1"/>
                </a:cubicBezTo>
                <a:close/>
                <a:moveTo>
                  <a:pt x="34204" y="1"/>
                </a:moveTo>
                <a:cubicBezTo>
                  <a:pt x="34078" y="1"/>
                  <a:pt x="33955" y="99"/>
                  <a:pt x="33955" y="248"/>
                </a:cubicBezTo>
                <a:cubicBezTo>
                  <a:pt x="33955" y="383"/>
                  <a:pt x="34065" y="496"/>
                  <a:pt x="34200" y="496"/>
                </a:cubicBezTo>
                <a:cubicBezTo>
                  <a:pt x="34422" y="496"/>
                  <a:pt x="34532" y="229"/>
                  <a:pt x="34375" y="73"/>
                </a:cubicBezTo>
                <a:cubicBezTo>
                  <a:pt x="34326" y="23"/>
                  <a:pt x="34264" y="1"/>
                  <a:pt x="34204" y="1"/>
                </a:cubicBezTo>
                <a:close/>
                <a:moveTo>
                  <a:pt x="54" y="1220"/>
                </a:moveTo>
                <a:cubicBezTo>
                  <a:pt x="38" y="1220"/>
                  <a:pt x="19" y="1223"/>
                  <a:pt x="0" y="1226"/>
                </a:cubicBezTo>
                <a:lnTo>
                  <a:pt x="0" y="1708"/>
                </a:lnTo>
                <a:cubicBezTo>
                  <a:pt x="18" y="1712"/>
                  <a:pt x="36" y="1714"/>
                  <a:pt x="53" y="1714"/>
                </a:cubicBezTo>
                <a:cubicBezTo>
                  <a:pt x="177" y="1714"/>
                  <a:pt x="285" y="1622"/>
                  <a:pt x="301" y="1495"/>
                </a:cubicBezTo>
                <a:cubicBezTo>
                  <a:pt x="317" y="1348"/>
                  <a:pt x="201" y="1220"/>
                  <a:pt x="54" y="1220"/>
                </a:cubicBezTo>
                <a:close/>
                <a:moveTo>
                  <a:pt x="1276" y="1220"/>
                </a:moveTo>
                <a:cubicBezTo>
                  <a:pt x="1053" y="1220"/>
                  <a:pt x="944" y="1486"/>
                  <a:pt x="1100" y="1643"/>
                </a:cubicBezTo>
                <a:cubicBezTo>
                  <a:pt x="1150" y="1692"/>
                  <a:pt x="1211" y="1714"/>
                  <a:pt x="1271" y="1714"/>
                </a:cubicBezTo>
                <a:cubicBezTo>
                  <a:pt x="1398" y="1714"/>
                  <a:pt x="1520" y="1616"/>
                  <a:pt x="1520" y="1467"/>
                </a:cubicBezTo>
                <a:cubicBezTo>
                  <a:pt x="1520" y="1332"/>
                  <a:pt x="1410" y="1220"/>
                  <a:pt x="1276" y="1220"/>
                </a:cubicBezTo>
                <a:close/>
                <a:moveTo>
                  <a:pt x="2495" y="1220"/>
                </a:moveTo>
                <a:cubicBezTo>
                  <a:pt x="2272" y="1220"/>
                  <a:pt x="2163" y="1486"/>
                  <a:pt x="2319" y="1643"/>
                </a:cubicBezTo>
                <a:cubicBezTo>
                  <a:pt x="2370" y="1692"/>
                  <a:pt x="2431" y="1714"/>
                  <a:pt x="2491" y="1714"/>
                </a:cubicBezTo>
                <a:cubicBezTo>
                  <a:pt x="2618" y="1714"/>
                  <a:pt x="2739" y="1616"/>
                  <a:pt x="2739" y="1467"/>
                </a:cubicBezTo>
                <a:cubicBezTo>
                  <a:pt x="2739" y="1332"/>
                  <a:pt x="2630" y="1220"/>
                  <a:pt x="2495" y="1220"/>
                </a:cubicBezTo>
                <a:close/>
                <a:moveTo>
                  <a:pt x="3714" y="1220"/>
                </a:moveTo>
                <a:cubicBezTo>
                  <a:pt x="3494" y="1220"/>
                  <a:pt x="3385" y="1486"/>
                  <a:pt x="3538" y="1643"/>
                </a:cubicBezTo>
                <a:cubicBezTo>
                  <a:pt x="3589" y="1692"/>
                  <a:pt x="3651" y="1714"/>
                  <a:pt x="3711" y="1714"/>
                </a:cubicBezTo>
                <a:cubicBezTo>
                  <a:pt x="3839" y="1714"/>
                  <a:pt x="3961" y="1616"/>
                  <a:pt x="3961" y="1467"/>
                </a:cubicBezTo>
                <a:cubicBezTo>
                  <a:pt x="3961" y="1332"/>
                  <a:pt x="3849" y="1220"/>
                  <a:pt x="3714" y="1220"/>
                </a:cubicBezTo>
                <a:close/>
                <a:moveTo>
                  <a:pt x="4933" y="1220"/>
                </a:moveTo>
                <a:cubicBezTo>
                  <a:pt x="4713" y="1220"/>
                  <a:pt x="4604" y="1486"/>
                  <a:pt x="4757" y="1643"/>
                </a:cubicBezTo>
                <a:cubicBezTo>
                  <a:pt x="4808" y="1692"/>
                  <a:pt x="4870" y="1714"/>
                  <a:pt x="4930" y="1714"/>
                </a:cubicBezTo>
                <a:cubicBezTo>
                  <a:pt x="5058" y="1714"/>
                  <a:pt x="5180" y="1616"/>
                  <a:pt x="5180" y="1467"/>
                </a:cubicBezTo>
                <a:cubicBezTo>
                  <a:pt x="5180" y="1332"/>
                  <a:pt x="5068" y="1220"/>
                  <a:pt x="4933" y="1220"/>
                </a:cubicBezTo>
                <a:close/>
                <a:moveTo>
                  <a:pt x="34200" y="1220"/>
                </a:moveTo>
                <a:cubicBezTo>
                  <a:pt x="33980" y="1220"/>
                  <a:pt x="33870" y="1486"/>
                  <a:pt x="34027" y="1643"/>
                </a:cubicBezTo>
                <a:cubicBezTo>
                  <a:pt x="34077" y="1692"/>
                  <a:pt x="34138" y="1714"/>
                  <a:pt x="34198" y="1714"/>
                </a:cubicBezTo>
                <a:cubicBezTo>
                  <a:pt x="34325" y="1714"/>
                  <a:pt x="34447" y="1616"/>
                  <a:pt x="34447" y="1467"/>
                </a:cubicBezTo>
                <a:cubicBezTo>
                  <a:pt x="34447" y="1332"/>
                  <a:pt x="34337" y="1220"/>
                  <a:pt x="34200" y="1220"/>
                </a:cubicBezTo>
                <a:close/>
                <a:moveTo>
                  <a:pt x="6152" y="1220"/>
                </a:moveTo>
                <a:cubicBezTo>
                  <a:pt x="5933" y="1220"/>
                  <a:pt x="5823" y="1486"/>
                  <a:pt x="5976" y="1643"/>
                </a:cubicBezTo>
                <a:cubicBezTo>
                  <a:pt x="6027" y="1693"/>
                  <a:pt x="6089" y="1716"/>
                  <a:pt x="6149" y="1716"/>
                </a:cubicBezTo>
                <a:cubicBezTo>
                  <a:pt x="6277" y="1716"/>
                  <a:pt x="6399" y="1616"/>
                  <a:pt x="6399" y="1467"/>
                </a:cubicBezTo>
                <a:cubicBezTo>
                  <a:pt x="6399" y="1332"/>
                  <a:pt x="6290" y="1220"/>
                  <a:pt x="6152" y="1220"/>
                </a:cubicBezTo>
                <a:close/>
                <a:moveTo>
                  <a:pt x="7371" y="1220"/>
                </a:moveTo>
                <a:cubicBezTo>
                  <a:pt x="7152" y="1220"/>
                  <a:pt x="7042" y="1486"/>
                  <a:pt x="7199" y="1643"/>
                </a:cubicBezTo>
                <a:cubicBezTo>
                  <a:pt x="7248" y="1693"/>
                  <a:pt x="7309" y="1716"/>
                  <a:pt x="7369" y="1716"/>
                </a:cubicBezTo>
                <a:cubicBezTo>
                  <a:pt x="7496" y="1716"/>
                  <a:pt x="7619" y="1616"/>
                  <a:pt x="7619" y="1467"/>
                </a:cubicBezTo>
                <a:cubicBezTo>
                  <a:pt x="7619" y="1332"/>
                  <a:pt x="7509" y="1220"/>
                  <a:pt x="7371" y="1220"/>
                </a:cubicBezTo>
                <a:close/>
                <a:moveTo>
                  <a:pt x="8590" y="1220"/>
                </a:moveTo>
                <a:cubicBezTo>
                  <a:pt x="8371" y="1220"/>
                  <a:pt x="8261" y="1486"/>
                  <a:pt x="8418" y="1643"/>
                </a:cubicBezTo>
                <a:cubicBezTo>
                  <a:pt x="8467" y="1693"/>
                  <a:pt x="8528" y="1716"/>
                  <a:pt x="8588" y="1716"/>
                </a:cubicBezTo>
                <a:cubicBezTo>
                  <a:pt x="8715" y="1716"/>
                  <a:pt x="8838" y="1616"/>
                  <a:pt x="8838" y="1467"/>
                </a:cubicBezTo>
                <a:cubicBezTo>
                  <a:pt x="8838" y="1332"/>
                  <a:pt x="8728" y="1220"/>
                  <a:pt x="8590" y="1220"/>
                </a:cubicBezTo>
                <a:close/>
                <a:moveTo>
                  <a:pt x="9812" y="1220"/>
                </a:moveTo>
                <a:cubicBezTo>
                  <a:pt x="9590" y="1220"/>
                  <a:pt x="9480" y="1486"/>
                  <a:pt x="9637" y="1643"/>
                </a:cubicBezTo>
                <a:cubicBezTo>
                  <a:pt x="9686" y="1693"/>
                  <a:pt x="9747" y="1716"/>
                  <a:pt x="9808" y="1716"/>
                </a:cubicBezTo>
                <a:cubicBezTo>
                  <a:pt x="9934" y="1716"/>
                  <a:pt x="10057" y="1616"/>
                  <a:pt x="10057" y="1467"/>
                </a:cubicBezTo>
                <a:cubicBezTo>
                  <a:pt x="10057" y="1332"/>
                  <a:pt x="9947" y="1220"/>
                  <a:pt x="9812" y="1220"/>
                </a:cubicBezTo>
                <a:close/>
                <a:moveTo>
                  <a:pt x="11031" y="1220"/>
                </a:moveTo>
                <a:cubicBezTo>
                  <a:pt x="10809" y="1220"/>
                  <a:pt x="10699" y="1486"/>
                  <a:pt x="10856" y="1643"/>
                </a:cubicBezTo>
                <a:cubicBezTo>
                  <a:pt x="10906" y="1693"/>
                  <a:pt x="10968" y="1716"/>
                  <a:pt x="11028" y="1716"/>
                </a:cubicBezTo>
                <a:cubicBezTo>
                  <a:pt x="11155" y="1716"/>
                  <a:pt x="11276" y="1616"/>
                  <a:pt x="11276" y="1467"/>
                </a:cubicBezTo>
                <a:cubicBezTo>
                  <a:pt x="11276" y="1332"/>
                  <a:pt x="11166" y="1220"/>
                  <a:pt x="11031" y="1220"/>
                </a:cubicBezTo>
                <a:close/>
                <a:moveTo>
                  <a:pt x="12250" y="1220"/>
                </a:moveTo>
                <a:cubicBezTo>
                  <a:pt x="12031" y="1220"/>
                  <a:pt x="11921" y="1486"/>
                  <a:pt x="12075" y="1643"/>
                </a:cubicBezTo>
                <a:cubicBezTo>
                  <a:pt x="12125" y="1693"/>
                  <a:pt x="12187" y="1716"/>
                  <a:pt x="12248" y="1716"/>
                </a:cubicBezTo>
                <a:cubicBezTo>
                  <a:pt x="12375" y="1716"/>
                  <a:pt x="12498" y="1616"/>
                  <a:pt x="12498" y="1467"/>
                </a:cubicBezTo>
                <a:cubicBezTo>
                  <a:pt x="12498" y="1332"/>
                  <a:pt x="12385" y="1220"/>
                  <a:pt x="12250" y="1220"/>
                </a:cubicBezTo>
                <a:close/>
                <a:moveTo>
                  <a:pt x="13469" y="1220"/>
                </a:moveTo>
                <a:cubicBezTo>
                  <a:pt x="13250" y="1220"/>
                  <a:pt x="13140" y="1486"/>
                  <a:pt x="13294" y="1643"/>
                </a:cubicBezTo>
                <a:cubicBezTo>
                  <a:pt x="13344" y="1693"/>
                  <a:pt x="13406" y="1716"/>
                  <a:pt x="13467" y="1716"/>
                </a:cubicBezTo>
                <a:cubicBezTo>
                  <a:pt x="13595" y="1716"/>
                  <a:pt x="13717" y="1616"/>
                  <a:pt x="13717" y="1467"/>
                </a:cubicBezTo>
                <a:cubicBezTo>
                  <a:pt x="13717" y="1332"/>
                  <a:pt x="13604" y="1220"/>
                  <a:pt x="13469" y="1220"/>
                </a:cubicBezTo>
                <a:close/>
                <a:moveTo>
                  <a:pt x="14688" y="1220"/>
                </a:moveTo>
                <a:cubicBezTo>
                  <a:pt x="14469" y="1220"/>
                  <a:pt x="14359" y="1486"/>
                  <a:pt x="14513" y="1643"/>
                </a:cubicBezTo>
                <a:cubicBezTo>
                  <a:pt x="14563" y="1693"/>
                  <a:pt x="14625" y="1716"/>
                  <a:pt x="14686" y="1716"/>
                </a:cubicBezTo>
                <a:cubicBezTo>
                  <a:pt x="14814" y="1716"/>
                  <a:pt x="14936" y="1616"/>
                  <a:pt x="14936" y="1467"/>
                </a:cubicBezTo>
                <a:cubicBezTo>
                  <a:pt x="14936" y="1332"/>
                  <a:pt x="14826" y="1220"/>
                  <a:pt x="14688" y="1220"/>
                </a:cubicBezTo>
                <a:close/>
                <a:moveTo>
                  <a:pt x="15907" y="1220"/>
                </a:moveTo>
                <a:cubicBezTo>
                  <a:pt x="15688" y="1220"/>
                  <a:pt x="15578" y="1486"/>
                  <a:pt x="15735" y="1643"/>
                </a:cubicBezTo>
                <a:cubicBezTo>
                  <a:pt x="15785" y="1693"/>
                  <a:pt x="15846" y="1716"/>
                  <a:pt x="15906" y="1716"/>
                </a:cubicBezTo>
                <a:cubicBezTo>
                  <a:pt x="16033" y="1716"/>
                  <a:pt x="16155" y="1616"/>
                  <a:pt x="16155" y="1467"/>
                </a:cubicBezTo>
                <a:cubicBezTo>
                  <a:pt x="16155" y="1332"/>
                  <a:pt x="16045" y="1220"/>
                  <a:pt x="15907" y="1220"/>
                </a:cubicBezTo>
                <a:close/>
                <a:moveTo>
                  <a:pt x="17127" y="1220"/>
                </a:moveTo>
                <a:cubicBezTo>
                  <a:pt x="16907" y="1220"/>
                  <a:pt x="16797" y="1486"/>
                  <a:pt x="16954" y="1643"/>
                </a:cubicBezTo>
                <a:cubicBezTo>
                  <a:pt x="17004" y="1693"/>
                  <a:pt x="17065" y="1716"/>
                  <a:pt x="17125" y="1716"/>
                </a:cubicBezTo>
                <a:cubicBezTo>
                  <a:pt x="17252" y="1716"/>
                  <a:pt x="17374" y="1616"/>
                  <a:pt x="17374" y="1467"/>
                </a:cubicBezTo>
                <a:cubicBezTo>
                  <a:pt x="17374" y="1332"/>
                  <a:pt x="17264" y="1220"/>
                  <a:pt x="17127" y="1220"/>
                </a:cubicBezTo>
                <a:close/>
                <a:moveTo>
                  <a:pt x="18349" y="1220"/>
                </a:moveTo>
                <a:cubicBezTo>
                  <a:pt x="18126" y="1220"/>
                  <a:pt x="18017" y="1486"/>
                  <a:pt x="18173" y="1643"/>
                </a:cubicBezTo>
                <a:cubicBezTo>
                  <a:pt x="18223" y="1693"/>
                  <a:pt x="18284" y="1716"/>
                  <a:pt x="18344" y="1716"/>
                </a:cubicBezTo>
                <a:cubicBezTo>
                  <a:pt x="18471" y="1716"/>
                  <a:pt x="18593" y="1616"/>
                  <a:pt x="18593" y="1467"/>
                </a:cubicBezTo>
                <a:cubicBezTo>
                  <a:pt x="18593" y="1332"/>
                  <a:pt x="18483" y="1220"/>
                  <a:pt x="18349" y="1220"/>
                </a:cubicBezTo>
                <a:close/>
                <a:moveTo>
                  <a:pt x="19568" y="1220"/>
                </a:moveTo>
                <a:cubicBezTo>
                  <a:pt x="19345" y="1220"/>
                  <a:pt x="19236" y="1486"/>
                  <a:pt x="19392" y="1643"/>
                </a:cubicBezTo>
                <a:cubicBezTo>
                  <a:pt x="19443" y="1693"/>
                  <a:pt x="19504" y="1716"/>
                  <a:pt x="19564" y="1716"/>
                </a:cubicBezTo>
                <a:cubicBezTo>
                  <a:pt x="19691" y="1716"/>
                  <a:pt x="19812" y="1616"/>
                  <a:pt x="19812" y="1467"/>
                </a:cubicBezTo>
                <a:cubicBezTo>
                  <a:pt x="19812" y="1332"/>
                  <a:pt x="19703" y="1220"/>
                  <a:pt x="19568" y="1220"/>
                </a:cubicBezTo>
                <a:close/>
                <a:moveTo>
                  <a:pt x="20787" y="1220"/>
                </a:moveTo>
                <a:cubicBezTo>
                  <a:pt x="20567" y="1220"/>
                  <a:pt x="20458" y="1486"/>
                  <a:pt x="20611" y="1643"/>
                </a:cubicBezTo>
                <a:cubicBezTo>
                  <a:pt x="20662" y="1693"/>
                  <a:pt x="20724" y="1716"/>
                  <a:pt x="20784" y="1716"/>
                </a:cubicBezTo>
                <a:cubicBezTo>
                  <a:pt x="20912" y="1716"/>
                  <a:pt x="21034" y="1616"/>
                  <a:pt x="21034" y="1467"/>
                </a:cubicBezTo>
                <a:cubicBezTo>
                  <a:pt x="21034" y="1332"/>
                  <a:pt x="20922" y="1220"/>
                  <a:pt x="20787" y="1220"/>
                </a:cubicBezTo>
                <a:close/>
                <a:moveTo>
                  <a:pt x="22006" y="1220"/>
                </a:moveTo>
                <a:cubicBezTo>
                  <a:pt x="21786" y="1220"/>
                  <a:pt x="21677" y="1486"/>
                  <a:pt x="21830" y="1643"/>
                </a:cubicBezTo>
                <a:cubicBezTo>
                  <a:pt x="21881" y="1693"/>
                  <a:pt x="21943" y="1716"/>
                  <a:pt x="22003" y="1716"/>
                </a:cubicBezTo>
                <a:cubicBezTo>
                  <a:pt x="22131" y="1716"/>
                  <a:pt x="22253" y="1616"/>
                  <a:pt x="22253" y="1467"/>
                </a:cubicBezTo>
                <a:cubicBezTo>
                  <a:pt x="22253" y="1332"/>
                  <a:pt x="22141" y="1220"/>
                  <a:pt x="22006" y="1220"/>
                </a:cubicBezTo>
                <a:close/>
                <a:moveTo>
                  <a:pt x="23225" y="1220"/>
                </a:moveTo>
                <a:cubicBezTo>
                  <a:pt x="23006" y="1220"/>
                  <a:pt x="22896" y="1486"/>
                  <a:pt x="23049" y="1643"/>
                </a:cubicBezTo>
                <a:cubicBezTo>
                  <a:pt x="23100" y="1693"/>
                  <a:pt x="23162" y="1716"/>
                  <a:pt x="23222" y="1716"/>
                </a:cubicBezTo>
                <a:cubicBezTo>
                  <a:pt x="23350" y="1716"/>
                  <a:pt x="23472" y="1616"/>
                  <a:pt x="23472" y="1467"/>
                </a:cubicBezTo>
                <a:cubicBezTo>
                  <a:pt x="23472" y="1332"/>
                  <a:pt x="23363" y="1220"/>
                  <a:pt x="23225" y="1220"/>
                </a:cubicBezTo>
                <a:close/>
                <a:moveTo>
                  <a:pt x="24444" y="1220"/>
                </a:moveTo>
                <a:cubicBezTo>
                  <a:pt x="24225" y="1220"/>
                  <a:pt x="24115" y="1486"/>
                  <a:pt x="24272" y="1643"/>
                </a:cubicBezTo>
                <a:cubicBezTo>
                  <a:pt x="24321" y="1693"/>
                  <a:pt x="24382" y="1716"/>
                  <a:pt x="24442" y="1716"/>
                </a:cubicBezTo>
                <a:cubicBezTo>
                  <a:pt x="24569" y="1716"/>
                  <a:pt x="24692" y="1616"/>
                  <a:pt x="24692" y="1467"/>
                </a:cubicBezTo>
                <a:cubicBezTo>
                  <a:pt x="24692" y="1332"/>
                  <a:pt x="24582" y="1220"/>
                  <a:pt x="24444" y="1220"/>
                </a:cubicBezTo>
                <a:close/>
                <a:moveTo>
                  <a:pt x="25663" y="1220"/>
                </a:moveTo>
                <a:cubicBezTo>
                  <a:pt x="25444" y="1220"/>
                  <a:pt x="25334" y="1486"/>
                  <a:pt x="25491" y="1643"/>
                </a:cubicBezTo>
                <a:cubicBezTo>
                  <a:pt x="25540" y="1693"/>
                  <a:pt x="25601" y="1716"/>
                  <a:pt x="25661" y="1716"/>
                </a:cubicBezTo>
                <a:cubicBezTo>
                  <a:pt x="25788" y="1716"/>
                  <a:pt x="25911" y="1616"/>
                  <a:pt x="25911" y="1467"/>
                </a:cubicBezTo>
                <a:cubicBezTo>
                  <a:pt x="25911" y="1332"/>
                  <a:pt x="25801" y="1220"/>
                  <a:pt x="25663" y="1220"/>
                </a:cubicBezTo>
                <a:close/>
                <a:moveTo>
                  <a:pt x="26885" y="1220"/>
                </a:moveTo>
                <a:cubicBezTo>
                  <a:pt x="26663" y="1220"/>
                  <a:pt x="26553" y="1486"/>
                  <a:pt x="26710" y="1643"/>
                </a:cubicBezTo>
                <a:cubicBezTo>
                  <a:pt x="26759" y="1693"/>
                  <a:pt x="26820" y="1716"/>
                  <a:pt x="26881" y="1716"/>
                </a:cubicBezTo>
                <a:cubicBezTo>
                  <a:pt x="27007" y="1716"/>
                  <a:pt x="27130" y="1616"/>
                  <a:pt x="27130" y="1467"/>
                </a:cubicBezTo>
                <a:cubicBezTo>
                  <a:pt x="27130" y="1332"/>
                  <a:pt x="27020" y="1220"/>
                  <a:pt x="26885" y="1220"/>
                </a:cubicBezTo>
                <a:close/>
                <a:moveTo>
                  <a:pt x="28104" y="1220"/>
                </a:moveTo>
                <a:cubicBezTo>
                  <a:pt x="27885" y="1220"/>
                  <a:pt x="27772" y="1486"/>
                  <a:pt x="27929" y="1643"/>
                </a:cubicBezTo>
                <a:cubicBezTo>
                  <a:pt x="27979" y="1693"/>
                  <a:pt x="28041" y="1716"/>
                  <a:pt x="28101" y="1716"/>
                </a:cubicBezTo>
                <a:cubicBezTo>
                  <a:pt x="28228" y="1716"/>
                  <a:pt x="28349" y="1616"/>
                  <a:pt x="28349" y="1467"/>
                </a:cubicBezTo>
                <a:cubicBezTo>
                  <a:pt x="28349" y="1332"/>
                  <a:pt x="28239" y="1220"/>
                  <a:pt x="28104" y="1220"/>
                </a:cubicBezTo>
                <a:close/>
                <a:moveTo>
                  <a:pt x="29323" y="1220"/>
                </a:moveTo>
                <a:cubicBezTo>
                  <a:pt x="29104" y="1220"/>
                  <a:pt x="28994" y="1486"/>
                  <a:pt x="29148" y="1643"/>
                </a:cubicBezTo>
                <a:cubicBezTo>
                  <a:pt x="29198" y="1693"/>
                  <a:pt x="29260" y="1716"/>
                  <a:pt x="29321" y="1716"/>
                </a:cubicBezTo>
                <a:cubicBezTo>
                  <a:pt x="29448" y="1716"/>
                  <a:pt x="29571" y="1616"/>
                  <a:pt x="29571" y="1467"/>
                </a:cubicBezTo>
                <a:cubicBezTo>
                  <a:pt x="29571" y="1332"/>
                  <a:pt x="29458" y="1220"/>
                  <a:pt x="29323" y="1220"/>
                </a:cubicBezTo>
                <a:close/>
                <a:moveTo>
                  <a:pt x="30542" y="1220"/>
                </a:moveTo>
                <a:cubicBezTo>
                  <a:pt x="30323" y="1220"/>
                  <a:pt x="30213" y="1486"/>
                  <a:pt x="30367" y="1643"/>
                </a:cubicBezTo>
                <a:cubicBezTo>
                  <a:pt x="30417" y="1693"/>
                  <a:pt x="30479" y="1716"/>
                  <a:pt x="30540" y="1716"/>
                </a:cubicBezTo>
                <a:cubicBezTo>
                  <a:pt x="30667" y="1716"/>
                  <a:pt x="30790" y="1616"/>
                  <a:pt x="30790" y="1467"/>
                </a:cubicBezTo>
                <a:cubicBezTo>
                  <a:pt x="30790" y="1332"/>
                  <a:pt x="30677" y="1220"/>
                  <a:pt x="30542" y="1220"/>
                </a:cubicBezTo>
                <a:close/>
                <a:moveTo>
                  <a:pt x="31761" y="1220"/>
                </a:moveTo>
                <a:cubicBezTo>
                  <a:pt x="31542" y="1220"/>
                  <a:pt x="31432" y="1486"/>
                  <a:pt x="31586" y="1643"/>
                </a:cubicBezTo>
                <a:cubicBezTo>
                  <a:pt x="31636" y="1693"/>
                  <a:pt x="31698" y="1716"/>
                  <a:pt x="31759" y="1716"/>
                </a:cubicBezTo>
                <a:cubicBezTo>
                  <a:pt x="31887" y="1716"/>
                  <a:pt x="32009" y="1616"/>
                  <a:pt x="32009" y="1467"/>
                </a:cubicBezTo>
                <a:cubicBezTo>
                  <a:pt x="32009" y="1332"/>
                  <a:pt x="31899" y="1220"/>
                  <a:pt x="31761" y="1220"/>
                </a:cubicBezTo>
                <a:close/>
                <a:moveTo>
                  <a:pt x="32980" y="1220"/>
                </a:moveTo>
                <a:cubicBezTo>
                  <a:pt x="32761" y="1220"/>
                  <a:pt x="32651" y="1486"/>
                  <a:pt x="32808" y="1643"/>
                </a:cubicBezTo>
                <a:cubicBezTo>
                  <a:pt x="32858" y="1693"/>
                  <a:pt x="32919" y="1716"/>
                  <a:pt x="32979" y="1716"/>
                </a:cubicBezTo>
                <a:cubicBezTo>
                  <a:pt x="33106" y="1716"/>
                  <a:pt x="33228" y="1616"/>
                  <a:pt x="33228" y="1467"/>
                </a:cubicBezTo>
                <a:cubicBezTo>
                  <a:pt x="33228" y="1332"/>
                  <a:pt x="33118" y="1220"/>
                  <a:pt x="32980" y="1220"/>
                </a:cubicBezTo>
                <a:close/>
                <a:moveTo>
                  <a:pt x="54" y="2442"/>
                </a:moveTo>
                <a:cubicBezTo>
                  <a:pt x="38" y="2442"/>
                  <a:pt x="19" y="2442"/>
                  <a:pt x="0" y="2445"/>
                </a:cubicBezTo>
                <a:lnTo>
                  <a:pt x="0" y="2928"/>
                </a:lnTo>
                <a:cubicBezTo>
                  <a:pt x="18" y="2931"/>
                  <a:pt x="36" y="2933"/>
                  <a:pt x="53" y="2933"/>
                </a:cubicBezTo>
                <a:cubicBezTo>
                  <a:pt x="177" y="2933"/>
                  <a:pt x="285" y="2841"/>
                  <a:pt x="301" y="2714"/>
                </a:cubicBezTo>
                <a:cubicBezTo>
                  <a:pt x="317" y="2567"/>
                  <a:pt x="201" y="2442"/>
                  <a:pt x="54" y="2442"/>
                </a:cubicBezTo>
                <a:close/>
                <a:moveTo>
                  <a:pt x="1276" y="2442"/>
                </a:moveTo>
                <a:cubicBezTo>
                  <a:pt x="1053" y="2442"/>
                  <a:pt x="944" y="2705"/>
                  <a:pt x="1100" y="2862"/>
                </a:cubicBezTo>
                <a:cubicBezTo>
                  <a:pt x="1150" y="2912"/>
                  <a:pt x="1211" y="2935"/>
                  <a:pt x="1271" y="2935"/>
                </a:cubicBezTo>
                <a:cubicBezTo>
                  <a:pt x="1398" y="2935"/>
                  <a:pt x="1520" y="2835"/>
                  <a:pt x="1520" y="2686"/>
                </a:cubicBezTo>
                <a:cubicBezTo>
                  <a:pt x="1520" y="2551"/>
                  <a:pt x="1410" y="2442"/>
                  <a:pt x="1276" y="2442"/>
                </a:cubicBezTo>
                <a:close/>
                <a:moveTo>
                  <a:pt x="2495" y="2442"/>
                </a:moveTo>
                <a:cubicBezTo>
                  <a:pt x="2272" y="2442"/>
                  <a:pt x="2163" y="2705"/>
                  <a:pt x="2319" y="2862"/>
                </a:cubicBezTo>
                <a:cubicBezTo>
                  <a:pt x="2370" y="2912"/>
                  <a:pt x="2431" y="2935"/>
                  <a:pt x="2491" y="2935"/>
                </a:cubicBezTo>
                <a:cubicBezTo>
                  <a:pt x="2618" y="2935"/>
                  <a:pt x="2739" y="2835"/>
                  <a:pt x="2739" y="2686"/>
                </a:cubicBezTo>
                <a:cubicBezTo>
                  <a:pt x="2739" y="2551"/>
                  <a:pt x="2630" y="2442"/>
                  <a:pt x="2495" y="2442"/>
                </a:cubicBezTo>
                <a:close/>
                <a:moveTo>
                  <a:pt x="3714" y="2442"/>
                </a:moveTo>
                <a:cubicBezTo>
                  <a:pt x="3494" y="2442"/>
                  <a:pt x="3385" y="2705"/>
                  <a:pt x="3538" y="2862"/>
                </a:cubicBezTo>
                <a:cubicBezTo>
                  <a:pt x="3589" y="2912"/>
                  <a:pt x="3651" y="2935"/>
                  <a:pt x="3711" y="2935"/>
                </a:cubicBezTo>
                <a:cubicBezTo>
                  <a:pt x="3839" y="2935"/>
                  <a:pt x="3961" y="2835"/>
                  <a:pt x="3961" y="2686"/>
                </a:cubicBezTo>
                <a:cubicBezTo>
                  <a:pt x="3961" y="2551"/>
                  <a:pt x="3849" y="2442"/>
                  <a:pt x="3714" y="2442"/>
                </a:cubicBezTo>
                <a:close/>
                <a:moveTo>
                  <a:pt x="4933" y="2442"/>
                </a:moveTo>
                <a:cubicBezTo>
                  <a:pt x="4713" y="2442"/>
                  <a:pt x="4604" y="2705"/>
                  <a:pt x="4757" y="2862"/>
                </a:cubicBezTo>
                <a:cubicBezTo>
                  <a:pt x="4808" y="2912"/>
                  <a:pt x="4870" y="2935"/>
                  <a:pt x="4930" y="2935"/>
                </a:cubicBezTo>
                <a:cubicBezTo>
                  <a:pt x="5058" y="2935"/>
                  <a:pt x="5180" y="2835"/>
                  <a:pt x="5180" y="2686"/>
                </a:cubicBezTo>
                <a:cubicBezTo>
                  <a:pt x="5180" y="2551"/>
                  <a:pt x="5068" y="2442"/>
                  <a:pt x="4933" y="2442"/>
                </a:cubicBezTo>
                <a:close/>
                <a:moveTo>
                  <a:pt x="34200" y="2442"/>
                </a:moveTo>
                <a:cubicBezTo>
                  <a:pt x="33980" y="2442"/>
                  <a:pt x="33870" y="2705"/>
                  <a:pt x="34027" y="2862"/>
                </a:cubicBezTo>
                <a:cubicBezTo>
                  <a:pt x="34077" y="2912"/>
                  <a:pt x="34138" y="2935"/>
                  <a:pt x="34198" y="2935"/>
                </a:cubicBezTo>
                <a:cubicBezTo>
                  <a:pt x="34325" y="2935"/>
                  <a:pt x="34447" y="2835"/>
                  <a:pt x="34447" y="2686"/>
                </a:cubicBezTo>
                <a:cubicBezTo>
                  <a:pt x="34447" y="2551"/>
                  <a:pt x="34337" y="2442"/>
                  <a:pt x="34200" y="2442"/>
                </a:cubicBezTo>
                <a:close/>
                <a:moveTo>
                  <a:pt x="6152" y="2442"/>
                </a:moveTo>
                <a:cubicBezTo>
                  <a:pt x="5933" y="2442"/>
                  <a:pt x="5823" y="2705"/>
                  <a:pt x="5976" y="2862"/>
                </a:cubicBezTo>
                <a:cubicBezTo>
                  <a:pt x="6027" y="2913"/>
                  <a:pt x="6090" y="2935"/>
                  <a:pt x="6151" y="2935"/>
                </a:cubicBezTo>
                <a:cubicBezTo>
                  <a:pt x="6278" y="2935"/>
                  <a:pt x="6399" y="2837"/>
                  <a:pt x="6399" y="2686"/>
                </a:cubicBezTo>
                <a:cubicBezTo>
                  <a:pt x="6399" y="2551"/>
                  <a:pt x="6290" y="2442"/>
                  <a:pt x="6152" y="2442"/>
                </a:cubicBezTo>
                <a:close/>
                <a:moveTo>
                  <a:pt x="7371" y="2442"/>
                </a:moveTo>
                <a:cubicBezTo>
                  <a:pt x="7152" y="2442"/>
                  <a:pt x="7042" y="2705"/>
                  <a:pt x="7199" y="2862"/>
                </a:cubicBezTo>
                <a:cubicBezTo>
                  <a:pt x="7248" y="2913"/>
                  <a:pt x="7310" y="2935"/>
                  <a:pt x="7371" y="2935"/>
                </a:cubicBezTo>
                <a:cubicBezTo>
                  <a:pt x="7497" y="2935"/>
                  <a:pt x="7619" y="2837"/>
                  <a:pt x="7619" y="2686"/>
                </a:cubicBezTo>
                <a:cubicBezTo>
                  <a:pt x="7619" y="2551"/>
                  <a:pt x="7509" y="2442"/>
                  <a:pt x="7371" y="2442"/>
                </a:cubicBezTo>
                <a:close/>
                <a:moveTo>
                  <a:pt x="8590" y="2442"/>
                </a:moveTo>
                <a:cubicBezTo>
                  <a:pt x="8371" y="2442"/>
                  <a:pt x="8261" y="2705"/>
                  <a:pt x="8418" y="2862"/>
                </a:cubicBezTo>
                <a:cubicBezTo>
                  <a:pt x="8467" y="2913"/>
                  <a:pt x="8529" y="2935"/>
                  <a:pt x="8590" y="2935"/>
                </a:cubicBezTo>
                <a:cubicBezTo>
                  <a:pt x="8716" y="2935"/>
                  <a:pt x="8838" y="2837"/>
                  <a:pt x="8838" y="2686"/>
                </a:cubicBezTo>
                <a:cubicBezTo>
                  <a:pt x="8838" y="2551"/>
                  <a:pt x="8728" y="2442"/>
                  <a:pt x="8590" y="2442"/>
                </a:cubicBezTo>
                <a:close/>
                <a:moveTo>
                  <a:pt x="9812" y="2442"/>
                </a:moveTo>
                <a:cubicBezTo>
                  <a:pt x="9590" y="2442"/>
                  <a:pt x="9480" y="2705"/>
                  <a:pt x="9637" y="2862"/>
                </a:cubicBezTo>
                <a:cubicBezTo>
                  <a:pt x="9687" y="2913"/>
                  <a:pt x="9748" y="2935"/>
                  <a:pt x="9809" y="2935"/>
                </a:cubicBezTo>
                <a:cubicBezTo>
                  <a:pt x="9935" y="2935"/>
                  <a:pt x="10057" y="2837"/>
                  <a:pt x="10057" y="2686"/>
                </a:cubicBezTo>
                <a:cubicBezTo>
                  <a:pt x="10057" y="2551"/>
                  <a:pt x="9947" y="2442"/>
                  <a:pt x="9812" y="2442"/>
                </a:cubicBezTo>
                <a:close/>
                <a:moveTo>
                  <a:pt x="11031" y="2442"/>
                </a:moveTo>
                <a:cubicBezTo>
                  <a:pt x="10809" y="2442"/>
                  <a:pt x="10699" y="2705"/>
                  <a:pt x="10856" y="2862"/>
                </a:cubicBezTo>
                <a:cubicBezTo>
                  <a:pt x="10907" y="2913"/>
                  <a:pt x="10969" y="2935"/>
                  <a:pt x="11029" y="2935"/>
                </a:cubicBezTo>
                <a:cubicBezTo>
                  <a:pt x="11156" y="2935"/>
                  <a:pt x="11276" y="2837"/>
                  <a:pt x="11276" y="2686"/>
                </a:cubicBezTo>
                <a:cubicBezTo>
                  <a:pt x="11276" y="2551"/>
                  <a:pt x="11166" y="2442"/>
                  <a:pt x="11031" y="2442"/>
                </a:cubicBezTo>
                <a:close/>
                <a:moveTo>
                  <a:pt x="12250" y="2442"/>
                </a:moveTo>
                <a:cubicBezTo>
                  <a:pt x="12031" y="2442"/>
                  <a:pt x="11921" y="2705"/>
                  <a:pt x="12075" y="2862"/>
                </a:cubicBezTo>
                <a:cubicBezTo>
                  <a:pt x="12126" y="2913"/>
                  <a:pt x="12188" y="2935"/>
                  <a:pt x="12249" y="2935"/>
                </a:cubicBezTo>
                <a:cubicBezTo>
                  <a:pt x="12376" y="2935"/>
                  <a:pt x="12498" y="2837"/>
                  <a:pt x="12498" y="2686"/>
                </a:cubicBezTo>
                <a:cubicBezTo>
                  <a:pt x="12498" y="2551"/>
                  <a:pt x="12385" y="2442"/>
                  <a:pt x="12250" y="2442"/>
                </a:cubicBezTo>
                <a:close/>
                <a:moveTo>
                  <a:pt x="13469" y="2442"/>
                </a:moveTo>
                <a:cubicBezTo>
                  <a:pt x="13250" y="2442"/>
                  <a:pt x="13140" y="2705"/>
                  <a:pt x="13294" y="2862"/>
                </a:cubicBezTo>
                <a:cubicBezTo>
                  <a:pt x="13345" y="2913"/>
                  <a:pt x="13407" y="2935"/>
                  <a:pt x="13468" y="2935"/>
                </a:cubicBezTo>
                <a:cubicBezTo>
                  <a:pt x="13595" y="2935"/>
                  <a:pt x="13717" y="2837"/>
                  <a:pt x="13717" y="2686"/>
                </a:cubicBezTo>
                <a:cubicBezTo>
                  <a:pt x="13717" y="2551"/>
                  <a:pt x="13604" y="2442"/>
                  <a:pt x="13469" y="2442"/>
                </a:cubicBezTo>
                <a:close/>
                <a:moveTo>
                  <a:pt x="14688" y="2442"/>
                </a:moveTo>
                <a:cubicBezTo>
                  <a:pt x="14469" y="2442"/>
                  <a:pt x="14359" y="2705"/>
                  <a:pt x="14513" y="2862"/>
                </a:cubicBezTo>
                <a:cubicBezTo>
                  <a:pt x="14564" y="2913"/>
                  <a:pt x="14626" y="2935"/>
                  <a:pt x="14687" y="2935"/>
                </a:cubicBezTo>
                <a:cubicBezTo>
                  <a:pt x="14814" y="2935"/>
                  <a:pt x="14936" y="2837"/>
                  <a:pt x="14936" y="2686"/>
                </a:cubicBezTo>
                <a:cubicBezTo>
                  <a:pt x="14936" y="2551"/>
                  <a:pt x="14826" y="2442"/>
                  <a:pt x="14688" y="2442"/>
                </a:cubicBezTo>
                <a:close/>
                <a:moveTo>
                  <a:pt x="15907" y="2442"/>
                </a:moveTo>
                <a:cubicBezTo>
                  <a:pt x="15688" y="2442"/>
                  <a:pt x="15578" y="2705"/>
                  <a:pt x="15735" y="2862"/>
                </a:cubicBezTo>
                <a:cubicBezTo>
                  <a:pt x="15785" y="2913"/>
                  <a:pt x="15847" y="2935"/>
                  <a:pt x="15907" y="2935"/>
                </a:cubicBezTo>
                <a:cubicBezTo>
                  <a:pt x="16033" y="2935"/>
                  <a:pt x="16155" y="2837"/>
                  <a:pt x="16155" y="2686"/>
                </a:cubicBezTo>
                <a:cubicBezTo>
                  <a:pt x="16155" y="2551"/>
                  <a:pt x="16045" y="2442"/>
                  <a:pt x="15907" y="2442"/>
                </a:cubicBezTo>
                <a:close/>
                <a:moveTo>
                  <a:pt x="17127" y="2442"/>
                </a:moveTo>
                <a:cubicBezTo>
                  <a:pt x="16907" y="2442"/>
                  <a:pt x="16797" y="2705"/>
                  <a:pt x="16954" y="2862"/>
                </a:cubicBezTo>
                <a:cubicBezTo>
                  <a:pt x="17004" y="2913"/>
                  <a:pt x="17066" y="2935"/>
                  <a:pt x="17126" y="2935"/>
                </a:cubicBezTo>
                <a:cubicBezTo>
                  <a:pt x="17253" y="2935"/>
                  <a:pt x="17374" y="2837"/>
                  <a:pt x="17374" y="2686"/>
                </a:cubicBezTo>
                <a:cubicBezTo>
                  <a:pt x="17374" y="2551"/>
                  <a:pt x="17264" y="2442"/>
                  <a:pt x="17127" y="2442"/>
                </a:cubicBezTo>
                <a:close/>
                <a:moveTo>
                  <a:pt x="18349" y="2442"/>
                </a:moveTo>
                <a:cubicBezTo>
                  <a:pt x="18126" y="2442"/>
                  <a:pt x="18017" y="2705"/>
                  <a:pt x="18173" y="2862"/>
                </a:cubicBezTo>
                <a:cubicBezTo>
                  <a:pt x="18223" y="2913"/>
                  <a:pt x="18285" y="2935"/>
                  <a:pt x="18345" y="2935"/>
                </a:cubicBezTo>
                <a:cubicBezTo>
                  <a:pt x="18472" y="2935"/>
                  <a:pt x="18593" y="2837"/>
                  <a:pt x="18593" y="2686"/>
                </a:cubicBezTo>
                <a:cubicBezTo>
                  <a:pt x="18593" y="2551"/>
                  <a:pt x="18483" y="2442"/>
                  <a:pt x="18349" y="2442"/>
                </a:cubicBezTo>
                <a:close/>
                <a:moveTo>
                  <a:pt x="19568" y="2442"/>
                </a:moveTo>
                <a:cubicBezTo>
                  <a:pt x="19345" y="2442"/>
                  <a:pt x="19236" y="2705"/>
                  <a:pt x="19392" y="2862"/>
                </a:cubicBezTo>
                <a:cubicBezTo>
                  <a:pt x="19443" y="2913"/>
                  <a:pt x="19505" y="2935"/>
                  <a:pt x="19566" y="2935"/>
                </a:cubicBezTo>
                <a:cubicBezTo>
                  <a:pt x="19692" y="2935"/>
                  <a:pt x="19812" y="2837"/>
                  <a:pt x="19812" y="2686"/>
                </a:cubicBezTo>
                <a:cubicBezTo>
                  <a:pt x="19812" y="2551"/>
                  <a:pt x="19703" y="2442"/>
                  <a:pt x="19568" y="2442"/>
                </a:cubicBezTo>
                <a:close/>
                <a:moveTo>
                  <a:pt x="20787" y="2442"/>
                </a:moveTo>
                <a:cubicBezTo>
                  <a:pt x="20567" y="2442"/>
                  <a:pt x="20458" y="2705"/>
                  <a:pt x="20611" y="2862"/>
                </a:cubicBezTo>
                <a:cubicBezTo>
                  <a:pt x="20662" y="2913"/>
                  <a:pt x="20725" y="2935"/>
                  <a:pt x="20786" y="2935"/>
                </a:cubicBezTo>
                <a:cubicBezTo>
                  <a:pt x="20913" y="2935"/>
                  <a:pt x="21034" y="2837"/>
                  <a:pt x="21034" y="2686"/>
                </a:cubicBezTo>
                <a:cubicBezTo>
                  <a:pt x="21034" y="2551"/>
                  <a:pt x="20922" y="2442"/>
                  <a:pt x="20787" y="2442"/>
                </a:cubicBezTo>
                <a:close/>
                <a:moveTo>
                  <a:pt x="22006" y="2442"/>
                </a:moveTo>
                <a:cubicBezTo>
                  <a:pt x="21786" y="2442"/>
                  <a:pt x="21677" y="2705"/>
                  <a:pt x="21830" y="2862"/>
                </a:cubicBezTo>
                <a:cubicBezTo>
                  <a:pt x="21881" y="2913"/>
                  <a:pt x="21944" y="2935"/>
                  <a:pt x="22005" y="2935"/>
                </a:cubicBezTo>
                <a:cubicBezTo>
                  <a:pt x="22132" y="2935"/>
                  <a:pt x="22253" y="2837"/>
                  <a:pt x="22253" y="2686"/>
                </a:cubicBezTo>
                <a:cubicBezTo>
                  <a:pt x="22253" y="2551"/>
                  <a:pt x="22141" y="2442"/>
                  <a:pt x="22006" y="2442"/>
                </a:cubicBezTo>
                <a:close/>
                <a:moveTo>
                  <a:pt x="23225" y="2442"/>
                </a:moveTo>
                <a:cubicBezTo>
                  <a:pt x="23006" y="2442"/>
                  <a:pt x="22896" y="2705"/>
                  <a:pt x="23049" y="2862"/>
                </a:cubicBezTo>
                <a:cubicBezTo>
                  <a:pt x="23100" y="2913"/>
                  <a:pt x="23163" y="2935"/>
                  <a:pt x="23224" y="2935"/>
                </a:cubicBezTo>
                <a:cubicBezTo>
                  <a:pt x="23351" y="2935"/>
                  <a:pt x="23472" y="2837"/>
                  <a:pt x="23472" y="2686"/>
                </a:cubicBezTo>
                <a:cubicBezTo>
                  <a:pt x="23472" y="2551"/>
                  <a:pt x="23363" y="2442"/>
                  <a:pt x="23225" y="2442"/>
                </a:cubicBezTo>
                <a:close/>
                <a:moveTo>
                  <a:pt x="24444" y="2442"/>
                </a:moveTo>
                <a:cubicBezTo>
                  <a:pt x="24225" y="2442"/>
                  <a:pt x="24115" y="2705"/>
                  <a:pt x="24272" y="2862"/>
                </a:cubicBezTo>
                <a:cubicBezTo>
                  <a:pt x="24321" y="2913"/>
                  <a:pt x="24383" y="2935"/>
                  <a:pt x="24444" y="2935"/>
                </a:cubicBezTo>
                <a:cubicBezTo>
                  <a:pt x="24570" y="2935"/>
                  <a:pt x="24692" y="2837"/>
                  <a:pt x="24692" y="2686"/>
                </a:cubicBezTo>
                <a:cubicBezTo>
                  <a:pt x="24692" y="2551"/>
                  <a:pt x="24582" y="2442"/>
                  <a:pt x="24444" y="2442"/>
                </a:cubicBezTo>
                <a:close/>
                <a:moveTo>
                  <a:pt x="25663" y="2442"/>
                </a:moveTo>
                <a:cubicBezTo>
                  <a:pt x="25444" y="2442"/>
                  <a:pt x="25334" y="2705"/>
                  <a:pt x="25491" y="2862"/>
                </a:cubicBezTo>
                <a:cubicBezTo>
                  <a:pt x="25540" y="2913"/>
                  <a:pt x="25602" y="2935"/>
                  <a:pt x="25663" y="2935"/>
                </a:cubicBezTo>
                <a:cubicBezTo>
                  <a:pt x="25789" y="2935"/>
                  <a:pt x="25911" y="2837"/>
                  <a:pt x="25911" y="2686"/>
                </a:cubicBezTo>
                <a:cubicBezTo>
                  <a:pt x="25911" y="2551"/>
                  <a:pt x="25801" y="2442"/>
                  <a:pt x="25663" y="2442"/>
                </a:cubicBezTo>
                <a:close/>
                <a:moveTo>
                  <a:pt x="26885" y="2442"/>
                </a:moveTo>
                <a:cubicBezTo>
                  <a:pt x="26663" y="2442"/>
                  <a:pt x="26553" y="2705"/>
                  <a:pt x="26710" y="2862"/>
                </a:cubicBezTo>
                <a:cubicBezTo>
                  <a:pt x="26760" y="2913"/>
                  <a:pt x="26821" y="2935"/>
                  <a:pt x="26882" y="2935"/>
                </a:cubicBezTo>
                <a:cubicBezTo>
                  <a:pt x="27008" y="2935"/>
                  <a:pt x="27130" y="2837"/>
                  <a:pt x="27130" y="2686"/>
                </a:cubicBezTo>
                <a:cubicBezTo>
                  <a:pt x="27130" y="2551"/>
                  <a:pt x="27020" y="2442"/>
                  <a:pt x="26885" y="2442"/>
                </a:cubicBezTo>
                <a:close/>
                <a:moveTo>
                  <a:pt x="28104" y="2442"/>
                </a:moveTo>
                <a:cubicBezTo>
                  <a:pt x="27885" y="2442"/>
                  <a:pt x="27772" y="2705"/>
                  <a:pt x="27929" y="2862"/>
                </a:cubicBezTo>
                <a:cubicBezTo>
                  <a:pt x="27980" y="2913"/>
                  <a:pt x="28042" y="2935"/>
                  <a:pt x="28102" y="2935"/>
                </a:cubicBezTo>
                <a:cubicBezTo>
                  <a:pt x="28229" y="2935"/>
                  <a:pt x="28349" y="2837"/>
                  <a:pt x="28349" y="2686"/>
                </a:cubicBezTo>
                <a:cubicBezTo>
                  <a:pt x="28349" y="2551"/>
                  <a:pt x="28239" y="2442"/>
                  <a:pt x="28104" y="2442"/>
                </a:cubicBezTo>
                <a:close/>
                <a:moveTo>
                  <a:pt x="29323" y="2442"/>
                </a:moveTo>
                <a:cubicBezTo>
                  <a:pt x="29104" y="2442"/>
                  <a:pt x="28994" y="2705"/>
                  <a:pt x="29148" y="2862"/>
                </a:cubicBezTo>
                <a:cubicBezTo>
                  <a:pt x="29199" y="2913"/>
                  <a:pt x="29261" y="2935"/>
                  <a:pt x="29322" y="2935"/>
                </a:cubicBezTo>
                <a:cubicBezTo>
                  <a:pt x="29449" y="2935"/>
                  <a:pt x="29571" y="2837"/>
                  <a:pt x="29571" y="2686"/>
                </a:cubicBezTo>
                <a:cubicBezTo>
                  <a:pt x="29571" y="2551"/>
                  <a:pt x="29458" y="2442"/>
                  <a:pt x="29323" y="2442"/>
                </a:cubicBezTo>
                <a:close/>
                <a:moveTo>
                  <a:pt x="30542" y="2442"/>
                </a:moveTo>
                <a:cubicBezTo>
                  <a:pt x="30323" y="2442"/>
                  <a:pt x="30213" y="2705"/>
                  <a:pt x="30367" y="2862"/>
                </a:cubicBezTo>
                <a:cubicBezTo>
                  <a:pt x="30418" y="2913"/>
                  <a:pt x="30480" y="2935"/>
                  <a:pt x="30541" y="2935"/>
                </a:cubicBezTo>
                <a:cubicBezTo>
                  <a:pt x="30668" y="2935"/>
                  <a:pt x="30790" y="2837"/>
                  <a:pt x="30790" y="2686"/>
                </a:cubicBezTo>
                <a:cubicBezTo>
                  <a:pt x="30790" y="2551"/>
                  <a:pt x="30677" y="2442"/>
                  <a:pt x="30542" y="2442"/>
                </a:cubicBezTo>
                <a:close/>
                <a:moveTo>
                  <a:pt x="31761" y="2442"/>
                </a:moveTo>
                <a:cubicBezTo>
                  <a:pt x="31542" y="2442"/>
                  <a:pt x="31432" y="2705"/>
                  <a:pt x="31586" y="2862"/>
                </a:cubicBezTo>
                <a:cubicBezTo>
                  <a:pt x="31637" y="2913"/>
                  <a:pt x="31699" y="2935"/>
                  <a:pt x="31760" y="2935"/>
                </a:cubicBezTo>
                <a:cubicBezTo>
                  <a:pt x="31887" y="2935"/>
                  <a:pt x="32009" y="2837"/>
                  <a:pt x="32009" y="2686"/>
                </a:cubicBezTo>
                <a:cubicBezTo>
                  <a:pt x="32009" y="2551"/>
                  <a:pt x="31899" y="2442"/>
                  <a:pt x="31761" y="2442"/>
                </a:cubicBezTo>
                <a:close/>
                <a:moveTo>
                  <a:pt x="32980" y="2442"/>
                </a:moveTo>
                <a:cubicBezTo>
                  <a:pt x="32761" y="2442"/>
                  <a:pt x="32651" y="2705"/>
                  <a:pt x="32808" y="2862"/>
                </a:cubicBezTo>
                <a:cubicBezTo>
                  <a:pt x="32858" y="2913"/>
                  <a:pt x="32920" y="2935"/>
                  <a:pt x="32980" y="2935"/>
                </a:cubicBezTo>
                <a:cubicBezTo>
                  <a:pt x="33106" y="2935"/>
                  <a:pt x="33228" y="2837"/>
                  <a:pt x="33228" y="2686"/>
                </a:cubicBezTo>
                <a:cubicBezTo>
                  <a:pt x="33228" y="2551"/>
                  <a:pt x="33118" y="2442"/>
                  <a:pt x="32980" y="2442"/>
                </a:cubicBezTo>
                <a:close/>
                <a:moveTo>
                  <a:pt x="54" y="3661"/>
                </a:moveTo>
                <a:cubicBezTo>
                  <a:pt x="38" y="3661"/>
                  <a:pt x="19" y="3661"/>
                  <a:pt x="0" y="3667"/>
                </a:cubicBezTo>
                <a:lnTo>
                  <a:pt x="0" y="4147"/>
                </a:lnTo>
                <a:cubicBezTo>
                  <a:pt x="18" y="4150"/>
                  <a:pt x="36" y="4152"/>
                  <a:pt x="53" y="4152"/>
                </a:cubicBezTo>
                <a:cubicBezTo>
                  <a:pt x="177" y="4152"/>
                  <a:pt x="285" y="4060"/>
                  <a:pt x="301" y="3933"/>
                </a:cubicBezTo>
                <a:cubicBezTo>
                  <a:pt x="317" y="3786"/>
                  <a:pt x="201" y="3661"/>
                  <a:pt x="54" y="3661"/>
                </a:cubicBezTo>
                <a:close/>
                <a:moveTo>
                  <a:pt x="34200" y="3661"/>
                </a:moveTo>
                <a:cubicBezTo>
                  <a:pt x="34033" y="3661"/>
                  <a:pt x="33914" y="3821"/>
                  <a:pt x="33964" y="3977"/>
                </a:cubicBezTo>
                <a:cubicBezTo>
                  <a:pt x="33997" y="4088"/>
                  <a:pt x="34098" y="4153"/>
                  <a:pt x="34202" y="4153"/>
                </a:cubicBezTo>
                <a:cubicBezTo>
                  <a:pt x="34249" y="4153"/>
                  <a:pt x="34296" y="4140"/>
                  <a:pt x="34337" y="4112"/>
                </a:cubicBezTo>
                <a:cubicBezTo>
                  <a:pt x="34369" y="4012"/>
                  <a:pt x="34397" y="3912"/>
                  <a:pt x="34425" y="3805"/>
                </a:cubicBezTo>
                <a:cubicBezTo>
                  <a:pt x="34388" y="3717"/>
                  <a:pt x="34297" y="3661"/>
                  <a:pt x="34200" y="3661"/>
                </a:cubicBezTo>
                <a:close/>
                <a:moveTo>
                  <a:pt x="1276" y="3661"/>
                </a:moveTo>
                <a:cubicBezTo>
                  <a:pt x="1053" y="3661"/>
                  <a:pt x="944" y="3927"/>
                  <a:pt x="1100" y="4081"/>
                </a:cubicBezTo>
                <a:cubicBezTo>
                  <a:pt x="1150" y="4132"/>
                  <a:pt x="1212" y="4154"/>
                  <a:pt x="1272" y="4154"/>
                </a:cubicBezTo>
                <a:cubicBezTo>
                  <a:pt x="1399" y="4154"/>
                  <a:pt x="1520" y="4056"/>
                  <a:pt x="1520" y="3905"/>
                </a:cubicBezTo>
                <a:cubicBezTo>
                  <a:pt x="1520" y="3771"/>
                  <a:pt x="1410" y="3661"/>
                  <a:pt x="1276" y="3661"/>
                </a:cubicBezTo>
                <a:close/>
                <a:moveTo>
                  <a:pt x="2495" y="3661"/>
                </a:moveTo>
                <a:cubicBezTo>
                  <a:pt x="2272" y="3661"/>
                  <a:pt x="2163" y="3927"/>
                  <a:pt x="2319" y="4081"/>
                </a:cubicBezTo>
                <a:cubicBezTo>
                  <a:pt x="2370" y="4132"/>
                  <a:pt x="2432" y="4154"/>
                  <a:pt x="2493" y="4154"/>
                </a:cubicBezTo>
                <a:cubicBezTo>
                  <a:pt x="2619" y="4154"/>
                  <a:pt x="2739" y="4056"/>
                  <a:pt x="2739" y="3905"/>
                </a:cubicBezTo>
                <a:cubicBezTo>
                  <a:pt x="2739" y="3771"/>
                  <a:pt x="2630" y="3661"/>
                  <a:pt x="2495" y="3661"/>
                </a:cubicBezTo>
                <a:close/>
                <a:moveTo>
                  <a:pt x="3714" y="3661"/>
                </a:moveTo>
                <a:cubicBezTo>
                  <a:pt x="3494" y="3661"/>
                  <a:pt x="3385" y="3927"/>
                  <a:pt x="3538" y="4081"/>
                </a:cubicBezTo>
                <a:cubicBezTo>
                  <a:pt x="3589" y="4132"/>
                  <a:pt x="3652" y="4154"/>
                  <a:pt x="3713" y="4154"/>
                </a:cubicBezTo>
                <a:cubicBezTo>
                  <a:pt x="3840" y="4154"/>
                  <a:pt x="3961" y="4056"/>
                  <a:pt x="3961" y="3905"/>
                </a:cubicBezTo>
                <a:cubicBezTo>
                  <a:pt x="3961" y="3771"/>
                  <a:pt x="3849" y="3661"/>
                  <a:pt x="3714" y="3661"/>
                </a:cubicBezTo>
                <a:close/>
                <a:moveTo>
                  <a:pt x="4933" y="3661"/>
                </a:moveTo>
                <a:cubicBezTo>
                  <a:pt x="4713" y="3661"/>
                  <a:pt x="4604" y="3927"/>
                  <a:pt x="4757" y="4081"/>
                </a:cubicBezTo>
                <a:cubicBezTo>
                  <a:pt x="4808" y="4132"/>
                  <a:pt x="4871" y="4154"/>
                  <a:pt x="4932" y="4154"/>
                </a:cubicBezTo>
                <a:cubicBezTo>
                  <a:pt x="5059" y="4154"/>
                  <a:pt x="5180" y="4056"/>
                  <a:pt x="5180" y="3905"/>
                </a:cubicBezTo>
                <a:cubicBezTo>
                  <a:pt x="5180" y="3771"/>
                  <a:pt x="5068" y="3661"/>
                  <a:pt x="4933" y="3661"/>
                </a:cubicBezTo>
                <a:close/>
                <a:moveTo>
                  <a:pt x="6152" y="3661"/>
                </a:moveTo>
                <a:cubicBezTo>
                  <a:pt x="5933" y="3661"/>
                  <a:pt x="5823" y="3927"/>
                  <a:pt x="5976" y="4081"/>
                </a:cubicBezTo>
                <a:cubicBezTo>
                  <a:pt x="6027" y="4132"/>
                  <a:pt x="6090" y="4155"/>
                  <a:pt x="6151" y="4155"/>
                </a:cubicBezTo>
                <a:cubicBezTo>
                  <a:pt x="6278" y="4155"/>
                  <a:pt x="6399" y="4056"/>
                  <a:pt x="6399" y="3908"/>
                </a:cubicBezTo>
                <a:cubicBezTo>
                  <a:pt x="6399" y="3771"/>
                  <a:pt x="6290" y="3661"/>
                  <a:pt x="6152" y="3661"/>
                </a:cubicBezTo>
                <a:close/>
                <a:moveTo>
                  <a:pt x="7371" y="3661"/>
                </a:moveTo>
                <a:cubicBezTo>
                  <a:pt x="7152" y="3661"/>
                  <a:pt x="7042" y="3927"/>
                  <a:pt x="7199" y="4081"/>
                </a:cubicBezTo>
                <a:cubicBezTo>
                  <a:pt x="7249" y="4132"/>
                  <a:pt x="7310" y="4155"/>
                  <a:pt x="7371" y="4155"/>
                </a:cubicBezTo>
                <a:cubicBezTo>
                  <a:pt x="7497" y="4155"/>
                  <a:pt x="7619" y="4056"/>
                  <a:pt x="7619" y="3908"/>
                </a:cubicBezTo>
                <a:cubicBezTo>
                  <a:pt x="7619" y="3771"/>
                  <a:pt x="7509" y="3661"/>
                  <a:pt x="7371" y="3661"/>
                </a:cubicBezTo>
                <a:close/>
                <a:moveTo>
                  <a:pt x="8590" y="3661"/>
                </a:moveTo>
                <a:cubicBezTo>
                  <a:pt x="8371" y="3661"/>
                  <a:pt x="8261" y="3927"/>
                  <a:pt x="8418" y="4081"/>
                </a:cubicBezTo>
                <a:cubicBezTo>
                  <a:pt x="8468" y="4132"/>
                  <a:pt x="8529" y="4155"/>
                  <a:pt x="8590" y="4155"/>
                </a:cubicBezTo>
                <a:cubicBezTo>
                  <a:pt x="8716" y="4155"/>
                  <a:pt x="8838" y="4056"/>
                  <a:pt x="8838" y="3908"/>
                </a:cubicBezTo>
                <a:cubicBezTo>
                  <a:pt x="8838" y="3771"/>
                  <a:pt x="8728" y="3661"/>
                  <a:pt x="8590" y="3661"/>
                </a:cubicBezTo>
                <a:close/>
                <a:moveTo>
                  <a:pt x="9812" y="3661"/>
                </a:moveTo>
                <a:cubicBezTo>
                  <a:pt x="9590" y="3661"/>
                  <a:pt x="9480" y="3927"/>
                  <a:pt x="9637" y="4081"/>
                </a:cubicBezTo>
                <a:cubicBezTo>
                  <a:pt x="9687" y="4132"/>
                  <a:pt x="9749" y="4155"/>
                  <a:pt x="9809" y="4155"/>
                </a:cubicBezTo>
                <a:cubicBezTo>
                  <a:pt x="9935" y="4155"/>
                  <a:pt x="10057" y="4056"/>
                  <a:pt x="10057" y="3908"/>
                </a:cubicBezTo>
                <a:cubicBezTo>
                  <a:pt x="10057" y="3771"/>
                  <a:pt x="9947" y="3661"/>
                  <a:pt x="9812" y="3661"/>
                </a:cubicBezTo>
                <a:close/>
                <a:moveTo>
                  <a:pt x="11031" y="3661"/>
                </a:moveTo>
                <a:cubicBezTo>
                  <a:pt x="10809" y="3661"/>
                  <a:pt x="10699" y="3927"/>
                  <a:pt x="10856" y="4081"/>
                </a:cubicBezTo>
                <a:cubicBezTo>
                  <a:pt x="10907" y="4132"/>
                  <a:pt x="10969" y="4155"/>
                  <a:pt x="11030" y="4155"/>
                </a:cubicBezTo>
                <a:cubicBezTo>
                  <a:pt x="11156" y="4155"/>
                  <a:pt x="11276" y="4056"/>
                  <a:pt x="11276" y="3908"/>
                </a:cubicBezTo>
                <a:cubicBezTo>
                  <a:pt x="11276" y="3771"/>
                  <a:pt x="11166" y="3661"/>
                  <a:pt x="11031" y="3661"/>
                </a:cubicBezTo>
                <a:close/>
                <a:moveTo>
                  <a:pt x="12250" y="3661"/>
                </a:moveTo>
                <a:cubicBezTo>
                  <a:pt x="12031" y="3661"/>
                  <a:pt x="11921" y="3927"/>
                  <a:pt x="12075" y="4081"/>
                </a:cubicBezTo>
                <a:cubicBezTo>
                  <a:pt x="12126" y="4132"/>
                  <a:pt x="12188" y="4155"/>
                  <a:pt x="12250" y="4155"/>
                </a:cubicBezTo>
                <a:cubicBezTo>
                  <a:pt x="12377" y="4155"/>
                  <a:pt x="12498" y="4056"/>
                  <a:pt x="12498" y="3908"/>
                </a:cubicBezTo>
                <a:cubicBezTo>
                  <a:pt x="12498" y="3771"/>
                  <a:pt x="12385" y="3661"/>
                  <a:pt x="12250" y="3661"/>
                </a:cubicBezTo>
                <a:close/>
                <a:moveTo>
                  <a:pt x="13469" y="3661"/>
                </a:moveTo>
                <a:cubicBezTo>
                  <a:pt x="13250" y="3661"/>
                  <a:pt x="13140" y="3927"/>
                  <a:pt x="13294" y="4081"/>
                </a:cubicBezTo>
                <a:cubicBezTo>
                  <a:pt x="13345" y="4132"/>
                  <a:pt x="13407" y="4155"/>
                  <a:pt x="13469" y="4155"/>
                </a:cubicBezTo>
                <a:cubicBezTo>
                  <a:pt x="13596" y="4155"/>
                  <a:pt x="13717" y="4056"/>
                  <a:pt x="13717" y="3908"/>
                </a:cubicBezTo>
                <a:cubicBezTo>
                  <a:pt x="13717" y="3771"/>
                  <a:pt x="13604" y="3661"/>
                  <a:pt x="13469" y="3661"/>
                </a:cubicBezTo>
                <a:close/>
                <a:moveTo>
                  <a:pt x="14688" y="3661"/>
                </a:moveTo>
                <a:cubicBezTo>
                  <a:pt x="14469" y="3661"/>
                  <a:pt x="14359" y="3927"/>
                  <a:pt x="14513" y="4081"/>
                </a:cubicBezTo>
                <a:cubicBezTo>
                  <a:pt x="14564" y="4132"/>
                  <a:pt x="14626" y="4155"/>
                  <a:pt x="14688" y="4155"/>
                </a:cubicBezTo>
                <a:cubicBezTo>
                  <a:pt x="14815" y="4155"/>
                  <a:pt x="14936" y="4056"/>
                  <a:pt x="14936" y="3908"/>
                </a:cubicBezTo>
                <a:cubicBezTo>
                  <a:pt x="14936" y="3771"/>
                  <a:pt x="14826" y="3661"/>
                  <a:pt x="14688" y="3661"/>
                </a:cubicBezTo>
                <a:close/>
                <a:moveTo>
                  <a:pt x="15907" y="3661"/>
                </a:moveTo>
                <a:cubicBezTo>
                  <a:pt x="15688" y="3661"/>
                  <a:pt x="15578" y="3927"/>
                  <a:pt x="15735" y="4081"/>
                </a:cubicBezTo>
                <a:cubicBezTo>
                  <a:pt x="15785" y="4132"/>
                  <a:pt x="15847" y="4155"/>
                  <a:pt x="15908" y="4155"/>
                </a:cubicBezTo>
                <a:cubicBezTo>
                  <a:pt x="16034" y="4155"/>
                  <a:pt x="16155" y="4056"/>
                  <a:pt x="16155" y="3908"/>
                </a:cubicBezTo>
                <a:cubicBezTo>
                  <a:pt x="16155" y="3771"/>
                  <a:pt x="16045" y="3661"/>
                  <a:pt x="15907" y="3661"/>
                </a:cubicBezTo>
                <a:close/>
                <a:moveTo>
                  <a:pt x="17127" y="3661"/>
                </a:moveTo>
                <a:cubicBezTo>
                  <a:pt x="16907" y="3661"/>
                  <a:pt x="16797" y="3927"/>
                  <a:pt x="16954" y="4081"/>
                </a:cubicBezTo>
                <a:cubicBezTo>
                  <a:pt x="17004" y="4132"/>
                  <a:pt x="17066" y="4155"/>
                  <a:pt x="17127" y="4155"/>
                </a:cubicBezTo>
                <a:cubicBezTo>
                  <a:pt x="17253" y="4155"/>
                  <a:pt x="17374" y="4056"/>
                  <a:pt x="17374" y="3908"/>
                </a:cubicBezTo>
                <a:cubicBezTo>
                  <a:pt x="17374" y="3771"/>
                  <a:pt x="17264" y="3661"/>
                  <a:pt x="17127" y="3661"/>
                </a:cubicBezTo>
                <a:close/>
                <a:moveTo>
                  <a:pt x="18349" y="3661"/>
                </a:moveTo>
                <a:cubicBezTo>
                  <a:pt x="18126" y="3661"/>
                  <a:pt x="18017" y="3927"/>
                  <a:pt x="18173" y="4081"/>
                </a:cubicBezTo>
                <a:cubicBezTo>
                  <a:pt x="18223" y="4132"/>
                  <a:pt x="18285" y="4155"/>
                  <a:pt x="18346" y="4155"/>
                </a:cubicBezTo>
                <a:cubicBezTo>
                  <a:pt x="18472" y="4155"/>
                  <a:pt x="18593" y="4056"/>
                  <a:pt x="18593" y="3908"/>
                </a:cubicBezTo>
                <a:cubicBezTo>
                  <a:pt x="18593" y="3771"/>
                  <a:pt x="18483" y="3661"/>
                  <a:pt x="18349" y="3661"/>
                </a:cubicBezTo>
                <a:close/>
                <a:moveTo>
                  <a:pt x="19568" y="3661"/>
                </a:moveTo>
                <a:cubicBezTo>
                  <a:pt x="19345" y="3661"/>
                  <a:pt x="19236" y="3927"/>
                  <a:pt x="19392" y="4081"/>
                </a:cubicBezTo>
                <a:cubicBezTo>
                  <a:pt x="19443" y="4132"/>
                  <a:pt x="19505" y="4155"/>
                  <a:pt x="19566" y="4155"/>
                </a:cubicBezTo>
                <a:cubicBezTo>
                  <a:pt x="19692" y="4155"/>
                  <a:pt x="19812" y="4056"/>
                  <a:pt x="19812" y="3908"/>
                </a:cubicBezTo>
                <a:cubicBezTo>
                  <a:pt x="19812" y="3771"/>
                  <a:pt x="19703" y="3661"/>
                  <a:pt x="19568" y="3661"/>
                </a:cubicBezTo>
                <a:close/>
                <a:moveTo>
                  <a:pt x="20787" y="3661"/>
                </a:moveTo>
                <a:cubicBezTo>
                  <a:pt x="20567" y="3661"/>
                  <a:pt x="20458" y="3927"/>
                  <a:pt x="20611" y="4081"/>
                </a:cubicBezTo>
                <a:cubicBezTo>
                  <a:pt x="20662" y="4132"/>
                  <a:pt x="20725" y="4155"/>
                  <a:pt x="20786" y="4155"/>
                </a:cubicBezTo>
                <a:cubicBezTo>
                  <a:pt x="20913" y="4155"/>
                  <a:pt x="21034" y="4056"/>
                  <a:pt x="21034" y="3908"/>
                </a:cubicBezTo>
                <a:cubicBezTo>
                  <a:pt x="21034" y="3771"/>
                  <a:pt x="20922" y="3661"/>
                  <a:pt x="20787" y="3661"/>
                </a:cubicBezTo>
                <a:close/>
                <a:moveTo>
                  <a:pt x="22006" y="3661"/>
                </a:moveTo>
                <a:cubicBezTo>
                  <a:pt x="21786" y="3661"/>
                  <a:pt x="21677" y="3927"/>
                  <a:pt x="21830" y="4081"/>
                </a:cubicBezTo>
                <a:cubicBezTo>
                  <a:pt x="21881" y="4132"/>
                  <a:pt x="21944" y="4155"/>
                  <a:pt x="22005" y="4155"/>
                </a:cubicBezTo>
                <a:cubicBezTo>
                  <a:pt x="22132" y="4155"/>
                  <a:pt x="22253" y="4056"/>
                  <a:pt x="22253" y="3908"/>
                </a:cubicBezTo>
                <a:cubicBezTo>
                  <a:pt x="22253" y="3771"/>
                  <a:pt x="22141" y="3661"/>
                  <a:pt x="22006" y="3661"/>
                </a:cubicBezTo>
                <a:close/>
                <a:moveTo>
                  <a:pt x="23225" y="3661"/>
                </a:moveTo>
                <a:cubicBezTo>
                  <a:pt x="23006" y="3661"/>
                  <a:pt x="22896" y="3927"/>
                  <a:pt x="23049" y="4081"/>
                </a:cubicBezTo>
                <a:cubicBezTo>
                  <a:pt x="23100" y="4132"/>
                  <a:pt x="23163" y="4155"/>
                  <a:pt x="23224" y="4155"/>
                </a:cubicBezTo>
                <a:cubicBezTo>
                  <a:pt x="23351" y="4155"/>
                  <a:pt x="23472" y="4056"/>
                  <a:pt x="23472" y="3908"/>
                </a:cubicBezTo>
                <a:cubicBezTo>
                  <a:pt x="23472" y="3771"/>
                  <a:pt x="23363" y="3661"/>
                  <a:pt x="23225" y="3661"/>
                </a:cubicBezTo>
                <a:close/>
                <a:moveTo>
                  <a:pt x="24444" y="3661"/>
                </a:moveTo>
                <a:cubicBezTo>
                  <a:pt x="24225" y="3661"/>
                  <a:pt x="24115" y="3927"/>
                  <a:pt x="24272" y="4081"/>
                </a:cubicBezTo>
                <a:cubicBezTo>
                  <a:pt x="24322" y="4132"/>
                  <a:pt x="24383" y="4155"/>
                  <a:pt x="24444" y="4155"/>
                </a:cubicBezTo>
                <a:cubicBezTo>
                  <a:pt x="24570" y="4155"/>
                  <a:pt x="24692" y="4056"/>
                  <a:pt x="24692" y="3908"/>
                </a:cubicBezTo>
                <a:cubicBezTo>
                  <a:pt x="24692" y="3771"/>
                  <a:pt x="24582" y="3661"/>
                  <a:pt x="24444" y="3661"/>
                </a:cubicBezTo>
                <a:close/>
                <a:moveTo>
                  <a:pt x="25663" y="3661"/>
                </a:moveTo>
                <a:cubicBezTo>
                  <a:pt x="25444" y="3661"/>
                  <a:pt x="25334" y="3927"/>
                  <a:pt x="25491" y="4081"/>
                </a:cubicBezTo>
                <a:cubicBezTo>
                  <a:pt x="25541" y="4132"/>
                  <a:pt x="25602" y="4155"/>
                  <a:pt x="25663" y="4155"/>
                </a:cubicBezTo>
                <a:cubicBezTo>
                  <a:pt x="25789" y="4155"/>
                  <a:pt x="25911" y="4056"/>
                  <a:pt x="25911" y="3908"/>
                </a:cubicBezTo>
                <a:cubicBezTo>
                  <a:pt x="25911" y="3771"/>
                  <a:pt x="25801" y="3661"/>
                  <a:pt x="25663" y="3661"/>
                </a:cubicBezTo>
                <a:close/>
                <a:moveTo>
                  <a:pt x="26885" y="3661"/>
                </a:moveTo>
                <a:cubicBezTo>
                  <a:pt x="26663" y="3661"/>
                  <a:pt x="26553" y="3927"/>
                  <a:pt x="26710" y="4081"/>
                </a:cubicBezTo>
                <a:cubicBezTo>
                  <a:pt x="26760" y="4132"/>
                  <a:pt x="26822" y="4155"/>
                  <a:pt x="26882" y="4155"/>
                </a:cubicBezTo>
                <a:cubicBezTo>
                  <a:pt x="27008" y="4155"/>
                  <a:pt x="27130" y="4056"/>
                  <a:pt x="27130" y="3908"/>
                </a:cubicBezTo>
                <a:cubicBezTo>
                  <a:pt x="27130" y="3771"/>
                  <a:pt x="27020" y="3661"/>
                  <a:pt x="26885" y="3661"/>
                </a:cubicBezTo>
                <a:close/>
                <a:moveTo>
                  <a:pt x="28104" y="3661"/>
                </a:moveTo>
                <a:cubicBezTo>
                  <a:pt x="27885" y="3661"/>
                  <a:pt x="27772" y="3927"/>
                  <a:pt x="27929" y="4081"/>
                </a:cubicBezTo>
                <a:cubicBezTo>
                  <a:pt x="27980" y="4132"/>
                  <a:pt x="28042" y="4155"/>
                  <a:pt x="28103" y="4155"/>
                </a:cubicBezTo>
                <a:cubicBezTo>
                  <a:pt x="28229" y="4155"/>
                  <a:pt x="28349" y="4056"/>
                  <a:pt x="28349" y="3908"/>
                </a:cubicBezTo>
                <a:cubicBezTo>
                  <a:pt x="28349" y="3771"/>
                  <a:pt x="28239" y="3661"/>
                  <a:pt x="28104" y="3661"/>
                </a:cubicBezTo>
                <a:close/>
                <a:moveTo>
                  <a:pt x="29323" y="3661"/>
                </a:moveTo>
                <a:cubicBezTo>
                  <a:pt x="29104" y="3661"/>
                  <a:pt x="28994" y="3927"/>
                  <a:pt x="29148" y="4081"/>
                </a:cubicBezTo>
                <a:cubicBezTo>
                  <a:pt x="29199" y="4132"/>
                  <a:pt x="29261" y="4155"/>
                  <a:pt x="29323" y="4155"/>
                </a:cubicBezTo>
                <a:cubicBezTo>
                  <a:pt x="29450" y="4155"/>
                  <a:pt x="29571" y="4056"/>
                  <a:pt x="29571" y="3908"/>
                </a:cubicBezTo>
                <a:cubicBezTo>
                  <a:pt x="29571" y="3771"/>
                  <a:pt x="29458" y="3661"/>
                  <a:pt x="29323" y="3661"/>
                </a:cubicBezTo>
                <a:close/>
                <a:moveTo>
                  <a:pt x="30542" y="3661"/>
                </a:moveTo>
                <a:cubicBezTo>
                  <a:pt x="30323" y="3661"/>
                  <a:pt x="30213" y="3927"/>
                  <a:pt x="30367" y="4081"/>
                </a:cubicBezTo>
                <a:cubicBezTo>
                  <a:pt x="30418" y="4132"/>
                  <a:pt x="30480" y="4155"/>
                  <a:pt x="30542" y="4155"/>
                </a:cubicBezTo>
                <a:cubicBezTo>
                  <a:pt x="30669" y="4155"/>
                  <a:pt x="30790" y="4056"/>
                  <a:pt x="30790" y="3908"/>
                </a:cubicBezTo>
                <a:cubicBezTo>
                  <a:pt x="30790" y="3771"/>
                  <a:pt x="30677" y="3661"/>
                  <a:pt x="30542" y="3661"/>
                </a:cubicBezTo>
                <a:close/>
                <a:moveTo>
                  <a:pt x="31761" y="3661"/>
                </a:moveTo>
                <a:cubicBezTo>
                  <a:pt x="31542" y="3661"/>
                  <a:pt x="31432" y="3927"/>
                  <a:pt x="31586" y="4081"/>
                </a:cubicBezTo>
                <a:cubicBezTo>
                  <a:pt x="31637" y="4132"/>
                  <a:pt x="31699" y="4155"/>
                  <a:pt x="31761" y="4155"/>
                </a:cubicBezTo>
                <a:cubicBezTo>
                  <a:pt x="31888" y="4155"/>
                  <a:pt x="32009" y="4056"/>
                  <a:pt x="32009" y="3908"/>
                </a:cubicBezTo>
                <a:cubicBezTo>
                  <a:pt x="32009" y="3771"/>
                  <a:pt x="31899" y="3661"/>
                  <a:pt x="31761" y="3661"/>
                </a:cubicBezTo>
                <a:close/>
                <a:moveTo>
                  <a:pt x="32980" y="3661"/>
                </a:moveTo>
                <a:cubicBezTo>
                  <a:pt x="32761" y="3661"/>
                  <a:pt x="32651" y="3927"/>
                  <a:pt x="32808" y="4081"/>
                </a:cubicBezTo>
                <a:cubicBezTo>
                  <a:pt x="32858" y="4132"/>
                  <a:pt x="32920" y="4155"/>
                  <a:pt x="32981" y="4155"/>
                </a:cubicBezTo>
                <a:cubicBezTo>
                  <a:pt x="33107" y="4155"/>
                  <a:pt x="33228" y="4056"/>
                  <a:pt x="33228" y="3908"/>
                </a:cubicBezTo>
                <a:cubicBezTo>
                  <a:pt x="33228" y="3771"/>
                  <a:pt x="33118" y="3661"/>
                  <a:pt x="32980" y="3661"/>
                </a:cubicBezTo>
                <a:close/>
                <a:moveTo>
                  <a:pt x="54" y="4880"/>
                </a:moveTo>
                <a:cubicBezTo>
                  <a:pt x="38" y="4880"/>
                  <a:pt x="19" y="4880"/>
                  <a:pt x="0" y="4886"/>
                </a:cubicBezTo>
                <a:lnTo>
                  <a:pt x="0" y="5366"/>
                </a:lnTo>
                <a:cubicBezTo>
                  <a:pt x="19" y="5370"/>
                  <a:pt x="37" y="5372"/>
                  <a:pt x="55" y="5372"/>
                </a:cubicBezTo>
                <a:cubicBezTo>
                  <a:pt x="177" y="5372"/>
                  <a:pt x="285" y="5281"/>
                  <a:pt x="301" y="5153"/>
                </a:cubicBezTo>
                <a:cubicBezTo>
                  <a:pt x="317" y="5008"/>
                  <a:pt x="201" y="4880"/>
                  <a:pt x="54" y="4880"/>
                </a:cubicBezTo>
                <a:close/>
                <a:moveTo>
                  <a:pt x="6152" y="4880"/>
                </a:moveTo>
                <a:cubicBezTo>
                  <a:pt x="5933" y="4880"/>
                  <a:pt x="5823" y="5146"/>
                  <a:pt x="5976" y="5300"/>
                </a:cubicBezTo>
                <a:cubicBezTo>
                  <a:pt x="6027" y="5351"/>
                  <a:pt x="6090" y="5373"/>
                  <a:pt x="6151" y="5373"/>
                </a:cubicBezTo>
                <a:cubicBezTo>
                  <a:pt x="6278" y="5373"/>
                  <a:pt x="6399" y="5275"/>
                  <a:pt x="6399" y="5124"/>
                </a:cubicBezTo>
                <a:cubicBezTo>
                  <a:pt x="6399" y="4990"/>
                  <a:pt x="6287" y="4880"/>
                  <a:pt x="6152" y="4880"/>
                </a:cubicBezTo>
                <a:close/>
                <a:moveTo>
                  <a:pt x="7371" y="4880"/>
                </a:moveTo>
                <a:cubicBezTo>
                  <a:pt x="7152" y="4880"/>
                  <a:pt x="7042" y="5146"/>
                  <a:pt x="7199" y="5300"/>
                </a:cubicBezTo>
                <a:cubicBezTo>
                  <a:pt x="7248" y="5351"/>
                  <a:pt x="7310" y="5373"/>
                  <a:pt x="7371" y="5373"/>
                </a:cubicBezTo>
                <a:cubicBezTo>
                  <a:pt x="7497" y="5373"/>
                  <a:pt x="7619" y="5275"/>
                  <a:pt x="7619" y="5124"/>
                </a:cubicBezTo>
                <a:cubicBezTo>
                  <a:pt x="7619" y="4990"/>
                  <a:pt x="7509" y="4880"/>
                  <a:pt x="7371" y="4880"/>
                </a:cubicBezTo>
                <a:close/>
                <a:moveTo>
                  <a:pt x="8590" y="4880"/>
                </a:moveTo>
                <a:cubicBezTo>
                  <a:pt x="8371" y="4880"/>
                  <a:pt x="8261" y="5146"/>
                  <a:pt x="8418" y="5300"/>
                </a:cubicBezTo>
                <a:cubicBezTo>
                  <a:pt x="8467" y="5351"/>
                  <a:pt x="8529" y="5373"/>
                  <a:pt x="8590" y="5373"/>
                </a:cubicBezTo>
                <a:cubicBezTo>
                  <a:pt x="8716" y="5373"/>
                  <a:pt x="8838" y="5275"/>
                  <a:pt x="8838" y="5124"/>
                </a:cubicBezTo>
                <a:cubicBezTo>
                  <a:pt x="8838" y="4990"/>
                  <a:pt x="8728" y="4880"/>
                  <a:pt x="8590" y="4880"/>
                </a:cubicBezTo>
                <a:close/>
                <a:moveTo>
                  <a:pt x="9812" y="4880"/>
                </a:moveTo>
                <a:cubicBezTo>
                  <a:pt x="9590" y="4880"/>
                  <a:pt x="9480" y="5146"/>
                  <a:pt x="9637" y="5300"/>
                </a:cubicBezTo>
                <a:cubicBezTo>
                  <a:pt x="9688" y="5351"/>
                  <a:pt x="9750" y="5373"/>
                  <a:pt x="9810" y="5373"/>
                </a:cubicBezTo>
                <a:cubicBezTo>
                  <a:pt x="9937" y="5373"/>
                  <a:pt x="10057" y="5275"/>
                  <a:pt x="10057" y="5124"/>
                </a:cubicBezTo>
                <a:cubicBezTo>
                  <a:pt x="10057" y="4990"/>
                  <a:pt x="9947" y="4880"/>
                  <a:pt x="9812" y="4880"/>
                </a:cubicBezTo>
                <a:close/>
                <a:moveTo>
                  <a:pt x="11031" y="4880"/>
                </a:moveTo>
                <a:cubicBezTo>
                  <a:pt x="10809" y="4880"/>
                  <a:pt x="10699" y="5146"/>
                  <a:pt x="10856" y="5300"/>
                </a:cubicBezTo>
                <a:cubicBezTo>
                  <a:pt x="10907" y="5351"/>
                  <a:pt x="10969" y="5373"/>
                  <a:pt x="11029" y="5373"/>
                </a:cubicBezTo>
                <a:cubicBezTo>
                  <a:pt x="11156" y="5373"/>
                  <a:pt x="11276" y="5275"/>
                  <a:pt x="11276" y="5124"/>
                </a:cubicBezTo>
                <a:cubicBezTo>
                  <a:pt x="11276" y="4990"/>
                  <a:pt x="11166" y="4880"/>
                  <a:pt x="11031" y="4880"/>
                </a:cubicBezTo>
                <a:close/>
                <a:moveTo>
                  <a:pt x="12250" y="4880"/>
                </a:moveTo>
                <a:cubicBezTo>
                  <a:pt x="12031" y="4880"/>
                  <a:pt x="11921" y="5146"/>
                  <a:pt x="12075" y="5300"/>
                </a:cubicBezTo>
                <a:cubicBezTo>
                  <a:pt x="12126" y="5351"/>
                  <a:pt x="12188" y="5373"/>
                  <a:pt x="12249" y="5373"/>
                </a:cubicBezTo>
                <a:cubicBezTo>
                  <a:pt x="12376" y="5373"/>
                  <a:pt x="12498" y="5275"/>
                  <a:pt x="12498" y="5124"/>
                </a:cubicBezTo>
                <a:cubicBezTo>
                  <a:pt x="12495" y="4990"/>
                  <a:pt x="12385" y="4880"/>
                  <a:pt x="12250" y="4880"/>
                </a:cubicBezTo>
                <a:close/>
                <a:moveTo>
                  <a:pt x="13469" y="4880"/>
                </a:moveTo>
                <a:cubicBezTo>
                  <a:pt x="13250" y="4880"/>
                  <a:pt x="13140" y="5146"/>
                  <a:pt x="13294" y="5300"/>
                </a:cubicBezTo>
                <a:cubicBezTo>
                  <a:pt x="13345" y="5351"/>
                  <a:pt x="13407" y="5373"/>
                  <a:pt x="13468" y="5373"/>
                </a:cubicBezTo>
                <a:cubicBezTo>
                  <a:pt x="13595" y="5373"/>
                  <a:pt x="13717" y="5275"/>
                  <a:pt x="13717" y="5124"/>
                </a:cubicBezTo>
                <a:cubicBezTo>
                  <a:pt x="13717" y="4990"/>
                  <a:pt x="13604" y="4880"/>
                  <a:pt x="13469" y="4880"/>
                </a:cubicBezTo>
                <a:close/>
                <a:moveTo>
                  <a:pt x="14688" y="4880"/>
                </a:moveTo>
                <a:cubicBezTo>
                  <a:pt x="14469" y="4880"/>
                  <a:pt x="14359" y="5143"/>
                  <a:pt x="14513" y="5300"/>
                </a:cubicBezTo>
                <a:cubicBezTo>
                  <a:pt x="14564" y="5351"/>
                  <a:pt x="14626" y="5373"/>
                  <a:pt x="14687" y="5373"/>
                </a:cubicBezTo>
                <a:cubicBezTo>
                  <a:pt x="14814" y="5373"/>
                  <a:pt x="14936" y="5275"/>
                  <a:pt x="14936" y="5124"/>
                </a:cubicBezTo>
                <a:cubicBezTo>
                  <a:pt x="14936" y="4990"/>
                  <a:pt x="14823" y="4880"/>
                  <a:pt x="14688" y="4880"/>
                </a:cubicBezTo>
                <a:close/>
                <a:moveTo>
                  <a:pt x="15907" y="4880"/>
                </a:moveTo>
                <a:cubicBezTo>
                  <a:pt x="15688" y="4880"/>
                  <a:pt x="15578" y="5146"/>
                  <a:pt x="15735" y="5300"/>
                </a:cubicBezTo>
                <a:cubicBezTo>
                  <a:pt x="15785" y="5351"/>
                  <a:pt x="15847" y="5373"/>
                  <a:pt x="15907" y="5373"/>
                </a:cubicBezTo>
                <a:cubicBezTo>
                  <a:pt x="16033" y="5373"/>
                  <a:pt x="16155" y="5275"/>
                  <a:pt x="16155" y="5124"/>
                </a:cubicBezTo>
                <a:cubicBezTo>
                  <a:pt x="16155" y="4990"/>
                  <a:pt x="16045" y="4880"/>
                  <a:pt x="15907" y="4880"/>
                </a:cubicBezTo>
                <a:close/>
                <a:moveTo>
                  <a:pt x="17127" y="4880"/>
                </a:moveTo>
                <a:cubicBezTo>
                  <a:pt x="16907" y="4880"/>
                  <a:pt x="16797" y="5146"/>
                  <a:pt x="16954" y="5300"/>
                </a:cubicBezTo>
                <a:cubicBezTo>
                  <a:pt x="17004" y="5351"/>
                  <a:pt x="17066" y="5373"/>
                  <a:pt x="17126" y="5373"/>
                </a:cubicBezTo>
                <a:cubicBezTo>
                  <a:pt x="17253" y="5373"/>
                  <a:pt x="17374" y="5275"/>
                  <a:pt x="17374" y="5124"/>
                </a:cubicBezTo>
                <a:cubicBezTo>
                  <a:pt x="17374" y="4990"/>
                  <a:pt x="17264" y="4880"/>
                  <a:pt x="17127" y="4880"/>
                </a:cubicBezTo>
                <a:close/>
                <a:moveTo>
                  <a:pt x="18349" y="4880"/>
                </a:moveTo>
                <a:cubicBezTo>
                  <a:pt x="18126" y="4880"/>
                  <a:pt x="18017" y="5146"/>
                  <a:pt x="18173" y="5300"/>
                </a:cubicBezTo>
                <a:cubicBezTo>
                  <a:pt x="18224" y="5351"/>
                  <a:pt x="18286" y="5373"/>
                  <a:pt x="18347" y="5373"/>
                </a:cubicBezTo>
                <a:cubicBezTo>
                  <a:pt x="18473" y="5373"/>
                  <a:pt x="18593" y="5275"/>
                  <a:pt x="18593" y="5124"/>
                </a:cubicBezTo>
                <a:cubicBezTo>
                  <a:pt x="18593" y="4990"/>
                  <a:pt x="18483" y="4880"/>
                  <a:pt x="18349" y="4880"/>
                </a:cubicBezTo>
                <a:close/>
                <a:moveTo>
                  <a:pt x="19568" y="4880"/>
                </a:moveTo>
                <a:cubicBezTo>
                  <a:pt x="19348" y="4880"/>
                  <a:pt x="19236" y="5146"/>
                  <a:pt x="19392" y="5300"/>
                </a:cubicBezTo>
                <a:cubicBezTo>
                  <a:pt x="19443" y="5351"/>
                  <a:pt x="19505" y="5373"/>
                  <a:pt x="19566" y="5373"/>
                </a:cubicBezTo>
                <a:cubicBezTo>
                  <a:pt x="19692" y="5373"/>
                  <a:pt x="19812" y="5275"/>
                  <a:pt x="19812" y="5124"/>
                </a:cubicBezTo>
                <a:cubicBezTo>
                  <a:pt x="19812" y="4990"/>
                  <a:pt x="19703" y="4880"/>
                  <a:pt x="19568" y="4880"/>
                </a:cubicBezTo>
                <a:close/>
                <a:moveTo>
                  <a:pt x="20787" y="4880"/>
                </a:moveTo>
                <a:cubicBezTo>
                  <a:pt x="20567" y="4880"/>
                  <a:pt x="20458" y="5146"/>
                  <a:pt x="20611" y="5300"/>
                </a:cubicBezTo>
                <a:cubicBezTo>
                  <a:pt x="20662" y="5351"/>
                  <a:pt x="20725" y="5373"/>
                  <a:pt x="20786" y="5373"/>
                </a:cubicBezTo>
                <a:cubicBezTo>
                  <a:pt x="20913" y="5373"/>
                  <a:pt x="21034" y="5275"/>
                  <a:pt x="21034" y="5124"/>
                </a:cubicBezTo>
                <a:cubicBezTo>
                  <a:pt x="21031" y="4990"/>
                  <a:pt x="20922" y="4880"/>
                  <a:pt x="20787" y="4880"/>
                </a:cubicBezTo>
                <a:close/>
                <a:moveTo>
                  <a:pt x="22006" y="4880"/>
                </a:moveTo>
                <a:cubicBezTo>
                  <a:pt x="21786" y="4880"/>
                  <a:pt x="21677" y="5146"/>
                  <a:pt x="21830" y="5300"/>
                </a:cubicBezTo>
                <a:cubicBezTo>
                  <a:pt x="21881" y="5351"/>
                  <a:pt x="21944" y="5373"/>
                  <a:pt x="22005" y="5373"/>
                </a:cubicBezTo>
                <a:cubicBezTo>
                  <a:pt x="22132" y="5373"/>
                  <a:pt x="22253" y="5275"/>
                  <a:pt x="22253" y="5124"/>
                </a:cubicBezTo>
                <a:cubicBezTo>
                  <a:pt x="22253" y="4990"/>
                  <a:pt x="22141" y="4880"/>
                  <a:pt x="22006" y="4880"/>
                </a:cubicBezTo>
                <a:close/>
                <a:moveTo>
                  <a:pt x="23225" y="4880"/>
                </a:moveTo>
                <a:cubicBezTo>
                  <a:pt x="23006" y="4880"/>
                  <a:pt x="22896" y="5146"/>
                  <a:pt x="23049" y="5300"/>
                </a:cubicBezTo>
                <a:cubicBezTo>
                  <a:pt x="23100" y="5351"/>
                  <a:pt x="23163" y="5373"/>
                  <a:pt x="23224" y="5373"/>
                </a:cubicBezTo>
                <a:cubicBezTo>
                  <a:pt x="23351" y="5373"/>
                  <a:pt x="23472" y="5275"/>
                  <a:pt x="23472" y="5124"/>
                </a:cubicBezTo>
                <a:cubicBezTo>
                  <a:pt x="23472" y="4990"/>
                  <a:pt x="23360" y="4880"/>
                  <a:pt x="23225" y="4880"/>
                </a:cubicBezTo>
                <a:close/>
                <a:moveTo>
                  <a:pt x="24444" y="4880"/>
                </a:moveTo>
                <a:cubicBezTo>
                  <a:pt x="24225" y="4880"/>
                  <a:pt x="24115" y="5146"/>
                  <a:pt x="24272" y="5300"/>
                </a:cubicBezTo>
                <a:cubicBezTo>
                  <a:pt x="24321" y="5351"/>
                  <a:pt x="24383" y="5373"/>
                  <a:pt x="24444" y="5373"/>
                </a:cubicBezTo>
                <a:cubicBezTo>
                  <a:pt x="24570" y="5373"/>
                  <a:pt x="24692" y="5275"/>
                  <a:pt x="24692" y="5124"/>
                </a:cubicBezTo>
                <a:cubicBezTo>
                  <a:pt x="24692" y="4990"/>
                  <a:pt x="24582" y="4880"/>
                  <a:pt x="24444" y="4880"/>
                </a:cubicBezTo>
                <a:close/>
                <a:moveTo>
                  <a:pt x="25663" y="4880"/>
                </a:moveTo>
                <a:cubicBezTo>
                  <a:pt x="25444" y="4880"/>
                  <a:pt x="25334" y="5146"/>
                  <a:pt x="25491" y="5300"/>
                </a:cubicBezTo>
                <a:cubicBezTo>
                  <a:pt x="25540" y="5351"/>
                  <a:pt x="25602" y="5373"/>
                  <a:pt x="25663" y="5373"/>
                </a:cubicBezTo>
                <a:cubicBezTo>
                  <a:pt x="25789" y="5373"/>
                  <a:pt x="25911" y="5275"/>
                  <a:pt x="25911" y="5124"/>
                </a:cubicBezTo>
                <a:cubicBezTo>
                  <a:pt x="25911" y="4990"/>
                  <a:pt x="25801" y="4880"/>
                  <a:pt x="25663" y="4880"/>
                </a:cubicBezTo>
                <a:close/>
                <a:moveTo>
                  <a:pt x="26885" y="4880"/>
                </a:moveTo>
                <a:cubicBezTo>
                  <a:pt x="26663" y="4880"/>
                  <a:pt x="26553" y="5146"/>
                  <a:pt x="26710" y="5300"/>
                </a:cubicBezTo>
                <a:cubicBezTo>
                  <a:pt x="26761" y="5351"/>
                  <a:pt x="26823" y="5373"/>
                  <a:pt x="26883" y="5373"/>
                </a:cubicBezTo>
                <a:cubicBezTo>
                  <a:pt x="27010" y="5373"/>
                  <a:pt x="27130" y="5275"/>
                  <a:pt x="27130" y="5124"/>
                </a:cubicBezTo>
                <a:cubicBezTo>
                  <a:pt x="27130" y="4990"/>
                  <a:pt x="27020" y="4880"/>
                  <a:pt x="26885" y="4880"/>
                </a:cubicBezTo>
                <a:close/>
                <a:moveTo>
                  <a:pt x="28104" y="4880"/>
                </a:moveTo>
                <a:cubicBezTo>
                  <a:pt x="27885" y="4880"/>
                  <a:pt x="27772" y="5146"/>
                  <a:pt x="27929" y="5300"/>
                </a:cubicBezTo>
                <a:cubicBezTo>
                  <a:pt x="27980" y="5351"/>
                  <a:pt x="28042" y="5373"/>
                  <a:pt x="28103" y="5373"/>
                </a:cubicBezTo>
                <a:cubicBezTo>
                  <a:pt x="28230" y="5373"/>
                  <a:pt x="28351" y="5275"/>
                  <a:pt x="28349" y="5124"/>
                </a:cubicBezTo>
                <a:cubicBezTo>
                  <a:pt x="28349" y="4990"/>
                  <a:pt x="28239" y="4880"/>
                  <a:pt x="28104" y="4880"/>
                </a:cubicBezTo>
                <a:close/>
                <a:moveTo>
                  <a:pt x="29323" y="4880"/>
                </a:moveTo>
                <a:cubicBezTo>
                  <a:pt x="29104" y="4880"/>
                  <a:pt x="28994" y="5146"/>
                  <a:pt x="29148" y="5300"/>
                </a:cubicBezTo>
                <a:cubicBezTo>
                  <a:pt x="29199" y="5351"/>
                  <a:pt x="29261" y="5373"/>
                  <a:pt x="29322" y="5373"/>
                </a:cubicBezTo>
                <a:cubicBezTo>
                  <a:pt x="29449" y="5373"/>
                  <a:pt x="29571" y="5275"/>
                  <a:pt x="29571" y="5124"/>
                </a:cubicBezTo>
                <a:cubicBezTo>
                  <a:pt x="29568" y="4990"/>
                  <a:pt x="29458" y="4880"/>
                  <a:pt x="29323" y="4880"/>
                </a:cubicBezTo>
                <a:close/>
                <a:moveTo>
                  <a:pt x="30542" y="4880"/>
                </a:moveTo>
                <a:cubicBezTo>
                  <a:pt x="30323" y="4880"/>
                  <a:pt x="30213" y="5146"/>
                  <a:pt x="30367" y="5300"/>
                </a:cubicBezTo>
                <a:cubicBezTo>
                  <a:pt x="30418" y="5351"/>
                  <a:pt x="30480" y="5373"/>
                  <a:pt x="30541" y="5373"/>
                </a:cubicBezTo>
                <a:cubicBezTo>
                  <a:pt x="30668" y="5373"/>
                  <a:pt x="30790" y="5275"/>
                  <a:pt x="30790" y="5124"/>
                </a:cubicBezTo>
                <a:cubicBezTo>
                  <a:pt x="30790" y="4990"/>
                  <a:pt x="30677" y="4880"/>
                  <a:pt x="30542" y="4880"/>
                </a:cubicBezTo>
                <a:close/>
                <a:moveTo>
                  <a:pt x="31761" y="4880"/>
                </a:moveTo>
                <a:cubicBezTo>
                  <a:pt x="31542" y="4880"/>
                  <a:pt x="31432" y="5146"/>
                  <a:pt x="31586" y="5300"/>
                </a:cubicBezTo>
                <a:cubicBezTo>
                  <a:pt x="31637" y="5351"/>
                  <a:pt x="31699" y="5373"/>
                  <a:pt x="31760" y="5373"/>
                </a:cubicBezTo>
                <a:cubicBezTo>
                  <a:pt x="31887" y="5373"/>
                  <a:pt x="32009" y="5275"/>
                  <a:pt x="32009" y="5124"/>
                </a:cubicBezTo>
                <a:cubicBezTo>
                  <a:pt x="32009" y="4990"/>
                  <a:pt x="31899" y="4880"/>
                  <a:pt x="31761" y="4880"/>
                </a:cubicBezTo>
                <a:close/>
                <a:moveTo>
                  <a:pt x="32980" y="4880"/>
                </a:moveTo>
                <a:cubicBezTo>
                  <a:pt x="32761" y="4880"/>
                  <a:pt x="32651" y="5146"/>
                  <a:pt x="32808" y="5300"/>
                </a:cubicBezTo>
                <a:cubicBezTo>
                  <a:pt x="32858" y="5351"/>
                  <a:pt x="32920" y="5373"/>
                  <a:pt x="32980" y="5373"/>
                </a:cubicBezTo>
                <a:cubicBezTo>
                  <a:pt x="33106" y="5373"/>
                  <a:pt x="33228" y="5275"/>
                  <a:pt x="33228" y="5124"/>
                </a:cubicBezTo>
                <a:cubicBezTo>
                  <a:pt x="33228" y="4990"/>
                  <a:pt x="33118" y="4880"/>
                  <a:pt x="32980" y="4880"/>
                </a:cubicBezTo>
                <a:close/>
                <a:moveTo>
                  <a:pt x="1276" y="4880"/>
                </a:moveTo>
                <a:cubicBezTo>
                  <a:pt x="1053" y="4880"/>
                  <a:pt x="944" y="5146"/>
                  <a:pt x="1100" y="5300"/>
                </a:cubicBezTo>
                <a:cubicBezTo>
                  <a:pt x="1150" y="5351"/>
                  <a:pt x="1212" y="5374"/>
                  <a:pt x="1273" y="5374"/>
                </a:cubicBezTo>
                <a:cubicBezTo>
                  <a:pt x="1399" y="5374"/>
                  <a:pt x="1520" y="5275"/>
                  <a:pt x="1520" y="5127"/>
                </a:cubicBezTo>
                <a:cubicBezTo>
                  <a:pt x="1520" y="4990"/>
                  <a:pt x="1410" y="4880"/>
                  <a:pt x="1276" y="4880"/>
                </a:cubicBezTo>
                <a:close/>
                <a:moveTo>
                  <a:pt x="2495" y="4880"/>
                </a:moveTo>
                <a:cubicBezTo>
                  <a:pt x="2272" y="4880"/>
                  <a:pt x="2163" y="5146"/>
                  <a:pt x="2319" y="5300"/>
                </a:cubicBezTo>
                <a:cubicBezTo>
                  <a:pt x="2370" y="5351"/>
                  <a:pt x="2432" y="5374"/>
                  <a:pt x="2493" y="5374"/>
                </a:cubicBezTo>
                <a:cubicBezTo>
                  <a:pt x="2619" y="5374"/>
                  <a:pt x="2739" y="5275"/>
                  <a:pt x="2739" y="5127"/>
                </a:cubicBezTo>
                <a:cubicBezTo>
                  <a:pt x="2739" y="4990"/>
                  <a:pt x="2630" y="4880"/>
                  <a:pt x="2495" y="4880"/>
                </a:cubicBezTo>
                <a:close/>
                <a:moveTo>
                  <a:pt x="3714" y="4880"/>
                </a:moveTo>
                <a:cubicBezTo>
                  <a:pt x="3494" y="4880"/>
                  <a:pt x="3385" y="5146"/>
                  <a:pt x="3538" y="5300"/>
                </a:cubicBezTo>
                <a:cubicBezTo>
                  <a:pt x="3589" y="5351"/>
                  <a:pt x="3652" y="5374"/>
                  <a:pt x="3713" y="5374"/>
                </a:cubicBezTo>
                <a:cubicBezTo>
                  <a:pt x="3840" y="5374"/>
                  <a:pt x="3961" y="5275"/>
                  <a:pt x="3961" y="5127"/>
                </a:cubicBezTo>
                <a:cubicBezTo>
                  <a:pt x="3958" y="4990"/>
                  <a:pt x="3849" y="4880"/>
                  <a:pt x="3714" y="4880"/>
                </a:cubicBezTo>
                <a:close/>
                <a:moveTo>
                  <a:pt x="4933" y="4880"/>
                </a:moveTo>
                <a:cubicBezTo>
                  <a:pt x="4713" y="4880"/>
                  <a:pt x="4604" y="5146"/>
                  <a:pt x="4757" y="5300"/>
                </a:cubicBezTo>
                <a:cubicBezTo>
                  <a:pt x="4808" y="5351"/>
                  <a:pt x="4871" y="5374"/>
                  <a:pt x="4932" y="5374"/>
                </a:cubicBezTo>
                <a:cubicBezTo>
                  <a:pt x="5059" y="5374"/>
                  <a:pt x="5180" y="5275"/>
                  <a:pt x="5180" y="5127"/>
                </a:cubicBezTo>
                <a:cubicBezTo>
                  <a:pt x="5180" y="4990"/>
                  <a:pt x="5068" y="4880"/>
                  <a:pt x="4933" y="4880"/>
                </a:cubicBezTo>
                <a:close/>
                <a:moveTo>
                  <a:pt x="32982" y="6099"/>
                </a:moveTo>
                <a:cubicBezTo>
                  <a:pt x="32854" y="6099"/>
                  <a:pt x="32734" y="6200"/>
                  <a:pt x="32736" y="6346"/>
                </a:cubicBezTo>
                <a:cubicBezTo>
                  <a:pt x="32736" y="6378"/>
                  <a:pt x="32742" y="6409"/>
                  <a:pt x="32752" y="6437"/>
                </a:cubicBezTo>
                <a:cubicBezTo>
                  <a:pt x="32883" y="6346"/>
                  <a:pt x="33006" y="6249"/>
                  <a:pt x="33121" y="6143"/>
                </a:cubicBezTo>
                <a:cubicBezTo>
                  <a:pt x="33078" y="6112"/>
                  <a:pt x="33029" y="6099"/>
                  <a:pt x="32982" y="6099"/>
                </a:cubicBezTo>
                <a:close/>
                <a:moveTo>
                  <a:pt x="65" y="6099"/>
                </a:moveTo>
                <a:cubicBezTo>
                  <a:pt x="61" y="6099"/>
                  <a:pt x="57" y="6099"/>
                  <a:pt x="54" y="6099"/>
                </a:cubicBezTo>
                <a:cubicBezTo>
                  <a:pt x="38" y="6099"/>
                  <a:pt x="19" y="6102"/>
                  <a:pt x="0" y="6105"/>
                </a:cubicBezTo>
                <a:lnTo>
                  <a:pt x="0" y="6588"/>
                </a:lnTo>
                <a:cubicBezTo>
                  <a:pt x="19" y="6591"/>
                  <a:pt x="38" y="6591"/>
                  <a:pt x="54" y="6591"/>
                </a:cubicBezTo>
                <a:cubicBezTo>
                  <a:pt x="57" y="6591"/>
                  <a:pt x="61" y="6591"/>
                  <a:pt x="65" y="6591"/>
                </a:cubicBezTo>
                <a:cubicBezTo>
                  <a:pt x="201" y="6591"/>
                  <a:pt x="310" y="6481"/>
                  <a:pt x="310" y="6346"/>
                </a:cubicBezTo>
                <a:cubicBezTo>
                  <a:pt x="310" y="6209"/>
                  <a:pt x="201" y="6099"/>
                  <a:pt x="65" y="6099"/>
                </a:cubicBezTo>
                <a:close/>
                <a:moveTo>
                  <a:pt x="1276" y="6099"/>
                </a:moveTo>
                <a:cubicBezTo>
                  <a:pt x="1053" y="6099"/>
                  <a:pt x="944" y="6365"/>
                  <a:pt x="1100" y="6519"/>
                </a:cubicBezTo>
                <a:cubicBezTo>
                  <a:pt x="1150" y="6570"/>
                  <a:pt x="1212" y="6593"/>
                  <a:pt x="1273" y="6593"/>
                </a:cubicBezTo>
                <a:cubicBezTo>
                  <a:pt x="1399" y="6593"/>
                  <a:pt x="1520" y="6495"/>
                  <a:pt x="1520" y="6346"/>
                </a:cubicBezTo>
                <a:cubicBezTo>
                  <a:pt x="1520" y="6209"/>
                  <a:pt x="1410" y="6099"/>
                  <a:pt x="1276" y="6099"/>
                </a:cubicBezTo>
                <a:close/>
                <a:moveTo>
                  <a:pt x="2495" y="6099"/>
                </a:moveTo>
                <a:cubicBezTo>
                  <a:pt x="2272" y="6099"/>
                  <a:pt x="2163" y="6365"/>
                  <a:pt x="2319" y="6519"/>
                </a:cubicBezTo>
                <a:cubicBezTo>
                  <a:pt x="2370" y="6570"/>
                  <a:pt x="2432" y="6593"/>
                  <a:pt x="2493" y="6593"/>
                </a:cubicBezTo>
                <a:cubicBezTo>
                  <a:pt x="2619" y="6593"/>
                  <a:pt x="2739" y="6495"/>
                  <a:pt x="2739" y="6346"/>
                </a:cubicBezTo>
                <a:cubicBezTo>
                  <a:pt x="2739" y="6209"/>
                  <a:pt x="2630" y="6099"/>
                  <a:pt x="2495" y="6099"/>
                </a:cubicBezTo>
                <a:close/>
                <a:moveTo>
                  <a:pt x="3714" y="6099"/>
                </a:moveTo>
                <a:cubicBezTo>
                  <a:pt x="3494" y="6099"/>
                  <a:pt x="3385" y="6365"/>
                  <a:pt x="3538" y="6519"/>
                </a:cubicBezTo>
                <a:cubicBezTo>
                  <a:pt x="3589" y="6570"/>
                  <a:pt x="3652" y="6593"/>
                  <a:pt x="3713" y="6593"/>
                </a:cubicBezTo>
                <a:cubicBezTo>
                  <a:pt x="3840" y="6593"/>
                  <a:pt x="3961" y="6495"/>
                  <a:pt x="3961" y="6346"/>
                </a:cubicBezTo>
                <a:cubicBezTo>
                  <a:pt x="3961" y="6209"/>
                  <a:pt x="3849" y="6099"/>
                  <a:pt x="3714" y="6099"/>
                </a:cubicBezTo>
                <a:close/>
                <a:moveTo>
                  <a:pt x="4933" y="6099"/>
                </a:moveTo>
                <a:cubicBezTo>
                  <a:pt x="4713" y="6099"/>
                  <a:pt x="4604" y="6365"/>
                  <a:pt x="4757" y="6519"/>
                </a:cubicBezTo>
                <a:cubicBezTo>
                  <a:pt x="4808" y="6570"/>
                  <a:pt x="4871" y="6593"/>
                  <a:pt x="4932" y="6593"/>
                </a:cubicBezTo>
                <a:cubicBezTo>
                  <a:pt x="5059" y="6593"/>
                  <a:pt x="5180" y="6495"/>
                  <a:pt x="5180" y="6346"/>
                </a:cubicBezTo>
                <a:cubicBezTo>
                  <a:pt x="5180" y="6209"/>
                  <a:pt x="5068" y="6099"/>
                  <a:pt x="4933" y="6099"/>
                </a:cubicBezTo>
                <a:close/>
                <a:moveTo>
                  <a:pt x="6152" y="6099"/>
                </a:moveTo>
                <a:cubicBezTo>
                  <a:pt x="5933" y="6099"/>
                  <a:pt x="5823" y="6365"/>
                  <a:pt x="5976" y="6519"/>
                </a:cubicBezTo>
                <a:cubicBezTo>
                  <a:pt x="6027" y="6570"/>
                  <a:pt x="6090" y="6593"/>
                  <a:pt x="6151" y="6593"/>
                </a:cubicBezTo>
                <a:cubicBezTo>
                  <a:pt x="6278" y="6593"/>
                  <a:pt x="6399" y="6495"/>
                  <a:pt x="6399" y="6346"/>
                </a:cubicBezTo>
                <a:cubicBezTo>
                  <a:pt x="6399" y="6209"/>
                  <a:pt x="6287" y="6099"/>
                  <a:pt x="6152" y="6099"/>
                </a:cubicBezTo>
                <a:close/>
                <a:moveTo>
                  <a:pt x="7371" y="6099"/>
                </a:moveTo>
                <a:cubicBezTo>
                  <a:pt x="7152" y="6099"/>
                  <a:pt x="7042" y="6365"/>
                  <a:pt x="7199" y="6519"/>
                </a:cubicBezTo>
                <a:cubicBezTo>
                  <a:pt x="7249" y="6570"/>
                  <a:pt x="7310" y="6593"/>
                  <a:pt x="7371" y="6593"/>
                </a:cubicBezTo>
                <a:cubicBezTo>
                  <a:pt x="7497" y="6593"/>
                  <a:pt x="7619" y="6495"/>
                  <a:pt x="7619" y="6346"/>
                </a:cubicBezTo>
                <a:cubicBezTo>
                  <a:pt x="7619" y="6209"/>
                  <a:pt x="7509" y="6099"/>
                  <a:pt x="7371" y="6099"/>
                </a:cubicBezTo>
                <a:close/>
                <a:moveTo>
                  <a:pt x="8590" y="6099"/>
                </a:moveTo>
                <a:cubicBezTo>
                  <a:pt x="8371" y="6099"/>
                  <a:pt x="8261" y="6365"/>
                  <a:pt x="8418" y="6519"/>
                </a:cubicBezTo>
                <a:cubicBezTo>
                  <a:pt x="8468" y="6570"/>
                  <a:pt x="8529" y="6593"/>
                  <a:pt x="8590" y="6593"/>
                </a:cubicBezTo>
                <a:cubicBezTo>
                  <a:pt x="8716" y="6593"/>
                  <a:pt x="8838" y="6495"/>
                  <a:pt x="8838" y="6346"/>
                </a:cubicBezTo>
                <a:cubicBezTo>
                  <a:pt x="8838" y="6209"/>
                  <a:pt x="8728" y="6099"/>
                  <a:pt x="8590" y="6099"/>
                </a:cubicBezTo>
                <a:close/>
                <a:moveTo>
                  <a:pt x="9812" y="6099"/>
                </a:moveTo>
                <a:cubicBezTo>
                  <a:pt x="9590" y="6099"/>
                  <a:pt x="9480" y="6365"/>
                  <a:pt x="9637" y="6519"/>
                </a:cubicBezTo>
                <a:cubicBezTo>
                  <a:pt x="9687" y="6570"/>
                  <a:pt x="9749" y="6593"/>
                  <a:pt x="9809" y="6593"/>
                </a:cubicBezTo>
                <a:cubicBezTo>
                  <a:pt x="9935" y="6593"/>
                  <a:pt x="10057" y="6495"/>
                  <a:pt x="10057" y="6346"/>
                </a:cubicBezTo>
                <a:cubicBezTo>
                  <a:pt x="10057" y="6209"/>
                  <a:pt x="9947" y="6099"/>
                  <a:pt x="9812" y="6099"/>
                </a:cubicBezTo>
                <a:close/>
                <a:moveTo>
                  <a:pt x="11031" y="6099"/>
                </a:moveTo>
                <a:cubicBezTo>
                  <a:pt x="10812" y="6099"/>
                  <a:pt x="10699" y="6365"/>
                  <a:pt x="10856" y="6519"/>
                </a:cubicBezTo>
                <a:cubicBezTo>
                  <a:pt x="10907" y="6570"/>
                  <a:pt x="10969" y="6593"/>
                  <a:pt x="11030" y="6593"/>
                </a:cubicBezTo>
                <a:cubicBezTo>
                  <a:pt x="11156" y="6593"/>
                  <a:pt x="11276" y="6495"/>
                  <a:pt x="11276" y="6346"/>
                </a:cubicBezTo>
                <a:cubicBezTo>
                  <a:pt x="11276" y="6209"/>
                  <a:pt x="11166" y="6099"/>
                  <a:pt x="11031" y="6099"/>
                </a:cubicBezTo>
                <a:close/>
                <a:moveTo>
                  <a:pt x="12250" y="6099"/>
                </a:moveTo>
                <a:cubicBezTo>
                  <a:pt x="12031" y="6099"/>
                  <a:pt x="11921" y="6365"/>
                  <a:pt x="12075" y="6519"/>
                </a:cubicBezTo>
                <a:cubicBezTo>
                  <a:pt x="12126" y="6570"/>
                  <a:pt x="12188" y="6593"/>
                  <a:pt x="12250" y="6593"/>
                </a:cubicBezTo>
                <a:cubicBezTo>
                  <a:pt x="12377" y="6593"/>
                  <a:pt x="12498" y="6495"/>
                  <a:pt x="12498" y="6346"/>
                </a:cubicBezTo>
                <a:cubicBezTo>
                  <a:pt x="12495" y="6209"/>
                  <a:pt x="12385" y="6099"/>
                  <a:pt x="12250" y="6099"/>
                </a:cubicBezTo>
                <a:close/>
                <a:moveTo>
                  <a:pt x="13469" y="6099"/>
                </a:moveTo>
                <a:cubicBezTo>
                  <a:pt x="13250" y="6099"/>
                  <a:pt x="13140" y="6365"/>
                  <a:pt x="13294" y="6519"/>
                </a:cubicBezTo>
                <a:cubicBezTo>
                  <a:pt x="13345" y="6570"/>
                  <a:pt x="13407" y="6593"/>
                  <a:pt x="13469" y="6593"/>
                </a:cubicBezTo>
                <a:cubicBezTo>
                  <a:pt x="13596" y="6593"/>
                  <a:pt x="13717" y="6495"/>
                  <a:pt x="13717" y="6346"/>
                </a:cubicBezTo>
                <a:cubicBezTo>
                  <a:pt x="13717" y="6209"/>
                  <a:pt x="13604" y="6099"/>
                  <a:pt x="13469" y="6099"/>
                </a:cubicBezTo>
                <a:close/>
                <a:moveTo>
                  <a:pt x="14688" y="6099"/>
                </a:moveTo>
                <a:cubicBezTo>
                  <a:pt x="14469" y="6099"/>
                  <a:pt x="14359" y="6365"/>
                  <a:pt x="14513" y="6519"/>
                </a:cubicBezTo>
                <a:cubicBezTo>
                  <a:pt x="14564" y="6570"/>
                  <a:pt x="14626" y="6593"/>
                  <a:pt x="14688" y="6593"/>
                </a:cubicBezTo>
                <a:cubicBezTo>
                  <a:pt x="14815" y="6593"/>
                  <a:pt x="14936" y="6495"/>
                  <a:pt x="14936" y="6346"/>
                </a:cubicBezTo>
                <a:cubicBezTo>
                  <a:pt x="14936" y="6209"/>
                  <a:pt x="14823" y="6099"/>
                  <a:pt x="14688" y="6099"/>
                </a:cubicBezTo>
                <a:close/>
                <a:moveTo>
                  <a:pt x="15907" y="6099"/>
                </a:moveTo>
                <a:cubicBezTo>
                  <a:pt x="15688" y="6099"/>
                  <a:pt x="15578" y="6365"/>
                  <a:pt x="15735" y="6519"/>
                </a:cubicBezTo>
                <a:cubicBezTo>
                  <a:pt x="15785" y="6570"/>
                  <a:pt x="15847" y="6593"/>
                  <a:pt x="15908" y="6593"/>
                </a:cubicBezTo>
                <a:cubicBezTo>
                  <a:pt x="16034" y="6593"/>
                  <a:pt x="16155" y="6495"/>
                  <a:pt x="16155" y="6346"/>
                </a:cubicBezTo>
                <a:cubicBezTo>
                  <a:pt x="16155" y="6209"/>
                  <a:pt x="16045" y="6099"/>
                  <a:pt x="15907" y="6099"/>
                </a:cubicBezTo>
                <a:close/>
                <a:moveTo>
                  <a:pt x="17127" y="6099"/>
                </a:moveTo>
                <a:cubicBezTo>
                  <a:pt x="16907" y="6099"/>
                  <a:pt x="16797" y="6365"/>
                  <a:pt x="16954" y="6519"/>
                </a:cubicBezTo>
                <a:cubicBezTo>
                  <a:pt x="17004" y="6570"/>
                  <a:pt x="17066" y="6593"/>
                  <a:pt x="17127" y="6593"/>
                </a:cubicBezTo>
                <a:cubicBezTo>
                  <a:pt x="17253" y="6593"/>
                  <a:pt x="17374" y="6495"/>
                  <a:pt x="17374" y="6346"/>
                </a:cubicBezTo>
                <a:cubicBezTo>
                  <a:pt x="17374" y="6209"/>
                  <a:pt x="17264" y="6099"/>
                  <a:pt x="17127" y="6099"/>
                </a:cubicBezTo>
                <a:close/>
                <a:moveTo>
                  <a:pt x="18349" y="6099"/>
                </a:moveTo>
                <a:cubicBezTo>
                  <a:pt x="18126" y="6099"/>
                  <a:pt x="18017" y="6365"/>
                  <a:pt x="18173" y="6519"/>
                </a:cubicBezTo>
                <a:cubicBezTo>
                  <a:pt x="18223" y="6570"/>
                  <a:pt x="18285" y="6593"/>
                  <a:pt x="18346" y="6593"/>
                </a:cubicBezTo>
                <a:cubicBezTo>
                  <a:pt x="18472" y="6593"/>
                  <a:pt x="18593" y="6495"/>
                  <a:pt x="18593" y="6346"/>
                </a:cubicBezTo>
                <a:cubicBezTo>
                  <a:pt x="18593" y="6209"/>
                  <a:pt x="18483" y="6099"/>
                  <a:pt x="18349" y="6099"/>
                </a:cubicBezTo>
                <a:close/>
                <a:moveTo>
                  <a:pt x="19568" y="6099"/>
                </a:moveTo>
                <a:cubicBezTo>
                  <a:pt x="19348" y="6099"/>
                  <a:pt x="19236" y="6365"/>
                  <a:pt x="19392" y="6519"/>
                </a:cubicBezTo>
                <a:cubicBezTo>
                  <a:pt x="19443" y="6570"/>
                  <a:pt x="19505" y="6593"/>
                  <a:pt x="19566" y="6593"/>
                </a:cubicBezTo>
                <a:cubicBezTo>
                  <a:pt x="19692" y="6593"/>
                  <a:pt x="19812" y="6495"/>
                  <a:pt x="19812" y="6346"/>
                </a:cubicBezTo>
                <a:cubicBezTo>
                  <a:pt x="19812" y="6209"/>
                  <a:pt x="19703" y="6099"/>
                  <a:pt x="19568" y="6099"/>
                </a:cubicBezTo>
                <a:close/>
                <a:moveTo>
                  <a:pt x="20787" y="6099"/>
                </a:moveTo>
                <a:cubicBezTo>
                  <a:pt x="20567" y="6099"/>
                  <a:pt x="20458" y="6365"/>
                  <a:pt x="20611" y="6519"/>
                </a:cubicBezTo>
                <a:cubicBezTo>
                  <a:pt x="20662" y="6570"/>
                  <a:pt x="20725" y="6593"/>
                  <a:pt x="20786" y="6593"/>
                </a:cubicBezTo>
                <a:cubicBezTo>
                  <a:pt x="20913" y="6593"/>
                  <a:pt x="21034" y="6495"/>
                  <a:pt x="21034" y="6346"/>
                </a:cubicBezTo>
                <a:cubicBezTo>
                  <a:pt x="21031" y="6209"/>
                  <a:pt x="20922" y="6099"/>
                  <a:pt x="20787" y="6099"/>
                </a:cubicBezTo>
                <a:close/>
                <a:moveTo>
                  <a:pt x="22006" y="6099"/>
                </a:moveTo>
                <a:cubicBezTo>
                  <a:pt x="21786" y="6099"/>
                  <a:pt x="21677" y="6365"/>
                  <a:pt x="21830" y="6519"/>
                </a:cubicBezTo>
                <a:cubicBezTo>
                  <a:pt x="21881" y="6570"/>
                  <a:pt x="21944" y="6593"/>
                  <a:pt x="22005" y="6593"/>
                </a:cubicBezTo>
                <a:cubicBezTo>
                  <a:pt x="22132" y="6593"/>
                  <a:pt x="22253" y="6495"/>
                  <a:pt x="22253" y="6346"/>
                </a:cubicBezTo>
                <a:cubicBezTo>
                  <a:pt x="22253" y="6209"/>
                  <a:pt x="22141" y="6099"/>
                  <a:pt x="22006" y="6099"/>
                </a:cubicBezTo>
                <a:close/>
                <a:moveTo>
                  <a:pt x="23225" y="6099"/>
                </a:moveTo>
                <a:cubicBezTo>
                  <a:pt x="23006" y="6099"/>
                  <a:pt x="22896" y="6365"/>
                  <a:pt x="23049" y="6519"/>
                </a:cubicBezTo>
                <a:cubicBezTo>
                  <a:pt x="23100" y="6570"/>
                  <a:pt x="23163" y="6593"/>
                  <a:pt x="23224" y="6593"/>
                </a:cubicBezTo>
                <a:cubicBezTo>
                  <a:pt x="23351" y="6593"/>
                  <a:pt x="23472" y="6495"/>
                  <a:pt x="23472" y="6346"/>
                </a:cubicBezTo>
                <a:cubicBezTo>
                  <a:pt x="23472" y="6209"/>
                  <a:pt x="23363" y="6099"/>
                  <a:pt x="23225" y="6099"/>
                </a:cubicBezTo>
                <a:close/>
                <a:moveTo>
                  <a:pt x="24444" y="6099"/>
                </a:moveTo>
                <a:cubicBezTo>
                  <a:pt x="24225" y="6099"/>
                  <a:pt x="24115" y="6365"/>
                  <a:pt x="24272" y="6519"/>
                </a:cubicBezTo>
                <a:cubicBezTo>
                  <a:pt x="24322" y="6570"/>
                  <a:pt x="24383" y="6593"/>
                  <a:pt x="24444" y="6593"/>
                </a:cubicBezTo>
                <a:cubicBezTo>
                  <a:pt x="24570" y="6593"/>
                  <a:pt x="24692" y="6495"/>
                  <a:pt x="24692" y="6346"/>
                </a:cubicBezTo>
                <a:cubicBezTo>
                  <a:pt x="24692" y="6209"/>
                  <a:pt x="24582" y="6099"/>
                  <a:pt x="24444" y="6099"/>
                </a:cubicBezTo>
                <a:close/>
                <a:moveTo>
                  <a:pt x="25663" y="6099"/>
                </a:moveTo>
                <a:cubicBezTo>
                  <a:pt x="25444" y="6099"/>
                  <a:pt x="25334" y="6365"/>
                  <a:pt x="25491" y="6519"/>
                </a:cubicBezTo>
                <a:cubicBezTo>
                  <a:pt x="25541" y="6570"/>
                  <a:pt x="25602" y="6593"/>
                  <a:pt x="25663" y="6593"/>
                </a:cubicBezTo>
                <a:cubicBezTo>
                  <a:pt x="25789" y="6593"/>
                  <a:pt x="25911" y="6495"/>
                  <a:pt x="25911" y="6346"/>
                </a:cubicBezTo>
                <a:cubicBezTo>
                  <a:pt x="25911" y="6209"/>
                  <a:pt x="25801" y="6099"/>
                  <a:pt x="25663" y="6099"/>
                </a:cubicBezTo>
                <a:close/>
                <a:moveTo>
                  <a:pt x="26885" y="6099"/>
                </a:moveTo>
                <a:cubicBezTo>
                  <a:pt x="26663" y="6099"/>
                  <a:pt x="26553" y="6365"/>
                  <a:pt x="26710" y="6519"/>
                </a:cubicBezTo>
                <a:cubicBezTo>
                  <a:pt x="26760" y="6570"/>
                  <a:pt x="26822" y="6593"/>
                  <a:pt x="26882" y="6593"/>
                </a:cubicBezTo>
                <a:cubicBezTo>
                  <a:pt x="27008" y="6593"/>
                  <a:pt x="27130" y="6495"/>
                  <a:pt x="27130" y="6346"/>
                </a:cubicBezTo>
                <a:cubicBezTo>
                  <a:pt x="27130" y="6209"/>
                  <a:pt x="27020" y="6099"/>
                  <a:pt x="26885" y="6099"/>
                </a:cubicBezTo>
                <a:close/>
                <a:moveTo>
                  <a:pt x="28104" y="6099"/>
                </a:moveTo>
                <a:cubicBezTo>
                  <a:pt x="27885" y="6099"/>
                  <a:pt x="27772" y="6365"/>
                  <a:pt x="27929" y="6519"/>
                </a:cubicBezTo>
                <a:cubicBezTo>
                  <a:pt x="27980" y="6570"/>
                  <a:pt x="28042" y="6593"/>
                  <a:pt x="28103" y="6593"/>
                </a:cubicBezTo>
                <a:cubicBezTo>
                  <a:pt x="28229" y="6593"/>
                  <a:pt x="28349" y="6495"/>
                  <a:pt x="28349" y="6346"/>
                </a:cubicBezTo>
                <a:cubicBezTo>
                  <a:pt x="28349" y="6209"/>
                  <a:pt x="28239" y="6099"/>
                  <a:pt x="28104" y="6099"/>
                </a:cubicBezTo>
                <a:close/>
                <a:moveTo>
                  <a:pt x="29323" y="6099"/>
                </a:moveTo>
                <a:cubicBezTo>
                  <a:pt x="29104" y="6099"/>
                  <a:pt x="28994" y="6365"/>
                  <a:pt x="29148" y="6519"/>
                </a:cubicBezTo>
                <a:cubicBezTo>
                  <a:pt x="29199" y="6570"/>
                  <a:pt x="29261" y="6593"/>
                  <a:pt x="29323" y="6593"/>
                </a:cubicBezTo>
                <a:cubicBezTo>
                  <a:pt x="29450" y="6593"/>
                  <a:pt x="29571" y="6495"/>
                  <a:pt x="29571" y="6346"/>
                </a:cubicBezTo>
                <a:cubicBezTo>
                  <a:pt x="29568" y="6209"/>
                  <a:pt x="29458" y="6099"/>
                  <a:pt x="29323" y="6099"/>
                </a:cubicBezTo>
                <a:close/>
                <a:moveTo>
                  <a:pt x="30542" y="6099"/>
                </a:moveTo>
                <a:cubicBezTo>
                  <a:pt x="30323" y="6099"/>
                  <a:pt x="30213" y="6365"/>
                  <a:pt x="30367" y="6519"/>
                </a:cubicBezTo>
                <a:cubicBezTo>
                  <a:pt x="30418" y="6570"/>
                  <a:pt x="30480" y="6593"/>
                  <a:pt x="30542" y="6593"/>
                </a:cubicBezTo>
                <a:cubicBezTo>
                  <a:pt x="30669" y="6593"/>
                  <a:pt x="30790" y="6495"/>
                  <a:pt x="30790" y="6346"/>
                </a:cubicBezTo>
                <a:cubicBezTo>
                  <a:pt x="30790" y="6209"/>
                  <a:pt x="30677" y="6099"/>
                  <a:pt x="30542" y="6099"/>
                </a:cubicBezTo>
                <a:close/>
                <a:moveTo>
                  <a:pt x="31761" y="6099"/>
                </a:moveTo>
                <a:cubicBezTo>
                  <a:pt x="31542" y="6099"/>
                  <a:pt x="31432" y="6365"/>
                  <a:pt x="31586" y="6519"/>
                </a:cubicBezTo>
                <a:cubicBezTo>
                  <a:pt x="31637" y="6570"/>
                  <a:pt x="31699" y="6593"/>
                  <a:pt x="31761" y="6593"/>
                </a:cubicBezTo>
                <a:cubicBezTo>
                  <a:pt x="31888" y="6593"/>
                  <a:pt x="32009" y="6495"/>
                  <a:pt x="32009" y="6346"/>
                </a:cubicBezTo>
                <a:cubicBezTo>
                  <a:pt x="32009" y="6209"/>
                  <a:pt x="31899" y="6099"/>
                  <a:pt x="31761" y="6099"/>
                </a:cubicBezTo>
                <a:close/>
                <a:moveTo>
                  <a:pt x="29323" y="7318"/>
                </a:moveTo>
                <a:cubicBezTo>
                  <a:pt x="29226" y="7318"/>
                  <a:pt x="29135" y="7374"/>
                  <a:pt x="29098" y="7465"/>
                </a:cubicBezTo>
                <a:cubicBezTo>
                  <a:pt x="29239" y="7450"/>
                  <a:pt x="29380" y="7434"/>
                  <a:pt x="29521" y="7415"/>
                </a:cubicBezTo>
                <a:cubicBezTo>
                  <a:pt x="29474" y="7356"/>
                  <a:pt x="29402" y="7318"/>
                  <a:pt x="29323" y="7318"/>
                </a:cubicBezTo>
                <a:close/>
                <a:moveTo>
                  <a:pt x="28104" y="7318"/>
                </a:moveTo>
                <a:cubicBezTo>
                  <a:pt x="27938" y="7318"/>
                  <a:pt x="27822" y="7475"/>
                  <a:pt x="27866" y="7631"/>
                </a:cubicBezTo>
                <a:cubicBezTo>
                  <a:pt x="28026" y="7603"/>
                  <a:pt x="28186" y="7578"/>
                  <a:pt x="28349" y="7556"/>
                </a:cubicBezTo>
                <a:cubicBezTo>
                  <a:pt x="28346" y="7425"/>
                  <a:pt x="28236" y="7318"/>
                  <a:pt x="28104" y="7318"/>
                </a:cubicBezTo>
                <a:close/>
                <a:moveTo>
                  <a:pt x="6152" y="7318"/>
                </a:moveTo>
                <a:cubicBezTo>
                  <a:pt x="5933" y="7318"/>
                  <a:pt x="5823" y="7584"/>
                  <a:pt x="5976" y="7738"/>
                </a:cubicBezTo>
                <a:cubicBezTo>
                  <a:pt x="6027" y="7789"/>
                  <a:pt x="6090" y="7812"/>
                  <a:pt x="6151" y="7812"/>
                </a:cubicBezTo>
                <a:cubicBezTo>
                  <a:pt x="6278" y="7812"/>
                  <a:pt x="6399" y="7714"/>
                  <a:pt x="6399" y="7566"/>
                </a:cubicBezTo>
                <a:cubicBezTo>
                  <a:pt x="6399" y="7428"/>
                  <a:pt x="6290" y="7318"/>
                  <a:pt x="6152" y="7318"/>
                </a:cubicBezTo>
                <a:close/>
                <a:moveTo>
                  <a:pt x="7371" y="7318"/>
                </a:moveTo>
                <a:cubicBezTo>
                  <a:pt x="7152" y="7318"/>
                  <a:pt x="7042" y="7584"/>
                  <a:pt x="7199" y="7738"/>
                </a:cubicBezTo>
                <a:cubicBezTo>
                  <a:pt x="7249" y="7789"/>
                  <a:pt x="7310" y="7812"/>
                  <a:pt x="7371" y="7812"/>
                </a:cubicBezTo>
                <a:cubicBezTo>
                  <a:pt x="7497" y="7812"/>
                  <a:pt x="7619" y="7714"/>
                  <a:pt x="7619" y="7566"/>
                </a:cubicBezTo>
                <a:cubicBezTo>
                  <a:pt x="7619" y="7428"/>
                  <a:pt x="7509" y="7318"/>
                  <a:pt x="7371" y="7318"/>
                </a:cubicBezTo>
                <a:close/>
                <a:moveTo>
                  <a:pt x="8590" y="7318"/>
                </a:moveTo>
                <a:cubicBezTo>
                  <a:pt x="8371" y="7318"/>
                  <a:pt x="8261" y="7584"/>
                  <a:pt x="8418" y="7738"/>
                </a:cubicBezTo>
                <a:cubicBezTo>
                  <a:pt x="8468" y="7789"/>
                  <a:pt x="8529" y="7812"/>
                  <a:pt x="8590" y="7812"/>
                </a:cubicBezTo>
                <a:cubicBezTo>
                  <a:pt x="8716" y="7812"/>
                  <a:pt x="8838" y="7714"/>
                  <a:pt x="8838" y="7566"/>
                </a:cubicBezTo>
                <a:cubicBezTo>
                  <a:pt x="8838" y="7428"/>
                  <a:pt x="8728" y="7318"/>
                  <a:pt x="8590" y="7318"/>
                </a:cubicBezTo>
                <a:close/>
                <a:moveTo>
                  <a:pt x="9812" y="7318"/>
                </a:moveTo>
                <a:cubicBezTo>
                  <a:pt x="9590" y="7318"/>
                  <a:pt x="9480" y="7584"/>
                  <a:pt x="9637" y="7738"/>
                </a:cubicBezTo>
                <a:cubicBezTo>
                  <a:pt x="9687" y="7789"/>
                  <a:pt x="9749" y="7812"/>
                  <a:pt x="9809" y="7812"/>
                </a:cubicBezTo>
                <a:cubicBezTo>
                  <a:pt x="9935" y="7812"/>
                  <a:pt x="10057" y="7714"/>
                  <a:pt x="10057" y="7566"/>
                </a:cubicBezTo>
                <a:cubicBezTo>
                  <a:pt x="10057" y="7428"/>
                  <a:pt x="9947" y="7318"/>
                  <a:pt x="9812" y="7318"/>
                </a:cubicBezTo>
                <a:close/>
                <a:moveTo>
                  <a:pt x="11031" y="7318"/>
                </a:moveTo>
                <a:cubicBezTo>
                  <a:pt x="10809" y="7318"/>
                  <a:pt x="10699" y="7584"/>
                  <a:pt x="10856" y="7738"/>
                </a:cubicBezTo>
                <a:cubicBezTo>
                  <a:pt x="10907" y="7789"/>
                  <a:pt x="10969" y="7812"/>
                  <a:pt x="11030" y="7812"/>
                </a:cubicBezTo>
                <a:cubicBezTo>
                  <a:pt x="11156" y="7812"/>
                  <a:pt x="11276" y="7714"/>
                  <a:pt x="11276" y="7566"/>
                </a:cubicBezTo>
                <a:cubicBezTo>
                  <a:pt x="11276" y="7428"/>
                  <a:pt x="11166" y="7318"/>
                  <a:pt x="11031" y="7318"/>
                </a:cubicBezTo>
                <a:close/>
                <a:moveTo>
                  <a:pt x="12250" y="7318"/>
                </a:moveTo>
                <a:cubicBezTo>
                  <a:pt x="12031" y="7318"/>
                  <a:pt x="11921" y="7584"/>
                  <a:pt x="12075" y="7738"/>
                </a:cubicBezTo>
                <a:cubicBezTo>
                  <a:pt x="12126" y="7789"/>
                  <a:pt x="12188" y="7812"/>
                  <a:pt x="12250" y="7812"/>
                </a:cubicBezTo>
                <a:cubicBezTo>
                  <a:pt x="12377" y="7812"/>
                  <a:pt x="12498" y="7714"/>
                  <a:pt x="12498" y="7566"/>
                </a:cubicBezTo>
                <a:cubicBezTo>
                  <a:pt x="12498" y="7428"/>
                  <a:pt x="12385" y="7318"/>
                  <a:pt x="12250" y="7318"/>
                </a:cubicBezTo>
                <a:close/>
                <a:moveTo>
                  <a:pt x="13469" y="7318"/>
                </a:moveTo>
                <a:cubicBezTo>
                  <a:pt x="13250" y="7318"/>
                  <a:pt x="13140" y="7584"/>
                  <a:pt x="13294" y="7738"/>
                </a:cubicBezTo>
                <a:cubicBezTo>
                  <a:pt x="13345" y="7789"/>
                  <a:pt x="13407" y="7812"/>
                  <a:pt x="13469" y="7812"/>
                </a:cubicBezTo>
                <a:cubicBezTo>
                  <a:pt x="13596" y="7812"/>
                  <a:pt x="13717" y="7714"/>
                  <a:pt x="13717" y="7566"/>
                </a:cubicBezTo>
                <a:cubicBezTo>
                  <a:pt x="13717" y="7428"/>
                  <a:pt x="13604" y="7318"/>
                  <a:pt x="13469" y="7318"/>
                </a:cubicBezTo>
                <a:close/>
                <a:moveTo>
                  <a:pt x="14688" y="7318"/>
                </a:moveTo>
                <a:cubicBezTo>
                  <a:pt x="14469" y="7318"/>
                  <a:pt x="14359" y="7584"/>
                  <a:pt x="14513" y="7738"/>
                </a:cubicBezTo>
                <a:cubicBezTo>
                  <a:pt x="14564" y="7789"/>
                  <a:pt x="14626" y="7812"/>
                  <a:pt x="14688" y="7812"/>
                </a:cubicBezTo>
                <a:cubicBezTo>
                  <a:pt x="14815" y="7812"/>
                  <a:pt x="14936" y="7714"/>
                  <a:pt x="14936" y="7566"/>
                </a:cubicBezTo>
                <a:cubicBezTo>
                  <a:pt x="14936" y="7428"/>
                  <a:pt x="14823" y="7318"/>
                  <a:pt x="14688" y="7318"/>
                </a:cubicBezTo>
                <a:close/>
                <a:moveTo>
                  <a:pt x="15907" y="7318"/>
                </a:moveTo>
                <a:cubicBezTo>
                  <a:pt x="15688" y="7318"/>
                  <a:pt x="15578" y="7584"/>
                  <a:pt x="15735" y="7738"/>
                </a:cubicBezTo>
                <a:cubicBezTo>
                  <a:pt x="15785" y="7789"/>
                  <a:pt x="15847" y="7812"/>
                  <a:pt x="15908" y="7812"/>
                </a:cubicBezTo>
                <a:cubicBezTo>
                  <a:pt x="16034" y="7812"/>
                  <a:pt x="16155" y="7714"/>
                  <a:pt x="16155" y="7566"/>
                </a:cubicBezTo>
                <a:cubicBezTo>
                  <a:pt x="16155" y="7428"/>
                  <a:pt x="16045" y="7318"/>
                  <a:pt x="15907" y="7318"/>
                </a:cubicBezTo>
                <a:close/>
                <a:moveTo>
                  <a:pt x="17127" y="7318"/>
                </a:moveTo>
                <a:cubicBezTo>
                  <a:pt x="16907" y="7318"/>
                  <a:pt x="16797" y="7584"/>
                  <a:pt x="16954" y="7738"/>
                </a:cubicBezTo>
                <a:cubicBezTo>
                  <a:pt x="17004" y="7789"/>
                  <a:pt x="17066" y="7812"/>
                  <a:pt x="17127" y="7812"/>
                </a:cubicBezTo>
                <a:cubicBezTo>
                  <a:pt x="17253" y="7812"/>
                  <a:pt x="17374" y="7714"/>
                  <a:pt x="17374" y="7566"/>
                </a:cubicBezTo>
                <a:cubicBezTo>
                  <a:pt x="17374" y="7428"/>
                  <a:pt x="17264" y="7318"/>
                  <a:pt x="17127" y="7318"/>
                </a:cubicBezTo>
                <a:close/>
                <a:moveTo>
                  <a:pt x="18349" y="7318"/>
                </a:moveTo>
                <a:cubicBezTo>
                  <a:pt x="18126" y="7318"/>
                  <a:pt x="18017" y="7584"/>
                  <a:pt x="18173" y="7738"/>
                </a:cubicBezTo>
                <a:cubicBezTo>
                  <a:pt x="18223" y="7789"/>
                  <a:pt x="18285" y="7812"/>
                  <a:pt x="18346" y="7812"/>
                </a:cubicBezTo>
                <a:cubicBezTo>
                  <a:pt x="18472" y="7812"/>
                  <a:pt x="18593" y="7714"/>
                  <a:pt x="18593" y="7566"/>
                </a:cubicBezTo>
                <a:cubicBezTo>
                  <a:pt x="18593" y="7428"/>
                  <a:pt x="18483" y="7318"/>
                  <a:pt x="18349" y="7318"/>
                </a:cubicBezTo>
                <a:close/>
                <a:moveTo>
                  <a:pt x="19568" y="7318"/>
                </a:moveTo>
                <a:cubicBezTo>
                  <a:pt x="19348" y="7318"/>
                  <a:pt x="19236" y="7584"/>
                  <a:pt x="19392" y="7738"/>
                </a:cubicBezTo>
                <a:cubicBezTo>
                  <a:pt x="19443" y="7789"/>
                  <a:pt x="19505" y="7812"/>
                  <a:pt x="19566" y="7812"/>
                </a:cubicBezTo>
                <a:cubicBezTo>
                  <a:pt x="19692" y="7812"/>
                  <a:pt x="19812" y="7714"/>
                  <a:pt x="19812" y="7566"/>
                </a:cubicBezTo>
                <a:cubicBezTo>
                  <a:pt x="19812" y="7428"/>
                  <a:pt x="19703" y="7318"/>
                  <a:pt x="19568" y="7318"/>
                </a:cubicBezTo>
                <a:close/>
                <a:moveTo>
                  <a:pt x="20787" y="7318"/>
                </a:moveTo>
                <a:cubicBezTo>
                  <a:pt x="20567" y="7318"/>
                  <a:pt x="20458" y="7584"/>
                  <a:pt x="20611" y="7738"/>
                </a:cubicBezTo>
                <a:cubicBezTo>
                  <a:pt x="20662" y="7789"/>
                  <a:pt x="20725" y="7812"/>
                  <a:pt x="20786" y="7812"/>
                </a:cubicBezTo>
                <a:cubicBezTo>
                  <a:pt x="20913" y="7812"/>
                  <a:pt x="21034" y="7714"/>
                  <a:pt x="21034" y="7566"/>
                </a:cubicBezTo>
                <a:cubicBezTo>
                  <a:pt x="21031" y="7428"/>
                  <a:pt x="20922" y="7318"/>
                  <a:pt x="20787" y="7318"/>
                </a:cubicBezTo>
                <a:close/>
                <a:moveTo>
                  <a:pt x="22006" y="7318"/>
                </a:moveTo>
                <a:cubicBezTo>
                  <a:pt x="21786" y="7318"/>
                  <a:pt x="21677" y="7584"/>
                  <a:pt x="21830" y="7738"/>
                </a:cubicBezTo>
                <a:cubicBezTo>
                  <a:pt x="21881" y="7789"/>
                  <a:pt x="21944" y="7812"/>
                  <a:pt x="22005" y="7812"/>
                </a:cubicBezTo>
                <a:cubicBezTo>
                  <a:pt x="22132" y="7812"/>
                  <a:pt x="22253" y="7714"/>
                  <a:pt x="22253" y="7566"/>
                </a:cubicBezTo>
                <a:cubicBezTo>
                  <a:pt x="22253" y="7428"/>
                  <a:pt x="22141" y="7318"/>
                  <a:pt x="22006" y="7318"/>
                </a:cubicBezTo>
                <a:close/>
                <a:moveTo>
                  <a:pt x="23225" y="7318"/>
                </a:moveTo>
                <a:cubicBezTo>
                  <a:pt x="23006" y="7318"/>
                  <a:pt x="22896" y="7584"/>
                  <a:pt x="23049" y="7738"/>
                </a:cubicBezTo>
                <a:cubicBezTo>
                  <a:pt x="23100" y="7789"/>
                  <a:pt x="23163" y="7812"/>
                  <a:pt x="23224" y="7812"/>
                </a:cubicBezTo>
                <a:cubicBezTo>
                  <a:pt x="23351" y="7812"/>
                  <a:pt x="23472" y="7714"/>
                  <a:pt x="23472" y="7566"/>
                </a:cubicBezTo>
                <a:cubicBezTo>
                  <a:pt x="23472" y="7428"/>
                  <a:pt x="23363" y="7318"/>
                  <a:pt x="23225" y="7318"/>
                </a:cubicBezTo>
                <a:close/>
                <a:moveTo>
                  <a:pt x="24444" y="7318"/>
                </a:moveTo>
                <a:cubicBezTo>
                  <a:pt x="24225" y="7318"/>
                  <a:pt x="24115" y="7584"/>
                  <a:pt x="24272" y="7738"/>
                </a:cubicBezTo>
                <a:cubicBezTo>
                  <a:pt x="24322" y="7789"/>
                  <a:pt x="24383" y="7812"/>
                  <a:pt x="24444" y="7812"/>
                </a:cubicBezTo>
                <a:cubicBezTo>
                  <a:pt x="24570" y="7812"/>
                  <a:pt x="24692" y="7714"/>
                  <a:pt x="24692" y="7566"/>
                </a:cubicBezTo>
                <a:cubicBezTo>
                  <a:pt x="24692" y="7428"/>
                  <a:pt x="24582" y="7318"/>
                  <a:pt x="24444" y="7318"/>
                </a:cubicBezTo>
                <a:close/>
                <a:moveTo>
                  <a:pt x="25663" y="7318"/>
                </a:moveTo>
                <a:cubicBezTo>
                  <a:pt x="25444" y="7318"/>
                  <a:pt x="25334" y="7584"/>
                  <a:pt x="25491" y="7738"/>
                </a:cubicBezTo>
                <a:cubicBezTo>
                  <a:pt x="25541" y="7789"/>
                  <a:pt x="25602" y="7812"/>
                  <a:pt x="25663" y="7812"/>
                </a:cubicBezTo>
                <a:cubicBezTo>
                  <a:pt x="25789" y="7812"/>
                  <a:pt x="25911" y="7714"/>
                  <a:pt x="25911" y="7566"/>
                </a:cubicBezTo>
                <a:cubicBezTo>
                  <a:pt x="25911" y="7428"/>
                  <a:pt x="25801" y="7318"/>
                  <a:pt x="25663" y="7318"/>
                </a:cubicBezTo>
                <a:close/>
                <a:moveTo>
                  <a:pt x="26885" y="7318"/>
                </a:moveTo>
                <a:cubicBezTo>
                  <a:pt x="26663" y="7318"/>
                  <a:pt x="26553" y="7584"/>
                  <a:pt x="26710" y="7738"/>
                </a:cubicBezTo>
                <a:cubicBezTo>
                  <a:pt x="26760" y="7789"/>
                  <a:pt x="26822" y="7812"/>
                  <a:pt x="26882" y="7812"/>
                </a:cubicBezTo>
                <a:cubicBezTo>
                  <a:pt x="27008" y="7812"/>
                  <a:pt x="27130" y="7714"/>
                  <a:pt x="27130" y="7566"/>
                </a:cubicBezTo>
                <a:cubicBezTo>
                  <a:pt x="27130" y="7428"/>
                  <a:pt x="27020" y="7318"/>
                  <a:pt x="26885" y="7318"/>
                </a:cubicBezTo>
                <a:close/>
                <a:moveTo>
                  <a:pt x="54" y="7318"/>
                </a:moveTo>
                <a:cubicBezTo>
                  <a:pt x="38" y="7318"/>
                  <a:pt x="19" y="7321"/>
                  <a:pt x="0" y="7324"/>
                </a:cubicBezTo>
                <a:lnTo>
                  <a:pt x="0" y="7807"/>
                </a:lnTo>
                <a:cubicBezTo>
                  <a:pt x="18" y="7811"/>
                  <a:pt x="36" y="7813"/>
                  <a:pt x="53" y="7813"/>
                </a:cubicBezTo>
                <a:cubicBezTo>
                  <a:pt x="177" y="7813"/>
                  <a:pt x="285" y="7720"/>
                  <a:pt x="301" y="7591"/>
                </a:cubicBezTo>
                <a:cubicBezTo>
                  <a:pt x="317" y="7446"/>
                  <a:pt x="201" y="7318"/>
                  <a:pt x="54" y="7318"/>
                </a:cubicBezTo>
                <a:close/>
                <a:moveTo>
                  <a:pt x="1276" y="7318"/>
                </a:moveTo>
                <a:cubicBezTo>
                  <a:pt x="1053" y="7318"/>
                  <a:pt x="944" y="7584"/>
                  <a:pt x="1100" y="7741"/>
                </a:cubicBezTo>
                <a:cubicBezTo>
                  <a:pt x="1150" y="7790"/>
                  <a:pt x="1211" y="7813"/>
                  <a:pt x="1271" y="7813"/>
                </a:cubicBezTo>
                <a:cubicBezTo>
                  <a:pt x="1398" y="7813"/>
                  <a:pt x="1520" y="7714"/>
                  <a:pt x="1520" y="7566"/>
                </a:cubicBezTo>
                <a:cubicBezTo>
                  <a:pt x="1520" y="7428"/>
                  <a:pt x="1410" y="7318"/>
                  <a:pt x="1276" y="7318"/>
                </a:cubicBezTo>
                <a:close/>
                <a:moveTo>
                  <a:pt x="2495" y="7318"/>
                </a:moveTo>
                <a:cubicBezTo>
                  <a:pt x="2272" y="7318"/>
                  <a:pt x="2163" y="7584"/>
                  <a:pt x="2319" y="7741"/>
                </a:cubicBezTo>
                <a:cubicBezTo>
                  <a:pt x="2370" y="7790"/>
                  <a:pt x="2431" y="7813"/>
                  <a:pt x="2491" y="7813"/>
                </a:cubicBezTo>
                <a:cubicBezTo>
                  <a:pt x="2618" y="7813"/>
                  <a:pt x="2739" y="7714"/>
                  <a:pt x="2739" y="7566"/>
                </a:cubicBezTo>
                <a:cubicBezTo>
                  <a:pt x="2739" y="7428"/>
                  <a:pt x="2630" y="7318"/>
                  <a:pt x="2495" y="7318"/>
                </a:cubicBezTo>
                <a:close/>
                <a:moveTo>
                  <a:pt x="3714" y="7318"/>
                </a:moveTo>
                <a:cubicBezTo>
                  <a:pt x="3494" y="7318"/>
                  <a:pt x="3385" y="7584"/>
                  <a:pt x="3538" y="7741"/>
                </a:cubicBezTo>
                <a:cubicBezTo>
                  <a:pt x="3589" y="7790"/>
                  <a:pt x="3651" y="7813"/>
                  <a:pt x="3711" y="7813"/>
                </a:cubicBezTo>
                <a:cubicBezTo>
                  <a:pt x="3839" y="7813"/>
                  <a:pt x="3961" y="7714"/>
                  <a:pt x="3961" y="7566"/>
                </a:cubicBezTo>
                <a:cubicBezTo>
                  <a:pt x="3961" y="7428"/>
                  <a:pt x="3849" y="7318"/>
                  <a:pt x="3714" y="7318"/>
                </a:cubicBezTo>
                <a:close/>
                <a:moveTo>
                  <a:pt x="4933" y="7318"/>
                </a:moveTo>
                <a:cubicBezTo>
                  <a:pt x="4713" y="7318"/>
                  <a:pt x="4604" y="7584"/>
                  <a:pt x="4757" y="7741"/>
                </a:cubicBezTo>
                <a:cubicBezTo>
                  <a:pt x="4808" y="7790"/>
                  <a:pt x="4870" y="7813"/>
                  <a:pt x="4930" y="7813"/>
                </a:cubicBezTo>
                <a:cubicBezTo>
                  <a:pt x="5058" y="7813"/>
                  <a:pt x="5180" y="7714"/>
                  <a:pt x="5180" y="7566"/>
                </a:cubicBezTo>
                <a:cubicBezTo>
                  <a:pt x="5180" y="7428"/>
                  <a:pt x="5068" y="7318"/>
                  <a:pt x="4933" y="7318"/>
                </a:cubicBezTo>
                <a:close/>
                <a:moveTo>
                  <a:pt x="25663" y="8537"/>
                </a:moveTo>
                <a:cubicBezTo>
                  <a:pt x="25532" y="8537"/>
                  <a:pt x="25419" y="8643"/>
                  <a:pt x="25419" y="8785"/>
                </a:cubicBezTo>
                <a:cubicBezTo>
                  <a:pt x="25419" y="8819"/>
                  <a:pt x="25425" y="8857"/>
                  <a:pt x="25441" y="8888"/>
                </a:cubicBezTo>
                <a:cubicBezTo>
                  <a:pt x="25531" y="8769"/>
                  <a:pt x="25632" y="8653"/>
                  <a:pt x="25741" y="8550"/>
                </a:cubicBezTo>
                <a:cubicBezTo>
                  <a:pt x="25715" y="8541"/>
                  <a:pt x="25689" y="8537"/>
                  <a:pt x="25663" y="8537"/>
                </a:cubicBezTo>
                <a:close/>
                <a:moveTo>
                  <a:pt x="54" y="8537"/>
                </a:moveTo>
                <a:cubicBezTo>
                  <a:pt x="38" y="8537"/>
                  <a:pt x="19" y="8540"/>
                  <a:pt x="0" y="8543"/>
                </a:cubicBezTo>
                <a:lnTo>
                  <a:pt x="0" y="9026"/>
                </a:lnTo>
                <a:cubicBezTo>
                  <a:pt x="18" y="9030"/>
                  <a:pt x="36" y="9032"/>
                  <a:pt x="53" y="9032"/>
                </a:cubicBezTo>
                <a:cubicBezTo>
                  <a:pt x="177" y="9032"/>
                  <a:pt x="285" y="8939"/>
                  <a:pt x="301" y="8813"/>
                </a:cubicBezTo>
                <a:cubicBezTo>
                  <a:pt x="317" y="8666"/>
                  <a:pt x="201" y="8537"/>
                  <a:pt x="54" y="8537"/>
                </a:cubicBezTo>
                <a:close/>
                <a:moveTo>
                  <a:pt x="1276" y="8537"/>
                </a:moveTo>
                <a:cubicBezTo>
                  <a:pt x="1053" y="8537"/>
                  <a:pt x="944" y="8803"/>
                  <a:pt x="1100" y="8960"/>
                </a:cubicBezTo>
                <a:cubicBezTo>
                  <a:pt x="1150" y="9010"/>
                  <a:pt x="1211" y="9032"/>
                  <a:pt x="1271" y="9032"/>
                </a:cubicBezTo>
                <a:cubicBezTo>
                  <a:pt x="1398" y="9032"/>
                  <a:pt x="1520" y="8933"/>
                  <a:pt x="1520" y="8785"/>
                </a:cubicBezTo>
                <a:cubicBezTo>
                  <a:pt x="1520" y="8650"/>
                  <a:pt x="1410" y="8537"/>
                  <a:pt x="1276" y="8537"/>
                </a:cubicBezTo>
                <a:close/>
                <a:moveTo>
                  <a:pt x="2495" y="8537"/>
                </a:moveTo>
                <a:cubicBezTo>
                  <a:pt x="2272" y="8537"/>
                  <a:pt x="2163" y="8803"/>
                  <a:pt x="2319" y="8960"/>
                </a:cubicBezTo>
                <a:cubicBezTo>
                  <a:pt x="2370" y="9010"/>
                  <a:pt x="2431" y="9032"/>
                  <a:pt x="2491" y="9032"/>
                </a:cubicBezTo>
                <a:cubicBezTo>
                  <a:pt x="2618" y="9032"/>
                  <a:pt x="2739" y="8933"/>
                  <a:pt x="2739" y="8785"/>
                </a:cubicBezTo>
                <a:cubicBezTo>
                  <a:pt x="2739" y="8647"/>
                  <a:pt x="2630" y="8537"/>
                  <a:pt x="2495" y="8537"/>
                </a:cubicBezTo>
                <a:close/>
                <a:moveTo>
                  <a:pt x="3714" y="8537"/>
                </a:moveTo>
                <a:cubicBezTo>
                  <a:pt x="3494" y="8537"/>
                  <a:pt x="3385" y="8803"/>
                  <a:pt x="3538" y="8960"/>
                </a:cubicBezTo>
                <a:cubicBezTo>
                  <a:pt x="3589" y="9010"/>
                  <a:pt x="3651" y="9032"/>
                  <a:pt x="3711" y="9032"/>
                </a:cubicBezTo>
                <a:cubicBezTo>
                  <a:pt x="3839" y="9032"/>
                  <a:pt x="3961" y="8933"/>
                  <a:pt x="3961" y="8785"/>
                </a:cubicBezTo>
                <a:cubicBezTo>
                  <a:pt x="3958" y="8650"/>
                  <a:pt x="3849" y="8537"/>
                  <a:pt x="3714" y="8537"/>
                </a:cubicBezTo>
                <a:close/>
                <a:moveTo>
                  <a:pt x="4933" y="8537"/>
                </a:moveTo>
                <a:cubicBezTo>
                  <a:pt x="4713" y="8537"/>
                  <a:pt x="4604" y="8803"/>
                  <a:pt x="4757" y="8960"/>
                </a:cubicBezTo>
                <a:cubicBezTo>
                  <a:pt x="4808" y="9010"/>
                  <a:pt x="4870" y="9032"/>
                  <a:pt x="4930" y="9032"/>
                </a:cubicBezTo>
                <a:cubicBezTo>
                  <a:pt x="5058" y="9032"/>
                  <a:pt x="5180" y="8933"/>
                  <a:pt x="5180" y="8785"/>
                </a:cubicBezTo>
                <a:cubicBezTo>
                  <a:pt x="5180" y="8647"/>
                  <a:pt x="5068" y="8537"/>
                  <a:pt x="4933" y="8537"/>
                </a:cubicBezTo>
                <a:close/>
                <a:moveTo>
                  <a:pt x="6152" y="8537"/>
                </a:moveTo>
                <a:cubicBezTo>
                  <a:pt x="5933" y="8537"/>
                  <a:pt x="5823" y="8803"/>
                  <a:pt x="5976" y="8960"/>
                </a:cubicBezTo>
                <a:cubicBezTo>
                  <a:pt x="6027" y="9010"/>
                  <a:pt x="6089" y="9032"/>
                  <a:pt x="6149" y="9032"/>
                </a:cubicBezTo>
                <a:cubicBezTo>
                  <a:pt x="6277" y="9032"/>
                  <a:pt x="6399" y="8933"/>
                  <a:pt x="6399" y="8785"/>
                </a:cubicBezTo>
                <a:cubicBezTo>
                  <a:pt x="6399" y="8647"/>
                  <a:pt x="6287" y="8537"/>
                  <a:pt x="6152" y="8537"/>
                </a:cubicBezTo>
                <a:close/>
                <a:moveTo>
                  <a:pt x="7371" y="8537"/>
                </a:moveTo>
                <a:cubicBezTo>
                  <a:pt x="7152" y="8537"/>
                  <a:pt x="7042" y="8803"/>
                  <a:pt x="7199" y="8960"/>
                </a:cubicBezTo>
                <a:cubicBezTo>
                  <a:pt x="7248" y="9010"/>
                  <a:pt x="7309" y="9032"/>
                  <a:pt x="7369" y="9032"/>
                </a:cubicBezTo>
                <a:cubicBezTo>
                  <a:pt x="7496" y="9032"/>
                  <a:pt x="7619" y="8933"/>
                  <a:pt x="7619" y="8785"/>
                </a:cubicBezTo>
                <a:cubicBezTo>
                  <a:pt x="7619" y="8647"/>
                  <a:pt x="7509" y="8537"/>
                  <a:pt x="7371" y="8537"/>
                </a:cubicBezTo>
                <a:close/>
                <a:moveTo>
                  <a:pt x="8590" y="8537"/>
                </a:moveTo>
                <a:cubicBezTo>
                  <a:pt x="8371" y="8537"/>
                  <a:pt x="8261" y="8803"/>
                  <a:pt x="8418" y="8960"/>
                </a:cubicBezTo>
                <a:cubicBezTo>
                  <a:pt x="8467" y="9010"/>
                  <a:pt x="8528" y="9032"/>
                  <a:pt x="8588" y="9032"/>
                </a:cubicBezTo>
                <a:cubicBezTo>
                  <a:pt x="8715" y="9032"/>
                  <a:pt x="8838" y="8933"/>
                  <a:pt x="8838" y="8785"/>
                </a:cubicBezTo>
                <a:cubicBezTo>
                  <a:pt x="8838" y="8647"/>
                  <a:pt x="8728" y="8537"/>
                  <a:pt x="8590" y="8537"/>
                </a:cubicBezTo>
                <a:close/>
                <a:moveTo>
                  <a:pt x="9812" y="8537"/>
                </a:moveTo>
                <a:cubicBezTo>
                  <a:pt x="9590" y="8537"/>
                  <a:pt x="9480" y="8803"/>
                  <a:pt x="9637" y="8960"/>
                </a:cubicBezTo>
                <a:cubicBezTo>
                  <a:pt x="9687" y="9010"/>
                  <a:pt x="9749" y="9032"/>
                  <a:pt x="9809" y="9032"/>
                </a:cubicBezTo>
                <a:cubicBezTo>
                  <a:pt x="9936" y="9032"/>
                  <a:pt x="10057" y="8933"/>
                  <a:pt x="10057" y="8785"/>
                </a:cubicBezTo>
                <a:cubicBezTo>
                  <a:pt x="10057" y="8647"/>
                  <a:pt x="9947" y="8537"/>
                  <a:pt x="9812" y="8537"/>
                </a:cubicBezTo>
                <a:close/>
                <a:moveTo>
                  <a:pt x="11031" y="8537"/>
                </a:moveTo>
                <a:cubicBezTo>
                  <a:pt x="10809" y="8537"/>
                  <a:pt x="10699" y="8803"/>
                  <a:pt x="10856" y="8960"/>
                </a:cubicBezTo>
                <a:cubicBezTo>
                  <a:pt x="10906" y="9010"/>
                  <a:pt x="10968" y="9032"/>
                  <a:pt x="11028" y="9032"/>
                </a:cubicBezTo>
                <a:cubicBezTo>
                  <a:pt x="11155" y="9032"/>
                  <a:pt x="11276" y="8933"/>
                  <a:pt x="11276" y="8785"/>
                </a:cubicBezTo>
                <a:cubicBezTo>
                  <a:pt x="11276" y="8647"/>
                  <a:pt x="11166" y="8537"/>
                  <a:pt x="11031" y="8537"/>
                </a:cubicBezTo>
                <a:close/>
                <a:moveTo>
                  <a:pt x="12250" y="8537"/>
                </a:moveTo>
                <a:cubicBezTo>
                  <a:pt x="12031" y="8537"/>
                  <a:pt x="11921" y="8803"/>
                  <a:pt x="12075" y="8960"/>
                </a:cubicBezTo>
                <a:cubicBezTo>
                  <a:pt x="12125" y="9010"/>
                  <a:pt x="12187" y="9032"/>
                  <a:pt x="12248" y="9032"/>
                </a:cubicBezTo>
                <a:cubicBezTo>
                  <a:pt x="12375" y="9032"/>
                  <a:pt x="12498" y="8933"/>
                  <a:pt x="12498" y="8785"/>
                </a:cubicBezTo>
                <a:cubicBezTo>
                  <a:pt x="12495" y="8647"/>
                  <a:pt x="12385" y="8537"/>
                  <a:pt x="12250" y="8537"/>
                </a:cubicBezTo>
                <a:close/>
                <a:moveTo>
                  <a:pt x="13469" y="8537"/>
                </a:moveTo>
                <a:cubicBezTo>
                  <a:pt x="13250" y="8537"/>
                  <a:pt x="13140" y="8803"/>
                  <a:pt x="13294" y="8960"/>
                </a:cubicBezTo>
                <a:cubicBezTo>
                  <a:pt x="13344" y="9010"/>
                  <a:pt x="13406" y="9032"/>
                  <a:pt x="13467" y="9032"/>
                </a:cubicBezTo>
                <a:cubicBezTo>
                  <a:pt x="13594" y="9032"/>
                  <a:pt x="13717" y="8933"/>
                  <a:pt x="13717" y="8785"/>
                </a:cubicBezTo>
                <a:cubicBezTo>
                  <a:pt x="13717" y="8647"/>
                  <a:pt x="13604" y="8537"/>
                  <a:pt x="13469" y="8537"/>
                </a:cubicBezTo>
                <a:close/>
                <a:moveTo>
                  <a:pt x="14688" y="8537"/>
                </a:moveTo>
                <a:cubicBezTo>
                  <a:pt x="14469" y="8537"/>
                  <a:pt x="14359" y="8803"/>
                  <a:pt x="14513" y="8960"/>
                </a:cubicBezTo>
                <a:cubicBezTo>
                  <a:pt x="14563" y="9010"/>
                  <a:pt x="14625" y="9032"/>
                  <a:pt x="14686" y="9032"/>
                </a:cubicBezTo>
                <a:cubicBezTo>
                  <a:pt x="14813" y="9032"/>
                  <a:pt x="14936" y="8933"/>
                  <a:pt x="14936" y="8785"/>
                </a:cubicBezTo>
                <a:cubicBezTo>
                  <a:pt x="14936" y="8647"/>
                  <a:pt x="14823" y="8537"/>
                  <a:pt x="14688" y="8537"/>
                </a:cubicBezTo>
                <a:close/>
                <a:moveTo>
                  <a:pt x="15907" y="8537"/>
                </a:moveTo>
                <a:cubicBezTo>
                  <a:pt x="15688" y="8537"/>
                  <a:pt x="15578" y="8803"/>
                  <a:pt x="15735" y="8960"/>
                </a:cubicBezTo>
                <a:cubicBezTo>
                  <a:pt x="15785" y="9010"/>
                  <a:pt x="15846" y="9032"/>
                  <a:pt x="15906" y="9032"/>
                </a:cubicBezTo>
                <a:cubicBezTo>
                  <a:pt x="16033" y="9032"/>
                  <a:pt x="16155" y="8933"/>
                  <a:pt x="16155" y="8785"/>
                </a:cubicBezTo>
                <a:cubicBezTo>
                  <a:pt x="16155" y="8647"/>
                  <a:pt x="16045" y="8537"/>
                  <a:pt x="15907" y="8537"/>
                </a:cubicBezTo>
                <a:close/>
                <a:moveTo>
                  <a:pt x="17127" y="8537"/>
                </a:moveTo>
                <a:cubicBezTo>
                  <a:pt x="16907" y="8537"/>
                  <a:pt x="16797" y="8803"/>
                  <a:pt x="16954" y="8960"/>
                </a:cubicBezTo>
                <a:cubicBezTo>
                  <a:pt x="17004" y="9010"/>
                  <a:pt x="17065" y="9032"/>
                  <a:pt x="17125" y="9032"/>
                </a:cubicBezTo>
                <a:cubicBezTo>
                  <a:pt x="17252" y="9032"/>
                  <a:pt x="17374" y="8933"/>
                  <a:pt x="17374" y="8785"/>
                </a:cubicBezTo>
                <a:cubicBezTo>
                  <a:pt x="17374" y="8647"/>
                  <a:pt x="17264" y="8537"/>
                  <a:pt x="17127" y="8537"/>
                </a:cubicBezTo>
                <a:close/>
                <a:moveTo>
                  <a:pt x="18349" y="8537"/>
                </a:moveTo>
                <a:cubicBezTo>
                  <a:pt x="18126" y="8537"/>
                  <a:pt x="18017" y="8803"/>
                  <a:pt x="18173" y="8960"/>
                </a:cubicBezTo>
                <a:cubicBezTo>
                  <a:pt x="18224" y="9010"/>
                  <a:pt x="18285" y="9032"/>
                  <a:pt x="18345" y="9032"/>
                </a:cubicBezTo>
                <a:cubicBezTo>
                  <a:pt x="18472" y="9032"/>
                  <a:pt x="18593" y="8933"/>
                  <a:pt x="18593" y="8785"/>
                </a:cubicBezTo>
                <a:cubicBezTo>
                  <a:pt x="18593" y="8647"/>
                  <a:pt x="18483" y="8537"/>
                  <a:pt x="18349" y="8537"/>
                </a:cubicBezTo>
                <a:close/>
                <a:moveTo>
                  <a:pt x="19568" y="8537"/>
                </a:moveTo>
                <a:cubicBezTo>
                  <a:pt x="19345" y="8537"/>
                  <a:pt x="19236" y="8803"/>
                  <a:pt x="19392" y="8960"/>
                </a:cubicBezTo>
                <a:cubicBezTo>
                  <a:pt x="19443" y="9010"/>
                  <a:pt x="19504" y="9032"/>
                  <a:pt x="19564" y="9032"/>
                </a:cubicBezTo>
                <a:cubicBezTo>
                  <a:pt x="19691" y="9032"/>
                  <a:pt x="19812" y="8933"/>
                  <a:pt x="19812" y="8785"/>
                </a:cubicBezTo>
                <a:cubicBezTo>
                  <a:pt x="19812" y="8647"/>
                  <a:pt x="19703" y="8537"/>
                  <a:pt x="19568" y="8537"/>
                </a:cubicBezTo>
                <a:close/>
                <a:moveTo>
                  <a:pt x="20787" y="8537"/>
                </a:moveTo>
                <a:cubicBezTo>
                  <a:pt x="20567" y="8537"/>
                  <a:pt x="20458" y="8803"/>
                  <a:pt x="20611" y="8960"/>
                </a:cubicBezTo>
                <a:cubicBezTo>
                  <a:pt x="20662" y="9010"/>
                  <a:pt x="20724" y="9032"/>
                  <a:pt x="20784" y="9032"/>
                </a:cubicBezTo>
                <a:cubicBezTo>
                  <a:pt x="20912" y="9032"/>
                  <a:pt x="21034" y="8933"/>
                  <a:pt x="21034" y="8785"/>
                </a:cubicBezTo>
                <a:cubicBezTo>
                  <a:pt x="21031" y="8647"/>
                  <a:pt x="20922" y="8537"/>
                  <a:pt x="20787" y="8537"/>
                </a:cubicBezTo>
                <a:close/>
                <a:moveTo>
                  <a:pt x="22006" y="8537"/>
                </a:moveTo>
                <a:cubicBezTo>
                  <a:pt x="21786" y="8537"/>
                  <a:pt x="21677" y="8803"/>
                  <a:pt x="21830" y="8960"/>
                </a:cubicBezTo>
                <a:cubicBezTo>
                  <a:pt x="21881" y="9010"/>
                  <a:pt x="21943" y="9032"/>
                  <a:pt x="22003" y="9032"/>
                </a:cubicBezTo>
                <a:cubicBezTo>
                  <a:pt x="22131" y="9032"/>
                  <a:pt x="22253" y="8933"/>
                  <a:pt x="22253" y="8785"/>
                </a:cubicBezTo>
                <a:cubicBezTo>
                  <a:pt x="22253" y="8647"/>
                  <a:pt x="22141" y="8537"/>
                  <a:pt x="22006" y="8537"/>
                </a:cubicBezTo>
                <a:close/>
                <a:moveTo>
                  <a:pt x="23225" y="8537"/>
                </a:moveTo>
                <a:cubicBezTo>
                  <a:pt x="23006" y="8537"/>
                  <a:pt x="22896" y="8803"/>
                  <a:pt x="23049" y="8960"/>
                </a:cubicBezTo>
                <a:cubicBezTo>
                  <a:pt x="23100" y="9010"/>
                  <a:pt x="23162" y="9032"/>
                  <a:pt x="23222" y="9032"/>
                </a:cubicBezTo>
                <a:cubicBezTo>
                  <a:pt x="23350" y="9032"/>
                  <a:pt x="23472" y="8933"/>
                  <a:pt x="23472" y="8785"/>
                </a:cubicBezTo>
                <a:cubicBezTo>
                  <a:pt x="23472" y="8647"/>
                  <a:pt x="23363" y="8537"/>
                  <a:pt x="23225" y="8537"/>
                </a:cubicBezTo>
                <a:close/>
                <a:moveTo>
                  <a:pt x="24444" y="8537"/>
                </a:moveTo>
                <a:cubicBezTo>
                  <a:pt x="24225" y="8537"/>
                  <a:pt x="24115" y="8803"/>
                  <a:pt x="24272" y="8960"/>
                </a:cubicBezTo>
                <a:cubicBezTo>
                  <a:pt x="24321" y="9010"/>
                  <a:pt x="24382" y="9032"/>
                  <a:pt x="24442" y="9032"/>
                </a:cubicBezTo>
                <a:cubicBezTo>
                  <a:pt x="24569" y="9032"/>
                  <a:pt x="24692" y="8933"/>
                  <a:pt x="24692" y="8785"/>
                </a:cubicBezTo>
                <a:cubicBezTo>
                  <a:pt x="24692" y="8647"/>
                  <a:pt x="24582" y="8537"/>
                  <a:pt x="24444" y="8537"/>
                </a:cubicBezTo>
                <a:close/>
                <a:moveTo>
                  <a:pt x="54" y="9756"/>
                </a:moveTo>
                <a:cubicBezTo>
                  <a:pt x="38" y="9756"/>
                  <a:pt x="19" y="9759"/>
                  <a:pt x="0" y="9762"/>
                </a:cubicBezTo>
                <a:lnTo>
                  <a:pt x="0" y="10245"/>
                </a:lnTo>
                <a:cubicBezTo>
                  <a:pt x="18" y="10249"/>
                  <a:pt x="36" y="10251"/>
                  <a:pt x="53" y="10251"/>
                </a:cubicBezTo>
                <a:cubicBezTo>
                  <a:pt x="177" y="10251"/>
                  <a:pt x="285" y="10158"/>
                  <a:pt x="301" y="10032"/>
                </a:cubicBezTo>
                <a:cubicBezTo>
                  <a:pt x="317" y="9885"/>
                  <a:pt x="201" y="9759"/>
                  <a:pt x="54" y="9759"/>
                </a:cubicBezTo>
                <a:lnTo>
                  <a:pt x="54" y="9756"/>
                </a:lnTo>
                <a:close/>
                <a:moveTo>
                  <a:pt x="1276" y="9756"/>
                </a:moveTo>
                <a:cubicBezTo>
                  <a:pt x="1053" y="9756"/>
                  <a:pt x="944" y="10022"/>
                  <a:pt x="1100" y="10179"/>
                </a:cubicBezTo>
                <a:cubicBezTo>
                  <a:pt x="1150" y="10229"/>
                  <a:pt x="1211" y="10251"/>
                  <a:pt x="1271" y="10251"/>
                </a:cubicBezTo>
                <a:cubicBezTo>
                  <a:pt x="1398" y="10251"/>
                  <a:pt x="1520" y="10152"/>
                  <a:pt x="1520" y="10004"/>
                </a:cubicBezTo>
                <a:cubicBezTo>
                  <a:pt x="1520" y="9869"/>
                  <a:pt x="1410" y="9756"/>
                  <a:pt x="1276" y="9756"/>
                </a:cubicBezTo>
                <a:close/>
                <a:moveTo>
                  <a:pt x="2495" y="9756"/>
                </a:moveTo>
                <a:cubicBezTo>
                  <a:pt x="2272" y="9756"/>
                  <a:pt x="2163" y="10022"/>
                  <a:pt x="2319" y="10179"/>
                </a:cubicBezTo>
                <a:cubicBezTo>
                  <a:pt x="2370" y="10229"/>
                  <a:pt x="2431" y="10251"/>
                  <a:pt x="2491" y="10251"/>
                </a:cubicBezTo>
                <a:cubicBezTo>
                  <a:pt x="2618" y="10251"/>
                  <a:pt x="2739" y="10152"/>
                  <a:pt x="2739" y="10004"/>
                </a:cubicBezTo>
                <a:cubicBezTo>
                  <a:pt x="2739" y="9869"/>
                  <a:pt x="2630" y="9756"/>
                  <a:pt x="2495" y="9756"/>
                </a:cubicBezTo>
                <a:close/>
                <a:moveTo>
                  <a:pt x="3714" y="9756"/>
                </a:moveTo>
                <a:cubicBezTo>
                  <a:pt x="3494" y="9756"/>
                  <a:pt x="3385" y="10022"/>
                  <a:pt x="3538" y="10179"/>
                </a:cubicBezTo>
                <a:cubicBezTo>
                  <a:pt x="3589" y="10229"/>
                  <a:pt x="3651" y="10251"/>
                  <a:pt x="3711" y="10251"/>
                </a:cubicBezTo>
                <a:cubicBezTo>
                  <a:pt x="3839" y="10251"/>
                  <a:pt x="3961" y="10152"/>
                  <a:pt x="3961" y="10004"/>
                </a:cubicBezTo>
                <a:cubicBezTo>
                  <a:pt x="3961" y="9869"/>
                  <a:pt x="3849" y="9756"/>
                  <a:pt x="3714" y="9756"/>
                </a:cubicBezTo>
                <a:close/>
                <a:moveTo>
                  <a:pt x="4933" y="9756"/>
                </a:moveTo>
                <a:cubicBezTo>
                  <a:pt x="4713" y="9756"/>
                  <a:pt x="4604" y="10022"/>
                  <a:pt x="4757" y="10179"/>
                </a:cubicBezTo>
                <a:cubicBezTo>
                  <a:pt x="4808" y="10229"/>
                  <a:pt x="4870" y="10251"/>
                  <a:pt x="4930" y="10251"/>
                </a:cubicBezTo>
                <a:cubicBezTo>
                  <a:pt x="5058" y="10251"/>
                  <a:pt x="5180" y="10152"/>
                  <a:pt x="5180" y="10004"/>
                </a:cubicBezTo>
                <a:cubicBezTo>
                  <a:pt x="5180" y="9869"/>
                  <a:pt x="5068" y="9756"/>
                  <a:pt x="4933" y="9756"/>
                </a:cubicBezTo>
                <a:close/>
                <a:moveTo>
                  <a:pt x="6152" y="9756"/>
                </a:moveTo>
                <a:cubicBezTo>
                  <a:pt x="5933" y="9756"/>
                  <a:pt x="5823" y="10022"/>
                  <a:pt x="5976" y="10179"/>
                </a:cubicBezTo>
                <a:cubicBezTo>
                  <a:pt x="6027" y="10229"/>
                  <a:pt x="6089" y="10251"/>
                  <a:pt x="6149" y="10251"/>
                </a:cubicBezTo>
                <a:cubicBezTo>
                  <a:pt x="6277" y="10251"/>
                  <a:pt x="6399" y="10152"/>
                  <a:pt x="6399" y="10004"/>
                </a:cubicBezTo>
                <a:cubicBezTo>
                  <a:pt x="6399" y="9869"/>
                  <a:pt x="6290" y="9756"/>
                  <a:pt x="6152" y="9756"/>
                </a:cubicBezTo>
                <a:close/>
                <a:moveTo>
                  <a:pt x="7371" y="9756"/>
                </a:moveTo>
                <a:cubicBezTo>
                  <a:pt x="7152" y="9756"/>
                  <a:pt x="7042" y="10022"/>
                  <a:pt x="7199" y="10179"/>
                </a:cubicBezTo>
                <a:cubicBezTo>
                  <a:pt x="7248" y="10229"/>
                  <a:pt x="7309" y="10251"/>
                  <a:pt x="7369" y="10251"/>
                </a:cubicBezTo>
                <a:cubicBezTo>
                  <a:pt x="7496" y="10251"/>
                  <a:pt x="7619" y="10152"/>
                  <a:pt x="7619" y="10004"/>
                </a:cubicBezTo>
                <a:cubicBezTo>
                  <a:pt x="7619" y="9869"/>
                  <a:pt x="7509" y="9756"/>
                  <a:pt x="7371" y="9756"/>
                </a:cubicBezTo>
                <a:close/>
                <a:moveTo>
                  <a:pt x="8590" y="9756"/>
                </a:moveTo>
                <a:cubicBezTo>
                  <a:pt x="8371" y="9756"/>
                  <a:pt x="8261" y="10022"/>
                  <a:pt x="8418" y="10179"/>
                </a:cubicBezTo>
                <a:cubicBezTo>
                  <a:pt x="8467" y="10229"/>
                  <a:pt x="8528" y="10251"/>
                  <a:pt x="8588" y="10251"/>
                </a:cubicBezTo>
                <a:cubicBezTo>
                  <a:pt x="8715" y="10251"/>
                  <a:pt x="8838" y="10152"/>
                  <a:pt x="8838" y="10004"/>
                </a:cubicBezTo>
                <a:cubicBezTo>
                  <a:pt x="8838" y="9869"/>
                  <a:pt x="8728" y="9756"/>
                  <a:pt x="8590" y="9756"/>
                </a:cubicBezTo>
                <a:close/>
                <a:moveTo>
                  <a:pt x="9812" y="9756"/>
                </a:moveTo>
                <a:cubicBezTo>
                  <a:pt x="9590" y="9756"/>
                  <a:pt x="9480" y="10022"/>
                  <a:pt x="9637" y="10179"/>
                </a:cubicBezTo>
                <a:cubicBezTo>
                  <a:pt x="9686" y="10229"/>
                  <a:pt x="9747" y="10251"/>
                  <a:pt x="9807" y="10251"/>
                </a:cubicBezTo>
                <a:cubicBezTo>
                  <a:pt x="9934" y="10251"/>
                  <a:pt x="10057" y="10152"/>
                  <a:pt x="10057" y="10004"/>
                </a:cubicBezTo>
                <a:cubicBezTo>
                  <a:pt x="10057" y="9869"/>
                  <a:pt x="9947" y="9756"/>
                  <a:pt x="9812" y="9756"/>
                </a:cubicBezTo>
                <a:close/>
                <a:moveTo>
                  <a:pt x="11031" y="9756"/>
                </a:moveTo>
                <a:cubicBezTo>
                  <a:pt x="10809" y="9756"/>
                  <a:pt x="10699" y="10022"/>
                  <a:pt x="10856" y="10179"/>
                </a:cubicBezTo>
                <a:cubicBezTo>
                  <a:pt x="10906" y="10229"/>
                  <a:pt x="10968" y="10251"/>
                  <a:pt x="11028" y="10251"/>
                </a:cubicBezTo>
                <a:cubicBezTo>
                  <a:pt x="11155" y="10251"/>
                  <a:pt x="11276" y="10152"/>
                  <a:pt x="11276" y="10004"/>
                </a:cubicBezTo>
                <a:cubicBezTo>
                  <a:pt x="11276" y="9869"/>
                  <a:pt x="11166" y="9756"/>
                  <a:pt x="11031" y="9756"/>
                </a:cubicBezTo>
                <a:close/>
                <a:moveTo>
                  <a:pt x="12250" y="9756"/>
                </a:moveTo>
                <a:cubicBezTo>
                  <a:pt x="12031" y="9756"/>
                  <a:pt x="11921" y="10022"/>
                  <a:pt x="12075" y="10179"/>
                </a:cubicBezTo>
                <a:cubicBezTo>
                  <a:pt x="12125" y="10229"/>
                  <a:pt x="12187" y="10251"/>
                  <a:pt x="12248" y="10251"/>
                </a:cubicBezTo>
                <a:cubicBezTo>
                  <a:pt x="12375" y="10251"/>
                  <a:pt x="12498" y="10152"/>
                  <a:pt x="12498" y="10004"/>
                </a:cubicBezTo>
                <a:cubicBezTo>
                  <a:pt x="12495" y="9869"/>
                  <a:pt x="12385" y="9756"/>
                  <a:pt x="12250" y="9756"/>
                </a:cubicBezTo>
                <a:close/>
                <a:moveTo>
                  <a:pt x="13469" y="9756"/>
                </a:moveTo>
                <a:cubicBezTo>
                  <a:pt x="13250" y="9756"/>
                  <a:pt x="13140" y="10022"/>
                  <a:pt x="13294" y="10179"/>
                </a:cubicBezTo>
                <a:cubicBezTo>
                  <a:pt x="13344" y="10229"/>
                  <a:pt x="13406" y="10251"/>
                  <a:pt x="13467" y="10251"/>
                </a:cubicBezTo>
                <a:cubicBezTo>
                  <a:pt x="13594" y="10251"/>
                  <a:pt x="13717" y="10152"/>
                  <a:pt x="13717" y="10004"/>
                </a:cubicBezTo>
                <a:cubicBezTo>
                  <a:pt x="13717" y="9869"/>
                  <a:pt x="13604" y="9756"/>
                  <a:pt x="13469" y="9756"/>
                </a:cubicBezTo>
                <a:close/>
                <a:moveTo>
                  <a:pt x="14688" y="9756"/>
                </a:moveTo>
                <a:cubicBezTo>
                  <a:pt x="14469" y="9756"/>
                  <a:pt x="14359" y="10022"/>
                  <a:pt x="14513" y="10179"/>
                </a:cubicBezTo>
                <a:cubicBezTo>
                  <a:pt x="14563" y="10229"/>
                  <a:pt x="14625" y="10251"/>
                  <a:pt x="14686" y="10251"/>
                </a:cubicBezTo>
                <a:cubicBezTo>
                  <a:pt x="14813" y="10251"/>
                  <a:pt x="14936" y="10152"/>
                  <a:pt x="14936" y="10004"/>
                </a:cubicBezTo>
                <a:cubicBezTo>
                  <a:pt x="14936" y="9869"/>
                  <a:pt x="14823" y="9756"/>
                  <a:pt x="14688" y="9756"/>
                </a:cubicBezTo>
                <a:close/>
                <a:moveTo>
                  <a:pt x="15907" y="9756"/>
                </a:moveTo>
                <a:cubicBezTo>
                  <a:pt x="15688" y="9756"/>
                  <a:pt x="15578" y="10022"/>
                  <a:pt x="15735" y="10179"/>
                </a:cubicBezTo>
                <a:cubicBezTo>
                  <a:pt x="15785" y="10229"/>
                  <a:pt x="15846" y="10251"/>
                  <a:pt x="15906" y="10251"/>
                </a:cubicBezTo>
                <a:cubicBezTo>
                  <a:pt x="16033" y="10251"/>
                  <a:pt x="16155" y="10152"/>
                  <a:pt x="16155" y="10004"/>
                </a:cubicBezTo>
                <a:cubicBezTo>
                  <a:pt x="16155" y="9869"/>
                  <a:pt x="16045" y="9756"/>
                  <a:pt x="15907" y="9756"/>
                </a:cubicBezTo>
                <a:close/>
                <a:moveTo>
                  <a:pt x="17127" y="9756"/>
                </a:moveTo>
                <a:cubicBezTo>
                  <a:pt x="16907" y="9756"/>
                  <a:pt x="16797" y="10022"/>
                  <a:pt x="16954" y="10179"/>
                </a:cubicBezTo>
                <a:cubicBezTo>
                  <a:pt x="17004" y="10229"/>
                  <a:pt x="17065" y="10251"/>
                  <a:pt x="17125" y="10251"/>
                </a:cubicBezTo>
                <a:cubicBezTo>
                  <a:pt x="17252" y="10251"/>
                  <a:pt x="17374" y="10152"/>
                  <a:pt x="17374" y="10004"/>
                </a:cubicBezTo>
                <a:cubicBezTo>
                  <a:pt x="17374" y="9869"/>
                  <a:pt x="17264" y="9756"/>
                  <a:pt x="17127" y="9756"/>
                </a:cubicBezTo>
                <a:close/>
                <a:moveTo>
                  <a:pt x="18349" y="9756"/>
                </a:moveTo>
                <a:cubicBezTo>
                  <a:pt x="18126" y="9756"/>
                  <a:pt x="18017" y="10022"/>
                  <a:pt x="18173" y="10179"/>
                </a:cubicBezTo>
                <a:cubicBezTo>
                  <a:pt x="18223" y="10229"/>
                  <a:pt x="18284" y="10251"/>
                  <a:pt x="18344" y="10251"/>
                </a:cubicBezTo>
                <a:cubicBezTo>
                  <a:pt x="18471" y="10251"/>
                  <a:pt x="18593" y="10152"/>
                  <a:pt x="18593" y="10004"/>
                </a:cubicBezTo>
                <a:cubicBezTo>
                  <a:pt x="18593" y="9869"/>
                  <a:pt x="18483" y="9756"/>
                  <a:pt x="18349" y="9756"/>
                </a:cubicBezTo>
                <a:close/>
                <a:moveTo>
                  <a:pt x="19568" y="9756"/>
                </a:moveTo>
                <a:cubicBezTo>
                  <a:pt x="19348" y="9756"/>
                  <a:pt x="19236" y="10022"/>
                  <a:pt x="19392" y="10179"/>
                </a:cubicBezTo>
                <a:cubicBezTo>
                  <a:pt x="19443" y="10229"/>
                  <a:pt x="19504" y="10251"/>
                  <a:pt x="19564" y="10251"/>
                </a:cubicBezTo>
                <a:cubicBezTo>
                  <a:pt x="19691" y="10251"/>
                  <a:pt x="19812" y="10152"/>
                  <a:pt x="19812" y="10004"/>
                </a:cubicBezTo>
                <a:cubicBezTo>
                  <a:pt x="19812" y="9869"/>
                  <a:pt x="19703" y="9756"/>
                  <a:pt x="19568" y="9756"/>
                </a:cubicBezTo>
                <a:close/>
                <a:moveTo>
                  <a:pt x="20787" y="9756"/>
                </a:moveTo>
                <a:cubicBezTo>
                  <a:pt x="20567" y="9756"/>
                  <a:pt x="20458" y="10022"/>
                  <a:pt x="20611" y="10179"/>
                </a:cubicBezTo>
                <a:cubicBezTo>
                  <a:pt x="20662" y="10229"/>
                  <a:pt x="20724" y="10251"/>
                  <a:pt x="20784" y="10251"/>
                </a:cubicBezTo>
                <a:cubicBezTo>
                  <a:pt x="20912" y="10251"/>
                  <a:pt x="21034" y="10152"/>
                  <a:pt x="21034" y="10004"/>
                </a:cubicBezTo>
                <a:cubicBezTo>
                  <a:pt x="21031" y="9869"/>
                  <a:pt x="20922" y="9756"/>
                  <a:pt x="20787" y="9756"/>
                </a:cubicBezTo>
                <a:close/>
                <a:moveTo>
                  <a:pt x="22006" y="9756"/>
                </a:moveTo>
                <a:cubicBezTo>
                  <a:pt x="21786" y="9756"/>
                  <a:pt x="21677" y="10022"/>
                  <a:pt x="21830" y="10179"/>
                </a:cubicBezTo>
                <a:cubicBezTo>
                  <a:pt x="21881" y="10229"/>
                  <a:pt x="21943" y="10251"/>
                  <a:pt x="22003" y="10251"/>
                </a:cubicBezTo>
                <a:cubicBezTo>
                  <a:pt x="22131" y="10251"/>
                  <a:pt x="22253" y="10152"/>
                  <a:pt x="22253" y="10004"/>
                </a:cubicBezTo>
                <a:cubicBezTo>
                  <a:pt x="22253" y="9869"/>
                  <a:pt x="22141" y="9756"/>
                  <a:pt x="22006" y="9756"/>
                </a:cubicBezTo>
                <a:close/>
                <a:moveTo>
                  <a:pt x="23225" y="9756"/>
                </a:moveTo>
                <a:cubicBezTo>
                  <a:pt x="23006" y="9756"/>
                  <a:pt x="22896" y="10022"/>
                  <a:pt x="23049" y="10179"/>
                </a:cubicBezTo>
                <a:cubicBezTo>
                  <a:pt x="23100" y="10229"/>
                  <a:pt x="23162" y="10251"/>
                  <a:pt x="23222" y="10251"/>
                </a:cubicBezTo>
                <a:cubicBezTo>
                  <a:pt x="23350" y="10251"/>
                  <a:pt x="23472" y="10152"/>
                  <a:pt x="23472" y="10004"/>
                </a:cubicBezTo>
                <a:cubicBezTo>
                  <a:pt x="23472" y="9869"/>
                  <a:pt x="23363" y="9756"/>
                  <a:pt x="23225" y="9756"/>
                </a:cubicBezTo>
                <a:close/>
                <a:moveTo>
                  <a:pt x="24444" y="9756"/>
                </a:moveTo>
                <a:cubicBezTo>
                  <a:pt x="24225" y="9756"/>
                  <a:pt x="24115" y="10022"/>
                  <a:pt x="24272" y="10179"/>
                </a:cubicBezTo>
                <a:cubicBezTo>
                  <a:pt x="24321" y="10229"/>
                  <a:pt x="24382" y="10251"/>
                  <a:pt x="24442" y="10251"/>
                </a:cubicBezTo>
                <a:cubicBezTo>
                  <a:pt x="24569" y="10251"/>
                  <a:pt x="24692" y="10152"/>
                  <a:pt x="24692" y="10004"/>
                </a:cubicBezTo>
                <a:cubicBezTo>
                  <a:pt x="24692" y="9869"/>
                  <a:pt x="24582" y="9756"/>
                  <a:pt x="24444" y="9756"/>
                </a:cubicBezTo>
                <a:close/>
                <a:moveTo>
                  <a:pt x="24445" y="10976"/>
                </a:moveTo>
                <a:cubicBezTo>
                  <a:pt x="24315" y="10976"/>
                  <a:pt x="24197" y="11078"/>
                  <a:pt x="24200" y="11223"/>
                </a:cubicBezTo>
                <a:cubicBezTo>
                  <a:pt x="24200" y="11332"/>
                  <a:pt x="24272" y="11430"/>
                  <a:pt x="24378" y="11461"/>
                </a:cubicBezTo>
                <a:cubicBezTo>
                  <a:pt x="24444" y="11310"/>
                  <a:pt x="24510" y="11160"/>
                  <a:pt x="24569" y="11010"/>
                </a:cubicBezTo>
                <a:cubicBezTo>
                  <a:pt x="24529" y="10987"/>
                  <a:pt x="24486" y="10976"/>
                  <a:pt x="24445" y="10976"/>
                </a:cubicBezTo>
                <a:close/>
                <a:moveTo>
                  <a:pt x="54" y="10978"/>
                </a:moveTo>
                <a:cubicBezTo>
                  <a:pt x="38" y="10978"/>
                  <a:pt x="19" y="10978"/>
                  <a:pt x="0" y="10981"/>
                </a:cubicBezTo>
                <a:lnTo>
                  <a:pt x="0" y="11464"/>
                </a:lnTo>
                <a:cubicBezTo>
                  <a:pt x="18" y="11468"/>
                  <a:pt x="36" y="11470"/>
                  <a:pt x="53" y="11470"/>
                </a:cubicBezTo>
                <a:cubicBezTo>
                  <a:pt x="177" y="11470"/>
                  <a:pt x="285" y="11377"/>
                  <a:pt x="301" y="11251"/>
                </a:cubicBezTo>
                <a:cubicBezTo>
                  <a:pt x="317" y="11104"/>
                  <a:pt x="201" y="10978"/>
                  <a:pt x="54" y="10978"/>
                </a:cubicBezTo>
                <a:close/>
                <a:moveTo>
                  <a:pt x="1276" y="10978"/>
                </a:moveTo>
                <a:cubicBezTo>
                  <a:pt x="1053" y="10978"/>
                  <a:pt x="944" y="11242"/>
                  <a:pt x="1100" y="11398"/>
                </a:cubicBezTo>
                <a:cubicBezTo>
                  <a:pt x="1150" y="11448"/>
                  <a:pt x="1211" y="11470"/>
                  <a:pt x="1271" y="11470"/>
                </a:cubicBezTo>
                <a:cubicBezTo>
                  <a:pt x="1398" y="11470"/>
                  <a:pt x="1520" y="11371"/>
                  <a:pt x="1520" y="11223"/>
                </a:cubicBezTo>
                <a:cubicBezTo>
                  <a:pt x="1520" y="11088"/>
                  <a:pt x="1410" y="10978"/>
                  <a:pt x="1276" y="10978"/>
                </a:cubicBezTo>
                <a:close/>
                <a:moveTo>
                  <a:pt x="3714" y="10978"/>
                </a:moveTo>
                <a:cubicBezTo>
                  <a:pt x="3494" y="10978"/>
                  <a:pt x="3385" y="11242"/>
                  <a:pt x="3538" y="11398"/>
                </a:cubicBezTo>
                <a:cubicBezTo>
                  <a:pt x="3589" y="11448"/>
                  <a:pt x="3650" y="11470"/>
                  <a:pt x="3711" y="11470"/>
                </a:cubicBezTo>
                <a:cubicBezTo>
                  <a:pt x="3838" y="11470"/>
                  <a:pt x="3959" y="11371"/>
                  <a:pt x="3961" y="11223"/>
                </a:cubicBezTo>
                <a:cubicBezTo>
                  <a:pt x="3961" y="11088"/>
                  <a:pt x="3849" y="10978"/>
                  <a:pt x="3714" y="10978"/>
                </a:cubicBezTo>
                <a:close/>
                <a:moveTo>
                  <a:pt x="6152" y="10975"/>
                </a:moveTo>
                <a:cubicBezTo>
                  <a:pt x="5933" y="10975"/>
                  <a:pt x="5823" y="11242"/>
                  <a:pt x="5976" y="11398"/>
                </a:cubicBezTo>
                <a:cubicBezTo>
                  <a:pt x="6027" y="11448"/>
                  <a:pt x="6089" y="11470"/>
                  <a:pt x="6149" y="11470"/>
                </a:cubicBezTo>
                <a:cubicBezTo>
                  <a:pt x="6277" y="11470"/>
                  <a:pt x="6399" y="11371"/>
                  <a:pt x="6399" y="11223"/>
                </a:cubicBezTo>
                <a:cubicBezTo>
                  <a:pt x="6399" y="11088"/>
                  <a:pt x="6290" y="10978"/>
                  <a:pt x="6152" y="10978"/>
                </a:cubicBezTo>
                <a:lnTo>
                  <a:pt x="6152" y="10975"/>
                </a:lnTo>
                <a:close/>
                <a:moveTo>
                  <a:pt x="7371" y="10975"/>
                </a:moveTo>
                <a:cubicBezTo>
                  <a:pt x="7152" y="10975"/>
                  <a:pt x="7042" y="11242"/>
                  <a:pt x="7199" y="11398"/>
                </a:cubicBezTo>
                <a:cubicBezTo>
                  <a:pt x="7248" y="11448"/>
                  <a:pt x="7309" y="11470"/>
                  <a:pt x="7369" y="11470"/>
                </a:cubicBezTo>
                <a:cubicBezTo>
                  <a:pt x="7496" y="11470"/>
                  <a:pt x="7619" y="11371"/>
                  <a:pt x="7619" y="11223"/>
                </a:cubicBezTo>
                <a:cubicBezTo>
                  <a:pt x="7619" y="11088"/>
                  <a:pt x="7509" y="10978"/>
                  <a:pt x="7371" y="10978"/>
                </a:cubicBezTo>
                <a:lnTo>
                  <a:pt x="7371" y="10975"/>
                </a:lnTo>
                <a:close/>
                <a:moveTo>
                  <a:pt x="8590" y="10975"/>
                </a:moveTo>
                <a:cubicBezTo>
                  <a:pt x="8371" y="10975"/>
                  <a:pt x="8261" y="11242"/>
                  <a:pt x="8418" y="11398"/>
                </a:cubicBezTo>
                <a:cubicBezTo>
                  <a:pt x="8467" y="11448"/>
                  <a:pt x="8528" y="11470"/>
                  <a:pt x="8588" y="11470"/>
                </a:cubicBezTo>
                <a:cubicBezTo>
                  <a:pt x="8715" y="11470"/>
                  <a:pt x="8838" y="11371"/>
                  <a:pt x="8838" y="11223"/>
                </a:cubicBezTo>
                <a:cubicBezTo>
                  <a:pt x="8838" y="11088"/>
                  <a:pt x="8728" y="10978"/>
                  <a:pt x="8590" y="10978"/>
                </a:cubicBezTo>
                <a:lnTo>
                  <a:pt x="8590" y="10975"/>
                </a:lnTo>
                <a:close/>
                <a:moveTo>
                  <a:pt x="9812" y="10975"/>
                </a:moveTo>
                <a:cubicBezTo>
                  <a:pt x="9590" y="10975"/>
                  <a:pt x="9480" y="11242"/>
                  <a:pt x="9637" y="11398"/>
                </a:cubicBezTo>
                <a:cubicBezTo>
                  <a:pt x="9686" y="11448"/>
                  <a:pt x="9747" y="11470"/>
                  <a:pt x="9807" y="11470"/>
                </a:cubicBezTo>
                <a:cubicBezTo>
                  <a:pt x="9934" y="11470"/>
                  <a:pt x="10057" y="11371"/>
                  <a:pt x="10057" y="11223"/>
                </a:cubicBezTo>
                <a:cubicBezTo>
                  <a:pt x="10057" y="11088"/>
                  <a:pt x="9947" y="10978"/>
                  <a:pt x="9812" y="10978"/>
                </a:cubicBezTo>
                <a:lnTo>
                  <a:pt x="9812" y="10975"/>
                </a:lnTo>
                <a:close/>
                <a:moveTo>
                  <a:pt x="11031" y="10975"/>
                </a:moveTo>
                <a:cubicBezTo>
                  <a:pt x="10809" y="10975"/>
                  <a:pt x="10699" y="11242"/>
                  <a:pt x="10856" y="11398"/>
                </a:cubicBezTo>
                <a:cubicBezTo>
                  <a:pt x="10906" y="11448"/>
                  <a:pt x="10968" y="11470"/>
                  <a:pt x="11028" y="11470"/>
                </a:cubicBezTo>
                <a:cubicBezTo>
                  <a:pt x="11155" y="11470"/>
                  <a:pt x="11276" y="11371"/>
                  <a:pt x="11276" y="11223"/>
                </a:cubicBezTo>
                <a:cubicBezTo>
                  <a:pt x="11276" y="11088"/>
                  <a:pt x="11166" y="10978"/>
                  <a:pt x="11031" y="10978"/>
                </a:cubicBezTo>
                <a:lnTo>
                  <a:pt x="11031" y="10975"/>
                </a:lnTo>
                <a:close/>
                <a:moveTo>
                  <a:pt x="12250" y="10975"/>
                </a:moveTo>
                <a:cubicBezTo>
                  <a:pt x="12031" y="10975"/>
                  <a:pt x="11921" y="11242"/>
                  <a:pt x="12075" y="11398"/>
                </a:cubicBezTo>
                <a:cubicBezTo>
                  <a:pt x="12125" y="11448"/>
                  <a:pt x="12187" y="11470"/>
                  <a:pt x="12248" y="11470"/>
                </a:cubicBezTo>
                <a:cubicBezTo>
                  <a:pt x="12375" y="11470"/>
                  <a:pt x="12498" y="11371"/>
                  <a:pt x="12498" y="11223"/>
                </a:cubicBezTo>
                <a:cubicBezTo>
                  <a:pt x="12498" y="11088"/>
                  <a:pt x="12385" y="10978"/>
                  <a:pt x="12250" y="10978"/>
                </a:cubicBezTo>
                <a:lnTo>
                  <a:pt x="12250" y="10975"/>
                </a:lnTo>
                <a:close/>
                <a:moveTo>
                  <a:pt x="13469" y="10975"/>
                </a:moveTo>
                <a:cubicBezTo>
                  <a:pt x="13250" y="10975"/>
                  <a:pt x="13140" y="11242"/>
                  <a:pt x="13294" y="11398"/>
                </a:cubicBezTo>
                <a:cubicBezTo>
                  <a:pt x="13344" y="11448"/>
                  <a:pt x="13406" y="11470"/>
                  <a:pt x="13467" y="11470"/>
                </a:cubicBezTo>
                <a:cubicBezTo>
                  <a:pt x="13594" y="11470"/>
                  <a:pt x="13717" y="11371"/>
                  <a:pt x="13717" y="11223"/>
                </a:cubicBezTo>
                <a:cubicBezTo>
                  <a:pt x="13717" y="11088"/>
                  <a:pt x="13604" y="10978"/>
                  <a:pt x="13469" y="10978"/>
                </a:cubicBezTo>
                <a:lnTo>
                  <a:pt x="13469" y="10975"/>
                </a:lnTo>
                <a:close/>
                <a:moveTo>
                  <a:pt x="14688" y="10975"/>
                </a:moveTo>
                <a:cubicBezTo>
                  <a:pt x="14469" y="10975"/>
                  <a:pt x="14359" y="11242"/>
                  <a:pt x="14513" y="11398"/>
                </a:cubicBezTo>
                <a:cubicBezTo>
                  <a:pt x="14563" y="11448"/>
                  <a:pt x="14625" y="11470"/>
                  <a:pt x="14686" y="11470"/>
                </a:cubicBezTo>
                <a:cubicBezTo>
                  <a:pt x="14813" y="11470"/>
                  <a:pt x="14936" y="11371"/>
                  <a:pt x="14936" y="11223"/>
                </a:cubicBezTo>
                <a:cubicBezTo>
                  <a:pt x="14936" y="11088"/>
                  <a:pt x="14823" y="10978"/>
                  <a:pt x="14688" y="10978"/>
                </a:cubicBezTo>
                <a:lnTo>
                  <a:pt x="14688" y="10975"/>
                </a:lnTo>
                <a:close/>
                <a:moveTo>
                  <a:pt x="15907" y="10975"/>
                </a:moveTo>
                <a:cubicBezTo>
                  <a:pt x="15688" y="10975"/>
                  <a:pt x="15578" y="11242"/>
                  <a:pt x="15735" y="11398"/>
                </a:cubicBezTo>
                <a:cubicBezTo>
                  <a:pt x="15785" y="11448"/>
                  <a:pt x="15846" y="11470"/>
                  <a:pt x="15906" y="11470"/>
                </a:cubicBezTo>
                <a:cubicBezTo>
                  <a:pt x="16033" y="11470"/>
                  <a:pt x="16155" y="11371"/>
                  <a:pt x="16155" y="11223"/>
                </a:cubicBezTo>
                <a:cubicBezTo>
                  <a:pt x="16155" y="11088"/>
                  <a:pt x="16045" y="10978"/>
                  <a:pt x="15907" y="10978"/>
                </a:cubicBezTo>
                <a:lnTo>
                  <a:pt x="15907" y="10975"/>
                </a:lnTo>
                <a:close/>
                <a:moveTo>
                  <a:pt x="17127" y="10975"/>
                </a:moveTo>
                <a:cubicBezTo>
                  <a:pt x="16907" y="10975"/>
                  <a:pt x="16797" y="11242"/>
                  <a:pt x="16954" y="11398"/>
                </a:cubicBezTo>
                <a:cubicBezTo>
                  <a:pt x="17004" y="11448"/>
                  <a:pt x="17065" y="11470"/>
                  <a:pt x="17125" y="11470"/>
                </a:cubicBezTo>
                <a:cubicBezTo>
                  <a:pt x="17252" y="11470"/>
                  <a:pt x="17374" y="11371"/>
                  <a:pt x="17374" y="11223"/>
                </a:cubicBezTo>
                <a:cubicBezTo>
                  <a:pt x="17374" y="11088"/>
                  <a:pt x="17264" y="10978"/>
                  <a:pt x="17127" y="10978"/>
                </a:cubicBezTo>
                <a:lnTo>
                  <a:pt x="17127" y="10975"/>
                </a:lnTo>
                <a:close/>
                <a:moveTo>
                  <a:pt x="18349" y="10975"/>
                </a:moveTo>
                <a:cubicBezTo>
                  <a:pt x="18126" y="10975"/>
                  <a:pt x="18017" y="11242"/>
                  <a:pt x="18173" y="11398"/>
                </a:cubicBezTo>
                <a:cubicBezTo>
                  <a:pt x="18224" y="11448"/>
                  <a:pt x="18285" y="11470"/>
                  <a:pt x="18345" y="11470"/>
                </a:cubicBezTo>
                <a:cubicBezTo>
                  <a:pt x="18472" y="11470"/>
                  <a:pt x="18593" y="11371"/>
                  <a:pt x="18593" y="11223"/>
                </a:cubicBezTo>
                <a:cubicBezTo>
                  <a:pt x="18593" y="11088"/>
                  <a:pt x="18483" y="10978"/>
                  <a:pt x="18349" y="10978"/>
                </a:cubicBezTo>
                <a:lnTo>
                  <a:pt x="18349" y="10975"/>
                </a:lnTo>
                <a:close/>
                <a:moveTo>
                  <a:pt x="19568" y="10975"/>
                </a:moveTo>
                <a:cubicBezTo>
                  <a:pt x="19348" y="10975"/>
                  <a:pt x="19236" y="11242"/>
                  <a:pt x="19392" y="11398"/>
                </a:cubicBezTo>
                <a:cubicBezTo>
                  <a:pt x="19443" y="11448"/>
                  <a:pt x="19504" y="11470"/>
                  <a:pt x="19564" y="11470"/>
                </a:cubicBezTo>
                <a:cubicBezTo>
                  <a:pt x="19691" y="11470"/>
                  <a:pt x="19812" y="11371"/>
                  <a:pt x="19812" y="11223"/>
                </a:cubicBezTo>
                <a:cubicBezTo>
                  <a:pt x="19812" y="11088"/>
                  <a:pt x="19703" y="10978"/>
                  <a:pt x="19568" y="10978"/>
                </a:cubicBezTo>
                <a:lnTo>
                  <a:pt x="19568" y="10975"/>
                </a:lnTo>
                <a:close/>
                <a:moveTo>
                  <a:pt x="20787" y="10975"/>
                </a:moveTo>
                <a:cubicBezTo>
                  <a:pt x="20567" y="10975"/>
                  <a:pt x="20458" y="11242"/>
                  <a:pt x="20611" y="11398"/>
                </a:cubicBezTo>
                <a:cubicBezTo>
                  <a:pt x="20662" y="11448"/>
                  <a:pt x="20724" y="11470"/>
                  <a:pt x="20784" y="11470"/>
                </a:cubicBezTo>
                <a:cubicBezTo>
                  <a:pt x="20912" y="11470"/>
                  <a:pt x="21034" y="11371"/>
                  <a:pt x="21034" y="11223"/>
                </a:cubicBezTo>
                <a:cubicBezTo>
                  <a:pt x="21031" y="11088"/>
                  <a:pt x="20922" y="10978"/>
                  <a:pt x="20787" y="10978"/>
                </a:cubicBezTo>
                <a:lnTo>
                  <a:pt x="20787" y="10975"/>
                </a:lnTo>
                <a:close/>
                <a:moveTo>
                  <a:pt x="22006" y="10975"/>
                </a:moveTo>
                <a:cubicBezTo>
                  <a:pt x="21786" y="10975"/>
                  <a:pt x="21677" y="11242"/>
                  <a:pt x="21830" y="11398"/>
                </a:cubicBezTo>
                <a:cubicBezTo>
                  <a:pt x="21881" y="11448"/>
                  <a:pt x="21943" y="11470"/>
                  <a:pt x="22003" y="11470"/>
                </a:cubicBezTo>
                <a:cubicBezTo>
                  <a:pt x="22131" y="11470"/>
                  <a:pt x="22253" y="11371"/>
                  <a:pt x="22253" y="11223"/>
                </a:cubicBezTo>
                <a:cubicBezTo>
                  <a:pt x="22253" y="11088"/>
                  <a:pt x="22141" y="10978"/>
                  <a:pt x="22006" y="10978"/>
                </a:cubicBezTo>
                <a:lnTo>
                  <a:pt x="22006" y="10975"/>
                </a:lnTo>
                <a:close/>
                <a:moveTo>
                  <a:pt x="23225" y="10975"/>
                </a:moveTo>
                <a:cubicBezTo>
                  <a:pt x="23006" y="10975"/>
                  <a:pt x="22896" y="11242"/>
                  <a:pt x="23049" y="11398"/>
                </a:cubicBezTo>
                <a:cubicBezTo>
                  <a:pt x="23100" y="11448"/>
                  <a:pt x="23162" y="11470"/>
                  <a:pt x="23222" y="11470"/>
                </a:cubicBezTo>
                <a:cubicBezTo>
                  <a:pt x="23350" y="11470"/>
                  <a:pt x="23472" y="11371"/>
                  <a:pt x="23472" y="11223"/>
                </a:cubicBezTo>
                <a:cubicBezTo>
                  <a:pt x="23472" y="11088"/>
                  <a:pt x="23363" y="10978"/>
                  <a:pt x="23225" y="10978"/>
                </a:cubicBezTo>
                <a:lnTo>
                  <a:pt x="23225" y="10975"/>
                </a:lnTo>
                <a:close/>
                <a:moveTo>
                  <a:pt x="2495" y="10978"/>
                </a:moveTo>
                <a:cubicBezTo>
                  <a:pt x="2272" y="10978"/>
                  <a:pt x="2163" y="11242"/>
                  <a:pt x="2319" y="11398"/>
                </a:cubicBezTo>
                <a:cubicBezTo>
                  <a:pt x="2370" y="11449"/>
                  <a:pt x="2431" y="11471"/>
                  <a:pt x="2491" y="11471"/>
                </a:cubicBezTo>
                <a:cubicBezTo>
                  <a:pt x="2618" y="11471"/>
                  <a:pt x="2739" y="11371"/>
                  <a:pt x="2739" y="11223"/>
                </a:cubicBezTo>
                <a:cubicBezTo>
                  <a:pt x="2739" y="11088"/>
                  <a:pt x="2630" y="10978"/>
                  <a:pt x="2495" y="10978"/>
                </a:cubicBezTo>
                <a:close/>
                <a:moveTo>
                  <a:pt x="4933" y="10978"/>
                </a:moveTo>
                <a:cubicBezTo>
                  <a:pt x="4713" y="10978"/>
                  <a:pt x="4604" y="11242"/>
                  <a:pt x="4757" y="11398"/>
                </a:cubicBezTo>
                <a:cubicBezTo>
                  <a:pt x="4808" y="11449"/>
                  <a:pt x="4870" y="11471"/>
                  <a:pt x="4930" y="11471"/>
                </a:cubicBezTo>
                <a:cubicBezTo>
                  <a:pt x="5058" y="11471"/>
                  <a:pt x="5180" y="11371"/>
                  <a:pt x="5180" y="11223"/>
                </a:cubicBezTo>
                <a:cubicBezTo>
                  <a:pt x="5180" y="11088"/>
                  <a:pt x="5068" y="10978"/>
                  <a:pt x="4933" y="10978"/>
                </a:cubicBezTo>
                <a:close/>
                <a:moveTo>
                  <a:pt x="54" y="12197"/>
                </a:moveTo>
                <a:cubicBezTo>
                  <a:pt x="38" y="12197"/>
                  <a:pt x="19" y="12197"/>
                  <a:pt x="0" y="12204"/>
                </a:cubicBezTo>
                <a:lnTo>
                  <a:pt x="0" y="12683"/>
                </a:lnTo>
                <a:cubicBezTo>
                  <a:pt x="18" y="12687"/>
                  <a:pt x="36" y="12689"/>
                  <a:pt x="53" y="12689"/>
                </a:cubicBezTo>
                <a:cubicBezTo>
                  <a:pt x="177" y="12689"/>
                  <a:pt x="285" y="12596"/>
                  <a:pt x="301" y="12470"/>
                </a:cubicBezTo>
                <a:cubicBezTo>
                  <a:pt x="317" y="12323"/>
                  <a:pt x="201" y="12197"/>
                  <a:pt x="54" y="12197"/>
                </a:cubicBezTo>
                <a:close/>
                <a:moveTo>
                  <a:pt x="1276" y="12197"/>
                </a:moveTo>
                <a:cubicBezTo>
                  <a:pt x="1053" y="12197"/>
                  <a:pt x="944" y="12464"/>
                  <a:pt x="1100" y="12617"/>
                </a:cubicBezTo>
                <a:cubicBezTo>
                  <a:pt x="1150" y="12668"/>
                  <a:pt x="1212" y="12691"/>
                  <a:pt x="1272" y="12691"/>
                </a:cubicBezTo>
                <a:cubicBezTo>
                  <a:pt x="1399" y="12691"/>
                  <a:pt x="1520" y="12592"/>
                  <a:pt x="1520" y="12442"/>
                </a:cubicBezTo>
                <a:cubicBezTo>
                  <a:pt x="1520" y="12307"/>
                  <a:pt x="1410" y="12197"/>
                  <a:pt x="1276" y="12197"/>
                </a:cubicBezTo>
                <a:close/>
                <a:moveTo>
                  <a:pt x="2495" y="12197"/>
                </a:moveTo>
                <a:cubicBezTo>
                  <a:pt x="2272" y="12197"/>
                  <a:pt x="2163" y="12464"/>
                  <a:pt x="2319" y="12617"/>
                </a:cubicBezTo>
                <a:cubicBezTo>
                  <a:pt x="2370" y="12668"/>
                  <a:pt x="2432" y="12691"/>
                  <a:pt x="2493" y="12691"/>
                </a:cubicBezTo>
                <a:cubicBezTo>
                  <a:pt x="2619" y="12691"/>
                  <a:pt x="2739" y="12592"/>
                  <a:pt x="2739" y="12442"/>
                </a:cubicBezTo>
                <a:cubicBezTo>
                  <a:pt x="2739" y="12307"/>
                  <a:pt x="2630" y="12197"/>
                  <a:pt x="2495" y="12197"/>
                </a:cubicBezTo>
                <a:close/>
                <a:moveTo>
                  <a:pt x="3714" y="12197"/>
                </a:moveTo>
                <a:cubicBezTo>
                  <a:pt x="3494" y="12197"/>
                  <a:pt x="3385" y="12464"/>
                  <a:pt x="3538" y="12617"/>
                </a:cubicBezTo>
                <a:cubicBezTo>
                  <a:pt x="3589" y="12668"/>
                  <a:pt x="3652" y="12691"/>
                  <a:pt x="3713" y="12691"/>
                </a:cubicBezTo>
                <a:cubicBezTo>
                  <a:pt x="3840" y="12691"/>
                  <a:pt x="3961" y="12592"/>
                  <a:pt x="3961" y="12442"/>
                </a:cubicBezTo>
                <a:cubicBezTo>
                  <a:pt x="3961" y="12307"/>
                  <a:pt x="3849" y="12197"/>
                  <a:pt x="3714" y="12197"/>
                </a:cubicBezTo>
                <a:close/>
                <a:moveTo>
                  <a:pt x="4933" y="12197"/>
                </a:moveTo>
                <a:cubicBezTo>
                  <a:pt x="4713" y="12197"/>
                  <a:pt x="4604" y="12464"/>
                  <a:pt x="4757" y="12617"/>
                </a:cubicBezTo>
                <a:cubicBezTo>
                  <a:pt x="4808" y="12668"/>
                  <a:pt x="4871" y="12691"/>
                  <a:pt x="4932" y="12691"/>
                </a:cubicBezTo>
                <a:cubicBezTo>
                  <a:pt x="5059" y="12691"/>
                  <a:pt x="5180" y="12592"/>
                  <a:pt x="5180" y="12442"/>
                </a:cubicBezTo>
                <a:cubicBezTo>
                  <a:pt x="5180" y="12307"/>
                  <a:pt x="5068" y="12197"/>
                  <a:pt x="4933" y="12197"/>
                </a:cubicBezTo>
                <a:close/>
                <a:moveTo>
                  <a:pt x="6152" y="12197"/>
                </a:moveTo>
                <a:cubicBezTo>
                  <a:pt x="5933" y="12197"/>
                  <a:pt x="5823" y="12461"/>
                  <a:pt x="5976" y="12617"/>
                </a:cubicBezTo>
                <a:cubicBezTo>
                  <a:pt x="6027" y="12668"/>
                  <a:pt x="6090" y="12691"/>
                  <a:pt x="6151" y="12691"/>
                </a:cubicBezTo>
                <a:cubicBezTo>
                  <a:pt x="6278" y="12691"/>
                  <a:pt x="6399" y="12592"/>
                  <a:pt x="6399" y="12442"/>
                </a:cubicBezTo>
                <a:cubicBezTo>
                  <a:pt x="6399" y="12307"/>
                  <a:pt x="6290" y="12197"/>
                  <a:pt x="6152" y="12197"/>
                </a:cubicBezTo>
                <a:close/>
                <a:moveTo>
                  <a:pt x="7371" y="12197"/>
                </a:moveTo>
                <a:cubicBezTo>
                  <a:pt x="7152" y="12197"/>
                  <a:pt x="7042" y="12461"/>
                  <a:pt x="7199" y="12617"/>
                </a:cubicBezTo>
                <a:cubicBezTo>
                  <a:pt x="7248" y="12668"/>
                  <a:pt x="7310" y="12691"/>
                  <a:pt x="7371" y="12691"/>
                </a:cubicBezTo>
                <a:cubicBezTo>
                  <a:pt x="7497" y="12691"/>
                  <a:pt x="7619" y="12592"/>
                  <a:pt x="7619" y="12442"/>
                </a:cubicBezTo>
                <a:cubicBezTo>
                  <a:pt x="7619" y="12307"/>
                  <a:pt x="7509" y="12197"/>
                  <a:pt x="7371" y="12197"/>
                </a:cubicBezTo>
                <a:close/>
                <a:moveTo>
                  <a:pt x="8590" y="12197"/>
                </a:moveTo>
                <a:cubicBezTo>
                  <a:pt x="8371" y="12197"/>
                  <a:pt x="8261" y="12461"/>
                  <a:pt x="8418" y="12617"/>
                </a:cubicBezTo>
                <a:cubicBezTo>
                  <a:pt x="8467" y="12668"/>
                  <a:pt x="8529" y="12691"/>
                  <a:pt x="8590" y="12691"/>
                </a:cubicBezTo>
                <a:cubicBezTo>
                  <a:pt x="8716" y="12691"/>
                  <a:pt x="8838" y="12592"/>
                  <a:pt x="8838" y="12442"/>
                </a:cubicBezTo>
                <a:cubicBezTo>
                  <a:pt x="8838" y="12307"/>
                  <a:pt x="8728" y="12197"/>
                  <a:pt x="8590" y="12197"/>
                </a:cubicBezTo>
                <a:close/>
                <a:moveTo>
                  <a:pt x="9812" y="12197"/>
                </a:moveTo>
                <a:cubicBezTo>
                  <a:pt x="9590" y="12197"/>
                  <a:pt x="9480" y="12461"/>
                  <a:pt x="9637" y="12617"/>
                </a:cubicBezTo>
                <a:cubicBezTo>
                  <a:pt x="9687" y="12668"/>
                  <a:pt x="9748" y="12691"/>
                  <a:pt x="9809" y="12691"/>
                </a:cubicBezTo>
                <a:cubicBezTo>
                  <a:pt x="9935" y="12691"/>
                  <a:pt x="10057" y="12592"/>
                  <a:pt x="10057" y="12442"/>
                </a:cubicBezTo>
                <a:cubicBezTo>
                  <a:pt x="10057" y="12307"/>
                  <a:pt x="9947" y="12197"/>
                  <a:pt x="9812" y="12197"/>
                </a:cubicBezTo>
                <a:close/>
                <a:moveTo>
                  <a:pt x="11031" y="12197"/>
                </a:moveTo>
                <a:cubicBezTo>
                  <a:pt x="10809" y="12197"/>
                  <a:pt x="10699" y="12461"/>
                  <a:pt x="10856" y="12617"/>
                </a:cubicBezTo>
                <a:cubicBezTo>
                  <a:pt x="10907" y="12668"/>
                  <a:pt x="10969" y="12691"/>
                  <a:pt x="11029" y="12691"/>
                </a:cubicBezTo>
                <a:cubicBezTo>
                  <a:pt x="11156" y="12691"/>
                  <a:pt x="11276" y="12592"/>
                  <a:pt x="11276" y="12442"/>
                </a:cubicBezTo>
                <a:cubicBezTo>
                  <a:pt x="11276" y="12307"/>
                  <a:pt x="11166" y="12197"/>
                  <a:pt x="11031" y="12197"/>
                </a:cubicBezTo>
                <a:close/>
                <a:moveTo>
                  <a:pt x="12250" y="12197"/>
                </a:moveTo>
                <a:cubicBezTo>
                  <a:pt x="12031" y="12197"/>
                  <a:pt x="11921" y="12461"/>
                  <a:pt x="12075" y="12617"/>
                </a:cubicBezTo>
                <a:cubicBezTo>
                  <a:pt x="12126" y="12668"/>
                  <a:pt x="12188" y="12691"/>
                  <a:pt x="12249" y="12691"/>
                </a:cubicBezTo>
                <a:cubicBezTo>
                  <a:pt x="12376" y="12691"/>
                  <a:pt x="12498" y="12592"/>
                  <a:pt x="12498" y="12442"/>
                </a:cubicBezTo>
                <a:cubicBezTo>
                  <a:pt x="12498" y="12307"/>
                  <a:pt x="12385" y="12197"/>
                  <a:pt x="12250" y="12197"/>
                </a:cubicBezTo>
                <a:close/>
                <a:moveTo>
                  <a:pt x="13469" y="12197"/>
                </a:moveTo>
                <a:cubicBezTo>
                  <a:pt x="13250" y="12197"/>
                  <a:pt x="13140" y="12461"/>
                  <a:pt x="13294" y="12617"/>
                </a:cubicBezTo>
                <a:cubicBezTo>
                  <a:pt x="13345" y="12668"/>
                  <a:pt x="13407" y="12691"/>
                  <a:pt x="13468" y="12691"/>
                </a:cubicBezTo>
                <a:cubicBezTo>
                  <a:pt x="13595" y="12691"/>
                  <a:pt x="13717" y="12592"/>
                  <a:pt x="13717" y="12442"/>
                </a:cubicBezTo>
                <a:cubicBezTo>
                  <a:pt x="13717" y="12307"/>
                  <a:pt x="13604" y="12197"/>
                  <a:pt x="13469" y="12197"/>
                </a:cubicBezTo>
                <a:close/>
                <a:moveTo>
                  <a:pt x="14688" y="12197"/>
                </a:moveTo>
                <a:cubicBezTo>
                  <a:pt x="14469" y="12197"/>
                  <a:pt x="14359" y="12461"/>
                  <a:pt x="14513" y="12617"/>
                </a:cubicBezTo>
                <a:cubicBezTo>
                  <a:pt x="14564" y="12668"/>
                  <a:pt x="14626" y="12691"/>
                  <a:pt x="14687" y="12691"/>
                </a:cubicBezTo>
                <a:cubicBezTo>
                  <a:pt x="14814" y="12691"/>
                  <a:pt x="14936" y="12592"/>
                  <a:pt x="14936" y="12442"/>
                </a:cubicBezTo>
                <a:cubicBezTo>
                  <a:pt x="14936" y="12307"/>
                  <a:pt x="14826" y="12197"/>
                  <a:pt x="14688" y="12197"/>
                </a:cubicBezTo>
                <a:close/>
                <a:moveTo>
                  <a:pt x="15907" y="12197"/>
                </a:moveTo>
                <a:cubicBezTo>
                  <a:pt x="15688" y="12197"/>
                  <a:pt x="15578" y="12461"/>
                  <a:pt x="15735" y="12617"/>
                </a:cubicBezTo>
                <a:cubicBezTo>
                  <a:pt x="15785" y="12668"/>
                  <a:pt x="15847" y="12691"/>
                  <a:pt x="15907" y="12691"/>
                </a:cubicBezTo>
                <a:cubicBezTo>
                  <a:pt x="16033" y="12691"/>
                  <a:pt x="16155" y="12592"/>
                  <a:pt x="16155" y="12442"/>
                </a:cubicBezTo>
                <a:cubicBezTo>
                  <a:pt x="16155" y="12307"/>
                  <a:pt x="16045" y="12197"/>
                  <a:pt x="15907" y="12197"/>
                </a:cubicBezTo>
                <a:close/>
                <a:moveTo>
                  <a:pt x="17127" y="12197"/>
                </a:moveTo>
                <a:cubicBezTo>
                  <a:pt x="16907" y="12197"/>
                  <a:pt x="16797" y="12461"/>
                  <a:pt x="16954" y="12617"/>
                </a:cubicBezTo>
                <a:cubicBezTo>
                  <a:pt x="17004" y="12668"/>
                  <a:pt x="17066" y="12691"/>
                  <a:pt x="17126" y="12691"/>
                </a:cubicBezTo>
                <a:cubicBezTo>
                  <a:pt x="17253" y="12691"/>
                  <a:pt x="17374" y="12592"/>
                  <a:pt x="17374" y="12442"/>
                </a:cubicBezTo>
                <a:cubicBezTo>
                  <a:pt x="17374" y="12307"/>
                  <a:pt x="17264" y="12197"/>
                  <a:pt x="17127" y="12197"/>
                </a:cubicBezTo>
                <a:close/>
                <a:moveTo>
                  <a:pt x="18349" y="12197"/>
                </a:moveTo>
                <a:cubicBezTo>
                  <a:pt x="18126" y="12197"/>
                  <a:pt x="18017" y="12461"/>
                  <a:pt x="18173" y="12617"/>
                </a:cubicBezTo>
                <a:cubicBezTo>
                  <a:pt x="18223" y="12668"/>
                  <a:pt x="18285" y="12691"/>
                  <a:pt x="18345" y="12691"/>
                </a:cubicBezTo>
                <a:cubicBezTo>
                  <a:pt x="18472" y="12691"/>
                  <a:pt x="18593" y="12592"/>
                  <a:pt x="18593" y="12442"/>
                </a:cubicBezTo>
                <a:cubicBezTo>
                  <a:pt x="18593" y="12307"/>
                  <a:pt x="18483" y="12197"/>
                  <a:pt x="18349" y="12197"/>
                </a:cubicBezTo>
                <a:close/>
                <a:moveTo>
                  <a:pt x="19568" y="12197"/>
                </a:moveTo>
                <a:cubicBezTo>
                  <a:pt x="19348" y="12197"/>
                  <a:pt x="19236" y="12461"/>
                  <a:pt x="19392" y="12617"/>
                </a:cubicBezTo>
                <a:cubicBezTo>
                  <a:pt x="19443" y="12668"/>
                  <a:pt x="19505" y="12691"/>
                  <a:pt x="19566" y="12691"/>
                </a:cubicBezTo>
                <a:cubicBezTo>
                  <a:pt x="19692" y="12691"/>
                  <a:pt x="19812" y="12592"/>
                  <a:pt x="19812" y="12442"/>
                </a:cubicBezTo>
                <a:cubicBezTo>
                  <a:pt x="19812" y="12307"/>
                  <a:pt x="19703" y="12197"/>
                  <a:pt x="19568" y="12197"/>
                </a:cubicBezTo>
                <a:close/>
                <a:moveTo>
                  <a:pt x="20787" y="12197"/>
                </a:moveTo>
                <a:cubicBezTo>
                  <a:pt x="20567" y="12197"/>
                  <a:pt x="20458" y="12461"/>
                  <a:pt x="20611" y="12617"/>
                </a:cubicBezTo>
                <a:cubicBezTo>
                  <a:pt x="20662" y="12668"/>
                  <a:pt x="20725" y="12691"/>
                  <a:pt x="20786" y="12691"/>
                </a:cubicBezTo>
                <a:cubicBezTo>
                  <a:pt x="20913" y="12691"/>
                  <a:pt x="21034" y="12592"/>
                  <a:pt x="21034" y="12442"/>
                </a:cubicBezTo>
                <a:cubicBezTo>
                  <a:pt x="21034" y="12307"/>
                  <a:pt x="20922" y="12197"/>
                  <a:pt x="20787" y="12197"/>
                </a:cubicBezTo>
                <a:close/>
                <a:moveTo>
                  <a:pt x="22006" y="12197"/>
                </a:moveTo>
                <a:cubicBezTo>
                  <a:pt x="21786" y="12197"/>
                  <a:pt x="21677" y="12461"/>
                  <a:pt x="21830" y="12617"/>
                </a:cubicBezTo>
                <a:cubicBezTo>
                  <a:pt x="21881" y="12668"/>
                  <a:pt x="21944" y="12691"/>
                  <a:pt x="22005" y="12691"/>
                </a:cubicBezTo>
                <a:cubicBezTo>
                  <a:pt x="22132" y="12691"/>
                  <a:pt x="22253" y="12592"/>
                  <a:pt x="22253" y="12442"/>
                </a:cubicBezTo>
                <a:cubicBezTo>
                  <a:pt x="22253" y="12307"/>
                  <a:pt x="22141" y="12197"/>
                  <a:pt x="22006" y="12197"/>
                </a:cubicBezTo>
                <a:close/>
                <a:moveTo>
                  <a:pt x="23225" y="12197"/>
                </a:moveTo>
                <a:cubicBezTo>
                  <a:pt x="23006" y="12197"/>
                  <a:pt x="22896" y="12461"/>
                  <a:pt x="23049" y="12617"/>
                </a:cubicBezTo>
                <a:cubicBezTo>
                  <a:pt x="23100" y="12668"/>
                  <a:pt x="23163" y="12691"/>
                  <a:pt x="23224" y="12691"/>
                </a:cubicBezTo>
                <a:cubicBezTo>
                  <a:pt x="23351" y="12691"/>
                  <a:pt x="23472" y="12592"/>
                  <a:pt x="23472" y="12442"/>
                </a:cubicBezTo>
                <a:cubicBezTo>
                  <a:pt x="23472" y="12307"/>
                  <a:pt x="23363" y="12197"/>
                  <a:pt x="23225" y="12197"/>
                </a:cubicBezTo>
                <a:close/>
                <a:moveTo>
                  <a:pt x="23222" y="13416"/>
                </a:moveTo>
                <a:cubicBezTo>
                  <a:pt x="23087" y="13416"/>
                  <a:pt x="22977" y="13526"/>
                  <a:pt x="22977" y="13664"/>
                </a:cubicBezTo>
                <a:cubicBezTo>
                  <a:pt x="22977" y="13683"/>
                  <a:pt x="22980" y="13702"/>
                  <a:pt x="22987" y="13720"/>
                </a:cubicBezTo>
                <a:cubicBezTo>
                  <a:pt x="23068" y="13620"/>
                  <a:pt x="23147" y="13520"/>
                  <a:pt x="23222" y="13416"/>
                </a:cubicBezTo>
                <a:close/>
                <a:moveTo>
                  <a:pt x="54" y="13416"/>
                </a:moveTo>
                <a:cubicBezTo>
                  <a:pt x="38" y="13416"/>
                  <a:pt x="19" y="13416"/>
                  <a:pt x="0" y="13423"/>
                </a:cubicBezTo>
                <a:lnTo>
                  <a:pt x="0" y="13902"/>
                </a:lnTo>
                <a:cubicBezTo>
                  <a:pt x="19" y="13906"/>
                  <a:pt x="37" y="13908"/>
                  <a:pt x="55" y="13908"/>
                </a:cubicBezTo>
                <a:cubicBezTo>
                  <a:pt x="177" y="13908"/>
                  <a:pt x="285" y="13818"/>
                  <a:pt x="301" y="13689"/>
                </a:cubicBezTo>
                <a:cubicBezTo>
                  <a:pt x="317" y="13545"/>
                  <a:pt x="201" y="13416"/>
                  <a:pt x="54" y="13416"/>
                </a:cubicBezTo>
                <a:close/>
                <a:moveTo>
                  <a:pt x="1276" y="13416"/>
                </a:moveTo>
                <a:cubicBezTo>
                  <a:pt x="1053" y="13416"/>
                  <a:pt x="944" y="13683"/>
                  <a:pt x="1100" y="13836"/>
                </a:cubicBezTo>
                <a:cubicBezTo>
                  <a:pt x="1150" y="13887"/>
                  <a:pt x="1212" y="13910"/>
                  <a:pt x="1273" y="13910"/>
                </a:cubicBezTo>
                <a:cubicBezTo>
                  <a:pt x="1399" y="13910"/>
                  <a:pt x="1520" y="13812"/>
                  <a:pt x="1520" y="13664"/>
                </a:cubicBezTo>
                <a:cubicBezTo>
                  <a:pt x="1520" y="13526"/>
                  <a:pt x="1410" y="13416"/>
                  <a:pt x="1276" y="13416"/>
                </a:cubicBezTo>
                <a:close/>
                <a:moveTo>
                  <a:pt x="2495" y="13416"/>
                </a:moveTo>
                <a:cubicBezTo>
                  <a:pt x="2272" y="13416"/>
                  <a:pt x="2163" y="13683"/>
                  <a:pt x="2319" y="13836"/>
                </a:cubicBezTo>
                <a:cubicBezTo>
                  <a:pt x="2370" y="13887"/>
                  <a:pt x="2432" y="13910"/>
                  <a:pt x="2493" y="13910"/>
                </a:cubicBezTo>
                <a:cubicBezTo>
                  <a:pt x="2619" y="13910"/>
                  <a:pt x="2739" y="13812"/>
                  <a:pt x="2739" y="13664"/>
                </a:cubicBezTo>
                <a:cubicBezTo>
                  <a:pt x="2739" y="13526"/>
                  <a:pt x="2630" y="13416"/>
                  <a:pt x="2495" y="13416"/>
                </a:cubicBezTo>
                <a:close/>
                <a:moveTo>
                  <a:pt x="3714" y="13416"/>
                </a:moveTo>
                <a:cubicBezTo>
                  <a:pt x="3494" y="13416"/>
                  <a:pt x="3385" y="13683"/>
                  <a:pt x="3538" y="13836"/>
                </a:cubicBezTo>
                <a:cubicBezTo>
                  <a:pt x="3589" y="13887"/>
                  <a:pt x="3652" y="13910"/>
                  <a:pt x="3713" y="13910"/>
                </a:cubicBezTo>
                <a:cubicBezTo>
                  <a:pt x="3840" y="13910"/>
                  <a:pt x="3961" y="13812"/>
                  <a:pt x="3961" y="13664"/>
                </a:cubicBezTo>
                <a:cubicBezTo>
                  <a:pt x="3961" y="13526"/>
                  <a:pt x="3849" y="13416"/>
                  <a:pt x="3714" y="13416"/>
                </a:cubicBezTo>
                <a:close/>
                <a:moveTo>
                  <a:pt x="4933" y="13416"/>
                </a:moveTo>
                <a:cubicBezTo>
                  <a:pt x="4713" y="13416"/>
                  <a:pt x="4604" y="13683"/>
                  <a:pt x="4757" y="13836"/>
                </a:cubicBezTo>
                <a:cubicBezTo>
                  <a:pt x="4808" y="13887"/>
                  <a:pt x="4871" y="13910"/>
                  <a:pt x="4932" y="13910"/>
                </a:cubicBezTo>
                <a:cubicBezTo>
                  <a:pt x="5059" y="13910"/>
                  <a:pt x="5180" y="13812"/>
                  <a:pt x="5180" y="13664"/>
                </a:cubicBezTo>
                <a:cubicBezTo>
                  <a:pt x="5180" y="13526"/>
                  <a:pt x="5068" y="13416"/>
                  <a:pt x="4933" y="13416"/>
                </a:cubicBezTo>
                <a:close/>
                <a:moveTo>
                  <a:pt x="6152" y="13416"/>
                </a:moveTo>
                <a:cubicBezTo>
                  <a:pt x="5933" y="13416"/>
                  <a:pt x="5823" y="13683"/>
                  <a:pt x="5976" y="13836"/>
                </a:cubicBezTo>
                <a:cubicBezTo>
                  <a:pt x="6027" y="13887"/>
                  <a:pt x="6090" y="13910"/>
                  <a:pt x="6151" y="13910"/>
                </a:cubicBezTo>
                <a:cubicBezTo>
                  <a:pt x="6278" y="13910"/>
                  <a:pt x="6399" y="13812"/>
                  <a:pt x="6399" y="13664"/>
                </a:cubicBezTo>
                <a:cubicBezTo>
                  <a:pt x="6399" y="13526"/>
                  <a:pt x="6290" y="13416"/>
                  <a:pt x="6152" y="13416"/>
                </a:cubicBezTo>
                <a:close/>
                <a:moveTo>
                  <a:pt x="7371" y="13416"/>
                </a:moveTo>
                <a:cubicBezTo>
                  <a:pt x="7152" y="13416"/>
                  <a:pt x="7042" y="13683"/>
                  <a:pt x="7199" y="13836"/>
                </a:cubicBezTo>
                <a:cubicBezTo>
                  <a:pt x="7249" y="13887"/>
                  <a:pt x="7310" y="13910"/>
                  <a:pt x="7371" y="13910"/>
                </a:cubicBezTo>
                <a:cubicBezTo>
                  <a:pt x="7497" y="13910"/>
                  <a:pt x="7619" y="13812"/>
                  <a:pt x="7619" y="13664"/>
                </a:cubicBezTo>
                <a:cubicBezTo>
                  <a:pt x="7619" y="13526"/>
                  <a:pt x="7509" y="13416"/>
                  <a:pt x="7371" y="13416"/>
                </a:cubicBezTo>
                <a:close/>
                <a:moveTo>
                  <a:pt x="8590" y="13416"/>
                </a:moveTo>
                <a:cubicBezTo>
                  <a:pt x="8371" y="13416"/>
                  <a:pt x="8261" y="13683"/>
                  <a:pt x="8418" y="13836"/>
                </a:cubicBezTo>
                <a:cubicBezTo>
                  <a:pt x="8468" y="13887"/>
                  <a:pt x="8529" y="13910"/>
                  <a:pt x="8590" y="13910"/>
                </a:cubicBezTo>
                <a:cubicBezTo>
                  <a:pt x="8716" y="13910"/>
                  <a:pt x="8838" y="13812"/>
                  <a:pt x="8838" y="13664"/>
                </a:cubicBezTo>
                <a:cubicBezTo>
                  <a:pt x="8838" y="13526"/>
                  <a:pt x="8728" y="13416"/>
                  <a:pt x="8590" y="13416"/>
                </a:cubicBezTo>
                <a:close/>
                <a:moveTo>
                  <a:pt x="9812" y="13416"/>
                </a:moveTo>
                <a:cubicBezTo>
                  <a:pt x="9590" y="13416"/>
                  <a:pt x="9480" y="13683"/>
                  <a:pt x="9637" y="13836"/>
                </a:cubicBezTo>
                <a:cubicBezTo>
                  <a:pt x="9687" y="13887"/>
                  <a:pt x="9749" y="13910"/>
                  <a:pt x="9809" y="13910"/>
                </a:cubicBezTo>
                <a:cubicBezTo>
                  <a:pt x="9935" y="13910"/>
                  <a:pt x="10057" y="13812"/>
                  <a:pt x="10057" y="13664"/>
                </a:cubicBezTo>
                <a:cubicBezTo>
                  <a:pt x="10057" y="13526"/>
                  <a:pt x="9947" y="13416"/>
                  <a:pt x="9812" y="13416"/>
                </a:cubicBezTo>
                <a:close/>
                <a:moveTo>
                  <a:pt x="11031" y="13416"/>
                </a:moveTo>
                <a:cubicBezTo>
                  <a:pt x="10809" y="13416"/>
                  <a:pt x="10699" y="13683"/>
                  <a:pt x="10856" y="13836"/>
                </a:cubicBezTo>
                <a:cubicBezTo>
                  <a:pt x="10907" y="13887"/>
                  <a:pt x="10969" y="13910"/>
                  <a:pt x="11030" y="13910"/>
                </a:cubicBezTo>
                <a:cubicBezTo>
                  <a:pt x="11156" y="13910"/>
                  <a:pt x="11276" y="13812"/>
                  <a:pt x="11276" y="13664"/>
                </a:cubicBezTo>
                <a:cubicBezTo>
                  <a:pt x="11276" y="13526"/>
                  <a:pt x="11166" y="13416"/>
                  <a:pt x="11031" y="13416"/>
                </a:cubicBezTo>
                <a:close/>
                <a:moveTo>
                  <a:pt x="12250" y="13416"/>
                </a:moveTo>
                <a:cubicBezTo>
                  <a:pt x="12031" y="13416"/>
                  <a:pt x="11921" y="13683"/>
                  <a:pt x="12075" y="13836"/>
                </a:cubicBezTo>
                <a:cubicBezTo>
                  <a:pt x="12126" y="13887"/>
                  <a:pt x="12188" y="13910"/>
                  <a:pt x="12250" y="13910"/>
                </a:cubicBezTo>
                <a:cubicBezTo>
                  <a:pt x="12377" y="13910"/>
                  <a:pt x="12498" y="13812"/>
                  <a:pt x="12498" y="13664"/>
                </a:cubicBezTo>
                <a:cubicBezTo>
                  <a:pt x="12498" y="13526"/>
                  <a:pt x="12385" y="13416"/>
                  <a:pt x="12250" y="13416"/>
                </a:cubicBezTo>
                <a:close/>
                <a:moveTo>
                  <a:pt x="13469" y="13416"/>
                </a:moveTo>
                <a:cubicBezTo>
                  <a:pt x="13250" y="13416"/>
                  <a:pt x="13140" y="13683"/>
                  <a:pt x="13294" y="13836"/>
                </a:cubicBezTo>
                <a:cubicBezTo>
                  <a:pt x="13345" y="13887"/>
                  <a:pt x="13407" y="13910"/>
                  <a:pt x="13469" y="13910"/>
                </a:cubicBezTo>
                <a:cubicBezTo>
                  <a:pt x="13596" y="13910"/>
                  <a:pt x="13717" y="13812"/>
                  <a:pt x="13717" y="13664"/>
                </a:cubicBezTo>
                <a:cubicBezTo>
                  <a:pt x="13717" y="13526"/>
                  <a:pt x="13604" y="13416"/>
                  <a:pt x="13469" y="13416"/>
                </a:cubicBezTo>
                <a:close/>
                <a:moveTo>
                  <a:pt x="14688" y="13416"/>
                </a:moveTo>
                <a:cubicBezTo>
                  <a:pt x="14469" y="13416"/>
                  <a:pt x="14359" y="13683"/>
                  <a:pt x="14513" y="13836"/>
                </a:cubicBezTo>
                <a:cubicBezTo>
                  <a:pt x="14564" y="13887"/>
                  <a:pt x="14626" y="13910"/>
                  <a:pt x="14688" y="13910"/>
                </a:cubicBezTo>
                <a:cubicBezTo>
                  <a:pt x="14815" y="13910"/>
                  <a:pt x="14936" y="13812"/>
                  <a:pt x="14936" y="13664"/>
                </a:cubicBezTo>
                <a:cubicBezTo>
                  <a:pt x="14936" y="13526"/>
                  <a:pt x="14826" y="13416"/>
                  <a:pt x="14688" y="13416"/>
                </a:cubicBezTo>
                <a:close/>
                <a:moveTo>
                  <a:pt x="15907" y="13416"/>
                </a:moveTo>
                <a:cubicBezTo>
                  <a:pt x="15688" y="13416"/>
                  <a:pt x="15578" y="13683"/>
                  <a:pt x="15735" y="13836"/>
                </a:cubicBezTo>
                <a:cubicBezTo>
                  <a:pt x="15785" y="13887"/>
                  <a:pt x="15847" y="13910"/>
                  <a:pt x="15908" y="13910"/>
                </a:cubicBezTo>
                <a:cubicBezTo>
                  <a:pt x="16034" y="13910"/>
                  <a:pt x="16155" y="13812"/>
                  <a:pt x="16155" y="13664"/>
                </a:cubicBezTo>
                <a:cubicBezTo>
                  <a:pt x="16155" y="13526"/>
                  <a:pt x="16045" y="13416"/>
                  <a:pt x="15907" y="13416"/>
                </a:cubicBezTo>
                <a:close/>
                <a:moveTo>
                  <a:pt x="17127" y="13416"/>
                </a:moveTo>
                <a:cubicBezTo>
                  <a:pt x="16907" y="13416"/>
                  <a:pt x="16797" y="13683"/>
                  <a:pt x="16954" y="13836"/>
                </a:cubicBezTo>
                <a:cubicBezTo>
                  <a:pt x="17004" y="13887"/>
                  <a:pt x="17066" y="13910"/>
                  <a:pt x="17127" y="13910"/>
                </a:cubicBezTo>
                <a:cubicBezTo>
                  <a:pt x="17253" y="13910"/>
                  <a:pt x="17374" y="13812"/>
                  <a:pt x="17374" y="13664"/>
                </a:cubicBezTo>
                <a:cubicBezTo>
                  <a:pt x="17374" y="13526"/>
                  <a:pt x="17264" y="13416"/>
                  <a:pt x="17127" y="13416"/>
                </a:cubicBezTo>
                <a:close/>
                <a:moveTo>
                  <a:pt x="18349" y="13416"/>
                </a:moveTo>
                <a:cubicBezTo>
                  <a:pt x="18126" y="13416"/>
                  <a:pt x="18017" y="13683"/>
                  <a:pt x="18173" y="13836"/>
                </a:cubicBezTo>
                <a:cubicBezTo>
                  <a:pt x="18223" y="13887"/>
                  <a:pt x="18285" y="13910"/>
                  <a:pt x="18346" y="13910"/>
                </a:cubicBezTo>
                <a:cubicBezTo>
                  <a:pt x="18472" y="13910"/>
                  <a:pt x="18593" y="13812"/>
                  <a:pt x="18593" y="13664"/>
                </a:cubicBezTo>
                <a:cubicBezTo>
                  <a:pt x="18593" y="13526"/>
                  <a:pt x="18483" y="13416"/>
                  <a:pt x="18349" y="13416"/>
                </a:cubicBezTo>
                <a:close/>
                <a:moveTo>
                  <a:pt x="19568" y="13416"/>
                </a:moveTo>
                <a:cubicBezTo>
                  <a:pt x="19348" y="13416"/>
                  <a:pt x="19236" y="13683"/>
                  <a:pt x="19392" y="13836"/>
                </a:cubicBezTo>
                <a:cubicBezTo>
                  <a:pt x="19443" y="13887"/>
                  <a:pt x="19505" y="13910"/>
                  <a:pt x="19566" y="13910"/>
                </a:cubicBezTo>
                <a:cubicBezTo>
                  <a:pt x="19692" y="13910"/>
                  <a:pt x="19812" y="13812"/>
                  <a:pt x="19812" y="13664"/>
                </a:cubicBezTo>
                <a:cubicBezTo>
                  <a:pt x="19812" y="13526"/>
                  <a:pt x="19703" y="13416"/>
                  <a:pt x="19568" y="13416"/>
                </a:cubicBezTo>
                <a:close/>
                <a:moveTo>
                  <a:pt x="20787" y="13416"/>
                </a:moveTo>
                <a:cubicBezTo>
                  <a:pt x="20567" y="13416"/>
                  <a:pt x="20458" y="13683"/>
                  <a:pt x="20611" y="13836"/>
                </a:cubicBezTo>
                <a:cubicBezTo>
                  <a:pt x="20662" y="13887"/>
                  <a:pt x="20725" y="13910"/>
                  <a:pt x="20786" y="13910"/>
                </a:cubicBezTo>
                <a:cubicBezTo>
                  <a:pt x="20913" y="13910"/>
                  <a:pt x="21034" y="13812"/>
                  <a:pt x="21034" y="13664"/>
                </a:cubicBezTo>
                <a:cubicBezTo>
                  <a:pt x="21034" y="13526"/>
                  <a:pt x="20922" y="13416"/>
                  <a:pt x="20787" y="13416"/>
                </a:cubicBezTo>
                <a:close/>
                <a:moveTo>
                  <a:pt x="22006" y="13416"/>
                </a:moveTo>
                <a:cubicBezTo>
                  <a:pt x="21786" y="13416"/>
                  <a:pt x="21677" y="13683"/>
                  <a:pt x="21830" y="13836"/>
                </a:cubicBezTo>
                <a:cubicBezTo>
                  <a:pt x="21881" y="13887"/>
                  <a:pt x="21944" y="13910"/>
                  <a:pt x="22005" y="13910"/>
                </a:cubicBezTo>
                <a:cubicBezTo>
                  <a:pt x="22132" y="13910"/>
                  <a:pt x="22253" y="13812"/>
                  <a:pt x="22253" y="13664"/>
                </a:cubicBezTo>
                <a:cubicBezTo>
                  <a:pt x="22253" y="13526"/>
                  <a:pt x="22141" y="13416"/>
                  <a:pt x="22006" y="13416"/>
                </a:cubicBezTo>
                <a:close/>
                <a:moveTo>
                  <a:pt x="22006" y="14634"/>
                </a:moveTo>
                <a:cubicBezTo>
                  <a:pt x="21877" y="14634"/>
                  <a:pt x="21758" y="14739"/>
                  <a:pt x="21758" y="14883"/>
                </a:cubicBezTo>
                <a:cubicBezTo>
                  <a:pt x="21758" y="14911"/>
                  <a:pt x="21765" y="14943"/>
                  <a:pt x="21774" y="14968"/>
                </a:cubicBezTo>
                <a:cubicBezTo>
                  <a:pt x="21893" y="14867"/>
                  <a:pt x="22006" y="14767"/>
                  <a:pt x="22116" y="14660"/>
                </a:cubicBezTo>
                <a:cubicBezTo>
                  <a:pt x="22080" y="14643"/>
                  <a:pt x="22043" y="14634"/>
                  <a:pt x="22006" y="14634"/>
                </a:cubicBezTo>
                <a:close/>
                <a:moveTo>
                  <a:pt x="54" y="14635"/>
                </a:moveTo>
                <a:cubicBezTo>
                  <a:pt x="38" y="14635"/>
                  <a:pt x="19" y="14639"/>
                  <a:pt x="0" y="14642"/>
                </a:cubicBezTo>
                <a:lnTo>
                  <a:pt x="0" y="15121"/>
                </a:lnTo>
                <a:cubicBezTo>
                  <a:pt x="20" y="15126"/>
                  <a:pt x="39" y="15128"/>
                  <a:pt x="58" y="15128"/>
                </a:cubicBezTo>
                <a:cubicBezTo>
                  <a:pt x="180" y="15128"/>
                  <a:pt x="288" y="15036"/>
                  <a:pt x="301" y="14908"/>
                </a:cubicBezTo>
                <a:cubicBezTo>
                  <a:pt x="317" y="14764"/>
                  <a:pt x="201" y="14635"/>
                  <a:pt x="54" y="14635"/>
                </a:cubicBezTo>
                <a:close/>
                <a:moveTo>
                  <a:pt x="1276" y="14635"/>
                </a:moveTo>
                <a:cubicBezTo>
                  <a:pt x="1053" y="14635"/>
                  <a:pt x="944" y="14902"/>
                  <a:pt x="1100" y="15055"/>
                </a:cubicBezTo>
                <a:cubicBezTo>
                  <a:pt x="1150" y="15106"/>
                  <a:pt x="1212" y="15129"/>
                  <a:pt x="1273" y="15129"/>
                </a:cubicBezTo>
                <a:cubicBezTo>
                  <a:pt x="1399" y="15129"/>
                  <a:pt x="1520" y="15031"/>
                  <a:pt x="1520" y="14883"/>
                </a:cubicBezTo>
                <a:cubicBezTo>
                  <a:pt x="1520" y="14745"/>
                  <a:pt x="1410" y="14635"/>
                  <a:pt x="1276" y="14635"/>
                </a:cubicBezTo>
                <a:close/>
                <a:moveTo>
                  <a:pt x="2495" y="14635"/>
                </a:moveTo>
                <a:cubicBezTo>
                  <a:pt x="2272" y="14635"/>
                  <a:pt x="2163" y="14902"/>
                  <a:pt x="2319" y="15055"/>
                </a:cubicBezTo>
                <a:cubicBezTo>
                  <a:pt x="2370" y="15106"/>
                  <a:pt x="2432" y="15129"/>
                  <a:pt x="2493" y="15129"/>
                </a:cubicBezTo>
                <a:cubicBezTo>
                  <a:pt x="2619" y="15129"/>
                  <a:pt x="2739" y="15031"/>
                  <a:pt x="2739" y="14883"/>
                </a:cubicBezTo>
                <a:cubicBezTo>
                  <a:pt x="2739" y="14745"/>
                  <a:pt x="2630" y="14635"/>
                  <a:pt x="2495" y="14635"/>
                </a:cubicBezTo>
                <a:close/>
                <a:moveTo>
                  <a:pt x="3714" y="14635"/>
                </a:moveTo>
                <a:cubicBezTo>
                  <a:pt x="3494" y="14635"/>
                  <a:pt x="3385" y="14902"/>
                  <a:pt x="3538" y="15055"/>
                </a:cubicBezTo>
                <a:cubicBezTo>
                  <a:pt x="3589" y="15106"/>
                  <a:pt x="3652" y="15129"/>
                  <a:pt x="3712" y="15129"/>
                </a:cubicBezTo>
                <a:cubicBezTo>
                  <a:pt x="3839" y="15129"/>
                  <a:pt x="3959" y="15031"/>
                  <a:pt x="3961" y="14883"/>
                </a:cubicBezTo>
                <a:cubicBezTo>
                  <a:pt x="3961" y="14745"/>
                  <a:pt x="3849" y="14635"/>
                  <a:pt x="3714" y="14635"/>
                </a:cubicBezTo>
                <a:close/>
                <a:moveTo>
                  <a:pt x="4933" y="14635"/>
                </a:moveTo>
                <a:cubicBezTo>
                  <a:pt x="4713" y="14635"/>
                  <a:pt x="4604" y="14902"/>
                  <a:pt x="4757" y="15055"/>
                </a:cubicBezTo>
                <a:cubicBezTo>
                  <a:pt x="4808" y="15106"/>
                  <a:pt x="4871" y="15129"/>
                  <a:pt x="4932" y="15129"/>
                </a:cubicBezTo>
                <a:cubicBezTo>
                  <a:pt x="5059" y="15129"/>
                  <a:pt x="5180" y="15031"/>
                  <a:pt x="5180" y="14883"/>
                </a:cubicBezTo>
                <a:cubicBezTo>
                  <a:pt x="5180" y="14745"/>
                  <a:pt x="5068" y="14635"/>
                  <a:pt x="4933" y="14635"/>
                </a:cubicBezTo>
                <a:close/>
                <a:moveTo>
                  <a:pt x="6152" y="14635"/>
                </a:moveTo>
                <a:cubicBezTo>
                  <a:pt x="5933" y="14635"/>
                  <a:pt x="5823" y="14902"/>
                  <a:pt x="5976" y="15055"/>
                </a:cubicBezTo>
                <a:cubicBezTo>
                  <a:pt x="6027" y="15106"/>
                  <a:pt x="6090" y="15129"/>
                  <a:pt x="6151" y="15129"/>
                </a:cubicBezTo>
                <a:cubicBezTo>
                  <a:pt x="6278" y="15129"/>
                  <a:pt x="6399" y="15031"/>
                  <a:pt x="6399" y="14883"/>
                </a:cubicBezTo>
                <a:cubicBezTo>
                  <a:pt x="6399" y="14745"/>
                  <a:pt x="6290" y="14635"/>
                  <a:pt x="6152" y="14635"/>
                </a:cubicBezTo>
                <a:close/>
                <a:moveTo>
                  <a:pt x="7371" y="14635"/>
                </a:moveTo>
                <a:cubicBezTo>
                  <a:pt x="7152" y="14635"/>
                  <a:pt x="7042" y="14902"/>
                  <a:pt x="7199" y="15055"/>
                </a:cubicBezTo>
                <a:cubicBezTo>
                  <a:pt x="7249" y="15106"/>
                  <a:pt x="7310" y="15129"/>
                  <a:pt x="7371" y="15129"/>
                </a:cubicBezTo>
                <a:cubicBezTo>
                  <a:pt x="7497" y="15129"/>
                  <a:pt x="7619" y="15031"/>
                  <a:pt x="7619" y="14883"/>
                </a:cubicBezTo>
                <a:cubicBezTo>
                  <a:pt x="7619" y="14745"/>
                  <a:pt x="7509" y="14635"/>
                  <a:pt x="7371" y="14635"/>
                </a:cubicBezTo>
                <a:close/>
                <a:moveTo>
                  <a:pt x="8590" y="14635"/>
                </a:moveTo>
                <a:cubicBezTo>
                  <a:pt x="8371" y="14635"/>
                  <a:pt x="8261" y="14902"/>
                  <a:pt x="8418" y="15055"/>
                </a:cubicBezTo>
                <a:cubicBezTo>
                  <a:pt x="8468" y="15106"/>
                  <a:pt x="8529" y="15129"/>
                  <a:pt x="8590" y="15129"/>
                </a:cubicBezTo>
                <a:cubicBezTo>
                  <a:pt x="8716" y="15129"/>
                  <a:pt x="8838" y="15031"/>
                  <a:pt x="8838" y="14883"/>
                </a:cubicBezTo>
                <a:cubicBezTo>
                  <a:pt x="8838" y="14745"/>
                  <a:pt x="8728" y="14635"/>
                  <a:pt x="8590" y="14635"/>
                </a:cubicBezTo>
                <a:close/>
                <a:moveTo>
                  <a:pt x="9812" y="14635"/>
                </a:moveTo>
                <a:cubicBezTo>
                  <a:pt x="9590" y="14635"/>
                  <a:pt x="9480" y="14902"/>
                  <a:pt x="9637" y="15055"/>
                </a:cubicBezTo>
                <a:cubicBezTo>
                  <a:pt x="9687" y="15106"/>
                  <a:pt x="9749" y="15129"/>
                  <a:pt x="9809" y="15129"/>
                </a:cubicBezTo>
                <a:cubicBezTo>
                  <a:pt x="9935" y="15129"/>
                  <a:pt x="10057" y="15031"/>
                  <a:pt x="10057" y="14883"/>
                </a:cubicBezTo>
                <a:cubicBezTo>
                  <a:pt x="10057" y="14745"/>
                  <a:pt x="9947" y="14635"/>
                  <a:pt x="9812" y="14635"/>
                </a:cubicBezTo>
                <a:close/>
                <a:moveTo>
                  <a:pt x="11031" y="14635"/>
                </a:moveTo>
                <a:cubicBezTo>
                  <a:pt x="10809" y="14635"/>
                  <a:pt x="10699" y="14902"/>
                  <a:pt x="10856" y="15055"/>
                </a:cubicBezTo>
                <a:cubicBezTo>
                  <a:pt x="10907" y="15106"/>
                  <a:pt x="10969" y="15129"/>
                  <a:pt x="11030" y="15129"/>
                </a:cubicBezTo>
                <a:cubicBezTo>
                  <a:pt x="11156" y="15129"/>
                  <a:pt x="11276" y="15031"/>
                  <a:pt x="11276" y="14883"/>
                </a:cubicBezTo>
                <a:cubicBezTo>
                  <a:pt x="11276" y="14745"/>
                  <a:pt x="11166" y="14635"/>
                  <a:pt x="11031" y="14635"/>
                </a:cubicBezTo>
                <a:close/>
                <a:moveTo>
                  <a:pt x="12250" y="14635"/>
                </a:moveTo>
                <a:cubicBezTo>
                  <a:pt x="12031" y="14635"/>
                  <a:pt x="11921" y="14902"/>
                  <a:pt x="12075" y="15055"/>
                </a:cubicBezTo>
                <a:cubicBezTo>
                  <a:pt x="12126" y="15106"/>
                  <a:pt x="12188" y="15129"/>
                  <a:pt x="12250" y="15129"/>
                </a:cubicBezTo>
                <a:cubicBezTo>
                  <a:pt x="12377" y="15129"/>
                  <a:pt x="12498" y="15031"/>
                  <a:pt x="12498" y="14883"/>
                </a:cubicBezTo>
                <a:cubicBezTo>
                  <a:pt x="12498" y="14745"/>
                  <a:pt x="12385" y="14635"/>
                  <a:pt x="12250" y="14635"/>
                </a:cubicBezTo>
                <a:close/>
                <a:moveTo>
                  <a:pt x="13469" y="14635"/>
                </a:moveTo>
                <a:cubicBezTo>
                  <a:pt x="13250" y="14635"/>
                  <a:pt x="13140" y="14902"/>
                  <a:pt x="13294" y="15055"/>
                </a:cubicBezTo>
                <a:cubicBezTo>
                  <a:pt x="13345" y="15106"/>
                  <a:pt x="13407" y="15129"/>
                  <a:pt x="13469" y="15129"/>
                </a:cubicBezTo>
                <a:cubicBezTo>
                  <a:pt x="13596" y="15129"/>
                  <a:pt x="13717" y="15031"/>
                  <a:pt x="13717" y="14883"/>
                </a:cubicBezTo>
                <a:cubicBezTo>
                  <a:pt x="13717" y="14745"/>
                  <a:pt x="13604" y="14635"/>
                  <a:pt x="13469" y="14635"/>
                </a:cubicBezTo>
                <a:close/>
                <a:moveTo>
                  <a:pt x="14688" y="14635"/>
                </a:moveTo>
                <a:cubicBezTo>
                  <a:pt x="14469" y="14635"/>
                  <a:pt x="14359" y="14902"/>
                  <a:pt x="14513" y="15055"/>
                </a:cubicBezTo>
                <a:cubicBezTo>
                  <a:pt x="14564" y="15106"/>
                  <a:pt x="14626" y="15129"/>
                  <a:pt x="14688" y="15129"/>
                </a:cubicBezTo>
                <a:cubicBezTo>
                  <a:pt x="14815" y="15129"/>
                  <a:pt x="14936" y="15031"/>
                  <a:pt x="14936" y="14883"/>
                </a:cubicBezTo>
                <a:cubicBezTo>
                  <a:pt x="14936" y="14745"/>
                  <a:pt x="14826" y="14635"/>
                  <a:pt x="14688" y="14635"/>
                </a:cubicBezTo>
                <a:close/>
                <a:moveTo>
                  <a:pt x="15907" y="14635"/>
                </a:moveTo>
                <a:cubicBezTo>
                  <a:pt x="15688" y="14635"/>
                  <a:pt x="15578" y="14902"/>
                  <a:pt x="15735" y="15055"/>
                </a:cubicBezTo>
                <a:cubicBezTo>
                  <a:pt x="15785" y="15106"/>
                  <a:pt x="15847" y="15129"/>
                  <a:pt x="15908" y="15129"/>
                </a:cubicBezTo>
                <a:cubicBezTo>
                  <a:pt x="16034" y="15129"/>
                  <a:pt x="16155" y="15031"/>
                  <a:pt x="16155" y="14883"/>
                </a:cubicBezTo>
                <a:cubicBezTo>
                  <a:pt x="16155" y="14745"/>
                  <a:pt x="16045" y="14635"/>
                  <a:pt x="15907" y="14635"/>
                </a:cubicBezTo>
                <a:close/>
                <a:moveTo>
                  <a:pt x="17127" y="14635"/>
                </a:moveTo>
                <a:cubicBezTo>
                  <a:pt x="16907" y="14635"/>
                  <a:pt x="16797" y="14902"/>
                  <a:pt x="16954" y="15055"/>
                </a:cubicBezTo>
                <a:cubicBezTo>
                  <a:pt x="17004" y="15106"/>
                  <a:pt x="17066" y="15129"/>
                  <a:pt x="17127" y="15129"/>
                </a:cubicBezTo>
                <a:cubicBezTo>
                  <a:pt x="17253" y="15129"/>
                  <a:pt x="17374" y="15031"/>
                  <a:pt x="17374" y="14883"/>
                </a:cubicBezTo>
                <a:cubicBezTo>
                  <a:pt x="17374" y="14745"/>
                  <a:pt x="17264" y="14635"/>
                  <a:pt x="17127" y="14635"/>
                </a:cubicBezTo>
                <a:close/>
                <a:moveTo>
                  <a:pt x="18349" y="14635"/>
                </a:moveTo>
                <a:cubicBezTo>
                  <a:pt x="18126" y="14635"/>
                  <a:pt x="18017" y="14902"/>
                  <a:pt x="18173" y="15055"/>
                </a:cubicBezTo>
                <a:cubicBezTo>
                  <a:pt x="18224" y="15106"/>
                  <a:pt x="18286" y="15129"/>
                  <a:pt x="18347" y="15129"/>
                </a:cubicBezTo>
                <a:cubicBezTo>
                  <a:pt x="18473" y="15129"/>
                  <a:pt x="18593" y="15031"/>
                  <a:pt x="18593" y="14883"/>
                </a:cubicBezTo>
                <a:cubicBezTo>
                  <a:pt x="18593" y="14745"/>
                  <a:pt x="18483" y="14635"/>
                  <a:pt x="18349" y="14635"/>
                </a:cubicBezTo>
                <a:close/>
                <a:moveTo>
                  <a:pt x="19568" y="14635"/>
                </a:moveTo>
                <a:cubicBezTo>
                  <a:pt x="19348" y="14635"/>
                  <a:pt x="19236" y="14902"/>
                  <a:pt x="19392" y="15055"/>
                </a:cubicBezTo>
                <a:cubicBezTo>
                  <a:pt x="19443" y="15106"/>
                  <a:pt x="19505" y="15129"/>
                  <a:pt x="19566" y="15129"/>
                </a:cubicBezTo>
                <a:cubicBezTo>
                  <a:pt x="19692" y="15129"/>
                  <a:pt x="19812" y="15031"/>
                  <a:pt x="19812" y="14883"/>
                </a:cubicBezTo>
                <a:cubicBezTo>
                  <a:pt x="19812" y="14745"/>
                  <a:pt x="19703" y="14635"/>
                  <a:pt x="19568" y="14635"/>
                </a:cubicBezTo>
                <a:close/>
                <a:moveTo>
                  <a:pt x="20787" y="14635"/>
                </a:moveTo>
                <a:cubicBezTo>
                  <a:pt x="20567" y="14635"/>
                  <a:pt x="20458" y="14902"/>
                  <a:pt x="20611" y="15055"/>
                </a:cubicBezTo>
                <a:cubicBezTo>
                  <a:pt x="20662" y="15106"/>
                  <a:pt x="20725" y="15129"/>
                  <a:pt x="20786" y="15129"/>
                </a:cubicBezTo>
                <a:cubicBezTo>
                  <a:pt x="20913" y="15129"/>
                  <a:pt x="21034" y="15031"/>
                  <a:pt x="21034" y="14883"/>
                </a:cubicBezTo>
                <a:cubicBezTo>
                  <a:pt x="21034" y="14745"/>
                  <a:pt x="20922" y="14635"/>
                  <a:pt x="20787" y="14635"/>
                </a:cubicBezTo>
                <a:close/>
                <a:moveTo>
                  <a:pt x="54" y="15854"/>
                </a:moveTo>
                <a:cubicBezTo>
                  <a:pt x="38" y="15854"/>
                  <a:pt x="19" y="15858"/>
                  <a:pt x="0" y="15861"/>
                </a:cubicBezTo>
                <a:lnTo>
                  <a:pt x="0" y="16343"/>
                </a:lnTo>
                <a:cubicBezTo>
                  <a:pt x="18" y="16347"/>
                  <a:pt x="36" y="16349"/>
                  <a:pt x="53" y="16349"/>
                </a:cubicBezTo>
                <a:cubicBezTo>
                  <a:pt x="177" y="16349"/>
                  <a:pt x="285" y="16256"/>
                  <a:pt x="301" y="16127"/>
                </a:cubicBezTo>
                <a:cubicBezTo>
                  <a:pt x="317" y="15983"/>
                  <a:pt x="201" y="15854"/>
                  <a:pt x="54" y="15854"/>
                </a:cubicBezTo>
                <a:close/>
                <a:moveTo>
                  <a:pt x="1276" y="15854"/>
                </a:moveTo>
                <a:cubicBezTo>
                  <a:pt x="1053" y="15854"/>
                  <a:pt x="944" y="16121"/>
                  <a:pt x="1100" y="16278"/>
                </a:cubicBezTo>
                <a:cubicBezTo>
                  <a:pt x="1150" y="16327"/>
                  <a:pt x="1211" y="16349"/>
                  <a:pt x="1271" y="16349"/>
                </a:cubicBezTo>
                <a:cubicBezTo>
                  <a:pt x="1398" y="16349"/>
                  <a:pt x="1520" y="16251"/>
                  <a:pt x="1520" y="16102"/>
                </a:cubicBezTo>
                <a:cubicBezTo>
                  <a:pt x="1520" y="15964"/>
                  <a:pt x="1410" y="15854"/>
                  <a:pt x="1276" y="15854"/>
                </a:cubicBezTo>
                <a:close/>
                <a:moveTo>
                  <a:pt x="2495" y="15854"/>
                </a:moveTo>
                <a:cubicBezTo>
                  <a:pt x="2272" y="15854"/>
                  <a:pt x="2163" y="16121"/>
                  <a:pt x="2319" y="16278"/>
                </a:cubicBezTo>
                <a:cubicBezTo>
                  <a:pt x="2370" y="16327"/>
                  <a:pt x="2431" y="16349"/>
                  <a:pt x="2491" y="16349"/>
                </a:cubicBezTo>
                <a:cubicBezTo>
                  <a:pt x="2618" y="16349"/>
                  <a:pt x="2739" y="16251"/>
                  <a:pt x="2739" y="16102"/>
                </a:cubicBezTo>
                <a:cubicBezTo>
                  <a:pt x="2739" y="15964"/>
                  <a:pt x="2630" y="15854"/>
                  <a:pt x="2495" y="15854"/>
                </a:cubicBezTo>
                <a:close/>
                <a:moveTo>
                  <a:pt x="3714" y="15854"/>
                </a:moveTo>
                <a:cubicBezTo>
                  <a:pt x="3494" y="15854"/>
                  <a:pt x="3385" y="16121"/>
                  <a:pt x="3538" y="16278"/>
                </a:cubicBezTo>
                <a:cubicBezTo>
                  <a:pt x="3589" y="16327"/>
                  <a:pt x="3651" y="16349"/>
                  <a:pt x="3711" y="16349"/>
                </a:cubicBezTo>
                <a:cubicBezTo>
                  <a:pt x="3839" y="16349"/>
                  <a:pt x="3961" y="16251"/>
                  <a:pt x="3961" y="16102"/>
                </a:cubicBezTo>
                <a:cubicBezTo>
                  <a:pt x="3958" y="15964"/>
                  <a:pt x="3849" y="15854"/>
                  <a:pt x="3714" y="15854"/>
                </a:cubicBezTo>
                <a:close/>
                <a:moveTo>
                  <a:pt x="4933" y="15854"/>
                </a:moveTo>
                <a:cubicBezTo>
                  <a:pt x="4713" y="15854"/>
                  <a:pt x="4604" y="16121"/>
                  <a:pt x="4757" y="16278"/>
                </a:cubicBezTo>
                <a:cubicBezTo>
                  <a:pt x="4808" y="16327"/>
                  <a:pt x="4870" y="16349"/>
                  <a:pt x="4930" y="16349"/>
                </a:cubicBezTo>
                <a:cubicBezTo>
                  <a:pt x="5058" y="16349"/>
                  <a:pt x="5180" y="16251"/>
                  <a:pt x="5180" y="16102"/>
                </a:cubicBezTo>
                <a:cubicBezTo>
                  <a:pt x="5180" y="15964"/>
                  <a:pt x="5068" y="15854"/>
                  <a:pt x="4933" y="15854"/>
                </a:cubicBezTo>
                <a:close/>
                <a:moveTo>
                  <a:pt x="6152" y="15854"/>
                </a:moveTo>
                <a:cubicBezTo>
                  <a:pt x="5933" y="15854"/>
                  <a:pt x="5823" y="16121"/>
                  <a:pt x="5976" y="16278"/>
                </a:cubicBezTo>
                <a:cubicBezTo>
                  <a:pt x="6027" y="16327"/>
                  <a:pt x="6089" y="16349"/>
                  <a:pt x="6149" y="16349"/>
                </a:cubicBezTo>
                <a:cubicBezTo>
                  <a:pt x="6277" y="16349"/>
                  <a:pt x="6399" y="16251"/>
                  <a:pt x="6399" y="16102"/>
                </a:cubicBezTo>
                <a:cubicBezTo>
                  <a:pt x="6399" y="15964"/>
                  <a:pt x="6290" y="15854"/>
                  <a:pt x="6152" y="15854"/>
                </a:cubicBezTo>
                <a:close/>
                <a:moveTo>
                  <a:pt x="7371" y="15854"/>
                </a:moveTo>
                <a:cubicBezTo>
                  <a:pt x="7152" y="15854"/>
                  <a:pt x="7042" y="16121"/>
                  <a:pt x="7199" y="16278"/>
                </a:cubicBezTo>
                <a:cubicBezTo>
                  <a:pt x="7248" y="16327"/>
                  <a:pt x="7309" y="16349"/>
                  <a:pt x="7369" y="16349"/>
                </a:cubicBezTo>
                <a:cubicBezTo>
                  <a:pt x="7496" y="16349"/>
                  <a:pt x="7619" y="16251"/>
                  <a:pt x="7619" y="16102"/>
                </a:cubicBezTo>
                <a:cubicBezTo>
                  <a:pt x="7619" y="15964"/>
                  <a:pt x="7509" y="15854"/>
                  <a:pt x="7371" y="15854"/>
                </a:cubicBezTo>
                <a:close/>
                <a:moveTo>
                  <a:pt x="8590" y="15854"/>
                </a:moveTo>
                <a:cubicBezTo>
                  <a:pt x="8371" y="15854"/>
                  <a:pt x="8261" y="16121"/>
                  <a:pt x="8418" y="16278"/>
                </a:cubicBezTo>
                <a:cubicBezTo>
                  <a:pt x="8467" y="16327"/>
                  <a:pt x="8528" y="16349"/>
                  <a:pt x="8588" y="16349"/>
                </a:cubicBezTo>
                <a:cubicBezTo>
                  <a:pt x="8715" y="16349"/>
                  <a:pt x="8838" y="16251"/>
                  <a:pt x="8838" y="16102"/>
                </a:cubicBezTo>
                <a:cubicBezTo>
                  <a:pt x="8838" y="15964"/>
                  <a:pt x="8728" y="15854"/>
                  <a:pt x="8590" y="15854"/>
                </a:cubicBezTo>
                <a:close/>
                <a:moveTo>
                  <a:pt x="9812" y="15854"/>
                </a:moveTo>
                <a:cubicBezTo>
                  <a:pt x="9590" y="15854"/>
                  <a:pt x="9480" y="16121"/>
                  <a:pt x="9637" y="16278"/>
                </a:cubicBezTo>
                <a:cubicBezTo>
                  <a:pt x="9687" y="16327"/>
                  <a:pt x="9749" y="16349"/>
                  <a:pt x="9809" y="16349"/>
                </a:cubicBezTo>
                <a:cubicBezTo>
                  <a:pt x="9936" y="16349"/>
                  <a:pt x="10057" y="16251"/>
                  <a:pt x="10057" y="16102"/>
                </a:cubicBezTo>
                <a:cubicBezTo>
                  <a:pt x="10057" y="15964"/>
                  <a:pt x="9947" y="15854"/>
                  <a:pt x="9812" y="15854"/>
                </a:cubicBezTo>
                <a:close/>
                <a:moveTo>
                  <a:pt x="11031" y="15854"/>
                </a:moveTo>
                <a:cubicBezTo>
                  <a:pt x="10809" y="15854"/>
                  <a:pt x="10699" y="16121"/>
                  <a:pt x="10856" y="16278"/>
                </a:cubicBezTo>
                <a:cubicBezTo>
                  <a:pt x="10906" y="16327"/>
                  <a:pt x="10968" y="16349"/>
                  <a:pt x="11028" y="16349"/>
                </a:cubicBezTo>
                <a:cubicBezTo>
                  <a:pt x="11155" y="16349"/>
                  <a:pt x="11276" y="16251"/>
                  <a:pt x="11276" y="16102"/>
                </a:cubicBezTo>
                <a:cubicBezTo>
                  <a:pt x="11276" y="15964"/>
                  <a:pt x="11166" y="15854"/>
                  <a:pt x="11031" y="15854"/>
                </a:cubicBezTo>
                <a:close/>
                <a:moveTo>
                  <a:pt x="12250" y="15854"/>
                </a:moveTo>
                <a:cubicBezTo>
                  <a:pt x="12031" y="15854"/>
                  <a:pt x="11921" y="16121"/>
                  <a:pt x="12075" y="16278"/>
                </a:cubicBezTo>
                <a:cubicBezTo>
                  <a:pt x="12125" y="16327"/>
                  <a:pt x="12187" y="16349"/>
                  <a:pt x="12248" y="16349"/>
                </a:cubicBezTo>
                <a:cubicBezTo>
                  <a:pt x="12375" y="16349"/>
                  <a:pt x="12498" y="16251"/>
                  <a:pt x="12498" y="16102"/>
                </a:cubicBezTo>
                <a:cubicBezTo>
                  <a:pt x="12498" y="15964"/>
                  <a:pt x="12385" y="15854"/>
                  <a:pt x="12250" y="15854"/>
                </a:cubicBezTo>
                <a:close/>
                <a:moveTo>
                  <a:pt x="13469" y="15854"/>
                </a:moveTo>
                <a:cubicBezTo>
                  <a:pt x="13250" y="15854"/>
                  <a:pt x="13140" y="16121"/>
                  <a:pt x="13294" y="16278"/>
                </a:cubicBezTo>
                <a:cubicBezTo>
                  <a:pt x="13344" y="16327"/>
                  <a:pt x="13406" y="16349"/>
                  <a:pt x="13467" y="16349"/>
                </a:cubicBezTo>
                <a:cubicBezTo>
                  <a:pt x="13594" y="16349"/>
                  <a:pt x="13717" y="16251"/>
                  <a:pt x="13717" y="16102"/>
                </a:cubicBezTo>
                <a:cubicBezTo>
                  <a:pt x="13717" y="15964"/>
                  <a:pt x="13604" y="15854"/>
                  <a:pt x="13469" y="15854"/>
                </a:cubicBezTo>
                <a:close/>
                <a:moveTo>
                  <a:pt x="14688" y="15854"/>
                </a:moveTo>
                <a:cubicBezTo>
                  <a:pt x="14469" y="15854"/>
                  <a:pt x="14359" y="16121"/>
                  <a:pt x="14513" y="16278"/>
                </a:cubicBezTo>
                <a:cubicBezTo>
                  <a:pt x="14563" y="16327"/>
                  <a:pt x="14625" y="16349"/>
                  <a:pt x="14686" y="16349"/>
                </a:cubicBezTo>
                <a:cubicBezTo>
                  <a:pt x="14813" y="16349"/>
                  <a:pt x="14936" y="16251"/>
                  <a:pt x="14936" y="16102"/>
                </a:cubicBezTo>
                <a:cubicBezTo>
                  <a:pt x="14936" y="15964"/>
                  <a:pt x="14826" y="15854"/>
                  <a:pt x="14688" y="15854"/>
                </a:cubicBezTo>
                <a:close/>
                <a:moveTo>
                  <a:pt x="15907" y="15854"/>
                </a:moveTo>
                <a:cubicBezTo>
                  <a:pt x="15688" y="15854"/>
                  <a:pt x="15578" y="16121"/>
                  <a:pt x="15735" y="16278"/>
                </a:cubicBezTo>
                <a:cubicBezTo>
                  <a:pt x="15785" y="16327"/>
                  <a:pt x="15846" y="16349"/>
                  <a:pt x="15906" y="16349"/>
                </a:cubicBezTo>
                <a:cubicBezTo>
                  <a:pt x="16033" y="16349"/>
                  <a:pt x="16155" y="16251"/>
                  <a:pt x="16155" y="16102"/>
                </a:cubicBezTo>
                <a:cubicBezTo>
                  <a:pt x="16155" y="15964"/>
                  <a:pt x="16045" y="15854"/>
                  <a:pt x="15907" y="15854"/>
                </a:cubicBezTo>
                <a:close/>
                <a:moveTo>
                  <a:pt x="17127" y="15854"/>
                </a:moveTo>
                <a:cubicBezTo>
                  <a:pt x="16907" y="15854"/>
                  <a:pt x="16797" y="16121"/>
                  <a:pt x="16954" y="16278"/>
                </a:cubicBezTo>
                <a:cubicBezTo>
                  <a:pt x="17004" y="16327"/>
                  <a:pt x="17065" y="16349"/>
                  <a:pt x="17125" y="16349"/>
                </a:cubicBezTo>
                <a:cubicBezTo>
                  <a:pt x="17252" y="16349"/>
                  <a:pt x="17374" y="16251"/>
                  <a:pt x="17374" y="16102"/>
                </a:cubicBezTo>
                <a:cubicBezTo>
                  <a:pt x="17374" y="15964"/>
                  <a:pt x="17264" y="15854"/>
                  <a:pt x="17127" y="15854"/>
                </a:cubicBezTo>
                <a:close/>
                <a:moveTo>
                  <a:pt x="18349" y="15854"/>
                </a:moveTo>
                <a:cubicBezTo>
                  <a:pt x="18126" y="15854"/>
                  <a:pt x="18017" y="16121"/>
                  <a:pt x="18173" y="16278"/>
                </a:cubicBezTo>
                <a:cubicBezTo>
                  <a:pt x="18224" y="16327"/>
                  <a:pt x="18285" y="16349"/>
                  <a:pt x="18345" y="16349"/>
                </a:cubicBezTo>
                <a:cubicBezTo>
                  <a:pt x="18472" y="16349"/>
                  <a:pt x="18593" y="16251"/>
                  <a:pt x="18593" y="16102"/>
                </a:cubicBezTo>
                <a:cubicBezTo>
                  <a:pt x="18593" y="15964"/>
                  <a:pt x="18483" y="15854"/>
                  <a:pt x="18349" y="15854"/>
                </a:cubicBezTo>
                <a:close/>
                <a:moveTo>
                  <a:pt x="19568" y="15854"/>
                </a:moveTo>
                <a:cubicBezTo>
                  <a:pt x="19251" y="15867"/>
                  <a:pt x="19251" y="16337"/>
                  <a:pt x="19568" y="16350"/>
                </a:cubicBezTo>
                <a:cubicBezTo>
                  <a:pt x="19577" y="16350"/>
                  <a:pt x="19587" y="16346"/>
                  <a:pt x="19596" y="16346"/>
                </a:cubicBezTo>
                <a:cubicBezTo>
                  <a:pt x="19640" y="16328"/>
                  <a:pt x="19687" y="16306"/>
                  <a:pt x="19731" y="16287"/>
                </a:cubicBezTo>
                <a:cubicBezTo>
                  <a:pt x="19900" y="16137"/>
                  <a:pt x="19793" y="15854"/>
                  <a:pt x="19568" y="15854"/>
                </a:cubicBezTo>
                <a:close/>
                <a:moveTo>
                  <a:pt x="14689" y="17075"/>
                </a:moveTo>
                <a:cubicBezTo>
                  <a:pt x="14649" y="17075"/>
                  <a:pt x="14609" y="17085"/>
                  <a:pt x="14572" y="17105"/>
                </a:cubicBezTo>
                <a:cubicBezTo>
                  <a:pt x="14660" y="17111"/>
                  <a:pt x="14748" y="17117"/>
                  <a:pt x="14836" y="17124"/>
                </a:cubicBezTo>
                <a:cubicBezTo>
                  <a:pt x="14793" y="17092"/>
                  <a:pt x="14741" y="17075"/>
                  <a:pt x="14689" y="17075"/>
                </a:cubicBezTo>
                <a:close/>
                <a:moveTo>
                  <a:pt x="15907" y="17074"/>
                </a:moveTo>
                <a:cubicBezTo>
                  <a:pt x="15842" y="17074"/>
                  <a:pt x="15779" y="17099"/>
                  <a:pt x="15732" y="17149"/>
                </a:cubicBezTo>
                <a:cubicBezTo>
                  <a:pt x="15848" y="17149"/>
                  <a:pt x="15964" y="17146"/>
                  <a:pt x="16077" y="17142"/>
                </a:cubicBezTo>
                <a:cubicBezTo>
                  <a:pt x="16029" y="17097"/>
                  <a:pt x="15968" y="17074"/>
                  <a:pt x="15907" y="17074"/>
                </a:cubicBezTo>
                <a:close/>
                <a:moveTo>
                  <a:pt x="9808" y="17075"/>
                </a:moveTo>
                <a:cubicBezTo>
                  <a:pt x="9686" y="17075"/>
                  <a:pt x="9574" y="17167"/>
                  <a:pt x="9565" y="17302"/>
                </a:cubicBezTo>
                <a:cubicBezTo>
                  <a:pt x="9681" y="17230"/>
                  <a:pt x="9800" y="17161"/>
                  <a:pt x="9919" y="17102"/>
                </a:cubicBezTo>
                <a:cubicBezTo>
                  <a:pt x="9882" y="17084"/>
                  <a:pt x="9845" y="17075"/>
                  <a:pt x="9808" y="17075"/>
                </a:cubicBezTo>
                <a:close/>
                <a:moveTo>
                  <a:pt x="1276" y="17074"/>
                </a:moveTo>
                <a:cubicBezTo>
                  <a:pt x="1053" y="17074"/>
                  <a:pt x="944" y="17340"/>
                  <a:pt x="1100" y="17497"/>
                </a:cubicBezTo>
                <a:cubicBezTo>
                  <a:pt x="1150" y="17546"/>
                  <a:pt x="1211" y="17568"/>
                  <a:pt x="1271" y="17568"/>
                </a:cubicBezTo>
                <a:cubicBezTo>
                  <a:pt x="1398" y="17568"/>
                  <a:pt x="1520" y="17470"/>
                  <a:pt x="1520" y="17321"/>
                </a:cubicBezTo>
                <a:cubicBezTo>
                  <a:pt x="1520" y="17186"/>
                  <a:pt x="1410" y="17074"/>
                  <a:pt x="1276" y="17074"/>
                </a:cubicBezTo>
                <a:close/>
                <a:moveTo>
                  <a:pt x="2495" y="17074"/>
                </a:moveTo>
                <a:cubicBezTo>
                  <a:pt x="2272" y="17074"/>
                  <a:pt x="2163" y="17340"/>
                  <a:pt x="2319" y="17497"/>
                </a:cubicBezTo>
                <a:cubicBezTo>
                  <a:pt x="2370" y="17546"/>
                  <a:pt x="2431" y="17568"/>
                  <a:pt x="2491" y="17568"/>
                </a:cubicBezTo>
                <a:cubicBezTo>
                  <a:pt x="2618" y="17568"/>
                  <a:pt x="2739" y="17470"/>
                  <a:pt x="2739" y="17321"/>
                </a:cubicBezTo>
                <a:cubicBezTo>
                  <a:pt x="2739" y="17186"/>
                  <a:pt x="2630" y="17074"/>
                  <a:pt x="2495" y="17074"/>
                </a:cubicBezTo>
                <a:close/>
                <a:moveTo>
                  <a:pt x="3714" y="17074"/>
                </a:moveTo>
                <a:cubicBezTo>
                  <a:pt x="3494" y="17074"/>
                  <a:pt x="3385" y="17340"/>
                  <a:pt x="3538" y="17497"/>
                </a:cubicBezTo>
                <a:cubicBezTo>
                  <a:pt x="3589" y="17546"/>
                  <a:pt x="3651" y="17568"/>
                  <a:pt x="3711" y="17568"/>
                </a:cubicBezTo>
                <a:cubicBezTo>
                  <a:pt x="3839" y="17568"/>
                  <a:pt x="3961" y="17470"/>
                  <a:pt x="3961" y="17321"/>
                </a:cubicBezTo>
                <a:cubicBezTo>
                  <a:pt x="3961" y="17186"/>
                  <a:pt x="3849" y="17074"/>
                  <a:pt x="3714" y="17074"/>
                </a:cubicBezTo>
                <a:close/>
                <a:moveTo>
                  <a:pt x="4933" y="17074"/>
                </a:moveTo>
                <a:cubicBezTo>
                  <a:pt x="4713" y="17074"/>
                  <a:pt x="4604" y="17340"/>
                  <a:pt x="4757" y="17497"/>
                </a:cubicBezTo>
                <a:cubicBezTo>
                  <a:pt x="4808" y="17546"/>
                  <a:pt x="4870" y="17568"/>
                  <a:pt x="4930" y="17568"/>
                </a:cubicBezTo>
                <a:cubicBezTo>
                  <a:pt x="5058" y="17568"/>
                  <a:pt x="5180" y="17470"/>
                  <a:pt x="5180" y="17321"/>
                </a:cubicBezTo>
                <a:cubicBezTo>
                  <a:pt x="5180" y="17186"/>
                  <a:pt x="5068" y="17074"/>
                  <a:pt x="4933" y="17074"/>
                </a:cubicBezTo>
                <a:close/>
                <a:moveTo>
                  <a:pt x="6152" y="17074"/>
                </a:moveTo>
                <a:cubicBezTo>
                  <a:pt x="5933" y="17074"/>
                  <a:pt x="5823" y="17340"/>
                  <a:pt x="5976" y="17497"/>
                </a:cubicBezTo>
                <a:cubicBezTo>
                  <a:pt x="6027" y="17546"/>
                  <a:pt x="6089" y="17568"/>
                  <a:pt x="6149" y="17568"/>
                </a:cubicBezTo>
                <a:cubicBezTo>
                  <a:pt x="6277" y="17568"/>
                  <a:pt x="6399" y="17470"/>
                  <a:pt x="6399" y="17321"/>
                </a:cubicBezTo>
                <a:cubicBezTo>
                  <a:pt x="6399" y="17186"/>
                  <a:pt x="6290" y="17074"/>
                  <a:pt x="6152" y="17074"/>
                </a:cubicBezTo>
                <a:close/>
                <a:moveTo>
                  <a:pt x="7371" y="17074"/>
                </a:moveTo>
                <a:cubicBezTo>
                  <a:pt x="7152" y="17074"/>
                  <a:pt x="7042" y="17340"/>
                  <a:pt x="7199" y="17497"/>
                </a:cubicBezTo>
                <a:cubicBezTo>
                  <a:pt x="7248" y="17546"/>
                  <a:pt x="7309" y="17568"/>
                  <a:pt x="7369" y="17568"/>
                </a:cubicBezTo>
                <a:cubicBezTo>
                  <a:pt x="7496" y="17568"/>
                  <a:pt x="7619" y="17470"/>
                  <a:pt x="7619" y="17321"/>
                </a:cubicBezTo>
                <a:cubicBezTo>
                  <a:pt x="7619" y="17186"/>
                  <a:pt x="7509" y="17074"/>
                  <a:pt x="7371" y="17074"/>
                </a:cubicBezTo>
                <a:close/>
                <a:moveTo>
                  <a:pt x="8590" y="17074"/>
                </a:moveTo>
                <a:cubicBezTo>
                  <a:pt x="8371" y="17074"/>
                  <a:pt x="8261" y="17340"/>
                  <a:pt x="8418" y="17497"/>
                </a:cubicBezTo>
                <a:cubicBezTo>
                  <a:pt x="8467" y="17546"/>
                  <a:pt x="8528" y="17568"/>
                  <a:pt x="8588" y="17568"/>
                </a:cubicBezTo>
                <a:cubicBezTo>
                  <a:pt x="8715" y="17568"/>
                  <a:pt x="8838" y="17470"/>
                  <a:pt x="8838" y="17321"/>
                </a:cubicBezTo>
                <a:cubicBezTo>
                  <a:pt x="8838" y="17186"/>
                  <a:pt x="8728" y="17074"/>
                  <a:pt x="8590" y="17074"/>
                </a:cubicBezTo>
                <a:close/>
                <a:moveTo>
                  <a:pt x="59" y="17073"/>
                </a:moveTo>
                <a:cubicBezTo>
                  <a:pt x="57" y="17073"/>
                  <a:pt x="55" y="17073"/>
                  <a:pt x="54" y="17074"/>
                </a:cubicBezTo>
                <a:cubicBezTo>
                  <a:pt x="38" y="17074"/>
                  <a:pt x="19" y="17077"/>
                  <a:pt x="0" y="17080"/>
                </a:cubicBezTo>
                <a:lnTo>
                  <a:pt x="0" y="17562"/>
                </a:lnTo>
                <a:cubicBezTo>
                  <a:pt x="19" y="17566"/>
                  <a:pt x="38" y="17569"/>
                  <a:pt x="54" y="17569"/>
                </a:cubicBezTo>
                <a:cubicBezTo>
                  <a:pt x="55" y="17569"/>
                  <a:pt x="57" y="17569"/>
                  <a:pt x="59" y="17569"/>
                </a:cubicBezTo>
                <a:cubicBezTo>
                  <a:pt x="198" y="17569"/>
                  <a:pt x="310" y="17460"/>
                  <a:pt x="310" y="17321"/>
                </a:cubicBezTo>
                <a:cubicBezTo>
                  <a:pt x="310" y="17182"/>
                  <a:pt x="198" y="17073"/>
                  <a:pt x="59" y="17073"/>
                </a:cubicBezTo>
                <a:close/>
                <a:moveTo>
                  <a:pt x="54" y="18293"/>
                </a:moveTo>
                <a:cubicBezTo>
                  <a:pt x="38" y="18293"/>
                  <a:pt x="19" y="18296"/>
                  <a:pt x="0" y="18299"/>
                </a:cubicBezTo>
                <a:lnTo>
                  <a:pt x="0" y="18781"/>
                </a:lnTo>
                <a:cubicBezTo>
                  <a:pt x="18" y="18785"/>
                  <a:pt x="36" y="18787"/>
                  <a:pt x="53" y="18787"/>
                </a:cubicBezTo>
                <a:cubicBezTo>
                  <a:pt x="177" y="18787"/>
                  <a:pt x="285" y="18695"/>
                  <a:pt x="301" y="18568"/>
                </a:cubicBezTo>
                <a:cubicBezTo>
                  <a:pt x="317" y="18421"/>
                  <a:pt x="201" y="18293"/>
                  <a:pt x="54" y="18293"/>
                </a:cubicBezTo>
                <a:close/>
                <a:moveTo>
                  <a:pt x="1276" y="18293"/>
                </a:moveTo>
                <a:cubicBezTo>
                  <a:pt x="1053" y="18293"/>
                  <a:pt x="944" y="18559"/>
                  <a:pt x="1100" y="18716"/>
                </a:cubicBezTo>
                <a:cubicBezTo>
                  <a:pt x="1150" y="18765"/>
                  <a:pt x="1211" y="18787"/>
                  <a:pt x="1271" y="18787"/>
                </a:cubicBezTo>
                <a:cubicBezTo>
                  <a:pt x="1398" y="18787"/>
                  <a:pt x="1520" y="18689"/>
                  <a:pt x="1520" y="18540"/>
                </a:cubicBezTo>
                <a:cubicBezTo>
                  <a:pt x="1520" y="18405"/>
                  <a:pt x="1410" y="18293"/>
                  <a:pt x="1276" y="18293"/>
                </a:cubicBezTo>
                <a:close/>
                <a:moveTo>
                  <a:pt x="2495" y="18293"/>
                </a:moveTo>
                <a:cubicBezTo>
                  <a:pt x="2272" y="18293"/>
                  <a:pt x="2163" y="18559"/>
                  <a:pt x="2319" y="18716"/>
                </a:cubicBezTo>
                <a:cubicBezTo>
                  <a:pt x="2370" y="18765"/>
                  <a:pt x="2431" y="18787"/>
                  <a:pt x="2491" y="18787"/>
                </a:cubicBezTo>
                <a:cubicBezTo>
                  <a:pt x="2618" y="18787"/>
                  <a:pt x="2739" y="18689"/>
                  <a:pt x="2739" y="18540"/>
                </a:cubicBezTo>
                <a:cubicBezTo>
                  <a:pt x="2739" y="18405"/>
                  <a:pt x="2630" y="18293"/>
                  <a:pt x="2495" y="18293"/>
                </a:cubicBezTo>
                <a:close/>
                <a:moveTo>
                  <a:pt x="3714" y="18293"/>
                </a:moveTo>
                <a:cubicBezTo>
                  <a:pt x="3494" y="18293"/>
                  <a:pt x="3385" y="18559"/>
                  <a:pt x="3538" y="18716"/>
                </a:cubicBezTo>
                <a:cubicBezTo>
                  <a:pt x="3589" y="18765"/>
                  <a:pt x="3651" y="18787"/>
                  <a:pt x="3711" y="18787"/>
                </a:cubicBezTo>
                <a:cubicBezTo>
                  <a:pt x="3839" y="18787"/>
                  <a:pt x="3961" y="18689"/>
                  <a:pt x="3961" y="18540"/>
                </a:cubicBezTo>
                <a:cubicBezTo>
                  <a:pt x="3961" y="18405"/>
                  <a:pt x="3849" y="18293"/>
                  <a:pt x="3714" y="18293"/>
                </a:cubicBezTo>
                <a:close/>
                <a:moveTo>
                  <a:pt x="4933" y="18293"/>
                </a:moveTo>
                <a:cubicBezTo>
                  <a:pt x="4713" y="18293"/>
                  <a:pt x="4604" y="18559"/>
                  <a:pt x="4757" y="18716"/>
                </a:cubicBezTo>
                <a:cubicBezTo>
                  <a:pt x="4808" y="18765"/>
                  <a:pt x="4870" y="18787"/>
                  <a:pt x="4930" y="18787"/>
                </a:cubicBezTo>
                <a:cubicBezTo>
                  <a:pt x="5058" y="18787"/>
                  <a:pt x="5180" y="18689"/>
                  <a:pt x="5180" y="18540"/>
                </a:cubicBezTo>
                <a:cubicBezTo>
                  <a:pt x="5180" y="18405"/>
                  <a:pt x="5068" y="18293"/>
                  <a:pt x="4933" y="18293"/>
                </a:cubicBezTo>
                <a:close/>
                <a:moveTo>
                  <a:pt x="6152" y="18293"/>
                </a:moveTo>
                <a:cubicBezTo>
                  <a:pt x="5933" y="18293"/>
                  <a:pt x="5823" y="18559"/>
                  <a:pt x="5976" y="18716"/>
                </a:cubicBezTo>
                <a:cubicBezTo>
                  <a:pt x="6027" y="18765"/>
                  <a:pt x="6089" y="18787"/>
                  <a:pt x="6149" y="18787"/>
                </a:cubicBezTo>
                <a:cubicBezTo>
                  <a:pt x="6277" y="18787"/>
                  <a:pt x="6399" y="18689"/>
                  <a:pt x="6399" y="18540"/>
                </a:cubicBezTo>
                <a:cubicBezTo>
                  <a:pt x="6399" y="18405"/>
                  <a:pt x="6290" y="18293"/>
                  <a:pt x="6152" y="18293"/>
                </a:cubicBezTo>
                <a:close/>
                <a:moveTo>
                  <a:pt x="7371" y="18293"/>
                </a:moveTo>
                <a:cubicBezTo>
                  <a:pt x="7152" y="18293"/>
                  <a:pt x="7042" y="18559"/>
                  <a:pt x="7199" y="18716"/>
                </a:cubicBezTo>
                <a:cubicBezTo>
                  <a:pt x="7248" y="18765"/>
                  <a:pt x="7309" y="18787"/>
                  <a:pt x="7369" y="18787"/>
                </a:cubicBezTo>
                <a:cubicBezTo>
                  <a:pt x="7496" y="18787"/>
                  <a:pt x="7619" y="18689"/>
                  <a:pt x="7619" y="18540"/>
                </a:cubicBezTo>
                <a:cubicBezTo>
                  <a:pt x="7619" y="18405"/>
                  <a:pt x="7509" y="18293"/>
                  <a:pt x="7371" y="18293"/>
                </a:cubicBezTo>
                <a:close/>
                <a:moveTo>
                  <a:pt x="7371" y="19515"/>
                </a:moveTo>
                <a:cubicBezTo>
                  <a:pt x="7061" y="19515"/>
                  <a:pt x="7036" y="19969"/>
                  <a:pt x="7343" y="20004"/>
                </a:cubicBezTo>
                <a:cubicBezTo>
                  <a:pt x="7415" y="19869"/>
                  <a:pt x="7490" y="19737"/>
                  <a:pt x="7565" y="19606"/>
                </a:cubicBezTo>
                <a:cubicBezTo>
                  <a:pt x="7518" y="19549"/>
                  <a:pt x="7446" y="19515"/>
                  <a:pt x="7371" y="19515"/>
                </a:cubicBezTo>
                <a:close/>
                <a:moveTo>
                  <a:pt x="54" y="19515"/>
                </a:moveTo>
                <a:cubicBezTo>
                  <a:pt x="38" y="19515"/>
                  <a:pt x="19" y="19515"/>
                  <a:pt x="0" y="19518"/>
                </a:cubicBezTo>
                <a:lnTo>
                  <a:pt x="0" y="20000"/>
                </a:lnTo>
                <a:cubicBezTo>
                  <a:pt x="18" y="20004"/>
                  <a:pt x="36" y="20006"/>
                  <a:pt x="54" y="20006"/>
                </a:cubicBezTo>
                <a:cubicBezTo>
                  <a:pt x="177" y="20006"/>
                  <a:pt x="287" y="19914"/>
                  <a:pt x="301" y="19787"/>
                </a:cubicBezTo>
                <a:cubicBezTo>
                  <a:pt x="317" y="19640"/>
                  <a:pt x="201" y="19515"/>
                  <a:pt x="54" y="19515"/>
                </a:cubicBezTo>
                <a:close/>
                <a:moveTo>
                  <a:pt x="1276" y="19515"/>
                </a:moveTo>
                <a:cubicBezTo>
                  <a:pt x="1053" y="19515"/>
                  <a:pt x="944" y="19778"/>
                  <a:pt x="1100" y="19935"/>
                </a:cubicBezTo>
                <a:cubicBezTo>
                  <a:pt x="1150" y="19985"/>
                  <a:pt x="1211" y="20008"/>
                  <a:pt x="1271" y="20008"/>
                </a:cubicBezTo>
                <a:cubicBezTo>
                  <a:pt x="1398" y="20008"/>
                  <a:pt x="1520" y="19908"/>
                  <a:pt x="1520" y="19759"/>
                </a:cubicBezTo>
                <a:cubicBezTo>
                  <a:pt x="1520" y="19624"/>
                  <a:pt x="1410" y="19515"/>
                  <a:pt x="1276" y="19515"/>
                </a:cubicBezTo>
                <a:close/>
                <a:moveTo>
                  <a:pt x="2495" y="19515"/>
                </a:moveTo>
                <a:cubicBezTo>
                  <a:pt x="2272" y="19515"/>
                  <a:pt x="2163" y="19778"/>
                  <a:pt x="2319" y="19935"/>
                </a:cubicBezTo>
                <a:cubicBezTo>
                  <a:pt x="2370" y="19985"/>
                  <a:pt x="2431" y="20008"/>
                  <a:pt x="2491" y="20008"/>
                </a:cubicBezTo>
                <a:cubicBezTo>
                  <a:pt x="2618" y="20008"/>
                  <a:pt x="2739" y="19908"/>
                  <a:pt x="2739" y="19759"/>
                </a:cubicBezTo>
                <a:cubicBezTo>
                  <a:pt x="2739" y="19624"/>
                  <a:pt x="2630" y="19515"/>
                  <a:pt x="2495" y="19515"/>
                </a:cubicBezTo>
                <a:close/>
                <a:moveTo>
                  <a:pt x="3714" y="19515"/>
                </a:moveTo>
                <a:cubicBezTo>
                  <a:pt x="3494" y="19515"/>
                  <a:pt x="3385" y="19778"/>
                  <a:pt x="3538" y="19935"/>
                </a:cubicBezTo>
                <a:cubicBezTo>
                  <a:pt x="3589" y="19985"/>
                  <a:pt x="3651" y="20008"/>
                  <a:pt x="3711" y="20008"/>
                </a:cubicBezTo>
                <a:cubicBezTo>
                  <a:pt x="3839" y="20008"/>
                  <a:pt x="3961" y="19908"/>
                  <a:pt x="3961" y="19759"/>
                </a:cubicBezTo>
                <a:cubicBezTo>
                  <a:pt x="3961" y="19624"/>
                  <a:pt x="3849" y="19515"/>
                  <a:pt x="3714" y="19515"/>
                </a:cubicBezTo>
                <a:close/>
                <a:moveTo>
                  <a:pt x="4933" y="19515"/>
                </a:moveTo>
                <a:cubicBezTo>
                  <a:pt x="4713" y="19515"/>
                  <a:pt x="4604" y="19778"/>
                  <a:pt x="4757" y="19935"/>
                </a:cubicBezTo>
                <a:cubicBezTo>
                  <a:pt x="4808" y="19985"/>
                  <a:pt x="4870" y="20008"/>
                  <a:pt x="4930" y="20008"/>
                </a:cubicBezTo>
                <a:cubicBezTo>
                  <a:pt x="5058" y="20008"/>
                  <a:pt x="5180" y="19908"/>
                  <a:pt x="5180" y="19759"/>
                </a:cubicBezTo>
                <a:cubicBezTo>
                  <a:pt x="5180" y="19624"/>
                  <a:pt x="5068" y="19515"/>
                  <a:pt x="4933" y="19515"/>
                </a:cubicBezTo>
                <a:close/>
                <a:moveTo>
                  <a:pt x="6152" y="19515"/>
                </a:moveTo>
                <a:cubicBezTo>
                  <a:pt x="5933" y="19515"/>
                  <a:pt x="5823" y="19778"/>
                  <a:pt x="5976" y="19935"/>
                </a:cubicBezTo>
                <a:cubicBezTo>
                  <a:pt x="6027" y="19985"/>
                  <a:pt x="6089" y="20008"/>
                  <a:pt x="6149" y="20008"/>
                </a:cubicBezTo>
                <a:cubicBezTo>
                  <a:pt x="6277" y="20008"/>
                  <a:pt x="6399" y="19908"/>
                  <a:pt x="6399" y="19759"/>
                </a:cubicBezTo>
                <a:cubicBezTo>
                  <a:pt x="6399" y="19624"/>
                  <a:pt x="6290" y="19515"/>
                  <a:pt x="6152" y="19515"/>
                </a:cubicBezTo>
                <a:close/>
                <a:moveTo>
                  <a:pt x="54" y="20734"/>
                </a:moveTo>
                <a:cubicBezTo>
                  <a:pt x="38" y="20734"/>
                  <a:pt x="19" y="20734"/>
                  <a:pt x="0" y="20740"/>
                </a:cubicBezTo>
                <a:lnTo>
                  <a:pt x="0" y="21220"/>
                </a:lnTo>
                <a:cubicBezTo>
                  <a:pt x="19" y="21224"/>
                  <a:pt x="37" y="21225"/>
                  <a:pt x="55" y="21225"/>
                </a:cubicBezTo>
                <a:cubicBezTo>
                  <a:pt x="178" y="21225"/>
                  <a:pt x="287" y="21135"/>
                  <a:pt x="301" y="21006"/>
                </a:cubicBezTo>
                <a:cubicBezTo>
                  <a:pt x="317" y="20859"/>
                  <a:pt x="201" y="20734"/>
                  <a:pt x="54" y="20734"/>
                </a:cubicBezTo>
                <a:close/>
                <a:moveTo>
                  <a:pt x="1276" y="20734"/>
                </a:moveTo>
                <a:cubicBezTo>
                  <a:pt x="1053" y="20734"/>
                  <a:pt x="944" y="21000"/>
                  <a:pt x="1100" y="21154"/>
                </a:cubicBezTo>
                <a:cubicBezTo>
                  <a:pt x="1151" y="21205"/>
                  <a:pt x="1213" y="21227"/>
                  <a:pt x="1274" y="21227"/>
                </a:cubicBezTo>
                <a:cubicBezTo>
                  <a:pt x="1400" y="21227"/>
                  <a:pt x="1520" y="21129"/>
                  <a:pt x="1520" y="20978"/>
                </a:cubicBezTo>
                <a:cubicBezTo>
                  <a:pt x="1520" y="20843"/>
                  <a:pt x="1410" y="20734"/>
                  <a:pt x="1276" y="20734"/>
                </a:cubicBezTo>
                <a:close/>
                <a:moveTo>
                  <a:pt x="2495" y="20734"/>
                </a:moveTo>
                <a:cubicBezTo>
                  <a:pt x="2275" y="20734"/>
                  <a:pt x="2163" y="21000"/>
                  <a:pt x="2319" y="21154"/>
                </a:cubicBezTo>
                <a:cubicBezTo>
                  <a:pt x="2370" y="21205"/>
                  <a:pt x="2432" y="21227"/>
                  <a:pt x="2493" y="21227"/>
                </a:cubicBezTo>
                <a:cubicBezTo>
                  <a:pt x="2620" y="21227"/>
                  <a:pt x="2741" y="21129"/>
                  <a:pt x="2739" y="20978"/>
                </a:cubicBezTo>
                <a:cubicBezTo>
                  <a:pt x="2739" y="20843"/>
                  <a:pt x="2630" y="20734"/>
                  <a:pt x="2495" y="20734"/>
                </a:cubicBezTo>
                <a:close/>
                <a:moveTo>
                  <a:pt x="3714" y="20734"/>
                </a:moveTo>
                <a:cubicBezTo>
                  <a:pt x="3494" y="20734"/>
                  <a:pt x="3385" y="21000"/>
                  <a:pt x="3538" y="21154"/>
                </a:cubicBezTo>
                <a:cubicBezTo>
                  <a:pt x="3589" y="21205"/>
                  <a:pt x="3652" y="21227"/>
                  <a:pt x="3713" y="21227"/>
                </a:cubicBezTo>
                <a:cubicBezTo>
                  <a:pt x="3840" y="21227"/>
                  <a:pt x="3961" y="21129"/>
                  <a:pt x="3961" y="20978"/>
                </a:cubicBezTo>
                <a:cubicBezTo>
                  <a:pt x="3961" y="20843"/>
                  <a:pt x="3849" y="20734"/>
                  <a:pt x="3714" y="20734"/>
                </a:cubicBezTo>
                <a:close/>
                <a:moveTo>
                  <a:pt x="4933" y="20734"/>
                </a:moveTo>
                <a:cubicBezTo>
                  <a:pt x="4713" y="20734"/>
                  <a:pt x="4604" y="21000"/>
                  <a:pt x="4757" y="21154"/>
                </a:cubicBezTo>
                <a:cubicBezTo>
                  <a:pt x="4808" y="21205"/>
                  <a:pt x="4871" y="21227"/>
                  <a:pt x="4932" y="21227"/>
                </a:cubicBezTo>
                <a:cubicBezTo>
                  <a:pt x="5059" y="21227"/>
                  <a:pt x="5180" y="21129"/>
                  <a:pt x="5180" y="20978"/>
                </a:cubicBezTo>
                <a:cubicBezTo>
                  <a:pt x="5180" y="20843"/>
                  <a:pt x="5068" y="20734"/>
                  <a:pt x="4933" y="20734"/>
                </a:cubicBezTo>
                <a:close/>
                <a:moveTo>
                  <a:pt x="6152" y="20734"/>
                </a:moveTo>
                <a:cubicBezTo>
                  <a:pt x="5933" y="20734"/>
                  <a:pt x="5823" y="21000"/>
                  <a:pt x="5976" y="21154"/>
                </a:cubicBezTo>
                <a:cubicBezTo>
                  <a:pt x="6027" y="21205"/>
                  <a:pt x="6090" y="21227"/>
                  <a:pt x="6151" y="21227"/>
                </a:cubicBezTo>
                <a:cubicBezTo>
                  <a:pt x="6278" y="21227"/>
                  <a:pt x="6399" y="21129"/>
                  <a:pt x="6399" y="20978"/>
                </a:cubicBezTo>
                <a:cubicBezTo>
                  <a:pt x="6399" y="20843"/>
                  <a:pt x="6290" y="20734"/>
                  <a:pt x="6152" y="20734"/>
                </a:cubicBezTo>
                <a:close/>
                <a:moveTo>
                  <a:pt x="6141" y="21953"/>
                </a:moveTo>
                <a:cubicBezTo>
                  <a:pt x="6008" y="21953"/>
                  <a:pt x="5895" y="22063"/>
                  <a:pt x="5895" y="22200"/>
                </a:cubicBezTo>
                <a:cubicBezTo>
                  <a:pt x="5895" y="22335"/>
                  <a:pt x="6008" y="22445"/>
                  <a:pt x="6141" y="22445"/>
                </a:cubicBezTo>
                <a:cubicBezTo>
                  <a:pt x="6145" y="22445"/>
                  <a:pt x="6148" y="22445"/>
                  <a:pt x="6152" y="22445"/>
                </a:cubicBezTo>
                <a:lnTo>
                  <a:pt x="6155" y="22445"/>
                </a:lnTo>
                <a:cubicBezTo>
                  <a:pt x="6218" y="22313"/>
                  <a:pt x="6280" y="22178"/>
                  <a:pt x="6343" y="22044"/>
                </a:cubicBezTo>
                <a:cubicBezTo>
                  <a:pt x="6296" y="21987"/>
                  <a:pt x="6227" y="21953"/>
                  <a:pt x="6152" y="21953"/>
                </a:cubicBezTo>
                <a:cubicBezTo>
                  <a:pt x="6148" y="21953"/>
                  <a:pt x="6145" y="21953"/>
                  <a:pt x="6141" y="21953"/>
                </a:cubicBezTo>
                <a:close/>
                <a:moveTo>
                  <a:pt x="54" y="21953"/>
                </a:moveTo>
                <a:cubicBezTo>
                  <a:pt x="38" y="21953"/>
                  <a:pt x="19" y="21956"/>
                  <a:pt x="0" y="21959"/>
                </a:cubicBezTo>
                <a:lnTo>
                  <a:pt x="0" y="22439"/>
                </a:lnTo>
                <a:cubicBezTo>
                  <a:pt x="20" y="22443"/>
                  <a:pt x="39" y="22445"/>
                  <a:pt x="58" y="22445"/>
                </a:cubicBezTo>
                <a:cubicBezTo>
                  <a:pt x="180" y="22445"/>
                  <a:pt x="288" y="22353"/>
                  <a:pt x="301" y="22225"/>
                </a:cubicBezTo>
                <a:cubicBezTo>
                  <a:pt x="317" y="22081"/>
                  <a:pt x="201" y="21953"/>
                  <a:pt x="54" y="21953"/>
                </a:cubicBezTo>
                <a:close/>
                <a:moveTo>
                  <a:pt x="1276" y="21953"/>
                </a:moveTo>
                <a:cubicBezTo>
                  <a:pt x="1053" y="21953"/>
                  <a:pt x="944" y="22219"/>
                  <a:pt x="1100" y="22373"/>
                </a:cubicBezTo>
                <a:cubicBezTo>
                  <a:pt x="1151" y="22424"/>
                  <a:pt x="1213" y="22447"/>
                  <a:pt x="1274" y="22447"/>
                </a:cubicBezTo>
                <a:cubicBezTo>
                  <a:pt x="1400" y="22447"/>
                  <a:pt x="1520" y="22348"/>
                  <a:pt x="1520" y="22200"/>
                </a:cubicBezTo>
                <a:cubicBezTo>
                  <a:pt x="1520" y="22063"/>
                  <a:pt x="1410" y="21953"/>
                  <a:pt x="1276" y="21953"/>
                </a:cubicBezTo>
                <a:close/>
                <a:moveTo>
                  <a:pt x="2495" y="21953"/>
                </a:moveTo>
                <a:cubicBezTo>
                  <a:pt x="2275" y="21953"/>
                  <a:pt x="2163" y="22219"/>
                  <a:pt x="2319" y="22373"/>
                </a:cubicBezTo>
                <a:cubicBezTo>
                  <a:pt x="2370" y="22424"/>
                  <a:pt x="2432" y="22447"/>
                  <a:pt x="2493" y="22447"/>
                </a:cubicBezTo>
                <a:cubicBezTo>
                  <a:pt x="2619" y="22447"/>
                  <a:pt x="2739" y="22348"/>
                  <a:pt x="2739" y="22200"/>
                </a:cubicBezTo>
                <a:cubicBezTo>
                  <a:pt x="2739" y="22063"/>
                  <a:pt x="2630" y="21953"/>
                  <a:pt x="2495" y="21953"/>
                </a:cubicBezTo>
                <a:close/>
                <a:moveTo>
                  <a:pt x="3714" y="21953"/>
                </a:moveTo>
                <a:cubicBezTo>
                  <a:pt x="3494" y="21953"/>
                  <a:pt x="3385" y="22219"/>
                  <a:pt x="3538" y="22373"/>
                </a:cubicBezTo>
                <a:cubicBezTo>
                  <a:pt x="3589" y="22424"/>
                  <a:pt x="3652" y="22447"/>
                  <a:pt x="3713" y="22447"/>
                </a:cubicBezTo>
                <a:cubicBezTo>
                  <a:pt x="3840" y="22447"/>
                  <a:pt x="3961" y="22348"/>
                  <a:pt x="3961" y="22200"/>
                </a:cubicBezTo>
                <a:cubicBezTo>
                  <a:pt x="3961" y="22063"/>
                  <a:pt x="3849" y="21953"/>
                  <a:pt x="3714" y="21953"/>
                </a:cubicBezTo>
                <a:close/>
                <a:moveTo>
                  <a:pt x="4933" y="21953"/>
                </a:moveTo>
                <a:cubicBezTo>
                  <a:pt x="4713" y="21953"/>
                  <a:pt x="4604" y="22219"/>
                  <a:pt x="4757" y="22373"/>
                </a:cubicBezTo>
                <a:cubicBezTo>
                  <a:pt x="4808" y="22424"/>
                  <a:pt x="4871" y="22447"/>
                  <a:pt x="4932" y="22447"/>
                </a:cubicBezTo>
                <a:cubicBezTo>
                  <a:pt x="5059" y="22447"/>
                  <a:pt x="5180" y="22348"/>
                  <a:pt x="5180" y="22200"/>
                </a:cubicBezTo>
                <a:cubicBezTo>
                  <a:pt x="5180" y="22063"/>
                  <a:pt x="5068" y="21953"/>
                  <a:pt x="4933" y="21953"/>
                </a:cubicBezTo>
                <a:close/>
                <a:moveTo>
                  <a:pt x="1276" y="23172"/>
                </a:moveTo>
                <a:cubicBezTo>
                  <a:pt x="1053" y="23172"/>
                  <a:pt x="944" y="23438"/>
                  <a:pt x="1100" y="23592"/>
                </a:cubicBezTo>
                <a:cubicBezTo>
                  <a:pt x="1151" y="23643"/>
                  <a:pt x="1213" y="23666"/>
                  <a:pt x="1274" y="23666"/>
                </a:cubicBezTo>
                <a:cubicBezTo>
                  <a:pt x="1400" y="23666"/>
                  <a:pt x="1520" y="23567"/>
                  <a:pt x="1520" y="23419"/>
                </a:cubicBezTo>
                <a:cubicBezTo>
                  <a:pt x="1520" y="23282"/>
                  <a:pt x="1410" y="23172"/>
                  <a:pt x="1276" y="23172"/>
                </a:cubicBezTo>
                <a:close/>
                <a:moveTo>
                  <a:pt x="2495" y="23172"/>
                </a:moveTo>
                <a:cubicBezTo>
                  <a:pt x="2275" y="23172"/>
                  <a:pt x="2163" y="23438"/>
                  <a:pt x="2319" y="23592"/>
                </a:cubicBezTo>
                <a:cubicBezTo>
                  <a:pt x="2370" y="23643"/>
                  <a:pt x="2432" y="23666"/>
                  <a:pt x="2493" y="23666"/>
                </a:cubicBezTo>
                <a:cubicBezTo>
                  <a:pt x="2619" y="23666"/>
                  <a:pt x="2739" y="23567"/>
                  <a:pt x="2739" y="23419"/>
                </a:cubicBezTo>
                <a:cubicBezTo>
                  <a:pt x="2739" y="23282"/>
                  <a:pt x="2630" y="23172"/>
                  <a:pt x="2495" y="23172"/>
                </a:cubicBezTo>
                <a:close/>
                <a:moveTo>
                  <a:pt x="3714" y="23172"/>
                </a:moveTo>
                <a:cubicBezTo>
                  <a:pt x="3494" y="23172"/>
                  <a:pt x="3385" y="23438"/>
                  <a:pt x="3538" y="23592"/>
                </a:cubicBezTo>
                <a:cubicBezTo>
                  <a:pt x="3589" y="23643"/>
                  <a:pt x="3652" y="23666"/>
                  <a:pt x="3713" y="23666"/>
                </a:cubicBezTo>
                <a:cubicBezTo>
                  <a:pt x="3840" y="23666"/>
                  <a:pt x="3961" y="23567"/>
                  <a:pt x="3961" y="23419"/>
                </a:cubicBezTo>
                <a:cubicBezTo>
                  <a:pt x="3961" y="23282"/>
                  <a:pt x="3849" y="23172"/>
                  <a:pt x="3714" y="23172"/>
                </a:cubicBezTo>
                <a:close/>
                <a:moveTo>
                  <a:pt x="4933" y="23172"/>
                </a:moveTo>
                <a:cubicBezTo>
                  <a:pt x="4713" y="23172"/>
                  <a:pt x="4604" y="23438"/>
                  <a:pt x="4757" y="23592"/>
                </a:cubicBezTo>
                <a:cubicBezTo>
                  <a:pt x="4808" y="23643"/>
                  <a:pt x="4871" y="23666"/>
                  <a:pt x="4932" y="23666"/>
                </a:cubicBezTo>
                <a:cubicBezTo>
                  <a:pt x="5059" y="23666"/>
                  <a:pt x="5180" y="23567"/>
                  <a:pt x="5180" y="23419"/>
                </a:cubicBezTo>
                <a:cubicBezTo>
                  <a:pt x="5180" y="23282"/>
                  <a:pt x="5068" y="23172"/>
                  <a:pt x="4933" y="23172"/>
                </a:cubicBezTo>
                <a:close/>
                <a:moveTo>
                  <a:pt x="54" y="23172"/>
                </a:moveTo>
                <a:cubicBezTo>
                  <a:pt x="38" y="23172"/>
                  <a:pt x="19" y="23175"/>
                  <a:pt x="0" y="23178"/>
                </a:cubicBezTo>
                <a:lnTo>
                  <a:pt x="0" y="23661"/>
                </a:lnTo>
                <a:cubicBezTo>
                  <a:pt x="18" y="23665"/>
                  <a:pt x="36" y="23667"/>
                  <a:pt x="53" y="23667"/>
                </a:cubicBezTo>
                <a:cubicBezTo>
                  <a:pt x="177" y="23667"/>
                  <a:pt x="287" y="23574"/>
                  <a:pt x="301" y="23445"/>
                </a:cubicBezTo>
                <a:cubicBezTo>
                  <a:pt x="317" y="23300"/>
                  <a:pt x="201" y="23172"/>
                  <a:pt x="54" y="23172"/>
                </a:cubicBezTo>
                <a:close/>
                <a:moveTo>
                  <a:pt x="4933" y="24391"/>
                </a:moveTo>
                <a:cubicBezTo>
                  <a:pt x="4635" y="24391"/>
                  <a:pt x="4591" y="24823"/>
                  <a:pt x="4886" y="24880"/>
                </a:cubicBezTo>
                <a:cubicBezTo>
                  <a:pt x="4967" y="24748"/>
                  <a:pt x="5046" y="24617"/>
                  <a:pt x="5124" y="24482"/>
                </a:cubicBezTo>
                <a:cubicBezTo>
                  <a:pt x="5077" y="24425"/>
                  <a:pt x="5008" y="24391"/>
                  <a:pt x="4933" y="24391"/>
                </a:cubicBezTo>
                <a:close/>
                <a:moveTo>
                  <a:pt x="54" y="24391"/>
                </a:moveTo>
                <a:cubicBezTo>
                  <a:pt x="38" y="24391"/>
                  <a:pt x="19" y="24394"/>
                  <a:pt x="0" y="24397"/>
                </a:cubicBezTo>
                <a:lnTo>
                  <a:pt x="0" y="24880"/>
                </a:lnTo>
                <a:cubicBezTo>
                  <a:pt x="18" y="24884"/>
                  <a:pt x="36" y="24886"/>
                  <a:pt x="53" y="24886"/>
                </a:cubicBezTo>
                <a:cubicBezTo>
                  <a:pt x="177" y="24886"/>
                  <a:pt x="287" y="24793"/>
                  <a:pt x="301" y="24664"/>
                </a:cubicBezTo>
                <a:cubicBezTo>
                  <a:pt x="317" y="24519"/>
                  <a:pt x="201" y="24391"/>
                  <a:pt x="54" y="24391"/>
                </a:cubicBezTo>
                <a:close/>
                <a:moveTo>
                  <a:pt x="1276" y="24391"/>
                </a:moveTo>
                <a:cubicBezTo>
                  <a:pt x="1053" y="24391"/>
                  <a:pt x="944" y="24657"/>
                  <a:pt x="1100" y="24814"/>
                </a:cubicBezTo>
                <a:cubicBezTo>
                  <a:pt x="1151" y="24863"/>
                  <a:pt x="1212" y="24886"/>
                  <a:pt x="1272" y="24886"/>
                </a:cubicBezTo>
                <a:cubicBezTo>
                  <a:pt x="1399" y="24886"/>
                  <a:pt x="1520" y="24787"/>
                  <a:pt x="1520" y="24639"/>
                </a:cubicBezTo>
                <a:cubicBezTo>
                  <a:pt x="1520" y="24501"/>
                  <a:pt x="1410" y="24391"/>
                  <a:pt x="1276" y="24391"/>
                </a:cubicBezTo>
                <a:close/>
                <a:moveTo>
                  <a:pt x="2495" y="24391"/>
                </a:moveTo>
                <a:cubicBezTo>
                  <a:pt x="2275" y="24391"/>
                  <a:pt x="2163" y="24657"/>
                  <a:pt x="2319" y="24814"/>
                </a:cubicBezTo>
                <a:cubicBezTo>
                  <a:pt x="2370" y="24863"/>
                  <a:pt x="2431" y="24886"/>
                  <a:pt x="2491" y="24886"/>
                </a:cubicBezTo>
                <a:cubicBezTo>
                  <a:pt x="2618" y="24886"/>
                  <a:pt x="2739" y="24787"/>
                  <a:pt x="2739" y="24639"/>
                </a:cubicBezTo>
                <a:cubicBezTo>
                  <a:pt x="2739" y="24501"/>
                  <a:pt x="2630" y="24391"/>
                  <a:pt x="2495" y="24391"/>
                </a:cubicBezTo>
                <a:close/>
                <a:moveTo>
                  <a:pt x="3714" y="24391"/>
                </a:moveTo>
                <a:cubicBezTo>
                  <a:pt x="3494" y="24391"/>
                  <a:pt x="3385" y="24657"/>
                  <a:pt x="3538" y="24814"/>
                </a:cubicBezTo>
                <a:cubicBezTo>
                  <a:pt x="3589" y="24863"/>
                  <a:pt x="3651" y="24886"/>
                  <a:pt x="3711" y="24886"/>
                </a:cubicBezTo>
                <a:cubicBezTo>
                  <a:pt x="3839" y="24886"/>
                  <a:pt x="3961" y="24787"/>
                  <a:pt x="3961" y="24639"/>
                </a:cubicBezTo>
                <a:cubicBezTo>
                  <a:pt x="3961" y="24501"/>
                  <a:pt x="3849" y="24391"/>
                  <a:pt x="3714" y="24391"/>
                </a:cubicBezTo>
                <a:close/>
                <a:moveTo>
                  <a:pt x="54" y="25610"/>
                </a:moveTo>
                <a:cubicBezTo>
                  <a:pt x="38" y="25610"/>
                  <a:pt x="19" y="25613"/>
                  <a:pt x="0" y="25616"/>
                </a:cubicBezTo>
                <a:lnTo>
                  <a:pt x="0" y="26099"/>
                </a:lnTo>
                <a:cubicBezTo>
                  <a:pt x="18" y="26103"/>
                  <a:pt x="36" y="26105"/>
                  <a:pt x="54" y="26105"/>
                </a:cubicBezTo>
                <a:cubicBezTo>
                  <a:pt x="177" y="26105"/>
                  <a:pt x="287" y="26012"/>
                  <a:pt x="301" y="25886"/>
                </a:cubicBezTo>
                <a:cubicBezTo>
                  <a:pt x="317" y="25738"/>
                  <a:pt x="201" y="25610"/>
                  <a:pt x="54" y="25610"/>
                </a:cubicBezTo>
                <a:close/>
                <a:moveTo>
                  <a:pt x="1276" y="25610"/>
                </a:moveTo>
                <a:cubicBezTo>
                  <a:pt x="1053" y="25610"/>
                  <a:pt x="944" y="25876"/>
                  <a:pt x="1100" y="26033"/>
                </a:cubicBezTo>
                <a:cubicBezTo>
                  <a:pt x="1151" y="26082"/>
                  <a:pt x="1212" y="26105"/>
                  <a:pt x="1272" y="26105"/>
                </a:cubicBezTo>
                <a:cubicBezTo>
                  <a:pt x="1399" y="26105"/>
                  <a:pt x="1520" y="26006"/>
                  <a:pt x="1520" y="25858"/>
                </a:cubicBezTo>
                <a:cubicBezTo>
                  <a:pt x="1520" y="25723"/>
                  <a:pt x="1410" y="25610"/>
                  <a:pt x="1276" y="25610"/>
                </a:cubicBezTo>
                <a:close/>
                <a:moveTo>
                  <a:pt x="2495" y="25610"/>
                </a:moveTo>
                <a:cubicBezTo>
                  <a:pt x="2275" y="25610"/>
                  <a:pt x="2163" y="25876"/>
                  <a:pt x="2319" y="26033"/>
                </a:cubicBezTo>
                <a:cubicBezTo>
                  <a:pt x="2370" y="26082"/>
                  <a:pt x="2431" y="26105"/>
                  <a:pt x="2491" y="26105"/>
                </a:cubicBezTo>
                <a:cubicBezTo>
                  <a:pt x="2618" y="26105"/>
                  <a:pt x="2739" y="26006"/>
                  <a:pt x="2739" y="25858"/>
                </a:cubicBezTo>
                <a:cubicBezTo>
                  <a:pt x="2739" y="25723"/>
                  <a:pt x="2630" y="25610"/>
                  <a:pt x="2495" y="25610"/>
                </a:cubicBezTo>
                <a:close/>
                <a:moveTo>
                  <a:pt x="3714" y="25610"/>
                </a:moveTo>
                <a:cubicBezTo>
                  <a:pt x="3494" y="25610"/>
                  <a:pt x="3385" y="25876"/>
                  <a:pt x="3538" y="26033"/>
                </a:cubicBezTo>
                <a:cubicBezTo>
                  <a:pt x="3589" y="26082"/>
                  <a:pt x="3651" y="26105"/>
                  <a:pt x="3711" y="26105"/>
                </a:cubicBezTo>
                <a:cubicBezTo>
                  <a:pt x="3839" y="26105"/>
                  <a:pt x="3961" y="26006"/>
                  <a:pt x="3961" y="25858"/>
                </a:cubicBezTo>
                <a:cubicBezTo>
                  <a:pt x="3961" y="25723"/>
                  <a:pt x="3849" y="25610"/>
                  <a:pt x="3714" y="25610"/>
                </a:cubicBezTo>
                <a:close/>
                <a:moveTo>
                  <a:pt x="54" y="26832"/>
                </a:moveTo>
                <a:cubicBezTo>
                  <a:pt x="38" y="26832"/>
                  <a:pt x="19" y="26832"/>
                  <a:pt x="0" y="26835"/>
                </a:cubicBezTo>
                <a:lnTo>
                  <a:pt x="0" y="27318"/>
                </a:lnTo>
                <a:cubicBezTo>
                  <a:pt x="18" y="27322"/>
                  <a:pt x="36" y="27324"/>
                  <a:pt x="53" y="27324"/>
                </a:cubicBezTo>
                <a:cubicBezTo>
                  <a:pt x="177" y="27324"/>
                  <a:pt x="285" y="27231"/>
                  <a:pt x="301" y="27105"/>
                </a:cubicBezTo>
                <a:cubicBezTo>
                  <a:pt x="317" y="26958"/>
                  <a:pt x="201" y="26832"/>
                  <a:pt x="54" y="26832"/>
                </a:cubicBezTo>
                <a:close/>
                <a:moveTo>
                  <a:pt x="2490" y="26832"/>
                </a:moveTo>
                <a:cubicBezTo>
                  <a:pt x="2332" y="26832"/>
                  <a:pt x="2216" y="26978"/>
                  <a:pt x="2250" y="27130"/>
                </a:cubicBezTo>
                <a:cubicBezTo>
                  <a:pt x="2276" y="27248"/>
                  <a:pt x="2379" y="27324"/>
                  <a:pt x="2490" y="27324"/>
                </a:cubicBezTo>
                <a:cubicBezTo>
                  <a:pt x="2526" y="27324"/>
                  <a:pt x="2563" y="27316"/>
                  <a:pt x="2598" y="27299"/>
                </a:cubicBezTo>
                <a:cubicBezTo>
                  <a:pt x="2614" y="27293"/>
                  <a:pt x="2626" y="27283"/>
                  <a:pt x="2642" y="27274"/>
                </a:cubicBezTo>
                <a:cubicBezTo>
                  <a:pt x="2829" y="27131"/>
                  <a:pt x="2731" y="26832"/>
                  <a:pt x="2498" y="26832"/>
                </a:cubicBezTo>
                <a:cubicBezTo>
                  <a:pt x="2497" y="26832"/>
                  <a:pt x="2496" y="26832"/>
                  <a:pt x="2495" y="26832"/>
                </a:cubicBezTo>
                <a:cubicBezTo>
                  <a:pt x="2493" y="26832"/>
                  <a:pt x="2491" y="26832"/>
                  <a:pt x="2490" y="26832"/>
                </a:cubicBezTo>
                <a:close/>
                <a:moveTo>
                  <a:pt x="1272" y="26832"/>
                </a:moveTo>
                <a:cubicBezTo>
                  <a:pt x="1052" y="26832"/>
                  <a:pt x="944" y="27096"/>
                  <a:pt x="1100" y="27252"/>
                </a:cubicBezTo>
                <a:cubicBezTo>
                  <a:pt x="1150" y="27303"/>
                  <a:pt x="1211" y="27325"/>
                  <a:pt x="1271" y="27325"/>
                </a:cubicBezTo>
                <a:cubicBezTo>
                  <a:pt x="1398" y="27325"/>
                  <a:pt x="1520" y="27225"/>
                  <a:pt x="1520" y="27077"/>
                </a:cubicBezTo>
                <a:cubicBezTo>
                  <a:pt x="1520" y="26942"/>
                  <a:pt x="1410" y="26832"/>
                  <a:pt x="1276" y="26832"/>
                </a:cubicBezTo>
                <a:cubicBezTo>
                  <a:pt x="1274" y="26832"/>
                  <a:pt x="1273" y="26832"/>
                  <a:pt x="1272" y="2683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flipH="1" rot="10800000">
            <a:off x="8259936" y="4297541"/>
            <a:ext cx="884054" cy="872575"/>
          </a:xfrm>
          <a:custGeom>
            <a:rect b="b" l="l" r="r" t="t"/>
            <a:pathLst>
              <a:path extrusionOk="0" h="9861" w="9991">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22" name="Shape 1822"/>
        <p:cNvGrpSpPr/>
        <p:nvPr/>
      </p:nvGrpSpPr>
      <p:grpSpPr>
        <a:xfrm>
          <a:off x="0" y="0"/>
          <a:ext cx="0" cy="0"/>
          <a:chOff x="0" y="0"/>
          <a:chExt cx="0" cy="0"/>
        </a:xfrm>
      </p:grpSpPr>
      <p:sp>
        <p:nvSpPr>
          <p:cNvPr id="1823" name="Google Shape;1823;p11"/>
          <p:cNvSpPr/>
          <p:nvPr/>
        </p:nvSpPr>
        <p:spPr>
          <a:xfrm flipH="1" rot="-5400000">
            <a:off x="757502" y="3245847"/>
            <a:ext cx="1599767" cy="2003873"/>
          </a:xfrm>
          <a:custGeom>
            <a:rect b="b" l="l" r="r" t="t"/>
            <a:pathLst>
              <a:path extrusionOk="0" h="9856" w="9244">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1"/>
          <p:cNvSpPr/>
          <p:nvPr/>
        </p:nvSpPr>
        <p:spPr>
          <a:xfrm flipH="1" rot="10800000">
            <a:off x="1644747" y="4381480"/>
            <a:ext cx="2393032" cy="762020"/>
          </a:xfrm>
          <a:custGeom>
            <a:rect b="b" l="l" r="r" t="t"/>
            <a:pathLst>
              <a:path extrusionOk="0" h="6463" w="16270">
                <a:moveTo>
                  <a:pt x="0" y="1"/>
                </a:moveTo>
                <a:lnTo>
                  <a:pt x="0" y="5873"/>
                </a:lnTo>
                <a:cubicBezTo>
                  <a:pt x="686" y="6293"/>
                  <a:pt x="1305" y="6463"/>
                  <a:pt x="1848" y="6463"/>
                </a:cubicBezTo>
                <a:cubicBezTo>
                  <a:pt x="3261" y="6463"/>
                  <a:pt x="4169" y="5315"/>
                  <a:pt x="4440" y="4411"/>
                </a:cubicBezTo>
                <a:cubicBezTo>
                  <a:pt x="4716" y="3487"/>
                  <a:pt x="5486" y="2611"/>
                  <a:pt x="6135" y="2611"/>
                </a:cubicBezTo>
                <a:cubicBezTo>
                  <a:pt x="6367" y="2611"/>
                  <a:pt x="6583" y="2722"/>
                  <a:pt x="6755" y="2982"/>
                </a:cubicBezTo>
                <a:cubicBezTo>
                  <a:pt x="7106" y="3510"/>
                  <a:pt x="7732" y="3886"/>
                  <a:pt x="8307" y="3886"/>
                </a:cubicBezTo>
                <a:cubicBezTo>
                  <a:pt x="8810" y="3886"/>
                  <a:pt x="9273" y="3598"/>
                  <a:pt x="9478" y="2870"/>
                </a:cubicBezTo>
                <a:cubicBezTo>
                  <a:pt x="9684" y="2137"/>
                  <a:pt x="10326" y="1740"/>
                  <a:pt x="10958" y="1740"/>
                </a:cubicBezTo>
                <a:cubicBezTo>
                  <a:pt x="11670" y="1740"/>
                  <a:pt x="12370" y="2245"/>
                  <a:pt x="12419" y="3341"/>
                </a:cubicBezTo>
                <a:cubicBezTo>
                  <a:pt x="12493" y="4969"/>
                  <a:pt x="13591" y="5481"/>
                  <a:pt x="14432" y="5481"/>
                </a:cubicBezTo>
                <a:cubicBezTo>
                  <a:pt x="14661" y="5481"/>
                  <a:pt x="14871" y="5443"/>
                  <a:pt x="15036" y="5380"/>
                </a:cubicBezTo>
                <a:cubicBezTo>
                  <a:pt x="16072" y="4982"/>
                  <a:pt x="16269" y="1"/>
                  <a:pt x="162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1"/>
          <p:cNvSpPr/>
          <p:nvPr/>
        </p:nvSpPr>
        <p:spPr>
          <a:xfrm flipH="1" rot="10800000">
            <a:off x="496200" y="3699013"/>
            <a:ext cx="1929813" cy="1444487"/>
          </a:xfrm>
          <a:custGeom>
            <a:rect b="b" l="l" r="r" t="t"/>
            <a:pathLst>
              <a:path extrusionOk="0" h="10212" w="12733">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1"/>
          <p:cNvSpPr txBox="1"/>
          <p:nvPr>
            <p:ph hasCustomPrompt="1" type="title"/>
          </p:nvPr>
        </p:nvSpPr>
        <p:spPr>
          <a:xfrm>
            <a:off x="713225" y="971525"/>
            <a:ext cx="6359100" cy="1034700"/>
          </a:xfrm>
          <a:prstGeom prst="rect">
            <a:avLst/>
          </a:prstGeom>
        </p:spPr>
        <p:txBody>
          <a:bodyPr anchorCtr="0" anchor="ctr" bIns="91425" lIns="91425" spcFirstLastPara="1" rIns="91425" wrap="square" tIns="91425">
            <a:noAutofit/>
          </a:bodyPr>
          <a:lstStyle>
            <a:lvl1pPr lvl="0" algn="l">
              <a:spcBef>
                <a:spcPts val="0"/>
              </a:spcBef>
              <a:spcAft>
                <a:spcPts val="0"/>
              </a:spcAft>
              <a:buSzPts val="7200"/>
              <a:buNone/>
              <a:defRPr sz="80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1827" name="Google Shape;1827;p11"/>
          <p:cNvSpPr txBox="1"/>
          <p:nvPr>
            <p:ph idx="1" type="subTitle"/>
          </p:nvPr>
        </p:nvSpPr>
        <p:spPr>
          <a:xfrm>
            <a:off x="713225" y="2125300"/>
            <a:ext cx="5103900" cy="6708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1828" name="Google Shape;1828;p11"/>
          <p:cNvSpPr/>
          <p:nvPr/>
        </p:nvSpPr>
        <p:spPr>
          <a:xfrm flipH="1">
            <a:off x="-3" y="2679838"/>
            <a:ext cx="947277" cy="2009537"/>
          </a:xfrm>
          <a:custGeom>
            <a:rect b="b" l="l" r="r" t="t"/>
            <a:pathLst>
              <a:path extrusionOk="0" h="10569" w="4982">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1"/>
          <p:cNvSpPr/>
          <p:nvPr/>
        </p:nvSpPr>
        <p:spPr>
          <a:xfrm rot="10800000">
            <a:off x="7" y="3684265"/>
            <a:ext cx="1478443" cy="1459231"/>
          </a:xfrm>
          <a:custGeom>
            <a:rect b="b" l="l" r="r" t="t"/>
            <a:pathLst>
              <a:path extrusionOk="0" h="9861" w="9991">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0" name="Google Shape;1830;p11"/>
          <p:cNvGrpSpPr/>
          <p:nvPr/>
        </p:nvGrpSpPr>
        <p:grpSpPr>
          <a:xfrm rot="10800000">
            <a:off x="13445" y="4114507"/>
            <a:ext cx="947275" cy="1003441"/>
            <a:chOff x="3473775" y="266850"/>
            <a:chExt cx="221450" cy="234575"/>
          </a:xfrm>
        </p:grpSpPr>
        <p:sp>
          <p:nvSpPr>
            <p:cNvPr id="1831" name="Google Shape;1831;p11"/>
            <p:cNvSpPr/>
            <p:nvPr/>
          </p:nvSpPr>
          <p:spPr>
            <a:xfrm>
              <a:off x="3666800" y="48525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1"/>
            <p:cNvSpPr/>
            <p:nvPr/>
          </p:nvSpPr>
          <p:spPr>
            <a:xfrm>
              <a:off x="3678300" y="496750"/>
              <a:ext cx="5450" cy="4675"/>
            </a:xfrm>
            <a:custGeom>
              <a:rect b="b" l="l" r="r" t="t"/>
              <a:pathLst>
                <a:path extrusionOk="0" h="187" w="218">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1"/>
            <p:cNvSpPr/>
            <p:nvPr/>
          </p:nvSpPr>
          <p:spPr>
            <a:xfrm>
              <a:off x="3678300" y="48525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1"/>
            <p:cNvSpPr/>
            <p:nvPr/>
          </p:nvSpPr>
          <p:spPr>
            <a:xfrm>
              <a:off x="3689775" y="496750"/>
              <a:ext cx="5450" cy="4675"/>
            </a:xfrm>
            <a:custGeom>
              <a:rect b="b" l="l" r="r" t="t"/>
              <a:pathLst>
                <a:path extrusionOk="0" h="187" w="218">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1"/>
            <p:cNvSpPr/>
            <p:nvPr/>
          </p:nvSpPr>
          <p:spPr>
            <a:xfrm>
              <a:off x="3689775" y="485250"/>
              <a:ext cx="5450" cy="4675"/>
            </a:xfrm>
            <a:custGeom>
              <a:rect b="b" l="l" r="r" t="t"/>
              <a:pathLst>
                <a:path extrusionOk="0" h="187" w="218">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1"/>
            <p:cNvSpPr/>
            <p:nvPr/>
          </p:nvSpPr>
          <p:spPr>
            <a:xfrm>
              <a:off x="3666800" y="473750"/>
              <a:ext cx="5450" cy="4700"/>
            </a:xfrm>
            <a:custGeom>
              <a:rect b="b" l="l" r="r" t="t"/>
              <a:pathLst>
                <a:path extrusionOk="0" h="188" w="218">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1"/>
            <p:cNvSpPr/>
            <p:nvPr/>
          </p:nvSpPr>
          <p:spPr>
            <a:xfrm>
              <a:off x="3678300" y="473750"/>
              <a:ext cx="5450" cy="4700"/>
            </a:xfrm>
            <a:custGeom>
              <a:rect b="b" l="l" r="r" t="t"/>
              <a:pathLst>
                <a:path extrusionOk="0" h="188" w="218">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1"/>
            <p:cNvSpPr/>
            <p:nvPr/>
          </p:nvSpPr>
          <p:spPr>
            <a:xfrm>
              <a:off x="3689775" y="473750"/>
              <a:ext cx="5450" cy="4700"/>
            </a:xfrm>
            <a:custGeom>
              <a:rect b="b" l="l" r="r" t="t"/>
              <a:pathLst>
                <a:path extrusionOk="0" h="188" w="218">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1"/>
            <p:cNvSpPr/>
            <p:nvPr/>
          </p:nvSpPr>
          <p:spPr>
            <a:xfrm>
              <a:off x="3657650" y="462275"/>
              <a:ext cx="2325" cy="4350"/>
            </a:xfrm>
            <a:custGeom>
              <a:rect b="b" l="l" r="r" t="t"/>
              <a:pathLst>
                <a:path extrusionOk="0" h="174" w="93">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1"/>
            <p:cNvSpPr/>
            <p:nvPr/>
          </p:nvSpPr>
          <p:spPr>
            <a:xfrm>
              <a:off x="3666800" y="462275"/>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1"/>
            <p:cNvSpPr/>
            <p:nvPr/>
          </p:nvSpPr>
          <p:spPr>
            <a:xfrm>
              <a:off x="3678300" y="462275"/>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1"/>
            <p:cNvSpPr/>
            <p:nvPr/>
          </p:nvSpPr>
          <p:spPr>
            <a:xfrm>
              <a:off x="3689725" y="462275"/>
              <a:ext cx="4775" cy="4675"/>
            </a:xfrm>
            <a:custGeom>
              <a:rect b="b" l="l" r="r" t="t"/>
              <a:pathLst>
                <a:path extrusionOk="0" h="187" w="191">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1"/>
            <p:cNvSpPr/>
            <p:nvPr/>
          </p:nvSpPr>
          <p:spPr>
            <a:xfrm>
              <a:off x="3655400" y="450775"/>
              <a:ext cx="5250" cy="4675"/>
            </a:xfrm>
            <a:custGeom>
              <a:rect b="b" l="l" r="r" t="t"/>
              <a:pathLst>
                <a:path extrusionOk="0" h="187" w="21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1"/>
            <p:cNvSpPr/>
            <p:nvPr/>
          </p:nvSpPr>
          <p:spPr>
            <a:xfrm>
              <a:off x="3666800" y="450775"/>
              <a:ext cx="5450" cy="4675"/>
            </a:xfrm>
            <a:custGeom>
              <a:rect b="b" l="l" r="r" t="t"/>
              <a:pathLst>
                <a:path extrusionOk="0" h="187" w="218">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1"/>
            <p:cNvSpPr/>
            <p:nvPr/>
          </p:nvSpPr>
          <p:spPr>
            <a:xfrm>
              <a:off x="3678300" y="450775"/>
              <a:ext cx="5450" cy="4675"/>
            </a:xfrm>
            <a:custGeom>
              <a:rect b="b" l="l" r="r" t="t"/>
              <a:pathLst>
                <a:path extrusionOk="0" h="187" w="218">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1"/>
            <p:cNvSpPr/>
            <p:nvPr/>
          </p:nvSpPr>
          <p:spPr>
            <a:xfrm>
              <a:off x="3689775" y="450775"/>
              <a:ext cx="5450" cy="4675"/>
            </a:xfrm>
            <a:custGeom>
              <a:rect b="b" l="l" r="r" t="t"/>
              <a:pathLst>
                <a:path extrusionOk="0" h="187" w="218">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1"/>
            <p:cNvSpPr/>
            <p:nvPr/>
          </p:nvSpPr>
          <p:spPr>
            <a:xfrm>
              <a:off x="3655275" y="439275"/>
              <a:ext cx="5500" cy="4700"/>
            </a:xfrm>
            <a:custGeom>
              <a:rect b="b" l="l" r="r" t="t"/>
              <a:pathLst>
                <a:path extrusionOk="0" h="188" w="22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1"/>
            <p:cNvSpPr/>
            <p:nvPr/>
          </p:nvSpPr>
          <p:spPr>
            <a:xfrm>
              <a:off x="3666800" y="439275"/>
              <a:ext cx="5450" cy="4700"/>
            </a:xfrm>
            <a:custGeom>
              <a:rect b="b" l="l" r="r" t="t"/>
              <a:pathLst>
                <a:path extrusionOk="0" h="188" w="218">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1"/>
            <p:cNvSpPr/>
            <p:nvPr/>
          </p:nvSpPr>
          <p:spPr>
            <a:xfrm>
              <a:off x="3678300" y="439275"/>
              <a:ext cx="5450" cy="4700"/>
            </a:xfrm>
            <a:custGeom>
              <a:rect b="b" l="l" r="r" t="t"/>
              <a:pathLst>
                <a:path extrusionOk="0" h="188"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1"/>
            <p:cNvSpPr/>
            <p:nvPr/>
          </p:nvSpPr>
          <p:spPr>
            <a:xfrm>
              <a:off x="3689775" y="439275"/>
              <a:ext cx="5450" cy="4700"/>
            </a:xfrm>
            <a:custGeom>
              <a:rect b="b" l="l" r="r" t="t"/>
              <a:pathLst>
                <a:path extrusionOk="0" h="188" w="218">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1"/>
            <p:cNvSpPr/>
            <p:nvPr/>
          </p:nvSpPr>
          <p:spPr>
            <a:xfrm>
              <a:off x="3655275" y="42777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1"/>
            <p:cNvSpPr/>
            <p:nvPr/>
          </p:nvSpPr>
          <p:spPr>
            <a:xfrm>
              <a:off x="3666800" y="42777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1"/>
            <p:cNvSpPr/>
            <p:nvPr/>
          </p:nvSpPr>
          <p:spPr>
            <a:xfrm>
              <a:off x="3678300" y="42777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1"/>
            <p:cNvSpPr/>
            <p:nvPr/>
          </p:nvSpPr>
          <p:spPr>
            <a:xfrm>
              <a:off x="3689775" y="42777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1"/>
            <p:cNvSpPr/>
            <p:nvPr/>
          </p:nvSpPr>
          <p:spPr>
            <a:xfrm>
              <a:off x="3645650" y="416300"/>
              <a:ext cx="2825" cy="4375"/>
            </a:xfrm>
            <a:custGeom>
              <a:rect b="b" l="l" r="r" t="t"/>
              <a:pathLst>
                <a:path extrusionOk="0" h="175" w="113">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1"/>
            <p:cNvSpPr/>
            <p:nvPr/>
          </p:nvSpPr>
          <p:spPr>
            <a:xfrm>
              <a:off x="3655250" y="416275"/>
              <a:ext cx="4750" cy="4675"/>
            </a:xfrm>
            <a:custGeom>
              <a:rect b="b" l="l" r="r" t="t"/>
              <a:pathLst>
                <a:path extrusionOk="0" h="187" w="19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1"/>
            <p:cNvSpPr/>
            <p:nvPr/>
          </p:nvSpPr>
          <p:spPr>
            <a:xfrm>
              <a:off x="3666800" y="416275"/>
              <a:ext cx="5450" cy="4675"/>
            </a:xfrm>
            <a:custGeom>
              <a:rect b="b" l="l" r="r" t="t"/>
              <a:pathLst>
                <a:path extrusionOk="0" h="187" w="218">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1"/>
            <p:cNvSpPr/>
            <p:nvPr/>
          </p:nvSpPr>
          <p:spPr>
            <a:xfrm>
              <a:off x="3678300" y="416275"/>
              <a:ext cx="5450" cy="4675"/>
            </a:xfrm>
            <a:custGeom>
              <a:rect b="b" l="l" r="r" t="t"/>
              <a:pathLst>
                <a:path extrusionOk="0" h="187"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1"/>
            <p:cNvSpPr/>
            <p:nvPr/>
          </p:nvSpPr>
          <p:spPr>
            <a:xfrm>
              <a:off x="3689725" y="416275"/>
              <a:ext cx="4775" cy="4675"/>
            </a:xfrm>
            <a:custGeom>
              <a:rect b="b" l="l" r="r" t="t"/>
              <a:pathLst>
                <a:path extrusionOk="0" h="187" w="191">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1"/>
            <p:cNvSpPr/>
            <p:nvPr/>
          </p:nvSpPr>
          <p:spPr>
            <a:xfrm>
              <a:off x="3643800" y="404800"/>
              <a:ext cx="5475" cy="4675"/>
            </a:xfrm>
            <a:custGeom>
              <a:rect b="b" l="l" r="r" t="t"/>
              <a:pathLst>
                <a:path extrusionOk="0" h="187" w="219">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1"/>
            <p:cNvSpPr/>
            <p:nvPr/>
          </p:nvSpPr>
          <p:spPr>
            <a:xfrm>
              <a:off x="3655250" y="404800"/>
              <a:ext cx="4750" cy="4675"/>
            </a:xfrm>
            <a:custGeom>
              <a:rect b="b" l="l" r="r" t="t"/>
              <a:pathLst>
                <a:path extrusionOk="0" h="187" w="19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1"/>
            <p:cNvSpPr/>
            <p:nvPr/>
          </p:nvSpPr>
          <p:spPr>
            <a:xfrm>
              <a:off x="3666800" y="40480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1"/>
            <p:cNvSpPr/>
            <p:nvPr/>
          </p:nvSpPr>
          <p:spPr>
            <a:xfrm>
              <a:off x="3678300" y="40480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1"/>
            <p:cNvSpPr/>
            <p:nvPr/>
          </p:nvSpPr>
          <p:spPr>
            <a:xfrm>
              <a:off x="3689725" y="404800"/>
              <a:ext cx="4775" cy="4675"/>
            </a:xfrm>
            <a:custGeom>
              <a:rect b="b" l="l" r="r" t="t"/>
              <a:pathLst>
                <a:path extrusionOk="0" h="187" w="191">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1"/>
            <p:cNvSpPr/>
            <p:nvPr/>
          </p:nvSpPr>
          <p:spPr>
            <a:xfrm>
              <a:off x="3632300" y="393275"/>
              <a:ext cx="4700" cy="4700"/>
            </a:xfrm>
            <a:custGeom>
              <a:rect b="b" l="l" r="r" t="t"/>
              <a:pathLst>
                <a:path extrusionOk="0" h="188" w="188">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1"/>
            <p:cNvSpPr/>
            <p:nvPr/>
          </p:nvSpPr>
          <p:spPr>
            <a:xfrm>
              <a:off x="3643800" y="393300"/>
              <a:ext cx="5475" cy="4675"/>
            </a:xfrm>
            <a:custGeom>
              <a:rect b="b" l="l" r="r" t="t"/>
              <a:pathLst>
                <a:path extrusionOk="0" h="187" w="219">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1"/>
            <p:cNvSpPr/>
            <p:nvPr/>
          </p:nvSpPr>
          <p:spPr>
            <a:xfrm>
              <a:off x="3655275" y="393300"/>
              <a:ext cx="5500" cy="4675"/>
            </a:xfrm>
            <a:custGeom>
              <a:rect b="b" l="l" r="r" t="t"/>
              <a:pathLst>
                <a:path extrusionOk="0" h="187" w="22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1"/>
            <p:cNvSpPr/>
            <p:nvPr/>
          </p:nvSpPr>
          <p:spPr>
            <a:xfrm>
              <a:off x="3666800" y="393300"/>
              <a:ext cx="5450" cy="4675"/>
            </a:xfrm>
            <a:custGeom>
              <a:rect b="b" l="l" r="r" t="t"/>
              <a:pathLst>
                <a:path extrusionOk="0" h="187" w="218">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1"/>
            <p:cNvSpPr/>
            <p:nvPr/>
          </p:nvSpPr>
          <p:spPr>
            <a:xfrm>
              <a:off x="3678300" y="393300"/>
              <a:ext cx="5450" cy="4675"/>
            </a:xfrm>
            <a:custGeom>
              <a:rect b="b" l="l" r="r" t="t"/>
              <a:pathLst>
                <a:path extrusionOk="0" h="187" w="218">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1"/>
            <p:cNvSpPr/>
            <p:nvPr/>
          </p:nvSpPr>
          <p:spPr>
            <a:xfrm>
              <a:off x="3689775" y="393300"/>
              <a:ext cx="5450" cy="4675"/>
            </a:xfrm>
            <a:custGeom>
              <a:rect b="b" l="l" r="r" t="t"/>
              <a:pathLst>
                <a:path extrusionOk="0" h="187" w="218">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1"/>
            <p:cNvSpPr/>
            <p:nvPr/>
          </p:nvSpPr>
          <p:spPr>
            <a:xfrm>
              <a:off x="3599375" y="381800"/>
              <a:ext cx="2275" cy="550"/>
            </a:xfrm>
            <a:custGeom>
              <a:rect b="b" l="l" r="r" t="t"/>
              <a:pathLst>
                <a:path extrusionOk="0" h="22" w="91">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1"/>
            <p:cNvSpPr/>
            <p:nvPr/>
          </p:nvSpPr>
          <p:spPr>
            <a:xfrm>
              <a:off x="3609325" y="381800"/>
              <a:ext cx="5225" cy="3425"/>
            </a:xfrm>
            <a:custGeom>
              <a:rect b="b" l="l" r="r" t="t"/>
              <a:pathLst>
                <a:path extrusionOk="0" h="137" w="209">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1"/>
            <p:cNvSpPr/>
            <p:nvPr/>
          </p:nvSpPr>
          <p:spPr>
            <a:xfrm>
              <a:off x="3620825" y="381800"/>
              <a:ext cx="5450" cy="4700"/>
            </a:xfrm>
            <a:custGeom>
              <a:rect b="b" l="l" r="r" t="t"/>
              <a:pathLst>
                <a:path extrusionOk="0" h="188" w="218">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1"/>
            <p:cNvSpPr/>
            <p:nvPr/>
          </p:nvSpPr>
          <p:spPr>
            <a:xfrm>
              <a:off x="3632300" y="381800"/>
              <a:ext cx="5450" cy="4700"/>
            </a:xfrm>
            <a:custGeom>
              <a:rect b="b" l="l" r="r" t="t"/>
              <a:pathLst>
                <a:path extrusionOk="0" h="188" w="218">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1"/>
            <p:cNvSpPr/>
            <p:nvPr/>
          </p:nvSpPr>
          <p:spPr>
            <a:xfrm>
              <a:off x="3643800" y="381800"/>
              <a:ext cx="5475" cy="4700"/>
            </a:xfrm>
            <a:custGeom>
              <a:rect b="b" l="l" r="r" t="t"/>
              <a:pathLst>
                <a:path extrusionOk="0" h="188" w="219">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1"/>
            <p:cNvSpPr/>
            <p:nvPr/>
          </p:nvSpPr>
          <p:spPr>
            <a:xfrm>
              <a:off x="3655275" y="381800"/>
              <a:ext cx="5500" cy="4700"/>
            </a:xfrm>
            <a:custGeom>
              <a:rect b="b" l="l" r="r" t="t"/>
              <a:pathLst>
                <a:path extrusionOk="0" h="188" w="22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1"/>
            <p:cNvSpPr/>
            <p:nvPr/>
          </p:nvSpPr>
          <p:spPr>
            <a:xfrm>
              <a:off x="3666800" y="381800"/>
              <a:ext cx="5450" cy="4700"/>
            </a:xfrm>
            <a:custGeom>
              <a:rect b="b" l="l" r="r" t="t"/>
              <a:pathLst>
                <a:path extrusionOk="0" h="188" w="218">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1"/>
            <p:cNvSpPr/>
            <p:nvPr/>
          </p:nvSpPr>
          <p:spPr>
            <a:xfrm>
              <a:off x="3678300" y="381800"/>
              <a:ext cx="5450" cy="4700"/>
            </a:xfrm>
            <a:custGeom>
              <a:rect b="b" l="l" r="r" t="t"/>
              <a:pathLst>
                <a:path extrusionOk="0" h="188" w="218">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1"/>
            <p:cNvSpPr/>
            <p:nvPr/>
          </p:nvSpPr>
          <p:spPr>
            <a:xfrm>
              <a:off x="3689775" y="381800"/>
              <a:ext cx="5450" cy="4700"/>
            </a:xfrm>
            <a:custGeom>
              <a:rect b="b" l="l" r="r" t="t"/>
              <a:pathLst>
                <a:path extrusionOk="0" h="188" w="218">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1"/>
            <p:cNvSpPr/>
            <p:nvPr/>
          </p:nvSpPr>
          <p:spPr>
            <a:xfrm>
              <a:off x="3529725" y="370325"/>
              <a:ext cx="3825" cy="2125"/>
            </a:xfrm>
            <a:custGeom>
              <a:rect b="b" l="l" r="r" t="t"/>
              <a:pathLst>
                <a:path extrusionOk="0" h="85" w="153">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1"/>
            <p:cNvSpPr/>
            <p:nvPr/>
          </p:nvSpPr>
          <p:spPr>
            <a:xfrm>
              <a:off x="3540350"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1"/>
            <p:cNvSpPr/>
            <p:nvPr/>
          </p:nvSpPr>
          <p:spPr>
            <a:xfrm>
              <a:off x="3551850" y="370325"/>
              <a:ext cx="5450" cy="4675"/>
            </a:xfrm>
            <a:custGeom>
              <a:rect b="b" l="l" r="r" t="t"/>
              <a:pathLst>
                <a:path extrusionOk="0" h="187" w="218">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1"/>
            <p:cNvSpPr/>
            <p:nvPr/>
          </p:nvSpPr>
          <p:spPr>
            <a:xfrm>
              <a:off x="3563350" y="370325"/>
              <a:ext cx="5475" cy="4675"/>
            </a:xfrm>
            <a:custGeom>
              <a:rect b="b" l="l" r="r" t="t"/>
              <a:pathLst>
                <a:path extrusionOk="0" h="187" w="219">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1"/>
            <p:cNvSpPr/>
            <p:nvPr/>
          </p:nvSpPr>
          <p:spPr>
            <a:xfrm>
              <a:off x="3574825"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1"/>
            <p:cNvSpPr/>
            <p:nvPr/>
          </p:nvSpPr>
          <p:spPr>
            <a:xfrm>
              <a:off x="3586350" y="370325"/>
              <a:ext cx="5450" cy="4675"/>
            </a:xfrm>
            <a:custGeom>
              <a:rect b="b" l="l" r="r" t="t"/>
              <a:pathLst>
                <a:path extrusionOk="0" h="187" w="218">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1"/>
            <p:cNvSpPr/>
            <p:nvPr/>
          </p:nvSpPr>
          <p:spPr>
            <a:xfrm>
              <a:off x="3597825"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1"/>
            <p:cNvSpPr/>
            <p:nvPr/>
          </p:nvSpPr>
          <p:spPr>
            <a:xfrm>
              <a:off x="3609325" y="370325"/>
              <a:ext cx="5450" cy="4675"/>
            </a:xfrm>
            <a:custGeom>
              <a:rect b="b" l="l" r="r" t="t"/>
              <a:pathLst>
                <a:path extrusionOk="0" h="187" w="218">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1"/>
            <p:cNvSpPr/>
            <p:nvPr/>
          </p:nvSpPr>
          <p:spPr>
            <a:xfrm>
              <a:off x="3620825" y="370325"/>
              <a:ext cx="5450" cy="4675"/>
            </a:xfrm>
            <a:custGeom>
              <a:rect b="b" l="l" r="r" t="t"/>
              <a:pathLst>
                <a:path extrusionOk="0" h="187" w="218">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1"/>
            <p:cNvSpPr/>
            <p:nvPr/>
          </p:nvSpPr>
          <p:spPr>
            <a:xfrm>
              <a:off x="3632300" y="370325"/>
              <a:ext cx="5450" cy="4675"/>
            </a:xfrm>
            <a:custGeom>
              <a:rect b="b" l="l" r="r" t="t"/>
              <a:pathLst>
                <a:path extrusionOk="0" h="187" w="218">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1"/>
            <p:cNvSpPr/>
            <p:nvPr/>
          </p:nvSpPr>
          <p:spPr>
            <a:xfrm>
              <a:off x="3643800"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1"/>
            <p:cNvSpPr/>
            <p:nvPr/>
          </p:nvSpPr>
          <p:spPr>
            <a:xfrm>
              <a:off x="3655275" y="370325"/>
              <a:ext cx="5500" cy="4675"/>
            </a:xfrm>
            <a:custGeom>
              <a:rect b="b" l="l" r="r" t="t"/>
              <a:pathLst>
                <a:path extrusionOk="0" h="187" w="22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1"/>
            <p:cNvSpPr/>
            <p:nvPr/>
          </p:nvSpPr>
          <p:spPr>
            <a:xfrm>
              <a:off x="3666800" y="370325"/>
              <a:ext cx="5450" cy="4675"/>
            </a:xfrm>
            <a:custGeom>
              <a:rect b="b" l="l" r="r" t="t"/>
              <a:pathLst>
                <a:path extrusionOk="0" h="187" w="218">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1"/>
            <p:cNvSpPr/>
            <p:nvPr/>
          </p:nvSpPr>
          <p:spPr>
            <a:xfrm>
              <a:off x="3678300" y="370325"/>
              <a:ext cx="5450" cy="4675"/>
            </a:xfrm>
            <a:custGeom>
              <a:rect b="b" l="l" r="r" t="t"/>
              <a:pathLst>
                <a:path extrusionOk="0" h="187" w="218">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1"/>
            <p:cNvSpPr/>
            <p:nvPr/>
          </p:nvSpPr>
          <p:spPr>
            <a:xfrm>
              <a:off x="3689775" y="370325"/>
              <a:ext cx="5450" cy="4675"/>
            </a:xfrm>
            <a:custGeom>
              <a:rect b="b" l="l" r="r" t="t"/>
              <a:pathLst>
                <a:path extrusionOk="0" h="187" w="218">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1"/>
            <p:cNvSpPr/>
            <p:nvPr/>
          </p:nvSpPr>
          <p:spPr>
            <a:xfrm>
              <a:off x="3517375"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1"/>
            <p:cNvSpPr/>
            <p:nvPr/>
          </p:nvSpPr>
          <p:spPr>
            <a:xfrm>
              <a:off x="3528875" y="35882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1"/>
            <p:cNvSpPr/>
            <p:nvPr/>
          </p:nvSpPr>
          <p:spPr>
            <a:xfrm>
              <a:off x="3540350" y="35880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1"/>
            <p:cNvSpPr/>
            <p:nvPr/>
          </p:nvSpPr>
          <p:spPr>
            <a:xfrm>
              <a:off x="3551850" y="35880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1"/>
            <p:cNvSpPr/>
            <p:nvPr/>
          </p:nvSpPr>
          <p:spPr>
            <a:xfrm>
              <a:off x="3563350" y="35882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1"/>
            <p:cNvSpPr/>
            <p:nvPr/>
          </p:nvSpPr>
          <p:spPr>
            <a:xfrm>
              <a:off x="3574675" y="358850"/>
              <a:ext cx="5025" cy="4675"/>
            </a:xfrm>
            <a:custGeom>
              <a:rect b="b" l="l" r="r" t="t"/>
              <a:pathLst>
                <a:path extrusionOk="0" h="187" w="201">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1"/>
            <p:cNvSpPr/>
            <p:nvPr/>
          </p:nvSpPr>
          <p:spPr>
            <a:xfrm>
              <a:off x="3586350" y="35882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1"/>
            <p:cNvSpPr/>
            <p:nvPr/>
          </p:nvSpPr>
          <p:spPr>
            <a:xfrm>
              <a:off x="3597500" y="358825"/>
              <a:ext cx="5325" cy="4675"/>
            </a:xfrm>
            <a:custGeom>
              <a:rect b="b" l="l" r="r" t="t"/>
              <a:pathLst>
                <a:path extrusionOk="0" h="187" w="213">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1"/>
            <p:cNvSpPr/>
            <p:nvPr/>
          </p:nvSpPr>
          <p:spPr>
            <a:xfrm>
              <a:off x="3609325" y="35882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1"/>
            <p:cNvSpPr/>
            <p:nvPr/>
          </p:nvSpPr>
          <p:spPr>
            <a:xfrm>
              <a:off x="3620825" y="35882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1"/>
            <p:cNvSpPr/>
            <p:nvPr/>
          </p:nvSpPr>
          <p:spPr>
            <a:xfrm>
              <a:off x="3632300" y="35880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1"/>
            <p:cNvSpPr/>
            <p:nvPr/>
          </p:nvSpPr>
          <p:spPr>
            <a:xfrm>
              <a:off x="3643800" y="35880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1"/>
            <p:cNvSpPr/>
            <p:nvPr/>
          </p:nvSpPr>
          <p:spPr>
            <a:xfrm>
              <a:off x="3655250" y="358825"/>
              <a:ext cx="4750" cy="4650"/>
            </a:xfrm>
            <a:custGeom>
              <a:rect b="b" l="l" r="r" t="t"/>
              <a:pathLst>
                <a:path extrusionOk="0" h="186" w="19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1"/>
            <p:cNvSpPr/>
            <p:nvPr/>
          </p:nvSpPr>
          <p:spPr>
            <a:xfrm>
              <a:off x="3666800"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1"/>
            <p:cNvSpPr/>
            <p:nvPr/>
          </p:nvSpPr>
          <p:spPr>
            <a:xfrm>
              <a:off x="3678300" y="35880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1"/>
            <p:cNvSpPr/>
            <p:nvPr/>
          </p:nvSpPr>
          <p:spPr>
            <a:xfrm>
              <a:off x="3689725" y="358825"/>
              <a:ext cx="4775" cy="4650"/>
            </a:xfrm>
            <a:custGeom>
              <a:rect b="b" l="l" r="r" t="t"/>
              <a:pathLst>
                <a:path extrusionOk="0" h="186" w="191">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1"/>
            <p:cNvSpPr/>
            <p:nvPr/>
          </p:nvSpPr>
          <p:spPr>
            <a:xfrm>
              <a:off x="350590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1"/>
            <p:cNvSpPr/>
            <p:nvPr/>
          </p:nvSpPr>
          <p:spPr>
            <a:xfrm>
              <a:off x="351737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1"/>
            <p:cNvSpPr/>
            <p:nvPr/>
          </p:nvSpPr>
          <p:spPr>
            <a:xfrm>
              <a:off x="3528875"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1"/>
            <p:cNvSpPr/>
            <p:nvPr/>
          </p:nvSpPr>
          <p:spPr>
            <a:xfrm>
              <a:off x="3540350"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1"/>
            <p:cNvSpPr/>
            <p:nvPr/>
          </p:nvSpPr>
          <p:spPr>
            <a:xfrm>
              <a:off x="3551850" y="347325"/>
              <a:ext cx="5450" cy="4675"/>
            </a:xfrm>
            <a:custGeom>
              <a:rect b="b" l="l" r="r" t="t"/>
              <a:pathLst>
                <a:path extrusionOk="0" h="187" w="218">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1"/>
            <p:cNvSpPr/>
            <p:nvPr/>
          </p:nvSpPr>
          <p:spPr>
            <a:xfrm>
              <a:off x="3563350" y="347325"/>
              <a:ext cx="5475" cy="4675"/>
            </a:xfrm>
            <a:custGeom>
              <a:rect b="b" l="l" r="r" t="t"/>
              <a:pathLst>
                <a:path extrusionOk="0" h="187" w="219">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1"/>
            <p:cNvSpPr/>
            <p:nvPr/>
          </p:nvSpPr>
          <p:spPr>
            <a:xfrm>
              <a:off x="3574825"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1"/>
            <p:cNvSpPr/>
            <p:nvPr/>
          </p:nvSpPr>
          <p:spPr>
            <a:xfrm>
              <a:off x="358635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1"/>
            <p:cNvSpPr/>
            <p:nvPr/>
          </p:nvSpPr>
          <p:spPr>
            <a:xfrm>
              <a:off x="3597825"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1"/>
            <p:cNvSpPr/>
            <p:nvPr/>
          </p:nvSpPr>
          <p:spPr>
            <a:xfrm>
              <a:off x="360932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1"/>
            <p:cNvSpPr/>
            <p:nvPr/>
          </p:nvSpPr>
          <p:spPr>
            <a:xfrm>
              <a:off x="3620825" y="347325"/>
              <a:ext cx="5450" cy="4675"/>
            </a:xfrm>
            <a:custGeom>
              <a:rect b="b" l="l" r="r" t="t"/>
              <a:pathLst>
                <a:path extrusionOk="0" h="187" w="218">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1"/>
            <p:cNvSpPr/>
            <p:nvPr/>
          </p:nvSpPr>
          <p:spPr>
            <a:xfrm>
              <a:off x="3632300" y="347325"/>
              <a:ext cx="5450" cy="4675"/>
            </a:xfrm>
            <a:custGeom>
              <a:rect b="b" l="l" r="r" t="t"/>
              <a:pathLst>
                <a:path extrusionOk="0" h="187" w="218">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1"/>
            <p:cNvSpPr/>
            <p:nvPr/>
          </p:nvSpPr>
          <p:spPr>
            <a:xfrm>
              <a:off x="3643800"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1"/>
            <p:cNvSpPr/>
            <p:nvPr/>
          </p:nvSpPr>
          <p:spPr>
            <a:xfrm>
              <a:off x="3655275" y="34732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1"/>
            <p:cNvSpPr/>
            <p:nvPr/>
          </p:nvSpPr>
          <p:spPr>
            <a:xfrm>
              <a:off x="3666800"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1"/>
            <p:cNvSpPr/>
            <p:nvPr/>
          </p:nvSpPr>
          <p:spPr>
            <a:xfrm>
              <a:off x="3678300"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1"/>
            <p:cNvSpPr/>
            <p:nvPr/>
          </p:nvSpPr>
          <p:spPr>
            <a:xfrm>
              <a:off x="3689775" y="34732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1"/>
            <p:cNvSpPr/>
            <p:nvPr/>
          </p:nvSpPr>
          <p:spPr>
            <a:xfrm>
              <a:off x="3494325" y="335825"/>
              <a:ext cx="4750" cy="4675"/>
            </a:xfrm>
            <a:custGeom>
              <a:rect b="b" l="l" r="r" t="t"/>
              <a:pathLst>
                <a:path extrusionOk="0" h="187" w="19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1"/>
            <p:cNvSpPr/>
            <p:nvPr/>
          </p:nvSpPr>
          <p:spPr>
            <a:xfrm>
              <a:off x="3505900" y="335825"/>
              <a:ext cx="5450" cy="4675"/>
            </a:xfrm>
            <a:custGeom>
              <a:rect b="b" l="l" r="r" t="t"/>
              <a:pathLst>
                <a:path extrusionOk="0" h="187" w="218">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1"/>
            <p:cNvSpPr/>
            <p:nvPr/>
          </p:nvSpPr>
          <p:spPr>
            <a:xfrm>
              <a:off x="3517375"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1"/>
            <p:cNvSpPr/>
            <p:nvPr/>
          </p:nvSpPr>
          <p:spPr>
            <a:xfrm>
              <a:off x="3528875" y="335825"/>
              <a:ext cx="4675" cy="4675"/>
            </a:xfrm>
            <a:custGeom>
              <a:rect b="b" l="l" r="r" t="t"/>
              <a:pathLst>
                <a:path extrusionOk="0" h="187" w="187">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1"/>
            <p:cNvSpPr/>
            <p:nvPr/>
          </p:nvSpPr>
          <p:spPr>
            <a:xfrm>
              <a:off x="3540350" y="335825"/>
              <a:ext cx="5475" cy="4675"/>
            </a:xfrm>
            <a:custGeom>
              <a:rect b="b" l="l" r="r" t="t"/>
              <a:pathLst>
                <a:path extrusionOk="0" h="187" w="219">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1"/>
            <p:cNvSpPr/>
            <p:nvPr/>
          </p:nvSpPr>
          <p:spPr>
            <a:xfrm>
              <a:off x="3551850" y="335825"/>
              <a:ext cx="5450" cy="4675"/>
            </a:xfrm>
            <a:custGeom>
              <a:rect b="b" l="l" r="r" t="t"/>
              <a:pathLst>
                <a:path extrusionOk="0" h="187" w="218">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1"/>
            <p:cNvSpPr/>
            <p:nvPr/>
          </p:nvSpPr>
          <p:spPr>
            <a:xfrm>
              <a:off x="3563350" y="335825"/>
              <a:ext cx="4675" cy="4675"/>
            </a:xfrm>
            <a:custGeom>
              <a:rect b="b" l="l" r="r" t="t"/>
              <a:pathLst>
                <a:path extrusionOk="0" h="187" w="187">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1"/>
            <p:cNvSpPr/>
            <p:nvPr/>
          </p:nvSpPr>
          <p:spPr>
            <a:xfrm>
              <a:off x="3574675" y="335850"/>
              <a:ext cx="5025" cy="4675"/>
            </a:xfrm>
            <a:custGeom>
              <a:rect b="b" l="l" r="r" t="t"/>
              <a:pathLst>
                <a:path extrusionOk="0" h="187" w="201">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1"/>
            <p:cNvSpPr/>
            <p:nvPr/>
          </p:nvSpPr>
          <p:spPr>
            <a:xfrm>
              <a:off x="3586350" y="335825"/>
              <a:ext cx="4650" cy="4675"/>
            </a:xfrm>
            <a:custGeom>
              <a:rect b="b" l="l" r="r" t="t"/>
              <a:pathLst>
                <a:path extrusionOk="0" h="187" w="186">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1"/>
            <p:cNvSpPr/>
            <p:nvPr/>
          </p:nvSpPr>
          <p:spPr>
            <a:xfrm>
              <a:off x="3597500" y="335825"/>
              <a:ext cx="5325" cy="4675"/>
            </a:xfrm>
            <a:custGeom>
              <a:rect b="b" l="l" r="r" t="t"/>
              <a:pathLst>
                <a:path extrusionOk="0" h="187" w="213">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1"/>
            <p:cNvSpPr/>
            <p:nvPr/>
          </p:nvSpPr>
          <p:spPr>
            <a:xfrm>
              <a:off x="3609325" y="335825"/>
              <a:ext cx="4675" cy="4675"/>
            </a:xfrm>
            <a:custGeom>
              <a:rect b="b" l="l" r="r" t="t"/>
              <a:pathLst>
                <a:path extrusionOk="0" h="187" w="187">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1"/>
            <p:cNvSpPr/>
            <p:nvPr/>
          </p:nvSpPr>
          <p:spPr>
            <a:xfrm>
              <a:off x="3620825" y="335825"/>
              <a:ext cx="4675" cy="4675"/>
            </a:xfrm>
            <a:custGeom>
              <a:rect b="b" l="l" r="r" t="t"/>
              <a:pathLst>
                <a:path extrusionOk="0" h="187" w="187">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1"/>
            <p:cNvSpPr/>
            <p:nvPr/>
          </p:nvSpPr>
          <p:spPr>
            <a:xfrm>
              <a:off x="3632300" y="335825"/>
              <a:ext cx="5450" cy="4675"/>
            </a:xfrm>
            <a:custGeom>
              <a:rect b="b" l="l" r="r" t="t"/>
              <a:pathLst>
                <a:path extrusionOk="0" h="187" w="218">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1"/>
            <p:cNvSpPr/>
            <p:nvPr/>
          </p:nvSpPr>
          <p:spPr>
            <a:xfrm>
              <a:off x="3643800" y="335825"/>
              <a:ext cx="5475" cy="4675"/>
            </a:xfrm>
            <a:custGeom>
              <a:rect b="b" l="l" r="r" t="t"/>
              <a:pathLst>
                <a:path extrusionOk="0" h="187" w="219">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1"/>
            <p:cNvSpPr/>
            <p:nvPr/>
          </p:nvSpPr>
          <p:spPr>
            <a:xfrm>
              <a:off x="3655250" y="335825"/>
              <a:ext cx="4750" cy="4675"/>
            </a:xfrm>
            <a:custGeom>
              <a:rect b="b" l="l" r="r" t="t"/>
              <a:pathLst>
                <a:path extrusionOk="0" h="187" w="19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1"/>
            <p:cNvSpPr/>
            <p:nvPr/>
          </p:nvSpPr>
          <p:spPr>
            <a:xfrm>
              <a:off x="3666800"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1"/>
            <p:cNvSpPr/>
            <p:nvPr/>
          </p:nvSpPr>
          <p:spPr>
            <a:xfrm>
              <a:off x="3678300" y="335825"/>
              <a:ext cx="5450" cy="4675"/>
            </a:xfrm>
            <a:custGeom>
              <a:rect b="b" l="l" r="r" t="t"/>
              <a:pathLst>
                <a:path extrusionOk="0" h="187" w="218">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1"/>
            <p:cNvSpPr/>
            <p:nvPr/>
          </p:nvSpPr>
          <p:spPr>
            <a:xfrm>
              <a:off x="3689725" y="335825"/>
              <a:ext cx="4775" cy="4675"/>
            </a:xfrm>
            <a:custGeom>
              <a:rect b="b" l="l" r="r" t="t"/>
              <a:pathLst>
                <a:path extrusionOk="0" h="187" w="191">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1"/>
            <p:cNvSpPr/>
            <p:nvPr/>
          </p:nvSpPr>
          <p:spPr>
            <a:xfrm>
              <a:off x="3485550" y="324350"/>
              <a:ext cx="2550" cy="3550"/>
            </a:xfrm>
            <a:custGeom>
              <a:rect b="b" l="l" r="r" t="t"/>
              <a:pathLst>
                <a:path extrusionOk="0" h="142" w="102">
                  <a:moveTo>
                    <a:pt x="1" y="1"/>
                  </a:moveTo>
                  <a:cubicBezTo>
                    <a:pt x="22" y="48"/>
                    <a:pt x="43" y="95"/>
                    <a:pt x="67" y="142"/>
                  </a:cubicBezTo>
                  <a:cubicBezTo>
                    <a:pt x="102" y="84"/>
                    <a:pt x="66" y="10"/>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1"/>
            <p:cNvSpPr/>
            <p:nvPr/>
          </p:nvSpPr>
          <p:spPr>
            <a:xfrm>
              <a:off x="349437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1"/>
            <p:cNvSpPr/>
            <p:nvPr/>
          </p:nvSpPr>
          <p:spPr>
            <a:xfrm>
              <a:off x="350590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1"/>
            <p:cNvSpPr/>
            <p:nvPr/>
          </p:nvSpPr>
          <p:spPr>
            <a:xfrm>
              <a:off x="3517375"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1"/>
            <p:cNvSpPr/>
            <p:nvPr/>
          </p:nvSpPr>
          <p:spPr>
            <a:xfrm>
              <a:off x="3528875"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1"/>
            <p:cNvSpPr/>
            <p:nvPr/>
          </p:nvSpPr>
          <p:spPr>
            <a:xfrm>
              <a:off x="3540350"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1"/>
            <p:cNvSpPr/>
            <p:nvPr/>
          </p:nvSpPr>
          <p:spPr>
            <a:xfrm>
              <a:off x="3551850" y="324325"/>
              <a:ext cx="5450" cy="4700"/>
            </a:xfrm>
            <a:custGeom>
              <a:rect b="b" l="l" r="r" t="t"/>
              <a:pathLst>
                <a:path extrusionOk="0" h="188" w="218">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1"/>
            <p:cNvSpPr/>
            <p:nvPr/>
          </p:nvSpPr>
          <p:spPr>
            <a:xfrm>
              <a:off x="3563350" y="324325"/>
              <a:ext cx="5475" cy="4700"/>
            </a:xfrm>
            <a:custGeom>
              <a:rect b="b" l="l" r="r" t="t"/>
              <a:pathLst>
                <a:path extrusionOk="0" h="188" w="219">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1"/>
            <p:cNvSpPr/>
            <p:nvPr/>
          </p:nvSpPr>
          <p:spPr>
            <a:xfrm>
              <a:off x="357482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1"/>
            <p:cNvSpPr/>
            <p:nvPr/>
          </p:nvSpPr>
          <p:spPr>
            <a:xfrm>
              <a:off x="358635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1"/>
            <p:cNvSpPr/>
            <p:nvPr/>
          </p:nvSpPr>
          <p:spPr>
            <a:xfrm>
              <a:off x="3597825" y="324325"/>
              <a:ext cx="5475" cy="4700"/>
            </a:xfrm>
            <a:custGeom>
              <a:rect b="b" l="l" r="r" t="t"/>
              <a:pathLst>
                <a:path extrusionOk="0" h="188" w="219">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1"/>
            <p:cNvSpPr/>
            <p:nvPr/>
          </p:nvSpPr>
          <p:spPr>
            <a:xfrm>
              <a:off x="3609325" y="324325"/>
              <a:ext cx="5450" cy="4700"/>
            </a:xfrm>
            <a:custGeom>
              <a:rect b="b" l="l" r="r" t="t"/>
              <a:pathLst>
                <a:path extrusionOk="0" h="188" w="218">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1"/>
            <p:cNvSpPr/>
            <p:nvPr/>
          </p:nvSpPr>
          <p:spPr>
            <a:xfrm>
              <a:off x="3620825" y="324325"/>
              <a:ext cx="5450" cy="4700"/>
            </a:xfrm>
            <a:custGeom>
              <a:rect b="b" l="l" r="r" t="t"/>
              <a:pathLst>
                <a:path extrusionOk="0" h="188" w="218">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1"/>
            <p:cNvSpPr/>
            <p:nvPr/>
          </p:nvSpPr>
          <p:spPr>
            <a:xfrm>
              <a:off x="3632300" y="324325"/>
              <a:ext cx="5450" cy="4700"/>
            </a:xfrm>
            <a:custGeom>
              <a:rect b="b" l="l" r="r" t="t"/>
              <a:pathLst>
                <a:path extrusionOk="0" h="188" w="218">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1"/>
            <p:cNvSpPr/>
            <p:nvPr/>
          </p:nvSpPr>
          <p:spPr>
            <a:xfrm>
              <a:off x="3643800"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1"/>
            <p:cNvSpPr/>
            <p:nvPr/>
          </p:nvSpPr>
          <p:spPr>
            <a:xfrm>
              <a:off x="3655275" y="324325"/>
              <a:ext cx="5500" cy="4700"/>
            </a:xfrm>
            <a:custGeom>
              <a:rect b="b" l="l" r="r" t="t"/>
              <a:pathLst>
                <a:path extrusionOk="0" h="188" w="22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1"/>
            <p:cNvSpPr/>
            <p:nvPr/>
          </p:nvSpPr>
          <p:spPr>
            <a:xfrm>
              <a:off x="3666800"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1"/>
            <p:cNvSpPr/>
            <p:nvPr/>
          </p:nvSpPr>
          <p:spPr>
            <a:xfrm>
              <a:off x="3678300"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1"/>
            <p:cNvSpPr/>
            <p:nvPr/>
          </p:nvSpPr>
          <p:spPr>
            <a:xfrm>
              <a:off x="3689775"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1"/>
            <p:cNvSpPr/>
            <p:nvPr/>
          </p:nvSpPr>
          <p:spPr>
            <a:xfrm>
              <a:off x="3482875" y="312850"/>
              <a:ext cx="5475" cy="4675"/>
            </a:xfrm>
            <a:custGeom>
              <a:rect b="b" l="l" r="r" t="t"/>
              <a:pathLst>
                <a:path extrusionOk="0" h="187" w="219">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1"/>
            <p:cNvSpPr/>
            <p:nvPr/>
          </p:nvSpPr>
          <p:spPr>
            <a:xfrm>
              <a:off x="349437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1"/>
            <p:cNvSpPr/>
            <p:nvPr/>
          </p:nvSpPr>
          <p:spPr>
            <a:xfrm>
              <a:off x="350590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1"/>
            <p:cNvSpPr/>
            <p:nvPr/>
          </p:nvSpPr>
          <p:spPr>
            <a:xfrm>
              <a:off x="351737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1"/>
            <p:cNvSpPr/>
            <p:nvPr/>
          </p:nvSpPr>
          <p:spPr>
            <a:xfrm>
              <a:off x="3528875"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1"/>
            <p:cNvSpPr/>
            <p:nvPr/>
          </p:nvSpPr>
          <p:spPr>
            <a:xfrm>
              <a:off x="3540350"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1"/>
            <p:cNvSpPr/>
            <p:nvPr/>
          </p:nvSpPr>
          <p:spPr>
            <a:xfrm>
              <a:off x="3551850" y="312850"/>
              <a:ext cx="5450" cy="4675"/>
            </a:xfrm>
            <a:custGeom>
              <a:rect b="b" l="l" r="r" t="t"/>
              <a:pathLst>
                <a:path extrusionOk="0" h="187" w="218">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1"/>
            <p:cNvSpPr/>
            <p:nvPr/>
          </p:nvSpPr>
          <p:spPr>
            <a:xfrm>
              <a:off x="3563350" y="312850"/>
              <a:ext cx="5475" cy="4675"/>
            </a:xfrm>
            <a:custGeom>
              <a:rect b="b" l="l" r="r" t="t"/>
              <a:pathLst>
                <a:path extrusionOk="0" h="187" w="219">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1"/>
            <p:cNvSpPr/>
            <p:nvPr/>
          </p:nvSpPr>
          <p:spPr>
            <a:xfrm>
              <a:off x="357482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1"/>
            <p:cNvSpPr/>
            <p:nvPr/>
          </p:nvSpPr>
          <p:spPr>
            <a:xfrm>
              <a:off x="358635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1"/>
            <p:cNvSpPr/>
            <p:nvPr/>
          </p:nvSpPr>
          <p:spPr>
            <a:xfrm>
              <a:off x="3597825"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1"/>
            <p:cNvSpPr/>
            <p:nvPr/>
          </p:nvSpPr>
          <p:spPr>
            <a:xfrm>
              <a:off x="360932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1"/>
            <p:cNvSpPr/>
            <p:nvPr/>
          </p:nvSpPr>
          <p:spPr>
            <a:xfrm>
              <a:off x="3620825" y="312850"/>
              <a:ext cx="5450" cy="4675"/>
            </a:xfrm>
            <a:custGeom>
              <a:rect b="b" l="l" r="r" t="t"/>
              <a:pathLst>
                <a:path extrusionOk="0" h="187" w="218">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1"/>
            <p:cNvSpPr/>
            <p:nvPr/>
          </p:nvSpPr>
          <p:spPr>
            <a:xfrm>
              <a:off x="3632300" y="312850"/>
              <a:ext cx="5450" cy="4675"/>
            </a:xfrm>
            <a:custGeom>
              <a:rect b="b" l="l" r="r" t="t"/>
              <a:pathLst>
                <a:path extrusionOk="0" h="187" w="218">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1"/>
            <p:cNvSpPr/>
            <p:nvPr/>
          </p:nvSpPr>
          <p:spPr>
            <a:xfrm>
              <a:off x="3643800"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1"/>
            <p:cNvSpPr/>
            <p:nvPr/>
          </p:nvSpPr>
          <p:spPr>
            <a:xfrm>
              <a:off x="3655275" y="312850"/>
              <a:ext cx="5500" cy="4675"/>
            </a:xfrm>
            <a:custGeom>
              <a:rect b="b" l="l" r="r" t="t"/>
              <a:pathLst>
                <a:path extrusionOk="0" h="187" w="22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1"/>
            <p:cNvSpPr/>
            <p:nvPr/>
          </p:nvSpPr>
          <p:spPr>
            <a:xfrm>
              <a:off x="3666800"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1"/>
            <p:cNvSpPr/>
            <p:nvPr/>
          </p:nvSpPr>
          <p:spPr>
            <a:xfrm>
              <a:off x="3678300"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1"/>
            <p:cNvSpPr/>
            <p:nvPr/>
          </p:nvSpPr>
          <p:spPr>
            <a:xfrm>
              <a:off x="3689775" y="312850"/>
              <a:ext cx="5450" cy="4675"/>
            </a:xfrm>
            <a:custGeom>
              <a:rect b="b" l="l" r="r" t="t"/>
              <a:pathLst>
                <a:path extrusionOk="0" h="187" w="218">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1"/>
            <p:cNvSpPr/>
            <p:nvPr/>
          </p:nvSpPr>
          <p:spPr>
            <a:xfrm>
              <a:off x="3482875" y="301350"/>
              <a:ext cx="5475" cy="4675"/>
            </a:xfrm>
            <a:custGeom>
              <a:rect b="b" l="l" r="r" t="t"/>
              <a:pathLst>
                <a:path extrusionOk="0" h="187" w="219">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1"/>
            <p:cNvSpPr/>
            <p:nvPr/>
          </p:nvSpPr>
          <p:spPr>
            <a:xfrm>
              <a:off x="349437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1"/>
            <p:cNvSpPr/>
            <p:nvPr/>
          </p:nvSpPr>
          <p:spPr>
            <a:xfrm>
              <a:off x="350590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1"/>
            <p:cNvSpPr/>
            <p:nvPr/>
          </p:nvSpPr>
          <p:spPr>
            <a:xfrm>
              <a:off x="351737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1"/>
            <p:cNvSpPr/>
            <p:nvPr/>
          </p:nvSpPr>
          <p:spPr>
            <a:xfrm>
              <a:off x="3528875"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1"/>
            <p:cNvSpPr/>
            <p:nvPr/>
          </p:nvSpPr>
          <p:spPr>
            <a:xfrm>
              <a:off x="3540350"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1"/>
            <p:cNvSpPr/>
            <p:nvPr/>
          </p:nvSpPr>
          <p:spPr>
            <a:xfrm>
              <a:off x="3551850" y="301350"/>
              <a:ext cx="5450" cy="4675"/>
            </a:xfrm>
            <a:custGeom>
              <a:rect b="b" l="l" r="r" t="t"/>
              <a:pathLst>
                <a:path extrusionOk="0" h="187" w="218">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1"/>
            <p:cNvSpPr/>
            <p:nvPr/>
          </p:nvSpPr>
          <p:spPr>
            <a:xfrm>
              <a:off x="3563350" y="301350"/>
              <a:ext cx="5475" cy="4675"/>
            </a:xfrm>
            <a:custGeom>
              <a:rect b="b" l="l" r="r" t="t"/>
              <a:pathLst>
                <a:path extrusionOk="0" h="187" w="219">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1"/>
            <p:cNvSpPr/>
            <p:nvPr/>
          </p:nvSpPr>
          <p:spPr>
            <a:xfrm>
              <a:off x="357482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1"/>
            <p:cNvSpPr/>
            <p:nvPr/>
          </p:nvSpPr>
          <p:spPr>
            <a:xfrm>
              <a:off x="358635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1"/>
            <p:cNvSpPr/>
            <p:nvPr/>
          </p:nvSpPr>
          <p:spPr>
            <a:xfrm>
              <a:off x="3597825"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1"/>
            <p:cNvSpPr/>
            <p:nvPr/>
          </p:nvSpPr>
          <p:spPr>
            <a:xfrm>
              <a:off x="360932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1"/>
            <p:cNvSpPr/>
            <p:nvPr/>
          </p:nvSpPr>
          <p:spPr>
            <a:xfrm>
              <a:off x="3620825" y="301350"/>
              <a:ext cx="5450" cy="4675"/>
            </a:xfrm>
            <a:custGeom>
              <a:rect b="b" l="l" r="r" t="t"/>
              <a:pathLst>
                <a:path extrusionOk="0" h="187" w="218">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1"/>
            <p:cNvSpPr/>
            <p:nvPr/>
          </p:nvSpPr>
          <p:spPr>
            <a:xfrm>
              <a:off x="3632300" y="301350"/>
              <a:ext cx="5450" cy="4675"/>
            </a:xfrm>
            <a:custGeom>
              <a:rect b="b" l="l" r="r" t="t"/>
              <a:pathLst>
                <a:path extrusionOk="0" h="187" w="218">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1"/>
            <p:cNvSpPr/>
            <p:nvPr/>
          </p:nvSpPr>
          <p:spPr>
            <a:xfrm>
              <a:off x="3643800"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1"/>
            <p:cNvSpPr/>
            <p:nvPr/>
          </p:nvSpPr>
          <p:spPr>
            <a:xfrm>
              <a:off x="3655275" y="301350"/>
              <a:ext cx="5500" cy="4675"/>
            </a:xfrm>
            <a:custGeom>
              <a:rect b="b" l="l" r="r" t="t"/>
              <a:pathLst>
                <a:path extrusionOk="0" h="187" w="22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1"/>
            <p:cNvSpPr/>
            <p:nvPr/>
          </p:nvSpPr>
          <p:spPr>
            <a:xfrm>
              <a:off x="3666800"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1"/>
            <p:cNvSpPr/>
            <p:nvPr/>
          </p:nvSpPr>
          <p:spPr>
            <a:xfrm>
              <a:off x="3678300"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1"/>
            <p:cNvSpPr/>
            <p:nvPr/>
          </p:nvSpPr>
          <p:spPr>
            <a:xfrm>
              <a:off x="3689775" y="301350"/>
              <a:ext cx="5450" cy="4675"/>
            </a:xfrm>
            <a:custGeom>
              <a:rect b="b" l="l" r="r" t="t"/>
              <a:pathLst>
                <a:path extrusionOk="0" h="187" w="218">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1"/>
            <p:cNvSpPr/>
            <p:nvPr/>
          </p:nvSpPr>
          <p:spPr>
            <a:xfrm>
              <a:off x="3475925" y="291450"/>
              <a:ext cx="150" cy="750"/>
            </a:xfrm>
            <a:custGeom>
              <a:rect b="b" l="l" r="r" t="t"/>
              <a:pathLst>
                <a:path extrusionOk="0" h="30" w="6">
                  <a:moveTo>
                    <a:pt x="1" y="0"/>
                  </a:moveTo>
                  <a:lnTo>
                    <a:pt x="1" y="0"/>
                  </a:lnTo>
                  <a:cubicBezTo>
                    <a:pt x="2" y="9"/>
                    <a:pt x="4" y="20"/>
                    <a:pt x="5" y="30"/>
                  </a:cubicBezTo>
                  <a:cubicBezTo>
                    <a:pt x="5" y="20"/>
                    <a:pt x="4" y="9"/>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1"/>
            <p:cNvSpPr/>
            <p:nvPr/>
          </p:nvSpPr>
          <p:spPr>
            <a:xfrm>
              <a:off x="3482875" y="289850"/>
              <a:ext cx="5475" cy="4700"/>
            </a:xfrm>
            <a:custGeom>
              <a:rect b="b" l="l" r="r" t="t"/>
              <a:pathLst>
                <a:path extrusionOk="0" h="188" w="219">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1"/>
            <p:cNvSpPr/>
            <p:nvPr/>
          </p:nvSpPr>
          <p:spPr>
            <a:xfrm>
              <a:off x="3494325" y="289875"/>
              <a:ext cx="4750" cy="4675"/>
            </a:xfrm>
            <a:custGeom>
              <a:rect b="b" l="l" r="r" t="t"/>
              <a:pathLst>
                <a:path extrusionOk="0" h="187" w="19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1"/>
            <p:cNvSpPr/>
            <p:nvPr/>
          </p:nvSpPr>
          <p:spPr>
            <a:xfrm>
              <a:off x="3505900" y="289850"/>
              <a:ext cx="5450" cy="4700"/>
            </a:xfrm>
            <a:custGeom>
              <a:rect b="b" l="l" r="r" t="t"/>
              <a:pathLst>
                <a:path extrusionOk="0" h="188" w="218">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1"/>
            <p:cNvSpPr/>
            <p:nvPr/>
          </p:nvSpPr>
          <p:spPr>
            <a:xfrm>
              <a:off x="3517375"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1"/>
            <p:cNvSpPr/>
            <p:nvPr/>
          </p:nvSpPr>
          <p:spPr>
            <a:xfrm>
              <a:off x="3528875" y="289875"/>
              <a:ext cx="4675" cy="4675"/>
            </a:xfrm>
            <a:custGeom>
              <a:rect b="b" l="l" r="r" t="t"/>
              <a:pathLst>
                <a:path extrusionOk="0" h="187" w="187">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1"/>
            <p:cNvSpPr/>
            <p:nvPr/>
          </p:nvSpPr>
          <p:spPr>
            <a:xfrm>
              <a:off x="3540350" y="289850"/>
              <a:ext cx="5475" cy="4700"/>
            </a:xfrm>
            <a:custGeom>
              <a:rect b="b" l="l" r="r" t="t"/>
              <a:pathLst>
                <a:path extrusionOk="0" h="188" w="219">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1"/>
            <p:cNvSpPr/>
            <p:nvPr/>
          </p:nvSpPr>
          <p:spPr>
            <a:xfrm>
              <a:off x="3551850" y="289850"/>
              <a:ext cx="5450" cy="4700"/>
            </a:xfrm>
            <a:custGeom>
              <a:rect b="b" l="l" r="r" t="t"/>
              <a:pathLst>
                <a:path extrusionOk="0" h="188" w="218">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1"/>
            <p:cNvSpPr/>
            <p:nvPr/>
          </p:nvSpPr>
          <p:spPr>
            <a:xfrm>
              <a:off x="3563350" y="289875"/>
              <a:ext cx="4675" cy="4675"/>
            </a:xfrm>
            <a:custGeom>
              <a:rect b="b" l="l" r="r" t="t"/>
              <a:pathLst>
                <a:path extrusionOk="0" h="187" w="187">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1"/>
            <p:cNvSpPr/>
            <p:nvPr/>
          </p:nvSpPr>
          <p:spPr>
            <a:xfrm>
              <a:off x="3574675" y="289875"/>
              <a:ext cx="5025" cy="4675"/>
            </a:xfrm>
            <a:custGeom>
              <a:rect b="b" l="l" r="r" t="t"/>
              <a:pathLst>
                <a:path extrusionOk="0" h="187" w="201">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1"/>
            <p:cNvSpPr/>
            <p:nvPr/>
          </p:nvSpPr>
          <p:spPr>
            <a:xfrm>
              <a:off x="3586350" y="289875"/>
              <a:ext cx="4650" cy="4675"/>
            </a:xfrm>
            <a:custGeom>
              <a:rect b="b" l="l" r="r" t="t"/>
              <a:pathLst>
                <a:path extrusionOk="0" h="187" w="186">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1"/>
            <p:cNvSpPr/>
            <p:nvPr/>
          </p:nvSpPr>
          <p:spPr>
            <a:xfrm>
              <a:off x="3597500" y="289850"/>
              <a:ext cx="5325" cy="4675"/>
            </a:xfrm>
            <a:custGeom>
              <a:rect b="b" l="l" r="r" t="t"/>
              <a:pathLst>
                <a:path extrusionOk="0" h="187" w="213">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1"/>
            <p:cNvSpPr/>
            <p:nvPr/>
          </p:nvSpPr>
          <p:spPr>
            <a:xfrm>
              <a:off x="3609325" y="289875"/>
              <a:ext cx="4675" cy="4675"/>
            </a:xfrm>
            <a:custGeom>
              <a:rect b="b" l="l" r="r" t="t"/>
              <a:pathLst>
                <a:path extrusionOk="0" h="187" w="187">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1"/>
            <p:cNvSpPr/>
            <p:nvPr/>
          </p:nvSpPr>
          <p:spPr>
            <a:xfrm>
              <a:off x="3620825" y="289875"/>
              <a:ext cx="4675" cy="4675"/>
            </a:xfrm>
            <a:custGeom>
              <a:rect b="b" l="l" r="r" t="t"/>
              <a:pathLst>
                <a:path extrusionOk="0" h="187" w="187">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1"/>
            <p:cNvSpPr/>
            <p:nvPr/>
          </p:nvSpPr>
          <p:spPr>
            <a:xfrm>
              <a:off x="3632300" y="289850"/>
              <a:ext cx="5450" cy="4700"/>
            </a:xfrm>
            <a:custGeom>
              <a:rect b="b" l="l" r="r" t="t"/>
              <a:pathLst>
                <a:path extrusionOk="0" h="188" w="218">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1"/>
            <p:cNvSpPr/>
            <p:nvPr/>
          </p:nvSpPr>
          <p:spPr>
            <a:xfrm>
              <a:off x="3643800" y="289850"/>
              <a:ext cx="5475" cy="4700"/>
            </a:xfrm>
            <a:custGeom>
              <a:rect b="b" l="l" r="r" t="t"/>
              <a:pathLst>
                <a:path extrusionOk="0" h="188" w="219">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1"/>
            <p:cNvSpPr/>
            <p:nvPr/>
          </p:nvSpPr>
          <p:spPr>
            <a:xfrm>
              <a:off x="3655250" y="289875"/>
              <a:ext cx="4750" cy="4675"/>
            </a:xfrm>
            <a:custGeom>
              <a:rect b="b" l="l" r="r" t="t"/>
              <a:pathLst>
                <a:path extrusionOk="0" h="187" w="19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1"/>
            <p:cNvSpPr/>
            <p:nvPr/>
          </p:nvSpPr>
          <p:spPr>
            <a:xfrm>
              <a:off x="3666800"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1"/>
            <p:cNvSpPr/>
            <p:nvPr/>
          </p:nvSpPr>
          <p:spPr>
            <a:xfrm>
              <a:off x="3678300" y="289850"/>
              <a:ext cx="5450" cy="4700"/>
            </a:xfrm>
            <a:custGeom>
              <a:rect b="b" l="l" r="r" t="t"/>
              <a:pathLst>
                <a:path extrusionOk="0" h="188" w="218">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1"/>
            <p:cNvSpPr/>
            <p:nvPr/>
          </p:nvSpPr>
          <p:spPr>
            <a:xfrm>
              <a:off x="3689725" y="289875"/>
              <a:ext cx="4775" cy="4675"/>
            </a:xfrm>
            <a:custGeom>
              <a:rect b="b" l="l" r="r" t="t"/>
              <a:pathLst>
                <a:path extrusionOk="0" h="187" w="191">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1"/>
            <p:cNvSpPr/>
            <p:nvPr/>
          </p:nvSpPr>
          <p:spPr>
            <a:xfrm>
              <a:off x="3474350" y="278450"/>
              <a:ext cx="2325" cy="4325"/>
            </a:xfrm>
            <a:custGeom>
              <a:rect b="b" l="l" r="r" t="t"/>
              <a:pathLst>
                <a:path extrusionOk="0" h="173" w="93">
                  <a:moveTo>
                    <a:pt x="1" y="1"/>
                  </a:moveTo>
                  <a:cubicBezTo>
                    <a:pt x="6" y="59"/>
                    <a:pt x="11" y="116"/>
                    <a:pt x="18" y="173"/>
                  </a:cubicBezTo>
                  <a:cubicBezTo>
                    <a:pt x="93" y="134"/>
                    <a:pt x="83" y="24"/>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1"/>
            <p:cNvSpPr/>
            <p:nvPr/>
          </p:nvSpPr>
          <p:spPr>
            <a:xfrm>
              <a:off x="3482875" y="278350"/>
              <a:ext cx="5475" cy="4675"/>
            </a:xfrm>
            <a:custGeom>
              <a:rect b="b" l="l" r="r" t="t"/>
              <a:pathLst>
                <a:path extrusionOk="0" h="187" w="219">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1"/>
            <p:cNvSpPr/>
            <p:nvPr/>
          </p:nvSpPr>
          <p:spPr>
            <a:xfrm>
              <a:off x="3494325" y="278375"/>
              <a:ext cx="4750" cy="4650"/>
            </a:xfrm>
            <a:custGeom>
              <a:rect b="b" l="l" r="r" t="t"/>
              <a:pathLst>
                <a:path extrusionOk="0" h="186" w="19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1"/>
            <p:cNvSpPr/>
            <p:nvPr/>
          </p:nvSpPr>
          <p:spPr>
            <a:xfrm>
              <a:off x="3505900" y="278350"/>
              <a:ext cx="5450" cy="4675"/>
            </a:xfrm>
            <a:custGeom>
              <a:rect b="b" l="l" r="r" t="t"/>
              <a:pathLst>
                <a:path extrusionOk="0" h="187" w="218">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1"/>
            <p:cNvSpPr/>
            <p:nvPr/>
          </p:nvSpPr>
          <p:spPr>
            <a:xfrm>
              <a:off x="3517375"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1"/>
            <p:cNvSpPr/>
            <p:nvPr/>
          </p:nvSpPr>
          <p:spPr>
            <a:xfrm>
              <a:off x="3528875" y="27837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1"/>
            <p:cNvSpPr/>
            <p:nvPr/>
          </p:nvSpPr>
          <p:spPr>
            <a:xfrm>
              <a:off x="3540350" y="27835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1"/>
            <p:cNvSpPr/>
            <p:nvPr/>
          </p:nvSpPr>
          <p:spPr>
            <a:xfrm>
              <a:off x="3551850" y="27835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1"/>
            <p:cNvSpPr/>
            <p:nvPr/>
          </p:nvSpPr>
          <p:spPr>
            <a:xfrm>
              <a:off x="3563350" y="27837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1"/>
            <p:cNvSpPr/>
            <p:nvPr/>
          </p:nvSpPr>
          <p:spPr>
            <a:xfrm>
              <a:off x="3574675" y="278375"/>
              <a:ext cx="5025" cy="4675"/>
            </a:xfrm>
            <a:custGeom>
              <a:rect b="b" l="l" r="r" t="t"/>
              <a:pathLst>
                <a:path extrusionOk="0" h="187" w="201">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1"/>
            <p:cNvSpPr/>
            <p:nvPr/>
          </p:nvSpPr>
          <p:spPr>
            <a:xfrm>
              <a:off x="3586350" y="27837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1"/>
            <p:cNvSpPr/>
            <p:nvPr/>
          </p:nvSpPr>
          <p:spPr>
            <a:xfrm>
              <a:off x="3597500" y="278375"/>
              <a:ext cx="5325" cy="4650"/>
            </a:xfrm>
            <a:custGeom>
              <a:rect b="b" l="l" r="r" t="t"/>
              <a:pathLst>
                <a:path extrusionOk="0" h="186" w="213">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1"/>
            <p:cNvSpPr/>
            <p:nvPr/>
          </p:nvSpPr>
          <p:spPr>
            <a:xfrm>
              <a:off x="3609325" y="27837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1"/>
            <p:cNvSpPr/>
            <p:nvPr/>
          </p:nvSpPr>
          <p:spPr>
            <a:xfrm>
              <a:off x="3620825" y="27837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1"/>
            <p:cNvSpPr/>
            <p:nvPr/>
          </p:nvSpPr>
          <p:spPr>
            <a:xfrm>
              <a:off x="3632300" y="27835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1"/>
            <p:cNvSpPr/>
            <p:nvPr/>
          </p:nvSpPr>
          <p:spPr>
            <a:xfrm>
              <a:off x="3643800" y="27835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1"/>
            <p:cNvSpPr/>
            <p:nvPr/>
          </p:nvSpPr>
          <p:spPr>
            <a:xfrm>
              <a:off x="3655250" y="278375"/>
              <a:ext cx="4750" cy="4650"/>
            </a:xfrm>
            <a:custGeom>
              <a:rect b="b" l="l" r="r" t="t"/>
              <a:pathLst>
                <a:path extrusionOk="0" h="186" w="19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1"/>
            <p:cNvSpPr/>
            <p:nvPr/>
          </p:nvSpPr>
          <p:spPr>
            <a:xfrm>
              <a:off x="3666800"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1"/>
            <p:cNvSpPr/>
            <p:nvPr/>
          </p:nvSpPr>
          <p:spPr>
            <a:xfrm>
              <a:off x="3678300" y="27835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1"/>
            <p:cNvSpPr/>
            <p:nvPr/>
          </p:nvSpPr>
          <p:spPr>
            <a:xfrm>
              <a:off x="3689725" y="278375"/>
              <a:ext cx="4775" cy="4650"/>
            </a:xfrm>
            <a:custGeom>
              <a:rect b="b" l="l" r="r" t="t"/>
              <a:pathLst>
                <a:path extrusionOk="0" h="186" w="191">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1"/>
            <p:cNvSpPr/>
            <p:nvPr/>
          </p:nvSpPr>
          <p:spPr>
            <a:xfrm>
              <a:off x="3473775" y="266850"/>
              <a:ext cx="2375" cy="4675"/>
            </a:xfrm>
            <a:custGeom>
              <a:rect b="b" l="l" r="r" t="t"/>
              <a:pathLst>
                <a:path extrusionOk="0" h="187" w="95">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1"/>
            <p:cNvSpPr/>
            <p:nvPr/>
          </p:nvSpPr>
          <p:spPr>
            <a:xfrm>
              <a:off x="3482875" y="266850"/>
              <a:ext cx="5475" cy="4700"/>
            </a:xfrm>
            <a:custGeom>
              <a:rect b="b" l="l" r="r" t="t"/>
              <a:pathLst>
                <a:path extrusionOk="0" h="188" w="219">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1"/>
            <p:cNvSpPr/>
            <p:nvPr/>
          </p:nvSpPr>
          <p:spPr>
            <a:xfrm>
              <a:off x="3493600" y="266850"/>
              <a:ext cx="5450" cy="4700"/>
            </a:xfrm>
            <a:custGeom>
              <a:rect b="b" l="l" r="r" t="t"/>
              <a:pathLst>
                <a:path extrusionOk="0" h="188" w="218">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1"/>
            <p:cNvSpPr/>
            <p:nvPr/>
          </p:nvSpPr>
          <p:spPr>
            <a:xfrm>
              <a:off x="3505900" y="266850"/>
              <a:ext cx="5450" cy="4700"/>
            </a:xfrm>
            <a:custGeom>
              <a:rect b="b" l="l" r="r" t="t"/>
              <a:pathLst>
                <a:path extrusionOk="0" h="188" w="218">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1"/>
            <p:cNvSpPr/>
            <p:nvPr/>
          </p:nvSpPr>
          <p:spPr>
            <a:xfrm>
              <a:off x="351737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1"/>
            <p:cNvSpPr/>
            <p:nvPr/>
          </p:nvSpPr>
          <p:spPr>
            <a:xfrm>
              <a:off x="3528875" y="266850"/>
              <a:ext cx="5450" cy="4700"/>
            </a:xfrm>
            <a:custGeom>
              <a:rect b="b" l="l" r="r" t="t"/>
              <a:pathLst>
                <a:path extrusionOk="0" h="188" w="218">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1"/>
            <p:cNvSpPr/>
            <p:nvPr/>
          </p:nvSpPr>
          <p:spPr>
            <a:xfrm>
              <a:off x="3540350"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1"/>
            <p:cNvSpPr/>
            <p:nvPr/>
          </p:nvSpPr>
          <p:spPr>
            <a:xfrm>
              <a:off x="3551850" y="266850"/>
              <a:ext cx="5450" cy="4700"/>
            </a:xfrm>
            <a:custGeom>
              <a:rect b="b" l="l" r="r" t="t"/>
              <a:pathLst>
                <a:path extrusionOk="0" h="188" w="218">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1"/>
            <p:cNvSpPr/>
            <p:nvPr/>
          </p:nvSpPr>
          <p:spPr>
            <a:xfrm>
              <a:off x="3563350" y="266850"/>
              <a:ext cx="5475" cy="4700"/>
            </a:xfrm>
            <a:custGeom>
              <a:rect b="b" l="l" r="r" t="t"/>
              <a:pathLst>
                <a:path extrusionOk="0" h="188" w="219">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1"/>
            <p:cNvSpPr/>
            <p:nvPr/>
          </p:nvSpPr>
          <p:spPr>
            <a:xfrm>
              <a:off x="3574825" y="266850"/>
              <a:ext cx="5475" cy="4700"/>
            </a:xfrm>
            <a:custGeom>
              <a:rect b="b" l="l" r="r" t="t"/>
              <a:pathLst>
                <a:path extrusionOk="0" h="188" w="219">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1"/>
            <p:cNvSpPr/>
            <p:nvPr/>
          </p:nvSpPr>
          <p:spPr>
            <a:xfrm>
              <a:off x="3586350" y="266850"/>
              <a:ext cx="5450" cy="4700"/>
            </a:xfrm>
            <a:custGeom>
              <a:rect b="b" l="l" r="r" t="t"/>
              <a:pathLst>
                <a:path extrusionOk="0" h="188" w="218">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1"/>
            <p:cNvSpPr/>
            <p:nvPr/>
          </p:nvSpPr>
          <p:spPr>
            <a:xfrm>
              <a:off x="3597825"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1"/>
            <p:cNvSpPr/>
            <p:nvPr/>
          </p:nvSpPr>
          <p:spPr>
            <a:xfrm>
              <a:off x="360932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1"/>
            <p:cNvSpPr/>
            <p:nvPr/>
          </p:nvSpPr>
          <p:spPr>
            <a:xfrm>
              <a:off x="3620825" y="266850"/>
              <a:ext cx="5450" cy="4700"/>
            </a:xfrm>
            <a:custGeom>
              <a:rect b="b" l="l" r="r" t="t"/>
              <a:pathLst>
                <a:path extrusionOk="0" h="188" w="218">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1"/>
            <p:cNvSpPr/>
            <p:nvPr/>
          </p:nvSpPr>
          <p:spPr>
            <a:xfrm>
              <a:off x="3632300" y="266850"/>
              <a:ext cx="5450" cy="4700"/>
            </a:xfrm>
            <a:custGeom>
              <a:rect b="b" l="l" r="r" t="t"/>
              <a:pathLst>
                <a:path extrusionOk="0" h="188" w="218">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1"/>
            <p:cNvSpPr/>
            <p:nvPr/>
          </p:nvSpPr>
          <p:spPr>
            <a:xfrm>
              <a:off x="3643800" y="266850"/>
              <a:ext cx="5475" cy="4700"/>
            </a:xfrm>
            <a:custGeom>
              <a:rect b="b" l="l" r="r" t="t"/>
              <a:pathLst>
                <a:path extrusionOk="0" h="188" w="219">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1"/>
            <p:cNvSpPr/>
            <p:nvPr/>
          </p:nvSpPr>
          <p:spPr>
            <a:xfrm>
              <a:off x="3654525" y="266850"/>
              <a:ext cx="5450" cy="4700"/>
            </a:xfrm>
            <a:custGeom>
              <a:rect b="b" l="l" r="r" t="t"/>
              <a:pathLst>
                <a:path extrusionOk="0" h="188" w="218">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1"/>
            <p:cNvSpPr/>
            <p:nvPr/>
          </p:nvSpPr>
          <p:spPr>
            <a:xfrm>
              <a:off x="3666000" y="266850"/>
              <a:ext cx="5450" cy="4700"/>
            </a:xfrm>
            <a:custGeom>
              <a:rect b="b" l="l" r="r" t="t"/>
              <a:pathLst>
                <a:path extrusionOk="0" h="188" w="218">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1"/>
            <p:cNvSpPr/>
            <p:nvPr/>
          </p:nvSpPr>
          <p:spPr>
            <a:xfrm>
              <a:off x="3677500" y="266850"/>
              <a:ext cx="5475" cy="4700"/>
            </a:xfrm>
            <a:custGeom>
              <a:rect b="b" l="l" r="r" t="t"/>
              <a:pathLst>
                <a:path extrusionOk="0" h="188" w="219">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1"/>
            <p:cNvSpPr/>
            <p:nvPr/>
          </p:nvSpPr>
          <p:spPr>
            <a:xfrm>
              <a:off x="3688975" y="266850"/>
              <a:ext cx="5500" cy="4700"/>
            </a:xfrm>
            <a:custGeom>
              <a:rect b="b" l="l" r="r" t="t"/>
              <a:pathLst>
                <a:path extrusionOk="0" h="188" w="22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063" name="Shape 206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2">
    <p:spTree>
      <p:nvGrpSpPr>
        <p:cNvPr id="2064" name="Shape 2064"/>
        <p:cNvGrpSpPr/>
        <p:nvPr/>
      </p:nvGrpSpPr>
      <p:grpSpPr>
        <a:xfrm>
          <a:off x="0" y="0"/>
          <a:ext cx="0" cy="0"/>
          <a:chOff x="0" y="0"/>
          <a:chExt cx="0" cy="0"/>
        </a:xfrm>
      </p:grpSpPr>
      <p:sp>
        <p:nvSpPr>
          <p:cNvPr id="2065" name="Google Shape;2065;p13"/>
          <p:cNvSpPr/>
          <p:nvPr/>
        </p:nvSpPr>
        <p:spPr>
          <a:xfrm flipH="1" rot="10800000">
            <a:off x="0" y="311042"/>
            <a:ext cx="824843" cy="1133133"/>
          </a:xfrm>
          <a:custGeom>
            <a:rect b="b" l="l" r="r" t="t"/>
            <a:pathLst>
              <a:path extrusionOk="0" h="14081" w="1025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3"/>
          <p:cNvSpPr/>
          <p:nvPr/>
        </p:nvSpPr>
        <p:spPr>
          <a:xfrm flipH="1" rot="10800000">
            <a:off x="8521101" y="323934"/>
            <a:ext cx="622899" cy="1321416"/>
          </a:xfrm>
          <a:custGeom>
            <a:rect b="b" l="l" r="r" t="t"/>
            <a:pathLst>
              <a:path extrusionOk="0" h="10569" w="4982">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rgbClr val="4537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3"/>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068" name="Google Shape;2068;p13"/>
          <p:cNvSpPr txBox="1"/>
          <p:nvPr>
            <p:ph hasCustomPrompt="1" idx="2" type="title"/>
          </p:nvPr>
        </p:nvSpPr>
        <p:spPr>
          <a:xfrm>
            <a:off x="713225" y="1593535"/>
            <a:ext cx="2136000" cy="33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000">
                <a:solidFill>
                  <a:schemeClr val="accent3"/>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69" name="Google Shape;2069;p13"/>
          <p:cNvSpPr txBox="1"/>
          <p:nvPr>
            <p:ph idx="1" type="subTitle"/>
          </p:nvPr>
        </p:nvSpPr>
        <p:spPr>
          <a:xfrm>
            <a:off x="713225" y="2374625"/>
            <a:ext cx="2136000" cy="555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70" name="Google Shape;2070;p13"/>
          <p:cNvSpPr txBox="1"/>
          <p:nvPr>
            <p:ph idx="3" type="subTitle"/>
          </p:nvPr>
        </p:nvSpPr>
        <p:spPr>
          <a:xfrm>
            <a:off x="713225" y="1956625"/>
            <a:ext cx="21360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71" name="Google Shape;2071;p13"/>
          <p:cNvSpPr txBox="1"/>
          <p:nvPr>
            <p:ph hasCustomPrompt="1" idx="4" type="title"/>
          </p:nvPr>
        </p:nvSpPr>
        <p:spPr>
          <a:xfrm>
            <a:off x="3504012" y="1593500"/>
            <a:ext cx="2136000" cy="33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000">
                <a:solidFill>
                  <a:schemeClr val="accent3"/>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72" name="Google Shape;2072;p13"/>
          <p:cNvSpPr txBox="1"/>
          <p:nvPr>
            <p:ph idx="5" type="subTitle"/>
          </p:nvPr>
        </p:nvSpPr>
        <p:spPr>
          <a:xfrm>
            <a:off x="3504000" y="2374625"/>
            <a:ext cx="2136000" cy="555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73" name="Google Shape;2073;p13"/>
          <p:cNvSpPr txBox="1"/>
          <p:nvPr>
            <p:ph idx="6" type="subTitle"/>
          </p:nvPr>
        </p:nvSpPr>
        <p:spPr>
          <a:xfrm>
            <a:off x="3503992" y="1956625"/>
            <a:ext cx="21360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74" name="Google Shape;2074;p13"/>
          <p:cNvSpPr txBox="1"/>
          <p:nvPr>
            <p:ph hasCustomPrompt="1" idx="7" type="title"/>
          </p:nvPr>
        </p:nvSpPr>
        <p:spPr>
          <a:xfrm>
            <a:off x="6294748" y="1593500"/>
            <a:ext cx="2136000" cy="33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000">
                <a:solidFill>
                  <a:schemeClr val="accent3"/>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75" name="Google Shape;2075;p13"/>
          <p:cNvSpPr txBox="1"/>
          <p:nvPr>
            <p:ph idx="8" type="subTitle"/>
          </p:nvPr>
        </p:nvSpPr>
        <p:spPr>
          <a:xfrm>
            <a:off x="6294725" y="2374625"/>
            <a:ext cx="2136000" cy="555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76" name="Google Shape;2076;p13"/>
          <p:cNvSpPr txBox="1"/>
          <p:nvPr>
            <p:ph idx="9" type="subTitle"/>
          </p:nvPr>
        </p:nvSpPr>
        <p:spPr>
          <a:xfrm>
            <a:off x="6294725" y="1956625"/>
            <a:ext cx="21360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77" name="Google Shape;2077;p13"/>
          <p:cNvSpPr txBox="1"/>
          <p:nvPr>
            <p:ph hasCustomPrompt="1" idx="13" type="title"/>
          </p:nvPr>
        </p:nvSpPr>
        <p:spPr>
          <a:xfrm>
            <a:off x="713225" y="3313298"/>
            <a:ext cx="2136000" cy="33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000">
                <a:solidFill>
                  <a:schemeClr val="accent3"/>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78" name="Google Shape;2078;p13"/>
          <p:cNvSpPr txBox="1"/>
          <p:nvPr>
            <p:ph idx="14" type="subTitle"/>
          </p:nvPr>
        </p:nvSpPr>
        <p:spPr>
          <a:xfrm>
            <a:off x="713225" y="4097700"/>
            <a:ext cx="2136000" cy="555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79" name="Google Shape;2079;p13"/>
          <p:cNvSpPr txBox="1"/>
          <p:nvPr>
            <p:ph idx="15" type="subTitle"/>
          </p:nvPr>
        </p:nvSpPr>
        <p:spPr>
          <a:xfrm>
            <a:off x="713225" y="3680100"/>
            <a:ext cx="21360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80" name="Google Shape;2080;p13"/>
          <p:cNvSpPr txBox="1"/>
          <p:nvPr>
            <p:ph hasCustomPrompt="1" idx="16" type="title"/>
          </p:nvPr>
        </p:nvSpPr>
        <p:spPr>
          <a:xfrm>
            <a:off x="3504012" y="3313263"/>
            <a:ext cx="2136000" cy="33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000">
                <a:solidFill>
                  <a:schemeClr val="accent3"/>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81" name="Google Shape;2081;p13"/>
          <p:cNvSpPr txBox="1"/>
          <p:nvPr>
            <p:ph idx="17" type="subTitle"/>
          </p:nvPr>
        </p:nvSpPr>
        <p:spPr>
          <a:xfrm>
            <a:off x="3503992" y="4097700"/>
            <a:ext cx="2136000" cy="555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82" name="Google Shape;2082;p13"/>
          <p:cNvSpPr txBox="1"/>
          <p:nvPr>
            <p:ph idx="18" type="subTitle"/>
          </p:nvPr>
        </p:nvSpPr>
        <p:spPr>
          <a:xfrm>
            <a:off x="3503992" y="3680100"/>
            <a:ext cx="21360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83" name="Google Shape;2083;p13"/>
          <p:cNvSpPr txBox="1"/>
          <p:nvPr>
            <p:ph hasCustomPrompt="1" idx="19" type="title"/>
          </p:nvPr>
        </p:nvSpPr>
        <p:spPr>
          <a:xfrm>
            <a:off x="6294748" y="3313263"/>
            <a:ext cx="2136000" cy="33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000">
                <a:solidFill>
                  <a:schemeClr val="accent3"/>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84" name="Google Shape;2084;p13"/>
          <p:cNvSpPr txBox="1"/>
          <p:nvPr>
            <p:ph idx="20" type="subTitle"/>
          </p:nvPr>
        </p:nvSpPr>
        <p:spPr>
          <a:xfrm>
            <a:off x="6294725" y="4097700"/>
            <a:ext cx="2136000" cy="555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p:txBody>
      </p:sp>
      <p:sp>
        <p:nvSpPr>
          <p:cNvPr id="2085" name="Google Shape;2085;p13"/>
          <p:cNvSpPr txBox="1"/>
          <p:nvPr>
            <p:ph idx="21" type="subTitle"/>
          </p:nvPr>
        </p:nvSpPr>
        <p:spPr>
          <a:xfrm>
            <a:off x="6294725" y="3680100"/>
            <a:ext cx="21360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b="1" sz="2000">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p:txBody>
      </p:sp>
      <p:sp>
        <p:nvSpPr>
          <p:cNvPr id="2086" name="Google Shape;2086;p13"/>
          <p:cNvSpPr/>
          <p:nvPr/>
        </p:nvSpPr>
        <p:spPr>
          <a:xfrm>
            <a:off x="8075550" y="0"/>
            <a:ext cx="1068438" cy="1054560"/>
          </a:xfrm>
          <a:custGeom>
            <a:rect b="b" l="l" r="r" t="t"/>
            <a:pathLst>
              <a:path extrusionOk="0" h="9861" w="9991">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7" name="Google Shape;2087;p13"/>
          <p:cNvGrpSpPr/>
          <p:nvPr/>
        </p:nvGrpSpPr>
        <p:grpSpPr>
          <a:xfrm>
            <a:off x="8183280" y="19688"/>
            <a:ext cx="947275" cy="1003441"/>
            <a:chOff x="3473775" y="266850"/>
            <a:chExt cx="221450" cy="234575"/>
          </a:xfrm>
        </p:grpSpPr>
        <p:sp>
          <p:nvSpPr>
            <p:cNvPr id="2088" name="Google Shape;2088;p13"/>
            <p:cNvSpPr/>
            <p:nvPr/>
          </p:nvSpPr>
          <p:spPr>
            <a:xfrm>
              <a:off x="3666800" y="48525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3"/>
            <p:cNvSpPr/>
            <p:nvPr/>
          </p:nvSpPr>
          <p:spPr>
            <a:xfrm>
              <a:off x="3678300" y="496750"/>
              <a:ext cx="5450" cy="4675"/>
            </a:xfrm>
            <a:custGeom>
              <a:rect b="b" l="l" r="r" t="t"/>
              <a:pathLst>
                <a:path extrusionOk="0" h="187" w="218">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3"/>
            <p:cNvSpPr/>
            <p:nvPr/>
          </p:nvSpPr>
          <p:spPr>
            <a:xfrm>
              <a:off x="3678300" y="48525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3"/>
            <p:cNvSpPr/>
            <p:nvPr/>
          </p:nvSpPr>
          <p:spPr>
            <a:xfrm>
              <a:off x="3689775" y="496750"/>
              <a:ext cx="5450" cy="4675"/>
            </a:xfrm>
            <a:custGeom>
              <a:rect b="b" l="l" r="r" t="t"/>
              <a:pathLst>
                <a:path extrusionOk="0" h="187" w="218">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3"/>
            <p:cNvSpPr/>
            <p:nvPr/>
          </p:nvSpPr>
          <p:spPr>
            <a:xfrm>
              <a:off x="3689775" y="485250"/>
              <a:ext cx="5450" cy="4675"/>
            </a:xfrm>
            <a:custGeom>
              <a:rect b="b" l="l" r="r" t="t"/>
              <a:pathLst>
                <a:path extrusionOk="0" h="187" w="218">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3"/>
            <p:cNvSpPr/>
            <p:nvPr/>
          </p:nvSpPr>
          <p:spPr>
            <a:xfrm>
              <a:off x="3666800" y="473750"/>
              <a:ext cx="5450" cy="4700"/>
            </a:xfrm>
            <a:custGeom>
              <a:rect b="b" l="l" r="r" t="t"/>
              <a:pathLst>
                <a:path extrusionOk="0" h="188" w="218">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3"/>
            <p:cNvSpPr/>
            <p:nvPr/>
          </p:nvSpPr>
          <p:spPr>
            <a:xfrm>
              <a:off x="3678300" y="473750"/>
              <a:ext cx="5450" cy="4700"/>
            </a:xfrm>
            <a:custGeom>
              <a:rect b="b" l="l" r="r" t="t"/>
              <a:pathLst>
                <a:path extrusionOk="0" h="188" w="218">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3"/>
            <p:cNvSpPr/>
            <p:nvPr/>
          </p:nvSpPr>
          <p:spPr>
            <a:xfrm>
              <a:off x="3689775" y="473750"/>
              <a:ext cx="5450" cy="4700"/>
            </a:xfrm>
            <a:custGeom>
              <a:rect b="b" l="l" r="r" t="t"/>
              <a:pathLst>
                <a:path extrusionOk="0" h="188" w="218">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3"/>
            <p:cNvSpPr/>
            <p:nvPr/>
          </p:nvSpPr>
          <p:spPr>
            <a:xfrm>
              <a:off x="3657650" y="462275"/>
              <a:ext cx="2325" cy="4350"/>
            </a:xfrm>
            <a:custGeom>
              <a:rect b="b" l="l" r="r" t="t"/>
              <a:pathLst>
                <a:path extrusionOk="0" h="174" w="93">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3"/>
            <p:cNvSpPr/>
            <p:nvPr/>
          </p:nvSpPr>
          <p:spPr>
            <a:xfrm>
              <a:off x="3666800" y="462275"/>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3"/>
            <p:cNvSpPr/>
            <p:nvPr/>
          </p:nvSpPr>
          <p:spPr>
            <a:xfrm>
              <a:off x="3678300" y="462275"/>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3"/>
            <p:cNvSpPr/>
            <p:nvPr/>
          </p:nvSpPr>
          <p:spPr>
            <a:xfrm>
              <a:off x="3689725" y="462275"/>
              <a:ext cx="4775" cy="4675"/>
            </a:xfrm>
            <a:custGeom>
              <a:rect b="b" l="l" r="r" t="t"/>
              <a:pathLst>
                <a:path extrusionOk="0" h="187" w="191">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3"/>
            <p:cNvSpPr/>
            <p:nvPr/>
          </p:nvSpPr>
          <p:spPr>
            <a:xfrm>
              <a:off x="3655400" y="450775"/>
              <a:ext cx="5250" cy="4675"/>
            </a:xfrm>
            <a:custGeom>
              <a:rect b="b" l="l" r="r" t="t"/>
              <a:pathLst>
                <a:path extrusionOk="0" h="187" w="21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3"/>
            <p:cNvSpPr/>
            <p:nvPr/>
          </p:nvSpPr>
          <p:spPr>
            <a:xfrm>
              <a:off x="3666800" y="450775"/>
              <a:ext cx="5450" cy="4675"/>
            </a:xfrm>
            <a:custGeom>
              <a:rect b="b" l="l" r="r" t="t"/>
              <a:pathLst>
                <a:path extrusionOk="0" h="187" w="218">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3"/>
            <p:cNvSpPr/>
            <p:nvPr/>
          </p:nvSpPr>
          <p:spPr>
            <a:xfrm>
              <a:off x="3678300" y="450775"/>
              <a:ext cx="5450" cy="4675"/>
            </a:xfrm>
            <a:custGeom>
              <a:rect b="b" l="l" r="r" t="t"/>
              <a:pathLst>
                <a:path extrusionOk="0" h="187" w="218">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3"/>
            <p:cNvSpPr/>
            <p:nvPr/>
          </p:nvSpPr>
          <p:spPr>
            <a:xfrm>
              <a:off x="3689775" y="450775"/>
              <a:ext cx="5450" cy="4675"/>
            </a:xfrm>
            <a:custGeom>
              <a:rect b="b" l="l" r="r" t="t"/>
              <a:pathLst>
                <a:path extrusionOk="0" h="187" w="218">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3"/>
            <p:cNvSpPr/>
            <p:nvPr/>
          </p:nvSpPr>
          <p:spPr>
            <a:xfrm>
              <a:off x="3655275" y="439275"/>
              <a:ext cx="5500" cy="4700"/>
            </a:xfrm>
            <a:custGeom>
              <a:rect b="b" l="l" r="r" t="t"/>
              <a:pathLst>
                <a:path extrusionOk="0" h="188" w="22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3"/>
            <p:cNvSpPr/>
            <p:nvPr/>
          </p:nvSpPr>
          <p:spPr>
            <a:xfrm>
              <a:off x="3666800" y="439275"/>
              <a:ext cx="5450" cy="4700"/>
            </a:xfrm>
            <a:custGeom>
              <a:rect b="b" l="l" r="r" t="t"/>
              <a:pathLst>
                <a:path extrusionOk="0" h="188" w="218">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3"/>
            <p:cNvSpPr/>
            <p:nvPr/>
          </p:nvSpPr>
          <p:spPr>
            <a:xfrm>
              <a:off x="3678300" y="439275"/>
              <a:ext cx="5450" cy="4700"/>
            </a:xfrm>
            <a:custGeom>
              <a:rect b="b" l="l" r="r" t="t"/>
              <a:pathLst>
                <a:path extrusionOk="0" h="188"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3"/>
            <p:cNvSpPr/>
            <p:nvPr/>
          </p:nvSpPr>
          <p:spPr>
            <a:xfrm>
              <a:off x="3689775" y="439275"/>
              <a:ext cx="5450" cy="4700"/>
            </a:xfrm>
            <a:custGeom>
              <a:rect b="b" l="l" r="r" t="t"/>
              <a:pathLst>
                <a:path extrusionOk="0" h="188" w="218">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3"/>
            <p:cNvSpPr/>
            <p:nvPr/>
          </p:nvSpPr>
          <p:spPr>
            <a:xfrm>
              <a:off x="3655275" y="42777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3"/>
            <p:cNvSpPr/>
            <p:nvPr/>
          </p:nvSpPr>
          <p:spPr>
            <a:xfrm>
              <a:off x="3666800" y="42777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3"/>
            <p:cNvSpPr/>
            <p:nvPr/>
          </p:nvSpPr>
          <p:spPr>
            <a:xfrm>
              <a:off x="3678300" y="42777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3"/>
            <p:cNvSpPr/>
            <p:nvPr/>
          </p:nvSpPr>
          <p:spPr>
            <a:xfrm>
              <a:off x="3689775" y="42777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3"/>
            <p:cNvSpPr/>
            <p:nvPr/>
          </p:nvSpPr>
          <p:spPr>
            <a:xfrm>
              <a:off x="3645650" y="416300"/>
              <a:ext cx="2825" cy="4375"/>
            </a:xfrm>
            <a:custGeom>
              <a:rect b="b" l="l" r="r" t="t"/>
              <a:pathLst>
                <a:path extrusionOk="0" h="175" w="113">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3"/>
            <p:cNvSpPr/>
            <p:nvPr/>
          </p:nvSpPr>
          <p:spPr>
            <a:xfrm>
              <a:off x="3655250" y="416275"/>
              <a:ext cx="4750" cy="4675"/>
            </a:xfrm>
            <a:custGeom>
              <a:rect b="b" l="l" r="r" t="t"/>
              <a:pathLst>
                <a:path extrusionOk="0" h="187" w="19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3"/>
            <p:cNvSpPr/>
            <p:nvPr/>
          </p:nvSpPr>
          <p:spPr>
            <a:xfrm>
              <a:off x="3666800" y="416275"/>
              <a:ext cx="5450" cy="4675"/>
            </a:xfrm>
            <a:custGeom>
              <a:rect b="b" l="l" r="r" t="t"/>
              <a:pathLst>
                <a:path extrusionOk="0" h="187" w="218">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3"/>
            <p:cNvSpPr/>
            <p:nvPr/>
          </p:nvSpPr>
          <p:spPr>
            <a:xfrm>
              <a:off x="3678300" y="416275"/>
              <a:ext cx="5450" cy="4675"/>
            </a:xfrm>
            <a:custGeom>
              <a:rect b="b" l="l" r="r" t="t"/>
              <a:pathLst>
                <a:path extrusionOk="0" h="187"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3"/>
            <p:cNvSpPr/>
            <p:nvPr/>
          </p:nvSpPr>
          <p:spPr>
            <a:xfrm>
              <a:off x="3689725" y="416275"/>
              <a:ext cx="4775" cy="4675"/>
            </a:xfrm>
            <a:custGeom>
              <a:rect b="b" l="l" r="r" t="t"/>
              <a:pathLst>
                <a:path extrusionOk="0" h="187" w="191">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3"/>
            <p:cNvSpPr/>
            <p:nvPr/>
          </p:nvSpPr>
          <p:spPr>
            <a:xfrm>
              <a:off x="3643800" y="404800"/>
              <a:ext cx="5475" cy="4675"/>
            </a:xfrm>
            <a:custGeom>
              <a:rect b="b" l="l" r="r" t="t"/>
              <a:pathLst>
                <a:path extrusionOk="0" h="187" w="219">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3"/>
            <p:cNvSpPr/>
            <p:nvPr/>
          </p:nvSpPr>
          <p:spPr>
            <a:xfrm>
              <a:off x="3655250" y="404800"/>
              <a:ext cx="4750" cy="4675"/>
            </a:xfrm>
            <a:custGeom>
              <a:rect b="b" l="l" r="r" t="t"/>
              <a:pathLst>
                <a:path extrusionOk="0" h="187" w="19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3"/>
            <p:cNvSpPr/>
            <p:nvPr/>
          </p:nvSpPr>
          <p:spPr>
            <a:xfrm>
              <a:off x="3666800" y="40480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3"/>
            <p:cNvSpPr/>
            <p:nvPr/>
          </p:nvSpPr>
          <p:spPr>
            <a:xfrm>
              <a:off x="3678300" y="40480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3"/>
            <p:cNvSpPr/>
            <p:nvPr/>
          </p:nvSpPr>
          <p:spPr>
            <a:xfrm>
              <a:off x="3689725" y="404800"/>
              <a:ext cx="4775" cy="4675"/>
            </a:xfrm>
            <a:custGeom>
              <a:rect b="b" l="l" r="r" t="t"/>
              <a:pathLst>
                <a:path extrusionOk="0" h="187" w="191">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3"/>
            <p:cNvSpPr/>
            <p:nvPr/>
          </p:nvSpPr>
          <p:spPr>
            <a:xfrm>
              <a:off x="3632300" y="393275"/>
              <a:ext cx="4700" cy="4700"/>
            </a:xfrm>
            <a:custGeom>
              <a:rect b="b" l="l" r="r" t="t"/>
              <a:pathLst>
                <a:path extrusionOk="0" h="188" w="188">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3"/>
            <p:cNvSpPr/>
            <p:nvPr/>
          </p:nvSpPr>
          <p:spPr>
            <a:xfrm>
              <a:off x="3643800" y="393300"/>
              <a:ext cx="5475" cy="4675"/>
            </a:xfrm>
            <a:custGeom>
              <a:rect b="b" l="l" r="r" t="t"/>
              <a:pathLst>
                <a:path extrusionOk="0" h="187" w="219">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3"/>
            <p:cNvSpPr/>
            <p:nvPr/>
          </p:nvSpPr>
          <p:spPr>
            <a:xfrm>
              <a:off x="3655275" y="393300"/>
              <a:ext cx="5500" cy="4675"/>
            </a:xfrm>
            <a:custGeom>
              <a:rect b="b" l="l" r="r" t="t"/>
              <a:pathLst>
                <a:path extrusionOk="0" h="187" w="22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3"/>
            <p:cNvSpPr/>
            <p:nvPr/>
          </p:nvSpPr>
          <p:spPr>
            <a:xfrm>
              <a:off x="3666800" y="393300"/>
              <a:ext cx="5450" cy="4675"/>
            </a:xfrm>
            <a:custGeom>
              <a:rect b="b" l="l" r="r" t="t"/>
              <a:pathLst>
                <a:path extrusionOk="0" h="187" w="218">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3"/>
            <p:cNvSpPr/>
            <p:nvPr/>
          </p:nvSpPr>
          <p:spPr>
            <a:xfrm>
              <a:off x="3678300" y="393300"/>
              <a:ext cx="5450" cy="4675"/>
            </a:xfrm>
            <a:custGeom>
              <a:rect b="b" l="l" r="r" t="t"/>
              <a:pathLst>
                <a:path extrusionOk="0" h="187" w="218">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3"/>
            <p:cNvSpPr/>
            <p:nvPr/>
          </p:nvSpPr>
          <p:spPr>
            <a:xfrm>
              <a:off x="3689775" y="393300"/>
              <a:ext cx="5450" cy="4675"/>
            </a:xfrm>
            <a:custGeom>
              <a:rect b="b" l="l" r="r" t="t"/>
              <a:pathLst>
                <a:path extrusionOk="0" h="187" w="218">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3"/>
            <p:cNvSpPr/>
            <p:nvPr/>
          </p:nvSpPr>
          <p:spPr>
            <a:xfrm>
              <a:off x="3599375" y="381800"/>
              <a:ext cx="2275" cy="550"/>
            </a:xfrm>
            <a:custGeom>
              <a:rect b="b" l="l" r="r" t="t"/>
              <a:pathLst>
                <a:path extrusionOk="0" h="22" w="91">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3"/>
            <p:cNvSpPr/>
            <p:nvPr/>
          </p:nvSpPr>
          <p:spPr>
            <a:xfrm>
              <a:off x="3609325" y="381800"/>
              <a:ext cx="5225" cy="3425"/>
            </a:xfrm>
            <a:custGeom>
              <a:rect b="b" l="l" r="r" t="t"/>
              <a:pathLst>
                <a:path extrusionOk="0" h="137" w="209">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3"/>
            <p:cNvSpPr/>
            <p:nvPr/>
          </p:nvSpPr>
          <p:spPr>
            <a:xfrm>
              <a:off x="3620825" y="381800"/>
              <a:ext cx="5450" cy="4700"/>
            </a:xfrm>
            <a:custGeom>
              <a:rect b="b" l="l" r="r" t="t"/>
              <a:pathLst>
                <a:path extrusionOk="0" h="188" w="218">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3"/>
            <p:cNvSpPr/>
            <p:nvPr/>
          </p:nvSpPr>
          <p:spPr>
            <a:xfrm>
              <a:off x="3632300" y="381800"/>
              <a:ext cx="5450" cy="4700"/>
            </a:xfrm>
            <a:custGeom>
              <a:rect b="b" l="l" r="r" t="t"/>
              <a:pathLst>
                <a:path extrusionOk="0" h="188" w="218">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3"/>
            <p:cNvSpPr/>
            <p:nvPr/>
          </p:nvSpPr>
          <p:spPr>
            <a:xfrm>
              <a:off x="3643800" y="381800"/>
              <a:ext cx="5475" cy="4700"/>
            </a:xfrm>
            <a:custGeom>
              <a:rect b="b" l="l" r="r" t="t"/>
              <a:pathLst>
                <a:path extrusionOk="0" h="188" w="219">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3"/>
            <p:cNvSpPr/>
            <p:nvPr/>
          </p:nvSpPr>
          <p:spPr>
            <a:xfrm>
              <a:off x="3655275" y="381800"/>
              <a:ext cx="5500" cy="4700"/>
            </a:xfrm>
            <a:custGeom>
              <a:rect b="b" l="l" r="r" t="t"/>
              <a:pathLst>
                <a:path extrusionOk="0" h="188" w="22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3"/>
            <p:cNvSpPr/>
            <p:nvPr/>
          </p:nvSpPr>
          <p:spPr>
            <a:xfrm>
              <a:off x="3666800" y="381800"/>
              <a:ext cx="5450" cy="4700"/>
            </a:xfrm>
            <a:custGeom>
              <a:rect b="b" l="l" r="r" t="t"/>
              <a:pathLst>
                <a:path extrusionOk="0" h="188" w="218">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3"/>
            <p:cNvSpPr/>
            <p:nvPr/>
          </p:nvSpPr>
          <p:spPr>
            <a:xfrm>
              <a:off x="3678300" y="381800"/>
              <a:ext cx="5450" cy="4700"/>
            </a:xfrm>
            <a:custGeom>
              <a:rect b="b" l="l" r="r" t="t"/>
              <a:pathLst>
                <a:path extrusionOk="0" h="188" w="218">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3"/>
            <p:cNvSpPr/>
            <p:nvPr/>
          </p:nvSpPr>
          <p:spPr>
            <a:xfrm>
              <a:off x="3689775" y="381800"/>
              <a:ext cx="5450" cy="4700"/>
            </a:xfrm>
            <a:custGeom>
              <a:rect b="b" l="l" r="r" t="t"/>
              <a:pathLst>
                <a:path extrusionOk="0" h="188" w="218">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3"/>
            <p:cNvSpPr/>
            <p:nvPr/>
          </p:nvSpPr>
          <p:spPr>
            <a:xfrm>
              <a:off x="3529725" y="370325"/>
              <a:ext cx="3825" cy="2125"/>
            </a:xfrm>
            <a:custGeom>
              <a:rect b="b" l="l" r="r" t="t"/>
              <a:pathLst>
                <a:path extrusionOk="0" h="85" w="153">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3"/>
            <p:cNvSpPr/>
            <p:nvPr/>
          </p:nvSpPr>
          <p:spPr>
            <a:xfrm>
              <a:off x="3540350"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3"/>
            <p:cNvSpPr/>
            <p:nvPr/>
          </p:nvSpPr>
          <p:spPr>
            <a:xfrm>
              <a:off x="3551850" y="370325"/>
              <a:ext cx="5450" cy="4675"/>
            </a:xfrm>
            <a:custGeom>
              <a:rect b="b" l="l" r="r" t="t"/>
              <a:pathLst>
                <a:path extrusionOk="0" h="187" w="218">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3"/>
            <p:cNvSpPr/>
            <p:nvPr/>
          </p:nvSpPr>
          <p:spPr>
            <a:xfrm>
              <a:off x="3563350" y="370325"/>
              <a:ext cx="5475" cy="4675"/>
            </a:xfrm>
            <a:custGeom>
              <a:rect b="b" l="l" r="r" t="t"/>
              <a:pathLst>
                <a:path extrusionOk="0" h="187" w="219">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3"/>
            <p:cNvSpPr/>
            <p:nvPr/>
          </p:nvSpPr>
          <p:spPr>
            <a:xfrm>
              <a:off x="3574825"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3"/>
            <p:cNvSpPr/>
            <p:nvPr/>
          </p:nvSpPr>
          <p:spPr>
            <a:xfrm>
              <a:off x="3586350" y="370325"/>
              <a:ext cx="5450" cy="4675"/>
            </a:xfrm>
            <a:custGeom>
              <a:rect b="b" l="l" r="r" t="t"/>
              <a:pathLst>
                <a:path extrusionOk="0" h="187" w="218">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3"/>
            <p:cNvSpPr/>
            <p:nvPr/>
          </p:nvSpPr>
          <p:spPr>
            <a:xfrm>
              <a:off x="3597825"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3"/>
            <p:cNvSpPr/>
            <p:nvPr/>
          </p:nvSpPr>
          <p:spPr>
            <a:xfrm>
              <a:off x="3609325" y="370325"/>
              <a:ext cx="5450" cy="4675"/>
            </a:xfrm>
            <a:custGeom>
              <a:rect b="b" l="l" r="r" t="t"/>
              <a:pathLst>
                <a:path extrusionOk="0" h="187" w="218">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3"/>
            <p:cNvSpPr/>
            <p:nvPr/>
          </p:nvSpPr>
          <p:spPr>
            <a:xfrm>
              <a:off x="3620825" y="370325"/>
              <a:ext cx="5450" cy="4675"/>
            </a:xfrm>
            <a:custGeom>
              <a:rect b="b" l="l" r="r" t="t"/>
              <a:pathLst>
                <a:path extrusionOk="0" h="187" w="218">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3"/>
            <p:cNvSpPr/>
            <p:nvPr/>
          </p:nvSpPr>
          <p:spPr>
            <a:xfrm>
              <a:off x="3632300" y="370325"/>
              <a:ext cx="5450" cy="4675"/>
            </a:xfrm>
            <a:custGeom>
              <a:rect b="b" l="l" r="r" t="t"/>
              <a:pathLst>
                <a:path extrusionOk="0" h="187" w="218">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3"/>
            <p:cNvSpPr/>
            <p:nvPr/>
          </p:nvSpPr>
          <p:spPr>
            <a:xfrm>
              <a:off x="3643800"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3"/>
            <p:cNvSpPr/>
            <p:nvPr/>
          </p:nvSpPr>
          <p:spPr>
            <a:xfrm>
              <a:off x="3655275" y="370325"/>
              <a:ext cx="5500" cy="4675"/>
            </a:xfrm>
            <a:custGeom>
              <a:rect b="b" l="l" r="r" t="t"/>
              <a:pathLst>
                <a:path extrusionOk="0" h="187" w="22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3"/>
            <p:cNvSpPr/>
            <p:nvPr/>
          </p:nvSpPr>
          <p:spPr>
            <a:xfrm>
              <a:off x="3666800" y="370325"/>
              <a:ext cx="5450" cy="4675"/>
            </a:xfrm>
            <a:custGeom>
              <a:rect b="b" l="l" r="r" t="t"/>
              <a:pathLst>
                <a:path extrusionOk="0" h="187" w="218">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3"/>
            <p:cNvSpPr/>
            <p:nvPr/>
          </p:nvSpPr>
          <p:spPr>
            <a:xfrm>
              <a:off x="3678300" y="370325"/>
              <a:ext cx="5450" cy="4675"/>
            </a:xfrm>
            <a:custGeom>
              <a:rect b="b" l="l" r="r" t="t"/>
              <a:pathLst>
                <a:path extrusionOk="0" h="187" w="218">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3"/>
            <p:cNvSpPr/>
            <p:nvPr/>
          </p:nvSpPr>
          <p:spPr>
            <a:xfrm>
              <a:off x="3689775" y="370325"/>
              <a:ext cx="5450" cy="4675"/>
            </a:xfrm>
            <a:custGeom>
              <a:rect b="b" l="l" r="r" t="t"/>
              <a:pathLst>
                <a:path extrusionOk="0" h="187" w="218">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3"/>
            <p:cNvSpPr/>
            <p:nvPr/>
          </p:nvSpPr>
          <p:spPr>
            <a:xfrm>
              <a:off x="3517375"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3"/>
            <p:cNvSpPr/>
            <p:nvPr/>
          </p:nvSpPr>
          <p:spPr>
            <a:xfrm>
              <a:off x="3528875" y="35882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3"/>
            <p:cNvSpPr/>
            <p:nvPr/>
          </p:nvSpPr>
          <p:spPr>
            <a:xfrm>
              <a:off x="3540350" y="35880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3"/>
            <p:cNvSpPr/>
            <p:nvPr/>
          </p:nvSpPr>
          <p:spPr>
            <a:xfrm>
              <a:off x="3551850" y="35880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3"/>
            <p:cNvSpPr/>
            <p:nvPr/>
          </p:nvSpPr>
          <p:spPr>
            <a:xfrm>
              <a:off x="3563350" y="35882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3"/>
            <p:cNvSpPr/>
            <p:nvPr/>
          </p:nvSpPr>
          <p:spPr>
            <a:xfrm>
              <a:off x="3574675" y="358850"/>
              <a:ext cx="5025" cy="4675"/>
            </a:xfrm>
            <a:custGeom>
              <a:rect b="b" l="l" r="r" t="t"/>
              <a:pathLst>
                <a:path extrusionOk="0" h="187" w="201">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3"/>
            <p:cNvSpPr/>
            <p:nvPr/>
          </p:nvSpPr>
          <p:spPr>
            <a:xfrm>
              <a:off x="3586350" y="35882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3"/>
            <p:cNvSpPr/>
            <p:nvPr/>
          </p:nvSpPr>
          <p:spPr>
            <a:xfrm>
              <a:off x="3597500" y="358825"/>
              <a:ext cx="5325" cy="4675"/>
            </a:xfrm>
            <a:custGeom>
              <a:rect b="b" l="l" r="r" t="t"/>
              <a:pathLst>
                <a:path extrusionOk="0" h="187" w="213">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3"/>
            <p:cNvSpPr/>
            <p:nvPr/>
          </p:nvSpPr>
          <p:spPr>
            <a:xfrm>
              <a:off x="3609325" y="35882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3"/>
            <p:cNvSpPr/>
            <p:nvPr/>
          </p:nvSpPr>
          <p:spPr>
            <a:xfrm>
              <a:off x="3620825" y="35882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3"/>
            <p:cNvSpPr/>
            <p:nvPr/>
          </p:nvSpPr>
          <p:spPr>
            <a:xfrm>
              <a:off x="3632300" y="35880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3"/>
            <p:cNvSpPr/>
            <p:nvPr/>
          </p:nvSpPr>
          <p:spPr>
            <a:xfrm>
              <a:off x="3643800" y="35880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3"/>
            <p:cNvSpPr/>
            <p:nvPr/>
          </p:nvSpPr>
          <p:spPr>
            <a:xfrm>
              <a:off x="3655250" y="358825"/>
              <a:ext cx="4750" cy="4650"/>
            </a:xfrm>
            <a:custGeom>
              <a:rect b="b" l="l" r="r" t="t"/>
              <a:pathLst>
                <a:path extrusionOk="0" h="186" w="19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3"/>
            <p:cNvSpPr/>
            <p:nvPr/>
          </p:nvSpPr>
          <p:spPr>
            <a:xfrm>
              <a:off x="3666800"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3"/>
            <p:cNvSpPr/>
            <p:nvPr/>
          </p:nvSpPr>
          <p:spPr>
            <a:xfrm>
              <a:off x="3678300" y="35880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3"/>
            <p:cNvSpPr/>
            <p:nvPr/>
          </p:nvSpPr>
          <p:spPr>
            <a:xfrm>
              <a:off x="3689725" y="358825"/>
              <a:ext cx="4775" cy="4650"/>
            </a:xfrm>
            <a:custGeom>
              <a:rect b="b" l="l" r="r" t="t"/>
              <a:pathLst>
                <a:path extrusionOk="0" h="186" w="191">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3"/>
            <p:cNvSpPr/>
            <p:nvPr/>
          </p:nvSpPr>
          <p:spPr>
            <a:xfrm>
              <a:off x="350590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3"/>
            <p:cNvSpPr/>
            <p:nvPr/>
          </p:nvSpPr>
          <p:spPr>
            <a:xfrm>
              <a:off x="351737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3"/>
            <p:cNvSpPr/>
            <p:nvPr/>
          </p:nvSpPr>
          <p:spPr>
            <a:xfrm>
              <a:off x="3528875"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3"/>
            <p:cNvSpPr/>
            <p:nvPr/>
          </p:nvSpPr>
          <p:spPr>
            <a:xfrm>
              <a:off x="3540350"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3"/>
            <p:cNvSpPr/>
            <p:nvPr/>
          </p:nvSpPr>
          <p:spPr>
            <a:xfrm>
              <a:off x="3551850" y="347325"/>
              <a:ext cx="5450" cy="4675"/>
            </a:xfrm>
            <a:custGeom>
              <a:rect b="b" l="l" r="r" t="t"/>
              <a:pathLst>
                <a:path extrusionOk="0" h="187" w="218">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3"/>
            <p:cNvSpPr/>
            <p:nvPr/>
          </p:nvSpPr>
          <p:spPr>
            <a:xfrm>
              <a:off x="3563350" y="347325"/>
              <a:ext cx="5475" cy="4675"/>
            </a:xfrm>
            <a:custGeom>
              <a:rect b="b" l="l" r="r" t="t"/>
              <a:pathLst>
                <a:path extrusionOk="0" h="187" w="219">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3"/>
            <p:cNvSpPr/>
            <p:nvPr/>
          </p:nvSpPr>
          <p:spPr>
            <a:xfrm>
              <a:off x="3574825"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3"/>
            <p:cNvSpPr/>
            <p:nvPr/>
          </p:nvSpPr>
          <p:spPr>
            <a:xfrm>
              <a:off x="358635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3"/>
            <p:cNvSpPr/>
            <p:nvPr/>
          </p:nvSpPr>
          <p:spPr>
            <a:xfrm>
              <a:off x="3597825"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3"/>
            <p:cNvSpPr/>
            <p:nvPr/>
          </p:nvSpPr>
          <p:spPr>
            <a:xfrm>
              <a:off x="360932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3"/>
            <p:cNvSpPr/>
            <p:nvPr/>
          </p:nvSpPr>
          <p:spPr>
            <a:xfrm>
              <a:off x="3620825" y="347325"/>
              <a:ext cx="5450" cy="4675"/>
            </a:xfrm>
            <a:custGeom>
              <a:rect b="b" l="l" r="r" t="t"/>
              <a:pathLst>
                <a:path extrusionOk="0" h="187" w="218">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3"/>
            <p:cNvSpPr/>
            <p:nvPr/>
          </p:nvSpPr>
          <p:spPr>
            <a:xfrm>
              <a:off x="3632300" y="347325"/>
              <a:ext cx="5450" cy="4675"/>
            </a:xfrm>
            <a:custGeom>
              <a:rect b="b" l="l" r="r" t="t"/>
              <a:pathLst>
                <a:path extrusionOk="0" h="187" w="218">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3"/>
            <p:cNvSpPr/>
            <p:nvPr/>
          </p:nvSpPr>
          <p:spPr>
            <a:xfrm>
              <a:off x="3643800"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3"/>
            <p:cNvSpPr/>
            <p:nvPr/>
          </p:nvSpPr>
          <p:spPr>
            <a:xfrm>
              <a:off x="3655275" y="34732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3"/>
            <p:cNvSpPr/>
            <p:nvPr/>
          </p:nvSpPr>
          <p:spPr>
            <a:xfrm>
              <a:off x="3666800"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3"/>
            <p:cNvSpPr/>
            <p:nvPr/>
          </p:nvSpPr>
          <p:spPr>
            <a:xfrm>
              <a:off x="3678300"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3"/>
            <p:cNvSpPr/>
            <p:nvPr/>
          </p:nvSpPr>
          <p:spPr>
            <a:xfrm>
              <a:off x="3689775" y="34732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3"/>
            <p:cNvSpPr/>
            <p:nvPr/>
          </p:nvSpPr>
          <p:spPr>
            <a:xfrm>
              <a:off x="3494325" y="335825"/>
              <a:ext cx="4750" cy="4675"/>
            </a:xfrm>
            <a:custGeom>
              <a:rect b="b" l="l" r="r" t="t"/>
              <a:pathLst>
                <a:path extrusionOk="0" h="187" w="19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3"/>
            <p:cNvSpPr/>
            <p:nvPr/>
          </p:nvSpPr>
          <p:spPr>
            <a:xfrm>
              <a:off x="3505900" y="335825"/>
              <a:ext cx="5450" cy="4675"/>
            </a:xfrm>
            <a:custGeom>
              <a:rect b="b" l="l" r="r" t="t"/>
              <a:pathLst>
                <a:path extrusionOk="0" h="187" w="218">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3"/>
            <p:cNvSpPr/>
            <p:nvPr/>
          </p:nvSpPr>
          <p:spPr>
            <a:xfrm>
              <a:off x="3517375"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3"/>
            <p:cNvSpPr/>
            <p:nvPr/>
          </p:nvSpPr>
          <p:spPr>
            <a:xfrm>
              <a:off x="3528875" y="335825"/>
              <a:ext cx="4675" cy="4675"/>
            </a:xfrm>
            <a:custGeom>
              <a:rect b="b" l="l" r="r" t="t"/>
              <a:pathLst>
                <a:path extrusionOk="0" h="187" w="187">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3"/>
            <p:cNvSpPr/>
            <p:nvPr/>
          </p:nvSpPr>
          <p:spPr>
            <a:xfrm>
              <a:off x="3540350" y="335825"/>
              <a:ext cx="5475" cy="4675"/>
            </a:xfrm>
            <a:custGeom>
              <a:rect b="b" l="l" r="r" t="t"/>
              <a:pathLst>
                <a:path extrusionOk="0" h="187" w="219">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3"/>
            <p:cNvSpPr/>
            <p:nvPr/>
          </p:nvSpPr>
          <p:spPr>
            <a:xfrm>
              <a:off x="3551850" y="335825"/>
              <a:ext cx="5450" cy="4675"/>
            </a:xfrm>
            <a:custGeom>
              <a:rect b="b" l="l" r="r" t="t"/>
              <a:pathLst>
                <a:path extrusionOk="0" h="187" w="218">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3"/>
            <p:cNvSpPr/>
            <p:nvPr/>
          </p:nvSpPr>
          <p:spPr>
            <a:xfrm>
              <a:off x="3563350" y="335825"/>
              <a:ext cx="4675" cy="4675"/>
            </a:xfrm>
            <a:custGeom>
              <a:rect b="b" l="l" r="r" t="t"/>
              <a:pathLst>
                <a:path extrusionOk="0" h="187" w="187">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3"/>
            <p:cNvSpPr/>
            <p:nvPr/>
          </p:nvSpPr>
          <p:spPr>
            <a:xfrm>
              <a:off x="3574675" y="335850"/>
              <a:ext cx="5025" cy="4675"/>
            </a:xfrm>
            <a:custGeom>
              <a:rect b="b" l="l" r="r" t="t"/>
              <a:pathLst>
                <a:path extrusionOk="0" h="187" w="201">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3"/>
            <p:cNvSpPr/>
            <p:nvPr/>
          </p:nvSpPr>
          <p:spPr>
            <a:xfrm>
              <a:off x="3586350" y="335825"/>
              <a:ext cx="4650" cy="4675"/>
            </a:xfrm>
            <a:custGeom>
              <a:rect b="b" l="l" r="r" t="t"/>
              <a:pathLst>
                <a:path extrusionOk="0" h="187" w="186">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3"/>
            <p:cNvSpPr/>
            <p:nvPr/>
          </p:nvSpPr>
          <p:spPr>
            <a:xfrm>
              <a:off x="3597500" y="335825"/>
              <a:ext cx="5325" cy="4675"/>
            </a:xfrm>
            <a:custGeom>
              <a:rect b="b" l="l" r="r" t="t"/>
              <a:pathLst>
                <a:path extrusionOk="0" h="187" w="213">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3"/>
            <p:cNvSpPr/>
            <p:nvPr/>
          </p:nvSpPr>
          <p:spPr>
            <a:xfrm>
              <a:off x="3609325" y="335825"/>
              <a:ext cx="4675" cy="4675"/>
            </a:xfrm>
            <a:custGeom>
              <a:rect b="b" l="l" r="r" t="t"/>
              <a:pathLst>
                <a:path extrusionOk="0" h="187" w="187">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3"/>
            <p:cNvSpPr/>
            <p:nvPr/>
          </p:nvSpPr>
          <p:spPr>
            <a:xfrm>
              <a:off x="3620825" y="335825"/>
              <a:ext cx="4675" cy="4675"/>
            </a:xfrm>
            <a:custGeom>
              <a:rect b="b" l="l" r="r" t="t"/>
              <a:pathLst>
                <a:path extrusionOk="0" h="187" w="187">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3"/>
            <p:cNvSpPr/>
            <p:nvPr/>
          </p:nvSpPr>
          <p:spPr>
            <a:xfrm>
              <a:off x="3632300" y="335825"/>
              <a:ext cx="5450" cy="4675"/>
            </a:xfrm>
            <a:custGeom>
              <a:rect b="b" l="l" r="r" t="t"/>
              <a:pathLst>
                <a:path extrusionOk="0" h="187" w="218">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3"/>
            <p:cNvSpPr/>
            <p:nvPr/>
          </p:nvSpPr>
          <p:spPr>
            <a:xfrm>
              <a:off x="3643800" y="335825"/>
              <a:ext cx="5475" cy="4675"/>
            </a:xfrm>
            <a:custGeom>
              <a:rect b="b" l="l" r="r" t="t"/>
              <a:pathLst>
                <a:path extrusionOk="0" h="187" w="219">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3"/>
            <p:cNvSpPr/>
            <p:nvPr/>
          </p:nvSpPr>
          <p:spPr>
            <a:xfrm>
              <a:off x="3655250" y="335825"/>
              <a:ext cx="4750" cy="4675"/>
            </a:xfrm>
            <a:custGeom>
              <a:rect b="b" l="l" r="r" t="t"/>
              <a:pathLst>
                <a:path extrusionOk="0" h="187" w="19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3"/>
            <p:cNvSpPr/>
            <p:nvPr/>
          </p:nvSpPr>
          <p:spPr>
            <a:xfrm>
              <a:off x="3666800"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3"/>
            <p:cNvSpPr/>
            <p:nvPr/>
          </p:nvSpPr>
          <p:spPr>
            <a:xfrm>
              <a:off x="3678300" y="335825"/>
              <a:ext cx="5450" cy="4675"/>
            </a:xfrm>
            <a:custGeom>
              <a:rect b="b" l="l" r="r" t="t"/>
              <a:pathLst>
                <a:path extrusionOk="0" h="187" w="218">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3"/>
            <p:cNvSpPr/>
            <p:nvPr/>
          </p:nvSpPr>
          <p:spPr>
            <a:xfrm>
              <a:off x="3689725" y="335825"/>
              <a:ext cx="4775" cy="4675"/>
            </a:xfrm>
            <a:custGeom>
              <a:rect b="b" l="l" r="r" t="t"/>
              <a:pathLst>
                <a:path extrusionOk="0" h="187" w="191">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3"/>
            <p:cNvSpPr/>
            <p:nvPr/>
          </p:nvSpPr>
          <p:spPr>
            <a:xfrm>
              <a:off x="3485550" y="324350"/>
              <a:ext cx="2550" cy="3550"/>
            </a:xfrm>
            <a:custGeom>
              <a:rect b="b" l="l" r="r" t="t"/>
              <a:pathLst>
                <a:path extrusionOk="0" h="142" w="102">
                  <a:moveTo>
                    <a:pt x="1" y="1"/>
                  </a:moveTo>
                  <a:cubicBezTo>
                    <a:pt x="22" y="48"/>
                    <a:pt x="43" y="95"/>
                    <a:pt x="67" y="142"/>
                  </a:cubicBezTo>
                  <a:cubicBezTo>
                    <a:pt x="102" y="84"/>
                    <a:pt x="66" y="10"/>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3"/>
            <p:cNvSpPr/>
            <p:nvPr/>
          </p:nvSpPr>
          <p:spPr>
            <a:xfrm>
              <a:off x="349437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3"/>
            <p:cNvSpPr/>
            <p:nvPr/>
          </p:nvSpPr>
          <p:spPr>
            <a:xfrm>
              <a:off x="350590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3"/>
            <p:cNvSpPr/>
            <p:nvPr/>
          </p:nvSpPr>
          <p:spPr>
            <a:xfrm>
              <a:off x="3517375"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3"/>
            <p:cNvSpPr/>
            <p:nvPr/>
          </p:nvSpPr>
          <p:spPr>
            <a:xfrm>
              <a:off x="3528875"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3"/>
            <p:cNvSpPr/>
            <p:nvPr/>
          </p:nvSpPr>
          <p:spPr>
            <a:xfrm>
              <a:off x="3540350"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3"/>
            <p:cNvSpPr/>
            <p:nvPr/>
          </p:nvSpPr>
          <p:spPr>
            <a:xfrm>
              <a:off x="3551850" y="324325"/>
              <a:ext cx="5450" cy="4700"/>
            </a:xfrm>
            <a:custGeom>
              <a:rect b="b" l="l" r="r" t="t"/>
              <a:pathLst>
                <a:path extrusionOk="0" h="188" w="218">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3"/>
            <p:cNvSpPr/>
            <p:nvPr/>
          </p:nvSpPr>
          <p:spPr>
            <a:xfrm>
              <a:off x="3563350" y="324325"/>
              <a:ext cx="5475" cy="4700"/>
            </a:xfrm>
            <a:custGeom>
              <a:rect b="b" l="l" r="r" t="t"/>
              <a:pathLst>
                <a:path extrusionOk="0" h="188" w="219">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3"/>
            <p:cNvSpPr/>
            <p:nvPr/>
          </p:nvSpPr>
          <p:spPr>
            <a:xfrm>
              <a:off x="357482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3"/>
            <p:cNvSpPr/>
            <p:nvPr/>
          </p:nvSpPr>
          <p:spPr>
            <a:xfrm>
              <a:off x="358635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3"/>
            <p:cNvSpPr/>
            <p:nvPr/>
          </p:nvSpPr>
          <p:spPr>
            <a:xfrm>
              <a:off x="3597825" y="324325"/>
              <a:ext cx="5475" cy="4700"/>
            </a:xfrm>
            <a:custGeom>
              <a:rect b="b" l="l" r="r" t="t"/>
              <a:pathLst>
                <a:path extrusionOk="0" h="188" w="219">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3"/>
            <p:cNvSpPr/>
            <p:nvPr/>
          </p:nvSpPr>
          <p:spPr>
            <a:xfrm>
              <a:off x="3609325" y="324325"/>
              <a:ext cx="5450" cy="4700"/>
            </a:xfrm>
            <a:custGeom>
              <a:rect b="b" l="l" r="r" t="t"/>
              <a:pathLst>
                <a:path extrusionOk="0" h="188" w="218">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3"/>
            <p:cNvSpPr/>
            <p:nvPr/>
          </p:nvSpPr>
          <p:spPr>
            <a:xfrm>
              <a:off x="3620825" y="324325"/>
              <a:ext cx="5450" cy="4700"/>
            </a:xfrm>
            <a:custGeom>
              <a:rect b="b" l="l" r="r" t="t"/>
              <a:pathLst>
                <a:path extrusionOk="0" h="188" w="218">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3"/>
            <p:cNvSpPr/>
            <p:nvPr/>
          </p:nvSpPr>
          <p:spPr>
            <a:xfrm>
              <a:off x="3632300" y="324325"/>
              <a:ext cx="5450" cy="4700"/>
            </a:xfrm>
            <a:custGeom>
              <a:rect b="b" l="l" r="r" t="t"/>
              <a:pathLst>
                <a:path extrusionOk="0" h="188" w="218">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3"/>
            <p:cNvSpPr/>
            <p:nvPr/>
          </p:nvSpPr>
          <p:spPr>
            <a:xfrm>
              <a:off x="3643800"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3"/>
            <p:cNvSpPr/>
            <p:nvPr/>
          </p:nvSpPr>
          <p:spPr>
            <a:xfrm>
              <a:off x="3655275" y="324325"/>
              <a:ext cx="5500" cy="4700"/>
            </a:xfrm>
            <a:custGeom>
              <a:rect b="b" l="l" r="r" t="t"/>
              <a:pathLst>
                <a:path extrusionOk="0" h="188" w="22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3"/>
            <p:cNvSpPr/>
            <p:nvPr/>
          </p:nvSpPr>
          <p:spPr>
            <a:xfrm>
              <a:off x="3666800"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3"/>
            <p:cNvSpPr/>
            <p:nvPr/>
          </p:nvSpPr>
          <p:spPr>
            <a:xfrm>
              <a:off x="3678300"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3"/>
            <p:cNvSpPr/>
            <p:nvPr/>
          </p:nvSpPr>
          <p:spPr>
            <a:xfrm>
              <a:off x="3689775"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3"/>
            <p:cNvSpPr/>
            <p:nvPr/>
          </p:nvSpPr>
          <p:spPr>
            <a:xfrm>
              <a:off x="3482875" y="312850"/>
              <a:ext cx="5475" cy="4675"/>
            </a:xfrm>
            <a:custGeom>
              <a:rect b="b" l="l" r="r" t="t"/>
              <a:pathLst>
                <a:path extrusionOk="0" h="187" w="219">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3"/>
            <p:cNvSpPr/>
            <p:nvPr/>
          </p:nvSpPr>
          <p:spPr>
            <a:xfrm>
              <a:off x="349437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3"/>
            <p:cNvSpPr/>
            <p:nvPr/>
          </p:nvSpPr>
          <p:spPr>
            <a:xfrm>
              <a:off x="350590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3"/>
            <p:cNvSpPr/>
            <p:nvPr/>
          </p:nvSpPr>
          <p:spPr>
            <a:xfrm>
              <a:off x="351737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3"/>
            <p:cNvSpPr/>
            <p:nvPr/>
          </p:nvSpPr>
          <p:spPr>
            <a:xfrm>
              <a:off x="3528875"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3"/>
            <p:cNvSpPr/>
            <p:nvPr/>
          </p:nvSpPr>
          <p:spPr>
            <a:xfrm>
              <a:off x="3540350"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3"/>
            <p:cNvSpPr/>
            <p:nvPr/>
          </p:nvSpPr>
          <p:spPr>
            <a:xfrm>
              <a:off x="3551850" y="312850"/>
              <a:ext cx="5450" cy="4675"/>
            </a:xfrm>
            <a:custGeom>
              <a:rect b="b" l="l" r="r" t="t"/>
              <a:pathLst>
                <a:path extrusionOk="0" h="187" w="218">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3"/>
            <p:cNvSpPr/>
            <p:nvPr/>
          </p:nvSpPr>
          <p:spPr>
            <a:xfrm>
              <a:off x="3563350" y="312850"/>
              <a:ext cx="5475" cy="4675"/>
            </a:xfrm>
            <a:custGeom>
              <a:rect b="b" l="l" r="r" t="t"/>
              <a:pathLst>
                <a:path extrusionOk="0" h="187" w="219">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3"/>
            <p:cNvSpPr/>
            <p:nvPr/>
          </p:nvSpPr>
          <p:spPr>
            <a:xfrm>
              <a:off x="357482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3"/>
            <p:cNvSpPr/>
            <p:nvPr/>
          </p:nvSpPr>
          <p:spPr>
            <a:xfrm>
              <a:off x="358635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3"/>
            <p:cNvSpPr/>
            <p:nvPr/>
          </p:nvSpPr>
          <p:spPr>
            <a:xfrm>
              <a:off x="3597825"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3"/>
            <p:cNvSpPr/>
            <p:nvPr/>
          </p:nvSpPr>
          <p:spPr>
            <a:xfrm>
              <a:off x="360932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3"/>
            <p:cNvSpPr/>
            <p:nvPr/>
          </p:nvSpPr>
          <p:spPr>
            <a:xfrm>
              <a:off x="3620825" y="312850"/>
              <a:ext cx="5450" cy="4675"/>
            </a:xfrm>
            <a:custGeom>
              <a:rect b="b" l="l" r="r" t="t"/>
              <a:pathLst>
                <a:path extrusionOk="0" h="187" w="218">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3"/>
            <p:cNvSpPr/>
            <p:nvPr/>
          </p:nvSpPr>
          <p:spPr>
            <a:xfrm>
              <a:off x="3632300" y="312850"/>
              <a:ext cx="5450" cy="4675"/>
            </a:xfrm>
            <a:custGeom>
              <a:rect b="b" l="l" r="r" t="t"/>
              <a:pathLst>
                <a:path extrusionOk="0" h="187" w="218">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3"/>
            <p:cNvSpPr/>
            <p:nvPr/>
          </p:nvSpPr>
          <p:spPr>
            <a:xfrm>
              <a:off x="3643800"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3"/>
            <p:cNvSpPr/>
            <p:nvPr/>
          </p:nvSpPr>
          <p:spPr>
            <a:xfrm>
              <a:off x="3655275" y="312850"/>
              <a:ext cx="5500" cy="4675"/>
            </a:xfrm>
            <a:custGeom>
              <a:rect b="b" l="l" r="r" t="t"/>
              <a:pathLst>
                <a:path extrusionOk="0" h="187" w="22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3"/>
            <p:cNvSpPr/>
            <p:nvPr/>
          </p:nvSpPr>
          <p:spPr>
            <a:xfrm>
              <a:off x="3666800"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3"/>
            <p:cNvSpPr/>
            <p:nvPr/>
          </p:nvSpPr>
          <p:spPr>
            <a:xfrm>
              <a:off x="3678300"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3"/>
            <p:cNvSpPr/>
            <p:nvPr/>
          </p:nvSpPr>
          <p:spPr>
            <a:xfrm>
              <a:off x="3689775" y="312850"/>
              <a:ext cx="5450" cy="4675"/>
            </a:xfrm>
            <a:custGeom>
              <a:rect b="b" l="l" r="r" t="t"/>
              <a:pathLst>
                <a:path extrusionOk="0" h="187" w="218">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3"/>
            <p:cNvSpPr/>
            <p:nvPr/>
          </p:nvSpPr>
          <p:spPr>
            <a:xfrm>
              <a:off x="3482875" y="301350"/>
              <a:ext cx="5475" cy="4675"/>
            </a:xfrm>
            <a:custGeom>
              <a:rect b="b" l="l" r="r" t="t"/>
              <a:pathLst>
                <a:path extrusionOk="0" h="187" w="219">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3"/>
            <p:cNvSpPr/>
            <p:nvPr/>
          </p:nvSpPr>
          <p:spPr>
            <a:xfrm>
              <a:off x="349437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3"/>
            <p:cNvSpPr/>
            <p:nvPr/>
          </p:nvSpPr>
          <p:spPr>
            <a:xfrm>
              <a:off x="350590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3"/>
            <p:cNvSpPr/>
            <p:nvPr/>
          </p:nvSpPr>
          <p:spPr>
            <a:xfrm>
              <a:off x="351737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3"/>
            <p:cNvSpPr/>
            <p:nvPr/>
          </p:nvSpPr>
          <p:spPr>
            <a:xfrm>
              <a:off x="3528875"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3"/>
            <p:cNvSpPr/>
            <p:nvPr/>
          </p:nvSpPr>
          <p:spPr>
            <a:xfrm>
              <a:off x="3540350"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3"/>
            <p:cNvSpPr/>
            <p:nvPr/>
          </p:nvSpPr>
          <p:spPr>
            <a:xfrm>
              <a:off x="3551850" y="301350"/>
              <a:ext cx="5450" cy="4675"/>
            </a:xfrm>
            <a:custGeom>
              <a:rect b="b" l="l" r="r" t="t"/>
              <a:pathLst>
                <a:path extrusionOk="0" h="187" w="218">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3"/>
            <p:cNvSpPr/>
            <p:nvPr/>
          </p:nvSpPr>
          <p:spPr>
            <a:xfrm>
              <a:off x="3563350" y="301350"/>
              <a:ext cx="5475" cy="4675"/>
            </a:xfrm>
            <a:custGeom>
              <a:rect b="b" l="l" r="r" t="t"/>
              <a:pathLst>
                <a:path extrusionOk="0" h="187" w="219">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3"/>
            <p:cNvSpPr/>
            <p:nvPr/>
          </p:nvSpPr>
          <p:spPr>
            <a:xfrm>
              <a:off x="357482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3"/>
            <p:cNvSpPr/>
            <p:nvPr/>
          </p:nvSpPr>
          <p:spPr>
            <a:xfrm>
              <a:off x="358635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3"/>
            <p:cNvSpPr/>
            <p:nvPr/>
          </p:nvSpPr>
          <p:spPr>
            <a:xfrm>
              <a:off x="3597825"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3"/>
            <p:cNvSpPr/>
            <p:nvPr/>
          </p:nvSpPr>
          <p:spPr>
            <a:xfrm>
              <a:off x="360932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3"/>
            <p:cNvSpPr/>
            <p:nvPr/>
          </p:nvSpPr>
          <p:spPr>
            <a:xfrm>
              <a:off x="3620825" y="301350"/>
              <a:ext cx="5450" cy="4675"/>
            </a:xfrm>
            <a:custGeom>
              <a:rect b="b" l="l" r="r" t="t"/>
              <a:pathLst>
                <a:path extrusionOk="0" h="187" w="218">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3"/>
            <p:cNvSpPr/>
            <p:nvPr/>
          </p:nvSpPr>
          <p:spPr>
            <a:xfrm>
              <a:off x="3632300" y="301350"/>
              <a:ext cx="5450" cy="4675"/>
            </a:xfrm>
            <a:custGeom>
              <a:rect b="b" l="l" r="r" t="t"/>
              <a:pathLst>
                <a:path extrusionOk="0" h="187" w="218">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3"/>
            <p:cNvSpPr/>
            <p:nvPr/>
          </p:nvSpPr>
          <p:spPr>
            <a:xfrm>
              <a:off x="3643800"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3"/>
            <p:cNvSpPr/>
            <p:nvPr/>
          </p:nvSpPr>
          <p:spPr>
            <a:xfrm>
              <a:off x="3655275" y="301350"/>
              <a:ext cx="5500" cy="4675"/>
            </a:xfrm>
            <a:custGeom>
              <a:rect b="b" l="l" r="r" t="t"/>
              <a:pathLst>
                <a:path extrusionOk="0" h="187" w="22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3"/>
            <p:cNvSpPr/>
            <p:nvPr/>
          </p:nvSpPr>
          <p:spPr>
            <a:xfrm>
              <a:off x="3666800"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3"/>
            <p:cNvSpPr/>
            <p:nvPr/>
          </p:nvSpPr>
          <p:spPr>
            <a:xfrm>
              <a:off x="3678300"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3"/>
            <p:cNvSpPr/>
            <p:nvPr/>
          </p:nvSpPr>
          <p:spPr>
            <a:xfrm>
              <a:off x="3689775" y="301350"/>
              <a:ext cx="5450" cy="4675"/>
            </a:xfrm>
            <a:custGeom>
              <a:rect b="b" l="l" r="r" t="t"/>
              <a:pathLst>
                <a:path extrusionOk="0" h="187" w="218">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3"/>
            <p:cNvSpPr/>
            <p:nvPr/>
          </p:nvSpPr>
          <p:spPr>
            <a:xfrm>
              <a:off x="3475925" y="291450"/>
              <a:ext cx="150" cy="750"/>
            </a:xfrm>
            <a:custGeom>
              <a:rect b="b" l="l" r="r" t="t"/>
              <a:pathLst>
                <a:path extrusionOk="0" h="30" w="6">
                  <a:moveTo>
                    <a:pt x="1" y="0"/>
                  </a:moveTo>
                  <a:lnTo>
                    <a:pt x="1" y="0"/>
                  </a:lnTo>
                  <a:cubicBezTo>
                    <a:pt x="2" y="9"/>
                    <a:pt x="4" y="20"/>
                    <a:pt x="5" y="30"/>
                  </a:cubicBezTo>
                  <a:cubicBezTo>
                    <a:pt x="5" y="20"/>
                    <a:pt x="4" y="9"/>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3"/>
            <p:cNvSpPr/>
            <p:nvPr/>
          </p:nvSpPr>
          <p:spPr>
            <a:xfrm>
              <a:off x="3482875" y="289850"/>
              <a:ext cx="5475" cy="4700"/>
            </a:xfrm>
            <a:custGeom>
              <a:rect b="b" l="l" r="r" t="t"/>
              <a:pathLst>
                <a:path extrusionOk="0" h="188" w="219">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3"/>
            <p:cNvSpPr/>
            <p:nvPr/>
          </p:nvSpPr>
          <p:spPr>
            <a:xfrm>
              <a:off x="3494325" y="289875"/>
              <a:ext cx="4750" cy="4675"/>
            </a:xfrm>
            <a:custGeom>
              <a:rect b="b" l="l" r="r" t="t"/>
              <a:pathLst>
                <a:path extrusionOk="0" h="187" w="19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3"/>
            <p:cNvSpPr/>
            <p:nvPr/>
          </p:nvSpPr>
          <p:spPr>
            <a:xfrm>
              <a:off x="3505900" y="289850"/>
              <a:ext cx="5450" cy="4700"/>
            </a:xfrm>
            <a:custGeom>
              <a:rect b="b" l="l" r="r" t="t"/>
              <a:pathLst>
                <a:path extrusionOk="0" h="188" w="218">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3"/>
            <p:cNvSpPr/>
            <p:nvPr/>
          </p:nvSpPr>
          <p:spPr>
            <a:xfrm>
              <a:off x="3517375"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3"/>
            <p:cNvSpPr/>
            <p:nvPr/>
          </p:nvSpPr>
          <p:spPr>
            <a:xfrm>
              <a:off x="3528875" y="289875"/>
              <a:ext cx="4675" cy="4675"/>
            </a:xfrm>
            <a:custGeom>
              <a:rect b="b" l="l" r="r" t="t"/>
              <a:pathLst>
                <a:path extrusionOk="0" h="187" w="187">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3"/>
            <p:cNvSpPr/>
            <p:nvPr/>
          </p:nvSpPr>
          <p:spPr>
            <a:xfrm>
              <a:off x="3540350" y="289850"/>
              <a:ext cx="5475" cy="4700"/>
            </a:xfrm>
            <a:custGeom>
              <a:rect b="b" l="l" r="r" t="t"/>
              <a:pathLst>
                <a:path extrusionOk="0" h="188" w="219">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3"/>
            <p:cNvSpPr/>
            <p:nvPr/>
          </p:nvSpPr>
          <p:spPr>
            <a:xfrm>
              <a:off x="3551850" y="289850"/>
              <a:ext cx="5450" cy="4700"/>
            </a:xfrm>
            <a:custGeom>
              <a:rect b="b" l="l" r="r" t="t"/>
              <a:pathLst>
                <a:path extrusionOk="0" h="188" w="218">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3"/>
            <p:cNvSpPr/>
            <p:nvPr/>
          </p:nvSpPr>
          <p:spPr>
            <a:xfrm>
              <a:off x="3563350" y="289875"/>
              <a:ext cx="4675" cy="4675"/>
            </a:xfrm>
            <a:custGeom>
              <a:rect b="b" l="l" r="r" t="t"/>
              <a:pathLst>
                <a:path extrusionOk="0" h="187" w="187">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3"/>
            <p:cNvSpPr/>
            <p:nvPr/>
          </p:nvSpPr>
          <p:spPr>
            <a:xfrm>
              <a:off x="3574675" y="289875"/>
              <a:ext cx="5025" cy="4675"/>
            </a:xfrm>
            <a:custGeom>
              <a:rect b="b" l="l" r="r" t="t"/>
              <a:pathLst>
                <a:path extrusionOk="0" h="187" w="201">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3"/>
            <p:cNvSpPr/>
            <p:nvPr/>
          </p:nvSpPr>
          <p:spPr>
            <a:xfrm>
              <a:off x="3586350" y="289875"/>
              <a:ext cx="4650" cy="4675"/>
            </a:xfrm>
            <a:custGeom>
              <a:rect b="b" l="l" r="r" t="t"/>
              <a:pathLst>
                <a:path extrusionOk="0" h="187" w="186">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3"/>
            <p:cNvSpPr/>
            <p:nvPr/>
          </p:nvSpPr>
          <p:spPr>
            <a:xfrm>
              <a:off x="3597500" y="289850"/>
              <a:ext cx="5325" cy="4675"/>
            </a:xfrm>
            <a:custGeom>
              <a:rect b="b" l="l" r="r" t="t"/>
              <a:pathLst>
                <a:path extrusionOk="0" h="187" w="213">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3"/>
            <p:cNvSpPr/>
            <p:nvPr/>
          </p:nvSpPr>
          <p:spPr>
            <a:xfrm>
              <a:off x="3609325" y="289875"/>
              <a:ext cx="4675" cy="4675"/>
            </a:xfrm>
            <a:custGeom>
              <a:rect b="b" l="l" r="r" t="t"/>
              <a:pathLst>
                <a:path extrusionOk="0" h="187" w="187">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3"/>
            <p:cNvSpPr/>
            <p:nvPr/>
          </p:nvSpPr>
          <p:spPr>
            <a:xfrm>
              <a:off x="3620825" y="289875"/>
              <a:ext cx="4675" cy="4675"/>
            </a:xfrm>
            <a:custGeom>
              <a:rect b="b" l="l" r="r" t="t"/>
              <a:pathLst>
                <a:path extrusionOk="0" h="187" w="187">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3"/>
            <p:cNvSpPr/>
            <p:nvPr/>
          </p:nvSpPr>
          <p:spPr>
            <a:xfrm>
              <a:off x="3632300" y="289850"/>
              <a:ext cx="5450" cy="4700"/>
            </a:xfrm>
            <a:custGeom>
              <a:rect b="b" l="l" r="r" t="t"/>
              <a:pathLst>
                <a:path extrusionOk="0" h="188" w="218">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3"/>
            <p:cNvSpPr/>
            <p:nvPr/>
          </p:nvSpPr>
          <p:spPr>
            <a:xfrm>
              <a:off x="3643800" y="289850"/>
              <a:ext cx="5475" cy="4700"/>
            </a:xfrm>
            <a:custGeom>
              <a:rect b="b" l="l" r="r" t="t"/>
              <a:pathLst>
                <a:path extrusionOk="0" h="188" w="219">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3"/>
            <p:cNvSpPr/>
            <p:nvPr/>
          </p:nvSpPr>
          <p:spPr>
            <a:xfrm>
              <a:off x="3655250" y="289875"/>
              <a:ext cx="4750" cy="4675"/>
            </a:xfrm>
            <a:custGeom>
              <a:rect b="b" l="l" r="r" t="t"/>
              <a:pathLst>
                <a:path extrusionOk="0" h="187" w="19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3"/>
            <p:cNvSpPr/>
            <p:nvPr/>
          </p:nvSpPr>
          <p:spPr>
            <a:xfrm>
              <a:off x="3666800"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3"/>
            <p:cNvSpPr/>
            <p:nvPr/>
          </p:nvSpPr>
          <p:spPr>
            <a:xfrm>
              <a:off x="3678300" y="289850"/>
              <a:ext cx="5450" cy="4700"/>
            </a:xfrm>
            <a:custGeom>
              <a:rect b="b" l="l" r="r" t="t"/>
              <a:pathLst>
                <a:path extrusionOk="0" h="188" w="218">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3"/>
            <p:cNvSpPr/>
            <p:nvPr/>
          </p:nvSpPr>
          <p:spPr>
            <a:xfrm>
              <a:off x="3689725" y="289875"/>
              <a:ext cx="4775" cy="4675"/>
            </a:xfrm>
            <a:custGeom>
              <a:rect b="b" l="l" r="r" t="t"/>
              <a:pathLst>
                <a:path extrusionOk="0" h="187" w="191">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3"/>
            <p:cNvSpPr/>
            <p:nvPr/>
          </p:nvSpPr>
          <p:spPr>
            <a:xfrm>
              <a:off x="3474350" y="278450"/>
              <a:ext cx="2325" cy="4325"/>
            </a:xfrm>
            <a:custGeom>
              <a:rect b="b" l="l" r="r" t="t"/>
              <a:pathLst>
                <a:path extrusionOk="0" h="173" w="93">
                  <a:moveTo>
                    <a:pt x="1" y="1"/>
                  </a:moveTo>
                  <a:cubicBezTo>
                    <a:pt x="6" y="59"/>
                    <a:pt x="11" y="116"/>
                    <a:pt x="18" y="173"/>
                  </a:cubicBezTo>
                  <a:cubicBezTo>
                    <a:pt x="93" y="134"/>
                    <a:pt x="83" y="24"/>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3"/>
            <p:cNvSpPr/>
            <p:nvPr/>
          </p:nvSpPr>
          <p:spPr>
            <a:xfrm>
              <a:off x="3482875" y="278350"/>
              <a:ext cx="5475" cy="4675"/>
            </a:xfrm>
            <a:custGeom>
              <a:rect b="b" l="l" r="r" t="t"/>
              <a:pathLst>
                <a:path extrusionOk="0" h="187" w="219">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3"/>
            <p:cNvSpPr/>
            <p:nvPr/>
          </p:nvSpPr>
          <p:spPr>
            <a:xfrm>
              <a:off x="3494325" y="278375"/>
              <a:ext cx="4750" cy="4650"/>
            </a:xfrm>
            <a:custGeom>
              <a:rect b="b" l="l" r="r" t="t"/>
              <a:pathLst>
                <a:path extrusionOk="0" h="186" w="19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3"/>
            <p:cNvSpPr/>
            <p:nvPr/>
          </p:nvSpPr>
          <p:spPr>
            <a:xfrm>
              <a:off x="3505900" y="278350"/>
              <a:ext cx="5450" cy="4675"/>
            </a:xfrm>
            <a:custGeom>
              <a:rect b="b" l="l" r="r" t="t"/>
              <a:pathLst>
                <a:path extrusionOk="0" h="187" w="218">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3"/>
            <p:cNvSpPr/>
            <p:nvPr/>
          </p:nvSpPr>
          <p:spPr>
            <a:xfrm>
              <a:off x="3517375"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3"/>
            <p:cNvSpPr/>
            <p:nvPr/>
          </p:nvSpPr>
          <p:spPr>
            <a:xfrm>
              <a:off x="3528875" y="27837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3"/>
            <p:cNvSpPr/>
            <p:nvPr/>
          </p:nvSpPr>
          <p:spPr>
            <a:xfrm>
              <a:off x="3540350" y="27835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13"/>
            <p:cNvSpPr/>
            <p:nvPr/>
          </p:nvSpPr>
          <p:spPr>
            <a:xfrm>
              <a:off x="3551850" y="27835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3"/>
            <p:cNvSpPr/>
            <p:nvPr/>
          </p:nvSpPr>
          <p:spPr>
            <a:xfrm>
              <a:off x="3563350" y="27837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3"/>
            <p:cNvSpPr/>
            <p:nvPr/>
          </p:nvSpPr>
          <p:spPr>
            <a:xfrm>
              <a:off x="3574675" y="278375"/>
              <a:ext cx="5025" cy="4675"/>
            </a:xfrm>
            <a:custGeom>
              <a:rect b="b" l="l" r="r" t="t"/>
              <a:pathLst>
                <a:path extrusionOk="0" h="187" w="201">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3"/>
            <p:cNvSpPr/>
            <p:nvPr/>
          </p:nvSpPr>
          <p:spPr>
            <a:xfrm>
              <a:off x="3586350" y="27837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3"/>
            <p:cNvSpPr/>
            <p:nvPr/>
          </p:nvSpPr>
          <p:spPr>
            <a:xfrm>
              <a:off x="3597500" y="278375"/>
              <a:ext cx="5325" cy="4650"/>
            </a:xfrm>
            <a:custGeom>
              <a:rect b="b" l="l" r="r" t="t"/>
              <a:pathLst>
                <a:path extrusionOk="0" h="186" w="213">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3"/>
            <p:cNvSpPr/>
            <p:nvPr/>
          </p:nvSpPr>
          <p:spPr>
            <a:xfrm>
              <a:off x="3609325" y="27837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3"/>
            <p:cNvSpPr/>
            <p:nvPr/>
          </p:nvSpPr>
          <p:spPr>
            <a:xfrm>
              <a:off x="3620825" y="27837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3"/>
            <p:cNvSpPr/>
            <p:nvPr/>
          </p:nvSpPr>
          <p:spPr>
            <a:xfrm>
              <a:off x="3632300" y="27835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3"/>
            <p:cNvSpPr/>
            <p:nvPr/>
          </p:nvSpPr>
          <p:spPr>
            <a:xfrm>
              <a:off x="3643800" y="27835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3"/>
            <p:cNvSpPr/>
            <p:nvPr/>
          </p:nvSpPr>
          <p:spPr>
            <a:xfrm>
              <a:off x="3655250" y="278375"/>
              <a:ext cx="4750" cy="4650"/>
            </a:xfrm>
            <a:custGeom>
              <a:rect b="b" l="l" r="r" t="t"/>
              <a:pathLst>
                <a:path extrusionOk="0" h="186" w="19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3"/>
            <p:cNvSpPr/>
            <p:nvPr/>
          </p:nvSpPr>
          <p:spPr>
            <a:xfrm>
              <a:off x="3666800"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3"/>
            <p:cNvSpPr/>
            <p:nvPr/>
          </p:nvSpPr>
          <p:spPr>
            <a:xfrm>
              <a:off x="3678300" y="27835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3"/>
            <p:cNvSpPr/>
            <p:nvPr/>
          </p:nvSpPr>
          <p:spPr>
            <a:xfrm>
              <a:off x="3689725" y="278375"/>
              <a:ext cx="4775" cy="4650"/>
            </a:xfrm>
            <a:custGeom>
              <a:rect b="b" l="l" r="r" t="t"/>
              <a:pathLst>
                <a:path extrusionOk="0" h="186" w="191">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3"/>
            <p:cNvSpPr/>
            <p:nvPr/>
          </p:nvSpPr>
          <p:spPr>
            <a:xfrm>
              <a:off x="3473775" y="266850"/>
              <a:ext cx="2375" cy="4675"/>
            </a:xfrm>
            <a:custGeom>
              <a:rect b="b" l="l" r="r" t="t"/>
              <a:pathLst>
                <a:path extrusionOk="0" h="187" w="95">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3"/>
            <p:cNvSpPr/>
            <p:nvPr/>
          </p:nvSpPr>
          <p:spPr>
            <a:xfrm>
              <a:off x="3482875" y="266850"/>
              <a:ext cx="5475" cy="4700"/>
            </a:xfrm>
            <a:custGeom>
              <a:rect b="b" l="l" r="r" t="t"/>
              <a:pathLst>
                <a:path extrusionOk="0" h="188" w="219">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3"/>
            <p:cNvSpPr/>
            <p:nvPr/>
          </p:nvSpPr>
          <p:spPr>
            <a:xfrm>
              <a:off x="3493600" y="266850"/>
              <a:ext cx="5450" cy="4700"/>
            </a:xfrm>
            <a:custGeom>
              <a:rect b="b" l="l" r="r" t="t"/>
              <a:pathLst>
                <a:path extrusionOk="0" h="188" w="218">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3"/>
            <p:cNvSpPr/>
            <p:nvPr/>
          </p:nvSpPr>
          <p:spPr>
            <a:xfrm>
              <a:off x="3505900" y="266850"/>
              <a:ext cx="5450" cy="4700"/>
            </a:xfrm>
            <a:custGeom>
              <a:rect b="b" l="l" r="r" t="t"/>
              <a:pathLst>
                <a:path extrusionOk="0" h="188" w="218">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3"/>
            <p:cNvSpPr/>
            <p:nvPr/>
          </p:nvSpPr>
          <p:spPr>
            <a:xfrm>
              <a:off x="351737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3"/>
            <p:cNvSpPr/>
            <p:nvPr/>
          </p:nvSpPr>
          <p:spPr>
            <a:xfrm>
              <a:off x="3528875" y="266850"/>
              <a:ext cx="5450" cy="4700"/>
            </a:xfrm>
            <a:custGeom>
              <a:rect b="b" l="l" r="r" t="t"/>
              <a:pathLst>
                <a:path extrusionOk="0" h="188" w="218">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3"/>
            <p:cNvSpPr/>
            <p:nvPr/>
          </p:nvSpPr>
          <p:spPr>
            <a:xfrm>
              <a:off x="3540350"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3"/>
            <p:cNvSpPr/>
            <p:nvPr/>
          </p:nvSpPr>
          <p:spPr>
            <a:xfrm>
              <a:off x="3551850" y="266850"/>
              <a:ext cx="5450" cy="4700"/>
            </a:xfrm>
            <a:custGeom>
              <a:rect b="b" l="l" r="r" t="t"/>
              <a:pathLst>
                <a:path extrusionOk="0" h="188" w="218">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3"/>
            <p:cNvSpPr/>
            <p:nvPr/>
          </p:nvSpPr>
          <p:spPr>
            <a:xfrm>
              <a:off x="3563350" y="266850"/>
              <a:ext cx="5475" cy="4700"/>
            </a:xfrm>
            <a:custGeom>
              <a:rect b="b" l="l" r="r" t="t"/>
              <a:pathLst>
                <a:path extrusionOk="0" h="188" w="219">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3"/>
            <p:cNvSpPr/>
            <p:nvPr/>
          </p:nvSpPr>
          <p:spPr>
            <a:xfrm>
              <a:off x="3574825" y="266850"/>
              <a:ext cx="5475" cy="4700"/>
            </a:xfrm>
            <a:custGeom>
              <a:rect b="b" l="l" r="r" t="t"/>
              <a:pathLst>
                <a:path extrusionOk="0" h="188" w="219">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3"/>
            <p:cNvSpPr/>
            <p:nvPr/>
          </p:nvSpPr>
          <p:spPr>
            <a:xfrm>
              <a:off x="3586350" y="266850"/>
              <a:ext cx="5450" cy="4700"/>
            </a:xfrm>
            <a:custGeom>
              <a:rect b="b" l="l" r="r" t="t"/>
              <a:pathLst>
                <a:path extrusionOk="0" h="188" w="218">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3"/>
            <p:cNvSpPr/>
            <p:nvPr/>
          </p:nvSpPr>
          <p:spPr>
            <a:xfrm>
              <a:off x="3597825"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3"/>
            <p:cNvSpPr/>
            <p:nvPr/>
          </p:nvSpPr>
          <p:spPr>
            <a:xfrm>
              <a:off x="360932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3"/>
            <p:cNvSpPr/>
            <p:nvPr/>
          </p:nvSpPr>
          <p:spPr>
            <a:xfrm>
              <a:off x="3620825" y="266850"/>
              <a:ext cx="5450" cy="4700"/>
            </a:xfrm>
            <a:custGeom>
              <a:rect b="b" l="l" r="r" t="t"/>
              <a:pathLst>
                <a:path extrusionOk="0" h="188" w="218">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3"/>
            <p:cNvSpPr/>
            <p:nvPr/>
          </p:nvSpPr>
          <p:spPr>
            <a:xfrm>
              <a:off x="3632300" y="266850"/>
              <a:ext cx="5450" cy="4700"/>
            </a:xfrm>
            <a:custGeom>
              <a:rect b="b" l="l" r="r" t="t"/>
              <a:pathLst>
                <a:path extrusionOk="0" h="188" w="218">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3"/>
            <p:cNvSpPr/>
            <p:nvPr/>
          </p:nvSpPr>
          <p:spPr>
            <a:xfrm>
              <a:off x="3643800" y="266850"/>
              <a:ext cx="5475" cy="4700"/>
            </a:xfrm>
            <a:custGeom>
              <a:rect b="b" l="l" r="r" t="t"/>
              <a:pathLst>
                <a:path extrusionOk="0" h="188" w="219">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3"/>
            <p:cNvSpPr/>
            <p:nvPr/>
          </p:nvSpPr>
          <p:spPr>
            <a:xfrm>
              <a:off x="3654525" y="266850"/>
              <a:ext cx="5450" cy="4700"/>
            </a:xfrm>
            <a:custGeom>
              <a:rect b="b" l="l" r="r" t="t"/>
              <a:pathLst>
                <a:path extrusionOk="0" h="188" w="218">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3"/>
            <p:cNvSpPr/>
            <p:nvPr/>
          </p:nvSpPr>
          <p:spPr>
            <a:xfrm>
              <a:off x="3666000" y="266850"/>
              <a:ext cx="5450" cy="4700"/>
            </a:xfrm>
            <a:custGeom>
              <a:rect b="b" l="l" r="r" t="t"/>
              <a:pathLst>
                <a:path extrusionOk="0" h="188" w="218">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3"/>
            <p:cNvSpPr/>
            <p:nvPr/>
          </p:nvSpPr>
          <p:spPr>
            <a:xfrm>
              <a:off x="3677500" y="266850"/>
              <a:ext cx="5475" cy="4700"/>
            </a:xfrm>
            <a:custGeom>
              <a:rect b="b" l="l" r="r" t="t"/>
              <a:pathLst>
                <a:path extrusionOk="0" h="188" w="219">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3"/>
            <p:cNvSpPr/>
            <p:nvPr/>
          </p:nvSpPr>
          <p:spPr>
            <a:xfrm>
              <a:off x="3688975" y="266850"/>
              <a:ext cx="5500" cy="4700"/>
            </a:xfrm>
            <a:custGeom>
              <a:rect b="b" l="l" r="r" t="t"/>
              <a:pathLst>
                <a:path extrusionOk="0" h="188" w="22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0" name="Google Shape;2320;p13"/>
          <p:cNvSpPr/>
          <p:nvPr/>
        </p:nvSpPr>
        <p:spPr>
          <a:xfrm>
            <a:off x="0" y="-5862"/>
            <a:ext cx="1030929" cy="683349"/>
          </a:xfrm>
          <a:custGeom>
            <a:rect b="b" l="l" r="r" t="t"/>
            <a:pathLst>
              <a:path extrusionOk="0" h="4166" w="6285">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1" name="Google Shape;2321;p13"/>
          <p:cNvGrpSpPr/>
          <p:nvPr/>
        </p:nvGrpSpPr>
        <p:grpSpPr>
          <a:xfrm>
            <a:off x="26409" y="15789"/>
            <a:ext cx="1192661" cy="1032898"/>
            <a:chOff x="26409" y="15789"/>
            <a:chExt cx="1192661" cy="1032898"/>
          </a:xfrm>
        </p:grpSpPr>
        <p:sp>
          <p:nvSpPr>
            <p:cNvPr id="2322" name="Google Shape;2322;p13"/>
            <p:cNvSpPr/>
            <p:nvPr/>
          </p:nvSpPr>
          <p:spPr>
            <a:xfrm>
              <a:off x="132864" y="1027036"/>
              <a:ext cx="15583" cy="10006"/>
            </a:xfrm>
            <a:custGeom>
              <a:rect b="b" l="l" r="r" t="t"/>
              <a:pathLst>
                <a:path extrusionOk="0" h="61" w="95">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13"/>
            <p:cNvSpPr/>
            <p:nvPr/>
          </p:nvSpPr>
          <p:spPr>
            <a:xfrm>
              <a:off x="79718" y="1027036"/>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3"/>
            <p:cNvSpPr/>
            <p:nvPr/>
          </p:nvSpPr>
          <p:spPr>
            <a:xfrm>
              <a:off x="26409" y="1027036"/>
              <a:ext cx="25261" cy="21652"/>
            </a:xfrm>
            <a:custGeom>
              <a:rect b="b" l="l" r="r" t="t"/>
              <a:pathLst>
                <a:path extrusionOk="0" h="132" w="154">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3"/>
            <p:cNvSpPr/>
            <p:nvPr/>
          </p:nvSpPr>
          <p:spPr>
            <a:xfrm>
              <a:off x="186010" y="973726"/>
              <a:ext cx="17387" cy="19027"/>
            </a:xfrm>
            <a:custGeom>
              <a:rect b="b" l="l" r="r" t="t"/>
              <a:pathLst>
                <a:path extrusionOk="0" h="116" w="106">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3"/>
            <p:cNvSpPr/>
            <p:nvPr/>
          </p:nvSpPr>
          <p:spPr>
            <a:xfrm>
              <a:off x="132864" y="973562"/>
              <a:ext cx="25261" cy="21980"/>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3"/>
            <p:cNvSpPr/>
            <p:nvPr/>
          </p:nvSpPr>
          <p:spPr>
            <a:xfrm>
              <a:off x="79718" y="973562"/>
              <a:ext cx="25261" cy="21980"/>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3"/>
            <p:cNvSpPr/>
            <p:nvPr/>
          </p:nvSpPr>
          <p:spPr>
            <a:xfrm>
              <a:off x="26409" y="973726"/>
              <a:ext cx="21652" cy="21816"/>
            </a:xfrm>
            <a:custGeom>
              <a:rect b="b" l="l" r="r" t="t"/>
              <a:pathLst>
                <a:path extrusionOk="0" h="133" w="132">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3"/>
            <p:cNvSpPr/>
            <p:nvPr/>
          </p:nvSpPr>
          <p:spPr>
            <a:xfrm>
              <a:off x="186010" y="920580"/>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3"/>
            <p:cNvSpPr/>
            <p:nvPr/>
          </p:nvSpPr>
          <p:spPr>
            <a:xfrm>
              <a:off x="132864" y="920416"/>
              <a:ext cx="25261" cy="21652"/>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3"/>
            <p:cNvSpPr/>
            <p:nvPr/>
          </p:nvSpPr>
          <p:spPr>
            <a:xfrm>
              <a:off x="79718" y="920416"/>
              <a:ext cx="25261" cy="21652"/>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3"/>
            <p:cNvSpPr/>
            <p:nvPr/>
          </p:nvSpPr>
          <p:spPr>
            <a:xfrm>
              <a:off x="26409" y="920580"/>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3"/>
            <p:cNvSpPr/>
            <p:nvPr/>
          </p:nvSpPr>
          <p:spPr>
            <a:xfrm>
              <a:off x="235055" y="867270"/>
              <a:ext cx="15583" cy="20668"/>
            </a:xfrm>
            <a:custGeom>
              <a:rect b="b" l="l" r="r" t="t"/>
              <a:pathLst>
                <a:path extrusionOk="0" h="126" w="95">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3"/>
            <p:cNvSpPr/>
            <p:nvPr/>
          </p:nvSpPr>
          <p:spPr>
            <a:xfrm>
              <a:off x="186010" y="867270"/>
              <a:ext cx="25425" cy="21652"/>
            </a:xfrm>
            <a:custGeom>
              <a:rect b="b" l="l" r="r" t="t"/>
              <a:pathLst>
                <a:path extrusionOk="0" h="132" w="155">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3"/>
            <p:cNvSpPr/>
            <p:nvPr/>
          </p:nvSpPr>
          <p:spPr>
            <a:xfrm>
              <a:off x="132864" y="867270"/>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3"/>
            <p:cNvSpPr/>
            <p:nvPr/>
          </p:nvSpPr>
          <p:spPr>
            <a:xfrm>
              <a:off x="79718" y="867270"/>
              <a:ext cx="25261" cy="21652"/>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3"/>
            <p:cNvSpPr/>
            <p:nvPr/>
          </p:nvSpPr>
          <p:spPr>
            <a:xfrm>
              <a:off x="26409" y="867270"/>
              <a:ext cx="25261" cy="21652"/>
            </a:xfrm>
            <a:custGeom>
              <a:rect b="b" l="l" r="r" t="t"/>
              <a:pathLst>
                <a:path extrusionOk="0" h="132" w="154">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3"/>
            <p:cNvSpPr/>
            <p:nvPr/>
          </p:nvSpPr>
          <p:spPr>
            <a:xfrm>
              <a:off x="237679" y="814124"/>
              <a:ext cx="20340" cy="21652"/>
            </a:xfrm>
            <a:custGeom>
              <a:rect b="b" l="l" r="r" t="t"/>
              <a:pathLst>
                <a:path extrusionOk="0" h="132" w="124">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3"/>
            <p:cNvSpPr/>
            <p:nvPr/>
          </p:nvSpPr>
          <p:spPr>
            <a:xfrm>
              <a:off x="186010" y="814124"/>
              <a:ext cx="21816" cy="21652"/>
            </a:xfrm>
            <a:custGeom>
              <a:rect b="b" l="l" r="r" t="t"/>
              <a:pathLst>
                <a:path extrusionOk="0" h="132" w="133">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3"/>
            <p:cNvSpPr/>
            <p:nvPr/>
          </p:nvSpPr>
          <p:spPr>
            <a:xfrm>
              <a:off x="132864" y="813960"/>
              <a:ext cx="25261" cy="21816"/>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3"/>
            <p:cNvSpPr/>
            <p:nvPr/>
          </p:nvSpPr>
          <p:spPr>
            <a:xfrm>
              <a:off x="79718" y="813960"/>
              <a:ext cx="25261" cy="21816"/>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3"/>
            <p:cNvSpPr/>
            <p:nvPr/>
          </p:nvSpPr>
          <p:spPr>
            <a:xfrm>
              <a:off x="26409" y="814124"/>
              <a:ext cx="21652" cy="21652"/>
            </a:xfrm>
            <a:custGeom>
              <a:rect b="b" l="l" r="r" t="t"/>
              <a:pathLst>
                <a:path extrusionOk="0" h="132" w="132">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3"/>
            <p:cNvSpPr/>
            <p:nvPr/>
          </p:nvSpPr>
          <p:spPr>
            <a:xfrm>
              <a:off x="239319" y="760815"/>
              <a:ext cx="25261" cy="21652"/>
            </a:xfrm>
            <a:custGeom>
              <a:rect b="b" l="l" r="r" t="t"/>
              <a:pathLst>
                <a:path extrusionOk="0" h="132" w="154">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3"/>
            <p:cNvSpPr/>
            <p:nvPr/>
          </p:nvSpPr>
          <p:spPr>
            <a:xfrm>
              <a:off x="186010" y="760979"/>
              <a:ext cx="21816" cy="21488"/>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3"/>
            <p:cNvSpPr/>
            <p:nvPr/>
          </p:nvSpPr>
          <p:spPr>
            <a:xfrm>
              <a:off x="132864" y="760815"/>
              <a:ext cx="25261" cy="21652"/>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3"/>
            <p:cNvSpPr/>
            <p:nvPr/>
          </p:nvSpPr>
          <p:spPr>
            <a:xfrm>
              <a:off x="79718" y="760815"/>
              <a:ext cx="25261" cy="21652"/>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3"/>
            <p:cNvSpPr/>
            <p:nvPr/>
          </p:nvSpPr>
          <p:spPr>
            <a:xfrm>
              <a:off x="26409" y="760979"/>
              <a:ext cx="21652" cy="21488"/>
            </a:xfrm>
            <a:custGeom>
              <a:rect b="b" l="l" r="r" t="t"/>
              <a:pathLst>
                <a:path extrusionOk="0" h="131" w="132">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3"/>
            <p:cNvSpPr/>
            <p:nvPr/>
          </p:nvSpPr>
          <p:spPr>
            <a:xfrm>
              <a:off x="239319" y="707669"/>
              <a:ext cx="25261" cy="21652"/>
            </a:xfrm>
            <a:custGeom>
              <a:rect b="b" l="l" r="r" t="t"/>
              <a:pathLst>
                <a:path extrusionOk="0" h="132" w="154">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3"/>
            <p:cNvSpPr/>
            <p:nvPr/>
          </p:nvSpPr>
          <p:spPr>
            <a:xfrm>
              <a:off x="186010" y="707505"/>
              <a:ext cx="21816" cy="21816"/>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3"/>
            <p:cNvSpPr/>
            <p:nvPr/>
          </p:nvSpPr>
          <p:spPr>
            <a:xfrm>
              <a:off x="132864" y="707669"/>
              <a:ext cx="25261" cy="21652"/>
            </a:xfrm>
            <a:custGeom>
              <a:rect b="b" l="l" r="r" t="t"/>
              <a:pathLst>
                <a:path extrusionOk="0" h="132" w="154">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3"/>
            <p:cNvSpPr/>
            <p:nvPr/>
          </p:nvSpPr>
          <p:spPr>
            <a:xfrm>
              <a:off x="79718" y="707669"/>
              <a:ext cx="25261" cy="21652"/>
            </a:xfrm>
            <a:custGeom>
              <a:rect b="b" l="l" r="r" t="t"/>
              <a:pathLst>
                <a:path extrusionOk="0" h="132" w="154">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3"/>
            <p:cNvSpPr/>
            <p:nvPr/>
          </p:nvSpPr>
          <p:spPr>
            <a:xfrm>
              <a:off x="26409" y="707505"/>
              <a:ext cx="21652" cy="21816"/>
            </a:xfrm>
            <a:custGeom>
              <a:rect b="b" l="l" r="r" t="t"/>
              <a:pathLst>
                <a:path extrusionOk="0" h="133" w="132">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3"/>
            <p:cNvSpPr/>
            <p:nvPr/>
          </p:nvSpPr>
          <p:spPr>
            <a:xfrm>
              <a:off x="239319" y="654359"/>
              <a:ext cx="25261" cy="21816"/>
            </a:xfrm>
            <a:custGeom>
              <a:rect b="b" l="l" r="r" t="t"/>
              <a:pathLst>
                <a:path extrusionOk="0" h="133" w="154">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3"/>
            <p:cNvSpPr/>
            <p:nvPr/>
          </p:nvSpPr>
          <p:spPr>
            <a:xfrm>
              <a:off x="186010" y="654359"/>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3"/>
            <p:cNvSpPr/>
            <p:nvPr/>
          </p:nvSpPr>
          <p:spPr>
            <a:xfrm>
              <a:off x="132864" y="654359"/>
              <a:ext cx="25261" cy="21816"/>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3"/>
            <p:cNvSpPr/>
            <p:nvPr/>
          </p:nvSpPr>
          <p:spPr>
            <a:xfrm>
              <a:off x="79718" y="654359"/>
              <a:ext cx="25261" cy="21816"/>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3"/>
            <p:cNvSpPr/>
            <p:nvPr/>
          </p:nvSpPr>
          <p:spPr>
            <a:xfrm>
              <a:off x="26409" y="654359"/>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3"/>
            <p:cNvSpPr/>
            <p:nvPr/>
          </p:nvSpPr>
          <p:spPr>
            <a:xfrm>
              <a:off x="292465" y="601213"/>
              <a:ext cx="15091" cy="17879"/>
            </a:xfrm>
            <a:custGeom>
              <a:rect b="b" l="l" r="r" t="t"/>
              <a:pathLst>
                <a:path extrusionOk="0" h="109" w="92">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3"/>
            <p:cNvSpPr/>
            <p:nvPr/>
          </p:nvSpPr>
          <p:spPr>
            <a:xfrm>
              <a:off x="239319" y="601213"/>
              <a:ext cx="25261" cy="21652"/>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3"/>
            <p:cNvSpPr/>
            <p:nvPr/>
          </p:nvSpPr>
          <p:spPr>
            <a:xfrm>
              <a:off x="186010" y="601213"/>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3"/>
            <p:cNvSpPr/>
            <p:nvPr/>
          </p:nvSpPr>
          <p:spPr>
            <a:xfrm>
              <a:off x="132864" y="601213"/>
              <a:ext cx="25261" cy="21652"/>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3"/>
            <p:cNvSpPr/>
            <p:nvPr/>
          </p:nvSpPr>
          <p:spPr>
            <a:xfrm>
              <a:off x="79718" y="601213"/>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3"/>
            <p:cNvSpPr/>
            <p:nvPr/>
          </p:nvSpPr>
          <p:spPr>
            <a:xfrm>
              <a:off x="26409" y="601213"/>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3"/>
            <p:cNvSpPr/>
            <p:nvPr/>
          </p:nvSpPr>
          <p:spPr>
            <a:xfrm>
              <a:off x="341838" y="547903"/>
              <a:ext cx="25589" cy="19520"/>
            </a:xfrm>
            <a:custGeom>
              <a:rect b="b" l="l" r="r" t="t"/>
              <a:pathLst>
                <a:path extrusionOk="0" h="119" w="156">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3"/>
            <p:cNvSpPr/>
            <p:nvPr/>
          </p:nvSpPr>
          <p:spPr>
            <a:xfrm>
              <a:off x="292465" y="547903"/>
              <a:ext cx="25261" cy="21816"/>
            </a:xfrm>
            <a:custGeom>
              <a:rect b="b" l="l" r="r" t="t"/>
              <a:pathLst>
                <a:path extrusionOk="0" h="133" w="154">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3"/>
            <p:cNvSpPr/>
            <p:nvPr/>
          </p:nvSpPr>
          <p:spPr>
            <a:xfrm>
              <a:off x="239319" y="547903"/>
              <a:ext cx="25261" cy="21816"/>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3"/>
            <p:cNvSpPr/>
            <p:nvPr/>
          </p:nvSpPr>
          <p:spPr>
            <a:xfrm>
              <a:off x="186010" y="547903"/>
              <a:ext cx="21816" cy="21816"/>
            </a:xfrm>
            <a:custGeom>
              <a:rect b="b" l="l" r="r" t="t"/>
              <a:pathLst>
                <a:path extrusionOk="0" h="133" w="133">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3"/>
            <p:cNvSpPr/>
            <p:nvPr/>
          </p:nvSpPr>
          <p:spPr>
            <a:xfrm>
              <a:off x="132864" y="547903"/>
              <a:ext cx="25261" cy="21816"/>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3"/>
            <p:cNvSpPr/>
            <p:nvPr/>
          </p:nvSpPr>
          <p:spPr>
            <a:xfrm>
              <a:off x="79718" y="547903"/>
              <a:ext cx="25261" cy="21816"/>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3"/>
            <p:cNvSpPr/>
            <p:nvPr/>
          </p:nvSpPr>
          <p:spPr>
            <a:xfrm>
              <a:off x="26409" y="547903"/>
              <a:ext cx="21652" cy="21816"/>
            </a:xfrm>
            <a:custGeom>
              <a:rect b="b" l="l" r="r" t="t"/>
              <a:pathLst>
                <a:path extrusionOk="0" h="133" w="132">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3"/>
            <p:cNvSpPr/>
            <p:nvPr/>
          </p:nvSpPr>
          <p:spPr>
            <a:xfrm>
              <a:off x="830319" y="494758"/>
              <a:ext cx="5413" cy="1476"/>
            </a:xfrm>
            <a:custGeom>
              <a:rect b="b" l="l" r="r" t="t"/>
              <a:pathLst>
                <a:path extrusionOk="0" h="9" w="33">
                  <a:moveTo>
                    <a:pt x="32" y="1"/>
                  </a:moveTo>
                  <a:cubicBezTo>
                    <a:pt x="21" y="1"/>
                    <a:pt x="10" y="4"/>
                    <a:pt x="1" y="8"/>
                  </a:cubicBezTo>
                  <a:cubicBezTo>
                    <a:pt x="11" y="6"/>
                    <a:pt x="22" y="4"/>
                    <a:pt x="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3"/>
            <p:cNvSpPr/>
            <p:nvPr/>
          </p:nvSpPr>
          <p:spPr>
            <a:xfrm>
              <a:off x="769956" y="494758"/>
              <a:ext cx="23128" cy="13614"/>
            </a:xfrm>
            <a:custGeom>
              <a:rect b="b" l="l" r="r" t="t"/>
              <a:pathLst>
                <a:path extrusionOk="0" h="83" w="141">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3"/>
            <p:cNvSpPr/>
            <p:nvPr/>
          </p:nvSpPr>
          <p:spPr>
            <a:xfrm>
              <a:off x="714186" y="494758"/>
              <a:ext cx="29361" cy="19684"/>
            </a:xfrm>
            <a:custGeom>
              <a:rect b="b" l="l" r="r" t="t"/>
              <a:pathLst>
                <a:path extrusionOk="0" h="120" w="179">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3"/>
            <p:cNvSpPr/>
            <p:nvPr/>
          </p:nvSpPr>
          <p:spPr>
            <a:xfrm>
              <a:off x="664977" y="494758"/>
              <a:ext cx="25425" cy="21816"/>
            </a:xfrm>
            <a:custGeom>
              <a:rect b="b" l="l" r="r" t="t"/>
              <a:pathLst>
                <a:path extrusionOk="0" h="133" w="155">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3"/>
            <p:cNvSpPr/>
            <p:nvPr/>
          </p:nvSpPr>
          <p:spPr>
            <a:xfrm>
              <a:off x="611831" y="494758"/>
              <a:ext cx="21652" cy="21816"/>
            </a:xfrm>
            <a:custGeom>
              <a:rect b="b" l="l" r="r" t="t"/>
              <a:pathLst>
                <a:path extrusionOk="0" h="133" w="132">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3"/>
            <p:cNvSpPr/>
            <p:nvPr/>
          </p:nvSpPr>
          <p:spPr>
            <a:xfrm>
              <a:off x="558686"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3"/>
            <p:cNvSpPr/>
            <p:nvPr/>
          </p:nvSpPr>
          <p:spPr>
            <a:xfrm>
              <a:off x="505376" y="494758"/>
              <a:ext cx="21652" cy="21816"/>
            </a:xfrm>
            <a:custGeom>
              <a:rect b="b" l="l" r="r" t="t"/>
              <a:pathLst>
                <a:path extrusionOk="0" h="133" w="132">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3"/>
            <p:cNvSpPr/>
            <p:nvPr/>
          </p:nvSpPr>
          <p:spPr>
            <a:xfrm>
              <a:off x="452230" y="494758"/>
              <a:ext cx="25261" cy="21816"/>
            </a:xfrm>
            <a:custGeom>
              <a:rect b="b" l="l" r="r" t="t"/>
              <a:pathLst>
                <a:path extrusionOk="0" h="133" w="154">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3"/>
            <p:cNvSpPr/>
            <p:nvPr/>
          </p:nvSpPr>
          <p:spPr>
            <a:xfrm>
              <a:off x="398920" y="494758"/>
              <a:ext cx="25425" cy="21816"/>
            </a:xfrm>
            <a:custGeom>
              <a:rect b="b" l="l" r="r" t="t"/>
              <a:pathLst>
                <a:path extrusionOk="0" h="133" w="155">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3"/>
            <p:cNvSpPr/>
            <p:nvPr/>
          </p:nvSpPr>
          <p:spPr>
            <a:xfrm>
              <a:off x="345611"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3"/>
            <p:cNvSpPr/>
            <p:nvPr/>
          </p:nvSpPr>
          <p:spPr>
            <a:xfrm>
              <a:off x="292465" y="494758"/>
              <a:ext cx="25261" cy="21816"/>
            </a:xfrm>
            <a:custGeom>
              <a:rect b="b" l="l" r="r" t="t"/>
              <a:pathLst>
                <a:path extrusionOk="0" h="133" w="154">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3"/>
            <p:cNvSpPr/>
            <p:nvPr/>
          </p:nvSpPr>
          <p:spPr>
            <a:xfrm>
              <a:off x="239319" y="494758"/>
              <a:ext cx="25261" cy="21816"/>
            </a:xfrm>
            <a:custGeom>
              <a:rect b="b" l="l" r="r" t="t"/>
              <a:pathLst>
                <a:path extrusionOk="0" h="133" w="154">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3"/>
            <p:cNvSpPr/>
            <p:nvPr/>
          </p:nvSpPr>
          <p:spPr>
            <a:xfrm>
              <a:off x="186010"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3"/>
            <p:cNvSpPr/>
            <p:nvPr/>
          </p:nvSpPr>
          <p:spPr>
            <a:xfrm>
              <a:off x="132864"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3"/>
            <p:cNvSpPr/>
            <p:nvPr/>
          </p:nvSpPr>
          <p:spPr>
            <a:xfrm>
              <a:off x="79718" y="494758"/>
              <a:ext cx="25261" cy="21816"/>
            </a:xfrm>
            <a:custGeom>
              <a:rect b="b" l="l" r="r" t="t"/>
              <a:pathLst>
                <a:path extrusionOk="0" h="133" w="154">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3"/>
            <p:cNvSpPr/>
            <p:nvPr/>
          </p:nvSpPr>
          <p:spPr>
            <a:xfrm>
              <a:off x="26409" y="494758"/>
              <a:ext cx="21652" cy="21816"/>
            </a:xfrm>
            <a:custGeom>
              <a:rect b="b" l="l" r="r" t="t"/>
              <a:pathLst>
                <a:path extrusionOk="0" h="133" w="132">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3"/>
            <p:cNvSpPr/>
            <p:nvPr/>
          </p:nvSpPr>
          <p:spPr>
            <a:xfrm>
              <a:off x="928081" y="441612"/>
              <a:ext cx="24440" cy="17387"/>
            </a:xfrm>
            <a:custGeom>
              <a:rect b="b" l="l" r="r" t="t"/>
              <a:pathLst>
                <a:path extrusionOk="0" h="106" w="149">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3"/>
            <p:cNvSpPr/>
            <p:nvPr/>
          </p:nvSpPr>
          <p:spPr>
            <a:xfrm>
              <a:off x="877888"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3"/>
            <p:cNvSpPr/>
            <p:nvPr/>
          </p:nvSpPr>
          <p:spPr>
            <a:xfrm>
              <a:off x="824742" y="441612"/>
              <a:ext cx="25261" cy="21488"/>
            </a:xfrm>
            <a:custGeom>
              <a:rect b="b" l="l" r="r" t="t"/>
              <a:pathLst>
                <a:path extrusionOk="0" h="131"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3"/>
            <p:cNvSpPr/>
            <p:nvPr/>
          </p:nvSpPr>
          <p:spPr>
            <a:xfrm>
              <a:off x="771432" y="441612"/>
              <a:ext cx="25261" cy="21488"/>
            </a:xfrm>
            <a:custGeom>
              <a:rect b="b" l="l" r="r" t="t"/>
              <a:pathLst>
                <a:path extrusionOk="0" h="131"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3"/>
            <p:cNvSpPr/>
            <p:nvPr/>
          </p:nvSpPr>
          <p:spPr>
            <a:xfrm>
              <a:off x="718287"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3"/>
            <p:cNvSpPr/>
            <p:nvPr/>
          </p:nvSpPr>
          <p:spPr>
            <a:xfrm>
              <a:off x="664977" y="441612"/>
              <a:ext cx="25425" cy="21488"/>
            </a:xfrm>
            <a:custGeom>
              <a:rect b="b" l="l" r="r" t="t"/>
              <a:pathLst>
                <a:path extrusionOk="0" h="131" w="155">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3"/>
            <p:cNvSpPr/>
            <p:nvPr/>
          </p:nvSpPr>
          <p:spPr>
            <a:xfrm>
              <a:off x="611831" y="441612"/>
              <a:ext cx="21652" cy="21488"/>
            </a:xfrm>
            <a:custGeom>
              <a:rect b="b" l="l" r="r" t="t"/>
              <a:pathLst>
                <a:path extrusionOk="0" h="131" w="132">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3"/>
            <p:cNvSpPr/>
            <p:nvPr/>
          </p:nvSpPr>
          <p:spPr>
            <a:xfrm>
              <a:off x="558686"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3"/>
            <p:cNvSpPr/>
            <p:nvPr/>
          </p:nvSpPr>
          <p:spPr>
            <a:xfrm>
              <a:off x="505376" y="441612"/>
              <a:ext cx="21652" cy="21488"/>
            </a:xfrm>
            <a:custGeom>
              <a:rect b="b" l="l" r="r" t="t"/>
              <a:pathLst>
                <a:path extrusionOk="0" h="131" w="132">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3"/>
            <p:cNvSpPr/>
            <p:nvPr/>
          </p:nvSpPr>
          <p:spPr>
            <a:xfrm>
              <a:off x="452230" y="441612"/>
              <a:ext cx="25261" cy="21488"/>
            </a:xfrm>
            <a:custGeom>
              <a:rect b="b" l="l" r="r" t="t"/>
              <a:pathLst>
                <a:path extrusionOk="0" h="131" w="154">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3"/>
            <p:cNvSpPr/>
            <p:nvPr/>
          </p:nvSpPr>
          <p:spPr>
            <a:xfrm>
              <a:off x="398920" y="441612"/>
              <a:ext cx="25425" cy="21488"/>
            </a:xfrm>
            <a:custGeom>
              <a:rect b="b" l="l" r="r" t="t"/>
              <a:pathLst>
                <a:path extrusionOk="0" h="131"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3"/>
            <p:cNvSpPr/>
            <p:nvPr/>
          </p:nvSpPr>
          <p:spPr>
            <a:xfrm>
              <a:off x="345611"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3"/>
            <p:cNvSpPr/>
            <p:nvPr/>
          </p:nvSpPr>
          <p:spPr>
            <a:xfrm>
              <a:off x="292465"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3"/>
            <p:cNvSpPr/>
            <p:nvPr/>
          </p:nvSpPr>
          <p:spPr>
            <a:xfrm>
              <a:off x="239319"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3"/>
            <p:cNvSpPr/>
            <p:nvPr/>
          </p:nvSpPr>
          <p:spPr>
            <a:xfrm>
              <a:off x="186010"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3"/>
            <p:cNvSpPr/>
            <p:nvPr/>
          </p:nvSpPr>
          <p:spPr>
            <a:xfrm>
              <a:off x="132864" y="441612"/>
              <a:ext cx="25261" cy="21488"/>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3"/>
            <p:cNvSpPr/>
            <p:nvPr/>
          </p:nvSpPr>
          <p:spPr>
            <a:xfrm>
              <a:off x="79718"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3"/>
            <p:cNvSpPr/>
            <p:nvPr/>
          </p:nvSpPr>
          <p:spPr>
            <a:xfrm>
              <a:off x="26409" y="441612"/>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3"/>
            <p:cNvSpPr/>
            <p:nvPr/>
          </p:nvSpPr>
          <p:spPr>
            <a:xfrm>
              <a:off x="1037653" y="388302"/>
              <a:ext cx="15911" cy="12302"/>
            </a:xfrm>
            <a:custGeom>
              <a:rect b="b" l="l" r="r" t="t"/>
              <a:pathLst>
                <a:path extrusionOk="0" h="75" w="97">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3"/>
            <p:cNvSpPr/>
            <p:nvPr/>
          </p:nvSpPr>
          <p:spPr>
            <a:xfrm>
              <a:off x="984507" y="388302"/>
              <a:ext cx="25261" cy="21652"/>
            </a:xfrm>
            <a:custGeom>
              <a:rect b="b" l="l" r="r" t="t"/>
              <a:pathLst>
                <a:path extrusionOk="0" h="132" w="154">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3"/>
            <p:cNvSpPr/>
            <p:nvPr/>
          </p:nvSpPr>
          <p:spPr>
            <a:xfrm>
              <a:off x="931033"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3"/>
            <p:cNvSpPr/>
            <p:nvPr/>
          </p:nvSpPr>
          <p:spPr>
            <a:xfrm>
              <a:off x="877888" y="388302"/>
              <a:ext cx="25261" cy="21652"/>
            </a:xfrm>
            <a:custGeom>
              <a:rect b="b" l="l" r="r" t="t"/>
              <a:pathLst>
                <a:path extrusionOk="0" h="132" w="154">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3"/>
            <p:cNvSpPr/>
            <p:nvPr/>
          </p:nvSpPr>
          <p:spPr>
            <a:xfrm>
              <a:off x="824742" y="388302"/>
              <a:ext cx="25261" cy="21652"/>
            </a:xfrm>
            <a:custGeom>
              <a:rect b="b" l="l" r="r" t="t"/>
              <a:pathLst>
                <a:path extrusionOk="0" h="132" w="154">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3"/>
            <p:cNvSpPr/>
            <p:nvPr/>
          </p:nvSpPr>
          <p:spPr>
            <a:xfrm>
              <a:off x="771432"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3"/>
            <p:cNvSpPr/>
            <p:nvPr/>
          </p:nvSpPr>
          <p:spPr>
            <a:xfrm>
              <a:off x="718287"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3"/>
            <p:cNvSpPr/>
            <p:nvPr/>
          </p:nvSpPr>
          <p:spPr>
            <a:xfrm>
              <a:off x="664977" y="388302"/>
              <a:ext cx="25425" cy="21652"/>
            </a:xfrm>
            <a:custGeom>
              <a:rect b="b" l="l" r="r" t="t"/>
              <a:pathLst>
                <a:path extrusionOk="0" h="132" w="155">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3"/>
            <p:cNvSpPr/>
            <p:nvPr/>
          </p:nvSpPr>
          <p:spPr>
            <a:xfrm>
              <a:off x="611831" y="388302"/>
              <a:ext cx="21652" cy="21652"/>
            </a:xfrm>
            <a:custGeom>
              <a:rect b="b" l="l" r="r" t="t"/>
              <a:pathLst>
                <a:path extrusionOk="0" h="132" w="132">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3"/>
            <p:cNvSpPr/>
            <p:nvPr/>
          </p:nvSpPr>
          <p:spPr>
            <a:xfrm>
              <a:off x="558686"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3"/>
            <p:cNvSpPr/>
            <p:nvPr/>
          </p:nvSpPr>
          <p:spPr>
            <a:xfrm>
              <a:off x="505376" y="388302"/>
              <a:ext cx="21652" cy="21652"/>
            </a:xfrm>
            <a:custGeom>
              <a:rect b="b" l="l" r="r" t="t"/>
              <a:pathLst>
                <a:path extrusionOk="0" h="132" w="132">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3"/>
            <p:cNvSpPr/>
            <p:nvPr/>
          </p:nvSpPr>
          <p:spPr>
            <a:xfrm>
              <a:off x="452230" y="388302"/>
              <a:ext cx="25261" cy="21652"/>
            </a:xfrm>
            <a:custGeom>
              <a:rect b="b" l="l" r="r" t="t"/>
              <a:pathLst>
                <a:path extrusionOk="0" h="132" w="154">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3"/>
            <p:cNvSpPr/>
            <p:nvPr/>
          </p:nvSpPr>
          <p:spPr>
            <a:xfrm>
              <a:off x="398920" y="388302"/>
              <a:ext cx="25425" cy="21652"/>
            </a:xfrm>
            <a:custGeom>
              <a:rect b="b" l="l" r="r" t="t"/>
              <a:pathLst>
                <a:path extrusionOk="0" h="132" w="155">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3"/>
            <p:cNvSpPr/>
            <p:nvPr/>
          </p:nvSpPr>
          <p:spPr>
            <a:xfrm>
              <a:off x="345611"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3"/>
            <p:cNvSpPr/>
            <p:nvPr/>
          </p:nvSpPr>
          <p:spPr>
            <a:xfrm>
              <a:off x="292465" y="388302"/>
              <a:ext cx="25261" cy="21652"/>
            </a:xfrm>
            <a:custGeom>
              <a:rect b="b" l="l" r="r" t="t"/>
              <a:pathLst>
                <a:path extrusionOk="0" h="132" w="154">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3"/>
            <p:cNvSpPr/>
            <p:nvPr/>
          </p:nvSpPr>
          <p:spPr>
            <a:xfrm>
              <a:off x="239319"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3"/>
            <p:cNvSpPr/>
            <p:nvPr/>
          </p:nvSpPr>
          <p:spPr>
            <a:xfrm>
              <a:off x="186010"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3"/>
            <p:cNvSpPr/>
            <p:nvPr/>
          </p:nvSpPr>
          <p:spPr>
            <a:xfrm>
              <a:off x="132864" y="388302"/>
              <a:ext cx="25261" cy="21652"/>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3"/>
            <p:cNvSpPr/>
            <p:nvPr/>
          </p:nvSpPr>
          <p:spPr>
            <a:xfrm>
              <a:off x="79718"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3"/>
            <p:cNvSpPr/>
            <p:nvPr/>
          </p:nvSpPr>
          <p:spPr>
            <a:xfrm>
              <a:off x="26409" y="388302"/>
              <a:ext cx="21652" cy="21652"/>
            </a:xfrm>
            <a:custGeom>
              <a:rect b="b" l="l" r="r" t="t"/>
              <a:pathLst>
                <a:path extrusionOk="0" h="132" w="132">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3"/>
            <p:cNvSpPr/>
            <p:nvPr/>
          </p:nvSpPr>
          <p:spPr>
            <a:xfrm>
              <a:off x="1086533" y="335156"/>
              <a:ext cx="25425" cy="20668"/>
            </a:xfrm>
            <a:custGeom>
              <a:rect b="b" l="l" r="r" t="t"/>
              <a:pathLst>
                <a:path extrusionOk="0" h="126" w="155">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3"/>
            <p:cNvSpPr/>
            <p:nvPr/>
          </p:nvSpPr>
          <p:spPr>
            <a:xfrm>
              <a:off x="1037653"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3"/>
            <p:cNvSpPr/>
            <p:nvPr/>
          </p:nvSpPr>
          <p:spPr>
            <a:xfrm>
              <a:off x="984507" y="334992"/>
              <a:ext cx="25261" cy="21816"/>
            </a:xfrm>
            <a:custGeom>
              <a:rect b="b" l="l" r="r" t="t"/>
              <a:pathLst>
                <a:path extrusionOk="0" h="133" w="154">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3"/>
            <p:cNvSpPr/>
            <p:nvPr/>
          </p:nvSpPr>
          <p:spPr>
            <a:xfrm>
              <a:off x="931033"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3"/>
            <p:cNvSpPr/>
            <p:nvPr/>
          </p:nvSpPr>
          <p:spPr>
            <a:xfrm>
              <a:off x="877888"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3"/>
            <p:cNvSpPr/>
            <p:nvPr/>
          </p:nvSpPr>
          <p:spPr>
            <a:xfrm>
              <a:off x="824742" y="334992"/>
              <a:ext cx="25261" cy="21816"/>
            </a:xfrm>
            <a:custGeom>
              <a:rect b="b" l="l" r="r" t="t"/>
              <a:pathLst>
                <a:path extrusionOk="0" h="133" w="154">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3"/>
            <p:cNvSpPr/>
            <p:nvPr/>
          </p:nvSpPr>
          <p:spPr>
            <a:xfrm>
              <a:off x="771432" y="334992"/>
              <a:ext cx="25261" cy="21816"/>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3"/>
            <p:cNvSpPr/>
            <p:nvPr/>
          </p:nvSpPr>
          <p:spPr>
            <a:xfrm>
              <a:off x="718287"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3"/>
            <p:cNvSpPr/>
            <p:nvPr/>
          </p:nvSpPr>
          <p:spPr>
            <a:xfrm>
              <a:off x="664977" y="334992"/>
              <a:ext cx="25425" cy="21816"/>
            </a:xfrm>
            <a:custGeom>
              <a:rect b="b" l="l" r="r" t="t"/>
              <a:pathLst>
                <a:path extrusionOk="0" h="133" w="155">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3"/>
            <p:cNvSpPr/>
            <p:nvPr/>
          </p:nvSpPr>
          <p:spPr>
            <a:xfrm>
              <a:off x="611831" y="335156"/>
              <a:ext cx="21652" cy="21652"/>
            </a:xfrm>
            <a:custGeom>
              <a:rect b="b" l="l" r="r" t="t"/>
              <a:pathLst>
                <a:path extrusionOk="0" h="132" w="132">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3"/>
            <p:cNvSpPr/>
            <p:nvPr/>
          </p:nvSpPr>
          <p:spPr>
            <a:xfrm>
              <a:off x="558686"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3"/>
            <p:cNvSpPr/>
            <p:nvPr/>
          </p:nvSpPr>
          <p:spPr>
            <a:xfrm>
              <a:off x="505376" y="335156"/>
              <a:ext cx="21652" cy="21652"/>
            </a:xfrm>
            <a:custGeom>
              <a:rect b="b" l="l" r="r" t="t"/>
              <a:pathLst>
                <a:path extrusionOk="0" h="132" w="132">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3"/>
            <p:cNvSpPr/>
            <p:nvPr/>
          </p:nvSpPr>
          <p:spPr>
            <a:xfrm>
              <a:off x="452230"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3"/>
            <p:cNvSpPr/>
            <p:nvPr/>
          </p:nvSpPr>
          <p:spPr>
            <a:xfrm>
              <a:off x="398920" y="334992"/>
              <a:ext cx="25425" cy="21816"/>
            </a:xfrm>
            <a:custGeom>
              <a:rect b="b" l="l" r="r" t="t"/>
              <a:pathLst>
                <a:path extrusionOk="0" h="133" w="155">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3"/>
            <p:cNvSpPr/>
            <p:nvPr/>
          </p:nvSpPr>
          <p:spPr>
            <a:xfrm>
              <a:off x="345611"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3"/>
            <p:cNvSpPr/>
            <p:nvPr/>
          </p:nvSpPr>
          <p:spPr>
            <a:xfrm>
              <a:off x="292465"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3"/>
            <p:cNvSpPr/>
            <p:nvPr/>
          </p:nvSpPr>
          <p:spPr>
            <a:xfrm>
              <a:off x="239319"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3"/>
            <p:cNvSpPr/>
            <p:nvPr/>
          </p:nvSpPr>
          <p:spPr>
            <a:xfrm>
              <a:off x="186010"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3"/>
            <p:cNvSpPr/>
            <p:nvPr/>
          </p:nvSpPr>
          <p:spPr>
            <a:xfrm>
              <a:off x="132864" y="334992"/>
              <a:ext cx="25261" cy="21816"/>
            </a:xfrm>
            <a:custGeom>
              <a:rect b="b" l="l" r="r" t="t"/>
              <a:pathLst>
                <a:path extrusionOk="0" h="133" w="154">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3"/>
            <p:cNvSpPr/>
            <p:nvPr/>
          </p:nvSpPr>
          <p:spPr>
            <a:xfrm>
              <a:off x="79718"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3"/>
            <p:cNvSpPr/>
            <p:nvPr/>
          </p:nvSpPr>
          <p:spPr>
            <a:xfrm>
              <a:off x="26409" y="335156"/>
              <a:ext cx="21652" cy="21652"/>
            </a:xfrm>
            <a:custGeom>
              <a:rect b="b" l="l" r="r" t="t"/>
              <a:pathLst>
                <a:path extrusionOk="0" h="132" w="132">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3"/>
            <p:cNvSpPr/>
            <p:nvPr/>
          </p:nvSpPr>
          <p:spPr>
            <a:xfrm>
              <a:off x="1139843" y="282010"/>
              <a:ext cx="24933" cy="21160"/>
            </a:xfrm>
            <a:custGeom>
              <a:rect b="b" l="l" r="r" t="t"/>
              <a:pathLst>
                <a:path extrusionOk="0" h="129" w="152">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3"/>
            <p:cNvSpPr/>
            <p:nvPr/>
          </p:nvSpPr>
          <p:spPr>
            <a:xfrm>
              <a:off x="1090798" y="281846"/>
              <a:ext cx="25425" cy="21652"/>
            </a:xfrm>
            <a:custGeom>
              <a:rect b="b" l="l" r="r" t="t"/>
              <a:pathLst>
                <a:path extrusionOk="0" h="132" w="155">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3"/>
            <p:cNvSpPr/>
            <p:nvPr/>
          </p:nvSpPr>
          <p:spPr>
            <a:xfrm>
              <a:off x="1037653"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3"/>
            <p:cNvSpPr/>
            <p:nvPr/>
          </p:nvSpPr>
          <p:spPr>
            <a:xfrm>
              <a:off x="984507" y="281846"/>
              <a:ext cx="25261" cy="21652"/>
            </a:xfrm>
            <a:custGeom>
              <a:rect b="b" l="l" r="r" t="t"/>
              <a:pathLst>
                <a:path extrusionOk="0" h="132" w="154">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3"/>
            <p:cNvSpPr/>
            <p:nvPr/>
          </p:nvSpPr>
          <p:spPr>
            <a:xfrm>
              <a:off x="931033" y="281846"/>
              <a:ext cx="25589" cy="21652"/>
            </a:xfrm>
            <a:custGeom>
              <a:rect b="b" l="l" r="r" t="t"/>
              <a:pathLst>
                <a:path extrusionOk="0" h="132" w="156">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3"/>
            <p:cNvSpPr/>
            <p:nvPr/>
          </p:nvSpPr>
          <p:spPr>
            <a:xfrm>
              <a:off x="877888"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3"/>
            <p:cNvSpPr/>
            <p:nvPr/>
          </p:nvSpPr>
          <p:spPr>
            <a:xfrm>
              <a:off x="824742" y="281846"/>
              <a:ext cx="25261" cy="21652"/>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3"/>
            <p:cNvSpPr/>
            <p:nvPr/>
          </p:nvSpPr>
          <p:spPr>
            <a:xfrm>
              <a:off x="771432" y="281846"/>
              <a:ext cx="25261" cy="21652"/>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3"/>
            <p:cNvSpPr/>
            <p:nvPr/>
          </p:nvSpPr>
          <p:spPr>
            <a:xfrm>
              <a:off x="718287"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3"/>
            <p:cNvSpPr/>
            <p:nvPr/>
          </p:nvSpPr>
          <p:spPr>
            <a:xfrm>
              <a:off x="664977" y="281846"/>
              <a:ext cx="25425" cy="21652"/>
            </a:xfrm>
            <a:custGeom>
              <a:rect b="b" l="l" r="r" t="t"/>
              <a:pathLst>
                <a:path extrusionOk="0" h="132" w="155">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3"/>
            <p:cNvSpPr/>
            <p:nvPr/>
          </p:nvSpPr>
          <p:spPr>
            <a:xfrm>
              <a:off x="611831"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3"/>
            <p:cNvSpPr/>
            <p:nvPr/>
          </p:nvSpPr>
          <p:spPr>
            <a:xfrm>
              <a:off x="558686"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3"/>
            <p:cNvSpPr/>
            <p:nvPr/>
          </p:nvSpPr>
          <p:spPr>
            <a:xfrm>
              <a:off x="505376" y="281846"/>
              <a:ext cx="25425" cy="21652"/>
            </a:xfrm>
            <a:custGeom>
              <a:rect b="b" l="l" r="r" t="t"/>
              <a:pathLst>
                <a:path extrusionOk="0" h="132" w="155">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3"/>
            <p:cNvSpPr/>
            <p:nvPr/>
          </p:nvSpPr>
          <p:spPr>
            <a:xfrm>
              <a:off x="452230"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3"/>
            <p:cNvSpPr/>
            <p:nvPr/>
          </p:nvSpPr>
          <p:spPr>
            <a:xfrm>
              <a:off x="398920" y="281846"/>
              <a:ext cx="25425" cy="21652"/>
            </a:xfrm>
            <a:custGeom>
              <a:rect b="b" l="l" r="r" t="t"/>
              <a:pathLst>
                <a:path extrusionOk="0" h="132" w="155">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3"/>
            <p:cNvSpPr/>
            <p:nvPr/>
          </p:nvSpPr>
          <p:spPr>
            <a:xfrm>
              <a:off x="345611" y="281846"/>
              <a:ext cx="25425" cy="21652"/>
            </a:xfrm>
            <a:custGeom>
              <a:rect b="b" l="l" r="r" t="t"/>
              <a:pathLst>
                <a:path extrusionOk="0" h="132" w="155">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3"/>
            <p:cNvSpPr/>
            <p:nvPr/>
          </p:nvSpPr>
          <p:spPr>
            <a:xfrm>
              <a:off x="292465"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3"/>
            <p:cNvSpPr/>
            <p:nvPr/>
          </p:nvSpPr>
          <p:spPr>
            <a:xfrm>
              <a:off x="239319"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3"/>
            <p:cNvSpPr/>
            <p:nvPr/>
          </p:nvSpPr>
          <p:spPr>
            <a:xfrm>
              <a:off x="186010" y="281846"/>
              <a:ext cx="25425" cy="21652"/>
            </a:xfrm>
            <a:custGeom>
              <a:rect b="b" l="l" r="r" t="t"/>
              <a:pathLst>
                <a:path extrusionOk="0" h="132" w="155">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3"/>
            <p:cNvSpPr/>
            <p:nvPr/>
          </p:nvSpPr>
          <p:spPr>
            <a:xfrm>
              <a:off x="132864"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3"/>
            <p:cNvSpPr/>
            <p:nvPr/>
          </p:nvSpPr>
          <p:spPr>
            <a:xfrm>
              <a:off x="79718"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3"/>
            <p:cNvSpPr/>
            <p:nvPr/>
          </p:nvSpPr>
          <p:spPr>
            <a:xfrm>
              <a:off x="26409" y="281846"/>
              <a:ext cx="25261" cy="21652"/>
            </a:xfrm>
            <a:custGeom>
              <a:rect b="b" l="l" r="r" t="t"/>
              <a:pathLst>
                <a:path extrusionOk="0" h="132" w="154">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3"/>
            <p:cNvSpPr/>
            <p:nvPr/>
          </p:nvSpPr>
          <p:spPr>
            <a:xfrm>
              <a:off x="1197254" y="228865"/>
              <a:ext cx="9678" cy="14599"/>
            </a:xfrm>
            <a:custGeom>
              <a:rect b="b" l="l" r="r" t="t"/>
              <a:pathLst>
                <a:path extrusionOk="0" h="89" w="59">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3"/>
            <p:cNvSpPr/>
            <p:nvPr/>
          </p:nvSpPr>
          <p:spPr>
            <a:xfrm>
              <a:off x="1140335" y="228537"/>
              <a:ext cx="25261" cy="21816"/>
            </a:xfrm>
            <a:custGeom>
              <a:rect b="b" l="l" r="r" t="t"/>
              <a:pathLst>
                <a:path extrusionOk="0" h="133" w="154">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3"/>
            <p:cNvSpPr/>
            <p:nvPr/>
          </p:nvSpPr>
          <p:spPr>
            <a:xfrm>
              <a:off x="1090798"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3"/>
            <p:cNvSpPr/>
            <p:nvPr/>
          </p:nvSpPr>
          <p:spPr>
            <a:xfrm>
              <a:off x="1037653" y="228701"/>
              <a:ext cx="25261" cy="21652"/>
            </a:xfrm>
            <a:custGeom>
              <a:rect b="b" l="l" r="r" t="t"/>
              <a:pathLst>
                <a:path extrusionOk="0" h="132" w="154">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3"/>
            <p:cNvSpPr/>
            <p:nvPr/>
          </p:nvSpPr>
          <p:spPr>
            <a:xfrm>
              <a:off x="984507" y="228701"/>
              <a:ext cx="25261" cy="21652"/>
            </a:xfrm>
            <a:custGeom>
              <a:rect b="b" l="l" r="r" t="t"/>
              <a:pathLst>
                <a:path extrusionOk="0" h="132" w="154">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3"/>
            <p:cNvSpPr/>
            <p:nvPr/>
          </p:nvSpPr>
          <p:spPr>
            <a:xfrm>
              <a:off x="931033"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3"/>
            <p:cNvSpPr/>
            <p:nvPr/>
          </p:nvSpPr>
          <p:spPr>
            <a:xfrm>
              <a:off x="877888" y="228701"/>
              <a:ext cx="25261" cy="21652"/>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3"/>
            <p:cNvSpPr/>
            <p:nvPr/>
          </p:nvSpPr>
          <p:spPr>
            <a:xfrm>
              <a:off x="824742" y="228701"/>
              <a:ext cx="25261" cy="21652"/>
            </a:xfrm>
            <a:custGeom>
              <a:rect b="b" l="l" r="r" t="t"/>
              <a:pathLst>
                <a:path extrusionOk="0" h="132" w="154">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3"/>
            <p:cNvSpPr/>
            <p:nvPr/>
          </p:nvSpPr>
          <p:spPr>
            <a:xfrm>
              <a:off x="771432"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3"/>
            <p:cNvSpPr/>
            <p:nvPr/>
          </p:nvSpPr>
          <p:spPr>
            <a:xfrm>
              <a:off x="718287"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3"/>
            <p:cNvSpPr/>
            <p:nvPr/>
          </p:nvSpPr>
          <p:spPr>
            <a:xfrm>
              <a:off x="664977" y="228701"/>
              <a:ext cx="25425" cy="21652"/>
            </a:xfrm>
            <a:custGeom>
              <a:rect b="b" l="l" r="r" t="t"/>
              <a:pathLst>
                <a:path extrusionOk="0" h="132" w="155">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3"/>
            <p:cNvSpPr/>
            <p:nvPr/>
          </p:nvSpPr>
          <p:spPr>
            <a:xfrm>
              <a:off x="611831" y="228537"/>
              <a:ext cx="21652" cy="21816"/>
            </a:xfrm>
            <a:custGeom>
              <a:rect b="b" l="l" r="r" t="t"/>
              <a:pathLst>
                <a:path extrusionOk="0" h="133" w="132">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3"/>
            <p:cNvSpPr/>
            <p:nvPr/>
          </p:nvSpPr>
          <p:spPr>
            <a:xfrm>
              <a:off x="558686" y="228701"/>
              <a:ext cx="25261" cy="21652"/>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3"/>
            <p:cNvSpPr/>
            <p:nvPr/>
          </p:nvSpPr>
          <p:spPr>
            <a:xfrm>
              <a:off x="505376" y="228537"/>
              <a:ext cx="21652" cy="21816"/>
            </a:xfrm>
            <a:custGeom>
              <a:rect b="b" l="l" r="r" t="t"/>
              <a:pathLst>
                <a:path extrusionOk="0" h="133" w="132">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3"/>
            <p:cNvSpPr/>
            <p:nvPr/>
          </p:nvSpPr>
          <p:spPr>
            <a:xfrm>
              <a:off x="452230" y="228701"/>
              <a:ext cx="25261" cy="21652"/>
            </a:xfrm>
            <a:custGeom>
              <a:rect b="b" l="l" r="r" t="t"/>
              <a:pathLst>
                <a:path extrusionOk="0" h="132" w="154">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3"/>
            <p:cNvSpPr/>
            <p:nvPr/>
          </p:nvSpPr>
          <p:spPr>
            <a:xfrm>
              <a:off x="398920" y="228701"/>
              <a:ext cx="25425" cy="21652"/>
            </a:xfrm>
            <a:custGeom>
              <a:rect b="b" l="l" r="r" t="t"/>
              <a:pathLst>
                <a:path extrusionOk="0" h="132" w="155">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3"/>
            <p:cNvSpPr/>
            <p:nvPr/>
          </p:nvSpPr>
          <p:spPr>
            <a:xfrm>
              <a:off x="345611"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3"/>
            <p:cNvSpPr/>
            <p:nvPr/>
          </p:nvSpPr>
          <p:spPr>
            <a:xfrm>
              <a:off x="292465" y="228701"/>
              <a:ext cx="25261" cy="21652"/>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3"/>
            <p:cNvSpPr/>
            <p:nvPr/>
          </p:nvSpPr>
          <p:spPr>
            <a:xfrm>
              <a:off x="239319" y="228701"/>
              <a:ext cx="25261" cy="21652"/>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3"/>
            <p:cNvSpPr/>
            <p:nvPr/>
          </p:nvSpPr>
          <p:spPr>
            <a:xfrm>
              <a:off x="186010"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3"/>
            <p:cNvSpPr/>
            <p:nvPr/>
          </p:nvSpPr>
          <p:spPr>
            <a:xfrm>
              <a:off x="132864" y="228701"/>
              <a:ext cx="25261" cy="21652"/>
            </a:xfrm>
            <a:custGeom>
              <a:rect b="b" l="l" r="r" t="t"/>
              <a:pathLst>
                <a:path extrusionOk="0" h="132" w="154">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3"/>
            <p:cNvSpPr/>
            <p:nvPr/>
          </p:nvSpPr>
          <p:spPr>
            <a:xfrm>
              <a:off x="79718" y="228701"/>
              <a:ext cx="25261" cy="21652"/>
            </a:xfrm>
            <a:custGeom>
              <a:rect b="b" l="l" r="r" t="t"/>
              <a:pathLst>
                <a:path extrusionOk="0" h="132" w="154">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3"/>
            <p:cNvSpPr/>
            <p:nvPr/>
          </p:nvSpPr>
          <p:spPr>
            <a:xfrm>
              <a:off x="26409"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3"/>
            <p:cNvSpPr/>
            <p:nvPr/>
          </p:nvSpPr>
          <p:spPr>
            <a:xfrm>
              <a:off x="1193481" y="175391"/>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3"/>
            <p:cNvSpPr/>
            <p:nvPr/>
          </p:nvSpPr>
          <p:spPr>
            <a:xfrm>
              <a:off x="1140335" y="175391"/>
              <a:ext cx="25261" cy="21652"/>
            </a:xfrm>
            <a:custGeom>
              <a:rect b="b" l="l" r="r" t="t"/>
              <a:pathLst>
                <a:path extrusionOk="0" h="132" w="154">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3"/>
            <p:cNvSpPr/>
            <p:nvPr/>
          </p:nvSpPr>
          <p:spPr>
            <a:xfrm>
              <a:off x="1090798"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3"/>
            <p:cNvSpPr/>
            <p:nvPr/>
          </p:nvSpPr>
          <p:spPr>
            <a:xfrm>
              <a:off x="1037653" y="175391"/>
              <a:ext cx="25261" cy="21816"/>
            </a:xfrm>
            <a:custGeom>
              <a:rect b="b" l="l" r="r" t="t"/>
              <a:pathLst>
                <a:path extrusionOk="0" h="133" w="154">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3"/>
            <p:cNvSpPr/>
            <p:nvPr/>
          </p:nvSpPr>
          <p:spPr>
            <a:xfrm>
              <a:off x="984507" y="175391"/>
              <a:ext cx="25261" cy="21816"/>
            </a:xfrm>
            <a:custGeom>
              <a:rect b="b" l="l" r="r" t="t"/>
              <a:pathLst>
                <a:path extrusionOk="0" h="133" w="154">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3"/>
            <p:cNvSpPr/>
            <p:nvPr/>
          </p:nvSpPr>
          <p:spPr>
            <a:xfrm>
              <a:off x="931033"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3"/>
            <p:cNvSpPr/>
            <p:nvPr/>
          </p:nvSpPr>
          <p:spPr>
            <a:xfrm>
              <a:off x="877888"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3"/>
            <p:cNvSpPr/>
            <p:nvPr/>
          </p:nvSpPr>
          <p:spPr>
            <a:xfrm>
              <a:off x="824742" y="175391"/>
              <a:ext cx="25261" cy="21816"/>
            </a:xfrm>
            <a:custGeom>
              <a:rect b="b" l="l" r="r" t="t"/>
              <a:pathLst>
                <a:path extrusionOk="0" h="133" w="154">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3"/>
            <p:cNvSpPr/>
            <p:nvPr/>
          </p:nvSpPr>
          <p:spPr>
            <a:xfrm>
              <a:off x="771432" y="175391"/>
              <a:ext cx="25261" cy="21816"/>
            </a:xfrm>
            <a:custGeom>
              <a:rect b="b" l="l" r="r" t="t"/>
              <a:pathLst>
                <a:path extrusionOk="0" h="133" w="154">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3"/>
            <p:cNvSpPr/>
            <p:nvPr/>
          </p:nvSpPr>
          <p:spPr>
            <a:xfrm>
              <a:off x="718287"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3"/>
            <p:cNvSpPr/>
            <p:nvPr/>
          </p:nvSpPr>
          <p:spPr>
            <a:xfrm>
              <a:off x="664977" y="175391"/>
              <a:ext cx="25425" cy="21816"/>
            </a:xfrm>
            <a:custGeom>
              <a:rect b="b" l="l" r="r" t="t"/>
              <a:pathLst>
                <a:path extrusionOk="0" h="133" w="155">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3"/>
            <p:cNvSpPr/>
            <p:nvPr/>
          </p:nvSpPr>
          <p:spPr>
            <a:xfrm>
              <a:off x="611831" y="175391"/>
              <a:ext cx="21652" cy="21652"/>
            </a:xfrm>
            <a:custGeom>
              <a:rect b="b" l="l" r="r" t="t"/>
              <a:pathLst>
                <a:path extrusionOk="0" h="132" w="132">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3"/>
            <p:cNvSpPr/>
            <p:nvPr/>
          </p:nvSpPr>
          <p:spPr>
            <a:xfrm>
              <a:off x="558686"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3"/>
            <p:cNvSpPr/>
            <p:nvPr/>
          </p:nvSpPr>
          <p:spPr>
            <a:xfrm>
              <a:off x="505376" y="175391"/>
              <a:ext cx="21652" cy="21652"/>
            </a:xfrm>
            <a:custGeom>
              <a:rect b="b" l="l" r="r" t="t"/>
              <a:pathLst>
                <a:path extrusionOk="0" h="132" w="132">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3"/>
            <p:cNvSpPr/>
            <p:nvPr/>
          </p:nvSpPr>
          <p:spPr>
            <a:xfrm>
              <a:off x="452230" y="175391"/>
              <a:ext cx="25261" cy="21816"/>
            </a:xfrm>
            <a:custGeom>
              <a:rect b="b" l="l" r="r" t="t"/>
              <a:pathLst>
                <a:path extrusionOk="0" h="133" w="154">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3"/>
            <p:cNvSpPr/>
            <p:nvPr/>
          </p:nvSpPr>
          <p:spPr>
            <a:xfrm>
              <a:off x="398920" y="175391"/>
              <a:ext cx="25425" cy="21816"/>
            </a:xfrm>
            <a:custGeom>
              <a:rect b="b" l="l" r="r" t="t"/>
              <a:pathLst>
                <a:path extrusionOk="0" h="133" w="155">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3"/>
            <p:cNvSpPr/>
            <p:nvPr/>
          </p:nvSpPr>
          <p:spPr>
            <a:xfrm>
              <a:off x="345611"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3"/>
            <p:cNvSpPr/>
            <p:nvPr/>
          </p:nvSpPr>
          <p:spPr>
            <a:xfrm>
              <a:off x="292465"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3"/>
            <p:cNvSpPr/>
            <p:nvPr/>
          </p:nvSpPr>
          <p:spPr>
            <a:xfrm>
              <a:off x="239319"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3"/>
            <p:cNvSpPr/>
            <p:nvPr/>
          </p:nvSpPr>
          <p:spPr>
            <a:xfrm>
              <a:off x="186010"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3"/>
            <p:cNvSpPr/>
            <p:nvPr/>
          </p:nvSpPr>
          <p:spPr>
            <a:xfrm>
              <a:off x="132864" y="175391"/>
              <a:ext cx="25261" cy="21816"/>
            </a:xfrm>
            <a:custGeom>
              <a:rect b="b" l="l" r="r" t="t"/>
              <a:pathLst>
                <a:path extrusionOk="0" h="133" w="154">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3"/>
            <p:cNvSpPr/>
            <p:nvPr/>
          </p:nvSpPr>
          <p:spPr>
            <a:xfrm>
              <a:off x="79718"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3"/>
            <p:cNvSpPr/>
            <p:nvPr/>
          </p:nvSpPr>
          <p:spPr>
            <a:xfrm>
              <a:off x="26409"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3"/>
            <p:cNvSpPr/>
            <p:nvPr/>
          </p:nvSpPr>
          <p:spPr>
            <a:xfrm>
              <a:off x="1193481" y="122245"/>
              <a:ext cx="25589" cy="21652"/>
            </a:xfrm>
            <a:custGeom>
              <a:rect b="b" l="l" r="r" t="t"/>
              <a:pathLst>
                <a:path extrusionOk="0" h="132" w="156">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3"/>
            <p:cNvSpPr/>
            <p:nvPr/>
          </p:nvSpPr>
          <p:spPr>
            <a:xfrm>
              <a:off x="1140335" y="122245"/>
              <a:ext cx="25261" cy="21652"/>
            </a:xfrm>
            <a:custGeom>
              <a:rect b="b" l="l" r="r" t="t"/>
              <a:pathLst>
                <a:path extrusionOk="0" h="132" w="154">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3"/>
            <p:cNvSpPr/>
            <p:nvPr/>
          </p:nvSpPr>
          <p:spPr>
            <a:xfrm>
              <a:off x="1090798" y="122245"/>
              <a:ext cx="25425" cy="21652"/>
            </a:xfrm>
            <a:custGeom>
              <a:rect b="b" l="l" r="r" t="t"/>
              <a:pathLst>
                <a:path extrusionOk="0" h="132" w="155">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3"/>
            <p:cNvSpPr/>
            <p:nvPr/>
          </p:nvSpPr>
          <p:spPr>
            <a:xfrm>
              <a:off x="1037653" y="122245"/>
              <a:ext cx="25261" cy="21652"/>
            </a:xfrm>
            <a:custGeom>
              <a:rect b="b" l="l" r="r" t="t"/>
              <a:pathLst>
                <a:path extrusionOk="0" h="132" w="154">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3"/>
            <p:cNvSpPr/>
            <p:nvPr/>
          </p:nvSpPr>
          <p:spPr>
            <a:xfrm>
              <a:off x="984507" y="122245"/>
              <a:ext cx="25261" cy="21652"/>
            </a:xfrm>
            <a:custGeom>
              <a:rect b="b" l="l" r="r" t="t"/>
              <a:pathLst>
                <a:path extrusionOk="0" h="132" w="154">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3"/>
            <p:cNvSpPr/>
            <p:nvPr/>
          </p:nvSpPr>
          <p:spPr>
            <a:xfrm>
              <a:off x="931033" y="122245"/>
              <a:ext cx="25589" cy="21652"/>
            </a:xfrm>
            <a:custGeom>
              <a:rect b="b" l="l" r="r" t="t"/>
              <a:pathLst>
                <a:path extrusionOk="0" h="132" w="156">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3"/>
            <p:cNvSpPr/>
            <p:nvPr/>
          </p:nvSpPr>
          <p:spPr>
            <a:xfrm>
              <a:off x="877888" y="122245"/>
              <a:ext cx="25261" cy="21652"/>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3"/>
            <p:cNvSpPr/>
            <p:nvPr/>
          </p:nvSpPr>
          <p:spPr>
            <a:xfrm>
              <a:off x="824742" y="122245"/>
              <a:ext cx="25261" cy="21652"/>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3"/>
            <p:cNvSpPr/>
            <p:nvPr/>
          </p:nvSpPr>
          <p:spPr>
            <a:xfrm>
              <a:off x="771432" y="122245"/>
              <a:ext cx="25261" cy="21652"/>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3"/>
            <p:cNvSpPr/>
            <p:nvPr/>
          </p:nvSpPr>
          <p:spPr>
            <a:xfrm>
              <a:off x="718287" y="122245"/>
              <a:ext cx="25261" cy="21652"/>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3"/>
            <p:cNvSpPr/>
            <p:nvPr/>
          </p:nvSpPr>
          <p:spPr>
            <a:xfrm>
              <a:off x="664977" y="122245"/>
              <a:ext cx="25425" cy="21652"/>
            </a:xfrm>
            <a:custGeom>
              <a:rect b="b" l="l" r="r" t="t"/>
              <a:pathLst>
                <a:path extrusionOk="0" h="132" w="155">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3"/>
            <p:cNvSpPr/>
            <p:nvPr/>
          </p:nvSpPr>
          <p:spPr>
            <a:xfrm>
              <a:off x="611831" y="122245"/>
              <a:ext cx="25261" cy="21652"/>
            </a:xfrm>
            <a:custGeom>
              <a:rect b="b" l="l" r="r" t="t"/>
              <a:pathLst>
                <a:path extrusionOk="0" h="132" w="154">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3"/>
            <p:cNvSpPr/>
            <p:nvPr/>
          </p:nvSpPr>
          <p:spPr>
            <a:xfrm>
              <a:off x="558686" y="122245"/>
              <a:ext cx="25261" cy="21652"/>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3"/>
            <p:cNvSpPr/>
            <p:nvPr/>
          </p:nvSpPr>
          <p:spPr>
            <a:xfrm>
              <a:off x="505376" y="122245"/>
              <a:ext cx="25425" cy="21652"/>
            </a:xfrm>
            <a:custGeom>
              <a:rect b="b" l="l" r="r" t="t"/>
              <a:pathLst>
                <a:path extrusionOk="0" h="132" w="155">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3"/>
            <p:cNvSpPr/>
            <p:nvPr/>
          </p:nvSpPr>
          <p:spPr>
            <a:xfrm>
              <a:off x="452230" y="122245"/>
              <a:ext cx="25261" cy="21652"/>
            </a:xfrm>
            <a:custGeom>
              <a:rect b="b" l="l" r="r" t="t"/>
              <a:pathLst>
                <a:path extrusionOk="0" h="132" w="154">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3"/>
            <p:cNvSpPr/>
            <p:nvPr/>
          </p:nvSpPr>
          <p:spPr>
            <a:xfrm>
              <a:off x="398920" y="122245"/>
              <a:ext cx="25425" cy="21652"/>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3"/>
            <p:cNvSpPr/>
            <p:nvPr/>
          </p:nvSpPr>
          <p:spPr>
            <a:xfrm>
              <a:off x="345611" y="122245"/>
              <a:ext cx="25425" cy="21652"/>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3"/>
            <p:cNvSpPr/>
            <p:nvPr/>
          </p:nvSpPr>
          <p:spPr>
            <a:xfrm>
              <a:off x="292465" y="122245"/>
              <a:ext cx="25261" cy="21652"/>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3"/>
            <p:cNvSpPr/>
            <p:nvPr/>
          </p:nvSpPr>
          <p:spPr>
            <a:xfrm>
              <a:off x="239319" y="122245"/>
              <a:ext cx="25261" cy="21652"/>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3"/>
            <p:cNvSpPr/>
            <p:nvPr/>
          </p:nvSpPr>
          <p:spPr>
            <a:xfrm>
              <a:off x="186010" y="122245"/>
              <a:ext cx="25425" cy="21652"/>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3"/>
            <p:cNvSpPr/>
            <p:nvPr/>
          </p:nvSpPr>
          <p:spPr>
            <a:xfrm>
              <a:off x="132864" y="122245"/>
              <a:ext cx="25261" cy="21652"/>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3"/>
            <p:cNvSpPr/>
            <p:nvPr/>
          </p:nvSpPr>
          <p:spPr>
            <a:xfrm>
              <a:off x="79718" y="122245"/>
              <a:ext cx="25261" cy="21652"/>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3"/>
            <p:cNvSpPr/>
            <p:nvPr/>
          </p:nvSpPr>
          <p:spPr>
            <a:xfrm>
              <a:off x="26409" y="122245"/>
              <a:ext cx="25261" cy="21652"/>
            </a:xfrm>
            <a:custGeom>
              <a:rect b="b" l="l" r="r" t="t"/>
              <a:pathLst>
                <a:path extrusionOk="0" h="132" w="154">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3"/>
            <p:cNvSpPr/>
            <p:nvPr/>
          </p:nvSpPr>
          <p:spPr>
            <a:xfrm>
              <a:off x="1193481" y="68935"/>
              <a:ext cx="25589" cy="21652"/>
            </a:xfrm>
            <a:custGeom>
              <a:rect b="b" l="l" r="r" t="t"/>
              <a:pathLst>
                <a:path extrusionOk="0" h="132" w="156">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3"/>
            <p:cNvSpPr/>
            <p:nvPr/>
          </p:nvSpPr>
          <p:spPr>
            <a:xfrm>
              <a:off x="1140335" y="68935"/>
              <a:ext cx="25261" cy="21652"/>
            </a:xfrm>
            <a:custGeom>
              <a:rect b="b" l="l" r="r" t="t"/>
              <a:pathLst>
                <a:path extrusionOk="0" h="132" w="154">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3"/>
            <p:cNvSpPr/>
            <p:nvPr/>
          </p:nvSpPr>
          <p:spPr>
            <a:xfrm>
              <a:off x="1090798" y="68935"/>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3"/>
            <p:cNvSpPr/>
            <p:nvPr/>
          </p:nvSpPr>
          <p:spPr>
            <a:xfrm>
              <a:off x="1037653" y="68935"/>
              <a:ext cx="25261" cy="21816"/>
            </a:xfrm>
            <a:custGeom>
              <a:rect b="b" l="l" r="r" t="t"/>
              <a:pathLst>
                <a:path extrusionOk="0" h="133" w="154">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3"/>
            <p:cNvSpPr/>
            <p:nvPr/>
          </p:nvSpPr>
          <p:spPr>
            <a:xfrm>
              <a:off x="984507" y="68935"/>
              <a:ext cx="25261" cy="21816"/>
            </a:xfrm>
            <a:custGeom>
              <a:rect b="b" l="l" r="r" t="t"/>
              <a:pathLst>
                <a:path extrusionOk="0" h="133" w="154">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3"/>
            <p:cNvSpPr/>
            <p:nvPr/>
          </p:nvSpPr>
          <p:spPr>
            <a:xfrm>
              <a:off x="931033"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3"/>
            <p:cNvSpPr/>
            <p:nvPr/>
          </p:nvSpPr>
          <p:spPr>
            <a:xfrm>
              <a:off x="877888" y="68935"/>
              <a:ext cx="25261" cy="21816"/>
            </a:xfrm>
            <a:custGeom>
              <a:rect b="b" l="l" r="r" t="t"/>
              <a:pathLst>
                <a:path extrusionOk="0" h="133" w="154">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3"/>
            <p:cNvSpPr/>
            <p:nvPr/>
          </p:nvSpPr>
          <p:spPr>
            <a:xfrm>
              <a:off x="824742" y="68935"/>
              <a:ext cx="25261" cy="21816"/>
            </a:xfrm>
            <a:custGeom>
              <a:rect b="b" l="l" r="r" t="t"/>
              <a:pathLst>
                <a:path extrusionOk="0" h="133" w="154">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3"/>
            <p:cNvSpPr/>
            <p:nvPr/>
          </p:nvSpPr>
          <p:spPr>
            <a:xfrm>
              <a:off x="771432" y="68935"/>
              <a:ext cx="25261" cy="21816"/>
            </a:xfrm>
            <a:custGeom>
              <a:rect b="b" l="l" r="r" t="t"/>
              <a:pathLst>
                <a:path extrusionOk="0" h="133" w="154">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3"/>
            <p:cNvSpPr/>
            <p:nvPr/>
          </p:nvSpPr>
          <p:spPr>
            <a:xfrm>
              <a:off x="718287" y="68935"/>
              <a:ext cx="25261" cy="21816"/>
            </a:xfrm>
            <a:custGeom>
              <a:rect b="b" l="l" r="r" t="t"/>
              <a:pathLst>
                <a:path extrusionOk="0" h="133" w="154">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3"/>
            <p:cNvSpPr/>
            <p:nvPr/>
          </p:nvSpPr>
          <p:spPr>
            <a:xfrm>
              <a:off x="664977" y="68935"/>
              <a:ext cx="25425" cy="21816"/>
            </a:xfrm>
            <a:custGeom>
              <a:rect b="b" l="l" r="r" t="t"/>
              <a:pathLst>
                <a:path extrusionOk="0" h="133" w="155">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3"/>
            <p:cNvSpPr/>
            <p:nvPr/>
          </p:nvSpPr>
          <p:spPr>
            <a:xfrm>
              <a:off x="611831" y="68935"/>
              <a:ext cx="21652" cy="21816"/>
            </a:xfrm>
            <a:custGeom>
              <a:rect b="b" l="l" r="r" t="t"/>
              <a:pathLst>
                <a:path extrusionOk="0" h="133" w="132">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3"/>
            <p:cNvSpPr/>
            <p:nvPr/>
          </p:nvSpPr>
          <p:spPr>
            <a:xfrm>
              <a:off x="558686" y="68935"/>
              <a:ext cx="25261" cy="21816"/>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3"/>
            <p:cNvSpPr/>
            <p:nvPr/>
          </p:nvSpPr>
          <p:spPr>
            <a:xfrm>
              <a:off x="505376" y="68935"/>
              <a:ext cx="21652" cy="21816"/>
            </a:xfrm>
            <a:custGeom>
              <a:rect b="b" l="l" r="r" t="t"/>
              <a:pathLst>
                <a:path extrusionOk="0" h="133" w="132">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3"/>
            <p:cNvSpPr/>
            <p:nvPr/>
          </p:nvSpPr>
          <p:spPr>
            <a:xfrm>
              <a:off x="452230" y="68935"/>
              <a:ext cx="25261" cy="21816"/>
            </a:xfrm>
            <a:custGeom>
              <a:rect b="b" l="l" r="r" t="t"/>
              <a:pathLst>
                <a:path extrusionOk="0" h="133" w="154">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3"/>
            <p:cNvSpPr/>
            <p:nvPr/>
          </p:nvSpPr>
          <p:spPr>
            <a:xfrm>
              <a:off x="398920" y="68935"/>
              <a:ext cx="25425" cy="21816"/>
            </a:xfrm>
            <a:custGeom>
              <a:rect b="b" l="l" r="r" t="t"/>
              <a:pathLst>
                <a:path extrusionOk="0" h="133" w="155">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3"/>
            <p:cNvSpPr/>
            <p:nvPr/>
          </p:nvSpPr>
          <p:spPr>
            <a:xfrm>
              <a:off x="345611"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3"/>
            <p:cNvSpPr/>
            <p:nvPr/>
          </p:nvSpPr>
          <p:spPr>
            <a:xfrm>
              <a:off x="292465" y="68935"/>
              <a:ext cx="25261" cy="21816"/>
            </a:xfrm>
            <a:custGeom>
              <a:rect b="b" l="l" r="r" t="t"/>
              <a:pathLst>
                <a:path extrusionOk="0" h="133" w="154">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3"/>
            <p:cNvSpPr/>
            <p:nvPr/>
          </p:nvSpPr>
          <p:spPr>
            <a:xfrm>
              <a:off x="239319" y="68935"/>
              <a:ext cx="25261" cy="21816"/>
            </a:xfrm>
            <a:custGeom>
              <a:rect b="b" l="l" r="r" t="t"/>
              <a:pathLst>
                <a:path extrusionOk="0" h="133" w="154">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3"/>
            <p:cNvSpPr/>
            <p:nvPr/>
          </p:nvSpPr>
          <p:spPr>
            <a:xfrm>
              <a:off x="186010"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3"/>
            <p:cNvSpPr/>
            <p:nvPr/>
          </p:nvSpPr>
          <p:spPr>
            <a:xfrm>
              <a:off x="132864" y="68935"/>
              <a:ext cx="25261" cy="21816"/>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3"/>
            <p:cNvSpPr/>
            <p:nvPr/>
          </p:nvSpPr>
          <p:spPr>
            <a:xfrm>
              <a:off x="79718" y="68935"/>
              <a:ext cx="25261" cy="21816"/>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3"/>
            <p:cNvSpPr/>
            <p:nvPr/>
          </p:nvSpPr>
          <p:spPr>
            <a:xfrm>
              <a:off x="26409" y="68935"/>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3"/>
            <p:cNvSpPr/>
            <p:nvPr/>
          </p:nvSpPr>
          <p:spPr>
            <a:xfrm>
              <a:off x="1193481" y="15789"/>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3"/>
            <p:cNvSpPr/>
            <p:nvPr/>
          </p:nvSpPr>
          <p:spPr>
            <a:xfrm>
              <a:off x="1140335" y="15789"/>
              <a:ext cx="25261" cy="21652"/>
            </a:xfrm>
            <a:custGeom>
              <a:rect b="b" l="l" r="r" t="t"/>
              <a:pathLst>
                <a:path extrusionOk="0" h="132" w="154">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3"/>
            <p:cNvSpPr/>
            <p:nvPr/>
          </p:nvSpPr>
          <p:spPr>
            <a:xfrm>
              <a:off x="1090798" y="15789"/>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3"/>
            <p:cNvSpPr/>
            <p:nvPr/>
          </p:nvSpPr>
          <p:spPr>
            <a:xfrm>
              <a:off x="1037653" y="15789"/>
              <a:ext cx="25261" cy="21652"/>
            </a:xfrm>
            <a:custGeom>
              <a:rect b="b" l="l" r="r" t="t"/>
              <a:pathLst>
                <a:path extrusionOk="0" h="132" w="154">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3"/>
            <p:cNvSpPr/>
            <p:nvPr/>
          </p:nvSpPr>
          <p:spPr>
            <a:xfrm>
              <a:off x="984507" y="15789"/>
              <a:ext cx="25261" cy="21652"/>
            </a:xfrm>
            <a:custGeom>
              <a:rect b="b" l="l" r="r" t="t"/>
              <a:pathLst>
                <a:path extrusionOk="0" h="132" w="154">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3"/>
            <p:cNvSpPr/>
            <p:nvPr/>
          </p:nvSpPr>
          <p:spPr>
            <a:xfrm>
              <a:off x="931033"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3"/>
            <p:cNvSpPr/>
            <p:nvPr/>
          </p:nvSpPr>
          <p:spPr>
            <a:xfrm>
              <a:off x="877888" y="15789"/>
              <a:ext cx="25261" cy="21652"/>
            </a:xfrm>
            <a:custGeom>
              <a:rect b="b" l="l" r="r" t="t"/>
              <a:pathLst>
                <a:path extrusionOk="0" h="132" w="154">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3"/>
            <p:cNvSpPr/>
            <p:nvPr/>
          </p:nvSpPr>
          <p:spPr>
            <a:xfrm>
              <a:off x="824742" y="15789"/>
              <a:ext cx="25261" cy="21652"/>
            </a:xfrm>
            <a:custGeom>
              <a:rect b="b" l="l" r="r" t="t"/>
              <a:pathLst>
                <a:path extrusionOk="0" h="132" w="154">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3"/>
            <p:cNvSpPr/>
            <p:nvPr/>
          </p:nvSpPr>
          <p:spPr>
            <a:xfrm>
              <a:off x="771432" y="15789"/>
              <a:ext cx="25261" cy="21652"/>
            </a:xfrm>
            <a:custGeom>
              <a:rect b="b" l="l" r="r" t="t"/>
              <a:pathLst>
                <a:path extrusionOk="0" h="132" w="154">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3"/>
            <p:cNvSpPr/>
            <p:nvPr/>
          </p:nvSpPr>
          <p:spPr>
            <a:xfrm>
              <a:off x="718287" y="15789"/>
              <a:ext cx="25261" cy="21652"/>
            </a:xfrm>
            <a:custGeom>
              <a:rect b="b" l="l" r="r" t="t"/>
              <a:pathLst>
                <a:path extrusionOk="0" h="132" w="154">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3"/>
            <p:cNvSpPr/>
            <p:nvPr/>
          </p:nvSpPr>
          <p:spPr>
            <a:xfrm>
              <a:off x="664977" y="15789"/>
              <a:ext cx="25425" cy="21652"/>
            </a:xfrm>
            <a:custGeom>
              <a:rect b="b" l="l" r="r" t="t"/>
              <a:pathLst>
                <a:path extrusionOk="0" h="132" w="155">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3"/>
            <p:cNvSpPr/>
            <p:nvPr/>
          </p:nvSpPr>
          <p:spPr>
            <a:xfrm>
              <a:off x="611831" y="15789"/>
              <a:ext cx="21652" cy="21652"/>
            </a:xfrm>
            <a:custGeom>
              <a:rect b="b" l="l" r="r" t="t"/>
              <a:pathLst>
                <a:path extrusionOk="0" h="132" w="132">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3"/>
            <p:cNvSpPr/>
            <p:nvPr/>
          </p:nvSpPr>
          <p:spPr>
            <a:xfrm>
              <a:off x="558686" y="15789"/>
              <a:ext cx="25261" cy="21652"/>
            </a:xfrm>
            <a:custGeom>
              <a:rect b="b" l="l" r="r" t="t"/>
              <a:pathLst>
                <a:path extrusionOk="0" h="132" w="154">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3"/>
            <p:cNvSpPr/>
            <p:nvPr/>
          </p:nvSpPr>
          <p:spPr>
            <a:xfrm>
              <a:off x="505376" y="15789"/>
              <a:ext cx="21652" cy="21652"/>
            </a:xfrm>
            <a:custGeom>
              <a:rect b="b" l="l" r="r" t="t"/>
              <a:pathLst>
                <a:path extrusionOk="0" h="132" w="132">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3"/>
            <p:cNvSpPr/>
            <p:nvPr/>
          </p:nvSpPr>
          <p:spPr>
            <a:xfrm>
              <a:off x="452230" y="15789"/>
              <a:ext cx="25261" cy="21652"/>
            </a:xfrm>
            <a:custGeom>
              <a:rect b="b" l="l" r="r" t="t"/>
              <a:pathLst>
                <a:path extrusionOk="0" h="132" w="154">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3"/>
            <p:cNvSpPr/>
            <p:nvPr/>
          </p:nvSpPr>
          <p:spPr>
            <a:xfrm>
              <a:off x="398920" y="15789"/>
              <a:ext cx="25425" cy="21652"/>
            </a:xfrm>
            <a:custGeom>
              <a:rect b="b" l="l" r="r" t="t"/>
              <a:pathLst>
                <a:path extrusionOk="0" h="132" w="155">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3"/>
            <p:cNvSpPr/>
            <p:nvPr/>
          </p:nvSpPr>
          <p:spPr>
            <a:xfrm>
              <a:off x="345611"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3"/>
            <p:cNvSpPr/>
            <p:nvPr/>
          </p:nvSpPr>
          <p:spPr>
            <a:xfrm>
              <a:off x="288856" y="15789"/>
              <a:ext cx="25425" cy="21652"/>
            </a:xfrm>
            <a:custGeom>
              <a:rect b="b" l="l" r="r" t="t"/>
              <a:pathLst>
                <a:path extrusionOk="0" h="132" w="155">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3"/>
            <p:cNvSpPr/>
            <p:nvPr/>
          </p:nvSpPr>
          <p:spPr>
            <a:xfrm>
              <a:off x="239319" y="15789"/>
              <a:ext cx="25261" cy="21652"/>
            </a:xfrm>
            <a:custGeom>
              <a:rect b="b" l="l" r="r" t="t"/>
              <a:pathLst>
                <a:path extrusionOk="0" h="132" w="154">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3"/>
            <p:cNvSpPr/>
            <p:nvPr/>
          </p:nvSpPr>
          <p:spPr>
            <a:xfrm>
              <a:off x="186010"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3"/>
            <p:cNvSpPr/>
            <p:nvPr/>
          </p:nvSpPr>
          <p:spPr>
            <a:xfrm>
              <a:off x="129091" y="15789"/>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3"/>
            <p:cNvSpPr/>
            <p:nvPr/>
          </p:nvSpPr>
          <p:spPr>
            <a:xfrm>
              <a:off x="79718" y="15789"/>
              <a:ext cx="25261" cy="21652"/>
            </a:xfrm>
            <a:custGeom>
              <a:rect b="b" l="l" r="r" t="t"/>
              <a:pathLst>
                <a:path extrusionOk="0" h="132" w="154">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3"/>
            <p:cNvSpPr/>
            <p:nvPr/>
          </p:nvSpPr>
          <p:spPr>
            <a:xfrm>
              <a:off x="26409" y="15789"/>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column text right">
  <p:cSld name="CUSTOM_2">
    <p:spTree>
      <p:nvGrpSpPr>
        <p:cNvPr id="2583" name="Shape 2583"/>
        <p:cNvGrpSpPr/>
        <p:nvPr/>
      </p:nvGrpSpPr>
      <p:grpSpPr>
        <a:xfrm>
          <a:off x="0" y="0"/>
          <a:ext cx="0" cy="0"/>
          <a:chOff x="0" y="0"/>
          <a:chExt cx="0" cy="0"/>
        </a:xfrm>
      </p:grpSpPr>
      <p:grpSp>
        <p:nvGrpSpPr>
          <p:cNvPr id="2584" name="Google Shape;2584;p14"/>
          <p:cNvGrpSpPr/>
          <p:nvPr/>
        </p:nvGrpSpPr>
        <p:grpSpPr>
          <a:xfrm flipH="1">
            <a:off x="8131184" y="15"/>
            <a:ext cx="1012888" cy="877326"/>
            <a:chOff x="38279" y="100616"/>
            <a:chExt cx="650204" cy="563183"/>
          </a:xfrm>
        </p:grpSpPr>
        <p:sp>
          <p:nvSpPr>
            <p:cNvPr id="2585" name="Google Shape;2585;p14"/>
            <p:cNvSpPr/>
            <p:nvPr/>
          </p:nvSpPr>
          <p:spPr>
            <a:xfrm>
              <a:off x="96323" y="651993"/>
              <a:ext cx="8497" cy="5456"/>
            </a:xfrm>
            <a:custGeom>
              <a:rect b="b" l="l" r="r" t="t"/>
              <a:pathLst>
                <a:path extrusionOk="0" h="61" w="95">
                  <a:moveTo>
                    <a:pt x="65" y="1"/>
                  </a:moveTo>
                  <a:cubicBezTo>
                    <a:pt x="33" y="1"/>
                    <a:pt x="4" y="26"/>
                    <a:pt x="0" y="61"/>
                  </a:cubicBezTo>
                  <a:cubicBezTo>
                    <a:pt x="33" y="44"/>
                    <a:pt x="64" y="27"/>
                    <a:pt x="95" y="8"/>
                  </a:cubicBezTo>
                  <a:cubicBezTo>
                    <a:pt x="85" y="3"/>
                    <a:pt x="75"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4"/>
            <p:cNvSpPr/>
            <p:nvPr/>
          </p:nvSpPr>
          <p:spPr>
            <a:xfrm>
              <a:off x="67346" y="651993"/>
              <a:ext cx="13773" cy="11806"/>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4"/>
            <p:cNvSpPr/>
            <p:nvPr/>
          </p:nvSpPr>
          <p:spPr>
            <a:xfrm>
              <a:off x="38279" y="651993"/>
              <a:ext cx="13773" cy="11806"/>
            </a:xfrm>
            <a:custGeom>
              <a:rect b="b" l="l" r="r" t="t"/>
              <a:pathLst>
                <a:path extrusionOk="0" h="132" w="154">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4"/>
            <p:cNvSpPr/>
            <p:nvPr/>
          </p:nvSpPr>
          <p:spPr>
            <a:xfrm>
              <a:off x="125301" y="623015"/>
              <a:ext cx="9480" cy="10285"/>
            </a:xfrm>
            <a:custGeom>
              <a:rect b="b" l="l" r="r" t="t"/>
              <a:pathLst>
                <a:path extrusionOk="0" h="115" w="106">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4"/>
            <p:cNvSpPr/>
            <p:nvPr/>
          </p:nvSpPr>
          <p:spPr>
            <a:xfrm>
              <a:off x="96323" y="622926"/>
              <a:ext cx="13773" cy="11895"/>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4"/>
            <p:cNvSpPr/>
            <p:nvPr/>
          </p:nvSpPr>
          <p:spPr>
            <a:xfrm>
              <a:off x="67346" y="622926"/>
              <a:ext cx="13773" cy="11895"/>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4"/>
            <p:cNvSpPr/>
            <p:nvPr/>
          </p:nvSpPr>
          <p:spPr>
            <a:xfrm>
              <a:off x="38279" y="623015"/>
              <a:ext cx="11806" cy="11806"/>
            </a:xfrm>
            <a:custGeom>
              <a:rect b="b" l="l" r="r" t="t"/>
              <a:pathLst>
                <a:path extrusionOk="0" h="132" w="132">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4"/>
            <p:cNvSpPr/>
            <p:nvPr/>
          </p:nvSpPr>
          <p:spPr>
            <a:xfrm>
              <a:off x="125301" y="594038"/>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4"/>
            <p:cNvSpPr/>
            <p:nvPr/>
          </p:nvSpPr>
          <p:spPr>
            <a:xfrm>
              <a:off x="96323" y="593949"/>
              <a:ext cx="13773" cy="11806"/>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4"/>
            <p:cNvSpPr/>
            <p:nvPr/>
          </p:nvSpPr>
          <p:spPr>
            <a:xfrm>
              <a:off x="67346" y="593949"/>
              <a:ext cx="13773" cy="11806"/>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4"/>
            <p:cNvSpPr/>
            <p:nvPr/>
          </p:nvSpPr>
          <p:spPr>
            <a:xfrm>
              <a:off x="38279" y="594038"/>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4"/>
            <p:cNvSpPr/>
            <p:nvPr/>
          </p:nvSpPr>
          <p:spPr>
            <a:xfrm>
              <a:off x="152042" y="564882"/>
              <a:ext cx="8497" cy="11269"/>
            </a:xfrm>
            <a:custGeom>
              <a:rect b="b" l="l" r="r" t="t"/>
              <a:pathLst>
                <a:path extrusionOk="0" h="126" w="95">
                  <a:moveTo>
                    <a:pt x="92" y="1"/>
                  </a:moveTo>
                  <a:cubicBezTo>
                    <a:pt x="22" y="1"/>
                    <a:pt x="1" y="95"/>
                    <a:pt x="63" y="126"/>
                  </a:cubicBezTo>
                  <a:cubicBezTo>
                    <a:pt x="75" y="85"/>
                    <a:pt x="85" y="44"/>
                    <a:pt x="94" y="2"/>
                  </a:cubicBezTo>
                  <a:cubicBezTo>
                    <a:pt x="93" y="2"/>
                    <a:pt x="93"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4"/>
            <p:cNvSpPr/>
            <p:nvPr/>
          </p:nvSpPr>
          <p:spPr>
            <a:xfrm>
              <a:off x="125301" y="564971"/>
              <a:ext cx="13863" cy="11806"/>
            </a:xfrm>
            <a:custGeom>
              <a:rect b="b" l="l" r="r" t="t"/>
              <a:pathLst>
                <a:path extrusionOk="0" h="132" w="155">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4"/>
            <p:cNvSpPr/>
            <p:nvPr/>
          </p:nvSpPr>
          <p:spPr>
            <a:xfrm>
              <a:off x="96323" y="564971"/>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4"/>
            <p:cNvSpPr/>
            <p:nvPr/>
          </p:nvSpPr>
          <p:spPr>
            <a:xfrm>
              <a:off x="67346" y="564971"/>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4"/>
            <p:cNvSpPr/>
            <p:nvPr/>
          </p:nvSpPr>
          <p:spPr>
            <a:xfrm>
              <a:off x="38279" y="564971"/>
              <a:ext cx="13773" cy="11806"/>
            </a:xfrm>
            <a:custGeom>
              <a:rect b="b" l="l" r="r" t="t"/>
              <a:pathLst>
                <a:path extrusionOk="0" h="132" w="154">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4"/>
            <p:cNvSpPr/>
            <p:nvPr/>
          </p:nvSpPr>
          <p:spPr>
            <a:xfrm>
              <a:off x="153473" y="535904"/>
              <a:ext cx="11090" cy="11895"/>
            </a:xfrm>
            <a:custGeom>
              <a:rect b="b" l="l" r="r" t="t"/>
              <a:pathLst>
                <a:path extrusionOk="0" h="133" w="124">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4"/>
            <p:cNvSpPr/>
            <p:nvPr/>
          </p:nvSpPr>
          <p:spPr>
            <a:xfrm>
              <a:off x="125301" y="535904"/>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4"/>
            <p:cNvSpPr/>
            <p:nvPr/>
          </p:nvSpPr>
          <p:spPr>
            <a:xfrm>
              <a:off x="96323" y="535904"/>
              <a:ext cx="13773" cy="11895"/>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4"/>
            <p:cNvSpPr/>
            <p:nvPr/>
          </p:nvSpPr>
          <p:spPr>
            <a:xfrm>
              <a:off x="67346" y="535904"/>
              <a:ext cx="13773" cy="11895"/>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4"/>
            <p:cNvSpPr/>
            <p:nvPr/>
          </p:nvSpPr>
          <p:spPr>
            <a:xfrm>
              <a:off x="38279" y="535904"/>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4"/>
            <p:cNvSpPr/>
            <p:nvPr/>
          </p:nvSpPr>
          <p:spPr>
            <a:xfrm>
              <a:off x="154368" y="506927"/>
              <a:ext cx="13773" cy="11806"/>
            </a:xfrm>
            <a:custGeom>
              <a:rect b="b" l="l" r="r" t="t"/>
              <a:pathLst>
                <a:path extrusionOk="0" h="132" w="154">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4"/>
            <p:cNvSpPr/>
            <p:nvPr/>
          </p:nvSpPr>
          <p:spPr>
            <a:xfrm>
              <a:off x="125301" y="5069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4"/>
            <p:cNvSpPr/>
            <p:nvPr/>
          </p:nvSpPr>
          <p:spPr>
            <a:xfrm>
              <a:off x="96323" y="506927"/>
              <a:ext cx="13773" cy="11806"/>
            </a:xfrm>
            <a:custGeom>
              <a:rect b="b" l="l" r="r" t="t"/>
              <a:pathLst>
                <a:path extrusionOk="0" h="132" w="154">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4"/>
            <p:cNvSpPr/>
            <p:nvPr/>
          </p:nvSpPr>
          <p:spPr>
            <a:xfrm>
              <a:off x="67346" y="506927"/>
              <a:ext cx="13773" cy="11806"/>
            </a:xfrm>
            <a:custGeom>
              <a:rect b="b" l="l" r="r" t="t"/>
              <a:pathLst>
                <a:path extrusionOk="0" h="132" w="154">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4"/>
            <p:cNvSpPr/>
            <p:nvPr/>
          </p:nvSpPr>
          <p:spPr>
            <a:xfrm>
              <a:off x="38279" y="5069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4"/>
            <p:cNvSpPr/>
            <p:nvPr/>
          </p:nvSpPr>
          <p:spPr>
            <a:xfrm>
              <a:off x="154368" y="477860"/>
              <a:ext cx="13773" cy="11895"/>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4"/>
            <p:cNvSpPr/>
            <p:nvPr/>
          </p:nvSpPr>
          <p:spPr>
            <a:xfrm>
              <a:off x="125301" y="477860"/>
              <a:ext cx="11895" cy="11895"/>
            </a:xfrm>
            <a:custGeom>
              <a:rect b="b" l="l" r="r" t="t"/>
              <a:pathLst>
                <a:path extrusionOk="0" h="133" w="133">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4"/>
            <p:cNvSpPr/>
            <p:nvPr/>
          </p:nvSpPr>
          <p:spPr>
            <a:xfrm>
              <a:off x="96323" y="477860"/>
              <a:ext cx="13773" cy="11895"/>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4"/>
            <p:cNvSpPr/>
            <p:nvPr/>
          </p:nvSpPr>
          <p:spPr>
            <a:xfrm>
              <a:off x="67346" y="477860"/>
              <a:ext cx="13773" cy="11895"/>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4"/>
            <p:cNvSpPr/>
            <p:nvPr/>
          </p:nvSpPr>
          <p:spPr>
            <a:xfrm>
              <a:off x="38279" y="477860"/>
              <a:ext cx="11806" cy="11895"/>
            </a:xfrm>
            <a:custGeom>
              <a:rect b="b" l="l" r="r" t="t"/>
              <a:pathLst>
                <a:path extrusionOk="0" h="133" w="132">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4"/>
            <p:cNvSpPr/>
            <p:nvPr/>
          </p:nvSpPr>
          <p:spPr>
            <a:xfrm>
              <a:off x="154368" y="448882"/>
              <a:ext cx="13773" cy="11895"/>
            </a:xfrm>
            <a:custGeom>
              <a:rect b="b" l="l" r="r" t="t"/>
              <a:pathLst>
                <a:path extrusionOk="0" h="133" w="154">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4"/>
            <p:cNvSpPr/>
            <p:nvPr/>
          </p:nvSpPr>
          <p:spPr>
            <a:xfrm>
              <a:off x="125301" y="448882"/>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4"/>
            <p:cNvSpPr/>
            <p:nvPr/>
          </p:nvSpPr>
          <p:spPr>
            <a:xfrm>
              <a:off x="96323" y="448882"/>
              <a:ext cx="13773" cy="11895"/>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4"/>
            <p:cNvSpPr/>
            <p:nvPr/>
          </p:nvSpPr>
          <p:spPr>
            <a:xfrm>
              <a:off x="67346" y="448882"/>
              <a:ext cx="13773" cy="11895"/>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4"/>
            <p:cNvSpPr/>
            <p:nvPr/>
          </p:nvSpPr>
          <p:spPr>
            <a:xfrm>
              <a:off x="38279" y="448882"/>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4"/>
            <p:cNvSpPr/>
            <p:nvPr/>
          </p:nvSpPr>
          <p:spPr>
            <a:xfrm>
              <a:off x="183345" y="419815"/>
              <a:ext cx="8228" cy="9838"/>
            </a:xfrm>
            <a:custGeom>
              <a:rect b="b" l="l" r="r" t="t"/>
              <a:pathLst>
                <a:path extrusionOk="0" h="110" w="92">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4"/>
            <p:cNvSpPr/>
            <p:nvPr/>
          </p:nvSpPr>
          <p:spPr>
            <a:xfrm>
              <a:off x="154368" y="419905"/>
              <a:ext cx="13773" cy="11716"/>
            </a:xfrm>
            <a:custGeom>
              <a:rect b="b" l="l" r="r" t="t"/>
              <a:pathLst>
                <a:path extrusionOk="0" h="131"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4"/>
            <p:cNvSpPr/>
            <p:nvPr/>
          </p:nvSpPr>
          <p:spPr>
            <a:xfrm>
              <a:off x="125301" y="419905"/>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4"/>
            <p:cNvSpPr/>
            <p:nvPr/>
          </p:nvSpPr>
          <p:spPr>
            <a:xfrm>
              <a:off x="96323" y="419905"/>
              <a:ext cx="13773" cy="11716"/>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4"/>
            <p:cNvSpPr/>
            <p:nvPr/>
          </p:nvSpPr>
          <p:spPr>
            <a:xfrm>
              <a:off x="67346" y="419905"/>
              <a:ext cx="13773" cy="11716"/>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4"/>
            <p:cNvSpPr/>
            <p:nvPr/>
          </p:nvSpPr>
          <p:spPr>
            <a:xfrm>
              <a:off x="38279" y="419905"/>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4"/>
            <p:cNvSpPr/>
            <p:nvPr/>
          </p:nvSpPr>
          <p:spPr>
            <a:xfrm>
              <a:off x="210265" y="390838"/>
              <a:ext cx="13952" cy="10643"/>
            </a:xfrm>
            <a:custGeom>
              <a:rect b="b" l="l" r="r" t="t"/>
              <a:pathLst>
                <a:path extrusionOk="0" h="119" w="156">
                  <a:moveTo>
                    <a:pt x="90" y="0"/>
                  </a:moveTo>
                  <a:cubicBezTo>
                    <a:pt x="26" y="0"/>
                    <a:pt x="0" y="81"/>
                    <a:pt x="51" y="118"/>
                  </a:cubicBezTo>
                  <a:cubicBezTo>
                    <a:pt x="83" y="100"/>
                    <a:pt x="118" y="82"/>
                    <a:pt x="155" y="67"/>
                  </a:cubicBezTo>
                  <a:cubicBezTo>
                    <a:pt x="155" y="30"/>
                    <a:pt x="126"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4"/>
            <p:cNvSpPr/>
            <p:nvPr/>
          </p:nvSpPr>
          <p:spPr>
            <a:xfrm>
              <a:off x="183345"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4"/>
            <p:cNvSpPr/>
            <p:nvPr/>
          </p:nvSpPr>
          <p:spPr>
            <a:xfrm>
              <a:off x="154368"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4"/>
            <p:cNvSpPr/>
            <p:nvPr/>
          </p:nvSpPr>
          <p:spPr>
            <a:xfrm>
              <a:off x="125301" y="390838"/>
              <a:ext cx="11895" cy="11806"/>
            </a:xfrm>
            <a:custGeom>
              <a:rect b="b" l="l" r="r" t="t"/>
              <a:pathLst>
                <a:path extrusionOk="0" h="132" w="133">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4"/>
            <p:cNvSpPr/>
            <p:nvPr/>
          </p:nvSpPr>
          <p:spPr>
            <a:xfrm>
              <a:off x="96323" y="390838"/>
              <a:ext cx="13773" cy="11806"/>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4"/>
            <p:cNvSpPr/>
            <p:nvPr/>
          </p:nvSpPr>
          <p:spPr>
            <a:xfrm>
              <a:off x="67346" y="390838"/>
              <a:ext cx="13773" cy="11806"/>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4"/>
            <p:cNvSpPr/>
            <p:nvPr/>
          </p:nvSpPr>
          <p:spPr>
            <a:xfrm>
              <a:off x="38279" y="390838"/>
              <a:ext cx="11806" cy="11806"/>
            </a:xfrm>
            <a:custGeom>
              <a:rect b="b" l="l" r="r" t="t"/>
              <a:pathLst>
                <a:path extrusionOk="0" h="132" w="132">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4"/>
            <p:cNvSpPr/>
            <p:nvPr/>
          </p:nvSpPr>
          <p:spPr>
            <a:xfrm>
              <a:off x="476608" y="361861"/>
              <a:ext cx="2862" cy="805"/>
            </a:xfrm>
            <a:custGeom>
              <a:rect b="b" l="l" r="r" t="t"/>
              <a:pathLst>
                <a:path extrusionOk="0" h="9" w="32">
                  <a:moveTo>
                    <a:pt x="32" y="0"/>
                  </a:moveTo>
                  <a:lnTo>
                    <a:pt x="32" y="0"/>
                  </a:lnTo>
                  <a:cubicBezTo>
                    <a:pt x="21" y="0"/>
                    <a:pt x="9" y="4"/>
                    <a:pt x="0" y="8"/>
                  </a:cubicBezTo>
                  <a:cubicBezTo>
                    <a:pt x="11" y="6"/>
                    <a:pt x="22" y="4"/>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4"/>
            <p:cNvSpPr/>
            <p:nvPr/>
          </p:nvSpPr>
          <p:spPr>
            <a:xfrm>
              <a:off x="443695" y="361861"/>
              <a:ext cx="12611" cy="7423"/>
            </a:xfrm>
            <a:custGeom>
              <a:rect b="b" l="l" r="r" t="t"/>
              <a:pathLst>
                <a:path extrusionOk="0" h="83" w="141">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4"/>
            <p:cNvSpPr/>
            <p:nvPr/>
          </p:nvSpPr>
          <p:spPr>
            <a:xfrm>
              <a:off x="413287" y="361861"/>
              <a:ext cx="16009" cy="10732"/>
            </a:xfrm>
            <a:custGeom>
              <a:rect b="b" l="l" r="r" t="t"/>
              <a:pathLst>
                <a:path extrusionOk="0" h="120" w="179">
                  <a:moveTo>
                    <a:pt x="91" y="0"/>
                  </a:moveTo>
                  <a:cubicBezTo>
                    <a:pt x="27" y="0"/>
                    <a:pt x="1" y="82"/>
                    <a:pt x="54" y="119"/>
                  </a:cubicBezTo>
                  <a:cubicBezTo>
                    <a:pt x="82" y="116"/>
                    <a:pt x="110" y="114"/>
                    <a:pt x="138" y="110"/>
                  </a:cubicBezTo>
                  <a:cubicBezTo>
                    <a:pt x="178" y="69"/>
                    <a:pt x="148" y="0"/>
                    <a:pt x="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4"/>
            <p:cNvSpPr/>
            <p:nvPr/>
          </p:nvSpPr>
          <p:spPr>
            <a:xfrm>
              <a:off x="386456" y="361771"/>
              <a:ext cx="13863" cy="11895"/>
            </a:xfrm>
            <a:custGeom>
              <a:rect b="b" l="l" r="r" t="t"/>
              <a:pathLst>
                <a:path extrusionOk="0" h="133" w="155">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4"/>
            <p:cNvSpPr/>
            <p:nvPr/>
          </p:nvSpPr>
          <p:spPr>
            <a:xfrm>
              <a:off x="357478" y="361861"/>
              <a:ext cx="11806" cy="11806"/>
            </a:xfrm>
            <a:custGeom>
              <a:rect b="b" l="l" r="r" t="t"/>
              <a:pathLst>
                <a:path extrusionOk="0" h="132" w="132">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4"/>
            <p:cNvSpPr/>
            <p:nvPr/>
          </p:nvSpPr>
          <p:spPr>
            <a:xfrm>
              <a:off x="328501" y="361771"/>
              <a:ext cx="13773" cy="11895"/>
            </a:xfrm>
            <a:custGeom>
              <a:rect b="b" l="l" r="r" t="t"/>
              <a:pathLst>
                <a:path extrusionOk="0" h="133" w="154">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4"/>
            <p:cNvSpPr/>
            <p:nvPr/>
          </p:nvSpPr>
          <p:spPr>
            <a:xfrm>
              <a:off x="299344" y="361861"/>
              <a:ext cx="11895" cy="11806"/>
            </a:xfrm>
            <a:custGeom>
              <a:rect b="b" l="l" r="r" t="t"/>
              <a:pathLst>
                <a:path extrusionOk="0" h="132" w="133">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4"/>
            <p:cNvSpPr/>
            <p:nvPr/>
          </p:nvSpPr>
          <p:spPr>
            <a:xfrm>
              <a:off x="270367"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4"/>
            <p:cNvSpPr/>
            <p:nvPr/>
          </p:nvSpPr>
          <p:spPr>
            <a:xfrm>
              <a:off x="241389"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4"/>
            <p:cNvSpPr/>
            <p:nvPr/>
          </p:nvSpPr>
          <p:spPr>
            <a:xfrm>
              <a:off x="212323" y="361861"/>
              <a:ext cx="11895" cy="11806"/>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4"/>
            <p:cNvSpPr/>
            <p:nvPr/>
          </p:nvSpPr>
          <p:spPr>
            <a:xfrm>
              <a:off x="183345" y="361771"/>
              <a:ext cx="13773" cy="11895"/>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4"/>
            <p:cNvSpPr/>
            <p:nvPr/>
          </p:nvSpPr>
          <p:spPr>
            <a:xfrm>
              <a:off x="154368" y="361771"/>
              <a:ext cx="13773" cy="11895"/>
            </a:xfrm>
            <a:custGeom>
              <a:rect b="b" l="l" r="r" t="t"/>
              <a:pathLst>
                <a:path extrusionOk="0" h="133" w="154">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4"/>
            <p:cNvSpPr/>
            <p:nvPr/>
          </p:nvSpPr>
          <p:spPr>
            <a:xfrm>
              <a:off x="125301" y="361861"/>
              <a:ext cx="11895" cy="11806"/>
            </a:xfrm>
            <a:custGeom>
              <a:rect b="b" l="l" r="r" t="t"/>
              <a:pathLst>
                <a:path extrusionOk="0" h="132" w="133">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4"/>
            <p:cNvSpPr/>
            <p:nvPr/>
          </p:nvSpPr>
          <p:spPr>
            <a:xfrm>
              <a:off x="96323" y="361771"/>
              <a:ext cx="13773" cy="11895"/>
            </a:xfrm>
            <a:custGeom>
              <a:rect b="b" l="l" r="r" t="t"/>
              <a:pathLst>
                <a:path extrusionOk="0" h="133" w="154">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4"/>
            <p:cNvSpPr/>
            <p:nvPr/>
          </p:nvSpPr>
          <p:spPr>
            <a:xfrm>
              <a:off x="67346" y="361771"/>
              <a:ext cx="13773" cy="11895"/>
            </a:xfrm>
            <a:custGeom>
              <a:rect b="b" l="l" r="r" t="t"/>
              <a:pathLst>
                <a:path extrusionOk="0" h="133" w="154">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4"/>
            <p:cNvSpPr/>
            <p:nvPr/>
          </p:nvSpPr>
          <p:spPr>
            <a:xfrm>
              <a:off x="38279" y="361861"/>
              <a:ext cx="11806" cy="11806"/>
            </a:xfrm>
            <a:custGeom>
              <a:rect b="b" l="l" r="r" t="t"/>
              <a:pathLst>
                <a:path extrusionOk="0" h="132" w="132">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4"/>
            <p:cNvSpPr/>
            <p:nvPr/>
          </p:nvSpPr>
          <p:spPr>
            <a:xfrm>
              <a:off x="529823" y="332883"/>
              <a:ext cx="13416" cy="9391"/>
            </a:xfrm>
            <a:custGeom>
              <a:rect b="b" l="l" r="r" t="t"/>
              <a:pathLst>
                <a:path extrusionOk="0" h="105" w="15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4"/>
            <p:cNvSpPr/>
            <p:nvPr/>
          </p:nvSpPr>
          <p:spPr>
            <a:xfrm>
              <a:off x="502544"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4"/>
            <p:cNvSpPr/>
            <p:nvPr/>
          </p:nvSpPr>
          <p:spPr>
            <a:xfrm>
              <a:off x="473567" y="332794"/>
              <a:ext cx="13773" cy="11806"/>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4"/>
            <p:cNvSpPr/>
            <p:nvPr/>
          </p:nvSpPr>
          <p:spPr>
            <a:xfrm>
              <a:off x="444500"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4"/>
            <p:cNvSpPr/>
            <p:nvPr/>
          </p:nvSpPr>
          <p:spPr>
            <a:xfrm>
              <a:off x="4155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4"/>
            <p:cNvSpPr/>
            <p:nvPr/>
          </p:nvSpPr>
          <p:spPr>
            <a:xfrm>
              <a:off x="386456" y="332794"/>
              <a:ext cx="13863" cy="11806"/>
            </a:xfrm>
            <a:custGeom>
              <a:rect b="b" l="l" r="r" t="t"/>
              <a:pathLst>
                <a:path extrusionOk="0" h="132" w="155">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4"/>
            <p:cNvSpPr/>
            <p:nvPr/>
          </p:nvSpPr>
          <p:spPr>
            <a:xfrm>
              <a:off x="357478" y="332883"/>
              <a:ext cx="11806" cy="11716"/>
            </a:xfrm>
            <a:custGeom>
              <a:rect b="b" l="l" r="r" t="t"/>
              <a:pathLst>
                <a:path extrusionOk="0" h="131" w="132">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4"/>
            <p:cNvSpPr/>
            <p:nvPr/>
          </p:nvSpPr>
          <p:spPr>
            <a:xfrm>
              <a:off x="328501" y="332794"/>
              <a:ext cx="13773" cy="11806"/>
            </a:xfrm>
            <a:custGeom>
              <a:rect b="b" l="l" r="r" t="t"/>
              <a:pathLst>
                <a:path extrusionOk="0" h="132" w="154">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4"/>
            <p:cNvSpPr/>
            <p:nvPr/>
          </p:nvSpPr>
          <p:spPr>
            <a:xfrm>
              <a:off x="299344" y="332883"/>
              <a:ext cx="11895" cy="11716"/>
            </a:xfrm>
            <a:custGeom>
              <a:rect b="b" l="l" r="r" t="t"/>
              <a:pathLst>
                <a:path extrusionOk="0" h="131" w="133">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4"/>
            <p:cNvSpPr/>
            <p:nvPr/>
          </p:nvSpPr>
          <p:spPr>
            <a:xfrm>
              <a:off x="270367"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4"/>
            <p:cNvSpPr/>
            <p:nvPr/>
          </p:nvSpPr>
          <p:spPr>
            <a:xfrm>
              <a:off x="241389" y="332794"/>
              <a:ext cx="13773" cy="11806"/>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4"/>
            <p:cNvSpPr/>
            <p:nvPr/>
          </p:nvSpPr>
          <p:spPr>
            <a:xfrm>
              <a:off x="212323" y="332883"/>
              <a:ext cx="11895" cy="11716"/>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4"/>
            <p:cNvSpPr/>
            <p:nvPr/>
          </p:nvSpPr>
          <p:spPr>
            <a:xfrm>
              <a:off x="183345"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4"/>
            <p:cNvSpPr/>
            <p:nvPr/>
          </p:nvSpPr>
          <p:spPr>
            <a:xfrm>
              <a:off x="154368" y="332794"/>
              <a:ext cx="13773" cy="11806"/>
            </a:xfrm>
            <a:custGeom>
              <a:rect b="b" l="l" r="r" t="t"/>
              <a:pathLst>
                <a:path extrusionOk="0" h="132" w="154">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4"/>
            <p:cNvSpPr/>
            <p:nvPr/>
          </p:nvSpPr>
          <p:spPr>
            <a:xfrm>
              <a:off x="125301" y="332883"/>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4"/>
            <p:cNvSpPr/>
            <p:nvPr/>
          </p:nvSpPr>
          <p:spPr>
            <a:xfrm>
              <a:off x="963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4"/>
            <p:cNvSpPr/>
            <p:nvPr/>
          </p:nvSpPr>
          <p:spPr>
            <a:xfrm>
              <a:off x="67346" y="332794"/>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4"/>
            <p:cNvSpPr/>
            <p:nvPr/>
          </p:nvSpPr>
          <p:spPr>
            <a:xfrm>
              <a:off x="38279" y="332883"/>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4"/>
            <p:cNvSpPr/>
            <p:nvPr/>
          </p:nvSpPr>
          <p:spPr>
            <a:xfrm>
              <a:off x="589656" y="303727"/>
              <a:ext cx="8675" cy="6797"/>
            </a:xfrm>
            <a:custGeom>
              <a:rect b="b" l="l" r="r" t="t"/>
              <a:pathLst>
                <a:path extrusionOk="0" h="76" w="97">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4"/>
            <p:cNvSpPr/>
            <p:nvPr/>
          </p:nvSpPr>
          <p:spPr>
            <a:xfrm>
              <a:off x="560589" y="303816"/>
              <a:ext cx="13863" cy="11806"/>
            </a:xfrm>
            <a:custGeom>
              <a:rect b="b" l="l" r="r" t="t"/>
              <a:pathLst>
                <a:path extrusionOk="0" h="132" w="155">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4"/>
            <p:cNvSpPr/>
            <p:nvPr/>
          </p:nvSpPr>
          <p:spPr>
            <a:xfrm>
              <a:off x="531522"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4"/>
            <p:cNvSpPr/>
            <p:nvPr/>
          </p:nvSpPr>
          <p:spPr>
            <a:xfrm>
              <a:off x="502544" y="303816"/>
              <a:ext cx="13773" cy="11806"/>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4"/>
            <p:cNvSpPr/>
            <p:nvPr/>
          </p:nvSpPr>
          <p:spPr>
            <a:xfrm>
              <a:off x="473567"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4"/>
            <p:cNvSpPr/>
            <p:nvPr/>
          </p:nvSpPr>
          <p:spPr>
            <a:xfrm>
              <a:off x="444500"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4"/>
            <p:cNvSpPr/>
            <p:nvPr/>
          </p:nvSpPr>
          <p:spPr>
            <a:xfrm>
              <a:off x="4155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4"/>
            <p:cNvSpPr/>
            <p:nvPr/>
          </p:nvSpPr>
          <p:spPr>
            <a:xfrm>
              <a:off x="386456" y="303816"/>
              <a:ext cx="13863" cy="11806"/>
            </a:xfrm>
            <a:custGeom>
              <a:rect b="b" l="l" r="r" t="t"/>
              <a:pathLst>
                <a:path extrusionOk="0" h="132" w="155">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4"/>
            <p:cNvSpPr/>
            <p:nvPr/>
          </p:nvSpPr>
          <p:spPr>
            <a:xfrm>
              <a:off x="357478" y="303727"/>
              <a:ext cx="11806" cy="11895"/>
            </a:xfrm>
            <a:custGeom>
              <a:rect b="b" l="l" r="r" t="t"/>
              <a:pathLst>
                <a:path extrusionOk="0" h="133" w="132">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4"/>
            <p:cNvSpPr/>
            <p:nvPr/>
          </p:nvSpPr>
          <p:spPr>
            <a:xfrm>
              <a:off x="328501" y="303816"/>
              <a:ext cx="13773" cy="11806"/>
            </a:xfrm>
            <a:custGeom>
              <a:rect b="b" l="l" r="r" t="t"/>
              <a:pathLst>
                <a:path extrusionOk="0" h="132" w="154">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4"/>
            <p:cNvSpPr/>
            <p:nvPr/>
          </p:nvSpPr>
          <p:spPr>
            <a:xfrm>
              <a:off x="299344" y="303727"/>
              <a:ext cx="11895" cy="11895"/>
            </a:xfrm>
            <a:custGeom>
              <a:rect b="b" l="l" r="r" t="t"/>
              <a:pathLst>
                <a:path extrusionOk="0" h="133" w="133">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4"/>
            <p:cNvSpPr/>
            <p:nvPr/>
          </p:nvSpPr>
          <p:spPr>
            <a:xfrm>
              <a:off x="270367" y="303816"/>
              <a:ext cx="13773" cy="11806"/>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4"/>
            <p:cNvSpPr/>
            <p:nvPr/>
          </p:nvSpPr>
          <p:spPr>
            <a:xfrm>
              <a:off x="241389" y="303816"/>
              <a:ext cx="13773" cy="11806"/>
            </a:xfrm>
            <a:custGeom>
              <a:rect b="b" l="l" r="r" t="t"/>
              <a:pathLst>
                <a:path extrusionOk="0" h="132" w="154">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4"/>
            <p:cNvSpPr/>
            <p:nvPr/>
          </p:nvSpPr>
          <p:spPr>
            <a:xfrm>
              <a:off x="212323"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4"/>
            <p:cNvSpPr/>
            <p:nvPr/>
          </p:nvSpPr>
          <p:spPr>
            <a:xfrm>
              <a:off x="183345"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4"/>
            <p:cNvSpPr/>
            <p:nvPr/>
          </p:nvSpPr>
          <p:spPr>
            <a:xfrm>
              <a:off x="154368"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4"/>
            <p:cNvSpPr/>
            <p:nvPr/>
          </p:nvSpPr>
          <p:spPr>
            <a:xfrm>
              <a:off x="125301" y="303727"/>
              <a:ext cx="11895" cy="11895"/>
            </a:xfrm>
            <a:custGeom>
              <a:rect b="b" l="l" r="r" t="t"/>
              <a:pathLst>
                <a:path extrusionOk="0" h="133" w="133">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4"/>
            <p:cNvSpPr/>
            <p:nvPr/>
          </p:nvSpPr>
          <p:spPr>
            <a:xfrm>
              <a:off x="963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4"/>
            <p:cNvSpPr/>
            <p:nvPr/>
          </p:nvSpPr>
          <p:spPr>
            <a:xfrm>
              <a:off x="67346" y="303816"/>
              <a:ext cx="13773" cy="11806"/>
            </a:xfrm>
            <a:custGeom>
              <a:rect b="b" l="l" r="r" t="t"/>
              <a:pathLst>
                <a:path extrusionOk="0" h="132" w="154">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4"/>
            <p:cNvSpPr/>
            <p:nvPr/>
          </p:nvSpPr>
          <p:spPr>
            <a:xfrm>
              <a:off x="38279" y="303727"/>
              <a:ext cx="11806" cy="11895"/>
            </a:xfrm>
            <a:custGeom>
              <a:rect b="b" l="l" r="r" t="t"/>
              <a:pathLst>
                <a:path extrusionOk="0" h="133" w="132">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4"/>
            <p:cNvSpPr/>
            <p:nvPr/>
          </p:nvSpPr>
          <p:spPr>
            <a:xfrm>
              <a:off x="616308" y="274749"/>
              <a:ext cx="13863" cy="11269"/>
            </a:xfrm>
            <a:custGeom>
              <a:rect b="b" l="l" r="r" t="t"/>
              <a:pathLst>
                <a:path extrusionOk="0" h="126" w="155">
                  <a:moveTo>
                    <a:pt x="92" y="1"/>
                  </a:moveTo>
                  <a:cubicBezTo>
                    <a:pt x="22" y="1"/>
                    <a:pt x="0" y="98"/>
                    <a:pt x="65" y="126"/>
                  </a:cubicBezTo>
                  <a:cubicBezTo>
                    <a:pt x="96" y="101"/>
                    <a:pt x="125" y="75"/>
                    <a:pt x="154" y="48"/>
                  </a:cubicBezTo>
                  <a:cubicBezTo>
                    <a:pt x="147" y="20"/>
                    <a:pt x="122"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4"/>
            <p:cNvSpPr/>
            <p:nvPr/>
          </p:nvSpPr>
          <p:spPr>
            <a:xfrm>
              <a:off x="589656" y="274749"/>
              <a:ext cx="13773" cy="11895"/>
            </a:xfrm>
            <a:custGeom>
              <a:rect b="b" l="l" r="r" t="t"/>
              <a:pathLst>
                <a:path extrusionOk="0" h="133" w="154">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4"/>
            <p:cNvSpPr/>
            <p:nvPr/>
          </p:nvSpPr>
          <p:spPr>
            <a:xfrm>
              <a:off x="560589" y="274749"/>
              <a:ext cx="13863" cy="11895"/>
            </a:xfrm>
            <a:custGeom>
              <a:rect b="b" l="l" r="r" t="t"/>
              <a:pathLst>
                <a:path extrusionOk="0" h="133" w="155">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4"/>
            <p:cNvSpPr/>
            <p:nvPr/>
          </p:nvSpPr>
          <p:spPr>
            <a:xfrm>
              <a:off x="531522"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4"/>
            <p:cNvSpPr/>
            <p:nvPr/>
          </p:nvSpPr>
          <p:spPr>
            <a:xfrm>
              <a:off x="502544"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4"/>
            <p:cNvSpPr/>
            <p:nvPr/>
          </p:nvSpPr>
          <p:spPr>
            <a:xfrm>
              <a:off x="473567" y="274749"/>
              <a:ext cx="13773" cy="11895"/>
            </a:xfrm>
            <a:custGeom>
              <a:rect b="b" l="l" r="r" t="t"/>
              <a:pathLst>
                <a:path extrusionOk="0" h="133" w="154">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4"/>
            <p:cNvSpPr/>
            <p:nvPr/>
          </p:nvSpPr>
          <p:spPr>
            <a:xfrm>
              <a:off x="444500"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4"/>
            <p:cNvSpPr/>
            <p:nvPr/>
          </p:nvSpPr>
          <p:spPr>
            <a:xfrm>
              <a:off x="415523" y="274749"/>
              <a:ext cx="13773" cy="11895"/>
            </a:xfrm>
            <a:custGeom>
              <a:rect b="b" l="l" r="r" t="t"/>
              <a:pathLst>
                <a:path extrusionOk="0" h="133" w="154">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4"/>
            <p:cNvSpPr/>
            <p:nvPr/>
          </p:nvSpPr>
          <p:spPr>
            <a:xfrm>
              <a:off x="386456" y="274749"/>
              <a:ext cx="13863" cy="11895"/>
            </a:xfrm>
            <a:custGeom>
              <a:rect b="b" l="l" r="r" t="t"/>
              <a:pathLst>
                <a:path extrusionOk="0" h="133" w="155">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4"/>
            <p:cNvSpPr/>
            <p:nvPr/>
          </p:nvSpPr>
          <p:spPr>
            <a:xfrm>
              <a:off x="357478" y="274749"/>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4"/>
            <p:cNvSpPr/>
            <p:nvPr/>
          </p:nvSpPr>
          <p:spPr>
            <a:xfrm>
              <a:off x="328501" y="274749"/>
              <a:ext cx="13773" cy="11895"/>
            </a:xfrm>
            <a:custGeom>
              <a:rect b="b" l="l" r="r" t="t"/>
              <a:pathLst>
                <a:path extrusionOk="0" h="133" w="154">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4"/>
            <p:cNvSpPr/>
            <p:nvPr/>
          </p:nvSpPr>
          <p:spPr>
            <a:xfrm>
              <a:off x="299344" y="274749"/>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4"/>
            <p:cNvSpPr/>
            <p:nvPr/>
          </p:nvSpPr>
          <p:spPr>
            <a:xfrm>
              <a:off x="270367"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4"/>
            <p:cNvSpPr/>
            <p:nvPr/>
          </p:nvSpPr>
          <p:spPr>
            <a:xfrm>
              <a:off x="241389" y="274749"/>
              <a:ext cx="13773" cy="11895"/>
            </a:xfrm>
            <a:custGeom>
              <a:rect b="b" l="l" r="r" t="t"/>
              <a:pathLst>
                <a:path extrusionOk="0" h="133" w="154">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4"/>
            <p:cNvSpPr/>
            <p:nvPr/>
          </p:nvSpPr>
          <p:spPr>
            <a:xfrm>
              <a:off x="212323"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4"/>
            <p:cNvSpPr/>
            <p:nvPr/>
          </p:nvSpPr>
          <p:spPr>
            <a:xfrm>
              <a:off x="183345"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4"/>
            <p:cNvSpPr/>
            <p:nvPr/>
          </p:nvSpPr>
          <p:spPr>
            <a:xfrm>
              <a:off x="154368" y="274749"/>
              <a:ext cx="13773" cy="11895"/>
            </a:xfrm>
            <a:custGeom>
              <a:rect b="b" l="l" r="r" t="t"/>
              <a:pathLst>
                <a:path extrusionOk="0" h="133" w="154">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4"/>
            <p:cNvSpPr/>
            <p:nvPr/>
          </p:nvSpPr>
          <p:spPr>
            <a:xfrm>
              <a:off x="125301" y="274749"/>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4"/>
            <p:cNvSpPr/>
            <p:nvPr/>
          </p:nvSpPr>
          <p:spPr>
            <a:xfrm>
              <a:off x="96323" y="274749"/>
              <a:ext cx="13773" cy="11895"/>
            </a:xfrm>
            <a:custGeom>
              <a:rect b="b" l="l" r="r" t="t"/>
              <a:pathLst>
                <a:path extrusionOk="0" h="133" w="154">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4"/>
            <p:cNvSpPr/>
            <p:nvPr/>
          </p:nvSpPr>
          <p:spPr>
            <a:xfrm>
              <a:off x="67346" y="274749"/>
              <a:ext cx="13773" cy="11895"/>
            </a:xfrm>
            <a:custGeom>
              <a:rect b="b" l="l" r="r" t="t"/>
              <a:pathLst>
                <a:path extrusionOk="0" h="133" w="154">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4"/>
            <p:cNvSpPr/>
            <p:nvPr/>
          </p:nvSpPr>
          <p:spPr>
            <a:xfrm>
              <a:off x="38279" y="274749"/>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4"/>
            <p:cNvSpPr/>
            <p:nvPr/>
          </p:nvSpPr>
          <p:spPr>
            <a:xfrm>
              <a:off x="645375" y="245772"/>
              <a:ext cx="13684" cy="11627"/>
            </a:xfrm>
            <a:custGeom>
              <a:rect b="b" l="l" r="r" t="t"/>
              <a:pathLst>
                <a:path extrusionOk="0" h="130" w="153">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4"/>
            <p:cNvSpPr/>
            <p:nvPr/>
          </p:nvSpPr>
          <p:spPr>
            <a:xfrm>
              <a:off x="618633" y="245772"/>
              <a:ext cx="13863" cy="11806"/>
            </a:xfrm>
            <a:custGeom>
              <a:rect b="b" l="l" r="r" t="t"/>
              <a:pathLst>
                <a:path extrusionOk="0" h="132" w="155">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4"/>
            <p:cNvSpPr/>
            <p:nvPr/>
          </p:nvSpPr>
          <p:spPr>
            <a:xfrm>
              <a:off x="589656" y="245772"/>
              <a:ext cx="13773" cy="11806"/>
            </a:xfrm>
            <a:custGeom>
              <a:rect b="b" l="l" r="r" t="t"/>
              <a:pathLst>
                <a:path extrusionOk="0" h="132" w="154">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4"/>
            <p:cNvSpPr/>
            <p:nvPr/>
          </p:nvSpPr>
          <p:spPr>
            <a:xfrm>
              <a:off x="560589" y="245772"/>
              <a:ext cx="13863" cy="11806"/>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4"/>
            <p:cNvSpPr/>
            <p:nvPr/>
          </p:nvSpPr>
          <p:spPr>
            <a:xfrm>
              <a:off x="531522" y="245772"/>
              <a:ext cx="13863" cy="11806"/>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4"/>
            <p:cNvSpPr/>
            <p:nvPr/>
          </p:nvSpPr>
          <p:spPr>
            <a:xfrm>
              <a:off x="502544"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4"/>
            <p:cNvSpPr/>
            <p:nvPr/>
          </p:nvSpPr>
          <p:spPr>
            <a:xfrm>
              <a:off x="473567" y="245772"/>
              <a:ext cx="13773" cy="11806"/>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4"/>
            <p:cNvSpPr/>
            <p:nvPr/>
          </p:nvSpPr>
          <p:spPr>
            <a:xfrm>
              <a:off x="444500"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4"/>
            <p:cNvSpPr/>
            <p:nvPr/>
          </p:nvSpPr>
          <p:spPr>
            <a:xfrm>
              <a:off x="4155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4"/>
            <p:cNvSpPr/>
            <p:nvPr/>
          </p:nvSpPr>
          <p:spPr>
            <a:xfrm>
              <a:off x="386456" y="245772"/>
              <a:ext cx="13863" cy="11806"/>
            </a:xfrm>
            <a:custGeom>
              <a:rect b="b" l="l" r="r" t="t"/>
              <a:pathLst>
                <a:path extrusionOk="0" h="132" w="155">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4"/>
            <p:cNvSpPr/>
            <p:nvPr/>
          </p:nvSpPr>
          <p:spPr>
            <a:xfrm>
              <a:off x="357478"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4"/>
            <p:cNvSpPr/>
            <p:nvPr/>
          </p:nvSpPr>
          <p:spPr>
            <a:xfrm>
              <a:off x="328501"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4"/>
            <p:cNvSpPr/>
            <p:nvPr/>
          </p:nvSpPr>
          <p:spPr>
            <a:xfrm>
              <a:off x="299344" y="245772"/>
              <a:ext cx="13952" cy="11806"/>
            </a:xfrm>
            <a:custGeom>
              <a:rect b="b" l="l" r="r" t="t"/>
              <a:pathLst>
                <a:path extrusionOk="0" h="132" w="156">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4"/>
            <p:cNvSpPr/>
            <p:nvPr/>
          </p:nvSpPr>
          <p:spPr>
            <a:xfrm>
              <a:off x="270367"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4"/>
            <p:cNvSpPr/>
            <p:nvPr/>
          </p:nvSpPr>
          <p:spPr>
            <a:xfrm>
              <a:off x="241389" y="245772"/>
              <a:ext cx="13773" cy="11806"/>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4"/>
            <p:cNvSpPr/>
            <p:nvPr/>
          </p:nvSpPr>
          <p:spPr>
            <a:xfrm>
              <a:off x="212323" y="245772"/>
              <a:ext cx="13863" cy="11806"/>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4"/>
            <p:cNvSpPr/>
            <p:nvPr/>
          </p:nvSpPr>
          <p:spPr>
            <a:xfrm>
              <a:off x="183345"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4"/>
            <p:cNvSpPr/>
            <p:nvPr/>
          </p:nvSpPr>
          <p:spPr>
            <a:xfrm>
              <a:off x="154368" y="245772"/>
              <a:ext cx="13773" cy="11806"/>
            </a:xfrm>
            <a:custGeom>
              <a:rect b="b" l="l" r="r" t="t"/>
              <a:pathLst>
                <a:path extrusionOk="0" h="132" w="154">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4"/>
            <p:cNvSpPr/>
            <p:nvPr/>
          </p:nvSpPr>
          <p:spPr>
            <a:xfrm>
              <a:off x="125301" y="245772"/>
              <a:ext cx="13863" cy="11806"/>
            </a:xfrm>
            <a:custGeom>
              <a:rect b="b" l="l" r="r" t="t"/>
              <a:pathLst>
                <a:path extrusionOk="0" h="132" w="155">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4"/>
            <p:cNvSpPr/>
            <p:nvPr/>
          </p:nvSpPr>
          <p:spPr>
            <a:xfrm>
              <a:off x="963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4"/>
            <p:cNvSpPr/>
            <p:nvPr/>
          </p:nvSpPr>
          <p:spPr>
            <a:xfrm>
              <a:off x="67346" y="245772"/>
              <a:ext cx="13773" cy="11806"/>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4"/>
            <p:cNvSpPr/>
            <p:nvPr/>
          </p:nvSpPr>
          <p:spPr>
            <a:xfrm>
              <a:off x="38279" y="245772"/>
              <a:ext cx="13773" cy="11806"/>
            </a:xfrm>
            <a:custGeom>
              <a:rect b="b" l="l" r="r" t="t"/>
              <a:pathLst>
                <a:path extrusionOk="0" h="132" w="154">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4"/>
            <p:cNvSpPr/>
            <p:nvPr/>
          </p:nvSpPr>
          <p:spPr>
            <a:xfrm>
              <a:off x="676677" y="216794"/>
              <a:ext cx="5277" cy="8049"/>
            </a:xfrm>
            <a:custGeom>
              <a:rect b="b" l="l" r="r" t="t"/>
              <a:pathLst>
                <a:path extrusionOk="0" h="90" w="59">
                  <a:moveTo>
                    <a:pt x="59" y="1"/>
                  </a:moveTo>
                  <a:cubicBezTo>
                    <a:pt x="26" y="4"/>
                    <a:pt x="0" y="32"/>
                    <a:pt x="0" y="66"/>
                  </a:cubicBezTo>
                  <a:cubicBezTo>
                    <a:pt x="0" y="74"/>
                    <a:pt x="1" y="82"/>
                    <a:pt x="5" y="90"/>
                  </a:cubicBezTo>
                  <a:cubicBezTo>
                    <a:pt x="24" y="59"/>
                    <a:pt x="42" y="30"/>
                    <a:pt x="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4"/>
            <p:cNvSpPr/>
            <p:nvPr/>
          </p:nvSpPr>
          <p:spPr>
            <a:xfrm>
              <a:off x="645643" y="216705"/>
              <a:ext cx="13773" cy="11806"/>
            </a:xfrm>
            <a:custGeom>
              <a:rect b="b" l="l" r="r" t="t"/>
              <a:pathLst>
                <a:path extrusionOk="0" h="132" w="154">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4"/>
            <p:cNvSpPr/>
            <p:nvPr/>
          </p:nvSpPr>
          <p:spPr>
            <a:xfrm>
              <a:off x="618633"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4"/>
            <p:cNvSpPr/>
            <p:nvPr/>
          </p:nvSpPr>
          <p:spPr>
            <a:xfrm>
              <a:off x="589656" y="216705"/>
              <a:ext cx="13773" cy="11895"/>
            </a:xfrm>
            <a:custGeom>
              <a:rect b="b" l="l" r="r" t="t"/>
              <a:pathLst>
                <a:path extrusionOk="0" h="133" w="154">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4"/>
            <p:cNvSpPr/>
            <p:nvPr/>
          </p:nvSpPr>
          <p:spPr>
            <a:xfrm>
              <a:off x="560589" y="216705"/>
              <a:ext cx="13863" cy="11895"/>
            </a:xfrm>
            <a:custGeom>
              <a:rect b="b" l="l" r="r" t="t"/>
              <a:pathLst>
                <a:path extrusionOk="0" h="133" w="155">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4"/>
            <p:cNvSpPr/>
            <p:nvPr/>
          </p:nvSpPr>
          <p:spPr>
            <a:xfrm>
              <a:off x="531522"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4"/>
            <p:cNvSpPr/>
            <p:nvPr/>
          </p:nvSpPr>
          <p:spPr>
            <a:xfrm>
              <a:off x="502544" y="216794"/>
              <a:ext cx="13773" cy="11806"/>
            </a:xfrm>
            <a:custGeom>
              <a:rect b="b" l="l" r="r" t="t"/>
              <a:pathLst>
                <a:path extrusionOk="0" h="132" w="154">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4"/>
            <p:cNvSpPr/>
            <p:nvPr/>
          </p:nvSpPr>
          <p:spPr>
            <a:xfrm>
              <a:off x="473567"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4"/>
            <p:cNvSpPr/>
            <p:nvPr/>
          </p:nvSpPr>
          <p:spPr>
            <a:xfrm>
              <a:off x="444500"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4"/>
            <p:cNvSpPr/>
            <p:nvPr/>
          </p:nvSpPr>
          <p:spPr>
            <a:xfrm>
              <a:off x="4155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4"/>
            <p:cNvSpPr/>
            <p:nvPr/>
          </p:nvSpPr>
          <p:spPr>
            <a:xfrm>
              <a:off x="386456" y="216705"/>
              <a:ext cx="13863" cy="11895"/>
            </a:xfrm>
            <a:custGeom>
              <a:rect b="b" l="l" r="r" t="t"/>
              <a:pathLst>
                <a:path extrusionOk="0" h="133" w="155">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4"/>
            <p:cNvSpPr/>
            <p:nvPr/>
          </p:nvSpPr>
          <p:spPr>
            <a:xfrm>
              <a:off x="357478" y="216705"/>
              <a:ext cx="11806" cy="11895"/>
            </a:xfrm>
            <a:custGeom>
              <a:rect b="b" l="l" r="r" t="t"/>
              <a:pathLst>
                <a:path extrusionOk="0" h="133" w="132">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4"/>
            <p:cNvSpPr/>
            <p:nvPr/>
          </p:nvSpPr>
          <p:spPr>
            <a:xfrm>
              <a:off x="328501" y="216794"/>
              <a:ext cx="13773" cy="11806"/>
            </a:xfrm>
            <a:custGeom>
              <a:rect b="b" l="l" r="r" t="t"/>
              <a:pathLst>
                <a:path extrusionOk="0" h="132" w="154">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4"/>
            <p:cNvSpPr/>
            <p:nvPr/>
          </p:nvSpPr>
          <p:spPr>
            <a:xfrm>
              <a:off x="299344" y="216705"/>
              <a:ext cx="11895" cy="11895"/>
            </a:xfrm>
            <a:custGeom>
              <a:rect b="b" l="l" r="r" t="t"/>
              <a:pathLst>
                <a:path extrusionOk="0" h="133" w="133">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4"/>
            <p:cNvSpPr/>
            <p:nvPr/>
          </p:nvSpPr>
          <p:spPr>
            <a:xfrm>
              <a:off x="270367" y="216794"/>
              <a:ext cx="13773" cy="11806"/>
            </a:xfrm>
            <a:custGeom>
              <a:rect b="b" l="l" r="r" t="t"/>
              <a:pathLst>
                <a:path extrusionOk="0" h="132" w="154">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4"/>
            <p:cNvSpPr/>
            <p:nvPr/>
          </p:nvSpPr>
          <p:spPr>
            <a:xfrm>
              <a:off x="241389" y="216705"/>
              <a:ext cx="13773" cy="11895"/>
            </a:xfrm>
            <a:custGeom>
              <a:rect b="b" l="l" r="r" t="t"/>
              <a:pathLst>
                <a:path extrusionOk="0" h="133" w="154">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4"/>
            <p:cNvSpPr/>
            <p:nvPr/>
          </p:nvSpPr>
          <p:spPr>
            <a:xfrm>
              <a:off x="212323"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4"/>
            <p:cNvSpPr/>
            <p:nvPr/>
          </p:nvSpPr>
          <p:spPr>
            <a:xfrm>
              <a:off x="183345"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4"/>
            <p:cNvSpPr/>
            <p:nvPr/>
          </p:nvSpPr>
          <p:spPr>
            <a:xfrm>
              <a:off x="154368"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4"/>
            <p:cNvSpPr/>
            <p:nvPr/>
          </p:nvSpPr>
          <p:spPr>
            <a:xfrm>
              <a:off x="125301" y="216705"/>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4"/>
            <p:cNvSpPr/>
            <p:nvPr/>
          </p:nvSpPr>
          <p:spPr>
            <a:xfrm>
              <a:off x="963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4"/>
            <p:cNvSpPr/>
            <p:nvPr/>
          </p:nvSpPr>
          <p:spPr>
            <a:xfrm>
              <a:off x="67346" y="216705"/>
              <a:ext cx="13773" cy="11895"/>
            </a:xfrm>
            <a:custGeom>
              <a:rect b="b" l="l" r="r" t="t"/>
              <a:pathLst>
                <a:path extrusionOk="0" h="133" w="154">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4"/>
            <p:cNvSpPr/>
            <p:nvPr/>
          </p:nvSpPr>
          <p:spPr>
            <a:xfrm>
              <a:off x="38279"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4"/>
            <p:cNvSpPr/>
            <p:nvPr/>
          </p:nvSpPr>
          <p:spPr>
            <a:xfrm>
              <a:off x="674620" y="187727"/>
              <a:ext cx="13863" cy="11806"/>
            </a:xfrm>
            <a:custGeom>
              <a:rect b="b" l="l" r="r" t="t"/>
              <a:pathLst>
                <a:path extrusionOk="0" h="132" w="155">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4"/>
            <p:cNvSpPr/>
            <p:nvPr/>
          </p:nvSpPr>
          <p:spPr>
            <a:xfrm>
              <a:off x="645643" y="187727"/>
              <a:ext cx="13773" cy="11806"/>
            </a:xfrm>
            <a:custGeom>
              <a:rect b="b" l="l" r="r" t="t"/>
              <a:pathLst>
                <a:path extrusionOk="0" h="132" w="154">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4"/>
            <p:cNvSpPr/>
            <p:nvPr/>
          </p:nvSpPr>
          <p:spPr>
            <a:xfrm>
              <a:off x="618633"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4"/>
            <p:cNvSpPr/>
            <p:nvPr/>
          </p:nvSpPr>
          <p:spPr>
            <a:xfrm>
              <a:off x="589656" y="187727"/>
              <a:ext cx="13773" cy="11895"/>
            </a:xfrm>
            <a:custGeom>
              <a:rect b="b" l="l" r="r" t="t"/>
              <a:pathLst>
                <a:path extrusionOk="0" h="133" w="154">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4"/>
            <p:cNvSpPr/>
            <p:nvPr/>
          </p:nvSpPr>
          <p:spPr>
            <a:xfrm>
              <a:off x="560589" y="187727"/>
              <a:ext cx="13863" cy="11895"/>
            </a:xfrm>
            <a:custGeom>
              <a:rect b="b" l="l" r="r" t="t"/>
              <a:pathLst>
                <a:path extrusionOk="0" h="133" w="155">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4"/>
            <p:cNvSpPr/>
            <p:nvPr/>
          </p:nvSpPr>
          <p:spPr>
            <a:xfrm>
              <a:off x="531522"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4"/>
            <p:cNvSpPr/>
            <p:nvPr/>
          </p:nvSpPr>
          <p:spPr>
            <a:xfrm>
              <a:off x="502544" y="187727"/>
              <a:ext cx="13773" cy="11895"/>
            </a:xfrm>
            <a:custGeom>
              <a:rect b="b" l="l" r="r" t="t"/>
              <a:pathLst>
                <a:path extrusionOk="0" h="133" w="154">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4"/>
            <p:cNvSpPr/>
            <p:nvPr/>
          </p:nvSpPr>
          <p:spPr>
            <a:xfrm>
              <a:off x="473567" y="187727"/>
              <a:ext cx="13773" cy="11895"/>
            </a:xfrm>
            <a:custGeom>
              <a:rect b="b" l="l" r="r" t="t"/>
              <a:pathLst>
                <a:path extrusionOk="0" h="133" w="154">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4"/>
            <p:cNvSpPr/>
            <p:nvPr/>
          </p:nvSpPr>
          <p:spPr>
            <a:xfrm>
              <a:off x="444500" y="187727"/>
              <a:ext cx="13773" cy="11895"/>
            </a:xfrm>
            <a:custGeom>
              <a:rect b="b" l="l" r="r" t="t"/>
              <a:pathLst>
                <a:path extrusionOk="0" h="133" w="154">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4"/>
            <p:cNvSpPr/>
            <p:nvPr/>
          </p:nvSpPr>
          <p:spPr>
            <a:xfrm>
              <a:off x="415523" y="187727"/>
              <a:ext cx="13773" cy="11895"/>
            </a:xfrm>
            <a:custGeom>
              <a:rect b="b" l="l" r="r" t="t"/>
              <a:pathLst>
                <a:path extrusionOk="0" h="133" w="154">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4"/>
            <p:cNvSpPr/>
            <p:nvPr/>
          </p:nvSpPr>
          <p:spPr>
            <a:xfrm>
              <a:off x="386456" y="187727"/>
              <a:ext cx="13863" cy="11895"/>
            </a:xfrm>
            <a:custGeom>
              <a:rect b="b" l="l" r="r" t="t"/>
              <a:pathLst>
                <a:path extrusionOk="0" h="133" w="155">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4"/>
            <p:cNvSpPr/>
            <p:nvPr/>
          </p:nvSpPr>
          <p:spPr>
            <a:xfrm>
              <a:off x="357478" y="187727"/>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4"/>
            <p:cNvSpPr/>
            <p:nvPr/>
          </p:nvSpPr>
          <p:spPr>
            <a:xfrm>
              <a:off x="328501" y="187727"/>
              <a:ext cx="13773" cy="11895"/>
            </a:xfrm>
            <a:custGeom>
              <a:rect b="b" l="l" r="r" t="t"/>
              <a:pathLst>
                <a:path extrusionOk="0" h="133" w="154">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4"/>
            <p:cNvSpPr/>
            <p:nvPr/>
          </p:nvSpPr>
          <p:spPr>
            <a:xfrm>
              <a:off x="299344" y="187727"/>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4"/>
            <p:cNvSpPr/>
            <p:nvPr/>
          </p:nvSpPr>
          <p:spPr>
            <a:xfrm>
              <a:off x="270367" y="187727"/>
              <a:ext cx="13773" cy="11895"/>
            </a:xfrm>
            <a:custGeom>
              <a:rect b="b" l="l" r="r" t="t"/>
              <a:pathLst>
                <a:path extrusionOk="0" h="133" w="154">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4"/>
            <p:cNvSpPr/>
            <p:nvPr/>
          </p:nvSpPr>
          <p:spPr>
            <a:xfrm>
              <a:off x="241389" y="187727"/>
              <a:ext cx="13773" cy="11895"/>
            </a:xfrm>
            <a:custGeom>
              <a:rect b="b" l="l" r="r" t="t"/>
              <a:pathLst>
                <a:path extrusionOk="0" h="133" w="154">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4"/>
            <p:cNvSpPr/>
            <p:nvPr/>
          </p:nvSpPr>
          <p:spPr>
            <a:xfrm>
              <a:off x="212323"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4"/>
            <p:cNvSpPr/>
            <p:nvPr/>
          </p:nvSpPr>
          <p:spPr>
            <a:xfrm>
              <a:off x="183345" y="187727"/>
              <a:ext cx="13773" cy="11895"/>
            </a:xfrm>
            <a:custGeom>
              <a:rect b="b" l="l" r="r" t="t"/>
              <a:pathLst>
                <a:path extrusionOk="0" h="133" w="154">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4"/>
            <p:cNvSpPr/>
            <p:nvPr/>
          </p:nvSpPr>
          <p:spPr>
            <a:xfrm>
              <a:off x="154368" y="187727"/>
              <a:ext cx="13773" cy="11895"/>
            </a:xfrm>
            <a:custGeom>
              <a:rect b="b" l="l" r="r" t="t"/>
              <a:pathLst>
                <a:path extrusionOk="0" h="133" w="154">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4"/>
            <p:cNvSpPr/>
            <p:nvPr/>
          </p:nvSpPr>
          <p:spPr>
            <a:xfrm>
              <a:off x="125301" y="1877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4"/>
            <p:cNvSpPr/>
            <p:nvPr/>
          </p:nvSpPr>
          <p:spPr>
            <a:xfrm>
              <a:off x="96323" y="187727"/>
              <a:ext cx="13773" cy="11895"/>
            </a:xfrm>
            <a:custGeom>
              <a:rect b="b" l="l" r="r" t="t"/>
              <a:pathLst>
                <a:path extrusionOk="0" h="133" w="154">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4"/>
            <p:cNvSpPr/>
            <p:nvPr/>
          </p:nvSpPr>
          <p:spPr>
            <a:xfrm>
              <a:off x="67346" y="187727"/>
              <a:ext cx="13773" cy="11895"/>
            </a:xfrm>
            <a:custGeom>
              <a:rect b="b" l="l" r="r" t="t"/>
              <a:pathLst>
                <a:path extrusionOk="0" h="133" w="154">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4"/>
            <p:cNvSpPr/>
            <p:nvPr/>
          </p:nvSpPr>
          <p:spPr>
            <a:xfrm>
              <a:off x="38279"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4"/>
            <p:cNvSpPr/>
            <p:nvPr/>
          </p:nvSpPr>
          <p:spPr>
            <a:xfrm>
              <a:off x="674620" y="158750"/>
              <a:ext cx="13863" cy="11806"/>
            </a:xfrm>
            <a:custGeom>
              <a:rect b="b" l="l" r="r" t="t"/>
              <a:pathLst>
                <a:path extrusionOk="0" h="132" w="155">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4"/>
            <p:cNvSpPr/>
            <p:nvPr/>
          </p:nvSpPr>
          <p:spPr>
            <a:xfrm>
              <a:off x="645643" y="158750"/>
              <a:ext cx="13773" cy="11806"/>
            </a:xfrm>
            <a:custGeom>
              <a:rect b="b" l="l" r="r" t="t"/>
              <a:pathLst>
                <a:path extrusionOk="0" h="132" w="154">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4"/>
            <p:cNvSpPr/>
            <p:nvPr/>
          </p:nvSpPr>
          <p:spPr>
            <a:xfrm>
              <a:off x="618633" y="158750"/>
              <a:ext cx="13863" cy="11806"/>
            </a:xfrm>
            <a:custGeom>
              <a:rect b="b" l="l" r="r" t="t"/>
              <a:pathLst>
                <a:path extrusionOk="0" h="132" w="155">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4"/>
            <p:cNvSpPr/>
            <p:nvPr/>
          </p:nvSpPr>
          <p:spPr>
            <a:xfrm>
              <a:off x="589656" y="158750"/>
              <a:ext cx="13773" cy="11806"/>
            </a:xfrm>
            <a:custGeom>
              <a:rect b="b" l="l" r="r" t="t"/>
              <a:pathLst>
                <a:path extrusionOk="0" h="132" w="154">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4"/>
            <p:cNvSpPr/>
            <p:nvPr/>
          </p:nvSpPr>
          <p:spPr>
            <a:xfrm>
              <a:off x="560589" y="158750"/>
              <a:ext cx="13863" cy="11806"/>
            </a:xfrm>
            <a:custGeom>
              <a:rect b="b" l="l" r="r" t="t"/>
              <a:pathLst>
                <a:path extrusionOk="0" h="132"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4"/>
            <p:cNvSpPr/>
            <p:nvPr/>
          </p:nvSpPr>
          <p:spPr>
            <a:xfrm>
              <a:off x="531522" y="158750"/>
              <a:ext cx="13863" cy="11806"/>
            </a:xfrm>
            <a:custGeom>
              <a:rect b="b" l="l" r="r" t="t"/>
              <a:pathLst>
                <a:path extrusionOk="0" h="132" w="155">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4"/>
            <p:cNvSpPr/>
            <p:nvPr/>
          </p:nvSpPr>
          <p:spPr>
            <a:xfrm>
              <a:off x="502544"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4"/>
            <p:cNvSpPr/>
            <p:nvPr/>
          </p:nvSpPr>
          <p:spPr>
            <a:xfrm>
              <a:off x="473567" y="158750"/>
              <a:ext cx="13773" cy="11806"/>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4"/>
            <p:cNvSpPr/>
            <p:nvPr/>
          </p:nvSpPr>
          <p:spPr>
            <a:xfrm>
              <a:off x="444500"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4"/>
            <p:cNvSpPr/>
            <p:nvPr/>
          </p:nvSpPr>
          <p:spPr>
            <a:xfrm>
              <a:off x="4155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4"/>
            <p:cNvSpPr/>
            <p:nvPr/>
          </p:nvSpPr>
          <p:spPr>
            <a:xfrm>
              <a:off x="386456" y="158750"/>
              <a:ext cx="13863" cy="11806"/>
            </a:xfrm>
            <a:custGeom>
              <a:rect b="b" l="l" r="r" t="t"/>
              <a:pathLst>
                <a:path extrusionOk="0" h="132" w="155">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4"/>
            <p:cNvSpPr/>
            <p:nvPr/>
          </p:nvSpPr>
          <p:spPr>
            <a:xfrm>
              <a:off x="357478"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4"/>
            <p:cNvSpPr/>
            <p:nvPr/>
          </p:nvSpPr>
          <p:spPr>
            <a:xfrm>
              <a:off x="328501"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4"/>
            <p:cNvSpPr/>
            <p:nvPr/>
          </p:nvSpPr>
          <p:spPr>
            <a:xfrm>
              <a:off x="299344" y="158750"/>
              <a:ext cx="13952" cy="11806"/>
            </a:xfrm>
            <a:custGeom>
              <a:rect b="b" l="l" r="r" t="t"/>
              <a:pathLst>
                <a:path extrusionOk="0" h="132" w="156">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4"/>
            <p:cNvSpPr/>
            <p:nvPr/>
          </p:nvSpPr>
          <p:spPr>
            <a:xfrm>
              <a:off x="270367"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4"/>
            <p:cNvSpPr/>
            <p:nvPr/>
          </p:nvSpPr>
          <p:spPr>
            <a:xfrm>
              <a:off x="241389" y="158750"/>
              <a:ext cx="13773" cy="11806"/>
            </a:xfrm>
            <a:custGeom>
              <a:rect b="b" l="l" r="r" t="t"/>
              <a:pathLst>
                <a:path extrusionOk="0" h="132"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4"/>
            <p:cNvSpPr/>
            <p:nvPr/>
          </p:nvSpPr>
          <p:spPr>
            <a:xfrm>
              <a:off x="212323" y="158750"/>
              <a:ext cx="13863" cy="11806"/>
            </a:xfrm>
            <a:custGeom>
              <a:rect b="b" l="l" r="r" t="t"/>
              <a:pathLst>
                <a:path extrusionOk="0" h="132" w="155">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4"/>
            <p:cNvSpPr/>
            <p:nvPr/>
          </p:nvSpPr>
          <p:spPr>
            <a:xfrm>
              <a:off x="183345"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4"/>
            <p:cNvSpPr/>
            <p:nvPr/>
          </p:nvSpPr>
          <p:spPr>
            <a:xfrm>
              <a:off x="154368" y="158750"/>
              <a:ext cx="13773" cy="11806"/>
            </a:xfrm>
            <a:custGeom>
              <a:rect b="b" l="l" r="r" t="t"/>
              <a:pathLst>
                <a:path extrusionOk="0" h="132"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4"/>
            <p:cNvSpPr/>
            <p:nvPr/>
          </p:nvSpPr>
          <p:spPr>
            <a:xfrm>
              <a:off x="125301" y="158750"/>
              <a:ext cx="13863" cy="11806"/>
            </a:xfrm>
            <a:custGeom>
              <a:rect b="b" l="l" r="r" t="t"/>
              <a:pathLst>
                <a:path extrusionOk="0" h="132" w="155">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4"/>
            <p:cNvSpPr/>
            <p:nvPr/>
          </p:nvSpPr>
          <p:spPr>
            <a:xfrm>
              <a:off x="963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4"/>
            <p:cNvSpPr/>
            <p:nvPr/>
          </p:nvSpPr>
          <p:spPr>
            <a:xfrm>
              <a:off x="67346" y="158750"/>
              <a:ext cx="13773" cy="11806"/>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4"/>
            <p:cNvSpPr/>
            <p:nvPr/>
          </p:nvSpPr>
          <p:spPr>
            <a:xfrm>
              <a:off x="38279" y="158750"/>
              <a:ext cx="13773" cy="11806"/>
            </a:xfrm>
            <a:custGeom>
              <a:rect b="b" l="l" r="r" t="t"/>
              <a:pathLst>
                <a:path extrusionOk="0" h="132" w="154">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4"/>
            <p:cNvSpPr/>
            <p:nvPr/>
          </p:nvSpPr>
          <p:spPr>
            <a:xfrm>
              <a:off x="674620" y="129683"/>
              <a:ext cx="13863" cy="11806"/>
            </a:xfrm>
            <a:custGeom>
              <a:rect b="b" l="l" r="r" t="t"/>
              <a:pathLst>
                <a:path extrusionOk="0" h="132" w="155">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4"/>
            <p:cNvSpPr/>
            <p:nvPr/>
          </p:nvSpPr>
          <p:spPr>
            <a:xfrm>
              <a:off x="645643" y="129683"/>
              <a:ext cx="13773" cy="11806"/>
            </a:xfrm>
            <a:custGeom>
              <a:rect b="b" l="l" r="r" t="t"/>
              <a:pathLst>
                <a:path extrusionOk="0" h="132" w="154">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4"/>
            <p:cNvSpPr/>
            <p:nvPr/>
          </p:nvSpPr>
          <p:spPr>
            <a:xfrm>
              <a:off x="618633"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4"/>
            <p:cNvSpPr/>
            <p:nvPr/>
          </p:nvSpPr>
          <p:spPr>
            <a:xfrm>
              <a:off x="589656" y="129594"/>
              <a:ext cx="13773" cy="11985"/>
            </a:xfrm>
            <a:custGeom>
              <a:rect b="b" l="l" r="r" t="t"/>
              <a:pathLst>
                <a:path extrusionOk="0" h="134" w="154">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4"/>
            <p:cNvSpPr/>
            <p:nvPr/>
          </p:nvSpPr>
          <p:spPr>
            <a:xfrm>
              <a:off x="560589" y="129594"/>
              <a:ext cx="13863" cy="11985"/>
            </a:xfrm>
            <a:custGeom>
              <a:rect b="b" l="l" r="r" t="t"/>
              <a:pathLst>
                <a:path extrusionOk="0" h="134" w="155">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4"/>
            <p:cNvSpPr/>
            <p:nvPr/>
          </p:nvSpPr>
          <p:spPr>
            <a:xfrm>
              <a:off x="531522"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4"/>
            <p:cNvSpPr/>
            <p:nvPr/>
          </p:nvSpPr>
          <p:spPr>
            <a:xfrm>
              <a:off x="502544"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4"/>
            <p:cNvSpPr/>
            <p:nvPr/>
          </p:nvSpPr>
          <p:spPr>
            <a:xfrm>
              <a:off x="473567" y="129594"/>
              <a:ext cx="13773" cy="11985"/>
            </a:xfrm>
            <a:custGeom>
              <a:rect b="b" l="l" r="r" t="t"/>
              <a:pathLst>
                <a:path extrusionOk="0" h="134" w="154">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4"/>
            <p:cNvSpPr/>
            <p:nvPr/>
          </p:nvSpPr>
          <p:spPr>
            <a:xfrm>
              <a:off x="444500"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4"/>
            <p:cNvSpPr/>
            <p:nvPr/>
          </p:nvSpPr>
          <p:spPr>
            <a:xfrm>
              <a:off x="4155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4"/>
            <p:cNvSpPr/>
            <p:nvPr/>
          </p:nvSpPr>
          <p:spPr>
            <a:xfrm>
              <a:off x="386456" y="129594"/>
              <a:ext cx="13863" cy="11985"/>
            </a:xfrm>
            <a:custGeom>
              <a:rect b="b" l="l" r="r" t="t"/>
              <a:pathLst>
                <a:path extrusionOk="0" h="134" w="155">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4"/>
            <p:cNvSpPr/>
            <p:nvPr/>
          </p:nvSpPr>
          <p:spPr>
            <a:xfrm>
              <a:off x="357478" y="129683"/>
              <a:ext cx="11806" cy="11895"/>
            </a:xfrm>
            <a:custGeom>
              <a:rect b="b" l="l" r="r" t="t"/>
              <a:pathLst>
                <a:path extrusionOk="0" h="133" w="132">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4"/>
            <p:cNvSpPr/>
            <p:nvPr/>
          </p:nvSpPr>
          <p:spPr>
            <a:xfrm>
              <a:off x="328501" y="129594"/>
              <a:ext cx="13773" cy="11985"/>
            </a:xfrm>
            <a:custGeom>
              <a:rect b="b" l="l" r="r" t="t"/>
              <a:pathLst>
                <a:path extrusionOk="0" h="134" w="154">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4"/>
            <p:cNvSpPr/>
            <p:nvPr/>
          </p:nvSpPr>
          <p:spPr>
            <a:xfrm>
              <a:off x="299344" y="129683"/>
              <a:ext cx="11895" cy="11895"/>
            </a:xfrm>
            <a:custGeom>
              <a:rect b="b" l="l" r="r" t="t"/>
              <a:pathLst>
                <a:path extrusionOk="0" h="133" w="133">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4"/>
            <p:cNvSpPr/>
            <p:nvPr/>
          </p:nvSpPr>
          <p:spPr>
            <a:xfrm>
              <a:off x="270367"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4"/>
            <p:cNvSpPr/>
            <p:nvPr/>
          </p:nvSpPr>
          <p:spPr>
            <a:xfrm>
              <a:off x="241389" y="129594"/>
              <a:ext cx="13773" cy="11985"/>
            </a:xfrm>
            <a:custGeom>
              <a:rect b="b" l="l" r="r" t="t"/>
              <a:pathLst>
                <a:path extrusionOk="0" h="134" w="154">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4"/>
            <p:cNvSpPr/>
            <p:nvPr/>
          </p:nvSpPr>
          <p:spPr>
            <a:xfrm>
              <a:off x="212323"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4"/>
            <p:cNvSpPr/>
            <p:nvPr/>
          </p:nvSpPr>
          <p:spPr>
            <a:xfrm>
              <a:off x="183345"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4"/>
            <p:cNvSpPr/>
            <p:nvPr/>
          </p:nvSpPr>
          <p:spPr>
            <a:xfrm>
              <a:off x="154368" y="129594"/>
              <a:ext cx="13773" cy="11985"/>
            </a:xfrm>
            <a:custGeom>
              <a:rect b="b" l="l" r="r" t="t"/>
              <a:pathLst>
                <a:path extrusionOk="0" h="134" w="154">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4"/>
            <p:cNvSpPr/>
            <p:nvPr/>
          </p:nvSpPr>
          <p:spPr>
            <a:xfrm>
              <a:off x="125301" y="129683"/>
              <a:ext cx="11895" cy="11895"/>
            </a:xfrm>
            <a:custGeom>
              <a:rect b="b" l="l" r="r" t="t"/>
              <a:pathLst>
                <a:path extrusionOk="0" h="133" w="133">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4"/>
            <p:cNvSpPr/>
            <p:nvPr/>
          </p:nvSpPr>
          <p:spPr>
            <a:xfrm>
              <a:off x="963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4"/>
            <p:cNvSpPr/>
            <p:nvPr/>
          </p:nvSpPr>
          <p:spPr>
            <a:xfrm>
              <a:off x="67346" y="129594"/>
              <a:ext cx="13773" cy="11985"/>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4"/>
            <p:cNvSpPr/>
            <p:nvPr/>
          </p:nvSpPr>
          <p:spPr>
            <a:xfrm>
              <a:off x="38279"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4"/>
            <p:cNvSpPr/>
            <p:nvPr/>
          </p:nvSpPr>
          <p:spPr>
            <a:xfrm>
              <a:off x="674620"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4"/>
            <p:cNvSpPr/>
            <p:nvPr/>
          </p:nvSpPr>
          <p:spPr>
            <a:xfrm>
              <a:off x="645643" y="100706"/>
              <a:ext cx="13773" cy="11806"/>
            </a:xfrm>
            <a:custGeom>
              <a:rect b="b" l="l" r="r" t="t"/>
              <a:pathLst>
                <a:path extrusionOk="0" h="132" w="154">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4"/>
            <p:cNvSpPr/>
            <p:nvPr/>
          </p:nvSpPr>
          <p:spPr>
            <a:xfrm>
              <a:off x="618633"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4"/>
            <p:cNvSpPr/>
            <p:nvPr/>
          </p:nvSpPr>
          <p:spPr>
            <a:xfrm>
              <a:off x="589656" y="100616"/>
              <a:ext cx="13773" cy="11806"/>
            </a:xfrm>
            <a:custGeom>
              <a:rect b="b" l="l" r="r" t="t"/>
              <a:pathLst>
                <a:path extrusionOk="0" h="132" w="154">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4"/>
            <p:cNvSpPr/>
            <p:nvPr/>
          </p:nvSpPr>
          <p:spPr>
            <a:xfrm>
              <a:off x="560589" y="100616"/>
              <a:ext cx="13863" cy="11806"/>
            </a:xfrm>
            <a:custGeom>
              <a:rect b="b" l="l" r="r" t="t"/>
              <a:pathLst>
                <a:path extrusionOk="0" h="132" w="155">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4"/>
            <p:cNvSpPr/>
            <p:nvPr/>
          </p:nvSpPr>
          <p:spPr>
            <a:xfrm>
              <a:off x="531522"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4"/>
            <p:cNvSpPr/>
            <p:nvPr/>
          </p:nvSpPr>
          <p:spPr>
            <a:xfrm>
              <a:off x="502544"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4"/>
            <p:cNvSpPr/>
            <p:nvPr/>
          </p:nvSpPr>
          <p:spPr>
            <a:xfrm>
              <a:off x="473567" y="100616"/>
              <a:ext cx="13773" cy="11806"/>
            </a:xfrm>
            <a:custGeom>
              <a:rect b="b" l="l" r="r" t="t"/>
              <a:pathLst>
                <a:path extrusionOk="0" h="132" w="154">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4"/>
            <p:cNvSpPr/>
            <p:nvPr/>
          </p:nvSpPr>
          <p:spPr>
            <a:xfrm>
              <a:off x="444500" y="100616"/>
              <a:ext cx="13773" cy="11806"/>
            </a:xfrm>
            <a:custGeom>
              <a:rect b="b" l="l" r="r" t="t"/>
              <a:pathLst>
                <a:path extrusionOk="0" h="132" w="154">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4"/>
            <p:cNvSpPr/>
            <p:nvPr/>
          </p:nvSpPr>
          <p:spPr>
            <a:xfrm>
              <a:off x="415523" y="100616"/>
              <a:ext cx="13773" cy="11806"/>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4"/>
            <p:cNvSpPr/>
            <p:nvPr/>
          </p:nvSpPr>
          <p:spPr>
            <a:xfrm>
              <a:off x="386456" y="100616"/>
              <a:ext cx="13863" cy="11806"/>
            </a:xfrm>
            <a:custGeom>
              <a:rect b="b" l="l" r="r" t="t"/>
              <a:pathLst>
                <a:path extrusionOk="0" h="132" w="155">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4"/>
            <p:cNvSpPr/>
            <p:nvPr/>
          </p:nvSpPr>
          <p:spPr>
            <a:xfrm>
              <a:off x="357478" y="100706"/>
              <a:ext cx="11806" cy="11716"/>
            </a:xfrm>
            <a:custGeom>
              <a:rect b="b" l="l" r="r" t="t"/>
              <a:pathLst>
                <a:path extrusionOk="0" h="131" w="132">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4"/>
            <p:cNvSpPr/>
            <p:nvPr/>
          </p:nvSpPr>
          <p:spPr>
            <a:xfrm>
              <a:off x="328501" y="100616"/>
              <a:ext cx="13773" cy="11806"/>
            </a:xfrm>
            <a:custGeom>
              <a:rect b="b" l="l" r="r" t="t"/>
              <a:pathLst>
                <a:path extrusionOk="0" h="132" w="154">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4"/>
            <p:cNvSpPr/>
            <p:nvPr/>
          </p:nvSpPr>
          <p:spPr>
            <a:xfrm>
              <a:off x="299344" y="100706"/>
              <a:ext cx="11895" cy="11716"/>
            </a:xfrm>
            <a:custGeom>
              <a:rect b="b" l="l" r="r" t="t"/>
              <a:pathLst>
                <a:path extrusionOk="0" h="131" w="133">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4"/>
            <p:cNvSpPr/>
            <p:nvPr/>
          </p:nvSpPr>
          <p:spPr>
            <a:xfrm>
              <a:off x="270367"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4"/>
            <p:cNvSpPr/>
            <p:nvPr/>
          </p:nvSpPr>
          <p:spPr>
            <a:xfrm>
              <a:off x="241389" y="100616"/>
              <a:ext cx="13773" cy="11806"/>
            </a:xfrm>
            <a:custGeom>
              <a:rect b="b" l="l" r="r" t="t"/>
              <a:pathLst>
                <a:path extrusionOk="0" h="132" w="154">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4"/>
            <p:cNvSpPr/>
            <p:nvPr/>
          </p:nvSpPr>
          <p:spPr>
            <a:xfrm>
              <a:off x="212323"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4"/>
            <p:cNvSpPr/>
            <p:nvPr/>
          </p:nvSpPr>
          <p:spPr>
            <a:xfrm>
              <a:off x="181377" y="100706"/>
              <a:ext cx="13863" cy="11806"/>
            </a:xfrm>
            <a:custGeom>
              <a:rect b="b" l="l" r="r" t="t"/>
              <a:pathLst>
                <a:path extrusionOk="0" h="132" w="155">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4"/>
            <p:cNvSpPr/>
            <p:nvPr/>
          </p:nvSpPr>
          <p:spPr>
            <a:xfrm>
              <a:off x="154368" y="100616"/>
              <a:ext cx="13773" cy="11806"/>
            </a:xfrm>
            <a:custGeom>
              <a:rect b="b" l="l" r="r" t="t"/>
              <a:pathLst>
                <a:path extrusionOk="0" h="132" w="154">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4"/>
            <p:cNvSpPr/>
            <p:nvPr/>
          </p:nvSpPr>
          <p:spPr>
            <a:xfrm>
              <a:off x="125301" y="100706"/>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4"/>
            <p:cNvSpPr/>
            <p:nvPr/>
          </p:nvSpPr>
          <p:spPr>
            <a:xfrm>
              <a:off x="94266"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4"/>
            <p:cNvSpPr/>
            <p:nvPr/>
          </p:nvSpPr>
          <p:spPr>
            <a:xfrm>
              <a:off x="67346" y="100616"/>
              <a:ext cx="13773" cy="11806"/>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4"/>
            <p:cNvSpPr/>
            <p:nvPr/>
          </p:nvSpPr>
          <p:spPr>
            <a:xfrm>
              <a:off x="38279"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6" name="Google Shape;2846;p14"/>
          <p:cNvSpPr txBox="1"/>
          <p:nvPr>
            <p:ph idx="1" type="subTitle"/>
          </p:nvPr>
        </p:nvSpPr>
        <p:spPr>
          <a:xfrm>
            <a:off x="5490775" y="2279000"/>
            <a:ext cx="2940000" cy="1740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Char char="●"/>
              <a:defRPr sz="1600"/>
            </a:lvl1pPr>
            <a:lvl2pPr lvl="1" rtl="0" algn="r">
              <a:spcBef>
                <a:spcPts val="1600"/>
              </a:spcBef>
              <a:spcAft>
                <a:spcPts val="0"/>
              </a:spcAft>
              <a:buSzPts val="1600"/>
              <a:buChar char="○"/>
              <a:defRPr sz="1600"/>
            </a:lvl2pPr>
            <a:lvl3pPr lvl="2" rtl="0" algn="r">
              <a:spcBef>
                <a:spcPts val="1600"/>
              </a:spcBef>
              <a:spcAft>
                <a:spcPts val="0"/>
              </a:spcAft>
              <a:buSzPts val="1600"/>
              <a:buChar char="■"/>
              <a:defRPr sz="1600"/>
            </a:lvl3pPr>
            <a:lvl4pPr lvl="3" rtl="0" algn="r">
              <a:spcBef>
                <a:spcPts val="1600"/>
              </a:spcBef>
              <a:spcAft>
                <a:spcPts val="0"/>
              </a:spcAft>
              <a:buSzPts val="1600"/>
              <a:buChar char="●"/>
              <a:defRPr sz="1600"/>
            </a:lvl4pPr>
            <a:lvl5pPr lvl="4" rtl="0" algn="r">
              <a:spcBef>
                <a:spcPts val="1600"/>
              </a:spcBef>
              <a:spcAft>
                <a:spcPts val="0"/>
              </a:spcAft>
              <a:buSzPts val="1600"/>
              <a:buChar char="○"/>
              <a:defRPr sz="1600"/>
            </a:lvl5pPr>
            <a:lvl6pPr lvl="5" rtl="0" algn="r">
              <a:spcBef>
                <a:spcPts val="1600"/>
              </a:spcBef>
              <a:spcAft>
                <a:spcPts val="0"/>
              </a:spcAft>
              <a:buSzPts val="1600"/>
              <a:buChar char="■"/>
              <a:defRPr sz="1600"/>
            </a:lvl6pPr>
            <a:lvl7pPr lvl="6" rtl="0" algn="r">
              <a:spcBef>
                <a:spcPts val="1600"/>
              </a:spcBef>
              <a:spcAft>
                <a:spcPts val="0"/>
              </a:spcAft>
              <a:buSzPts val="1600"/>
              <a:buChar char="●"/>
              <a:defRPr sz="1600"/>
            </a:lvl7pPr>
            <a:lvl8pPr lvl="7" rtl="0" algn="r">
              <a:spcBef>
                <a:spcPts val="1600"/>
              </a:spcBef>
              <a:spcAft>
                <a:spcPts val="0"/>
              </a:spcAft>
              <a:buSzPts val="1600"/>
              <a:buChar char="○"/>
              <a:defRPr sz="1600"/>
            </a:lvl8pPr>
            <a:lvl9pPr lvl="8" rtl="0" algn="r">
              <a:spcBef>
                <a:spcPts val="1600"/>
              </a:spcBef>
              <a:spcAft>
                <a:spcPts val="1600"/>
              </a:spcAft>
              <a:buSzPts val="1600"/>
              <a:buChar char="■"/>
              <a:defRPr sz="1600"/>
            </a:lvl9pPr>
          </a:lstStyle>
          <a:p/>
        </p:txBody>
      </p:sp>
      <p:sp>
        <p:nvSpPr>
          <p:cNvPr id="2847" name="Google Shape;2847;p14"/>
          <p:cNvSpPr txBox="1"/>
          <p:nvPr>
            <p:ph type="title"/>
          </p:nvPr>
        </p:nvSpPr>
        <p:spPr>
          <a:xfrm>
            <a:off x="5490775" y="995000"/>
            <a:ext cx="2940000" cy="1284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000"/>
              <a:buNone/>
              <a:defRPr/>
            </a:lvl1pPr>
            <a:lvl2pPr lvl="1" rtl="0" algn="r">
              <a:spcBef>
                <a:spcPts val="0"/>
              </a:spcBef>
              <a:spcAft>
                <a:spcPts val="0"/>
              </a:spcAft>
              <a:buSzPts val="3600"/>
              <a:buNone/>
              <a:defRPr/>
            </a:lvl2pPr>
            <a:lvl3pPr lvl="2" rtl="0" algn="r">
              <a:spcBef>
                <a:spcPts val="0"/>
              </a:spcBef>
              <a:spcAft>
                <a:spcPts val="0"/>
              </a:spcAft>
              <a:buSzPts val="3600"/>
              <a:buNone/>
              <a:defRPr/>
            </a:lvl3pPr>
            <a:lvl4pPr lvl="3" rtl="0" algn="r">
              <a:spcBef>
                <a:spcPts val="0"/>
              </a:spcBef>
              <a:spcAft>
                <a:spcPts val="0"/>
              </a:spcAft>
              <a:buSzPts val="3600"/>
              <a:buNone/>
              <a:defRPr/>
            </a:lvl4pPr>
            <a:lvl5pPr lvl="4" rtl="0" algn="r">
              <a:spcBef>
                <a:spcPts val="0"/>
              </a:spcBef>
              <a:spcAft>
                <a:spcPts val="0"/>
              </a:spcAft>
              <a:buSzPts val="3600"/>
              <a:buNone/>
              <a:defRPr/>
            </a:lvl5pPr>
            <a:lvl6pPr lvl="5" rtl="0" algn="r">
              <a:spcBef>
                <a:spcPts val="0"/>
              </a:spcBef>
              <a:spcAft>
                <a:spcPts val="0"/>
              </a:spcAft>
              <a:buSzPts val="3600"/>
              <a:buNone/>
              <a:defRPr/>
            </a:lvl6pPr>
            <a:lvl7pPr lvl="6" rtl="0" algn="r">
              <a:spcBef>
                <a:spcPts val="0"/>
              </a:spcBef>
              <a:spcAft>
                <a:spcPts val="0"/>
              </a:spcAft>
              <a:buSzPts val="3600"/>
              <a:buNone/>
              <a:defRPr/>
            </a:lvl7pPr>
            <a:lvl8pPr lvl="7" rtl="0" algn="r">
              <a:spcBef>
                <a:spcPts val="0"/>
              </a:spcBef>
              <a:spcAft>
                <a:spcPts val="0"/>
              </a:spcAft>
              <a:buSzPts val="3600"/>
              <a:buNone/>
              <a:defRPr/>
            </a:lvl8pPr>
            <a:lvl9pPr lvl="8" rtl="0" algn="r">
              <a:spcBef>
                <a:spcPts val="0"/>
              </a:spcBef>
              <a:spcAft>
                <a:spcPts val="0"/>
              </a:spcAft>
              <a:buSzPts val="3600"/>
              <a:buNone/>
              <a:defRPr/>
            </a:lvl9pPr>
          </a:lstStyle>
          <a:p/>
        </p:txBody>
      </p:sp>
      <p:sp>
        <p:nvSpPr>
          <p:cNvPr id="2848" name="Google Shape;2848;p14"/>
          <p:cNvSpPr/>
          <p:nvPr/>
        </p:nvSpPr>
        <p:spPr>
          <a:xfrm flipH="1">
            <a:off x="7944815" y="4332824"/>
            <a:ext cx="1199176" cy="811772"/>
          </a:xfrm>
          <a:custGeom>
            <a:rect b="b" l="l" r="r" t="t"/>
            <a:pathLst>
              <a:path extrusionOk="0" h="6940" w="10252">
                <a:moveTo>
                  <a:pt x="1996" y="0"/>
                </a:moveTo>
                <a:cubicBezTo>
                  <a:pt x="1348" y="0"/>
                  <a:pt x="627" y="184"/>
                  <a:pt x="0" y="529"/>
                </a:cubicBezTo>
                <a:lnTo>
                  <a:pt x="0" y="6939"/>
                </a:lnTo>
                <a:lnTo>
                  <a:pt x="9364" y="6939"/>
                </a:lnTo>
                <a:cubicBezTo>
                  <a:pt x="9364" y="6939"/>
                  <a:pt x="10252" y="5400"/>
                  <a:pt x="9009" y="4091"/>
                </a:cubicBezTo>
                <a:cubicBezTo>
                  <a:pt x="8689" y="3754"/>
                  <a:pt x="8367" y="3627"/>
                  <a:pt x="8042" y="3627"/>
                </a:cubicBezTo>
                <a:cubicBezTo>
                  <a:pt x="7106" y="3627"/>
                  <a:pt x="6140" y="4675"/>
                  <a:pt x="5076" y="4775"/>
                </a:cubicBezTo>
                <a:cubicBezTo>
                  <a:pt x="4964" y="4786"/>
                  <a:pt x="4859" y="4791"/>
                  <a:pt x="4762" y="4791"/>
                </a:cubicBezTo>
                <a:cubicBezTo>
                  <a:pt x="3371" y="4791"/>
                  <a:pt x="3502" y="3703"/>
                  <a:pt x="3834" y="1843"/>
                </a:cubicBezTo>
                <a:cubicBezTo>
                  <a:pt x="4060" y="573"/>
                  <a:pt x="3141" y="0"/>
                  <a:pt x="199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4"/>
          <p:cNvSpPr/>
          <p:nvPr/>
        </p:nvSpPr>
        <p:spPr>
          <a:xfrm flipH="1">
            <a:off x="8271417" y="6"/>
            <a:ext cx="872583" cy="578402"/>
          </a:xfrm>
          <a:custGeom>
            <a:rect b="b" l="l" r="r" t="t"/>
            <a:pathLst>
              <a:path extrusionOk="0" h="4149" w="6259">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rgbClr val="D581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4"/>
          <p:cNvSpPr/>
          <p:nvPr/>
        </p:nvSpPr>
        <p:spPr>
          <a:xfrm rot="10800000">
            <a:off x="7868727" y="4224816"/>
            <a:ext cx="1275280" cy="918684"/>
          </a:xfrm>
          <a:custGeom>
            <a:rect b="b" l="l" r="r" t="t"/>
            <a:pathLst>
              <a:path extrusionOk="0" h="18787" w="26943">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
    <p:spTree>
      <p:nvGrpSpPr>
        <p:cNvPr id="2851" name="Shape 2851"/>
        <p:cNvGrpSpPr/>
        <p:nvPr/>
      </p:nvGrpSpPr>
      <p:grpSpPr>
        <a:xfrm>
          <a:off x="0" y="0"/>
          <a:ext cx="0" cy="0"/>
          <a:chOff x="0" y="0"/>
          <a:chExt cx="0" cy="0"/>
        </a:xfrm>
      </p:grpSpPr>
      <p:sp>
        <p:nvSpPr>
          <p:cNvPr id="2852" name="Google Shape;2852;p15"/>
          <p:cNvSpPr txBox="1"/>
          <p:nvPr>
            <p:ph idx="1" type="subTitle"/>
          </p:nvPr>
        </p:nvSpPr>
        <p:spPr>
          <a:xfrm>
            <a:off x="1360750" y="3564325"/>
            <a:ext cx="2021700" cy="918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2853" name="Google Shape;2853;p15"/>
          <p:cNvSpPr txBox="1"/>
          <p:nvPr>
            <p:ph idx="2" type="subTitle"/>
          </p:nvPr>
        </p:nvSpPr>
        <p:spPr>
          <a:xfrm>
            <a:off x="1360745" y="2896225"/>
            <a:ext cx="2021700" cy="640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Rajdhani"/>
              <a:buNone/>
              <a:defRPr b="1" sz="3000">
                <a:latin typeface="Rajdhani"/>
                <a:ea typeface="Rajdhani"/>
                <a:cs typeface="Rajdhani"/>
                <a:sym typeface="Rajdhani"/>
              </a:defRPr>
            </a:lvl1pPr>
            <a:lvl2pPr lvl="1" rtl="0">
              <a:spcBef>
                <a:spcPts val="1600"/>
              </a:spcBef>
              <a:spcAft>
                <a:spcPts val="0"/>
              </a:spcAft>
              <a:buSzPts val="2400"/>
              <a:buFont typeface="Rajdhani"/>
              <a:buNone/>
              <a:defRPr b="1" sz="2400">
                <a:latin typeface="Rajdhani"/>
                <a:ea typeface="Rajdhani"/>
                <a:cs typeface="Rajdhani"/>
                <a:sym typeface="Rajdhani"/>
              </a:defRPr>
            </a:lvl2pPr>
            <a:lvl3pPr lvl="2" rtl="0">
              <a:spcBef>
                <a:spcPts val="1600"/>
              </a:spcBef>
              <a:spcAft>
                <a:spcPts val="0"/>
              </a:spcAft>
              <a:buSzPts val="2400"/>
              <a:buFont typeface="Rajdhani"/>
              <a:buNone/>
              <a:defRPr b="1" sz="2400">
                <a:latin typeface="Rajdhani"/>
                <a:ea typeface="Rajdhani"/>
                <a:cs typeface="Rajdhani"/>
                <a:sym typeface="Rajdhani"/>
              </a:defRPr>
            </a:lvl3pPr>
            <a:lvl4pPr lvl="3" rtl="0">
              <a:spcBef>
                <a:spcPts val="1600"/>
              </a:spcBef>
              <a:spcAft>
                <a:spcPts val="0"/>
              </a:spcAft>
              <a:buSzPts val="2400"/>
              <a:buFont typeface="Rajdhani"/>
              <a:buNone/>
              <a:defRPr b="1" sz="2400">
                <a:latin typeface="Rajdhani"/>
                <a:ea typeface="Rajdhani"/>
                <a:cs typeface="Rajdhani"/>
                <a:sym typeface="Rajdhani"/>
              </a:defRPr>
            </a:lvl4pPr>
            <a:lvl5pPr lvl="4" rtl="0">
              <a:spcBef>
                <a:spcPts val="1600"/>
              </a:spcBef>
              <a:spcAft>
                <a:spcPts val="0"/>
              </a:spcAft>
              <a:buSzPts val="2400"/>
              <a:buFont typeface="Rajdhani"/>
              <a:buNone/>
              <a:defRPr b="1" sz="2400">
                <a:latin typeface="Rajdhani"/>
                <a:ea typeface="Rajdhani"/>
                <a:cs typeface="Rajdhani"/>
                <a:sym typeface="Rajdhani"/>
              </a:defRPr>
            </a:lvl5pPr>
            <a:lvl6pPr lvl="5" rtl="0">
              <a:spcBef>
                <a:spcPts val="1600"/>
              </a:spcBef>
              <a:spcAft>
                <a:spcPts val="0"/>
              </a:spcAft>
              <a:buSzPts val="2400"/>
              <a:buFont typeface="Rajdhani"/>
              <a:buNone/>
              <a:defRPr b="1" sz="2400">
                <a:latin typeface="Rajdhani"/>
                <a:ea typeface="Rajdhani"/>
                <a:cs typeface="Rajdhani"/>
                <a:sym typeface="Rajdhani"/>
              </a:defRPr>
            </a:lvl6pPr>
            <a:lvl7pPr lvl="6" rtl="0">
              <a:spcBef>
                <a:spcPts val="1600"/>
              </a:spcBef>
              <a:spcAft>
                <a:spcPts val="0"/>
              </a:spcAft>
              <a:buSzPts val="2400"/>
              <a:buFont typeface="Rajdhani"/>
              <a:buNone/>
              <a:defRPr b="1" sz="2400">
                <a:latin typeface="Rajdhani"/>
                <a:ea typeface="Rajdhani"/>
                <a:cs typeface="Rajdhani"/>
                <a:sym typeface="Rajdhani"/>
              </a:defRPr>
            </a:lvl7pPr>
            <a:lvl8pPr lvl="7" rtl="0">
              <a:spcBef>
                <a:spcPts val="1600"/>
              </a:spcBef>
              <a:spcAft>
                <a:spcPts val="0"/>
              </a:spcAft>
              <a:buSzPts val="2400"/>
              <a:buFont typeface="Rajdhani"/>
              <a:buNone/>
              <a:defRPr b="1" sz="2400">
                <a:latin typeface="Rajdhani"/>
                <a:ea typeface="Rajdhani"/>
                <a:cs typeface="Rajdhani"/>
                <a:sym typeface="Rajdhani"/>
              </a:defRPr>
            </a:lvl8pPr>
            <a:lvl9pPr lvl="8" rtl="0">
              <a:spcBef>
                <a:spcPts val="1600"/>
              </a:spcBef>
              <a:spcAft>
                <a:spcPts val="1600"/>
              </a:spcAft>
              <a:buSzPts val="2400"/>
              <a:buFont typeface="Rajdhani"/>
              <a:buNone/>
              <a:defRPr b="1" sz="2400">
                <a:latin typeface="Rajdhani"/>
                <a:ea typeface="Rajdhani"/>
                <a:cs typeface="Rajdhani"/>
                <a:sym typeface="Rajdhani"/>
              </a:defRPr>
            </a:lvl9pPr>
          </a:lstStyle>
          <a:p/>
        </p:txBody>
      </p:sp>
      <p:sp>
        <p:nvSpPr>
          <p:cNvPr id="2854" name="Google Shape;2854;p15"/>
          <p:cNvSpPr txBox="1"/>
          <p:nvPr>
            <p:ph idx="3" type="subTitle"/>
          </p:nvPr>
        </p:nvSpPr>
        <p:spPr>
          <a:xfrm>
            <a:off x="5761551" y="3564325"/>
            <a:ext cx="2021700" cy="918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2855" name="Google Shape;2855;p15"/>
          <p:cNvSpPr txBox="1"/>
          <p:nvPr>
            <p:ph idx="4" type="subTitle"/>
          </p:nvPr>
        </p:nvSpPr>
        <p:spPr>
          <a:xfrm>
            <a:off x="5761557" y="2896225"/>
            <a:ext cx="2021700" cy="640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Rajdhani"/>
              <a:buNone/>
              <a:defRPr b="1" sz="3000">
                <a:latin typeface="Rajdhani"/>
                <a:ea typeface="Rajdhani"/>
                <a:cs typeface="Rajdhani"/>
                <a:sym typeface="Rajdhani"/>
              </a:defRPr>
            </a:lvl1pPr>
            <a:lvl2pPr lvl="1" rtl="0">
              <a:spcBef>
                <a:spcPts val="1600"/>
              </a:spcBef>
              <a:spcAft>
                <a:spcPts val="0"/>
              </a:spcAft>
              <a:buSzPts val="2400"/>
              <a:buFont typeface="Rajdhani"/>
              <a:buNone/>
              <a:defRPr b="1" sz="2400">
                <a:latin typeface="Rajdhani"/>
                <a:ea typeface="Rajdhani"/>
                <a:cs typeface="Rajdhani"/>
                <a:sym typeface="Rajdhani"/>
              </a:defRPr>
            </a:lvl2pPr>
            <a:lvl3pPr lvl="2" rtl="0">
              <a:spcBef>
                <a:spcPts val="1600"/>
              </a:spcBef>
              <a:spcAft>
                <a:spcPts val="0"/>
              </a:spcAft>
              <a:buSzPts val="2400"/>
              <a:buFont typeface="Rajdhani"/>
              <a:buNone/>
              <a:defRPr b="1" sz="2400">
                <a:latin typeface="Rajdhani"/>
                <a:ea typeface="Rajdhani"/>
                <a:cs typeface="Rajdhani"/>
                <a:sym typeface="Rajdhani"/>
              </a:defRPr>
            </a:lvl3pPr>
            <a:lvl4pPr lvl="3" rtl="0">
              <a:spcBef>
                <a:spcPts val="1600"/>
              </a:spcBef>
              <a:spcAft>
                <a:spcPts val="0"/>
              </a:spcAft>
              <a:buSzPts val="2400"/>
              <a:buFont typeface="Rajdhani"/>
              <a:buNone/>
              <a:defRPr b="1" sz="2400">
                <a:latin typeface="Rajdhani"/>
                <a:ea typeface="Rajdhani"/>
                <a:cs typeface="Rajdhani"/>
                <a:sym typeface="Rajdhani"/>
              </a:defRPr>
            </a:lvl4pPr>
            <a:lvl5pPr lvl="4" rtl="0">
              <a:spcBef>
                <a:spcPts val="1600"/>
              </a:spcBef>
              <a:spcAft>
                <a:spcPts val="0"/>
              </a:spcAft>
              <a:buSzPts val="2400"/>
              <a:buFont typeface="Rajdhani"/>
              <a:buNone/>
              <a:defRPr b="1" sz="2400">
                <a:latin typeface="Rajdhani"/>
                <a:ea typeface="Rajdhani"/>
                <a:cs typeface="Rajdhani"/>
                <a:sym typeface="Rajdhani"/>
              </a:defRPr>
            </a:lvl5pPr>
            <a:lvl6pPr lvl="5" rtl="0">
              <a:spcBef>
                <a:spcPts val="1600"/>
              </a:spcBef>
              <a:spcAft>
                <a:spcPts val="0"/>
              </a:spcAft>
              <a:buSzPts val="2400"/>
              <a:buFont typeface="Rajdhani"/>
              <a:buNone/>
              <a:defRPr b="1" sz="2400">
                <a:latin typeface="Rajdhani"/>
                <a:ea typeface="Rajdhani"/>
                <a:cs typeface="Rajdhani"/>
                <a:sym typeface="Rajdhani"/>
              </a:defRPr>
            </a:lvl6pPr>
            <a:lvl7pPr lvl="6" rtl="0">
              <a:spcBef>
                <a:spcPts val="1600"/>
              </a:spcBef>
              <a:spcAft>
                <a:spcPts val="0"/>
              </a:spcAft>
              <a:buSzPts val="2400"/>
              <a:buFont typeface="Rajdhani"/>
              <a:buNone/>
              <a:defRPr b="1" sz="2400">
                <a:latin typeface="Rajdhani"/>
                <a:ea typeface="Rajdhani"/>
                <a:cs typeface="Rajdhani"/>
                <a:sym typeface="Rajdhani"/>
              </a:defRPr>
            </a:lvl7pPr>
            <a:lvl8pPr lvl="7" rtl="0">
              <a:spcBef>
                <a:spcPts val="1600"/>
              </a:spcBef>
              <a:spcAft>
                <a:spcPts val="0"/>
              </a:spcAft>
              <a:buSzPts val="2400"/>
              <a:buFont typeface="Rajdhani"/>
              <a:buNone/>
              <a:defRPr b="1" sz="2400">
                <a:latin typeface="Rajdhani"/>
                <a:ea typeface="Rajdhani"/>
                <a:cs typeface="Rajdhani"/>
                <a:sym typeface="Rajdhani"/>
              </a:defRPr>
            </a:lvl8pPr>
            <a:lvl9pPr lvl="8" rtl="0">
              <a:spcBef>
                <a:spcPts val="1600"/>
              </a:spcBef>
              <a:spcAft>
                <a:spcPts val="1600"/>
              </a:spcAft>
              <a:buSzPts val="2400"/>
              <a:buFont typeface="Rajdhani"/>
              <a:buNone/>
              <a:defRPr b="1" sz="2400">
                <a:latin typeface="Rajdhani"/>
                <a:ea typeface="Rajdhani"/>
                <a:cs typeface="Rajdhani"/>
                <a:sym typeface="Rajdhani"/>
              </a:defRPr>
            </a:lvl9pPr>
          </a:lstStyle>
          <a:p/>
        </p:txBody>
      </p:sp>
      <p:sp>
        <p:nvSpPr>
          <p:cNvPr id="2856" name="Google Shape;2856;p15"/>
          <p:cNvSpPr/>
          <p:nvPr/>
        </p:nvSpPr>
        <p:spPr>
          <a:xfrm rot="5400000">
            <a:off x="46456" y="-46450"/>
            <a:ext cx="1012819" cy="1105720"/>
          </a:xfrm>
          <a:custGeom>
            <a:rect b="b" l="l" r="r" t="t"/>
            <a:pathLst>
              <a:path extrusionOk="0" h="9856" w="9244">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7" name="Google Shape;2857;p15"/>
          <p:cNvGrpSpPr/>
          <p:nvPr/>
        </p:nvGrpSpPr>
        <p:grpSpPr>
          <a:xfrm rot="5400000">
            <a:off x="-50267" y="62987"/>
            <a:ext cx="1087614" cy="961639"/>
            <a:chOff x="3787544" y="3751967"/>
            <a:chExt cx="1021906" cy="882399"/>
          </a:xfrm>
        </p:grpSpPr>
        <p:sp>
          <p:nvSpPr>
            <p:cNvPr id="2858" name="Google Shape;2858;p15"/>
            <p:cNvSpPr/>
            <p:nvPr/>
          </p:nvSpPr>
          <p:spPr>
            <a:xfrm>
              <a:off x="3881688" y="3762013"/>
              <a:ext cx="13257" cy="8493"/>
            </a:xfrm>
            <a:custGeom>
              <a:rect b="b" l="l" r="r" t="t"/>
              <a:pathLst>
                <a:path extrusionOk="0" h="82" w="128">
                  <a:moveTo>
                    <a:pt x="0" y="0"/>
                  </a:moveTo>
                  <a:lnTo>
                    <a:pt x="0" y="0"/>
                  </a:lnTo>
                  <a:cubicBezTo>
                    <a:pt x="4" y="46"/>
                    <a:pt x="42" y="81"/>
                    <a:pt x="88" y="81"/>
                  </a:cubicBezTo>
                  <a:cubicBezTo>
                    <a:pt x="102" y="81"/>
                    <a:pt x="115" y="78"/>
                    <a:pt x="127" y="72"/>
                  </a:cubicBezTo>
                  <a:cubicBezTo>
                    <a:pt x="86" y="45"/>
                    <a:pt x="43" y="21"/>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5"/>
            <p:cNvSpPr/>
            <p:nvPr/>
          </p:nvSpPr>
          <p:spPr>
            <a:xfrm>
              <a:off x="3833114" y="3751967"/>
              <a:ext cx="21542" cy="18435"/>
            </a:xfrm>
            <a:custGeom>
              <a:rect b="b" l="l" r="r" t="t"/>
              <a:pathLst>
                <a:path extrusionOk="0" h="178" w="208">
                  <a:moveTo>
                    <a:pt x="118" y="0"/>
                  </a:moveTo>
                  <a:cubicBezTo>
                    <a:pt x="39" y="0"/>
                    <a:pt x="0" y="96"/>
                    <a:pt x="55" y="152"/>
                  </a:cubicBezTo>
                  <a:cubicBezTo>
                    <a:pt x="73" y="170"/>
                    <a:pt x="95" y="178"/>
                    <a:pt x="117" y="178"/>
                  </a:cubicBezTo>
                  <a:cubicBezTo>
                    <a:pt x="163" y="178"/>
                    <a:pt x="207" y="143"/>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5"/>
            <p:cNvSpPr/>
            <p:nvPr/>
          </p:nvSpPr>
          <p:spPr>
            <a:xfrm>
              <a:off x="3787544" y="3751967"/>
              <a:ext cx="21646" cy="18435"/>
            </a:xfrm>
            <a:custGeom>
              <a:rect b="b" l="l" r="r" t="t"/>
              <a:pathLst>
                <a:path extrusionOk="0" h="178" w="209">
                  <a:moveTo>
                    <a:pt x="119" y="0"/>
                  </a:moveTo>
                  <a:cubicBezTo>
                    <a:pt x="41" y="0"/>
                    <a:pt x="0" y="96"/>
                    <a:pt x="56" y="152"/>
                  </a:cubicBezTo>
                  <a:cubicBezTo>
                    <a:pt x="74"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5"/>
            <p:cNvSpPr/>
            <p:nvPr/>
          </p:nvSpPr>
          <p:spPr>
            <a:xfrm>
              <a:off x="3927050" y="3799711"/>
              <a:ext cx="14707" cy="16260"/>
            </a:xfrm>
            <a:custGeom>
              <a:rect b="b" l="l" r="r" t="t"/>
              <a:pathLst>
                <a:path extrusionOk="0" h="157" w="142">
                  <a:moveTo>
                    <a:pt x="30" y="1"/>
                  </a:moveTo>
                  <a:cubicBezTo>
                    <a:pt x="11" y="17"/>
                    <a:pt x="1" y="41"/>
                    <a:pt x="1" y="67"/>
                  </a:cubicBezTo>
                  <a:cubicBezTo>
                    <a:pt x="0" y="120"/>
                    <a:pt x="44" y="156"/>
                    <a:pt x="90" y="156"/>
                  </a:cubicBezTo>
                  <a:cubicBezTo>
                    <a:pt x="107" y="156"/>
                    <a:pt x="125" y="151"/>
                    <a:pt x="142" y="139"/>
                  </a:cubicBezTo>
                  <a:cubicBezTo>
                    <a:pt x="107" y="89"/>
                    <a:pt x="70" y="43"/>
                    <a:pt x="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5"/>
            <p:cNvSpPr/>
            <p:nvPr/>
          </p:nvSpPr>
          <p:spPr>
            <a:xfrm>
              <a:off x="3878477" y="3797433"/>
              <a:ext cx="21542" cy="18539"/>
            </a:xfrm>
            <a:custGeom>
              <a:rect b="b" l="l" r="r" t="t"/>
              <a:pathLst>
                <a:path extrusionOk="0" h="179" w="208">
                  <a:moveTo>
                    <a:pt x="119" y="0"/>
                  </a:moveTo>
                  <a:cubicBezTo>
                    <a:pt x="40" y="0"/>
                    <a:pt x="1" y="96"/>
                    <a:pt x="56" y="152"/>
                  </a:cubicBezTo>
                  <a:cubicBezTo>
                    <a:pt x="74" y="170"/>
                    <a:pt x="96" y="178"/>
                    <a:pt x="118" y="178"/>
                  </a:cubicBezTo>
                  <a:cubicBezTo>
                    <a:pt x="164" y="178"/>
                    <a:pt x="208" y="142"/>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5"/>
            <p:cNvSpPr/>
            <p:nvPr/>
          </p:nvSpPr>
          <p:spPr>
            <a:xfrm>
              <a:off x="3833114" y="3797433"/>
              <a:ext cx="21542" cy="18539"/>
            </a:xfrm>
            <a:custGeom>
              <a:rect b="b" l="l" r="r" t="t"/>
              <a:pathLst>
                <a:path extrusionOk="0" h="179" w="208">
                  <a:moveTo>
                    <a:pt x="118" y="0"/>
                  </a:moveTo>
                  <a:cubicBezTo>
                    <a:pt x="39" y="0"/>
                    <a:pt x="0" y="96"/>
                    <a:pt x="55" y="152"/>
                  </a:cubicBezTo>
                  <a:cubicBezTo>
                    <a:pt x="73" y="170"/>
                    <a:pt x="95" y="178"/>
                    <a:pt x="117" y="178"/>
                  </a:cubicBezTo>
                  <a:cubicBezTo>
                    <a:pt x="163" y="178"/>
                    <a:pt x="207" y="142"/>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5"/>
            <p:cNvSpPr/>
            <p:nvPr/>
          </p:nvSpPr>
          <p:spPr>
            <a:xfrm>
              <a:off x="3787544" y="3797433"/>
              <a:ext cx="21646" cy="18539"/>
            </a:xfrm>
            <a:custGeom>
              <a:rect b="b" l="l" r="r" t="t"/>
              <a:pathLst>
                <a:path extrusionOk="0" h="179" w="209">
                  <a:moveTo>
                    <a:pt x="119" y="0"/>
                  </a:moveTo>
                  <a:cubicBezTo>
                    <a:pt x="41" y="0"/>
                    <a:pt x="0" y="96"/>
                    <a:pt x="56" y="152"/>
                  </a:cubicBezTo>
                  <a:cubicBezTo>
                    <a:pt x="74" y="170"/>
                    <a:pt x="97" y="178"/>
                    <a:pt x="118" y="178"/>
                  </a:cubicBezTo>
                  <a:cubicBezTo>
                    <a:pt x="164" y="178"/>
                    <a:pt x="208" y="142"/>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5"/>
            <p:cNvSpPr/>
            <p:nvPr/>
          </p:nvSpPr>
          <p:spPr>
            <a:xfrm>
              <a:off x="3923943" y="3842796"/>
              <a:ext cx="21542" cy="18642"/>
            </a:xfrm>
            <a:custGeom>
              <a:rect b="b" l="l" r="r" t="t"/>
              <a:pathLst>
                <a:path extrusionOk="0" h="180" w="208">
                  <a:moveTo>
                    <a:pt x="119" y="1"/>
                  </a:moveTo>
                  <a:cubicBezTo>
                    <a:pt x="40" y="1"/>
                    <a:pt x="1" y="97"/>
                    <a:pt x="57" y="153"/>
                  </a:cubicBezTo>
                  <a:cubicBezTo>
                    <a:pt x="75" y="171"/>
                    <a:pt x="97" y="179"/>
                    <a:pt x="119" y="179"/>
                  </a:cubicBezTo>
                  <a:cubicBezTo>
                    <a:pt x="164" y="179"/>
                    <a:pt x="208" y="144"/>
                    <a:pt x="208" y="90"/>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5"/>
            <p:cNvSpPr/>
            <p:nvPr/>
          </p:nvSpPr>
          <p:spPr>
            <a:xfrm>
              <a:off x="3878477" y="3842796"/>
              <a:ext cx="21542" cy="18642"/>
            </a:xfrm>
            <a:custGeom>
              <a:rect b="b" l="l" r="r" t="t"/>
              <a:pathLst>
                <a:path extrusionOk="0" h="180" w="208">
                  <a:moveTo>
                    <a:pt x="119" y="1"/>
                  </a:moveTo>
                  <a:cubicBezTo>
                    <a:pt x="40" y="1"/>
                    <a:pt x="1" y="97"/>
                    <a:pt x="56" y="153"/>
                  </a:cubicBezTo>
                  <a:cubicBezTo>
                    <a:pt x="74" y="171"/>
                    <a:pt x="97" y="179"/>
                    <a:pt x="119" y="179"/>
                  </a:cubicBezTo>
                  <a:cubicBezTo>
                    <a:pt x="164" y="179"/>
                    <a:pt x="208" y="144"/>
                    <a:pt x="208" y="90"/>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5"/>
            <p:cNvSpPr/>
            <p:nvPr/>
          </p:nvSpPr>
          <p:spPr>
            <a:xfrm>
              <a:off x="3833114" y="3842796"/>
              <a:ext cx="21542" cy="18642"/>
            </a:xfrm>
            <a:custGeom>
              <a:rect b="b" l="l" r="r" t="t"/>
              <a:pathLst>
                <a:path extrusionOk="0" h="180" w="208">
                  <a:moveTo>
                    <a:pt x="118" y="1"/>
                  </a:moveTo>
                  <a:cubicBezTo>
                    <a:pt x="39" y="1"/>
                    <a:pt x="0" y="97"/>
                    <a:pt x="55" y="153"/>
                  </a:cubicBezTo>
                  <a:cubicBezTo>
                    <a:pt x="73" y="171"/>
                    <a:pt x="96" y="179"/>
                    <a:pt x="118" y="179"/>
                  </a:cubicBezTo>
                  <a:cubicBezTo>
                    <a:pt x="163" y="179"/>
                    <a:pt x="207" y="144"/>
                    <a:pt x="207" y="90"/>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5"/>
            <p:cNvSpPr/>
            <p:nvPr/>
          </p:nvSpPr>
          <p:spPr>
            <a:xfrm>
              <a:off x="3787544" y="3842796"/>
              <a:ext cx="21646" cy="18642"/>
            </a:xfrm>
            <a:custGeom>
              <a:rect b="b" l="l" r="r" t="t"/>
              <a:pathLst>
                <a:path extrusionOk="0" h="180" w="209">
                  <a:moveTo>
                    <a:pt x="119" y="1"/>
                  </a:moveTo>
                  <a:cubicBezTo>
                    <a:pt x="41" y="1"/>
                    <a:pt x="0" y="97"/>
                    <a:pt x="56" y="153"/>
                  </a:cubicBezTo>
                  <a:cubicBezTo>
                    <a:pt x="75" y="171"/>
                    <a:pt x="97" y="179"/>
                    <a:pt x="119" y="179"/>
                  </a:cubicBezTo>
                  <a:cubicBezTo>
                    <a:pt x="165" y="179"/>
                    <a:pt x="208" y="144"/>
                    <a:pt x="208" y="90"/>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5"/>
            <p:cNvSpPr/>
            <p:nvPr/>
          </p:nvSpPr>
          <p:spPr>
            <a:xfrm>
              <a:off x="3968996" y="3889298"/>
              <a:ext cx="13153" cy="17503"/>
            </a:xfrm>
            <a:custGeom>
              <a:rect b="b" l="l" r="r" t="t"/>
              <a:pathLst>
                <a:path extrusionOk="0" h="169" w="127">
                  <a:moveTo>
                    <a:pt x="84" y="1"/>
                  </a:moveTo>
                  <a:lnTo>
                    <a:pt x="84" y="1"/>
                  </a:lnTo>
                  <a:cubicBezTo>
                    <a:pt x="0" y="41"/>
                    <a:pt x="29" y="169"/>
                    <a:pt x="124" y="169"/>
                  </a:cubicBezTo>
                  <a:lnTo>
                    <a:pt x="126" y="169"/>
                  </a:lnTo>
                  <a:cubicBezTo>
                    <a:pt x="115" y="112"/>
                    <a:pt x="100" y="56"/>
                    <a:pt x="8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5"/>
            <p:cNvSpPr/>
            <p:nvPr/>
          </p:nvSpPr>
          <p:spPr>
            <a:xfrm>
              <a:off x="3923943" y="3888366"/>
              <a:ext cx="21542" cy="18539"/>
            </a:xfrm>
            <a:custGeom>
              <a:rect b="b" l="l" r="r" t="t"/>
              <a:pathLst>
                <a:path extrusionOk="0" h="179" w="208">
                  <a:moveTo>
                    <a:pt x="119" y="1"/>
                  </a:moveTo>
                  <a:cubicBezTo>
                    <a:pt x="40" y="1"/>
                    <a:pt x="1" y="97"/>
                    <a:pt x="57" y="152"/>
                  </a:cubicBezTo>
                  <a:cubicBezTo>
                    <a:pt x="75" y="170"/>
                    <a:pt x="97" y="178"/>
                    <a:pt x="119"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5"/>
            <p:cNvSpPr/>
            <p:nvPr/>
          </p:nvSpPr>
          <p:spPr>
            <a:xfrm>
              <a:off x="3878477" y="3888366"/>
              <a:ext cx="21542" cy="18539"/>
            </a:xfrm>
            <a:custGeom>
              <a:rect b="b" l="l" r="r" t="t"/>
              <a:pathLst>
                <a:path extrusionOk="0" h="179" w="208">
                  <a:moveTo>
                    <a:pt x="119" y="1"/>
                  </a:moveTo>
                  <a:cubicBezTo>
                    <a:pt x="40" y="1"/>
                    <a:pt x="1" y="97"/>
                    <a:pt x="56" y="152"/>
                  </a:cubicBezTo>
                  <a:cubicBezTo>
                    <a:pt x="74"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5"/>
            <p:cNvSpPr/>
            <p:nvPr/>
          </p:nvSpPr>
          <p:spPr>
            <a:xfrm>
              <a:off x="3833114" y="3888366"/>
              <a:ext cx="21542" cy="18539"/>
            </a:xfrm>
            <a:custGeom>
              <a:rect b="b" l="l" r="r" t="t"/>
              <a:pathLst>
                <a:path extrusionOk="0" h="179" w="208">
                  <a:moveTo>
                    <a:pt x="118" y="1"/>
                  </a:moveTo>
                  <a:cubicBezTo>
                    <a:pt x="39" y="1"/>
                    <a:pt x="0" y="97"/>
                    <a:pt x="55" y="152"/>
                  </a:cubicBezTo>
                  <a:cubicBezTo>
                    <a:pt x="73" y="170"/>
                    <a:pt x="96" y="178"/>
                    <a:pt x="118" y="178"/>
                  </a:cubicBezTo>
                  <a:cubicBezTo>
                    <a:pt x="164"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5"/>
            <p:cNvSpPr/>
            <p:nvPr/>
          </p:nvSpPr>
          <p:spPr>
            <a:xfrm>
              <a:off x="3787544" y="3888366"/>
              <a:ext cx="21646" cy="18539"/>
            </a:xfrm>
            <a:custGeom>
              <a:rect b="b" l="l" r="r" t="t"/>
              <a:pathLst>
                <a:path extrusionOk="0" h="179" w="209">
                  <a:moveTo>
                    <a:pt x="119" y="1"/>
                  </a:moveTo>
                  <a:cubicBezTo>
                    <a:pt x="41" y="1"/>
                    <a:pt x="0" y="97"/>
                    <a:pt x="56" y="152"/>
                  </a:cubicBezTo>
                  <a:cubicBezTo>
                    <a:pt x="75" y="170"/>
                    <a:pt x="97" y="178"/>
                    <a:pt x="119" y="178"/>
                  </a:cubicBezTo>
                  <a:cubicBezTo>
                    <a:pt x="165"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5"/>
            <p:cNvSpPr/>
            <p:nvPr/>
          </p:nvSpPr>
          <p:spPr>
            <a:xfrm>
              <a:off x="3970653" y="3933832"/>
              <a:ext cx="17710" cy="18539"/>
            </a:xfrm>
            <a:custGeom>
              <a:rect b="b" l="l" r="r" t="t"/>
              <a:pathLst>
                <a:path extrusionOk="0" h="179" w="171">
                  <a:moveTo>
                    <a:pt x="108" y="1"/>
                  </a:moveTo>
                  <a:cubicBezTo>
                    <a:pt x="44" y="1"/>
                    <a:pt x="1" y="65"/>
                    <a:pt x="26" y="123"/>
                  </a:cubicBezTo>
                  <a:cubicBezTo>
                    <a:pt x="40" y="159"/>
                    <a:pt x="74" y="178"/>
                    <a:pt x="108" y="178"/>
                  </a:cubicBezTo>
                  <a:cubicBezTo>
                    <a:pt x="130" y="178"/>
                    <a:pt x="153" y="170"/>
                    <a:pt x="171" y="151"/>
                  </a:cubicBezTo>
                  <a:cubicBezTo>
                    <a:pt x="166" y="105"/>
                    <a:pt x="162" y="60"/>
                    <a:pt x="156" y="15"/>
                  </a:cubicBezTo>
                  <a:cubicBezTo>
                    <a:pt x="142" y="5"/>
                    <a:pt x="125" y="1"/>
                    <a:pt x="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5"/>
            <p:cNvSpPr/>
            <p:nvPr/>
          </p:nvSpPr>
          <p:spPr>
            <a:xfrm>
              <a:off x="3923943" y="3933832"/>
              <a:ext cx="21542" cy="18539"/>
            </a:xfrm>
            <a:custGeom>
              <a:rect b="b" l="l" r="r" t="t"/>
              <a:pathLst>
                <a:path extrusionOk="0" h="179" w="208">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5"/>
            <p:cNvSpPr/>
            <p:nvPr/>
          </p:nvSpPr>
          <p:spPr>
            <a:xfrm>
              <a:off x="3878477" y="3933832"/>
              <a:ext cx="21542" cy="18539"/>
            </a:xfrm>
            <a:custGeom>
              <a:rect b="b" l="l" r="r" t="t"/>
              <a:pathLst>
                <a:path extrusionOk="0" h="179" w="208">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5"/>
            <p:cNvSpPr/>
            <p:nvPr/>
          </p:nvSpPr>
          <p:spPr>
            <a:xfrm>
              <a:off x="3833114" y="3933832"/>
              <a:ext cx="21542" cy="18539"/>
            </a:xfrm>
            <a:custGeom>
              <a:rect b="b" l="l" r="r" t="t"/>
              <a:pathLst>
                <a:path extrusionOk="0" h="179" w="208">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5"/>
            <p:cNvSpPr/>
            <p:nvPr/>
          </p:nvSpPr>
          <p:spPr>
            <a:xfrm>
              <a:off x="3787544" y="3933832"/>
              <a:ext cx="21646" cy="18539"/>
            </a:xfrm>
            <a:custGeom>
              <a:rect b="b" l="l" r="r" t="t"/>
              <a:pathLst>
                <a:path extrusionOk="0" h="179" w="209">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5"/>
            <p:cNvSpPr/>
            <p:nvPr/>
          </p:nvSpPr>
          <p:spPr>
            <a:xfrm>
              <a:off x="3969410" y="3979298"/>
              <a:ext cx="21646" cy="18539"/>
            </a:xfrm>
            <a:custGeom>
              <a:rect b="b" l="l" r="r" t="t"/>
              <a:pathLst>
                <a:path extrusionOk="0" h="179" w="209">
                  <a:moveTo>
                    <a:pt x="120" y="1"/>
                  </a:moveTo>
                  <a:cubicBezTo>
                    <a:pt x="40" y="1"/>
                    <a:pt x="1" y="96"/>
                    <a:pt x="57" y="152"/>
                  </a:cubicBezTo>
                  <a:cubicBezTo>
                    <a:pt x="75" y="170"/>
                    <a:pt x="97" y="178"/>
                    <a:pt x="119" y="178"/>
                  </a:cubicBezTo>
                  <a:cubicBezTo>
                    <a:pt x="165" y="178"/>
                    <a:pt x="209" y="143"/>
                    <a:pt x="209" y="89"/>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5"/>
            <p:cNvSpPr/>
            <p:nvPr/>
          </p:nvSpPr>
          <p:spPr>
            <a:xfrm>
              <a:off x="3923943" y="3979298"/>
              <a:ext cx="21542" cy="18539"/>
            </a:xfrm>
            <a:custGeom>
              <a:rect b="b" l="l" r="r" t="t"/>
              <a:pathLst>
                <a:path extrusionOk="0" h="179" w="208">
                  <a:moveTo>
                    <a:pt x="119" y="1"/>
                  </a:moveTo>
                  <a:cubicBezTo>
                    <a:pt x="40" y="1"/>
                    <a:pt x="1" y="96"/>
                    <a:pt x="57" y="152"/>
                  </a:cubicBezTo>
                  <a:cubicBezTo>
                    <a:pt x="75" y="170"/>
                    <a:pt x="97" y="178"/>
                    <a:pt x="118" y="178"/>
                  </a:cubicBezTo>
                  <a:cubicBezTo>
                    <a:pt x="164" y="178"/>
                    <a:pt x="208" y="143"/>
                    <a:pt x="208" y="89"/>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5"/>
            <p:cNvSpPr/>
            <p:nvPr/>
          </p:nvSpPr>
          <p:spPr>
            <a:xfrm>
              <a:off x="3878477" y="3979298"/>
              <a:ext cx="21542" cy="18539"/>
            </a:xfrm>
            <a:custGeom>
              <a:rect b="b" l="l" r="r" t="t"/>
              <a:pathLst>
                <a:path extrusionOk="0" h="179" w="208">
                  <a:moveTo>
                    <a:pt x="119" y="1"/>
                  </a:moveTo>
                  <a:cubicBezTo>
                    <a:pt x="40" y="1"/>
                    <a:pt x="1" y="96"/>
                    <a:pt x="56" y="152"/>
                  </a:cubicBezTo>
                  <a:cubicBezTo>
                    <a:pt x="74" y="170"/>
                    <a:pt x="96" y="178"/>
                    <a:pt x="118" y="178"/>
                  </a:cubicBezTo>
                  <a:cubicBezTo>
                    <a:pt x="164" y="178"/>
                    <a:pt x="208" y="143"/>
                    <a:pt x="208" y="89"/>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5"/>
            <p:cNvSpPr/>
            <p:nvPr/>
          </p:nvSpPr>
          <p:spPr>
            <a:xfrm>
              <a:off x="3833114" y="3979298"/>
              <a:ext cx="21542" cy="18539"/>
            </a:xfrm>
            <a:custGeom>
              <a:rect b="b" l="l" r="r" t="t"/>
              <a:pathLst>
                <a:path extrusionOk="0" h="179" w="208">
                  <a:moveTo>
                    <a:pt x="118" y="1"/>
                  </a:moveTo>
                  <a:cubicBezTo>
                    <a:pt x="39" y="1"/>
                    <a:pt x="0" y="96"/>
                    <a:pt x="55" y="152"/>
                  </a:cubicBezTo>
                  <a:cubicBezTo>
                    <a:pt x="73" y="170"/>
                    <a:pt x="95" y="178"/>
                    <a:pt x="117" y="178"/>
                  </a:cubicBezTo>
                  <a:cubicBezTo>
                    <a:pt x="163" y="178"/>
                    <a:pt x="207" y="143"/>
                    <a:pt x="207" y="89"/>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5"/>
            <p:cNvSpPr/>
            <p:nvPr/>
          </p:nvSpPr>
          <p:spPr>
            <a:xfrm>
              <a:off x="3787544" y="3979298"/>
              <a:ext cx="21646" cy="18539"/>
            </a:xfrm>
            <a:custGeom>
              <a:rect b="b" l="l" r="r" t="t"/>
              <a:pathLst>
                <a:path extrusionOk="0" h="179" w="209">
                  <a:moveTo>
                    <a:pt x="119" y="1"/>
                  </a:moveTo>
                  <a:cubicBezTo>
                    <a:pt x="41" y="1"/>
                    <a:pt x="0" y="96"/>
                    <a:pt x="56" y="152"/>
                  </a:cubicBezTo>
                  <a:cubicBezTo>
                    <a:pt x="74" y="170"/>
                    <a:pt x="97" y="178"/>
                    <a:pt x="118" y="178"/>
                  </a:cubicBezTo>
                  <a:cubicBezTo>
                    <a:pt x="164" y="178"/>
                    <a:pt x="208" y="143"/>
                    <a:pt x="208" y="89"/>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5"/>
            <p:cNvSpPr/>
            <p:nvPr/>
          </p:nvSpPr>
          <p:spPr>
            <a:xfrm>
              <a:off x="3969410" y="4024765"/>
              <a:ext cx="21646" cy="18539"/>
            </a:xfrm>
            <a:custGeom>
              <a:rect b="b" l="l" r="r" t="t"/>
              <a:pathLst>
                <a:path extrusionOk="0" h="179" w="209">
                  <a:moveTo>
                    <a:pt x="120" y="0"/>
                  </a:moveTo>
                  <a:cubicBezTo>
                    <a:pt x="40" y="0"/>
                    <a:pt x="1" y="96"/>
                    <a:pt x="57" y="152"/>
                  </a:cubicBezTo>
                  <a:cubicBezTo>
                    <a:pt x="75" y="170"/>
                    <a:pt x="97" y="178"/>
                    <a:pt x="119" y="178"/>
                  </a:cubicBezTo>
                  <a:cubicBezTo>
                    <a:pt x="165" y="178"/>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5"/>
            <p:cNvSpPr/>
            <p:nvPr/>
          </p:nvSpPr>
          <p:spPr>
            <a:xfrm>
              <a:off x="3923943" y="4024765"/>
              <a:ext cx="21542" cy="18539"/>
            </a:xfrm>
            <a:custGeom>
              <a:rect b="b" l="l" r="r" t="t"/>
              <a:pathLst>
                <a:path extrusionOk="0" h="179" w="208">
                  <a:moveTo>
                    <a:pt x="119" y="0"/>
                  </a:moveTo>
                  <a:cubicBezTo>
                    <a:pt x="40" y="0"/>
                    <a:pt x="1" y="96"/>
                    <a:pt x="57" y="152"/>
                  </a:cubicBezTo>
                  <a:cubicBezTo>
                    <a:pt x="75"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5"/>
            <p:cNvSpPr/>
            <p:nvPr/>
          </p:nvSpPr>
          <p:spPr>
            <a:xfrm>
              <a:off x="3878477" y="4024765"/>
              <a:ext cx="21542" cy="18539"/>
            </a:xfrm>
            <a:custGeom>
              <a:rect b="b" l="l" r="r" t="t"/>
              <a:pathLst>
                <a:path extrusionOk="0" h="179" w="208">
                  <a:moveTo>
                    <a:pt x="119" y="0"/>
                  </a:moveTo>
                  <a:cubicBezTo>
                    <a:pt x="40" y="0"/>
                    <a:pt x="1" y="96"/>
                    <a:pt x="56" y="152"/>
                  </a:cubicBezTo>
                  <a:cubicBezTo>
                    <a:pt x="74" y="170"/>
                    <a:pt x="96" y="178"/>
                    <a:pt x="118" y="178"/>
                  </a:cubicBezTo>
                  <a:cubicBezTo>
                    <a:pt x="164" y="178"/>
                    <a:pt x="208" y="143"/>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5"/>
            <p:cNvSpPr/>
            <p:nvPr/>
          </p:nvSpPr>
          <p:spPr>
            <a:xfrm>
              <a:off x="3833114" y="4024765"/>
              <a:ext cx="21542" cy="18539"/>
            </a:xfrm>
            <a:custGeom>
              <a:rect b="b" l="l" r="r" t="t"/>
              <a:pathLst>
                <a:path extrusionOk="0" h="179" w="208">
                  <a:moveTo>
                    <a:pt x="118" y="0"/>
                  </a:moveTo>
                  <a:cubicBezTo>
                    <a:pt x="39" y="0"/>
                    <a:pt x="0" y="96"/>
                    <a:pt x="55" y="152"/>
                  </a:cubicBezTo>
                  <a:cubicBezTo>
                    <a:pt x="73" y="170"/>
                    <a:pt x="95" y="178"/>
                    <a:pt x="117" y="178"/>
                  </a:cubicBezTo>
                  <a:cubicBezTo>
                    <a:pt x="163" y="178"/>
                    <a:pt x="207" y="143"/>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5"/>
            <p:cNvSpPr/>
            <p:nvPr/>
          </p:nvSpPr>
          <p:spPr>
            <a:xfrm>
              <a:off x="3787544" y="4024765"/>
              <a:ext cx="21646" cy="18539"/>
            </a:xfrm>
            <a:custGeom>
              <a:rect b="b" l="l" r="r" t="t"/>
              <a:pathLst>
                <a:path extrusionOk="0" h="179" w="209">
                  <a:moveTo>
                    <a:pt x="119" y="0"/>
                  </a:moveTo>
                  <a:cubicBezTo>
                    <a:pt x="41" y="0"/>
                    <a:pt x="0" y="96"/>
                    <a:pt x="56" y="152"/>
                  </a:cubicBezTo>
                  <a:cubicBezTo>
                    <a:pt x="74"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5"/>
            <p:cNvSpPr/>
            <p:nvPr/>
          </p:nvSpPr>
          <p:spPr>
            <a:xfrm>
              <a:off x="3969410" y="4070231"/>
              <a:ext cx="21646" cy="18539"/>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5"/>
            <p:cNvSpPr/>
            <p:nvPr/>
          </p:nvSpPr>
          <p:spPr>
            <a:xfrm>
              <a:off x="3923943" y="4070231"/>
              <a:ext cx="21542" cy="18539"/>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5"/>
            <p:cNvSpPr/>
            <p:nvPr/>
          </p:nvSpPr>
          <p:spPr>
            <a:xfrm>
              <a:off x="3878477" y="4070231"/>
              <a:ext cx="21542" cy="18539"/>
            </a:xfrm>
            <a:custGeom>
              <a:rect b="b" l="l" r="r" t="t"/>
              <a:pathLst>
                <a:path extrusionOk="0" h="179" w="208">
                  <a:moveTo>
                    <a:pt x="119" y="0"/>
                  </a:moveTo>
                  <a:cubicBezTo>
                    <a:pt x="40" y="0"/>
                    <a:pt x="1" y="96"/>
                    <a:pt x="56" y="152"/>
                  </a:cubicBezTo>
                  <a:cubicBezTo>
                    <a:pt x="74"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5"/>
            <p:cNvSpPr/>
            <p:nvPr/>
          </p:nvSpPr>
          <p:spPr>
            <a:xfrm>
              <a:off x="3833114" y="4070231"/>
              <a:ext cx="21542" cy="18539"/>
            </a:xfrm>
            <a:custGeom>
              <a:rect b="b" l="l" r="r" t="t"/>
              <a:pathLst>
                <a:path extrusionOk="0" h="179" w="208">
                  <a:moveTo>
                    <a:pt x="118" y="0"/>
                  </a:moveTo>
                  <a:cubicBezTo>
                    <a:pt x="39" y="0"/>
                    <a:pt x="0" y="96"/>
                    <a:pt x="55" y="152"/>
                  </a:cubicBezTo>
                  <a:cubicBezTo>
                    <a:pt x="73"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5"/>
            <p:cNvSpPr/>
            <p:nvPr/>
          </p:nvSpPr>
          <p:spPr>
            <a:xfrm>
              <a:off x="3787544" y="4070231"/>
              <a:ext cx="21646" cy="18539"/>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5"/>
            <p:cNvSpPr/>
            <p:nvPr/>
          </p:nvSpPr>
          <p:spPr>
            <a:xfrm>
              <a:off x="4015083" y="4118908"/>
              <a:ext cx="15846" cy="15224"/>
            </a:xfrm>
            <a:custGeom>
              <a:rect b="b" l="l" r="r" t="t"/>
              <a:pathLst>
                <a:path extrusionOk="0" h="147" w="153">
                  <a:moveTo>
                    <a:pt x="50" y="1"/>
                  </a:moveTo>
                  <a:lnTo>
                    <a:pt x="50" y="1"/>
                  </a:lnTo>
                  <a:cubicBezTo>
                    <a:pt x="1" y="58"/>
                    <a:pt x="41" y="147"/>
                    <a:pt x="118" y="147"/>
                  </a:cubicBezTo>
                  <a:cubicBezTo>
                    <a:pt x="129" y="147"/>
                    <a:pt x="141" y="145"/>
                    <a:pt x="152" y="140"/>
                  </a:cubicBezTo>
                  <a:cubicBezTo>
                    <a:pt x="114" y="96"/>
                    <a:pt x="80" y="49"/>
                    <a:pt x="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5"/>
            <p:cNvSpPr/>
            <p:nvPr/>
          </p:nvSpPr>
          <p:spPr>
            <a:xfrm>
              <a:off x="3969410" y="4115801"/>
              <a:ext cx="21646" cy="18435"/>
            </a:xfrm>
            <a:custGeom>
              <a:rect b="b" l="l" r="r" t="t"/>
              <a:pathLst>
                <a:path extrusionOk="0" h="178" w="209">
                  <a:moveTo>
                    <a:pt x="120" y="0"/>
                  </a:moveTo>
                  <a:cubicBezTo>
                    <a:pt x="40" y="0"/>
                    <a:pt x="1" y="96"/>
                    <a:pt x="57" y="151"/>
                  </a:cubicBezTo>
                  <a:cubicBezTo>
                    <a:pt x="75" y="169"/>
                    <a:pt x="97" y="177"/>
                    <a:pt x="119" y="177"/>
                  </a:cubicBezTo>
                  <a:cubicBezTo>
                    <a:pt x="165" y="177"/>
                    <a:pt x="209" y="142"/>
                    <a:pt x="209" y="88"/>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5"/>
            <p:cNvSpPr/>
            <p:nvPr/>
          </p:nvSpPr>
          <p:spPr>
            <a:xfrm>
              <a:off x="3923943" y="4115801"/>
              <a:ext cx="21542" cy="18435"/>
            </a:xfrm>
            <a:custGeom>
              <a:rect b="b" l="l" r="r" t="t"/>
              <a:pathLst>
                <a:path extrusionOk="0" h="178" w="208">
                  <a:moveTo>
                    <a:pt x="119" y="0"/>
                  </a:moveTo>
                  <a:cubicBezTo>
                    <a:pt x="40" y="0"/>
                    <a:pt x="1" y="96"/>
                    <a:pt x="57" y="151"/>
                  </a:cubicBezTo>
                  <a:cubicBezTo>
                    <a:pt x="75" y="169"/>
                    <a:pt x="97" y="177"/>
                    <a:pt x="119" y="177"/>
                  </a:cubicBezTo>
                  <a:cubicBezTo>
                    <a:pt x="164" y="177"/>
                    <a:pt x="208" y="142"/>
                    <a:pt x="208" y="88"/>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5"/>
            <p:cNvSpPr/>
            <p:nvPr/>
          </p:nvSpPr>
          <p:spPr>
            <a:xfrm>
              <a:off x="3878477" y="4115801"/>
              <a:ext cx="21542" cy="18435"/>
            </a:xfrm>
            <a:custGeom>
              <a:rect b="b" l="l" r="r" t="t"/>
              <a:pathLst>
                <a:path extrusionOk="0" h="178" w="208">
                  <a:moveTo>
                    <a:pt x="119" y="0"/>
                  </a:moveTo>
                  <a:cubicBezTo>
                    <a:pt x="40" y="0"/>
                    <a:pt x="1" y="96"/>
                    <a:pt x="56" y="151"/>
                  </a:cubicBezTo>
                  <a:cubicBezTo>
                    <a:pt x="74" y="169"/>
                    <a:pt x="97" y="177"/>
                    <a:pt x="119" y="177"/>
                  </a:cubicBezTo>
                  <a:cubicBezTo>
                    <a:pt x="164" y="177"/>
                    <a:pt x="208" y="142"/>
                    <a:pt x="208" y="88"/>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5"/>
            <p:cNvSpPr/>
            <p:nvPr/>
          </p:nvSpPr>
          <p:spPr>
            <a:xfrm>
              <a:off x="3833114" y="4115801"/>
              <a:ext cx="21542" cy="18435"/>
            </a:xfrm>
            <a:custGeom>
              <a:rect b="b" l="l" r="r" t="t"/>
              <a:pathLst>
                <a:path extrusionOk="0" h="178" w="208">
                  <a:moveTo>
                    <a:pt x="118" y="0"/>
                  </a:moveTo>
                  <a:cubicBezTo>
                    <a:pt x="39" y="0"/>
                    <a:pt x="0" y="96"/>
                    <a:pt x="55" y="151"/>
                  </a:cubicBezTo>
                  <a:cubicBezTo>
                    <a:pt x="73" y="169"/>
                    <a:pt x="96" y="177"/>
                    <a:pt x="118" y="177"/>
                  </a:cubicBezTo>
                  <a:cubicBezTo>
                    <a:pt x="163" y="177"/>
                    <a:pt x="207" y="142"/>
                    <a:pt x="207" y="88"/>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5"/>
            <p:cNvSpPr/>
            <p:nvPr/>
          </p:nvSpPr>
          <p:spPr>
            <a:xfrm>
              <a:off x="3787544" y="4115801"/>
              <a:ext cx="21646" cy="18435"/>
            </a:xfrm>
            <a:custGeom>
              <a:rect b="b" l="l" r="r" t="t"/>
              <a:pathLst>
                <a:path extrusionOk="0" h="178" w="209">
                  <a:moveTo>
                    <a:pt x="119" y="0"/>
                  </a:moveTo>
                  <a:cubicBezTo>
                    <a:pt x="41" y="0"/>
                    <a:pt x="0" y="96"/>
                    <a:pt x="56" y="151"/>
                  </a:cubicBezTo>
                  <a:cubicBezTo>
                    <a:pt x="75" y="169"/>
                    <a:pt x="97" y="177"/>
                    <a:pt x="119" y="177"/>
                  </a:cubicBezTo>
                  <a:cubicBezTo>
                    <a:pt x="165" y="177"/>
                    <a:pt x="208" y="142"/>
                    <a:pt x="208" y="88"/>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5"/>
            <p:cNvSpPr/>
            <p:nvPr/>
          </p:nvSpPr>
          <p:spPr>
            <a:xfrm>
              <a:off x="4063450" y="4162924"/>
              <a:ext cx="18539" cy="16778"/>
            </a:xfrm>
            <a:custGeom>
              <a:rect b="b" l="l" r="r" t="t"/>
              <a:pathLst>
                <a:path extrusionOk="0" h="162" w="179">
                  <a:moveTo>
                    <a:pt x="37" y="1"/>
                  </a:moveTo>
                  <a:cubicBezTo>
                    <a:pt x="14" y="18"/>
                    <a:pt x="1" y="45"/>
                    <a:pt x="1" y="73"/>
                  </a:cubicBezTo>
                  <a:cubicBezTo>
                    <a:pt x="1" y="121"/>
                    <a:pt x="40" y="162"/>
                    <a:pt x="89" y="162"/>
                  </a:cubicBezTo>
                  <a:cubicBezTo>
                    <a:pt x="139" y="162"/>
                    <a:pt x="178" y="121"/>
                    <a:pt x="178" y="73"/>
                  </a:cubicBezTo>
                  <a:cubicBezTo>
                    <a:pt x="128" y="50"/>
                    <a:pt x="82" y="27"/>
                    <a:pt x="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5"/>
            <p:cNvSpPr/>
            <p:nvPr/>
          </p:nvSpPr>
          <p:spPr>
            <a:xfrm>
              <a:off x="4014876" y="4161164"/>
              <a:ext cx="21646" cy="18539"/>
            </a:xfrm>
            <a:custGeom>
              <a:rect b="b" l="l" r="r" t="t"/>
              <a:pathLst>
                <a:path extrusionOk="0" h="179" w="209">
                  <a:moveTo>
                    <a:pt x="120" y="1"/>
                  </a:moveTo>
                  <a:cubicBezTo>
                    <a:pt x="40" y="1"/>
                    <a:pt x="0" y="97"/>
                    <a:pt x="57" y="152"/>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5"/>
            <p:cNvSpPr/>
            <p:nvPr/>
          </p:nvSpPr>
          <p:spPr>
            <a:xfrm>
              <a:off x="3969410" y="4161164"/>
              <a:ext cx="21646" cy="18539"/>
            </a:xfrm>
            <a:custGeom>
              <a:rect b="b" l="l" r="r" t="t"/>
              <a:pathLst>
                <a:path extrusionOk="0" h="179" w="209">
                  <a:moveTo>
                    <a:pt x="120" y="1"/>
                  </a:moveTo>
                  <a:cubicBezTo>
                    <a:pt x="40" y="1"/>
                    <a:pt x="1" y="97"/>
                    <a:pt x="57" y="152"/>
                  </a:cubicBezTo>
                  <a:cubicBezTo>
                    <a:pt x="75" y="170"/>
                    <a:pt x="98" y="178"/>
                    <a:pt x="120"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5"/>
            <p:cNvSpPr/>
            <p:nvPr/>
          </p:nvSpPr>
          <p:spPr>
            <a:xfrm>
              <a:off x="3923943" y="4161164"/>
              <a:ext cx="21542" cy="18539"/>
            </a:xfrm>
            <a:custGeom>
              <a:rect b="b" l="l" r="r" t="t"/>
              <a:pathLst>
                <a:path extrusionOk="0" h="179" w="208">
                  <a:moveTo>
                    <a:pt x="119" y="1"/>
                  </a:moveTo>
                  <a:cubicBezTo>
                    <a:pt x="40" y="1"/>
                    <a:pt x="1" y="97"/>
                    <a:pt x="57" y="152"/>
                  </a:cubicBezTo>
                  <a:cubicBezTo>
                    <a:pt x="75" y="170"/>
                    <a:pt x="97" y="178"/>
                    <a:pt x="119"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5"/>
            <p:cNvSpPr/>
            <p:nvPr/>
          </p:nvSpPr>
          <p:spPr>
            <a:xfrm>
              <a:off x="3878477" y="4161164"/>
              <a:ext cx="21542" cy="18539"/>
            </a:xfrm>
            <a:custGeom>
              <a:rect b="b" l="l" r="r" t="t"/>
              <a:pathLst>
                <a:path extrusionOk="0" h="179" w="208">
                  <a:moveTo>
                    <a:pt x="119" y="1"/>
                  </a:moveTo>
                  <a:cubicBezTo>
                    <a:pt x="40" y="1"/>
                    <a:pt x="1" y="97"/>
                    <a:pt x="56" y="152"/>
                  </a:cubicBezTo>
                  <a:cubicBezTo>
                    <a:pt x="74"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5"/>
            <p:cNvSpPr/>
            <p:nvPr/>
          </p:nvSpPr>
          <p:spPr>
            <a:xfrm>
              <a:off x="3833114" y="4161164"/>
              <a:ext cx="21542" cy="18539"/>
            </a:xfrm>
            <a:custGeom>
              <a:rect b="b" l="l" r="r" t="t"/>
              <a:pathLst>
                <a:path extrusionOk="0" h="179" w="208">
                  <a:moveTo>
                    <a:pt x="118" y="1"/>
                  </a:moveTo>
                  <a:cubicBezTo>
                    <a:pt x="39" y="1"/>
                    <a:pt x="0" y="97"/>
                    <a:pt x="55" y="152"/>
                  </a:cubicBezTo>
                  <a:cubicBezTo>
                    <a:pt x="73" y="170"/>
                    <a:pt x="96" y="178"/>
                    <a:pt x="118" y="178"/>
                  </a:cubicBezTo>
                  <a:cubicBezTo>
                    <a:pt x="164"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5"/>
            <p:cNvSpPr/>
            <p:nvPr/>
          </p:nvSpPr>
          <p:spPr>
            <a:xfrm>
              <a:off x="3787544" y="4161164"/>
              <a:ext cx="21646" cy="18539"/>
            </a:xfrm>
            <a:custGeom>
              <a:rect b="b" l="l" r="r" t="t"/>
              <a:pathLst>
                <a:path extrusionOk="0" h="179" w="209">
                  <a:moveTo>
                    <a:pt x="119" y="1"/>
                  </a:moveTo>
                  <a:cubicBezTo>
                    <a:pt x="41" y="1"/>
                    <a:pt x="0" y="97"/>
                    <a:pt x="56" y="152"/>
                  </a:cubicBezTo>
                  <a:cubicBezTo>
                    <a:pt x="75" y="170"/>
                    <a:pt x="97" y="178"/>
                    <a:pt x="119" y="178"/>
                  </a:cubicBezTo>
                  <a:cubicBezTo>
                    <a:pt x="165"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5"/>
            <p:cNvSpPr/>
            <p:nvPr/>
          </p:nvSpPr>
          <p:spPr>
            <a:xfrm>
              <a:off x="4477307" y="4223822"/>
              <a:ext cx="4764" cy="1346"/>
            </a:xfrm>
            <a:custGeom>
              <a:rect b="b" l="l" r="r" t="t"/>
              <a:pathLst>
                <a:path extrusionOk="0" h="13" w="46">
                  <a:moveTo>
                    <a:pt x="0" y="0"/>
                  </a:moveTo>
                  <a:cubicBezTo>
                    <a:pt x="14" y="8"/>
                    <a:pt x="29" y="13"/>
                    <a:pt x="45" y="13"/>
                  </a:cubicBezTo>
                  <a:cubicBezTo>
                    <a:pt x="31" y="8"/>
                    <a:pt x="15" y="5"/>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5"/>
            <p:cNvSpPr/>
            <p:nvPr/>
          </p:nvSpPr>
          <p:spPr>
            <a:xfrm>
              <a:off x="4426041" y="4213466"/>
              <a:ext cx="19678" cy="11703"/>
            </a:xfrm>
            <a:custGeom>
              <a:rect b="b" l="l" r="r" t="t"/>
              <a:pathLst>
                <a:path extrusionOk="0" h="113" w="19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5"/>
            <p:cNvSpPr/>
            <p:nvPr/>
          </p:nvSpPr>
          <p:spPr>
            <a:xfrm>
              <a:off x="4381714" y="4208391"/>
              <a:ext cx="20506" cy="16778"/>
            </a:xfrm>
            <a:custGeom>
              <a:rect b="b" l="l" r="r" t="t"/>
              <a:pathLst>
                <a:path extrusionOk="0" h="162" w="198">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5"/>
            <p:cNvSpPr/>
            <p:nvPr/>
          </p:nvSpPr>
          <p:spPr>
            <a:xfrm>
              <a:off x="4333244" y="4206630"/>
              <a:ext cx="21542" cy="18539"/>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5"/>
            <p:cNvSpPr/>
            <p:nvPr/>
          </p:nvSpPr>
          <p:spPr>
            <a:xfrm>
              <a:off x="4287674" y="4206630"/>
              <a:ext cx="21646" cy="18539"/>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5"/>
            <p:cNvSpPr/>
            <p:nvPr/>
          </p:nvSpPr>
          <p:spPr>
            <a:xfrm>
              <a:off x="4242208" y="4206630"/>
              <a:ext cx="21646" cy="18539"/>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5"/>
            <p:cNvSpPr/>
            <p:nvPr/>
          </p:nvSpPr>
          <p:spPr>
            <a:xfrm>
              <a:off x="4196742" y="4206630"/>
              <a:ext cx="21542" cy="18539"/>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5"/>
            <p:cNvSpPr/>
            <p:nvPr/>
          </p:nvSpPr>
          <p:spPr>
            <a:xfrm>
              <a:off x="4151275" y="4206630"/>
              <a:ext cx="21542" cy="18539"/>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5"/>
            <p:cNvSpPr/>
            <p:nvPr/>
          </p:nvSpPr>
          <p:spPr>
            <a:xfrm>
              <a:off x="4105912" y="4206630"/>
              <a:ext cx="21542" cy="18539"/>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5"/>
            <p:cNvSpPr/>
            <p:nvPr/>
          </p:nvSpPr>
          <p:spPr>
            <a:xfrm>
              <a:off x="4060343" y="4206630"/>
              <a:ext cx="21646" cy="18539"/>
            </a:xfrm>
            <a:custGeom>
              <a:rect b="b" l="l" r="r" t="t"/>
              <a:pathLst>
                <a:path extrusionOk="0" h="179" w="209">
                  <a:moveTo>
                    <a:pt x="119" y="1"/>
                  </a:moveTo>
                  <a:cubicBezTo>
                    <a:pt x="41" y="1"/>
                    <a:pt x="0" y="96"/>
                    <a:pt x="56" y="153"/>
                  </a:cubicBezTo>
                  <a:cubicBezTo>
                    <a:pt x="75" y="170"/>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5"/>
            <p:cNvSpPr/>
            <p:nvPr/>
          </p:nvSpPr>
          <p:spPr>
            <a:xfrm>
              <a:off x="4014876" y="4206630"/>
              <a:ext cx="21646" cy="18539"/>
            </a:xfrm>
            <a:custGeom>
              <a:rect b="b" l="l" r="r" t="t"/>
              <a:pathLst>
                <a:path extrusionOk="0" h="179" w="209">
                  <a:moveTo>
                    <a:pt x="120" y="1"/>
                  </a:moveTo>
                  <a:cubicBezTo>
                    <a:pt x="40"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5"/>
            <p:cNvSpPr/>
            <p:nvPr/>
          </p:nvSpPr>
          <p:spPr>
            <a:xfrm>
              <a:off x="3969410" y="4206630"/>
              <a:ext cx="21646" cy="18539"/>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5"/>
            <p:cNvSpPr/>
            <p:nvPr/>
          </p:nvSpPr>
          <p:spPr>
            <a:xfrm>
              <a:off x="3923943" y="4206630"/>
              <a:ext cx="21542" cy="18539"/>
            </a:xfrm>
            <a:custGeom>
              <a:rect b="b" l="l" r="r" t="t"/>
              <a:pathLst>
                <a:path extrusionOk="0" h="179" w="208">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5"/>
            <p:cNvSpPr/>
            <p:nvPr/>
          </p:nvSpPr>
          <p:spPr>
            <a:xfrm>
              <a:off x="3878477" y="4206630"/>
              <a:ext cx="21542" cy="18539"/>
            </a:xfrm>
            <a:custGeom>
              <a:rect b="b" l="l" r="r" t="t"/>
              <a:pathLst>
                <a:path extrusionOk="0" h="179" w="208">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5"/>
            <p:cNvSpPr/>
            <p:nvPr/>
          </p:nvSpPr>
          <p:spPr>
            <a:xfrm>
              <a:off x="3833114" y="4206630"/>
              <a:ext cx="21542" cy="18539"/>
            </a:xfrm>
            <a:custGeom>
              <a:rect b="b" l="l" r="r" t="t"/>
              <a:pathLst>
                <a:path extrusionOk="0" h="179" w="208">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5"/>
            <p:cNvSpPr/>
            <p:nvPr/>
          </p:nvSpPr>
          <p:spPr>
            <a:xfrm>
              <a:off x="3787544" y="4206630"/>
              <a:ext cx="21646" cy="18539"/>
            </a:xfrm>
            <a:custGeom>
              <a:rect b="b" l="l" r="r" t="t"/>
              <a:pathLst>
                <a:path extrusionOk="0" h="179" w="209">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5"/>
            <p:cNvSpPr/>
            <p:nvPr/>
          </p:nvSpPr>
          <p:spPr>
            <a:xfrm>
              <a:off x="4560783" y="4255721"/>
              <a:ext cx="21128" cy="14914"/>
            </a:xfrm>
            <a:custGeom>
              <a:rect b="b" l="l" r="r" t="t"/>
              <a:pathLst>
                <a:path extrusionOk="0" h="144" w="204">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5"/>
            <p:cNvSpPr/>
            <p:nvPr/>
          </p:nvSpPr>
          <p:spPr>
            <a:xfrm>
              <a:off x="4515006" y="4252096"/>
              <a:ext cx="21646" cy="18539"/>
            </a:xfrm>
            <a:custGeom>
              <a:rect b="b" l="l" r="r" t="t"/>
              <a:pathLst>
                <a:path extrusionOk="0" h="179" w="209">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5"/>
            <p:cNvSpPr/>
            <p:nvPr/>
          </p:nvSpPr>
          <p:spPr>
            <a:xfrm>
              <a:off x="4469540" y="4252096"/>
              <a:ext cx="21749" cy="18539"/>
            </a:xfrm>
            <a:custGeom>
              <a:rect b="b" l="l" r="r" t="t"/>
              <a:pathLst>
                <a:path extrusionOk="0" h="179" w="21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5"/>
            <p:cNvSpPr/>
            <p:nvPr/>
          </p:nvSpPr>
          <p:spPr>
            <a:xfrm>
              <a:off x="4424177" y="4252096"/>
              <a:ext cx="21542" cy="18539"/>
            </a:xfrm>
            <a:custGeom>
              <a:rect b="b" l="l" r="r" t="t"/>
              <a:pathLst>
                <a:path extrusionOk="0" h="179" w="208">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5"/>
            <p:cNvSpPr/>
            <p:nvPr/>
          </p:nvSpPr>
          <p:spPr>
            <a:xfrm>
              <a:off x="4378711" y="4252096"/>
              <a:ext cx="21542" cy="18539"/>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5"/>
            <p:cNvSpPr/>
            <p:nvPr/>
          </p:nvSpPr>
          <p:spPr>
            <a:xfrm>
              <a:off x="4333244" y="4252096"/>
              <a:ext cx="21542" cy="18539"/>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5"/>
            <p:cNvSpPr/>
            <p:nvPr/>
          </p:nvSpPr>
          <p:spPr>
            <a:xfrm>
              <a:off x="4287674" y="4252096"/>
              <a:ext cx="21646" cy="18539"/>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5"/>
            <p:cNvSpPr/>
            <p:nvPr/>
          </p:nvSpPr>
          <p:spPr>
            <a:xfrm>
              <a:off x="4242208" y="4252096"/>
              <a:ext cx="21646" cy="18539"/>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5"/>
            <p:cNvSpPr/>
            <p:nvPr/>
          </p:nvSpPr>
          <p:spPr>
            <a:xfrm>
              <a:off x="4196742" y="4252096"/>
              <a:ext cx="21542" cy="18539"/>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5"/>
            <p:cNvSpPr/>
            <p:nvPr/>
          </p:nvSpPr>
          <p:spPr>
            <a:xfrm>
              <a:off x="4151275" y="4252096"/>
              <a:ext cx="21542" cy="18539"/>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5"/>
            <p:cNvSpPr/>
            <p:nvPr/>
          </p:nvSpPr>
          <p:spPr>
            <a:xfrm>
              <a:off x="4105912" y="4252096"/>
              <a:ext cx="21542" cy="18539"/>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5"/>
            <p:cNvSpPr/>
            <p:nvPr/>
          </p:nvSpPr>
          <p:spPr>
            <a:xfrm>
              <a:off x="4060343" y="4252096"/>
              <a:ext cx="21646" cy="18539"/>
            </a:xfrm>
            <a:custGeom>
              <a:rect b="b" l="l" r="r" t="t"/>
              <a:pathLst>
                <a:path extrusionOk="0" h="179" w="209">
                  <a:moveTo>
                    <a:pt x="119" y="1"/>
                  </a:moveTo>
                  <a:cubicBezTo>
                    <a:pt x="41" y="1"/>
                    <a:pt x="0" y="96"/>
                    <a:pt x="56" y="153"/>
                  </a:cubicBezTo>
                  <a:cubicBezTo>
                    <a:pt x="75" y="170"/>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5"/>
            <p:cNvSpPr/>
            <p:nvPr/>
          </p:nvSpPr>
          <p:spPr>
            <a:xfrm>
              <a:off x="4014876" y="4252096"/>
              <a:ext cx="21646" cy="18539"/>
            </a:xfrm>
            <a:custGeom>
              <a:rect b="b" l="l" r="r" t="t"/>
              <a:pathLst>
                <a:path extrusionOk="0" h="179" w="209">
                  <a:moveTo>
                    <a:pt x="120" y="1"/>
                  </a:moveTo>
                  <a:cubicBezTo>
                    <a:pt x="40"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5"/>
            <p:cNvSpPr/>
            <p:nvPr/>
          </p:nvSpPr>
          <p:spPr>
            <a:xfrm>
              <a:off x="3969410" y="4252096"/>
              <a:ext cx="21646" cy="18539"/>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5"/>
            <p:cNvSpPr/>
            <p:nvPr/>
          </p:nvSpPr>
          <p:spPr>
            <a:xfrm>
              <a:off x="3923943" y="4252096"/>
              <a:ext cx="21542" cy="18539"/>
            </a:xfrm>
            <a:custGeom>
              <a:rect b="b" l="l" r="r" t="t"/>
              <a:pathLst>
                <a:path extrusionOk="0" h="179" w="208">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5"/>
            <p:cNvSpPr/>
            <p:nvPr/>
          </p:nvSpPr>
          <p:spPr>
            <a:xfrm>
              <a:off x="3878477" y="4252096"/>
              <a:ext cx="21542" cy="18539"/>
            </a:xfrm>
            <a:custGeom>
              <a:rect b="b" l="l" r="r" t="t"/>
              <a:pathLst>
                <a:path extrusionOk="0" h="179" w="208">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5"/>
            <p:cNvSpPr/>
            <p:nvPr/>
          </p:nvSpPr>
          <p:spPr>
            <a:xfrm>
              <a:off x="3833114" y="4252096"/>
              <a:ext cx="21542" cy="18539"/>
            </a:xfrm>
            <a:custGeom>
              <a:rect b="b" l="l" r="r" t="t"/>
              <a:pathLst>
                <a:path extrusionOk="0" h="179" w="208">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5"/>
            <p:cNvSpPr/>
            <p:nvPr/>
          </p:nvSpPr>
          <p:spPr>
            <a:xfrm>
              <a:off x="3787544" y="4252096"/>
              <a:ext cx="21646" cy="18539"/>
            </a:xfrm>
            <a:custGeom>
              <a:rect b="b" l="l" r="r" t="t"/>
              <a:pathLst>
                <a:path extrusionOk="0" h="179" w="209">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5"/>
            <p:cNvSpPr/>
            <p:nvPr/>
          </p:nvSpPr>
          <p:spPr>
            <a:xfrm>
              <a:off x="4654512" y="4305434"/>
              <a:ext cx="13774" cy="10667"/>
            </a:xfrm>
            <a:custGeom>
              <a:rect b="b" l="l" r="r" t="t"/>
              <a:pathLst>
                <a:path extrusionOk="0" h="103" w="133">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5"/>
            <p:cNvSpPr/>
            <p:nvPr/>
          </p:nvSpPr>
          <p:spPr>
            <a:xfrm>
              <a:off x="4606042" y="4297563"/>
              <a:ext cx="21542" cy="18539"/>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5"/>
            <p:cNvSpPr/>
            <p:nvPr/>
          </p:nvSpPr>
          <p:spPr>
            <a:xfrm>
              <a:off x="4560472" y="4297563"/>
              <a:ext cx="21646" cy="18539"/>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5"/>
            <p:cNvSpPr/>
            <p:nvPr/>
          </p:nvSpPr>
          <p:spPr>
            <a:xfrm>
              <a:off x="4515006" y="4297563"/>
              <a:ext cx="21646" cy="18539"/>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5"/>
            <p:cNvSpPr/>
            <p:nvPr/>
          </p:nvSpPr>
          <p:spPr>
            <a:xfrm>
              <a:off x="4469540" y="4297563"/>
              <a:ext cx="21749" cy="18539"/>
            </a:xfrm>
            <a:custGeom>
              <a:rect b="b" l="l" r="r" t="t"/>
              <a:pathLst>
                <a:path extrusionOk="0" h="179" w="21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5"/>
            <p:cNvSpPr/>
            <p:nvPr/>
          </p:nvSpPr>
          <p:spPr>
            <a:xfrm>
              <a:off x="4427284" y="4297563"/>
              <a:ext cx="18435" cy="18539"/>
            </a:xfrm>
            <a:custGeom>
              <a:rect b="b" l="l" r="r" t="t"/>
              <a:pathLst>
                <a:path extrusionOk="0" h="179" w="178">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5"/>
            <p:cNvSpPr/>
            <p:nvPr/>
          </p:nvSpPr>
          <p:spPr>
            <a:xfrm>
              <a:off x="4378711" y="4297563"/>
              <a:ext cx="21542" cy="18539"/>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5"/>
            <p:cNvSpPr/>
            <p:nvPr/>
          </p:nvSpPr>
          <p:spPr>
            <a:xfrm>
              <a:off x="4333244" y="4297563"/>
              <a:ext cx="21542" cy="18539"/>
            </a:xfrm>
            <a:custGeom>
              <a:rect b="b" l="l" r="r" t="t"/>
              <a:pathLst>
                <a:path extrusionOk="0" h="179" w="208">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5"/>
            <p:cNvSpPr/>
            <p:nvPr/>
          </p:nvSpPr>
          <p:spPr>
            <a:xfrm>
              <a:off x="4290781" y="4297563"/>
              <a:ext cx="18539" cy="18539"/>
            </a:xfrm>
            <a:custGeom>
              <a:rect b="b" l="l" r="r" t="t"/>
              <a:pathLst>
                <a:path extrusionOk="0" h="179" w="179">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5"/>
            <p:cNvSpPr/>
            <p:nvPr/>
          </p:nvSpPr>
          <p:spPr>
            <a:xfrm>
              <a:off x="4242208" y="4297563"/>
              <a:ext cx="21646" cy="18539"/>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5"/>
            <p:cNvSpPr/>
            <p:nvPr/>
          </p:nvSpPr>
          <p:spPr>
            <a:xfrm>
              <a:off x="4196742" y="4297563"/>
              <a:ext cx="21542" cy="18539"/>
            </a:xfrm>
            <a:custGeom>
              <a:rect b="b" l="l" r="r" t="t"/>
              <a:pathLst>
                <a:path extrusionOk="0" h="179" w="208">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5"/>
            <p:cNvSpPr/>
            <p:nvPr/>
          </p:nvSpPr>
          <p:spPr>
            <a:xfrm>
              <a:off x="4154382" y="4297563"/>
              <a:ext cx="18435" cy="18539"/>
            </a:xfrm>
            <a:custGeom>
              <a:rect b="b" l="l" r="r" t="t"/>
              <a:pathLst>
                <a:path extrusionOk="0" h="179" w="178">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5"/>
            <p:cNvSpPr/>
            <p:nvPr/>
          </p:nvSpPr>
          <p:spPr>
            <a:xfrm>
              <a:off x="4105912" y="4297563"/>
              <a:ext cx="21542" cy="18539"/>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5"/>
            <p:cNvSpPr/>
            <p:nvPr/>
          </p:nvSpPr>
          <p:spPr>
            <a:xfrm>
              <a:off x="4060343" y="4297563"/>
              <a:ext cx="21646" cy="18539"/>
            </a:xfrm>
            <a:custGeom>
              <a:rect b="b" l="l" r="r" t="t"/>
              <a:pathLst>
                <a:path extrusionOk="0" h="179" w="209">
                  <a:moveTo>
                    <a:pt x="119" y="0"/>
                  </a:moveTo>
                  <a:cubicBezTo>
                    <a:pt x="41" y="0"/>
                    <a:pt x="0" y="96"/>
                    <a:pt x="56"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5"/>
            <p:cNvSpPr/>
            <p:nvPr/>
          </p:nvSpPr>
          <p:spPr>
            <a:xfrm>
              <a:off x="4014876" y="4297563"/>
              <a:ext cx="21646" cy="18539"/>
            </a:xfrm>
            <a:custGeom>
              <a:rect b="b" l="l" r="r" t="t"/>
              <a:pathLst>
                <a:path extrusionOk="0" h="179" w="209">
                  <a:moveTo>
                    <a:pt x="120" y="0"/>
                  </a:moveTo>
                  <a:cubicBezTo>
                    <a:pt x="40"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5"/>
            <p:cNvSpPr/>
            <p:nvPr/>
          </p:nvSpPr>
          <p:spPr>
            <a:xfrm>
              <a:off x="3969410" y="4297563"/>
              <a:ext cx="21646" cy="18539"/>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5"/>
            <p:cNvSpPr/>
            <p:nvPr/>
          </p:nvSpPr>
          <p:spPr>
            <a:xfrm>
              <a:off x="3923943" y="4297563"/>
              <a:ext cx="21542" cy="18539"/>
            </a:xfrm>
            <a:custGeom>
              <a:rect b="b" l="l" r="r" t="t"/>
              <a:pathLst>
                <a:path extrusionOk="0" h="179" w="208">
                  <a:moveTo>
                    <a:pt x="119" y="0"/>
                  </a:moveTo>
                  <a:cubicBezTo>
                    <a:pt x="40" y="0"/>
                    <a:pt x="1" y="96"/>
                    <a:pt x="57" y="152"/>
                  </a:cubicBezTo>
                  <a:cubicBezTo>
                    <a:pt x="75" y="170"/>
                    <a:pt x="97" y="179"/>
                    <a:pt x="118" y="179"/>
                  </a:cubicBezTo>
                  <a:cubicBezTo>
                    <a:pt x="164"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5"/>
            <p:cNvSpPr/>
            <p:nvPr/>
          </p:nvSpPr>
          <p:spPr>
            <a:xfrm>
              <a:off x="3878477" y="4297563"/>
              <a:ext cx="21542" cy="18539"/>
            </a:xfrm>
            <a:custGeom>
              <a:rect b="b" l="l" r="r" t="t"/>
              <a:pathLst>
                <a:path extrusionOk="0" h="179" w="208">
                  <a:moveTo>
                    <a:pt x="119" y="0"/>
                  </a:moveTo>
                  <a:cubicBezTo>
                    <a:pt x="40" y="0"/>
                    <a:pt x="1" y="96"/>
                    <a:pt x="56" y="152"/>
                  </a:cubicBezTo>
                  <a:cubicBezTo>
                    <a:pt x="74" y="170"/>
                    <a:pt x="96" y="179"/>
                    <a:pt x="118"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5"/>
            <p:cNvSpPr/>
            <p:nvPr/>
          </p:nvSpPr>
          <p:spPr>
            <a:xfrm>
              <a:off x="3833114" y="4297563"/>
              <a:ext cx="21542" cy="18539"/>
            </a:xfrm>
            <a:custGeom>
              <a:rect b="b" l="l" r="r" t="t"/>
              <a:pathLst>
                <a:path extrusionOk="0" h="179" w="208">
                  <a:moveTo>
                    <a:pt x="118" y="0"/>
                  </a:moveTo>
                  <a:cubicBezTo>
                    <a:pt x="39" y="0"/>
                    <a:pt x="0" y="96"/>
                    <a:pt x="55" y="152"/>
                  </a:cubicBezTo>
                  <a:cubicBezTo>
                    <a:pt x="73" y="170"/>
                    <a:pt x="95"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5"/>
            <p:cNvSpPr/>
            <p:nvPr/>
          </p:nvSpPr>
          <p:spPr>
            <a:xfrm>
              <a:off x="3787544" y="4297563"/>
              <a:ext cx="21646" cy="18539"/>
            </a:xfrm>
            <a:custGeom>
              <a:rect b="b" l="l" r="r" t="t"/>
              <a:pathLst>
                <a:path extrusionOk="0" h="179" w="209">
                  <a:moveTo>
                    <a:pt x="119" y="0"/>
                  </a:moveTo>
                  <a:cubicBezTo>
                    <a:pt x="41" y="0"/>
                    <a:pt x="0" y="96"/>
                    <a:pt x="56" y="152"/>
                  </a:cubicBezTo>
                  <a:cubicBezTo>
                    <a:pt x="74" y="170"/>
                    <a:pt x="97" y="179"/>
                    <a:pt x="118" y="179"/>
                  </a:cubicBezTo>
                  <a:cubicBezTo>
                    <a:pt x="164"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5"/>
            <p:cNvSpPr/>
            <p:nvPr/>
          </p:nvSpPr>
          <p:spPr>
            <a:xfrm>
              <a:off x="4700082" y="4343858"/>
              <a:ext cx="18021" cy="17710"/>
            </a:xfrm>
            <a:custGeom>
              <a:rect b="b" l="l" r="r" t="t"/>
              <a:pathLst>
                <a:path extrusionOk="0" h="171" w="174">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5"/>
            <p:cNvSpPr/>
            <p:nvPr/>
          </p:nvSpPr>
          <p:spPr>
            <a:xfrm>
              <a:off x="4651509" y="4343029"/>
              <a:ext cx="21542" cy="18539"/>
            </a:xfrm>
            <a:custGeom>
              <a:rect b="b" l="l" r="r" t="t"/>
              <a:pathLst>
                <a:path extrusionOk="0" h="179" w="208">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5"/>
            <p:cNvSpPr/>
            <p:nvPr/>
          </p:nvSpPr>
          <p:spPr>
            <a:xfrm>
              <a:off x="4606042" y="4343029"/>
              <a:ext cx="21542" cy="18539"/>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5"/>
            <p:cNvSpPr/>
            <p:nvPr/>
          </p:nvSpPr>
          <p:spPr>
            <a:xfrm>
              <a:off x="4560472" y="4343029"/>
              <a:ext cx="21646" cy="18539"/>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5"/>
            <p:cNvSpPr/>
            <p:nvPr/>
          </p:nvSpPr>
          <p:spPr>
            <a:xfrm>
              <a:off x="4515006" y="4343029"/>
              <a:ext cx="21646" cy="18539"/>
            </a:xfrm>
            <a:custGeom>
              <a:rect b="b" l="l" r="r" t="t"/>
              <a:pathLst>
                <a:path extrusionOk="0" h="179" w="209">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5"/>
            <p:cNvSpPr/>
            <p:nvPr/>
          </p:nvSpPr>
          <p:spPr>
            <a:xfrm>
              <a:off x="4469540" y="4343029"/>
              <a:ext cx="21749" cy="18539"/>
            </a:xfrm>
            <a:custGeom>
              <a:rect b="b" l="l" r="r" t="t"/>
              <a:pathLst>
                <a:path extrusionOk="0" h="179" w="21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5"/>
            <p:cNvSpPr/>
            <p:nvPr/>
          </p:nvSpPr>
          <p:spPr>
            <a:xfrm>
              <a:off x="4424177" y="4343029"/>
              <a:ext cx="21542" cy="18539"/>
            </a:xfrm>
            <a:custGeom>
              <a:rect b="b" l="l" r="r" t="t"/>
              <a:pathLst>
                <a:path extrusionOk="0" h="179" w="208">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5"/>
            <p:cNvSpPr/>
            <p:nvPr/>
          </p:nvSpPr>
          <p:spPr>
            <a:xfrm>
              <a:off x="4378711" y="4343029"/>
              <a:ext cx="21542" cy="18539"/>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5"/>
            <p:cNvSpPr/>
            <p:nvPr/>
          </p:nvSpPr>
          <p:spPr>
            <a:xfrm>
              <a:off x="4333244" y="4343029"/>
              <a:ext cx="21542" cy="18539"/>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5"/>
            <p:cNvSpPr/>
            <p:nvPr/>
          </p:nvSpPr>
          <p:spPr>
            <a:xfrm>
              <a:off x="4287674" y="4343029"/>
              <a:ext cx="21646" cy="18539"/>
            </a:xfrm>
            <a:custGeom>
              <a:rect b="b" l="l" r="r" t="t"/>
              <a:pathLst>
                <a:path extrusionOk="0" h="179" w="209">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5"/>
            <p:cNvSpPr/>
            <p:nvPr/>
          </p:nvSpPr>
          <p:spPr>
            <a:xfrm>
              <a:off x="4242208" y="4343029"/>
              <a:ext cx="21646" cy="18539"/>
            </a:xfrm>
            <a:custGeom>
              <a:rect b="b" l="l" r="r" t="t"/>
              <a:pathLst>
                <a:path extrusionOk="0" h="179" w="209">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5"/>
            <p:cNvSpPr/>
            <p:nvPr/>
          </p:nvSpPr>
          <p:spPr>
            <a:xfrm>
              <a:off x="4196742" y="4343029"/>
              <a:ext cx="21542" cy="18539"/>
            </a:xfrm>
            <a:custGeom>
              <a:rect b="b" l="l" r="r" t="t"/>
              <a:pathLst>
                <a:path extrusionOk="0" h="179" w="208">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5"/>
            <p:cNvSpPr/>
            <p:nvPr/>
          </p:nvSpPr>
          <p:spPr>
            <a:xfrm>
              <a:off x="4151275" y="4343029"/>
              <a:ext cx="21542" cy="18539"/>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5"/>
            <p:cNvSpPr/>
            <p:nvPr/>
          </p:nvSpPr>
          <p:spPr>
            <a:xfrm>
              <a:off x="4105912" y="4343029"/>
              <a:ext cx="21542" cy="18539"/>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5"/>
            <p:cNvSpPr/>
            <p:nvPr/>
          </p:nvSpPr>
          <p:spPr>
            <a:xfrm>
              <a:off x="4060343" y="4343029"/>
              <a:ext cx="21646" cy="18539"/>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5"/>
            <p:cNvSpPr/>
            <p:nvPr/>
          </p:nvSpPr>
          <p:spPr>
            <a:xfrm>
              <a:off x="4014876" y="4343029"/>
              <a:ext cx="21646" cy="18539"/>
            </a:xfrm>
            <a:custGeom>
              <a:rect b="b" l="l" r="r" t="t"/>
              <a:pathLst>
                <a:path extrusionOk="0" h="179" w="209">
                  <a:moveTo>
                    <a:pt x="120" y="0"/>
                  </a:moveTo>
                  <a:cubicBezTo>
                    <a:pt x="40"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5"/>
            <p:cNvSpPr/>
            <p:nvPr/>
          </p:nvSpPr>
          <p:spPr>
            <a:xfrm>
              <a:off x="3969410" y="4343029"/>
              <a:ext cx="21646" cy="18539"/>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5"/>
            <p:cNvSpPr/>
            <p:nvPr/>
          </p:nvSpPr>
          <p:spPr>
            <a:xfrm>
              <a:off x="3923943" y="4343029"/>
              <a:ext cx="21542" cy="18539"/>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5"/>
            <p:cNvSpPr/>
            <p:nvPr/>
          </p:nvSpPr>
          <p:spPr>
            <a:xfrm>
              <a:off x="3878477" y="4343029"/>
              <a:ext cx="21542" cy="18539"/>
            </a:xfrm>
            <a:custGeom>
              <a:rect b="b" l="l" r="r" t="t"/>
              <a:pathLst>
                <a:path extrusionOk="0" h="179" w="208">
                  <a:moveTo>
                    <a:pt x="119" y="0"/>
                  </a:moveTo>
                  <a:cubicBezTo>
                    <a:pt x="40" y="0"/>
                    <a:pt x="1" y="96"/>
                    <a:pt x="56" y="152"/>
                  </a:cubicBezTo>
                  <a:cubicBezTo>
                    <a:pt x="74"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5"/>
            <p:cNvSpPr/>
            <p:nvPr/>
          </p:nvSpPr>
          <p:spPr>
            <a:xfrm>
              <a:off x="3833114" y="4343029"/>
              <a:ext cx="21542" cy="18539"/>
            </a:xfrm>
            <a:custGeom>
              <a:rect b="b" l="l" r="r" t="t"/>
              <a:pathLst>
                <a:path extrusionOk="0" h="179" w="208">
                  <a:moveTo>
                    <a:pt x="118" y="0"/>
                  </a:moveTo>
                  <a:cubicBezTo>
                    <a:pt x="39" y="0"/>
                    <a:pt x="0" y="96"/>
                    <a:pt x="55" y="152"/>
                  </a:cubicBezTo>
                  <a:cubicBezTo>
                    <a:pt x="73"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5"/>
            <p:cNvSpPr/>
            <p:nvPr/>
          </p:nvSpPr>
          <p:spPr>
            <a:xfrm>
              <a:off x="3787544" y="4343029"/>
              <a:ext cx="21646" cy="18539"/>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5"/>
            <p:cNvSpPr/>
            <p:nvPr/>
          </p:nvSpPr>
          <p:spPr>
            <a:xfrm>
              <a:off x="4745549" y="4388806"/>
              <a:ext cx="17710" cy="18228"/>
            </a:xfrm>
            <a:custGeom>
              <a:rect b="b" l="l" r="r" t="t"/>
              <a:pathLst>
                <a:path extrusionOk="0" h="176" w="171">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5"/>
            <p:cNvSpPr/>
            <p:nvPr/>
          </p:nvSpPr>
          <p:spPr>
            <a:xfrm>
              <a:off x="4696975" y="4388599"/>
              <a:ext cx="21542" cy="18435"/>
            </a:xfrm>
            <a:custGeom>
              <a:rect b="b" l="l" r="r" t="t"/>
              <a:pathLst>
                <a:path extrusionOk="0" h="178" w="208">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5"/>
            <p:cNvSpPr/>
            <p:nvPr/>
          </p:nvSpPr>
          <p:spPr>
            <a:xfrm>
              <a:off x="4651509" y="4388599"/>
              <a:ext cx="21542" cy="18435"/>
            </a:xfrm>
            <a:custGeom>
              <a:rect b="b" l="l" r="r" t="t"/>
              <a:pathLst>
                <a:path extrusionOk="0" h="178" w="208">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5"/>
            <p:cNvSpPr/>
            <p:nvPr/>
          </p:nvSpPr>
          <p:spPr>
            <a:xfrm>
              <a:off x="4606042" y="4388599"/>
              <a:ext cx="21542" cy="18435"/>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5"/>
            <p:cNvSpPr/>
            <p:nvPr/>
          </p:nvSpPr>
          <p:spPr>
            <a:xfrm>
              <a:off x="4560472" y="4388599"/>
              <a:ext cx="21646" cy="18435"/>
            </a:xfrm>
            <a:custGeom>
              <a:rect b="b" l="l" r="r" t="t"/>
              <a:pathLst>
                <a:path extrusionOk="0" h="178" w="209">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5"/>
            <p:cNvSpPr/>
            <p:nvPr/>
          </p:nvSpPr>
          <p:spPr>
            <a:xfrm>
              <a:off x="4515006" y="4388599"/>
              <a:ext cx="21646" cy="18435"/>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5"/>
            <p:cNvSpPr/>
            <p:nvPr/>
          </p:nvSpPr>
          <p:spPr>
            <a:xfrm>
              <a:off x="4469540" y="4388599"/>
              <a:ext cx="21749" cy="18435"/>
            </a:xfrm>
            <a:custGeom>
              <a:rect b="b" l="l" r="r" t="t"/>
              <a:pathLst>
                <a:path extrusionOk="0" h="178" w="21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5"/>
            <p:cNvSpPr/>
            <p:nvPr/>
          </p:nvSpPr>
          <p:spPr>
            <a:xfrm>
              <a:off x="4424177" y="4388599"/>
              <a:ext cx="21542" cy="18435"/>
            </a:xfrm>
            <a:custGeom>
              <a:rect b="b" l="l" r="r" t="t"/>
              <a:pathLst>
                <a:path extrusionOk="0" h="178" w="208">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5"/>
            <p:cNvSpPr/>
            <p:nvPr/>
          </p:nvSpPr>
          <p:spPr>
            <a:xfrm>
              <a:off x="4378711" y="4388599"/>
              <a:ext cx="21542" cy="18435"/>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5"/>
            <p:cNvSpPr/>
            <p:nvPr/>
          </p:nvSpPr>
          <p:spPr>
            <a:xfrm>
              <a:off x="4333244" y="4388599"/>
              <a:ext cx="21542" cy="18435"/>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5"/>
            <p:cNvSpPr/>
            <p:nvPr/>
          </p:nvSpPr>
          <p:spPr>
            <a:xfrm>
              <a:off x="4287674" y="4388599"/>
              <a:ext cx="21646" cy="18435"/>
            </a:xfrm>
            <a:custGeom>
              <a:rect b="b" l="l" r="r" t="t"/>
              <a:pathLst>
                <a:path extrusionOk="0" h="178" w="209">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5"/>
            <p:cNvSpPr/>
            <p:nvPr/>
          </p:nvSpPr>
          <p:spPr>
            <a:xfrm>
              <a:off x="4242208" y="4388599"/>
              <a:ext cx="21646" cy="18435"/>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5"/>
            <p:cNvSpPr/>
            <p:nvPr/>
          </p:nvSpPr>
          <p:spPr>
            <a:xfrm>
              <a:off x="4196742" y="4388599"/>
              <a:ext cx="21542" cy="18435"/>
            </a:xfrm>
            <a:custGeom>
              <a:rect b="b" l="l" r="r" t="t"/>
              <a:pathLst>
                <a:path extrusionOk="0" h="178" w="208">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5"/>
            <p:cNvSpPr/>
            <p:nvPr/>
          </p:nvSpPr>
          <p:spPr>
            <a:xfrm>
              <a:off x="4151275" y="4388599"/>
              <a:ext cx="21542" cy="18435"/>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5"/>
            <p:cNvSpPr/>
            <p:nvPr/>
          </p:nvSpPr>
          <p:spPr>
            <a:xfrm>
              <a:off x="4105912" y="4388599"/>
              <a:ext cx="21542" cy="18435"/>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5"/>
            <p:cNvSpPr/>
            <p:nvPr/>
          </p:nvSpPr>
          <p:spPr>
            <a:xfrm>
              <a:off x="4060343" y="4388599"/>
              <a:ext cx="21646" cy="18435"/>
            </a:xfrm>
            <a:custGeom>
              <a:rect b="b" l="l" r="r" t="t"/>
              <a:pathLst>
                <a:path extrusionOk="0" h="178" w="209">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5"/>
            <p:cNvSpPr/>
            <p:nvPr/>
          </p:nvSpPr>
          <p:spPr>
            <a:xfrm>
              <a:off x="4014876" y="4388599"/>
              <a:ext cx="21646" cy="18435"/>
            </a:xfrm>
            <a:custGeom>
              <a:rect b="b" l="l" r="r" t="t"/>
              <a:pathLst>
                <a:path extrusionOk="0" h="178" w="209">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5"/>
            <p:cNvSpPr/>
            <p:nvPr/>
          </p:nvSpPr>
          <p:spPr>
            <a:xfrm>
              <a:off x="3969410" y="4388599"/>
              <a:ext cx="21646" cy="18435"/>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5"/>
            <p:cNvSpPr/>
            <p:nvPr/>
          </p:nvSpPr>
          <p:spPr>
            <a:xfrm>
              <a:off x="3923943" y="4388599"/>
              <a:ext cx="21542" cy="18435"/>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5"/>
            <p:cNvSpPr/>
            <p:nvPr/>
          </p:nvSpPr>
          <p:spPr>
            <a:xfrm>
              <a:off x="3878477" y="4388599"/>
              <a:ext cx="21542" cy="18435"/>
            </a:xfrm>
            <a:custGeom>
              <a:rect b="b" l="l" r="r" t="t"/>
              <a:pathLst>
                <a:path extrusionOk="0" h="178" w="208">
                  <a:moveTo>
                    <a:pt x="119" y="0"/>
                  </a:moveTo>
                  <a:cubicBezTo>
                    <a:pt x="40" y="0"/>
                    <a:pt x="1" y="96"/>
                    <a:pt x="56" y="151"/>
                  </a:cubicBezTo>
                  <a:cubicBezTo>
                    <a:pt x="74"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5"/>
            <p:cNvSpPr/>
            <p:nvPr/>
          </p:nvSpPr>
          <p:spPr>
            <a:xfrm>
              <a:off x="3833114" y="4388599"/>
              <a:ext cx="21542" cy="18435"/>
            </a:xfrm>
            <a:custGeom>
              <a:rect b="b" l="l" r="r" t="t"/>
              <a:pathLst>
                <a:path extrusionOk="0" h="178" w="208">
                  <a:moveTo>
                    <a:pt x="118" y="0"/>
                  </a:moveTo>
                  <a:cubicBezTo>
                    <a:pt x="39" y="0"/>
                    <a:pt x="0" y="96"/>
                    <a:pt x="55" y="151"/>
                  </a:cubicBezTo>
                  <a:cubicBezTo>
                    <a:pt x="73"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5"/>
            <p:cNvSpPr/>
            <p:nvPr/>
          </p:nvSpPr>
          <p:spPr>
            <a:xfrm>
              <a:off x="3787544" y="4388599"/>
              <a:ext cx="21646" cy="18435"/>
            </a:xfrm>
            <a:custGeom>
              <a:rect b="b" l="l" r="r" t="t"/>
              <a:pathLst>
                <a:path extrusionOk="0" h="178" w="209">
                  <a:moveTo>
                    <a:pt x="119" y="0"/>
                  </a:moveTo>
                  <a:cubicBezTo>
                    <a:pt x="41" y="0"/>
                    <a:pt x="0" y="96"/>
                    <a:pt x="56" y="151"/>
                  </a:cubicBezTo>
                  <a:cubicBezTo>
                    <a:pt x="75" y="169"/>
                    <a:pt x="97" y="177"/>
                    <a:pt x="119" y="177"/>
                  </a:cubicBezTo>
                  <a:cubicBezTo>
                    <a:pt x="165" y="177"/>
                    <a:pt x="208" y="142"/>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5"/>
            <p:cNvSpPr/>
            <p:nvPr/>
          </p:nvSpPr>
          <p:spPr>
            <a:xfrm>
              <a:off x="4791015" y="4439865"/>
              <a:ext cx="8389" cy="12532"/>
            </a:xfrm>
            <a:custGeom>
              <a:rect b="b" l="l" r="r" t="t"/>
              <a:pathLst>
                <a:path extrusionOk="0" h="121" w="81">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5"/>
            <p:cNvSpPr/>
            <p:nvPr/>
          </p:nvSpPr>
          <p:spPr>
            <a:xfrm>
              <a:off x="4742338" y="4434065"/>
              <a:ext cx="21749" cy="18435"/>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5"/>
            <p:cNvSpPr/>
            <p:nvPr/>
          </p:nvSpPr>
          <p:spPr>
            <a:xfrm>
              <a:off x="4696975" y="4434065"/>
              <a:ext cx="21542" cy="18435"/>
            </a:xfrm>
            <a:custGeom>
              <a:rect b="b" l="l" r="r" t="t"/>
              <a:pathLst>
                <a:path extrusionOk="0" h="178" w="208">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5"/>
            <p:cNvSpPr/>
            <p:nvPr/>
          </p:nvSpPr>
          <p:spPr>
            <a:xfrm>
              <a:off x="4651509" y="4434065"/>
              <a:ext cx="21542" cy="18435"/>
            </a:xfrm>
            <a:custGeom>
              <a:rect b="b" l="l" r="r" t="t"/>
              <a:pathLst>
                <a:path extrusionOk="0" h="178" w="208">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5"/>
            <p:cNvSpPr/>
            <p:nvPr/>
          </p:nvSpPr>
          <p:spPr>
            <a:xfrm>
              <a:off x="4606042" y="4434065"/>
              <a:ext cx="21542" cy="18435"/>
            </a:xfrm>
            <a:custGeom>
              <a:rect b="b" l="l" r="r" t="t"/>
              <a:pathLst>
                <a:path extrusionOk="0" h="178" w="208">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5"/>
            <p:cNvSpPr/>
            <p:nvPr/>
          </p:nvSpPr>
          <p:spPr>
            <a:xfrm>
              <a:off x="4560472" y="4434065"/>
              <a:ext cx="21646" cy="18435"/>
            </a:xfrm>
            <a:custGeom>
              <a:rect b="b" l="l" r="r" t="t"/>
              <a:pathLst>
                <a:path extrusionOk="0" h="178" w="209">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5"/>
            <p:cNvSpPr/>
            <p:nvPr/>
          </p:nvSpPr>
          <p:spPr>
            <a:xfrm>
              <a:off x="4515006" y="4434065"/>
              <a:ext cx="21646" cy="18435"/>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5"/>
            <p:cNvSpPr/>
            <p:nvPr/>
          </p:nvSpPr>
          <p:spPr>
            <a:xfrm>
              <a:off x="4469540" y="4434065"/>
              <a:ext cx="21749" cy="18435"/>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5"/>
            <p:cNvSpPr/>
            <p:nvPr/>
          </p:nvSpPr>
          <p:spPr>
            <a:xfrm>
              <a:off x="4424177" y="4434065"/>
              <a:ext cx="21542" cy="18435"/>
            </a:xfrm>
            <a:custGeom>
              <a:rect b="b" l="l" r="r" t="t"/>
              <a:pathLst>
                <a:path extrusionOk="0" h="178" w="208">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5"/>
            <p:cNvSpPr/>
            <p:nvPr/>
          </p:nvSpPr>
          <p:spPr>
            <a:xfrm>
              <a:off x="4378711" y="4434065"/>
              <a:ext cx="21542" cy="18435"/>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5"/>
            <p:cNvSpPr/>
            <p:nvPr/>
          </p:nvSpPr>
          <p:spPr>
            <a:xfrm>
              <a:off x="4333244" y="4434065"/>
              <a:ext cx="21542" cy="18435"/>
            </a:xfrm>
            <a:custGeom>
              <a:rect b="b" l="l" r="r" t="t"/>
              <a:pathLst>
                <a:path extrusionOk="0" h="178" w="208">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5"/>
            <p:cNvSpPr/>
            <p:nvPr/>
          </p:nvSpPr>
          <p:spPr>
            <a:xfrm>
              <a:off x="4287674" y="4434065"/>
              <a:ext cx="21646" cy="18435"/>
            </a:xfrm>
            <a:custGeom>
              <a:rect b="b" l="l" r="r" t="t"/>
              <a:pathLst>
                <a:path extrusionOk="0" h="178" w="209">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5"/>
            <p:cNvSpPr/>
            <p:nvPr/>
          </p:nvSpPr>
          <p:spPr>
            <a:xfrm>
              <a:off x="4242208" y="4434065"/>
              <a:ext cx="21646" cy="18435"/>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5"/>
            <p:cNvSpPr/>
            <p:nvPr/>
          </p:nvSpPr>
          <p:spPr>
            <a:xfrm>
              <a:off x="4196742" y="4434065"/>
              <a:ext cx="21542" cy="18435"/>
            </a:xfrm>
            <a:custGeom>
              <a:rect b="b" l="l" r="r" t="t"/>
              <a:pathLst>
                <a:path extrusionOk="0" h="178" w="208">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5"/>
            <p:cNvSpPr/>
            <p:nvPr/>
          </p:nvSpPr>
          <p:spPr>
            <a:xfrm>
              <a:off x="4151275" y="4434065"/>
              <a:ext cx="21542" cy="18435"/>
            </a:xfrm>
            <a:custGeom>
              <a:rect b="b" l="l" r="r" t="t"/>
              <a:pathLst>
                <a:path extrusionOk="0" h="178" w="208">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5"/>
            <p:cNvSpPr/>
            <p:nvPr/>
          </p:nvSpPr>
          <p:spPr>
            <a:xfrm>
              <a:off x="4105912" y="4434065"/>
              <a:ext cx="21542" cy="18435"/>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5"/>
            <p:cNvSpPr/>
            <p:nvPr/>
          </p:nvSpPr>
          <p:spPr>
            <a:xfrm>
              <a:off x="4060343" y="4434065"/>
              <a:ext cx="21646" cy="18435"/>
            </a:xfrm>
            <a:custGeom>
              <a:rect b="b" l="l" r="r" t="t"/>
              <a:pathLst>
                <a:path extrusionOk="0" h="178" w="209">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5"/>
            <p:cNvSpPr/>
            <p:nvPr/>
          </p:nvSpPr>
          <p:spPr>
            <a:xfrm>
              <a:off x="4014876" y="4434065"/>
              <a:ext cx="21646" cy="18435"/>
            </a:xfrm>
            <a:custGeom>
              <a:rect b="b" l="l" r="r" t="t"/>
              <a:pathLst>
                <a:path extrusionOk="0" h="178" w="209">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5"/>
            <p:cNvSpPr/>
            <p:nvPr/>
          </p:nvSpPr>
          <p:spPr>
            <a:xfrm>
              <a:off x="3969410" y="4434065"/>
              <a:ext cx="21646" cy="18435"/>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5"/>
            <p:cNvSpPr/>
            <p:nvPr/>
          </p:nvSpPr>
          <p:spPr>
            <a:xfrm>
              <a:off x="3923943" y="4434065"/>
              <a:ext cx="21542" cy="18435"/>
            </a:xfrm>
            <a:custGeom>
              <a:rect b="b" l="l" r="r" t="t"/>
              <a:pathLst>
                <a:path extrusionOk="0" h="178" w="208">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5"/>
            <p:cNvSpPr/>
            <p:nvPr/>
          </p:nvSpPr>
          <p:spPr>
            <a:xfrm>
              <a:off x="3878477" y="4434065"/>
              <a:ext cx="21542" cy="18435"/>
            </a:xfrm>
            <a:custGeom>
              <a:rect b="b" l="l" r="r" t="t"/>
              <a:pathLst>
                <a:path extrusionOk="0" h="178" w="208">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5"/>
            <p:cNvSpPr/>
            <p:nvPr/>
          </p:nvSpPr>
          <p:spPr>
            <a:xfrm>
              <a:off x="3833114" y="4434065"/>
              <a:ext cx="21542" cy="18435"/>
            </a:xfrm>
            <a:custGeom>
              <a:rect b="b" l="l" r="r" t="t"/>
              <a:pathLst>
                <a:path extrusionOk="0" h="178" w="208">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5"/>
            <p:cNvSpPr/>
            <p:nvPr/>
          </p:nvSpPr>
          <p:spPr>
            <a:xfrm>
              <a:off x="3787544" y="4434065"/>
              <a:ext cx="21646" cy="18435"/>
            </a:xfrm>
            <a:custGeom>
              <a:rect b="b" l="l" r="r" t="t"/>
              <a:pathLst>
                <a:path extrusionOk="0" h="178" w="209">
                  <a:moveTo>
                    <a:pt x="119" y="0"/>
                  </a:moveTo>
                  <a:cubicBezTo>
                    <a:pt x="41" y="0"/>
                    <a:pt x="0" y="96"/>
                    <a:pt x="56" y="152"/>
                  </a:cubicBezTo>
                  <a:cubicBezTo>
                    <a:pt x="74"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5"/>
            <p:cNvSpPr/>
            <p:nvPr/>
          </p:nvSpPr>
          <p:spPr>
            <a:xfrm>
              <a:off x="4787804" y="4479428"/>
              <a:ext cx="21646" cy="18539"/>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5"/>
            <p:cNvSpPr/>
            <p:nvPr/>
          </p:nvSpPr>
          <p:spPr>
            <a:xfrm>
              <a:off x="4742338" y="4479428"/>
              <a:ext cx="21749" cy="18539"/>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5"/>
            <p:cNvSpPr/>
            <p:nvPr/>
          </p:nvSpPr>
          <p:spPr>
            <a:xfrm>
              <a:off x="4696975" y="4479428"/>
              <a:ext cx="21542" cy="18539"/>
            </a:xfrm>
            <a:custGeom>
              <a:rect b="b" l="l" r="r" t="t"/>
              <a:pathLst>
                <a:path extrusionOk="0" h="179" w="208">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5"/>
            <p:cNvSpPr/>
            <p:nvPr/>
          </p:nvSpPr>
          <p:spPr>
            <a:xfrm>
              <a:off x="4651509" y="4479428"/>
              <a:ext cx="21542" cy="18539"/>
            </a:xfrm>
            <a:custGeom>
              <a:rect b="b" l="l" r="r" t="t"/>
              <a:pathLst>
                <a:path extrusionOk="0" h="179" w="208">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5"/>
            <p:cNvSpPr/>
            <p:nvPr/>
          </p:nvSpPr>
          <p:spPr>
            <a:xfrm>
              <a:off x="4606042" y="4479428"/>
              <a:ext cx="21542" cy="18539"/>
            </a:xfrm>
            <a:custGeom>
              <a:rect b="b" l="l" r="r" t="t"/>
              <a:pathLst>
                <a:path extrusionOk="0" h="179" w="208">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5"/>
            <p:cNvSpPr/>
            <p:nvPr/>
          </p:nvSpPr>
          <p:spPr>
            <a:xfrm>
              <a:off x="4560472" y="4479428"/>
              <a:ext cx="21646" cy="18539"/>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5"/>
            <p:cNvSpPr/>
            <p:nvPr/>
          </p:nvSpPr>
          <p:spPr>
            <a:xfrm>
              <a:off x="4515006" y="4479428"/>
              <a:ext cx="21646" cy="18539"/>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5"/>
            <p:cNvSpPr/>
            <p:nvPr/>
          </p:nvSpPr>
          <p:spPr>
            <a:xfrm>
              <a:off x="4469540" y="4479428"/>
              <a:ext cx="21749" cy="18539"/>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5"/>
            <p:cNvSpPr/>
            <p:nvPr/>
          </p:nvSpPr>
          <p:spPr>
            <a:xfrm>
              <a:off x="4424177" y="4479428"/>
              <a:ext cx="21542" cy="18539"/>
            </a:xfrm>
            <a:custGeom>
              <a:rect b="b" l="l" r="r" t="t"/>
              <a:pathLst>
                <a:path extrusionOk="0" h="179" w="208">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5"/>
            <p:cNvSpPr/>
            <p:nvPr/>
          </p:nvSpPr>
          <p:spPr>
            <a:xfrm>
              <a:off x="4378711" y="4479428"/>
              <a:ext cx="21542" cy="18539"/>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5"/>
            <p:cNvSpPr/>
            <p:nvPr/>
          </p:nvSpPr>
          <p:spPr>
            <a:xfrm>
              <a:off x="4333244" y="4479428"/>
              <a:ext cx="21542" cy="18539"/>
            </a:xfrm>
            <a:custGeom>
              <a:rect b="b" l="l" r="r" t="t"/>
              <a:pathLst>
                <a:path extrusionOk="0" h="179" w="208">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5"/>
            <p:cNvSpPr/>
            <p:nvPr/>
          </p:nvSpPr>
          <p:spPr>
            <a:xfrm>
              <a:off x="4287674" y="4479428"/>
              <a:ext cx="21646" cy="18539"/>
            </a:xfrm>
            <a:custGeom>
              <a:rect b="b" l="l" r="r" t="t"/>
              <a:pathLst>
                <a:path extrusionOk="0" h="179" w="209">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5"/>
            <p:cNvSpPr/>
            <p:nvPr/>
          </p:nvSpPr>
          <p:spPr>
            <a:xfrm>
              <a:off x="4242208" y="4479428"/>
              <a:ext cx="21646" cy="18539"/>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5"/>
            <p:cNvSpPr/>
            <p:nvPr/>
          </p:nvSpPr>
          <p:spPr>
            <a:xfrm>
              <a:off x="4196742" y="4479428"/>
              <a:ext cx="21542" cy="18539"/>
            </a:xfrm>
            <a:custGeom>
              <a:rect b="b" l="l" r="r" t="t"/>
              <a:pathLst>
                <a:path extrusionOk="0" h="179" w="208">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5"/>
            <p:cNvSpPr/>
            <p:nvPr/>
          </p:nvSpPr>
          <p:spPr>
            <a:xfrm>
              <a:off x="4151275" y="4479428"/>
              <a:ext cx="21542" cy="18539"/>
            </a:xfrm>
            <a:custGeom>
              <a:rect b="b" l="l" r="r" t="t"/>
              <a:pathLst>
                <a:path extrusionOk="0" h="179" w="208">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5"/>
            <p:cNvSpPr/>
            <p:nvPr/>
          </p:nvSpPr>
          <p:spPr>
            <a:xfrm>
              <a:off x="4105912" y="4479428"/>
              <a:ext cx="21542" cy="18539"/>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5"/>
            <p:cNvSpPr/>
            <p:nvPr/>
          </p:nvSpPr>
          <p:spPr>
            <a:xfrm>
              <a:off x="4060343" y="4479428"/>
              <a:ext cx="21646" cy="18539"/>
            </a:xfrm>
            <a:custGeom>
              <a:rect b="b" l="l" r="r" t="t"/>
              <a:pathLst>
                <a:path extrusionOk="0" h="179" w="209">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5"/>
            <p:cNvSpPr/>
            <p:nvPr/>
          </p:nvSpPr>
          <p:spPr>
            <a:xfrm>
              <a:off x="4014876" y="4479428"/>
              <a:ext cx="21646" cy="18539"/>
            </a:xfrm>
            <a:custGeom>
              <a:rect b="b" l="l" r="r" t="t"/>
              <a:pathLst>
                <a:path extrusionOk="0" h="179" w="209">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5"/>
            <p:cNvSpPr/>
            <p:nvPr/>
          </p:nvSpPr>
          <p:spPr>
            <a:xfrm>
              <a:off x="3969410" y="4479428"/>
              <a:ext cx="21646" cy="18539"/>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5"/>
            <p:cNvSpPr/>
            <p:nvPr/>
          </p:nvSpPr>
          <p:spPr>
            <a:xfrm>
              <a:off x="3923943" y="4479428"/>
              <a:ext cx="21542" cy="18539"/>
            </a:xfrm>
            <a:custGeom>
              <a:rect b="b" l="l" r="r" t="t"/>
              <a:pathLst>
                <a:path extrusionOk="0" h="179" w="208">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5"/>
            <p:cNvSpPr/>
            <p:nvPr/>
          </p:nvSpPr>
          <p:spPr>
            <a:xfrm>
              <a:off x="3878477" y="4479428"/>
              <a:ext cx="21542" cy="18539"/>
            </a:xfrm>
            <a:custGeom>
              <a:rect b="b" l="l" r="r" t="t"/>
              <a:pathLst>
                <a:path extrusionOk="0" h="179" w="208">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5"/>
            <p:cNvSpPr/>
            <p:nvPr/>
          </p:nvSpPr>
          <p:spPr>
            <a:xfrm>
              <a:off x="3833114" y="4479428"/>
              <a:ext cx="21542" cy="18539"/>
            </a:xfrm>
            <a:custGeom>
              <a:rect b="b" l="l" r="r" t="t"/>
              <a:pathLst>
                <a:path extrusionOk="0" h="179" w="208">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5"/>
            <p:cNvSpPr/>
            <p:nvPr/>
          </p:nvSpPr>
          <p:spPr>
            <a:xfrm>
              <a:off x="3787544" y="4479428"/>
              <a:ext cx="21646" cy="18539"/>
            </a:xfrm>
            <a:custGeom>
              <a:rect b="b" l="l" r="r" t="t"/>
              <a:pathLst>
                <a:path extrusionOk="0" h="179" w="209">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5"/>
            <p:cNvSpPr/>
            <p:nvPr/>
          </p:nvSpPr>
          <p:spPr>
            <a:xfrm>
              <a:off x="4791015" y="4524895"/>
              <a:ext cx="18435" cy="18539"/>
            </a:xfrm>
            <a:custGeom>
              <a:rect b="b" l="l" r="r" t="t"/>
              <a:pathLst>
                <a:path extrusionOk="0" h="179" w="178">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5"/>
            <p:cNvSpPr/>
            <p:nvPr/>
          </p:nvSpPr>
          <p:spPr>
            <a:xfrm>
              <a:off x="4742338" y="4524895"/>
              <a:ext cx="21749" cy="18539"/>
            </a:xfrm>
            <a:custGeom>
              <a:rect b="b" l="l" r="r" t="t"/>
              <a:pathLst>
                <a:path extrusionOk="0" h="179" w="21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5"/>
            <p:cNvSpPr/>
            <p:nvPr/>
          </p:nvSpPr>
          <p:spPr>
            <a:xfrm>
              <a:off x="4696975" y="4524895"/>
              <a:ext cx="21542" cy="18539"/>
            </a:xfrm>
            <a:custGeom>
              <a:rect b="b" l="l" r="r" t="t"/>
              <a:pathLst>
                <a:path extrusionOk="0" h="179" w="208">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5"/>
            <p:cNvSpPr/>
            <p:nvPr/>
          </p:nvSpPr>
          <p:spPr>
            <a:xfrm>
              <a:off x="4651509" y="4524895"/>
              <a:ext cx="21542" cy="18539"/>
            </a:xfrm>
            <a:custGeom>
              <a:rect b="b" l="l" r="r" t="t"/>
              <a:pathLst>
                <a:path extrusionOk="0" h="179" w="208">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5"/>
            <p:cNvSpPr/>
            <p:nvPr/>
          </p:nvSpPr>
          <p:spPr>
            <a:xfrm>
              <a:off x="4606042" y="4524895"/>
              <a:ext cx="21542" cy="18539"/>
            </a:xfrm>
            <a:custGeom>
              <a:rect b="b" l="l" r="r" t="t"/>
              <a:pathLst>
                <a:path extrusionOk="0" h="179" w="208">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5"/>
            <p:cNvSpPr/>
            <p:nvPr/>
          </p:nvSpPr>
          <p:spPr>
            <a:xfrm>
              <a:off x="4560472" y="4524895"/>
              <a:ext cx="21646" cy="18539"/>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5"/>
            <p:cNvSpPr/>
            <p:nvPr/>
          </p:nvSpPr>
          <p:spPr>
            <a:xfrm>
              <a:off x="4515006" y="4524895"/>
              <a:ext cx="21646" cy="18539"/>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5"/>
            <p:cNvSpPr/>
            <p:nvPr/>
          </p:nvSpPr>
          <p:spPr>
            <a:xfrm>
              <a:off x="4469540" y="4524895"/>
              <a:ext cx="21749" cy="18539"/>
            </a:xfrm>
            <a:custGeom>
              <a:rect b="b" l="l" r="r" t="t"/>
              <a:pathLst>
                <a:path extrusionOk="0" h="179" w="21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5"/>
            <p:cNvSpPr/>
            <p:nvPr/>
          </p:nvSpPr>
          <p:spPr>
            <a:xfrm>
              <a:off x="4427284" y="4524895"/>
              <a:ext cx="18435" cy="18539"/>
            </a:xfrm>
            <a:custGeom>
              <a:rect b="b" l="l" r="r" t="t"/>
              <a:pathLst>
                <a:path extrusionOk="0" h="179" w="178">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5"/>
            <p:cNvSpPr/>
            <p:nvPr/>
          </p:nvSpPr>
          <p:spPr>
            <a:xfrm>
              <a:off x="4378711" y="4524895"/>
              <a:ext cx="21542" cy="18539"/>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5"/>
            <p:cNvSpPr/>
            <p:nvPr/>
          </p:nvSpPr>
          <p:spPr>
            <a:xfrm>
              <a:off x="4333244" y="4524895"/>
              <a:ext cx="21542" cy="18539"/>
            </a:xfrm>
            <a:custGeom>
              <a:rect b="b" l="l" r="r" t="t"/>
              <a:pathLst>
                <a:path extrusionOk="0" h="179" w="208">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5"/>
            <p:cNvSpPr/>
            <p:nvPr/>
          </p:nvSpPr>
          <p:spPr>
            <a:xfrm>
              <a:off x="4290781" y="4524895"/>
              <a:ext cx="18539" cy="18539"/>
            </a:xfrm>
            <a:custGeom>
              <a:rect b="b" l="l" r="r" t="t"/>
              <a:pathLst>
                <a:path extrusionOk="0" h="179" w="179">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5"/>
            <p:cNvSpPr/>
            <p:nvPr/>
          </p:nvSpPr>
          <p:spPr>
            <a:xfrm>
              <a:off x="4242208" y="4524895"/>
              <a:ext cx="21646" cy="18539"/>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5"/>
            <p:cNvSpPr/>
            <p:nvPr/>
          </p:nvSpPr>
          <p:spPr>
            <a:xfrm>
              <a:off x="4196742" y="4524895"/>
              <a:ext cx="21542" cy="18539"/>
            </a:xfrm>
            <a:custGeom>
              <a:rect b="b" l="l" r="r" t="t"/>
              <a:pathLst>
                <a:path extrusionOk="0" h="179" w="208">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5"/>
            <p:cNvSpPr/>
            <p:nvPr/>
          </p:nvSpPr>
          <p:spPr>
            <a:xfrm>
              <a:off x="4154382" y="4524895"/>
              <a:ext cx="18435" cy="18539"/>
            </a:xfrm>
            <a:custGeom>
              <a:rect b="b" l="l" r="r" t="t"/>
              <a:pathLst>
                <a:path extrusionOk="0" h="179" w="178">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5"/>
            <p:cNvSpPr/>
            <p:nvPr/>
          </p:nvSpPr>
          <p:spPr>
            <a:xfrm>
              <a:off x="4105912" y="4524895"/>
              <a:ext cx="21542" cy="18539"/>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5"/>
            <p:cNvSpPr/>
            <p:nvPr/>
          </p:nvSpPr>
          <p:spPr>
            <a:xfrm>
              <a:off x="4060343" y="4524895"/>
              <a:ext cx="21646" cy="18539"/>
            </a:xfrm>
            <a:custGeom>
              <a:rect b="b" l="l" r="r" t="t"/>
              <a:pathLst>
                <a:path extrusionOk="0" h="179" w="209">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5"/>
            <p:cNvSpPr/>
            <p:nvPr/>
          </p:nvSpPr>
          <p:spPr>
            <a:xfrm>
              <a:off x="4014876" y="4524895"/>
              <a:ext cx="21646" cy="18539"/>
            </a:xfrm>
            <a:custGeom>
              <a:rect b="b" l="l" r="r" t="t"/>
              <a:pathLst>
                <a:path extrusionOk="0" h="179" w="209">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5"/>
            <p:cNvSpPr/>
            <p:nvPr/>
          </p:nvSpPr>
          <p:spPr>
            <a:xfrm>
              <a:off x="3969410" y="4524895"/>
              <a:ext cx="21646" cy="18539"/>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5"/>
            <p:cNvSpPr/>
            <p:nvPr/>
          </p:nvSpPr>
          <p:spPr>
            <a:xfrm>
              <a:off x="3923943" y="4524895"/>
              <a:ext cx="21542" cy="18539"/>
            </a:xfrm>
            <a:custGeom>
              <a:rect b="b" l="l" r="r" t="t"/>
              <a:pathLst>
                <a:path extrusionOk="0" h="179" w="208">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5"/>
            <p:cNvSpPr/>
            <p:nvPr/>
          </p:nvSpPr>
          <p:spPr>
            <a:xfrm>
              <a:off x="3878477" y="4524895"/>
              <a:ext cx="21542" cy="18539"/>
            </a:xfrm>
            <a:custGeom>
              <a:rect b="b" l="l" r="r" t="t"/>
              <a:pathLst>
                <a:path extrusionOk="0" h="179" w="208">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5"/>
            <p:cNvSpPr/>
            <p:nvPr/>
          </p:nvSpPr>
          <p:spPr>
            <a:xfrm>
              <a:off x="3833114" y="4524895"/>
              <a:ext cx="21542" cy="18539"/>
            </a:xfrm>
            <a:custGeom>
              <a:rect b="b" l="l" r="r" t="t"/>
              <a:pathLst>
                <a:path extrusionOk="0" h="179" w="208">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5"/>
            <p:cNvSpPr/>
            <p:nvPr/>
          </p:nvSpPr>
          <p:spPr>
            <a:xfrm>
              <a:off x="3787544" y="4524895"/>
              <a:ext cx="21646" cy="18539"/>
            </a:xfrm>
            <a:custGeom>
              <a:rect b="b" l="l" r="r" t="t"/>
              <a:pathLst>
                <a:path extrusionOk="0" h="179" w="209">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5"/>
            <p:cNvSpPr/>
            <p:nvPr/>
          </p:nvSpPr>
          <p:spPr>
            <a:xfrm>
              <a:off x="4787804" y="4570361"/>
              <a:ext cx="21646" cy="18539"/>
            </a:xfrm>
            <a:custGeom>
              <a:rect b="b" l="l" r="r" t="t"/>
              <a:pathLst>
                <a:path extrusionOk="0" h="179" w="209">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5"/>
            <p:cNvSpPr/>
            <p:nvPr/>
          </p:nvSpPr>
          <p:spPr>
            <a:xfrm>
              <a:off x="4742338" y="4570361"/>
              <a:ext cx="21749" cy="18539"/>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5"/>
            <p:cNvSpPr/>
            <p:nvPr/>
          </p:nvSpPr>
          <p:spPr>
            <a:xfrm>
              <a:off x="4696975" y="4570361"/>
              <a:ext cx="21542" cy="18539"/>
            </a:xfrm>
            <a:custGeom>
              <a:rect b="b" l="l" r="r" t="t"/>
              <a:pathLst>
                <a:path extrusionOk="0" h="179" w="208">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5"/>
            <p:cNvSpPr/>
            <p:nvPr/>
          </p:nvSpPr>
          <p:spPr>
            <a:xfrm>
              <a:off x="4651509" y="4570361"/>
              <a:ext cx="21542" cy="18539"/>
            </a:xfrm>
            <a:custGeom>
              <a:rect b="b" l="l" r="r" t="t"/>
              <a:pathLst>
                <a:path extrusionOk="0" h="179" w="208">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5"/>
            <p:cNvSpPr/>
            <p:nvPr/>
          </p:nvSpPr>
          <p:spPr>
            <a:xfrm>
              <a:off x="4606042" y="4570361"/>
              <a:ext cx="21542" cy="18539"/>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5"/>
            <p:cNvSpPr/>
            <p:nvPr/>
          </p:nvSpPr>
          <p:spPr>
            <a:xfrm>
              <a:off x="4560472" y="4570361"/>
              <a:ext cx="21646" cy="18539"/>
            </a:xfrm>
            <a:custGeom>
              <a:rect b="b" l="l" r="r" t="t"/>
              <a:pathLst>
                <a:path extrusionOk="0" h="179" w="209">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5"/>
            <p:cNvSpPr/>
            <p:nvPr/>
          </p:nvSpPr>
          <p:spPr>
            <a:xfrm>
              <a:off x="4515006" y="4570361"/>
              <a:ext cx="21646" cy="18539"/>
            </a:xfrm>
            <a:custGeom>
              <a:rect b="b" l="l" r="r" t="t"/>
              <a:pathLst>
                <a:path extrusionOk="0" h="179" w="209">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5"/>
            <p:cNvSpPr/>
            <p:nvPr/>
          </p:nvSpPr>
          <p:spPr>
            <a:xfrm>
              <a:off x="4469540" y="4570361"/>
              <a:ext cx="21749" cy="18539"/>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5"/>
            <p:cNvSpPr/>
            <p:nvPr/>
          </p:nvSpPr>
          <p:spPr>
            <a:xfrm>
              <a:off x="4424177" y="4570361"/>
              <a:ext cx="21542" cy="18539"/>
            </a:xfrm>
            <a:custGeom>
              <a:rect b="b" l="l" r="r" t="t"/>
              <a:pathLst>
                <a:path extrusionOk="0" h="179" w="208">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5"/>
            <p:cNvSpPr/>
            <p:nvPr/>
          </p:nvSpPr>
          <p:spPr>
            <a:xfrm>
              <a:off x="4378711" y="4570361"/>
              <a:ext cx="21542" cy="18539"/>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5"/>
            <p:cNvSpPr/>
            <p:nvPr/>
          </p:nvSpPr>
          <p:spPr>
            <a:xfrm>
              <a:off x="4333244" y="4570361"/>
              <a:ext cx="21542" cy="18539"/>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5"/>
            <p:cNvSpPr/>
            <p:nvPr/>
          </p:nvSpPr>
          <p:spPr>
            <a:xfrm>
              <a:off x="4287674" y="4570361"/>
              <a:ext cx="21646" cy="18539"/>
            </a:xfrm>
            <a:custGeom>
              <a:rect b="b" l="l" r="r" t="t"/>
              <a:pathLst>
                <a:path extrusionOk="0" h="179" w="209">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5"/>
            <p:cNvSpPr/>
            <p:nvPr/>
          </p:nvSpPr>
          <p:spPr>
            <a:xfrm>
              <a:off x="4242208" y="4570361"/>
              <a:ext cx="21646" cy="18539"/>
            </a:xfrm>
            <a:custGeom>
              <a:rect b="b" l="l" r="r" t="t"/>
              <a:pathLst>
                <a:path extrusionOk="0" h="179" w="209">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5"/>
            <p:cNvSpPr/>
            <p:nvPr/>
          </p:nvSpPr>
          <p:spPr>
            <a:xfrm>
              <a:off x="4196742" y="4570361"/>
              <a:ext cx="21542" cy="18539"/>
            </a:xfrm>
            <a:custGeom>
              <a:rect b="b" l="l" r="r" t="t"/>
              <a:pathLst>
                <a:path extrusionOk="0" h="179" w="208">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5"/>
            <p:cNvSpPr/>
            <p:nvPr/>
          </p:nvSpPr>
          <p:spPr>
            <a:xfrm>
              <a:off x="4151275" y="4570361"/>
              <a:ext cx="21542" cy="18539"/>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5"/>
            <p:cNvSpPr/>
            <p:nvPr/>
          </p:nvSpPr>
          <p:spPr>
            <a:xfrm>
              <a:off x="4105912" y="4570361"/>
              <a:ext cx="21542" cy="18539"/>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5"/>
            <p:cNvSpPr/>
            <p:nvPr/>
          </p:nvSpPr>
          <p:spPr>
            <a:xfrm>
              <a:off x="4060343" y="4570361"/>
              <a:ext cx="21646" cy="18539"/>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5"/>
            <p:cNvSpPr/>
            <p:nvPr/>
          </p:nvSpPr>
          <p:spPr>
            <a:xfrm>
              <a:off x="4014876" y="4570361"/>
              <a:ext cx="21646" cy="18539"/>
            </a:xfrm>
            <a:custGeom>
              <a:rect b="b" l="l" r="r" t="t"/>
              <a:pathLst>
                <a:path extrusionOk="0" h="179" w="209">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5"/>
            <p:cNvSpPr/>
            <p:nvPr/>
          </p:nvSpPr>
          <p:spPr>
            <a:xfrm>
              <a:off x="3969410" y="4570361"/>
              <a:ext cx="21646" cy="18539"/>
            </a:xfrm>
            <a:custGeom>
              <a:rect b="b" l="l" r="r" t="t"/>
              <a:pathLst>
                <a:path extrusionOk="0" h="179" w="209">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5"/>
            <p:cNvSpPr/>
            <p:nvPr/>
          </p:nvSpPr>
          <p:spPr>
            <a:xfrm>
              <a:off x="3923943" y="4570361"/>
              <a:ext cx="21542" cy="18539"/>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5"/>
            <p:cNvSpPr/>
            <p:nvPr/>
          </p:nvSpPr>
          <p:spPr>
            <a:xfrm>
              <a:off x="3878477" y="4570361"/>
              <a:ext cx="21542" cy="18539"/>
            </a:xfrm>
            <a:custGeom>
              <a:rect b="b" l="l" r="r" t="t"/>
              <a:pathLst>
                <a:path extrusionOk="0" h="179" w="208">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5"/>
            <p:cNvSpPr/>
            <p:nvPr/>
          </p:nvSpPr>
          <p:spPr>
            <a:xfrm>
              <a:off x="3833114" y="4570361"/>
              <a:ext cx="21542" cy="18539"/>
            </a:xfrm>
            <a:custGeom>
              <a:rect b="b" l="l" r="r" t="t"/>
              <a:pathLst>
                <a:path extrusionOk="0" h="179" w="208">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5"/>
            <p:cNvSpPr/>
            <p:nvPr/>
          </p:nvSpPr>
          <p:spPr>
            <a:xfrm>
              <a:off x="3787544" y="4570361"/>
              <a:ext cx="21646" cy="18539"/>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5"/>
            <p:cNvSpPr/>
            <p:nvPr/>
          </p:nvSpPr>
          <p:spPr>
            <a:xfrm>
              <a:off x="4787908" y="4615931"/>
              <a:ext cx="21542" cy="18435"/>
            </a:xfrm>
            <a:custGeom>
              <a:rect b="b" l="l" r="r" t="t"/>
              <a:pathLst>
                <a:path extrusionOk="0" h="178" w="208">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5"/>
            <p:cNvSpPr/>
            <p:nvPr/>
          </p:nvSpPr>
          <p:spPr>
            <a:xfrm>
              <a:off x="4745549" y="4615827"/>
              <a:ext cx="21542" cy="18539"/>
            </a:xfrm>
            <a:custGeom>
              <a:rect b="b" l="l" r="r" t="t"/>
              <a:pathLst>
                <a:path extrusionOk="0" h="179" w="208">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5"/>
            <p:cNvSpPr/>
            <p:nvPr/>
          </p:nvSpPr>
          <p:spPr>
            <a:xfrm>
              <a:off x="4696975" y="4615931"/>
              <a:ext cx="21542" cy="18435"/>
            </a:xfrm>
            <a:custGeom>
              <a:rect b="b" l="l" r="r" t="t"/>
              <a:pathLst>
                <a:path extrusionOk="0" h="178" w="208">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5"/>
            <p:cNvSpPr/>
            <p:nvPr/>
          </p:nvSpPr>
          <p:spPr>
            <a:xfrm>
              <a:off x="4651509" y="4615931"/>
              <a:ext cx="21542" cy="18435"/>
            </a:xfrm>
            <a:custGeom>
              <a:rect b="b" l="l" r="r" t="t"/>
              <a:pathLst>
                <a:path extrusionOk="0" h="178" w="208">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5"/>
            <p:cNvSpPr/>
            <p:nvPr/>
          </p:nvSpPr>
          <p:spPr>
            <a:xfrm>
              <a:off x="4606042" y="4615931"/>
              <a:ext cx="21542" cy="18435"/>
            </a:xfrm>
            <a:custGeom>
              <a:rect b="b" l="l" r="r" t="t"/>
              <a:pathLst>
                <a:path extrusionOk="0" h="178" w="208">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5"/>
            <p:cNvSpPr/>
            <p:nvPr/>
          </p:nvSpPr>
          <p:spPr>
            <a:xfrm>
              <a:off x="4560472" y="4615931"/>
              <a:ext cx="21646" cy="18435"/>
            </a:xfrm>
            <a:custGeom>
              <a:rect b="b" l="l" r="r" t="t"/>
              <a:pathLst>
                <a:path extrusionOk="0" h="178" w="209">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5"/>
            <p:cNvSpPr/>
            <p:nvPr/>
          </p:nvSpPr>
          <p:spPr>
            <a:xfrm>
              <a:off x="4515110" y="4615931"/>
              <a:ext cx="21542" cy="18435"/>
            </a:xfrm>
            <a:custGeom>
              <a:rect b="b" l="l" r="r" t="t"/>
              <a:pathLst>
                <a:path extrusionOk="0" h="178" w="208">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5"/>
            <p:cNvSpPr/>
            <p:nvPr/>
          </p:nvSpPr>
          <p:spPr>
            <a:xfrm>
              <a:off x="4469540" y="4615931"/>
              <a:ext cx="21749" cy="18435"/>
            </a:xfrm>
            <a:custGeom>
              <a:rect b="b" l="l" r="r" t="t"/>
              <a:pathLst>
                <a:path extrusionOk="0" h="178" w="21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5"/>
            <p:cNvSpPr/>
            <p:nvPr/>
          </p:nvSpPr>
          <p:spPr>
            <a:xfrm>
              <a:off x="4424177" y="4615931"/>
              <a:ext cx="21542" cy="18435"/>
            </a:xfrm>
            <a:custGeom>
              <a:rect b="b" l="l" r="r" t="t"/>
              <a:pathLst>
                <a:path extrusionOk="0" h="178" w="208">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5"/>
            <p:cNvSpPr/>
            <p:nvPr/>
          </p:nvSpPr>
          <p:spPr>
            <a:xfrm>
              <a:off x="4378711" y="4615931"/>
              <a:ext cx="21542" cy="18435"/>
            </a:xfrm>
            <a:custGeom>
              <a:rect b="b" l="l" r="r" t="t"/>
              <a:pathLst>
                <a:path extrusionOk="0" h="178" w="208">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5"/>
            <p:cNvSpPr/>
            <p:nvPr/>
          </p:nvSpPr>
          <p:spPr>
            <a:xfrm>
              <a:off x="4333244" y="4615931"/>
              <a:ext cx="21542" cy="18435"/>
            </a:xfrm>
            <a:custGeom>
              <a:rect b="b" l="l" r="r" t="t"/>
              <a:pathLst>
                <a:path extrusionOk="0" h="178" w="208">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5"/>
            <p:cNvSpPr/>
            <p:nvPr/>
          </p:nvSpPr>
          <p:spPr>
            <a:xfrm>
              <a:off x="4287674" y="4615931"/>
              <a:ext cx="21646" cy="18435"/>
            </a:xfrm>
            <a:custGeom>
              <a:rect b="b" l="l" r="r" t="t"/>
              <a:pathLst>
                <a:path extrusionOk="0" h="178" w="209">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5"/>
            <p:cNvSpPr/>
            <p:nvPr/>
          </p:nvSpPr>
          <p:spPr>
            <a:xfrm>
              <a:off x="4242208" y="4615931"/>
              <a:ext cx="21646" cy="18435"/>
            </a:xfrm>
            <a:custGeom>
              <a:rect b="b" l="l" r="r" t="t"/>
              <a:pathLst>
                <a:path extrusionOk="0" h="178" w="209">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5"/>
            <p:cNvSpPr/>
            <p:nvPr/>
          </p:nvSpPr>
          <p:spPr>
            <a:xfrm>
              <a:off x="4196742" y="4615931"/>
              <a:ext cx="21542" cy="18435"/>
            </a:xfrm>
            <a:custGeom>
              <a:rect b="b" l="l" r="r" t="t"/>
              <a:pathLst>
                <a:path extrusionOk="0" h="178" w="208">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5"/>
            <p:cNvSpPr/>
            <p:nvPr/>
          </p:nvSpPr>
          <p:spPr>
            <a:xfrm>
              <a:off x="4151379" y="4615931"/>
              <a:ext cx="21438" cy="18435"/>
            </a:xfrm>
            <a:custGeom>
              <a:rect b="b" l="l" r="r" t="t"/>
              <a:pathLst>
                <a:path extrusionOk="0" h="178" w="207">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5"/>
            <p:cNvSpPr/>
            <p:nvPr/>
          </p:nvSpPr>
          <p:spPr>
            <a:xfrm>
              <a:off x="4105912" y="4615931"/>
              <a:ext cx="21542" cy="18435"/>
            </a:xfrm>
            <a:custGeom>
              <a:rect b="b" l="l" r="r" t="t"/>
              <a:pathLst>
                <a:path extrusionOk="0" h="178" w="208">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5"/>
            <p:cNvSpPr/>
            <p:nvPr/>
          </p:nvSpPr>
          <p:spPr>
            <a:xfrm>
              <a:off x="4063450" y="4615827"/>
              <a:ext cx="21646" cy="18539"/>
            </a:xfrm>
            <a:custGeom>
              <a:rect b="b" l="l" r="r" t="t"/>
              <a:pathLst>
                <a:path extrusionOk="0" h="179" w="209">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5"/>
            <p:cNvSpPr/>
            <p:nvPr/>
          </p:nvSpPr>
          <p:spPr>
            <a:xfrm>
              <a:off x="4014876" y="4615931"/>
              <a:ext cx="21646" cy="18435"/>
            </a:xfrm>
            <a:custGeom>
              <a:rect b="b" l="l" r="r" t="t"/>
              <a:pathLst>
                <a:path extrusionOk="0" h="178" w="209">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5"/>
            <p:cNvSpPr/>
            <p:nvPr/>
          </p:nvSpPr>
          <p:spPr>
            <a:xfrm>
              <a:off x="3969410" y="4615931"/>
              <a:ext cx="21646" cy="18435"/>
            </a:xfrm>
            <a:custGeom>
              <a:rect b="b" l="l" r="r" t="t"/>
              <a:pathLst>
                <a:path extrusionOk="0" h="178" w="209">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5"/>
            <p:cNvSpPr/>
            <p:nvPr/>
          </p:nvSpPr>
          <p:spPr>
            <a:xfrm>
              <a:off x="3927154" y="4615827"/>
              <a:ext cx="21542" cy="18539"/>
            </a:xfrm>
            <a:custGeom>
              <a:rect b="b" l="l" r="r" t="t"/>
              <a:pathLst>
                <a:path extrusionOk="0" h="179" w="208">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5"/>
            <p:cNvSpPr/>
            <p:nvPr/>
          </p:nvSpPr>
          <p:spPr>
            <a:xfrm>
              <a:off x="3878581" y="4615931"/>
              <a:ext cx="21438" cy="18435"/>
            </a:xfrm>
            <a:custGeom>
              <a:rect b="b" l="l" r="r" t="t"/>
              <a:pathLst>
                <a:path extrusionOk="0" h="178" w="207">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5"/>
            <p:cNvSpPr/>
            <p:nvPr/>
          </p:nvSpPr>
          <p:spPr>
            <a:xfrm>
              <a:off x="3833114" y="4615931"/>
              <a:ext cx="21542" cy="18435"/>
            </a:xfrm>
            <a:custGeom>
              <a:rect b="b" l="l" r="r" t="t"/>
              <a:pathLst>
                <a:path extrusionOk="0" h="178" w="208">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5"/>
            <p:cNvSpPr/>
            <p:nvPr/>
          </p:nvSpPr>
          <p:spPr>
            <a:xfrm>
              <a:off x="3790651" y="4615827"/>
              <a:ext cx="21542" cy="18539"/>
            </a:xfrm>
            <a:custGeom>
              <a:rect b="b" l="l" r="r" t="t"/>
              <a:pathLst>
                <a:path extrusionOk="0" h="179" w="208">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9" name="Google Shape;3119;p15"/>
          <p:cNvSpPr/>
          <p:nvPr/>
        </p:nvSpPr>
        <p:spPr>
          <a:xfrm rot="10800000">
            <a:off x="8319151" y="311042"/>
            <a:ext cx="824843" cy="1133133"/>
          </a:xfrm>
          <a:custGeom>
            <a:rect b="b" l="l" r="r" t="t"/>
            <a:pathLst>
              <a:path extrusionOk="0" h="14081" w="1025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5"/>
          <p:cNvSpPr/>
          <p:nvPr/>
        </p:nvSpPr>
        <p:spPr>
          <a:xfrm flipH="1">
            <a:off x="8113066" y="-5862"/>
            <a:ext cx="1030929" cy="683349"/>
          </a:xfrm>
          <a:custGeom>
            <a:rect b="b" l="l" r="r" t="t"/>
            <a:pathLst>
              <a:path extrusionOk="0" h="4166" w="6285">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1" name="Google Shape;3121;p15"/>
          <p:cNvGrpSpPr/>
          <p:nvPr/>
        </p:nvGrpSpPr>
        <p:grpSpPr>
          <a:xfrm>
            <a:off x="7924925" y="-5859"/>
            <a:ext cx="1192661" cy="873297"/>
            <a:chOff x="7924925" y="175391"/>
            <a:chExt cx="1192661" cy="873297"/>
          </a:xfrm>
        </p:grpSpPr>
        <p:sp>
          <p:nvSpPr>
            <p:cNvPr id="3122" name="Google Shape;3122;p15"/>
            <p:cNvSpPr/>
            <p:nvPr/>
          </p:nvSpPr>
          <p:spPr>
            <a:xfrm flipH="1">
              <a:off x="8995548" y="1027036"/>
              <a:ext cx="15583" cy="10006"/>
            </a:xfrm>
            <a:custGeom>
              <a:rect b="b" l="l" r="r" t="t"/>
              <a:pathLst>
                <a:path extrusionOk="0" h="61" w="95">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5"/>
            <p:cNvSpPr/>
            <p:nvPr/>
          </p:nvSpPr>
          <p:spPr>
            <a:xfrm flipH="1">
              <a:off x="9039015" y="1027036"/>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5"/>
            <p:cNvSpPr/>
            <p:nvPr/>
          </p:nvSpPr>
          <p:spPr>
            <a:xfrm flipH="1">
              <a:off x="9092325" y="1027036"/>
              <a:ext cx="25261" cy="21652"/>
            </a:xfrm>
            <a:custGeom>
              <a:rect b="b" l="l" r="r" t="t"/>
              <a:pathLst>
                <a:path extrusionOk="0" h="132" w="154">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5"/>
            <p:cNvSpPr/>
            <p:nvPr/>
          </p:nvSpPr>
          <p:spPr>
            <a:xfrm flipH="1">
              <a:off x="8940598" y="973726"/>
              <a:ext cx="17387" cy="19027"/>
            </a:xfrm>
            <a:custGeom>
              <a:rect b="b" l="l" r="r" t="t"/>
              <a:pathLst>
                <a:path extrusionOk="0" h="116" w="106">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5"/>
            <p:cNvSpPr/>
            <p:nvPr/>
          </p:nvSpPr>
          <p:spPr>
            <a:xfrm flipH="1">
              <a:off x="8985870" y="973562"/>
              <a:ext cx="25261" cy="21980"/>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5"/>
            <p:cNvSpPr/>
            <p:nvPr/>
          </p:nvSpPr>
          <p:spPr>
            <a:xfrm flipH="1">
              <a:off x="9039015" y="973562"/>
              <a:ext cx="25261" cy="21980"/>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5"/>
            <p:cNvSpPr/>
            <p:nvPr/>
          </p:nvSpPr>
          <p:spPr>
            <a:xfrm flipH="1">
              <a:off x="9095934" y="973726"/>
              <a:ext cx="21652" cy="21816"/>
            </a:xfrm>
            <a:custGeom>
              <a:rect b="b" l="l" r="r" t="t"/>
              <a:pathLst>
                <a:path extrusionOk="0" h="133" w="132">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5"/>
            <p:cNvSpPr/>
            <p:nvPr/>
          </p:nvSpPr>
          <p:spPr>
            <a:xfrm flipH="1">
              <a:off x="8936169" y="920580"/>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5"/>
            <p:cNvSpPr/>
            <p:nvPr/>
          </p:nvSpPr>
          <p:spPr>
            <a:xfrm flipH="1">
              <a:off x="8985870" y="920416"/>
              <a:ext cx="25261" cy="21652"/>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5"/>
            <p:cNvSpPr/>
            <p:nvPr/>
          </p:nvSpPr>
          <p:spPr>
            <a:xfrm flipH="1">
              <a:off x="9039015" y="920416"/>
              <a:ext cx="25261" cy="21652"/>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5"/>
            <p:cNvSpPr/>
            <p:nvPr/>
          </p:nvSpPr>
          <p:spPr>
            <a:xfrm flipH="1">
              <a:off x="9095934" y="920580"/>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5"/>
            <p:cNvSpPr/>
            <p:nvPr/>
          </p:nvSpPr>
          <p:spPr>
            <a:xfrm flipH="1">
              <a:off x="8893357" y="867270"/>
              <a:ext cx="15583" cy="20668"/>
            </a:xfrm>
            <a:custGeom>
              <a:rect b="b" l="l" r="r" t="t"/>
              <a:pathLst>
                <a:path extrusionOk="0" h="126" w="95">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5"/>
            <p:cNvSpPr/>
            <p:nvPr/>
          </p:nvSpPr>
          <p:spPr>
            <a:xfrm flipH="1">
              <a:off x="8932560" y="867270"/>
              <a:ext cx="25425" cy="21652"/>
            </a:xfrm>
            <a:custGeom>
              <a:rect b="b" l="l" r="r" t="t"/>
              <a:pathLst>
                <a:path extrusionOk="0" h="132" w="155">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5"/>
            <p:cNvSpPr/>
            <p:nvPr/>
          </p:nvSpPr>
          <p:spPr>
            <a:xfrm flipH="1">
              <a:off x="8985870" y="867270"/>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5"/>
            <p:cNvSpPr/>
            <p:nvPr/>
          </p:nvSpPr>
          <p:spPr>
            <a:xfrm flipH="1">
              <a:off x="9039015" y="867270"/>
              <a:ext cx="25261" cy="21652"/>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5"/>
            <p:cNvSpPr/>
            <p:nvPr/>
          </p:nvSpPr>
          <p:spPr>
            <a:xfrm flipH="1">
              <a:off x="9092325" y="867270"/>
              <a:ext cx="25261" cy="21652"/>
            </a:xfrm>
            <a:custGeom>
              <a:rect b="b" l="l" r="r" t="t"/>
              <a:pathLst>
                <a:path extrusionOk="0" h="132" w="154">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5"/>
            <p:cNvSpPr/>
            <p:nvPr/>
          </p:nvSpPr>
          <p:spPr>
            <a:xfrm flipH="1">
              <a:off x="8885976" y="814124"/>
              <a:ext cx="20340" cy="21652"/>
            </a:xfrm>
            <a:custGeom>
              <a:rect b="b" l="l" r="r" t="t"/>
              <a:pathLst>
                <a:path extrusionOk="0" h="132" w="124">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5"/>
            <p:cNvSpPr/>
            <p:nvPr/>
          </p:nvSpPr>
          <p:spPr>
            <a:xfrm flipH="1">
              <a:off x="8936169" y="814124"/>
              <a:ext cx="21816" cy="21652"/>
            </a:xfrm>
            <a:custGeom>
              <a:rect b="b" l="l" r="r" t="t"/>
              <a:pathLst>
                <a:path extrusionOk="0" h="132" w="133">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5"/>
            <p:cNvSpPr/>
            <p:nvPr/>
          </p:nvSpPr>
          <p:spPr>
            <a:xfrm flipH="1">
              <a:off x="8985870" y="813960"/>
              <a:ext cx="25261" cy="21816"/>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5"/>
            <p:cNvSpPr/>
            <p:nvPr/>
          </p:nvSpPr>
          <p:spPr>
            <a:xfrm flipH="1">
              <a:off x="9039015" y="813960"/>
              <a:ext cx="25261" cy="21816"/>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5"/>
            <p:cNvSpPr/>
            <p:nvPr/>
          </p:nvSpPr>
          <p:spPr>
            <a:xfrm flipH="1">
              <a:off x="9095934" y="814124"/>
              <a:ext cx="21652" cy="21652"/>
            </a:xfrm>
            <a:custGeom>
              <a:rect b="b" l="l" r="r" t="t"/>
              <a:pathLst>
                <a:path extrusionOk="0" h="132" w="132">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5"/>
            <p:cNvSpPr/>
            <p:nvPr/>
          </p:nvSpPr>
          <p:spPr>
            <a:xfrm flipH="1">
              <a:off x="8879414" y="760815"/>
              <a:ext cx="25261" cy="21652"/>
            </a:xfrm>
            <a:custGeom>
              <a:rect b="b" l="l" r="r" t="t"/>
              <a:pathLst>
                <a:path extrusionOk="0" h="132" w="154">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5"/>
            <p:cNvSpPr/>
            <p:nvPr/>
          </p:nvSpPr>
          <p:spPr>
            <a:xfrm flipH="1">
              <a:off x="8936169" y="760979"/>
              <a:ext cx="21816" cy="21488"/>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5"/>
            <p:cNvSpPr/>
            <p:nvPr/>
          </p:nvSpPr>
          <p:spPr>
            <a:xfrm flipH="1">
              <a:off x="8985870" y="760815"/>
              <a:ext cx="25261" cy="21652"/>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5"/>
            <p:cNvSpPr/>
            <p:nvPr/>
          </p:nvSpPr>
          <p:spPr>
            <a:xfrm flipH="1">
              <a:off x="9039015" y="760815"/>
              <a:ext cx="25261" cy="21652"/>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5"/>
            <p:cNvSpPr/>
            <p:nvPr/>
          </p:nvSpPr>
          <p:spPr>
            <a:xfrm flipH="1">
              <a:off x="9095934" y="760979"/>
              <a:ext cx="21652" cy="21488"/>
            </a:xfrm>
            <a:custGeom>
              <a:rect b="b" l="l" r="r" t="t"/>
              <a:pathLst>
                <a:path extrusionOk="0" h="131" w="132">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5"/>
            <p:cNvSpPr/>
            <p:nvPr/>
          </p:nvSpPr>
          <p:spPr>
            <a:xfrm flipH="1">
              <a:off x="8879414" y="707669"/>
              <a:ext cx="25261" cy="21652"/>
            </a:xfrm>
            <a:custGeom>
              <a:rect b="b" l="l" r="r" t="t"/>
              <a:pathLst>
                <a:path extrusionOk="0" h="132" w="154">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5"/>
            <p:cNvSpPr/>
            <p:nvPr/>
          </p:nvSpPr>
          <p:spPr>
            <a:xfrm flipH="1">
              <a:off x="8936169" y="707505"/>
              <a:ext cx="21816" cy="21816"/>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5"/>
            <p:cNvSpPr/>
            <p:nvPr/>
          </p:nvSpPr>
          <p:spPr>
            <a:xfrm flipH="1">
              <a:off x="8985870" y="707669"/>
              <a:ext cx="25261" cy="21652"/>
            </a:xfrm>
            <a:custGeom>
              <a:rect b="b" l="l" r="r" t="t"/>
              <a:pathLst>
                <a:path extrusionOk="0" h="132" w="154">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5"/>
            <p:cNvSpPr/>
            <p:nvPr/>
          </p:nvSpPr>
          <p:spPr>
            <a:xfrm flipH="1">
              <a:off x="9039015" y="707669"/>
              <a:ext cx="25261" cy="21652"/>
            </a:xfrm>
            <a:custGeom>
              <a:rect b="b" l="l" r="r" t="t"/>
              <a:pathLst>
                <a:path extrusionOk="0" h="132" w="154">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5"/>
            <p:cNvSpPr/>
            <p:nvPr/>
          </p:nvSpPr>
          <p:spPr>
            <a:xfrm flipH="1">
              <a:off x="9095934" y="707505"/>
              <a:ext cx="21652" cy="21816"/>
            </a:xfrm>
            <a:custGeom>
              <a:rect b="b" l="l" r="r" t="t"/>
              <a:pathLst>
                <a:path extrusionOk="0" h="133" w="132">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5"/>
            <p:cNvSpPr/>
            <p:nvPr/>
          </p:nvSpPr>
          <p:spPr>
            <a:xfrm flipH="1">
              <a:off x="8879414" y="654359"/>
              <a:ext cx="25261" cy="21816"/>
            </a:xfrm>
            <a:custGeom>
              <a:rect b="b" l="l" r="r" t="t"/>
              <a:pathLst>
                <a:path extrusionOk="0" h="133" w="154">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5"/>
            <p:cNvSpPr/>
            <p:nvPr/>
          </p:nvSpPr>
          <p:spPr>
            <a:xfrm flipH="1">
              <a:off x="8936169" y="654359"/>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5"/>
            <p:cNvSpPr/>
            <p:nvPr/>
          </p:nvSpPr>
          <p:spPr>
            <a:xfrm flipH="1">
              <a:off x="8985870" y="654359"/>
              <a:ext cx="25261" cy="21816"/>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5"/>
            <p:cNvSpPr/>
            <p:nvPr/>
          </p:nvSpPr>
          <p:spPr>
            <a:xfrm flipH="1">
              <a:off x="9039015" y="654359"/>
              <a:ext cx="25261" cy="21816"/>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5"/>
            <p:cNvSpPr/>
            <p:nvPr/>
          </p:nvSpPr>
          <p:spPr>
            <a:xfrm flipH="1">
              <a:off x="9095934" y="654359"/>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5"/>
            <p:cNvSpPr/>
            <p:nvPr/>
          </p:nvSpPr>
          <p:spPr>
            <a:xfrm flipH="1">
              <a:off x="8836439" y="601213"/>
              <a:ext cx="15091" cy="17879"/>
            </a:xfrm>
            <a:custGeom>
              <a:rect b="b" l="l" r="r" t="t"/>
              <a:pathLst>
                <a:path extrusionOk="0" h="109" w="92">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5"/>
            <p:cNvSpPr/>
            <p:nvPr/>
          </p:nvSpPr>
          <p:spPr>
            <a:xfrm flipH="1">
              <a:off x="8879414" y="601213"/>
              <a:ext cx="25261" cy="21652"/>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5"/>
            <p:cNvSpPr/>
            <p:nvPr/>
          </p:nvSpPr>
          <p:spPr>
            <a:xfrm flipH="1">
              <a:off x="8936169" y="601213"/>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5"/>
            <p:cNvSpPr/>
            <p:nvPr/>
          </p:nvSpPr>
          <p:spPr>
            <a:xfrm flipH="1">
              <a:off x="8985870" y="601213"/>
              <a:ext cx="25261" cy="21652"/>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5"/>
            <p:cNvSpPr/>
            <p:nvPr/>
          </p:nvSpPr>
          <p:spPr>
            <a:xfrm flipH="1">
              <a:off x="9039015" y="601213"/>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5"/>
            <p:cNvSpPr/>
            <p:nvPr/>
          </p:nvSpPr>
          <p:spPr>
            <a:xfrm flipH="1">
              <a:off x="9095934" y="601213"/>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5"/>
            <p:cNvSpPr/>
            <p:nvPr/>
          </p:nvSpPr>
          <p:spPr>
            <a:xfrm flipH="1">
              <a:off x="8776568" y="547903"/>
              <a:ext cx="25589" cy="19520"/>
            </a:xfrm>
            <a:custGeom>
              <a:rect b="b" l="l" r="r" t="t"/>
              <a:pathLst>
                <a:path extrusionOk="0" h="119" w="156">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5"/>
            <p:cNvSpPr/>
            <p:nvPr/>
          </p:nvSpPr>
          <p:spPr>
            <a:xfrm flipH="1">
              <a:off x="8826269" y="547903"/>
              <a:ext cx="25261" cy="21816"/>
            </a:xfrm>
            <a:custGeom>
              <a:rect b="b" l="l" r="r" t="t"/>
              <a:pathLst>
                <a:path extrusionOk="0" h="133" w="154">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5"/>
            <p:cNvSpPr/>
            <p:nvPr/>
          </p:nvSpPr>
          <p:spPr>
            <a:xfrm flipH="1">
              <a:off x="8879414" y="547903"/>
              <a:ext cx="25261" cy="21816"/>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5"/>
            <p:cNvSpPr/>
            <p:nvPr/>
          </p:nvSpPr>
          <p:spPr>
            <a:xfrm flipH="1">
              <a:off x="8936169" y="547903"/>
              <a:ext cx="21816" cy="21816"/>
            </a:xfrm>
            <a:custGeom>
              <a:rect b="b" l="l" r="r" t="t"/>
              <a:pathLst>
                <a:path extrusionOk="0" h="133" w="133">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5"/>
            <p:cNvSpPr/>
            <p:nvPr/>
          </p:nvSpPr>
          <p:spPr>
            <a:xfrm flipH="1">
              <a:off x="8985870" y="547903"/>
              <a:ext cx="25261" cy="21816"/>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5"/>
            <p:cNvSpPr/>
            <p:nvPr/>
          </p:nvSpPr>
          <p:spPr>
            <a:xfrm flipH="1">
              <a:off x="9039015" y="547903"/>
              <a:ext cx="25261" cy="21816"/>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5"/>
            <p:cNvSpPr/>
            <p:nvPr/>
          </p:nvSpPr>
          <p:spPr>
            <a:xfrm flipH="1">
              <a:off x="9095934" y="547903"/>
              <a:ext cx="21652" cy="21816"/>
            </a:xfrm>
            <a:custGeom>
              <a:rect b="b" l="l" r="r" t="t"/>
              <a:pathLst>
                <a:path extrusionOk="0" h="133" w="132">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5"/>
            <p:cNvSpPr/>
            <p:nvPr/>
          </p:nvSpPr>
          <p:spPr>
            <a:xfrm flipH="1">
              <a:off x="8308263" y="494758"/>
              <a:ext cx="5413" cy="1476"/>
            </a:xfrm>
            <a:custGeom>
              <a:rect b="b" l="l" r="r" t="t"/>
              <a:pathLst>
                <a:path extrusionOk="0" h="9" w="33">
                  <a:moveTo>
                    <a:pt x="32" y="1"/>
                  </a:moveTo>
                  <a:cubicBezTo>
                    <a:pt x="21" y="1"/>
                    <a:pt x="10" y="4"/>
                    <a:pt x="1" y="8"/>
                  </a:cubicBezTo>
                  <a:cubicBezTo>
                    <a:pt x="11" y="6"/>
                    <a:pt x="22" y="4"/>
                    <a:pt x="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5"/>
            <p:cNvSpPr/>
            <p:nvPr/>
          </p:nvSpPr>
          <p:spPr>
            <a:xfrm flipH="1">
              <a:off x="8350910" y="494758"/>
              <a:ext cx="23128" cy="13614"/>
            </a:xfrm>
            <a:custGeom>
              <a:rect b="b" l="l" r="r" t="t"/>
              <a:pathLst>
                <a:path extrusionOk="0" h="83" w="141">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5"/>
            <p:cNvSpPr/>
            <p:nvPr/>
          </p:nvSpPr>
          <p:spPr>
            <a:xfrm flipH="1">
              <a:off x="8400447" y="494758"/>
              <a:ext cx="29361" cy="19684"/>
            </a:xfrm>
            <a:custGeom>
              <a:rect b="b" l="l" r="r" t="t"/>
              <a:pathLst>
                <a:path extrusionOk="0" h="120" w="179">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5"/>
            <p:cNvSpPr/>
            <p:nvPr/>
          </p:nvSpPr>
          <p:spPr>
            <a:xfrm flipH="1">
              <a:off x="8453593" y="494758"/>
              <a:ext cx="25425" cy="21816"/>
            </a:xfrm>
            <a:custGeom>
              <a:rect b="b" l="l" r="r" t="t"/>
              <a:pathLst>
                <a:path extrusionOk="0" h="133" w="155">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5"/>
            <p:cNvSpPr/>
            <p:nvPr/>
          </p:nvSpPr>
          <p:spPr>
            <a:xfrm flipH="1">
              <a:off x="8510511" y="494758"/>
              <a:ext cx="21652" cy="21816"/>
            </a:xfrm>
            <a:custGeom>
              <a:rect b="b" l="l" r="r" t="t"/>
              <a:pathLst>
                <a:path extrusionOk="0" h="133" w="132">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5"/>
            <p:cNvSpPr/>
            <p:nvPr/>
          </p:nvSpPr>
          <p:spPr>
            <a:xfrm flipH="1">
              <a:off x="8560048"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5"/>
            <p:cNvSpPr/>
            <p:nvPr/>
          </p:nvSpPr>
          <p:spPr>
            <a:xfrm flipH="1">
              <a:off x="8616967" y="494758"/>
              <a:ext cx="21652" cy="21816"/>
            </a:xfrm>
            <a:custGeom>
              <a:rect b="b" l="l" r="r" t="t"/>
              <a:pathLst>
                <a:path extrusionOk="0" h="133" w="132">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5"/>
            <p:cNvSpPr/>
            <p:nvPr/>
          </p:nvSpPr>
          <p:spPr>
            <a:xfrm flipH="1">
              <a:off x="8666504" y="494758"/>
              <a:ext cx="25261" cy="21816"/>
            </a:xfrm>
            <a:custGeom>
              <a:rect b="b" l="l" r="r" t="t"/>
              <a:pathLst>
                <a:path extrusionOk="0" h="133" w="154">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5"/>
            <p:cNvSpPr/>
            <p:nvPr/>
          </p:nvSpPr>
          <p:spPr>
            <a:xfrm flipH="1">
              <a:off x="8719649" y="494758"/>
              <a:ext cx="25425" cy="21816"/>
            </a:xfrm>
            <a:custGeom>
              <a:rect b="b" l="l" r="r" t="t"/>
              <a:pathLst>
                <a:path extrusionOk="0" h="133" w="155">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5"/>
            <p:cNvSpPr/>
            <p:nvPr/>
          </p:nvSpPr>
          <p:spPr>
            <a:xfrm flipH="1">
              <a:off x="8776568"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5"/>
            <p:cNvSpPr/>
            <p:nvPr/>
          </p:nvSpPr>
          <p:spPr>
            <a:xfrm flipH="1">
              <a:off x="8826269" y="494758"/>
              <a:ext cx="25261" cy="21816"/>
            </a:xfrm>
            <a:custGeom>
              <a:rect b="b" l="l" r="r" t="t"/>
              <a:pathLst>
                <a:path extrusionOk="0" h="133" w="154">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5"/>
            <p:cNvSpPr/>
            <p:nvPr/>
          </p:nvSpPr>
          <p:spPr>
            <a:xfrm flipH="1">
              <a:off x="8879414" y="494758"/>
              <a:ext cx="25261" cy="21816"/>
            </a:xfrm>
            <a:custGeom>
              <a:rect b="b" l="l" r="r" t="t"/>
              <a:pathLst>
                <a:path extrusionOk="0" h="133" w="154">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5"/>
            <p:cNvSpPr/>
            <p:nvPr/>
          </p:nvSpPr>
          <p:spPr>
            <a:xfrm flipH="1">
              <a:off x="8936169"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5"/>
            <p:cNvSpPr/>
            <p:nvPr/>
          </p:nvSpPr>
          <p:spPr>
            <a:xfrm flipH="1">
              <a:off x="8985870"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5"/>
            <p:cNvSpPr/>
            <p:nvPr/>
          </p:nvSpPr>
          <p:spPr>
            <a:xfrm flipH="1">
              <a:off x="9039015" y="494758"/>
              <a:ext cx="25261" cy="21816"/>
            </a:xfrm>
            <a:custGeom>
              <a:rect b="b" l="l" r="r" t="t"/>
              <a:pathLst>
                <a:path extrusionOk="0" h="133" w="154">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5"/>
            <p:cNvSpPr/>
            <p:nvPr/>
          </p:nvSpPr>
          <p:spPr>
            <a:xfrm flipH="1">
              <a:off x="9095934" y="494758"/>
              <a:ext cx="21652" cy="21816"/>
            </a:xfrm>
            <a:custGeom>
              <a:rect b="b" l="l" r="r" t="t"/>
              <a:pathLst>
                <a:path extrusionOk="0" h="133" w="132">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5"/>
            <p:cNvSpPr/>
            <p:nvPr/>
          </p:nvSpPr>
          <p:spPr>
            <a:xfrm flipH="1">
              <a:off x="8191473" y="441612"/>
              <a:ext cx="24440" cy="17387"/>
            </a:xfrm>
            <a:custGeom>
              <a:rect b="b" l="l" r="r" t="t"/>
              <a:pathLst>
                <a:path extrusionOk="0" h="106" w="149">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5"/>
            <p:cNvSpPr/>
            <p:nvPr/>
          </p:nvSpPr>
          <p:spPr>
            <a:xfrm flipH="1">
              <a:off x="8240846"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5"/>
            <p:cNvSpPr/>
            <p:nvPr/>
          </p:nvSpPr>
          <p:spPr>
            <a:xfrm flipH="1">
              <a:off x="8293992" y="441612"/>
              <a:ext cx="25261" cy="21488"/>
            </a:xfrm>
            <a:custGeom>
              <a:rect b="b" l="l" r="r" t="t"/>
              <a:pathLst>
                <a:path extrusionOk="0" h="131"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5"/>
            <p:cNvSpPr/>
            <p:nvPr/>
          </p:nvSpPr>
          <p:spPr>
            <a:xfrm flipH="1">
              <a:off x="8347302" y="441612"/>
              <a:ext cx="25261" cy="21488"/>
            </a:xfrm>
            <a:custGeom>
              <a:rect b="b" l="l" r="r" t="t"/>
              <a:pathLst>
                <a:path extrusionOk="0" h="131"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5"/>
            <p:cNvSpPr/>
            <p:nvPr/>
          </p:nvSpPr>
          <p:spPr>
            <a:xfrm flipH="1">
              <a:off x="8400447"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5"/>
            <p:cNvSpPr/>
            <p:nvPr/>
          </p:nvSpPr>
          <p:spPr>
            <a:xfrm flipH="1">
              <a:off x="8453593" y="441612"/>
              <a:ext cx="25425" cy="21488"/>
            </a:xfrm>
            <a:custGeom>
              <a:rect b="b" l="l" r="r" t="t"/>
              <a:pathLst>
                <a:path extrusionOk="0" h="131" w="155">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5"/>
            <p:cNvSpPr/>
            <p:nvPr/>
          </p:nvSpPr>
          <p:spPr>
            <a:xfrm flipH="1">
              <a:off x="8510511" y="441612"/>
              <a:ext cx="21652" cy="21488"/>
            </a:xfrm>
            <a:custGeom>
              <a:rect b="b" l="l" r="r" t="t"/>
              <a:pathLst>
                <a:path extrusionOk="0" h="131" w="132">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5"/>
            <p:cNvSpPr/>
            <p:nvPr/>
          </p:nvSpPr>
          <p:spPr>
            <a:xfrm flipH="1">
              <a:off x="8560048"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5"/>
            <p:cNvSpPr/>
            <p:nvPr/>
          </p:nvSpPr>
          <p:spPr>
            <a:xfrm flipH="1">
              <a:off x="8616967" y="441612"/>
              <a:ext cx="21652" cy="21488"/>
            </a:xfrm>
            <a:custGeom>
              <a:rect b="b" l="l" r="r" t="t"/>
              <a:pathLst>
                <a:path extrusionOk="0" h="131" w="132">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5"/>
            <p:cNvSpPr/>
            <p:nvPr/>
          </p:nvSpPr>
          <p:spPr>
            <a:xfrm flipH="1">
              <a:off x="8666504" y="441612"/>
              <a:ext cx="25261" cy="21488"/>
            </a:xfrm>
            <a:custGeom>
              <a:rect b="b" l="l" r="r" t="t"/>
              <a:pathLst>
                <a:path extrusionOk="0" h="131" w="154">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5"/>
            <p:cNvSpPr/>
            <p:nvPr/>
          </p:nvSpPr>
          <p:spPr>
            <a:xfrm flipH="1">
              <a:off x="8719649" y="441612"/>
              <a:ext cx="25425" cy="21488"/>
            </a:xfrm>
            <a:custGeom>
              <a:rect b="b" l="l" r="r" t="t"/>
              <a:pathLst>
                <a:path extrusionOk="0" h="131"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5"/>
            <p:cNvSpPr/>
            <p:nvPr/>
          </p:nvSpPr>
          <p:spPr>
            <a:xfrm flipH="1">
              <a:off x="8776568"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5"/>
            <p:cNvSpPr/>
            <p:nvPr/>
          </p:nvSpPr>
          <p:spPr>
            <a:xfrm flipH="1">
              <a:off x="8826269"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5"/>
            <p:cNvSpPr/>
            <p:nvPr/>
          </p:nvSpPr>
          <p:spPr>
            <a:xfrm flipH="1">
              <a:off x="8879414"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5"/>
            <p:cNvSpPr/>
            <p:nvPr/>
          </p:nvSpPr>
          <p:spPr>
            <a:xfrm flipH="1">
              <a:off x="8936169"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5"/>
            <p:cNvSpPr/>
            <p:nvPr/>
          </p:nvSpPr>
          <p:spPr>
            <a:xfrm flipH="1">
              <a:off x="8985870" y="441612"/>
              <a:ext cx="25261" cy="21488"/>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5"/>
            <p:cNvSpPr/>
            <p:nvPr/>
          </p:nvSpPr>
          <p:spPr>
            <a:xfrm flipH="1">
              <a:off x="9039015"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5"/>
            <p:cNvSpPr/>
            <p:nvPr/>
          </p:nvSpPr>
          <p:spPr>
            <a:xfrm flipH="1">
              <a:off x="9095934" y="441612"/>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5"/>
            <p:cNvSpPr/>
            <p:nvPr/>
          </p:nvSpPr>
          <p:spPr>
            <a:xfrm flipH="1">
              <a:off x="8090431" y="388302"/>
              <a:ext cx="15911" cy="12302"/>
            </a:xfrm>
            <a:custGeom>
              <a:rect b="b" l="l" r="r" t="t"/>
              <a:pathLst>
                <a:path extrusionOk="0" h="75" w="97">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5"/>
            <p:cNvSpPr/>
            <p:nvPr/>
          </p:nvSpPr>
          <p:spPr>
            <a:xfrm flipH="1">
              <a:off x="8134227" y="388302"/>
              <a:ext cx="25261" cy="21652"/>
            </a:xfrm>
            <a:custGeom>
              <a:rect b="b" l="l" r="r" t="t"/>
              <a:pathLst>
                <a:path extrusionOk="0" h="132" w="154">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5"/>
            <p:cNvSpPr/>
            <p:nvPr/>
          </p:nvSpPr>
          <p:spPr>
            <a:xfrm flipH="1">
              <a:off x="8191145"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5"/>
            <p:cNvSpPr/>
            <p:nvPr/>
          </p:nvSpPr>
          <p:spPr>
            <a:xfrm flipH="1">
              <a:off x="8240846" y="388302"/>
              <a:ext cx="25261" cy="21652"/>
            </a:xfrm>
            <a:custGeom>
              <a:rect b="b" l="l" r="r" t="t"/>
              <a:pathLst>
                <a:path extrusionOk="0" h="132" w="154">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5"/>
            <p:cNvSpPr/>
            <p:nvPr/>
          </p:nvSpPr>
          <p:spPr>
            <a:xfrm flipH="1">
              <a:off x="8293992" y="388302"/>
              <a:ext cx="25261" cy="21652"/>
            </a:xfrm>
            <a:custGeom>
              <a:rect b="b" l="l" r="r" t="t"/>
              <a:pathLst>
                <a:path extrusionOk="0" h="132" w="154">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5"/>
            <p:cNvSpPr/>
            <p:nvPr/>
          </p:nvSpPr>
          <p:spPr>
            <a:xfrm flipH="1">
              <a:off x="8347302"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5"/>
            <p:cNvSpPr/>
            <p:nvPr/>
          </p:nvSpPr>
          <p:spPr>
            <a:xfrm flipH="1">
              <a:off x="8400447"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5"/>
            <p:cNvSpPr/>
            <p:nvPr/>
          </p:nvSpPr>
          <p:spPr>
            <a:xfrm flipH="1">
              <a:off x="8453593" y="388302"/>
              <a:ext cx="25425" cy="21652"/>
            </a:xfrm>
            <a:custGeom>
              <a:rect b="b" l="l" r="r" t="t"/>
              <a:pathLst>
                <a:path extrusionOk="0" h="132" w="155">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5"/>
            <p:cNvSpPr/>
            <p:nvPr/>
          </p:nvSpPr>
          <p:spPr>
            <a:xfrm flipH="1">
              <a:off x="8510511" y="388302"/>
              <a:ext cx="21652" cy="21652"/>
            </a:xfrm>
            <a:custGeom>
              <a:rect b="b" l="l" r="r" t="t"/>
              <a:pathLst>
                <a:path extrusionOk="0" h="132" w="132">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5"/>
            <p:cNvSpPr/>
            <p:nvPr/>
          </p:nvSpPr>
          <p:spPr>
            <a:xfrm flipH="1">
              <a:off x="8560048"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5"/>
            <p:cNvSpPr/>
            <p:nvPr/>
          </p:nvSpPr>
          <p:spPr>
            <a:xfrm flipH="1">
              <a:off x="8616967" y="388302"/>
              <a:ext cx="21652" cy="21652"/>
            </a:xfrm>
            <a:custGeom>
              <a:rect b="b" l="l" r="r" t="t"/>
              <a:pathLst>
                <a:path extrusionOk="0" h="132" w="132">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5"/>
            <p:cNvSpPr/>
            <p:nvPr/>
          </p:nvSpPr>
          <p:spPr>
            <a:xfrm flipH="1">
              <a:off x="8666504" y="388302"/>
              <a:ext cx="25261" cy="21652"/>
            </a:xfrm>
            <a:custGeom>
              <a:rect b="b" l="l" r="r" t="t"/>
              <a:pathLst>
                <a:path extrusionOk="0" h="132" w="154">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5"/>
            <p:cNvSpPr/>
            <p:nvPr/>
          </p:nvSpPr>
          <p:spPr>
            <a:xfrm flipH="1">
              <a:off x="8719649" y="388302"/>
              <a:ext cx="25425" cy="21652"/>
            </a:xfrm>
            <a:custGeom>
              <a:rect b="b" l="l" r="r" t="t"/>
              <a:pathLst>
                <a:path extrusionOk="0" h="132" w="155">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5"/>
            <p:cNvSpPr/>
            <p:nvPr/>
          </p:nvSpPr>
          <p:spPr>
            <a:xfrm flipH="1">
              <a:off x="8776568"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5"/>
            <p:cNvSpPr/>
            <p:nvPr/>
          </p:nvSpPr>
          <p:spPr>
            <a:xfrm flipH="1">
              <a:off x="8826269" y="388302"/>
              <a:ext cx="25261" cy="21652"/>
            </a:xfrm>
            <a:custGeom>
              <a:rect b="b" l="l" r="r" t="t"/>
              <a:pathLst>
                <a:path extrusionOk="0" h="132" w="154">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5"/>
            <p:cNvSpPr/>
            <p:nvPr/>
          </p:nvSpPr>
          <p:spPr>
            <a:xfrm flipH="1">
              <a:off x="8879414"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5"/>
            <p:cNvSpPr/>
            <p:nvPr/>
          </p:nvSpPr>
          <p:spPr>
            <a:xfrm flipH="1">
              <a:off x="8936169"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5"/>
            <p:cNvSpPr/>
            <p:nvPr/>
          </p:nvSpPr>
          <p:spPr>
            <a:xfrm flipH="1">
              <a:off x="8985870" y="388302"/>
              <a:ext cx="25261" cy="21652"/>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5"/>
            <p:cNvSpPr/>
            <p:nvPr/>
          </p:nvSpPr>
          <p:spPr>
            <a:xfrm flipH="1">
              <a:off x="9039015"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5"/>
            <p:cNvSpPr/>
            <p:nvPr/>
          </p:nvSpPr>
          <p:spPr>
            <a:xfrm flipH="1">
              <a:off x="9095934" y="388302"/>
              <a:ext cx="21652" cy="21652"/>
            </a:xfrm>
            <a:custGeom>
              <a:rect b="b" l="l" r="r" t="t"/>
              <a:pathLst>
                <a:path extrusionOk="0" h="132" w="132">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5"/>
            <p:cNvSpPr/>
            <p:nvPr/>
          </p:nvSpPr>
          <p:spPr>
            <a:xfrm flipH="1">
              <a:off x="8032036" y="335156"/>
              <a:ext cx="25425" cy="20668"/>
            </a:xfrm>
            <a:custGeom>
              <a:rect b="b" l="l" r="r" t="t"/>
              <a:pathLst>
                <a:path extrusionOk="0" h="126" w="155">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5"/>
            <p:cNvSpPr/>
            <p:nvPr/>
          </p:nvSpPr>
          <p:spPr>
            <a:xfrm flipH="1">
              <a:off x="8081081"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5"/>
            <p:cNvSpPr/>
            <p:nvPr/>
          </p:nvSpPr>
          <p:spPr>
            <a:xfrm flipH="1">
              <a:off x="8134227" y="334992"/>
              <a:ext cx="25261" cy="21816"/>
            </a:xfrm>
            <a:custGeom>
              <a:rect b="b" l="l" r="r" t="t"/>
              <a:pathLst>
                <a:path extrusionOk="0" h="133" w="154">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5"/>
            <p:cNvSpPr/>
            <p:nvPr/>
          </p:nvSpPr>
          <p:spPr>
            <a:xfrm flipH="1">
              <a:off x="8191145"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5"/>
            <p:cNvSpPr/>
            <p:nvPr/>
          </p:nvSpPr>
          <p:spPr>
            <a:xfrm flipH="1">
              <a:off x="8240846"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5"/>
            <p:cNvSpPr/>
            <p:nvPr/>
          </p:nvSpPr>
          <p:spPr>
            <a:xfrm flipH="1">
              <a:off x="8293992" y="334992"/>
              <a:ext cx="25261" cy="21816"/>
            </a:xfrm>
            <a:custGeom>
              <a:rect b="b" l="l" r="r" t="t"/>
              <a:pathLst>
                <a:path extrusionOk="0" h="133" w="154">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5"/>
            <p:cNvSpPr/>
            <p:nvPr/>
          </p:nvSpPr>
          <p:spPr>
            <a:xfrm flipH="1">
              <a:off x="8347302" y="334992"/>
              <a:ext cx="25261" cy="21816"/>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5"/>
            <p:cNvSpPr/>
            <p:nvPr/>
          </p:nvSpPr>
          <p:spPr>
            <a:xfrm flipH="1">
              <a:off x="8400447"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5"/>
            <p:cNvSpPr/>
            <p:nvPr/>
          </p:nvSpPr>
          <p:spPr>
            <a:xfrm flipH="1">
              <a:off x="8453593" y="334992"/>
              <a:ext cx="25425" cy="21816"/>
            </a:xfrm>
            <a:custGeom>
              <a:rect b="b" l="l" r="r" t="t"/>
              <a:pathLst>
                <a:path extrusionOk="0" h="133" w="155">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5"/>
            <p:cNvSpPr/>
            <p:nvPr/>
          </p:nvSpPr>
          <p:spPr>
            <a:xfrm flipH="1">
              <a:off x="8510511" y="335156"/>
              <a:ext cx="21652" cy="21652"/>
            </a:xfrm>
            <a:custGeom>
              <a:rect b="b" l="l" r="r" t="t"/>
              <a:pathLst>
                <a:path extrusionOk="0" h="132" w="132">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5"/>
            <p:cNvSpPr/>
            <p:nvPr/>
          </p:nvSpPr>
          <p:spPr>
            <a:xfrm flipH="1">
              <a:off x="8560048"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5"/>
            <p:cNvSpPr/>
            <p:nvPr/>
          </p:nvSpPr>
          <p:spPr>
            <a:xfrm flipH="1">
              <a:off x="8616967" y="335156"/>
              <a:ext cx="21652" cy="21652"/>
            </a:xfrm>
            <a:custGeom>
              <a:rect b="b" l="l" r="r" t="t"/>
              <a:pathLst>
                <a:path extrusionOk="0" h="132" w="132">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5"/>
            <p:cNvSpPr/>
            <p:nvPr/>
          </p:nvSpPr>
          <p:spPr>
            <a:xfrm flipH="1">
              <a:off x="8666504"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5"/>
            <p:cNvSpPr/>
            <p:nvPr/>
          </p:nvSpPr>
          <p:spPr>
            <a:xfrm flipH="1">
              <a:off x="8719649" y="334992"/>
              <a:ext cx="25425" cy="21816"/>
            </a:xfrm>
            <a:custGeom>
              <a:rect b="b" l="l" r="r" t="t"/>
              <a:pathLst>
                <a:path extrusionOk="0" h="133" w="155">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5"/>
            <p:cNvSpPr/>
            <p:nvPr/>
          </p:nvSpPr>
          <p:spPr>
            <a:xfrm flipH="1">
              <a:off x="8776568"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5"/>
            <p:cNvSpPr/>
            <p:nvPr/>
          </p:nvSpPr>
          <p:spPr>
            <a:xfrm flipH="1">
              <a:off x="8826269"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5"/>
            <p:cNvSpPr/>
            <p:nvPr/>
          </p:nvSpPr>
          <p:spPr>
            <a:xfrm flipH="1">
              <a:off x="8879414"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5"/>
            <p:cNvSpPr/>
            <p:nvPr/>
          </p:nvSpPr>
          <p:spPr>
            <a:xfrm flipH="1">
              <a:off x="8936169"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5"/>
            <p:cNvSpPr/>
            <p:nvPr/>
          </p:nvSpPr>
          <p:spPr>
            <a:xfrm flipH="1">
              <a:off x="8985870" y="334992"/>
              <a:ext cx="25261" cy="21816"/>
            </a:xfrm>
            <a:custGeom>
              <a:rect b="b" l="l" r="r" t="t"/>
              <a:pathLst>
                <a:path extrusionOk="0" h="133" w="154">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5"/>
            <p:cNvSpPr/>
            <p:nvPr/>
          </p:nvSpPr>
          <p:spPr>
            <a:xfrm flipH="1">
              <a:off x="9039015"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5"/>
            <p:cNvSpPr/>
            <p:nvPr/>
          </p:nvSpPr>
          <p:spPr>
            <a:xfrm flipH="1">
              <a:off x="9095934" y="335156"/>
              <a:ext cx="21652" cy="21652"/>
            </a:xfrm>
            <a:custGeom>
              <a:rect b="b" l="l" r="r" t="t"/>
              <a:pathLst>
                <a:path extrusionOk="0" h="132" w="132">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5"/>
            <p:cNvSpPr/>
            <p:nvPr/>
          </p:nvSpPr>
          <p:spPr>
            <a:xfrm flipH="1">
              <a:off x="7979219" y="282010"/>
              <a:ext cx="24933" cy="21160"/>
            </a:xfrm>
            <a:custGeom>
              <a:rect b="b" l="l" r="r" t="t"/>
              <a:pathLst>
                <a:path extrusionOk="0" h="129" w="152">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5"/>
            <p:cNvSpPr/>
            <p:nvPr/>
          </p:nvSpPr>
          <p:spPr>
            <a:xfrm flipH="1">
              <a:off x="8027772" y="281846"/>
              <a:ext cx="25425" cy="21652"/>
            </a:xfrm>
            <a:custGeom>
              <a:rect b="b" l="l" r="r" t="t"/>
              <a:pathLst>
                <a:path extrusionOk="0" h="132" w="155">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5"/>
            <p:cNvSpPr/>
            <p:nvPr/>
          </p:nvSpPr>
          <p:spPr>
            <a:xfrm flipH="1">
              <a:off x="8081081"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5"/>
            <p:cNvSpPr/>
            <p:nvPr/>
          </p:nvSpPr>
          <p:spPr>
            <a:xfrm flipH="1">
              <a:off x="8134227" y="281846"/>
              <a:ext cx="25261" cy="21652"/>
            </a:xfrm>
            <a:custGeom>
              <a:rect b="b" l="l" r="r" t="t"/>
              <a:pathLst>
                <a:path extrusionOk="0" h="132" w="154">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5"/>
            <p:cNvSpPr/>
            <p:nvPr/>
          </p:nvSpPr>
          <p:spPr>
            <a:xfrm flipH="1">
              <a:off x="8187373" y="281846"/>
              <a:ext cx="25589" cy="21652"/>
            </a:xfrm>
            <a:custGeom>
              <a:rect b="b" l="l" r="r" t="t"/>
              <a:pathLst>
                <a:path extrusionOk="0" h="132" w="156">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5"/>
            <p:cNvSpPr/>
            <p:nvPr/>
          </p:nvSpPr>
          <p:spPr>
            <a:xfrm flipH="1">
              <a:off x="8240846"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5"/>
            <p:cNvSpPr/>
            <p:nvPr/>
          </p:nvSpPr>
          <p:spPr>
            <a:xfrm flipH="1">
              <a:off x="8293992" y="281846"/>
              <a:ext cx="25261" cy="21652"/>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5"/>
            <p:cNvSpPr/>
            <p:nvPr/>
          </p:nvSpPr>
          <p:spPr>
            <a:xfrm flipH="1">
              <a:off x="8347302" y="281846"/>
              <a:ext cx="25261" cy="21652"/>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5"/>
            <p:cNvSpPr/>
            <p:nvPr/>
          </p:nvSpPr>
          <p:spPr>
            <a:xfrm flipH="1">
              <a:off x="8400447"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5"/>
            <p:cNvSpPr/>
            <p:nvPr/>
          </p:nvSpPr>
          <p:spPr>
            <a:xfrm flipH="1">
              <a:off x="8453593" y="281846"/>
              <a:ext cx="25425" cy="21652"/>
            </a:xfrm>
            <a:custGeom>
              <a:rect b="b" l="l" r="r" t="t"/>
              <a:pathLst>
                <a:path extrusionOk="0" h="132" w="155">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5"/>
            <p:cNvSpPr/>
            <p:nvPr/>
          </p:nvSpPr>
          <p:spPr>
            <a:xfrm flipH="1">
              <a:off x="8506903"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5"/>
            <p:cNvSpPr/>
            <p:nvPr/>
          </p:nvSpPr>
          <p:spPr>
            <a:xfrm flipH="1">
              <a:off x="8560048"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5"/>
            <p:cNvSpPr/>
            <p:nvPr/>
          </p:nvSpPr>
          <p:spPr>
            <a:xfrm flipH="1">
              <a:off x="8613194" y="281846"/>
              <a:ext cx="25425" cy="21652"/>
            </a:xfrm>
            <a:custGeom>
              <a:rect b="b" l="l" r="r" t="t"/>
              <a:pathLst>
                <a:path extrusionOk="0" h="132" w="155">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5"/>
            <p:cNvSpPr/>
            <p:nvPr/>
          </p:nvSpPr>
          <p:spPr>
            <a:xfrm flipH="1">
              <a:off x="8666504"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5"/>
            <p:cNvSpPr/>
            <p:nvPr/>
          </p:nvSpPr>
          <p:spPr>
            <a:xfrm flipH="1">
              <a:off x="8719649" y="281846"/>
              <a:ext cx="25425" cy="21652"/>
            </a:xfrm>
            <a:custGeom>
              <a:rect b="b" l="l" r="r" t="t"/>
              <a:pathLst>
                <a:path extrusionOk="0" h="132" w="155">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5"/>
            <p:cNvSpPr/>
            <p:nvPr/>
          </p:nvSpPr>
          <p:spPr>
            <a:xfrm flipH="1">
              <a:off x="8772959" y="281846"/>
              <a:ext cx="25425" cy="21652"/>
            </a:xfrm>
            <a:custGeom>
              <a:rect b="b" l="l" r="r" t="t"/>
              <a:pathLst>
                <a:path extrusionOk="0" h="132" w="155">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5"/>
            <p:cNvSpPr/>
            <p:nvPr/>
          </p:nvSpPr>
          <p:spPr>
            <a:xfrm flipH="1">
              <a:off x="8826269"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5"/>
            <p:cNvSpPr/>
            <p:nvPr/>
          </p:nvSpPr>
          <p:spPr>
            <a:xfrm flipH="1">
              <a:off x="8879414"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5"/>
            <p:cNvSpPr/>
            <p:nvPr/>
          </p:nvSpPr>
          <p:spPr>
            <a:xfrm flipH="1">
              <a:off x="8932560" y="281846"/>
              <a:ext cx="25425" cy="21652"/>
            </a:xfrm>
            <a:custGeom>
              <a:rect b="b" l="l" r="r" t="t"/>
              <a:pathLst>
                <a:path extrusionOk="0" h="132" w="155">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5"/>
            <p:cNvSpPr/>
            <p:nvPr/>
          </p:nvSpPr>
          <p:spPr>
            <a:xfrm flipH="1">
              <a:off x="8985870"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5"/>
            <p:cNvSpPr/>
            <p:nvPr/>
          </p:nvSpPr>
          <p:spPr>
            <a:xfrm flipH="1">
              <a:off x="9039015"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5"/>
            <p:cNvSpPr/>
            <p:nvPr/>
          </p:nvSpPr>
          <p:spPr>
            <a:xfrm flipH="1">
              <a:off x="9092325" y="281846"/>
              <a:ext cx="25261" cy="21652"/>
            </a:xfrm>
            <a:custGeom>
              <a:rect b="b" l="l" r="r" t="t"/>
              <a:pathLst>
                <a:path extrusionOk="0" h="132" w="154">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5"/>
            <p:cNvSpPr/>
            <p:nvPr/>
          </p:nvSpPr>
          <p:spPr>
            <a:xfrm flipH="1">
              <a:off x="7937063" y="228865"/>
              <a:ext cx="9678" cy="14599"/>
            </a:xfrm>
            <a:custGeom>
              <a:rect b="b" l="l" r="r" t="t"/>
              <a:pathLst>
                <a:path extrusionOk="0" h="89" w="59">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5"/>
            <p:cNvSpPr/>
            <p:nvPr/>
          </p:nvSpPr>
          <p:spPr>
            <a:xfrm flipH="1">
              <a:off x="7978399" y="228537"/>
              <a:ext cx="25261" cy="21816"/>
            </a:xfrm>
            <a:custGeom>
              <a:rect b="b" l="l" r="r" t="t"/>
              <a:pathLst>
                <a:path extrusionOk="0" h="133" w="154">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5"/>
            <p:cNvSpPr/>
            <p:nvPr/>
          </p:nvSpPr>
          <p:spPr>
            <a:xfrm flipH="1">
              <a:off x="8031544"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5"/>
            <p:cNvSpPr/>
            <p:nvPr/>
          </p:nvSpPr>
          <p:spPr>
            <a:xfrm flipH="1">
              <a:off x="8081081" y="228701"/>
              <a:ext cx="25261" cy="21652"/>
            </a:xfrm>
            <a:custGeom>
              <a:rect b="b" l="l" r="r" t="t"/>
              <a:pathLst>
                <a:path extrusionOk="0" h="132" w="154">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5"/>
            <p:cNvSpPr/>
            <p:nvPr/>
          </p:nvSpPr>
          <p:spPr>
            <a:xfrm flipH="1">
              <a:off x="8134227" y="228701"/>
              <a:ext cx="25261" cy="21652"/>
            </a:xfrm>
            <a:custGeom>
              <a:rect b="b" l="l" r="r" t="t"/>
              <a:pathLst>
                <a:path extrusionOk="0" h="132" w="154">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5"/>
            <p:cNvSpPr/>
            <p:nvPr/>
          </p:nvSpPr>
          <p:spPr>
            <a:xfrm flipH="1">
              <a:off x="8191145"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5"/>
            <p:cNvSpPr/>
            <p:nvPr/>
          </p:nvSpPr>
          <p:spPr>
            <a:xfrm flipH="1">
              <a:off x="8240846" y="228701"/>
              <a:ext cx="25261" cy="21652"/>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5"/>
            <p:cNvSpPr/>
            <p:nvPr/>
          </p:nvSpPr>
          <p:spPr>
            <a:xfrm flipH="1">
              <a:off x="8293992" y="228701"/>
              <a:ext cx="25261" cy="21652"/>
            </a:xfrm>
            <a:custGeom>
              <a:rect b="b" l="l" r="r" t="t"/>
              <a:pathLst>
                <a:path extrusionOk="0" h="132" w="154">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5"/>
            <p:cNvSpPr/>
            <p:nvPr/>
          </p:nvSpPr>
          <p:spPr>
            <a:xfrm flipH="1">
              <a:off x="8347302"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5"/>
            <p:cNvSpPr/>
            <p:nvPr/>
          </p:nvSpPr>
          <p:spPr>
            <a:xfrm flipH="1">
              <a:off x="8400447"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5"/>
            <p:cNvSpPr/>
            <p:nvPr/>
          </p:nvSpPr>
          <p:spPr>
            <a:xfrm flipH="1">
              <a:off x="8453593" y="228701"/>
              <a:ext cx="25425" cy="21652"/>
            </a:xfrm>
            <a:custGeom>
              <a:rect b="b" l="l" r="r" t="t"/>
              <a:pathLst>
                <a:path extrusionOk="0" h="132" w="155">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5"/>
            <p:cNvSpPr/>
            <p:nvPr/>
          </p:nvSpPr>
          <p:spPr>
            <a:xfrm flipH="1">
              <a:off x="8510511" y="228537"/>
              <a:ext cx="21652" cy="21816"/>
            </a:xfrm>
            <a:custGeom>
              <a:rect b="b" l="l" r="r" t="t"/>
              <a:pathLst>
                <a:path extrusionOk="0" h="133" w="132">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5"/>
            <p:cNvSpPr/>
            <p:nvPr/>
          </p:nvSpPr>
          <p:spPr>
            <a:xfrm flipH="1">
              <a:off x="8560048" y="228701"/>
              <a:ext cx="25261" cy="21652"/>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5"/>
            <p:cNvSpPr/>
            <p:nvPr/>
          </p:nvSpPr>
          <p:spPr>
            <a:xfrm flipH="1">
              <a:off x="8616967" y="228537"/>
              <a:ext cx="21652" cy="21816"/>
            </a:xfrm>
            <a:custGeom>
              <a:rect b="b" l="l" r="r" t="t"/>
              <a:pathLst>
                <a:path extrusionOk="0" h="133" w="132">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5"/>
            <p:cNvSpPr/>
            <p:nvPr/>
          </p:nvSpPr>
          <p:spPr>
            <a:xfrm flipH="1">
              <a:off x="8666504" y="228701"/>
              <a:ext cx="25261" cy="21652"/>
            </a:xfrm>
            <a:custGeom>
              <a:rect b="b" l="l" r="r" t="t"/>
              <a:pathLst>
                <a:path extrusionOk="0" h="132" w="154">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5"/>
            <p:cNvSpPr/>
            <p:nvPr/>
          </p:nvSpPr>
          <p:spPr>
            <a:xfrm flipH="1">
              <a:off x="8719649" y="228701"/>
              <a:ext cx="25425" cy="21652"/>
            </a:xfrm>
            <a:custGeom>
              <a:rect b="b" l="l" r="r" t="t"/>
              <a:pathLst>
                <a:path extrusionOk="0" h="132" w="155">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5"/>
            <p:cNvSpPr/>
            <p:nvPr/>
          </p:nvSpPr>
          <p:spPr>
            <a:xfrm flipH="1">
              <a:off x="8776568"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5"/>
            <p:cNvSpPr/>
            <p:nvPr/>
          </p:nvSpPr>
          <p:spPr>
            <a:xfrm flipH="1">
              <a:off x="8826269" y="228701"/>
              <a:ext cx="25261" cy="21652"/>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5"/>
            <p:cNvSpPr/>
            <p:nvPr/>
          </p:nvSpPr>
          <p:spPr>
            <a:xfrm flipH="1">
              <a:off x="8879414" y="228701"/>
              <a:ext cx="25261" cy="21652"/>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5"/>
            <p:cNvSpPr/>
            <p:nvPr/>
          </p:nvSpPr>
          <p:spPr>
            <a:xfrm flipH="1">
              <a:off x="8936169"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5"/>
            <p:cNvSpPr/>
            <p:nvPr/>
          </p:nvSpPr>
          <p:spPr>
            <a:xfrm flipH="1">
              <a:off x="8985870" y="228701"/>
              <a:ext cx="25261" cy="21652"/>
            </a:xfrm>
            <a:custGeom>
              <a:rect b="b" l="l" r="r" t="t"/>
              <a:pathLst>
                <a:path extrusionOk="0" h="132" w="154">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5"/>
            <p:cNvSpPr/>
            <p:nvPr/>
          </p:nvSpPr>
          <p:spPr>
            <a:xfrm flipH="1">
              <a:off x="9039015" y="228701"/>
              <a:ext cx="25261" cy="21652"/>
            </a:xfrm>
            <a:custGeom>
              <a:rect b="b" l="l" r="r" t="t"/>
              <a:pathLst>
                <a:path extrusionOk="0" h="132" w="154">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5"/>
            <p:cNvSpPr/>
            <p:nvPr/>
          </p:nvSpPr>
          <p:spPr>
            <a:xfrm flipH="1">
              <a:off x="9095934"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5"/>
            <p:cNvSpPr/>
            <p:nvPr/>
          </p:nvSpPr>
          <p:spPr>
            <a:xfrm flipH="1">
              <a:off x="7924925" y="175391"/>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5"/>
            <p:cNvSpPr/>
            <p:nvPr/>
          </p:nvSpPr>
          <p:spPr>
            <a:xfrm flipH="1">
              <a:off x="7978399" y="175391"/>
              <a:ext cx="25261" cy="21652"/>
            </a:xfrm>
            <a:custGeom>
              <a:rect b="b" l="l" r="r" t="t"/>
              <a:pathLst>
                <a:path extrusionOk="0" h="132" w="154">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5"/>
            <p:cNvSpPr/>
            <p:nvPr/>
          </p:nvSpPr>
          <p:spPr>
            <a:xfrm flipH="1">
              <a:off x="8031544"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5"/>
            <p:cNvSpPr/>
            <p:nvPr/>
          </p:nvSpPr>
          <p:spPr>
            <a:xfrm flipH="1">
              <a:off x="8081081" y="175391"/>
              <a:ext cx="25261" cy="21816"/>
            </a:xfrm>
            <a:custGeom>
              <a:rect b="b" l="l" r="r" t="t"/>
              <a:pathLst>
                <a:path extrusionOk="0" h="133" w="154">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5"/>
            <p:cNvSpPr/>
            <p:nvPr/>
          </p:nvSpPr>
          <p:spPr>
            <a:xfrm flipH="1">
              <a:off x="8134227" y="175391"/>
              <a:ext cx="25261" cy="21816"/>
            </a:xfrm>
            <a:custGeom>
              <a:rect b="b" l="l" r="r" t="t"/>
              <a:pathLst>
                <a:path extrusionOk="0" h="133" w="154">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5"/>
            <p:cNvSpPr/>
            <p:nvPr/>
          </p:nvSpPr>
          <p:spPr>
            <a:xfrm flipH="1">
              <a:off x="8191145"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5"/>
            <p:cNvSpPr/>
            <p:nvPr/>
          </p:nvSpPr>
          <p:spPr>
            <a:xfrm flipH="1">
              <a:off x="8240846"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5"/>
            <p:cNvSpPr/>
            <p:nvPr/>
          </p:nvSpPr>
          <p:spPr>
            <a:xfrm flipH="1">
              <a:off x="8293992" y="175391"/>
              <a:ext cx="25261" cy="21816"/>
            </a:xfrm>
            <a:custGeom>
              <a:rect b="b" l="l" r="r" t="t"/>
              <a:pathLst>
                <a:path extrusionOk="0" h="133" w="154">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5"/>
            <p:cNvSpPr/>
            <p:nvPr/>
          </p:nvSpPr>
          <p:spPr>
            <a:xfrm flipH="1">
              <a:off x="8347302" y="175391"/>
              <a:ext cx="25261" cy="21816"/>
            </a:xfrm>
            <a:custGeom>
              <a:rect b="b" l="l" r="r" t="t"/>
              <a:pathLst>
                <a:path extrusionOk="0" h="133" w="154">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5"/>
            <p:cNvSpPr/>
            <p:nvPr/>
          </p:nvSpPr>
          <p:spPr>
            <a:xfrm flipH="1">
              <a:off x="8400447"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5"/>
            <p:cNvSpPr/>
            <p:nvPr/>
          </p:nvSpPr>
          <p:spPr>
            <a:xfrm flipH="1">
              <a:off x="8453593" y="175391"/>
              <a:ext cx="25425" cy="21816"/>
            </a:xfrm>
            <a:custGeom>
              <a:rect b="b" l="l" r="r" t="t"/>
              <a:pathLst>
                <a:path extrusionOk="0" h="133" w="155">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5"/>
            <p:cNvSpPr/>
            <p:nvPr/>
          </p:nvSpPr>
          <p:spPr>
            <a:xfrm flipH="1">
              <a:off x="8510511" y="175391"/>
              <a:ext cx="21652" cy="21652"/>
            </a:xfrm>
            <a:custGeom>
              <a:rect b="b" l="l" r="r" t="t"/>
              <a:pathLst>
                <a:path extrusionOk="0" h="132" w="132">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5"/>
            <p:cNvSpPr/>
            <p:nvPr/>
          </p:nvSpPr>
          <p:spPr>
            <a:xfrm flipH="1">
              <a:off x="8560048"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5"/>
            <p:cNvSpPr/>
            <p:nvPr/>
          </p:nvSpPr>
          <p:spPr>
            <a:xfrm flipH="1">
              <a:off x="8616967" y="175391"/>
              <a:ext cx="21652" cy="21652"/>
            </a:xfrm>
            <a:custGeom>
              <a:rect b="b" l="l" r="r" t="t"/>
              <a:pathLst>
                <a:path extrusionOk="0" h="132" w="132">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5"/>
            <p:cNvSpPr/>
            <p:nvPr/>
          </p:nvSpPr>
          <p:spPr>
            <a:xfrm flipH="1">
              <a:off x="8666504" y="175391"/>
              <a:ext cx="25261" cy="21816"/>
            </a:xfrm>
            <a:custGeom>
              <a:rect b="b" l="l" r="r" t="t"/>
              <a:pathLst>
                <a:path extrusionOk="0" h="133" w="154">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5"/>
            <p:cNvSpPr/>
            <p:nvPr/>
          </p:nvSpPr>
          <p:spPr>
            <a:xfrm flipH="1">
              <a:off x="8719649" y="175391"/>
              <a:ext cx="25425" cy="21816"/>
            </a:xfrm>
            <a:custGeom>
              <a:rect b="b" l="l" r="r" t="t"/>
              <a:pathLst>
                <a:path extrusionOk="0" h="133" w="155">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5"/>
            <p:cNvSpPr/>
            <p:nvPr/>
          </p:nvSpPr>
          <p:spPr>
            <a:xfrm flipH="1">
              <a:off x="8776568"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5"/>
            <p:cNvSpPr/>
            <p:nvPr/>
          </p:nvSpPr>
          <p:spPr>
            <a:xfrm flipH="1">
              <a:off x="8826269"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5"/>
            <p:cNvSpPr/>
            <p:nvPr/>
          </p:nvSpPr>
          <p:spPr>
            <a:xfrm flipH="1">
              <a:off x="8879414"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5"/>
            <p:cNvSpPr/>
            <p:nvPr/>
          </p:nvSpPr>
          <p:spPr>
            <a:xfrm flipH="1">
              <a:off x="8936169"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5"/>
            <p:cNvSpPr/>
            <p:nvPr/>
          </p:nvSpPr>
          <p:spPr>
            <a:xfrm flipH="1">
              <a:off x="8985870" y="175391"/>
              <a:ext cx="25261" cy="21816"/>
            </a:xfrm>
            <a:custGeom>
              <a:rect b="b" l="l" r="r" t="t"/>
              <a:pathLst>
                <a:path extrusionOk="0" h="133" w="154">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5"/>
            <p:cNvSpPr/>
            <p:nvPr/>
          </p:nvSpPr>
          <p:spPr>
            <a:xfrm flipH="1">
              <a:off x="9039015"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5"/>
            <p:cNvSpPr/>
            <p:nvPr/>
          </p:nvSpPr>
          <p:spPr>
            <a:xfrm flipH="1">
              <a:off x="9095934"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
    <p:spTree>
      <p:nvGrpSpPr>
        <p:cNvPr id="3314" name="Shape 3314"/>
        <p:cNvGrpSpPr/>
        <p:nvPr/>
      </p:nvGrpSpPr>
      <p:grpSpPr>
        <a:xfrm>
          <a:off x="0" y="0"/>
          <a:ext cx="0" cy="0"/>
          <a:chOff x="0" y="0"/>
          <a:chExt cx="0" cy="0"/>
        </a:xfrm>
      </p:grpSpPr>
      <p:sp>
        <p:nvSpPr>
          <p:cNvPr id="3315" name="Google Shape;3315;p16"/>
          <p:cNvSpPr/>
          <p:nvPr/>
        </p:nvSpPr>
        <p:spPr>
          <a:xfrm flipH="1" rot="10800000">
            <a:off x="-12" y="-16117"/>
            <a:ext cx="893471" cy="1006853"/>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6"/>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317" name="Google Shape;3317;p16"/>
          <p:cNvSpPr txBox="1"/>
          <p:nvPr>
            <p:ph idx="1" type="subTitle"/>
          </p:nvPr>
        </p:nvSpPr>
        <p:spPr>
          <a:xfrm>
            <a:off x="972600" y="2576759"/>
            <a:ext cx="1742700" cy="61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3318" name="Google Shape;3318;p16"/>
          <p:cNvSpPr txBox="1"/>
          <p:nvPr>
            <p:ph idx="2" type="subTitle"/>
          </p:nvPr>
        </p:nvSpPr>
        <p:spPr>
          <a:xfrm>
            <a:off x="972600" y="2150850"/>
            <a:ext cx="1742700" cy="43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3319" name="Google Shape;3319;p16"/>
          <p:cNvSpPr txBox="1"/>
          <p:nvPr>
            <p:ph idx="3" type="subTitle"/>
          </p:nvPr>
        </p:nvSpPr>
        <p:spPr>
          <a:xfrm>
            <a:off x="6428700" y="2576859"/>
            <a:ext cx="1742700" cy="61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3320" name="Google Shape;3320;p16"/>
          <p:cNvSpPr txBox="1"/>
          <p:nvPr>
            <p:ph idx="4" type="subTitle"/>
          </p:nvPr>
        </p:nvSpPr>
        <p:spPr>
          <a:xfrm>
            <a:off x="6428700" y="2150850"/>
            <a:ext cx="1742700" cy="43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3321" name="Google Shape;3321;p16"/>
          <p:cNvSpPr txBox="1"/>
          <p:nvPr>
            <p:ph idx="5" type="subTitle"/>
          </p:nvPr>
        </p:nvSpPr>
        <p:spPr>
          <a:xfrm>
            <a:off x="3700650" y="2563750"/>
            <a:ext cx="1742700" cy="61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3322" name="Google Shape;3322;p16"/>
          <p:cNvSpPr txBox="1"/>
          <p:nvPr>
            <p:ph idx="6" type="subTitle"/>
          </p:nvPr>
        </p:nvSpPr>
        <p:spPr>
          <a:xfrm>
            <a:off x="3700650" y="2150850"/>
            <a:ext cx="1742700" cy="43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3323" name="Google Shape;3323;p16"/>
          <p:cNvSpPr/>
          <p:nvPr/>
        </p:nvSpPr>
        <p:spPr>
          <a:xfrm rot="10800000">
            <a:off x="8233906" y="4530600"/>
            <a:ext cx="910105" cy="612890"/>
          </a:xfrm>
          <a:custGeom>
            <a:rect b="b" l="l" r="r" t="t"/>
            <a:pathLst>
              <a:path extrusionOk="0" h="8067" w="11979">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6"/>
          <p:cNvSpPr/>
          <p:nvPr/>
        </p:nvSpPr>
        <p:spPr>
          <a:xfrm flipH="1" rot="10800000">
            <a:off x="3" y="-21082"/>
            <a:ext cx="816131" cy="1121164"/>
          </a:xfrm>
          <a:custGeom>
            <a:rect b="b" l="l" r="r" t="t"/>
            <a:pathLst>
              <a:path extrusionOk="0" h="14081" w="1025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6"/>
          <p:cNvSpPr/>
          <p:nvPr/>
        </p:nvSpPr>
        <p:spPr>
          <a:xfrm rot="10800000">
            <a:off x="7912320" y="4136532"/>
            <a:ext cx="1231670" cy="1006963"/>
          </a:xfrm>
          <a:custGeom>
            <a:rect b="b" l="l" r="r" t="t"/>
            <a:pathLst>
              <a:path extrusionOk="0" h="27326" w="34532">
                <a:moveTo>
                  <a:pt x="54" y="1"/>
                </a:moveTo>
                <a:cubicBezTo>
                  <a:pt x="38" y="1"/>
                  <a:pt x="19" y="4"/>
                  <a:pt x="0" y="7"/>
                </a:cubicBezTo>
                <a:lnTo>
                  <a:pt x="0" y="489"/>
                </a:lnTo>
                <a:cubicBezTo>
                  <a:pt x="18" y="493"/>
                  <a:pt x="36" y="495"/>
                  <a:pt x="53" y="495"/>
                </a:cubicBezTo>
                <a:cubicBezTo>
                  <a:pt x="177" y="495"/>
                  <a:pt x="285" y="402"/>
                  <a:pt x="301" y="273"/>
                </a:cubicBezTo>
                <a:cubicBezTo>
                  <a:pt x="317" y="129"/>
                  <a:pt x="201" y="1"/>
                  <a:pt x="54" y="1"/>
                </a:cubicBezTo>
                <a:close/>
                <a:moveTo>
                  <a:pt x="1276" y="1"/>
                </a:moveTo>
                <a:cubicBezTo>
                  <a:pt x="1053" y="1"/>
                  <a:pt x="944" y="267"/>
                  <a:pt x="1100" y="424"/>
                </a:cubicBezTo>
                <a:cubicBezTo>
                  <a:pt x="1150" y="473"/>
                  <a:pt x="1211" y="495"/>
                  <a:pt x="1271" y="495"/>
                </a:cubicBezTo>
                <a:cubicBezTo>
                  <a:pt x="1398" y="495"/>
                  <a:pt x="1520" y="397"/>
                  <a:pt x="1520" y="248"/>
                </a:cubicBezTo>
                <a:cubicBezTo>
                  <a:pt x="1520" y="113"/>
                  <a:pt x="1410" y="1"/>
                  <a:pt x="1276" y="1"/>
                </a:cubicBezTo>
                <a:close/>
                <a:moveTo>
                  <a:pt x="2495" y="1"/>
                </a:moveTo>
                <a:cubicBezTo>
                  <a:pt x="2272" y="1"/>
                  <a:pt x="2163" y="267"/>
                  <a:pt x="2319" y="424"/>
                </a:cubicBezTo>
                <a:cubicBezTo>
                  <a:pt x="2370" y="473"/>
                  <a:pt x="2431" y="495"/>
                  <a:pt x="2491" y="495"/>
                </a:cubicBezTo>
                <a:cubicBezTo>
                  <a:pt x="2618" y="495"/>
                  <a:pt x="2739" y="397"/>
                  <a:pt x="2739" y="248"/>
                </a:cubicBezTo>
                <a:cubicBezTo>
                  <a:pt x="2739" y="113"/>
                  <a:pt x="2630" y="1"/>
                  <a:pt x="2495" y="1"/>
                </a:cubicBezTo>
                <a:close/>
                <a:moveTo>
                  <a:pt x="3714" y="1"/>
                </a:moveTo>
                <a:cubicBezTo>
                  <a:pt x="3494" y="1"/>
                  <a:pt x="3385" y="267"/>
                  <a:pt x="3538" y="424"/>
                </a:cubicBezTo>
                <a:cubicBezTo>
                  <a:pt x="3589" y="473"/>
                  <a:pt x="3651" y="495"/>
                  <a:pt x="3711" y="495"/>
                </a:cubicBezTo>
                <a:cubicBezTo>
                  <a:pt x="3839" y="495"/>
                  <a:pt x="3961" y="397"/>
                  <a:pt x="3961" y="248"/>
                </a:cubicBezTo>
                <a:cubicBezTo>
                  <a:pt x="3961" y="113"/>
                  <a:pt x="3849" y="1"/>
                  <a:pt x="3714" y="1"/>
                </a:cubicBezTo>
                <a:close/>
                <a:moveTo>
                  <a:pt x="4933" y="1"/>
                </a:moveTo>
                <a:cubicBezTo>
                  <a:pt x="4713" y="1"/>
                  <a:pt x="4604" y="267"/>
                  <a:pt x="4757" y="424"/>
                </a:cubicBezTo>
                <a:cubicBezTo>
                  <a:pt x="4808" y="473"/>
                  <a:pt x="4870" y="495"/>
                  <a:pt x="4930" y="495"/>
                </a:cubicBezTo>
                <a:cubicBezTo>
                  <a:pt x="5058" y="495"/>
                  <a:pt x="5180" y="397"/>
                  <a:pt x="5180" y="248"/>
                </a:cubicBezTo>
                <a:cubicBezTo>
                  <a:pt x="5180" y="113"/>
                  <a:pt x="5068" y="1"/>
                  <a:pt x="4933" y="1"/>
                </a:cubicBezTo>
                <a:close/>
                <a:moveTo>
                  <a:pt x="6152" y="1"/>
                </a:moveTo>
                <a:cubicBezTo>
                  <a:pt x="5933" y="1"/>
                  <a:pt x="5823" y="267"/>
                  <a:pt x="5976" y="424"/>
                </a:cubicBezTo>
                <a:cubicBezTo>
                  <a:pt x="6027" y="473"/>
                  <a:pt x="6089" y="495"/>
                  <a:pt x="6149" y="495"/>
                </a:cubicBezTo>
                <a:cubicBezTo>
                  <a:pt x="6277" y="495"/>
                  <a:pt x="6399" y="397"/>
                  <a:pt x="6399" y="248"/>
                </a:cubicBezTo>
                <a:cubicBezTo>
                  <a:pt x="6399" y="113"/>
                  <a:pt x="6290" y="1"/>
                  <a:pt x="6152" y="1"/>
                </a:cubicBezTo>
                <a:close/>
                <a:moveTo>
                  <a:pt x="7371" y="1"/>
                </a:moveTo>
                <a:cubicBezTo>
                  <a:pt x="7152" y="1"/>
                  <a:pt x="7042" y="267"/>
                  <a:pt x="7199" y="424"/>
                </a:cubicBezTo>
                <a:cubicBezTo>
                  <a:pt x="7248" y="473"/>
                  <a:pt x="7309" y="495"/>
                  <a:pt x="7369" y="495"/>
                </a:cubicBezTo>
                <a:cubicBezTo>
                  <a:pt x="7496" y="495"/>
                  <a:pt x="7619" y="397"/>
                  <a:pt x="7619" y="248"/>
                </a:cubicBezTo>
                <a:cubicBezTo>
                  <a:pt x="7619" y="113"/>
                  <a:pt x="7509" y="1"/>
                  <a:pt x="7371" y="1"/>
                </a:cubicBezTo>
                <a:close/>
                <a:moveTo>
                  <a:pt x="8590" y="1"/>
                </a:moveTo>
                <a:cubicBezTo>
                  <a:pt x="8371" y="1"/>
                  <a:pt x="8261" y="267"/>
                  <a:pt x="8418" y="424"/>
                </a:cubicBezTo>
                <a:cubicBezTo>
                  <a:pt x="8467" y="473"/>
                  <a:pt x="8528" y="495"/>
                  <a:pt x="8588" y="495"/>
                </a:cubicBezTo>
                <a:cubicBezTo>
                  <a:pt x="8715" y="495"/>
                  <a:pt x="8838" y="397"/>
                  <a:pt x="8838" y="248"/>
                </a:cubicBezTo>
                <a:cubicBezTo>
                  <a:pt x="8838" y="113"/>
                  <a:pt x="8728" y="1"/>
                  <a:pt x="8590" y="1"/>
                </a:cubicBezTo>
                <a:close/>
                <a:moveTo>
                  <a:pt x="9812" y="1"/>
                </a:moveTo>
                <a:cubicBezTo>
                  <a:pt x="9590" y="1"/>
                  <a:pt x="9480" y="267"/>
                  <a:pt x="9637" y="424"/>
                </a:cubicBezTo>
                <a:cubicBezTo>
                  <a:pt x="9686" y="473"/>
                  <a:pt x="9747" y="495"/>
                  <a:pt x="9807" y="495"/>
                </a:cubicBezTo>
                <a:cubicBezTo>
                  <a:pt x="9934" y="495"/>
                  <a:pt x="10057" y="397"/>
                  <a:pt x="10057" y="248"/>
                </a:cubicBezTo>
                <a:cubicBezTo>
                  <a:pt x="10057" y="113"/>
                  <a:pt x="9947" y="1"/>
                  <a:pt x="9812" y="1"/>
                </a:cubicBezTo>
                <a:close/>
                <a:moveTo>
                  <a:pt x="11031" y="1"/>
                </a:moveTo>
                <a:cubicBezTo>
                  <a:pt x="10809" y="1"/>
                  <a:pt x="10699" y="267"/>
                  <a:pt x="10856" y="424"/>
                </a:cubicBezTo>
                <a:cubicBezTo>
                  <a:pt x="10906" y="473"/>
                  <a:pt x="10968" y="495"/>
                  <a:pt x="11028" y="495"/>
                </a:cubicBezTo>
                <a:cubicBezTo>
                  <a:pt x="11155" y="495"/>
                  <a:pt x="11276" y="397"/>
                  <a:pt x="11276" y="248"/>
                </a:cubicBezTo>
                <a:cubicBezTo>
                  <a:pt x="11276" y="113"/>
                  <a:pt x="11166" y="1"/>
                  <a:pt x="11031" y="1"/>
                </a:cubicBezTo>
                <a:close/>
                <a:moveTo>
                  <a:pt x="12250" y="1"/>
                </a:moveTo>
                <a:cubicBezTo>
                  <a:pt x="12031" y="1"/>
                  <a:pt x="11921" y="267"/>
                  <a:pt x="12075" y="424"/>
                </a:cubicBezTo>
                <a:cubicBezTo>
                  <a:pt x="12125" y="473"/>
                  <a:pt x="12187" y="495"/>
                  <a:pt x="12248" y="495"/>
                </a:cubicBezTo>
                <a:cubicBezTo>
                  <a:pt x="12375" y="495"/>
                  <a:pt x="12498" y="397"/>
                  <a:pt x="12498" y="248"/>
                </a:cubicBezTo>
                <a:cubicBezTo>
                  <a:pt x="12498" y="113"/>
                  <a:pt x="12385" y="1"/>
                  <a:pt x="12250" y="1"/>
                </a:cubicBezTo>
                <a:close/>
                <a:moveTo>
                  <a:pt x="13469" y="1"/>
                </a:moveTo>
                <a:cubicBezTo>
                  <a:pt x="13250" y="1"/>
                  <a:pt x="13140" y="267"/>
                  <a:pt x="13294" y="424"/>
                </a:cubicBezTo>
                <a:cubicBezTo>
                  <a:pt x="13344" y="473"/>
                  <a:pt x="13406" y="495"/>
                  <a:pt x="13467" y="495"/>
                </a:cubicBezTo>
                <a:cubicBezTo>
                  <a:pt x="13594" y="495"/>
                  <a:pt x="13717" y="397"/>
                  <a:pt x="13717" y="248"/>
                </a:cubicBezTo>
                <a:cubicBezTo>
                  <a:pt x="13717" y="113"/>
                  <a:pt x="13604" y="1"/>
                  <a:pt x="13469" y="1"/>
                </a:cubicBezTo>
                <a:close/>
                <a:moveTo>
                  <a:pt x="14688" y="1"/>
                </a:moveTo>
                <a:cubicBezTo>
                  <a:pt x="14469" y="1"/>
                  <a:pt x="14359" y="267"/>
                  <a:pt x="14513" y="424"/>
                </a:cubicBezTo>
                <a:cubicBezTo>
                  <a:pt x="14563" y="473"/>
                  <a:pt x="14625" y="495"/>
                  <a:pt x="14686" y="495"/>
                </a:cubicBezTo>
                <a:cubicBezTo>
                  <a:pt x="14813" y="495"/>
                  <a:pt x="14936" y="397"/>
                  <a:pt x="14936" y="248"/>
                </a:cubicBezTo>
                <a:cubicBezTo>
                  <a:pt x="14936" y="113"/>
                  <a:pt x="14826" y="1"/>
                  <a:pt x="14688" y="1"/>
                </a:cubicBezTo>
                <a:close/>
                <a:moveTo>
                  <a:pt x="15907" y="1"/>
                </a:moveTo>
                <a:cubicBezTo>
                  <a:pt x="15688" y="1"/>
                  <a:pt x="15578" y="267"/>
                  <a:pt x="15735" y="424"/>
                </a:cubicBezTo>
                <a:cubicBezTo>
                  <a:pt x="15785" y="473"/>
                  <a:pt x="15846" y="495"/>
                  <a:pt x="15906" y="495"/>
                </a:cubicBezTo>
                <a:cubicBezTo>
                  <a:pt x="16033" y="495"/>
                  <a:pt x="16155" y="397"/>
                  <a:pt x="16155" y="248"/>
                </a:cubicBezTo>
                <a:cubicBezTo>
                  <a:pt x="16155" y="113"/>
                  <a:pt x="16045" y="1"/>
                  <a:pt x="15907" y="1"/>
                </a:cubicBezTo>
                <a:close/>
                <a:moveTo>
                  <a:pt x="17127" y="1"/>
                </a:moveTo>
                <a:cubicBezTo>
                  <a:pt x="16907" y="1"/>
                  <a:pt x="16797" y="267"/>
                  <a:pt x="16954" y="424"/>
                </a:cubicBezTo>
                <a:cubicBezTo>
                  <a:pt x="17004" y="473"/>
                  <a:pt x="17065" y="495"/>
                  <a:pt x="17125" y="495"/>
                </a:cubicBezTo>
                <a:cubicBezTo>
                  <a:pt x="17252" y="495"/>
                  <a:pt x="17374" y="397"/>
                  <a:pt x="17374" y="248"/>
                </a:cubicBezTo>
                <a:cubicBezTo>
                  <a:pt x="17374" y="113"/>
                  <a:pt x="17264" y="1"/>
                  <a:pt x="17127" y="1"/>
                </a:cubicBezTo>
                <a:close/>
                <a:moveTo>
                  <a:pt x="18349" y="1"/>
                </a:moveTo>
                <a:cubicBezTo>
                  <a:pt x="18126" y="1"/>
                  <a:pt x="18017" y="267"/>
                  <a:pt x="18173" y="424"/>
                </a:cubicBezTo>
                <a:cubicBezTo>
                  <a:pt x="18223" y="473"/>
                  <a:pt x="18284" y="495"/>
                  <a:pt x="18344" y="495"/>
                </a:cubicBezTo>
                <a:cubicBezTo>
                  <a:pt x="18471" y="495"/>
                  <a:pt x="18593" y="397"/>
                  <a:pt x="18593" y="248"/>
                </a:cubicBezTo>
                <a:cubicBezTo>
                  <a:pt x="18593" y="113"/>
                  <a:pt x="18483" y="1"/>
                  <a:pt x="18349" y="1"/>
                </a:cubicBezTo>
                <a:close/>
                <a:moveTo>
                  <a:pt x="19568" y="1"/>
                </a:moveTo>
                <a:cubicBezTo>
                  <a:pt x="19345" y="1"/>
                  <a:pt x="19236" y="267"/>
                  <a:pt x="19392" y="424"/>
                </a:cubicBezTo>
                <a:cubicBezTo>
                  <a:pt x="19443" y="473"/>
                  <a:pt x="19504" y="495"/>
                  <a:pt x="19564" y="495"/>
                </a:cubicBezTo>
                <a:cubicBezTo>
                  <a:pt x="19691" y="495"/>
                  <a:pt x="19812" y="397"/>
                  <a:pt x="19812" y="248"/>
                </a:cubicBezTo>
                <a:cubicBezTo>
                  <a:pt x="19812" y="113"/>
                  <a:pt x="19703" y="1"/>
                  <a:pt x="19568" y="1"/>
                </a:cubicBezTo>
                <a:close/>
                <a:moveTo>
                  <a:pt x="20787" y="1"/>
                </a:moveTo>
                <a:cubicBezTo>
                  <a:pt x="20567" y="1"/>
                  <a:pt x="20458" y="267"/>
                  <a:pt x="20611" y="424"/>
                </a:cubicBezTo>
                <a:cubicBezTo>
                  <a:pt x="20662" y="473"/>
                  <a:pt x="20724" y="495"/>
                  <a:pt x="20784" y="495"/>
                </a:cubicBezTo>
                <a:cubicBezTo>
                  <a:pt x="20912" y="495"/>
                  <a:pt x="21034" y="397"/>
                  <a:pt x="21034" y="248"/>
                </a:cubicBezTo>
                <a:cubicBezTo>
                  <a:pt x="21034" y="113"/>
                  <a:pt x="20922" y="1"/>
                  <a:pt x="20787" y="1"/>
                </a:cubicBezTo>
                <a:close/>
                <a:moveTo>
                  <a:pt x="22006" y="1"/>
                </a:moveTo>
                <a:cubicBezTo>
                  <a:pt x="21786" y="1"/>
                  <a:pt x="21677" y="267"/>
                  <a:pt x="21830" y="424"/>
                </a:cubicBezTo>
                <a:cubicBezTo>
                  <a:pt x="21881" y="473"/>
                  <a:pt x="21943" y="495"/>
                  <a:pt x="22003" y="495"/>
                </a:cubicBezTo>
                <a:cubicBezTo>
                  <a:pt x="22131" y="495"/>
                  <a:pt x="22253" y="397"/>
                  <a:pt x="22253" y="248"/>
                </a:cubicBezTo>
                <a:cubicBezTo>
                  <a:pt x="22253" y="113"/>
                  <a:pt x="22141" y="1"/>
                  <a:pt x="22006" y="1"/>
                </a:cubicBezTo>
                <a:close/>
                <a:moveTo>
                  <a:pt x="23225" y="1"/>
                </a:moveTo>
                <a:cubicBezTo>
                  <a:pt x="23006" y="1"/>
                  <a:pt x="22896" y="267"/>
                  <a:pt x="23049" y="424"/>
                </a:cubicBezTo>
                <a:cubicBezTo>
                  <a:pt x="23100" y="473"/>
                  <a:pt x="23162" y="495"/>
                  <a:pt x="23222" y="495"/>
                </a:cubicBezTo>
                <a:cubicBezTo>
                  <a:pt x="23350" y="495"/>
                  <a:pt x="23472" y="397"/>
                  <a:pt x="23472" y="248"/>
                </a:cubicBezTo>
                <a:cubicBezTo>
                  <a:pt x="23472" y="113"/>
                  <a:pt x="23363" y="1"/>
                  <a:pt x="23225" y="1"/>
                </a:cubicBezTo>
                <a:close/>
                <a:moveTo>
                  <a:pt x="24444" y="1"/>
                </a:moveTo>
                <a:cubicBezTo>
                  <a:pt x="24225" y="1"/>
                  <a:pt x="24115" y="267"/>
                  <a:pt x="24272" y="424"/>
                </a:cubicBezTo>
                <a:cubicBezTo>
                  <a:pt x="24321" y="473"/>
                  <a:pt x="24382" y="495"/>
                  <a:pt x="24442" y="495"/>
                </a:cubicBezTo>
                <a:cubicBezTo>
                  <a:pt x="24569" y="495"/>
                  <a:pt x="24692" y="397"/>
                  <a:pt x="24692" y="248"/>
                </a:cubicBezTo>
                <a:cubicBezTo>
                  <a:pt x="24692" y="113"/>
                  <a:pt x="24582" y="1"/>
                  <a:pt x="24444" y="1"/>
                </a:cubicBezTo>
                <a:close/>
                <a:moveTo>
                  <a:pt x="25663" y="1"/>
                </a:moveTo>
                <a:cubicBezTo>
                  <a:pt x="25444" y="1"/>
                  <a:pt x="25334" y="267"/>
                  <a:pt x="25491" y="424"/>
                </a:cubicBezTo>
                <a:cubicBezTo>
                  <a:pt x="25540" y="473"/>
                  <a:pt x="25601" y="495"/>
                  <a:pt x="25661" y="495"/>
                </a:cubicBezTo>
                <a:cubicBezTo>
                  <a:pt x="25788" y="495"/>
                  <a:pt x="25911" y="397"/>
                  <a:pt x="25911" y="248"/>
                </a:cubicBezTo>
                <a:cubicBezTo>
                  <a:pt x="25911" y="113"/>
                  <a:pt x="25801" y="1"/>
                  <a:pt x="25663" y="1"/>
                </a:cubicBezTo>
                <a:close/>
                <a:moveTo>
                  <a:pt x="26885" y="1"/>
                </a:moveTo>
                <a:cubicBezTo>
                  <a:pt x="26663" y="1"/>
                  <a:pt x="26553" y="267"/>
                  <a:pt x="26710" y="424"/>
                </a:cubicBezTo>
                <a:cubicBezTo>
                  <a:pt x="26759" y="473"/>
                  <a:pt x="26820" y="495"/>
                  <a:pt x="26880" y="495"/>
                </a:cubicBezTo>
                <a:cubicBezTo>
                  <a:pt x="27007" y="495"/>
                  <a:pt x="27130" y="397"/>
                  <a:pt x="27130" y="248"/>
                </a:cubicBezTo>
                <a:cubicBezTo>
                  <a:pt x="27130" y="113"/>
                  <a:pt x="27020" y="1"/>
                  <a:pt x="26885" y="1"/>
                </a:cubicBezTo>
                <a:close/>
                <a:moveTo>
                  <a:pt x="28104" y="1"/>
                </a:moveTo>
                <a:cubicBezTo>
                  <a:pt x="27885" y="1"/>
                  <a:pt x="27772" y="267"/>
                  <a:pt x="27929" y="424"/>
                </a:cubicBezTo>
                <a:cubicBezTo>
                  <a:pt x="27979" y="473"/>
                  <a:pt x="28041" y="495"/>
                  <a:pt x="28101" y="495"/>
                </a:cubicBezTo>
                <a:cubicBezTo>
                  <a:pt x="28228" y="495"/>
                  <a:pt x="28349" y="397"/>
                  <a:pt x="28349" y="248"/>
                </a:cubicBezTo>
                <a:cubicBezTo>
                  <a:pt x="28349" y="113"/>
                  <a:pt x="28239" y="1"/>
                  <a:pt x="28104" y="1"/>
                </a:cubicBezTo>
                <a:close/>
                <a:moveTo>
                  <a:pt x="29323" y="1"/>
                </a:moveTo>
                <a:cubicBezTo>
                  <a:pt x="29104" y="1"/>
                  <a:pt x="28994" y="267"/>
                  <a:pt x="29148" y="424"/>
                </a:cubicBezTo>
                <a:cubicBezTo>
                  <a:pt x="29198" y="473"/>
                  <a:pt x="29260" y="495"/>
                  <a:pt x="29321" y="495"/>
                </a:cubicBezTo>
                <a:cubicBezTo>
                  <a:pt x="29448" y="495"/>
                  <a:pt x="29571" y="397"/>
                  <a:pt x="29571" y="248"/>
                </a:cubicBezTo>
                <a:cubicBezTo>
                  <a:pt x="29571" y="113"/>
                  <a:pt x="29458" y="1"/>
                  <a:pt x="29323" y="1"/>
                </a:cubicBezTo>
                <a:close/>
                <a:moveTo>
                  <a:pt x="30542" y="1"/>
                </a:moveTo>
                <a:cubicBezTo>
                  <a:pt x="30323" y="1"/>
                  <a:pt x="30213" y="267"/>
                  <a:pt x="30367" y="424"/>
                </a:cubicBezTo>
                <a:cubicBezTo>
                  <a:pt x="30417" y="473"/>
                  <a:pt x="30479" y="495"/>
                  <a:pt x="30540" y="495"/>
                </a:cubicBezTo>
                <a:cubicBezTo>
                  <a:pt x="30667" y="495"/>
                  <a:pt x="30790" y="397"/>
                  <a:pt x="30790" y="248"/>
                </a:cubicBezTo>
                <a:cubicBezTo>
                  <a:pt x="30790" y="113"/>
                  <a:pt x="30677" y="1"/>
                  <a:pt x="30542" y="1"/>
                </a:cubicBezTo>
                <a:close/>
                <a:moveTo>
                  <a:pt x="31761" y="1"/>
                </a:moveTo>
                <a:cubicBezTo>
                  <a:pt x="31542" y="1"/>
                  <a:pt x="31432" y="267"/>
                  <a:pt x="31586" y="424"/>
                </a:cubicBezTo>
                <a:cubicBezTo>
                  <a:pt x="31636" y="473"/>
                  <a:pt x="31698" y="495"/>
                  <a:pt x="31759" y="495"/>
                </a:cubicBezTo>
                <a:cubicBezTo>
                  <a:pt x="31886" y="495"/>
                  <a:pt x="32009" y="397"/>
                  <a:pt x="32009" y="248"/>
                </a:cubicBezTo>
                <a:cubicBezTo>
                  <a:pt x="32009" y="113"/>
                  <a:pt x="31899" y="1"/>
                  <a:pt x="31761" y="1"/>
                </a:cubicBezTo>
                <a:close/>
                <a:moveTo>
                  <a:pt x="32980" y="1"/>
                </a:moveTo>
                <a:cubicBezTo>
                  <a:pt x="32761" y="1"/>
                  <a:pt x="32651" y="267"/>
                  <a:pt x="32808" y="424"/>
                </a:cubicBezTo>
                <a:cubicBezTo>
                  <a:pt x="32858" y="473"/>
                  <a:pt x="32919" y="495"/>
                  <a:pt x="32979" y="495"/>
                </a:cubicBezTo>
                <a:cubicBezTo>
                  <a:pt x="33106" y="495"/>
                  <a:pt x="33228" y="397"/>
                  <a:pt x="33228" y="248"/>
                </a:cubicBezTo>
                <a:cubicBezTo>
                  <a:pt x="33228" y="113"/>
                  <a:pt x="33118" y="1"/>
                  <a:pt x="32980" y="1"/>
                </a:cubicBezTo>
                <a:close/>
                <a:moveTo>
                  <a:pt x="34204" y="1"/>
                </a:moveTo>
                <a:cubicBezTo>
                  <a:pt x="34078" y="1"/>
                  <a:pt x="33955" y="99"/>
                  <a:pt x="33955" y="248"/>
                </a:cubicBezTo>
                <a:cubicBezTo>
                  <a:pt x="33955" y="383"/>
                  <a:pt x="34065" y="496"/>
                  <a:pt x="34200" y="496"/>
                </a:cubicBezTo>
                <a:cubicBezTo>
                  <a:pt x="34422" y="496"/>
                  <a:pt x="34532" y="229"/>
                  <a:pt x="34375" y="73"/>
                </a:cubicBezTo>
                <a:cubicBezTo>
                  <a:pt x="34326" y="23"/>
                  <a:pt x="34264" y="1"/>
                  <a:pt x="34204" y="1"/>
                </a:cubicBezTo>
                <a:close/>
                <a:moveTo>
                  <a:pt x="54" y="1220"/>
                </a:moveTo>
                <a:cubicBezTo>
                  <a:pt x="38" y="1220"/>
                  <a:pt x="19" y="1223"/>
                  <a:pt x="0" y="1226"/>
                </a:cubicBezTo>
                <a:lnTo>
                  <a:pt x="0" y="1708"/>
                </a:lnTo>
                <a:cubicBezTo>
                  <a:pt x="18" y="1712"/>
                  <a:pt x="36" y="1714"/>
                  <a:pt x="53" y="1714"/>
                </a:cubicBezTo>
                <a:cubicBezTo>
                  <a:pt x="177" y="1714"/>
                  <a:pt x="285" y="1622"/>
                  <a:pt x="301" y="1495"/>
                </a:cubicBezTo>
                <a:cubicBezTo>
                  <a:pt x="317" y="1348"/>
                  <a:pt x="201" y="1220"/>
                  <a:pt x="54" y="1220"/>
                </a:cubicBezTo>
                <a:close/>
                <a:moveTo>
                  <a:pt x="1276" y="1220"/>
                </a:moveTo>
                <a:cubicBezTo>
                  <a:pt x="1053" y="1220"/>
                  <a:pt x="944" y="1486"/>
                  <a:pt x="1100" y="1643"/>
                </a:cubicBezTo>
                <a:cubicBezTo>
                  <a:pt x="1150" y="1692"/>
                  <a:pt x="1211" y="1714"/>
                  <a:pt x="1271" y="1714"/>
                </a:cubicBezTo>
                <a:cubicBezTo>
                  <a:pt x="1398" y="1714"/>
                  <a:pt x="1520" y="1616"/>
                  <a:pt x="1520" y="1467"/>
                </a:cubicBezTo>
                <a:cubicBezTo>
                  <a:pt x="1520" y="1332"/>
                  <a:pt x="1410" y="1220"/>
                  <a:pt x="1276" y="1220"/>
                </a:cubicBezTo>
                <a:close/>
                <a:moveTo>
                  <a:pt x="2495" y="1220"/>
                </a:moveTo>
                <a:cubicBezTo>
                  <a:pt x="2272" y="1220"/>
                  <a:pt x="2163" y="1486"/>
                  <a:pt x="2319" y="1643"/>
                </a:cubicBezTo>
                <a:cubicBezTo>
                  <a:pt x="2370" y="1692"/>
                  <a:pt x="2431" y="1714"/>
                  <a:pt x="2491" y="1714"/>
                </a:cubicBezTo>
                <a:cubicBezTo>
                  <a:pt x="2618" y="1714"/>
                  <a:pt x="2739" y="1616"/>
                  <a:pt x="2739" y="1467"/>
                </a:cubicBezTo>
                <a:cubicBezTo>
                  <a:pt x="2739" y="1332"/>
                  <a:pt x="2630" y="1220"/>
                  <a:pt x="2495" y="1220"/>
                </a:cubicBezTo>
                <a:close/>
                <a:moveTo>
                  <a:pt x="3714" y="1220"/>
                </a:moveTo>
                <a:cubicBezTo>
                  <a:pt x="3494" y="1220"/>
                  <a:pt x="3385" y="1486"/>
                  <a:pt x="3538" y="1643"/>
                </a:cubicBezTo>
                <a:cubicBezTo>
                  <a:pt x="3589" y="1692"/>
                  <a:pt x="3651" y="1714"/>
                  <a:pt x="3711" y="1714"/>
                </a:cubicBezTo>
                <a:cubicBezTo>
                  <a:pt x="3839" y="1714"/>
                  <a:pt x="3961" y="1616"/>
                  <a:pt x="3961" y="1467"/>
                </a:cubicBezTo>
                <a:cubicBezTo>
                  <a:pt x="3961" y="1332"/>
                  <a:pt x="3849" y="1220"/>
                  <a:pt x="3714" y="1220"/>
                </a:cubicBezTo>
                <a:close/>
                <a:moveTo>
                  <a:pt x="4933" y="1220"/>
                </a:moveTo>
                <a:cubicBezTo>
                  <a:pt x="4713" y="1220"/>
                  <a:pt x="4604" y="1486"/>
                  <a:pt x="4757" y="1643"/>
                </a:cubicBezTo>
                <a:cubicBezTo>
                  <a:pt x="4808" y="1692"/>
                  <a:pt x="4870" y="1714"/>
                  <a:pt x="4930" y="1714"/>
                </a:cubicBezTo>
                <a:cubicBezTo>
                  <a:pt x="5058" y="1714"/>
                  <a:pt x="5180" y="1616"/>
                  <a:pt x="5180" y="1467"/>
                </a:cubicBezTo>
                <a:cubicBezTo>
                  <a:pt x="5180" y="1332"/>
                  <a:pt x="5068" y="1220"/>
                  <a:pt x="4933" y="1220"/>
                </a:cubicBezTo>
                <a:close/>
                <a:moveTo>
                  <a:pt x="34200" y="1220"/>
                </a:moveTo>
                <a:cubicBezTo>
                  <a:pt x="33980" y="1220"/>
                  <a:pt x="33870" y="1486"/>
                  <a:pt x="34027" y="1643"/>
                </a:cubicBezTo>
                <a:cubicBezTo>
                  <a:pt x="34077" y="1692"/>
                  <a:pt x="34138" y="1714"/>
                  <a:pt x="34198" y="1714"/>
                </a:cubicBezTo>
                <a:cubicBezTo>
                  <a:pt x="34325" y="1714"/>
                  <a:pt x="34447" y="1616"/>
                  <a:pt x="34447" y="1467"/>
                </a:cubicBezTo>
                <a:cubicBezTo>
                  <a:pt x="34447" y="1332"/>
                  <a:pt x="34337" y="1220"/>
                  <a:pt x="34200" y="1220"/>
                </a:cubicBezTo>
                <a:close/>
                <a:moveTo>
                  <a:pt x="6152" y="1220"/>
                </a:moveTo>
                <a:cubicBezTo>
                  <a:pt x="5933" y="1220"/>
                  <a:pt x="5823" y="1486"/>
                  <a:pt x="5976" y="1643"/>
                </a:cubicBezTo>
                <a:cubicBezTo>
                  <a:pt x="6027" y="1693"/>
                  <a:pt x="6089" y="1716"/>
                  <a:pt x="6149" y="1716"/>
                </a:cubicBezTo>
                <a:cubicBezTo>
                  <a:pt x="6277" y="1716"/>
                  <a:pt x="6399" y="1616"/>
                  <a:pt x="6399" y="1467"/>
                </a:cubicBezTo>
                <a:cubicBezTo>
                  <a:pt x="6399" y="1332"/>
                  <a:pt x="6290" y="1220"/>
                  <a:pt x="6152" y="1220"/>
                </a:cubicBezTo>
                <a:close/>
                <a:moveTo>
                  <a:pt x="7371" y="1220"/>
                </a:moveTo>
                <a:cubicBezTo>
                  <a:pt x="7152" y="1220"/>
                  <a:pt x="7042" y="1486"/>
                  <a:pt x="7199" y="1643"/>
                </a:cubicBezTo>
                <a:cubicBezTo>
                  <a:pt x="7248" y="1693"/>
                  <a:pt x="7309" y="1716"/>
                  <a:pt x="7369" y="1716"/>
                </a:cubicBezTo>
                <a:cubicBezTo>
                  <a:pt x="7496" y="1716"/>
                  <a:pt x="7619" y="1616"/>
                  <a:pt x="7619" y="1467"/>
                </a:cubicBezTo>
                <a:cubicBezTo>
                  <a:pt x="7619" y="1332"/>
                  <a:pt x="7509" y="1220"/>
                  <a:pt x="7371" y="1220"/>
                </a:cubicBezTo>
                <a:close/>
                <a:moveTo>
                  <a:pt x="8590" y="1220"/>
                </a:moveTo>
                <a:cubicBezTo>
                  <a:pt x="8371" y="1220"/>
                  <a:pt x="8261" y="1486"/>
                  <a:pt x="8418" y="1643"/>
                </a:cubicBezTo>
                <a:cubicBezTo>
                  <a:pt x="8467" y="1693"/>
                  <a:pt x="8528" y="1716"/>
                  <a:pt x="8588" y="1716"/>
                </a:cubicBezTo>
                <a:cubicBezTo>
                  <a:pt x="8715" y="1716"/>
                  <a:pt x="8838" y="1616"/>
                  <a:pt x="8838" y="1467"/>
                </a:cubicBezTo>
                <a:cubicBezTo>
                  <a:pt x="8838" y="1332"/>
                  <a:pt x="8728" y="1220"/>
                  <a:pt x="8590" y="1220"/>
                </a:cubicBezTo>
                <a:close/>
                <a:moveTo>
                  <a:pt x="9812" y="1220"/>
                </a:moveTo>
                <a:cubicBezTo>
                  <a:pt x="9590" y="1220"/>
                  <a:pt x="9480" y="1486"/>
                  <a:pt x="9637" y="1643"/>
                </a:cubicBezTo>
                <a:cubicBezTo>
                  <a:pt x="9686" y="1693"/>
                  <a:pt x="9747" y="1716"/>
                  <a:pt x="9808" y="1716"/>
                </a:cubicBezTo>
                <a:cubicBezTo>
                  <a:pt x="9934" y="1716"/>
                  <a:pt x="10057" y="1616"/>
                  <a:pt x="10057" y="1467"/>
                </a:cubicBezTo>
                <a:cubicBezTo>
                  <a:pt x="10057" y="1332"/>
                  <a:pt x="9947" y="1220"/>
                  <a:pt x="9812" y="1220"/>
                </a:cubicBezTo>
                <a:close/>
                <a:moveTo>
                  <a:pt x="11031" y="1220"/>
                </a:moveTo>
                <a:cubicBezTo>
                  <a:pt x="10809" y="1220"/>
                  <a:pt x="10699" y="1486"/>
                  <a:pt x="10856" y="1643"/>
                </a:cubicBezTo>
                <a:cubicBezTo>
                  <a:pt x="10906" y="1693"/>
                  <a:pt x="10968" y="1716"/>
                  <a:pt x="11028" y="1716"/>
                </a:cubicBezTo>
                <a:cubicBezTo>
                  <a:pt x="11155" y="1716"/>
                  <a:pt x="11276" y="1616"/>
                  <a:pt x="11276" y="1467"/>
                </a:cubicBezTo>
                <a:cubicBezTo>
                  <a:pt x="11276" y="1332"/>
                  <a:pt x="11166" y="1220"/>
                  <a:pt x="11031" y="1220"/>
                </a:cubicBezTo>
                <a:close/>
                <a:moveTo>
                  <a:pt x="12250" y="1220"/>
                </a:moveTo>
                <a:cubicBezTo>
                  <a:pt x="12031" y="1220"/>
                  <a:pt x="11921" y="1486"/>
                  <a:pt x="12075" y="1643"/>
                </a:cubicBezTo>
                <a:cubicBezTo>
                  <a:pt x="12125" y="1693"/>
                  <a:pt x="12187" y="1716"/>
                  <a:pt x="12248" y="1716"/>
                </a:cubicBezTo>
                <a:cubicBezTo>
                  <a:pt x="12375" y="1716"/>
                  <a:pt x="12498" y="1616"/>
                  <a:pt x="12498" y="1467"/>
                </a:cubicBezTo>
                <a:cubicBezTo>
                  <a:pt x="12498" y="1332"/>
                  <a:pt x="12385" y="1220"/>
                  <a:pt x="12250" y="1220"/>
                </a:cubicBezTo>
                <a:close/>
                <a:moveTo>
                  <a:pt x="13469" y="1220"/>
                </a:moveTo>
                <a:cubicBezTo>
                  <a:pt x="13250" y="1220"/>
                  <a:pt x="13140" y="1486"/>
                  <a:pt x="13294" y="1643"/>
                </a:cubicBezTo>
                <a:cubicBezTo>
                  <a:pt x="13344" y="1693"/>
                  <a:pt x="13406" y="1716"/>
                  <a:pt x="13467" y="1716"/>
                </a:cubicBezTo>
                <a:cubicBezTo>
                  <a:pt x="13595" y="1716"/>
                  <a:pt x="13717" y="1616"/>
                  <a:pt x="13717" y="1467"/>
                </a:cubicBezTo>
                <a:cubicBezTo>
                  <a:pt x="13717" y="1332"/>
                  <a:pt x="13604" y="1220"/>
                  <a:pt x="13469" y="1220"/>
                </a:cubicBezTo>
                <a:close/>
                <a:moveTo>
                  <a:pt x="14688" y="1220"/>
                </a:moveTo>
                <a:cubicBezTo>
                  <a:pt x="14469" y="1220"/>
                  <a:pt x="14359" y="1486"/>
                  <a:pt x="14513" y="1643"/>
                </a:cubicBezTo>
                <a:cubicBezTo>
                  <a:pt x="14563" y="1693"/>
                  <a:pt x="14625" y="1716"/>
                  <a:pt x="14686" y="1716"/>
                </a:cubicBezTo>
                <a:cubicBezTo>
                  <a:pt x="14814" y="1716"/>
                  <a:pt x="14936" y="1616"/>
                  <a:pt x="14936" y="1467"/>
                </a:cubicBezTo>
                <a:cubicBezTo>
                  <a:pt x="14936" y="1332"/>
                  <a:pt x="14826" y="1220"/>
                  <a:pt x="14688" y="1220"/>
                </a:cubicBezTo>
                <a:close/>
                <a:moveTo>
                  <a:pt x="15907" y="1220"/>
                </a:moveTo>
                <a:cubicBezTo>
                  <a:pt x="15688" y="1220"/>
                  <a:pt x="15578" y="1486"/>
                  <a:pt x="15735" y="1643"/>
                </a:cubicBezTo>
                <a:cubicBezTo>
                  <a:pt x="15785" y="1693"/>
                  <a:pt x="15846" y="1716"/>
                  <a:pt x="15906" y="1716"/>
                </a:cubicBezTo>
                <a:cubicBezTo>
                  <a:pt x="16033" y="1716"/>
                  <a:pt x="16155" y="1616"/>
                  <a:pt x="16155" y="1467"/>
                </a:cubicBezTo>
                <a:cubicBezTo>
                  <a:pt x="16155" y="1332"/>
                  <a:pt x="16045" y="1220"/>
                  <a:pt x="15907" y="1220"/>
                </a:cubicBezTo>
                <a:close/>
                <a:moveTo>
                  <a:pt x="17127" y="1220"/>
                </a:moveTo>
                <a:cubicBezTo>
                  <a:pt x="16907" y="1220"/>
                  <a:pt x="16797" y="1486"/>
                  <a:pt x="16954" y="1643"/>
                </a:cubicBezTo>
                <a:cubicBezTo>
                  <a:pt x="17004" y="1693"/>
                  <a:pt x="17065" y="1716"/>
                  <a:pt x="17125" y="1716"/>
                </a:cubicBezTo>
                <a:cubicBezTo>
                  <a:pt x="17252" y="1716"/>
                  <a:pt x="17374" y="1616"/>
                  <a:pt x="17374" y="1467"/>
                </a:cubicBezTo>
                <a:cubicBezTo>
                  <a:pt x="17374" y="1332"/>
                  <a:pt x="17264" y="1220"/>
                  <a:pt x="17127" y="1220"/>
                </a:cubicBezTo>
                <a:close/>
                <a:moveTo>
                  <a:pt x="18349" y="1220"/>
                </a:moveTo>
                <a:cubicBezTo>
                  <a:pt x="18126" y="1220"/>
                  <a:pt x="18017" y="1486"/>
                  <a:pt x="18173" y="1643"/>
                </a:cubicBezTo>
                <a:cubicBezTo>
                  <a:pt x="18223" y="1693"/>
                  <a:pt x="18284" y="1716"/>
                  <a:pt x="18344" y="1716"/>
                </a:cubicBezTo>
                <a:cubicBezTo>
                  <a:pt x="18471" y="1716"/>
                  <a:pt x="18593" y="1616"/>
                  <a:pt x="18593" y="1467"/>
                </a:cubicBezTo>
                <a:cubicBezTo>
                  <a:pt x="18593" y="1332"/>
                  <a:pt x="18483" y="1220"/>
                  <a:pt x="18349" y="1220"/>
                </a:cubicBezTo>
                <a:close/>
                <a:moveTo>
                  <a:pt x="19568" y="1220"/>
                </a:moveTo>
                <a:cubicBezTo>
                  <a:pt x="19345" y="1220"/>
                  <a:pt x="19236" y="1486"/>
                  <a:pt x="19392" y="1643"/>
                </a:cubicBezTo>
                <a:cubicBezTo>
                  <a:pt x="19443" y="1693"/>
                  <a:pt x="19504" y="1716"/>
                  <a:pt x="19564" y="1716"/>
                </a:cubicBezTo>
                <a:cubicBezTo>
                  <a:pt x="19691" y="1716"/>
                  <a:pt x="19812" y="1616"/>
                  <a:pt x="19812" y="1467"/>
                </a:cubicBezTo>
                <a:cubicBezTo>
                  <a:pt x="19812" y="1332"/>
                  <a:pt x="19703" y="1220"/>
                  <a:pt x="19568" y="1220"/>
                </a:cubicBezTo>
                <a:close/>
                <a:moveTo>
                  <a:pt x="20787" y="1220"/>
                </a:moveTo>
                <a:cubicBezTo>
                  <a:pt x="20567" y="1220"/>
                  <a:pt x="20458" y="1486"/>
                  <a:pt x="20611" y="1643"/>
                </a:cubicBezTo>
                <a:cubicBezTo>
                  <a:pt x="20662" y="1693"/>
                  <a:pt x="20724" y="1716"/>
                  <a:pt x="20784" y="1716"/>
                </a:cubicBezTo>
                <a:cubicBezTo>
                  <a:pt x="20912" y="1716"/>
                  <a:pt x="21034" y="1616"/>
                  <a:pt x="21034" y="1467"/>
                </a:cubicBezTo>
                <a:cubicBezTo>
                  <a:pt x="21034" y="1332"/>
                  <a:pt x="20922" y="1220"/>
                  <a:pt x="20787" y="1220"/>
                </a:cubicBezTo>
                <a:close/>
                <a:moveTo>
                  <a:pt x="22006" y="1220"/>
                </a:moveTo>
                <a:cubicBezTo>
                  <a:pt x="21786" y="1220"/>
                  <a:pt x="21677" y="1486"/>
                  <a:pt x="21830" y="1643"/>
                </a:cubicBezTo>
                <a:cubicBezTo>
                  <a:pt x="21881" y="1693"/>
                  <a:pt x="21943" y="1716"/>
                  <a:pt x="22003" y="1716"/>
                </a:cubicBezTo>
                <a:cubicBezTo>
                  <a:pt x="22131" y="1716"/>
                  <a:pt x="22253" y="1616"/>
                  <a:pt x="22253" y="1467"/>
                </a:cubicBezTo>
                <a:cubicBezTo>
                  <a:pt x="22253" y="1332"/>
                  <a:pt x="22141" y="1220"/>
                  <a:pt x="22006" y="1220"/>
                </a:cubicBezTo>
                <a:close/>
                <a:moveTo>
                  <a:pt x="23225" y="1220"/>
                </a:moveTo>
                <a:cubicBezTo>
                  <a:pt x="23006" y="1220"/>
                  <a:pt x="22896" y="1486"/>
                  <a:pt x="23049" y="1643"/>
                </a:cubicBezTo>
                <a:cubicBezTo>
                  <a:pt x="23100" y="1693"/>
                  <a:pt x="23162" y="1716"/>
                  <a:pt x="23222" y="1716"/>
                </a:cubicBezTo>
                <a:cubicBezTo>
                  <a:pt x="23350" y="1716"/>
                  <a:pt x="23472" y="1616"/>
                  <a:pt x="23472" y="1467"/>
                </a:cubicBezTo>
                <a:cubicBezTo>
                  <a:pt x="23472" y="1332"/>
                  <a:pt x="23363" y="1220"/>
                  <a:pt x="23225" y="1220"/>
                </a:cubicBezTo>
                <a:close/>
                <a:moveTo>
                  <a:pt x="24444" y="1220"/>
                </a:moveTo>
                <a:cubicBezTo>
                  <a:pt x="24225" y="1220"/>
                  <a:pt x="24115" y="1486"/>
                  <a:pt x="24272" y="1643"/>
                </a:cubicBezTo>
                <a:cubicBezTo>
                  <a:pt x="24321" y="1693"/>
                  <a:pt x="24382" y="1716"/>
                  <a:pt x="24442" y="1716"/>
                </a:cubicBezTo>
                <a:cubicBezTo>
                  <a:pt x="24569" y="1716"/>
                  <a:pt x="24692" y="1616"/>
                  <a:pt x="24692" y="1467"/>
                </a:cubicBezTo>
                <a:cubicBezTo>
                  <a:pt x="24692" y="1332"/>
                  <a:pt x="24582" y="1220"/>
                  <a:pt x="24444" y="1220"/>
                </a:cubicBezTo>
                <a:close/>
                <a:moveTo>
                  <a:pt x="25663" y="1220"/>
                </a:moveTo>
                <a:cubicBezTo>
                  <a:pt x="25444" y="1220"/>
                  <a:pt x="25334" y="1486"/>
                  <a:pt x="25491" y="1643"/>
                </a:cubicBezTo>
                <a:cubicBezTo>
                  <a:pt x="25540" y="1693"/>
                  <a:pt x="25601" y="1716"/>
                  <a:pt x="25661" y="1716"/>
                </a:cubicBezTo>
                <a:cubicBezTo>
                  <a:pt x="25788" y="1716"/>
                  <a:pt x="25911" y="1616"/>
                  <a:pt x="25911" y="1467"/>
                </a:cubicBezTo>
                <a:cubicBezTo>
                  <a:pt x="25911" y="1332"/>
                  <a:pt x="25801" y="1220"/>
                  <a:pt x="25663" y="1220"/>
                </a:cubicBezTo>
                <a:close/>
                <a:moveTo>
                  <a:pt x="26885" y="1220"/>
                </a:moveTo>
                <a:cubicBezTo>
                  <a:pt x="26663" y="1220"/>
                  <a:pt x="26553" y="1486"/>
                  <a:pt x="26710" y="1643"/>
                </a:cubicBezTo>
                <a:cubicBezTo>
                  <a:pt x="26759" y="1693"/>
                  <a:pt x="26820" y="1716"/>
                  <a:pt x="26881" y="1716"/>
                </a:cubicBezTo>
                <a:cubicBezTo>
                  <a:pt x="27007" y="1716"/>
                  <a:pt x="27130" y="1616"/>
                  <a:pt x="27130" y="1467"/>
                </a:cubicBezTo>
                <a:cubicBezTo>
                  <a:pt x="27130" y="1332"/>
                  <a:pt x="27020" y="1220"/>
                  <a:pt x="26885" y="1220"/>
                </a:cubicBezTo>
                <a:close/>
                <a:moveTo>
                  <a:pt x="28104" y="1220"/>
                </a:moveTo>
                <a:cubicBezTo>
                  <a:pt x="27885" y="1220"/>
                  <a:pt x="27772" y="1486"/>
                  <a:pt x="27929" y="1643"/>
                </a:cubicBezTo>
                <a:cubicBezTo>
                  <a:pt x="27979" y="1693"/>
                  <a:pt x="28041" y="1716"/>
                  <a:pt x="28101" y="1716"/>
                </a:cubicBezTo>
                <a:cubicBezTo>
                  <a:pt x="28228" y="1716"/>
                  <a:pt x="28349" y="1616"/>
                  <a:pt x="28349" y="1467"/>
                </a:cubicBezTo>
                <a:cubicBezTo>
                  <a:pt x="28349" y="1332"/>
                  <a:pt x="28239" y="1220"/>
                  <a:pt x="28104" y="1220"/>
                </a:cubicBezTo>
                <a:close/>
                <a:moveTo>
                  <a:pt x="29323" y="1220"/>
                </a:moveTo>
                <a:cubicBezTo>
                  <a:pt x="29104" y="1220"/>
                  <a:pt x="28994" y="1486"/>
                  <a:pt x="29148" y="1643"/>
                </a:cubicBezTo>
                <a:cubicBezTo>
                  <a:pt x="29198" y="1693"/>
                  <a:pt x="29260" y="1716"/>
                  <a:pt x="29321" y="1716"/>
                </a:cubicBezTo>
                <a:cubicBezTo>
                  <a:pt x="29448" y="1716"/>
                  <a:pt x="29571" y="1616"/>
                  <a:pt x="29571" y="1467"/>
                </a:cubicBezTo>
                <a:cubicBezTo>
                  <a:pt x="29571" y="1332"/>
                  <a:pt x="29458" y="1220"/>
                  <a:pt x="29323" y="1220"/>
                </a:cubicBezTo>
                <a:close/>
                <a:moveTo>
                  <a:pt x="30542" y="1220"/>
                </a:moveTo>
                <a:cubicBezTo>
                  <a:pt x="30323" y="1220"/>
                  <a:pt x="30213" y="1486"/>
                  <a:pt x="30367" y="1643"/>
                </a:cubicBezTo>
                <a:cubicBezTo>
                  <a:pt x="30417" y="1693"/>
                  <a:pt x="30479" y="1716"/>
                  <a:pt x="30540" y="1716"/>
                </a:cubicBezTo>
                <a:cubicBezTo>
                  <a:pt x="30667" y="1716"/>
                  <a:pt x="30790" y="1616"/>
                  <a:pt x="30790" y="1467"/>
                </a:cubicBezTo>
                <a:cubicBezTo>
                  <a:pt x="30790" y="1332"/>
                  <a:pt x="30677" y="1220"/>
                  <a:pt x="30542" y="1220"/>
                </a:cubicBezTo>
                <a:close/>
                <a:moveTo>
                  <a:pt x="31761" y="1220"/>
                </a:moveTo>
                <a:cubicBezTo>
                  <a:pt x="31542" y="1220"/>
                  <a:pt x="31432" y="1486"/>
                  <a:pt x="31586" y="1643"/>
                </a:cubicBezTo>
                <a:cubicBezTo>
                  <a:pt x="31636" y="1693"/>
                  <a:pt x="31698" y="1716"/>
                  <a:pt x="31759" y="1716"/>
                </a:cubicBezTo>
                <a:cubicBezTo>
                  <a:pt x="31887" y="1716"/>
                  <a:pt x="32009" y="1616"/>
                  <a:pt x="32009" y="1467"/>
                </a:cubicBezTo>
                <a:cubicBezTo>
                  <a:pt x="32009" y="1332"/>
                  <a:pt x="31899" y="1220"/>
                  <a:pt x="31761" y="1220"/>
                </a:cubicBezTo>
                <a:close/>
                <a:moveTo>
                  <a:pt x="32980" y="1220"/>
                </a:moveTo>
                <a:cubicBezTo>
                  <a:pt x="32761" y="1220"/>
                  <a:pt x="32651" y="1486"/>
                  <a:pt x="32808" y="1643"/>
                </a:cubicBezTo>
                <a:cubicBezTo>
                  <a:pt x="32858" y="1693"/>
                  <a:pt x="32919" y="1716"/>
                  <a:pt x="32979" y="1716"/>
                </a:cubicBezTo>
                <a:cubicBezTo>
                  <a:pt x="33106" y="1716"/>
                  <a:pt x="33228" y="1616"/>
                  <a:pt x="33228" y="1467"/>
                </a:cubicBezTo>
                <a:cubicBezTo>
                  <a:pt x="33228" y="1332"/>
                  <a:pt x="33118" y="1220"/>
                  <a:pt x="32980" y="1220"/>
                </a:cubicBezTo>
                <a:close/>
                <a:moveTo>
                  <a:pt x="54" y="2442"/>
                </a:moveTo>
                <a:cubicBezTo>
                  <a:pt x="38" y="2442"/>
                  <a:pt x="19" y="2442"/>
                  <a:pt x="0" y="2445"/>
                </a:cubicBezTo>
                <a:lnTo>
                  <a:pt x="0" y="2928"/>
                </a:lnTo>
                <a:cubicBezTo>
                  <a:pt x="18" y="2931"/>
                  <a:pt x="36" y="2933"/>
                  <a:pt x="53" y="2933"/>
                </a:cubicBezTo>
                <a:cubicBezTo>
                  <a:pt x="177" y="2933"/>
                  <a:pt x="285" y="2841"/>
                  <a:pt x="301" y="2714"/>
                </a:cubicBezTo>
                <a:cubicBezTo>
                  <a:pt x="317" y="2567"/>
                  <a:pt x="201" y="2442"/>
                  <a:pt x="54" y="2442"/>
                </a:cubicBezTo>
                <a:close/>
                <a:moveTo>
                  <a:pt x="1276" y="2442"/>
                </a:moveTo>
                <a:cubicBezTo>
                  <a:pt x="1053" y="2442"/>
                  <a:pt x="944" y="2705"/>
                  <a:pt x="1100" y="2862"/>
                </a:cubicBezTo>
                <a:cubicBezTo>
                  <a:pt x="1150" y="2912"/>
                  <a:pt x="1211" y="2935"/>
                  <a:pt x="1271" y="2935"/>
                </a:cubicBezTo>
                <a:cubicBezTo>
                  <a:pt x="1398" y="2935"/>
                  <a:pt x="1520" y="2835"/>
                  <a:pt x="1520" y="2686"/>
                </a:cubicBezTo>
                <a:cubicBezTo>
                  <a:pt x="1520" y="2551"/>
                  <a:pt x="1410" y="2442"/>
                  <a:pt x="1276" y="2442"/>
                </a:cubicBezTo>
                <a:close/>
                <a:moveTo>
                  <a:pt x="2495" y="2442"/>
                </a:moveTo>
                <a:cubicBezTo>
                  <a:pt x="2272" y="2442"/>
                  <a:pt x="2163" y="2705"/>
                  <a:pt x="2319" y="2862"/>
                </a:cubicBezTo>
                <a:cubicBezTo>
                  <a:pt x="2370" y="2912"/>
                  <a:pt x="2431" y="2935"/>
                  <a:pt x="2491" y="2935"/>
                </a:cubicBezTo>
                <a:cubicBezTo>
                  <a:pt x="2618" y="2935"/>
                  <a:pt x="2739" y="2835"/>
                  <a:pt x="2739" y="2686"/>
                </a:cubicBezTo>
                <a:cubicBezTo>
                  <a:pt x="2739" y="2551"/>
                  <a:pt x="2630" y="2442"/>
                  <a:pt x="2495" y="2442"/>
                </a:cubicBezTo>
                <a:close/>
                <a:moveTo>
                  <a:pt x="3714" y="2442"/>
                </a:moveTo>
                <a:cubicBezTo>
                  <a:pt x="3494" y="2442"/>
                  <a:pt x="3385" y="2705"/>
                  <a:pt x="3538" y="2862"/>
                </a:cubicBezTo>
                <a:cubicBezTo>
                  <a:pt x="3589" y="2912"/>
                  <a:pt x="3651" y="2935"/>
                  <a:pt x="3711" y="2935"/>
                </a:cubicBezTo>
                <a:cubicBezTo>
                  <a:pt x="3839" y="2935"/>
                  <a:pt x="3961" y="2835"/>
                  <a:pt x="3961" y="2686"/>
                </a:cubicBezTo>
                <a:cubicBezTo>
                  <a:pt x="3961" y="2551"/>
                  <a:pt x="3849" y="2442"/>
                  <a:pt x="3714" y="2442"/>
                </a:cubicBezTo>
                <a:close/>
                <a:moveTo>
                  <a:pt x="4933" y="2442"/>
                </a:moveTo>
                <a:cubicBezTo>
                  <a:pt x="4713" y="2442"/>
                  <a:pt x="4604" y="2705"/>
                  <a:pt x="4757" y="2862"/>
                </a:cubicBezTo>
                <a:cubicBezTo>
                  <a:pt x="4808" y="2912"/>
                  <a:pt x="4870" y="2935"/>
                  <a:pt x="4930" y="2935"/>
                </a:cubicBezTo>
                <a:cubicBezTo>
                  <a:pt x="5058" y="2935"/>
                  <a:pt x="5180" y="2835"/>
                  <a:pt x="5180" y="2686"/>
                </a:cubicBezTo>
                <a:cubicBezTo>
                  <a:pt x="5180" y="2551"/>
                  <a:pt x="5068" y="2442"/>
                  <a:pt x="4933" y="2442"/>
                </a:cubicBezTo>
                <a:close/>
                <a:moveTo>
                  <a:pt x="34200" y="2442"/>
                </a:moveTo>
                <a:cubicBezTo>
                  <a:pt x="33980" y="2442"/>
                  <a:pt x="33870" y="2705"/>
                  <a:pt x="34027" y="2862"/>
                </a:cubicBezTo>
                <a:cubicBezTo>
                  <a:pt x="34077" y="2912"/>
                  <a:pt x="34138" y="2935"/>
                  <a:pt x="34198" y="2935"/>
                </a:cubicBezTo>
                <a:cubicBezTo>
                  <a:pt x="34325" y="2935"/>
                  <a:pt x="34447" y="2835"/>
                  <a:pt x="34447" y="2686"/>
                </a:cubicBezTo>
                <a:cubicBezTo>
                  <a:pt x="34447" y="2551"/>
                  <a:pt x="34337" y="2442"/>
                  <a:pt x="34200" y="2442"/>
                </a:cubicBezTo>
                <a:close/>
                <a:moveTo>
                  <a:pt x="6152" y="2442"/>
                </a:moveTo>
                <a:cubicBezTo>
                  <a:pt x="5933" y="2442"/>
                  <a:pt x="5823" y="2705"/>
                  <a:pt x="5976" y="2862"/>
                </a:cubicBezTo>
                <a:cubicBezTo>
                  <a:pt x="6027" y="2913"/>
                  <a:pt x="6090" y="2935"/>
                  <a:pt x="6151" y="2935"/>
                </a:cubicBezTo>
                <a:cubicBezTo>
                  <a:pt x="6278" y="2935"/>
                  <a:pt x="6399" y="2837"/>
                  <a:pt x="6399" y="2686"/>
                </a:cubicBezTo>
                <a:cubicBezTo>
                  <a:pt x="6399" y="2551"/>
                  <a:pt x="6290" y="2442"/>
                  <a:pt x="6152" y="2442"/>
                </a:cubicBezTo>
                <a:close/>
                <a:moveTo>
                  <a:pt x="7371" y="2442"/>
                </a:moveTo>
                <a:cubicBezTo>
                  <a:pt x="7152" y="2442"/>
                  <a:pt x="7042" y="2705"/>
                  <a:pt x="7199" y="2862"/>
                </a:cubicBezTo>
                <a:cubicBezTo>
                  <a:pt x="7248" y="2913"/>
                  <a:pt x="7310" y="2935"/>
                  <a:pt x="7371" y="2935"/>
                </a:cubicBezTo>
                <a:cubicBezTo>
                  <a:pt x="7497" y="2935"/>
                  <a:pt x="7619" y="2837"/>
                  <a:pt x="7619" y="2686"/>
                </a:cubicBezTo>
                <a:cubicBezTo>
                  <a:pt x="7619" y="2551"/>
                  <a:pt x="7509" y="2442"/>
                  <a:pt x="7371" y="2442"/>
                </a:cubicBezTo>
                <a:close/>
                <a:moveTo>
                  <a:pt x="8590" y="2442"/>
                </a:moveTo>
                <a:cubicBezTo>
                  <a:pt x="8371" y="2442"/>
                  <a:pt x="8261" y="2705"/>
                  <a:pt x="8418" y="2862"/>
                </a:cubicBezTo>
                <a:cubicBezTo>
                  <a:pt x="8467" y="2913"/>
                  <a:pt x="8529" y="2935"/>
                  <a:pt x="8590" y="2935"/>
                </a:cubicBezTo>
                <a:cubicBezTo>
                  <a:pt x="8716" y="2935"/>
                  <a:pt x="8838" y="2837"/>
                  <a:pt x="8838" y="2686"/>
                </a:cubicBezTo>
                <a:cubicBezTo>
                  <a:pt x="8838" y="2551"/>
                  <a:pt x="8728" y="2442"/>
                  <a:pt x="8590" y="2442"/>
                </a:cubicBezTo>
                <a:close/>
                <a:moveTo>
                  <a:pt x="9812" y="2442"/>
                </a:moveTo>
                <a:cubicBezTo>
                  <a:pt x="9590" y="2442"/>
                  <a:pt x="9480" y="2705"/>
                  <a:pt x="9637" y="2862"/>
                </a:cubicBezTo>
                <a:cubicBezTo>
                  <a:pt x="9687" y="2913"/>
                  <a:pt x="9748" y="2935"/>
                  <a:pt x="9809" y="2935"/>
                </a:cubicBezTo>
                <a:cubicBezTo>
                  <a:pt x="9935" y="2935"/>
                  <a:pt x="10057" y="2837"/>
                  <a:pt x="10057" y="2686"/>
                </a:cubicBezTo>
                <a:cubicBezTo>
                  <a:pt x="10057" y="2551"/>
                  <a:pt x="9947" y="2442"/>
                  <a:pt x="9812" y="2442"/>
                </a:cubicBezTo>
                <a:close/>
                <a:moveTo>
                  <a:pt x="11031" y="2442"/>
                </a:moveTo>
                <a:cubicBezTo>
                  <a:pt x="10809" y="2442"/>
                  <a:pt x="10699" y="2705"/>
                  <a:pt x="10856" y="2862"/>
                </a:cubicBezTo>
                <a:cubicBezTo>
                  <a:pt x="10907" y="2913"/>
                  <a:pt x="10969" y="2935"/>
                  <a:pt x="11029" y="2935"/>
                </a:cubicBezTo>
                <a:cubicBezTo>
                  <a:pt x="11156" y="2935"/>
                  <a:pt x="11276" y="2837"/>
                  <a:pt x="11276" y="2686"/>
                </a:cubicBezTo>
                <a:cubicBezTo>
                  <a:pt x="11276" y="2551"/>
                  <a:pt x="11166" y="2442"/>
                  <a:pt x="11031" y="2442"/>
                </a:cubicBezTo>
                <a:close/>
                <a:moveTo>
                  <a:pt x="12250" y="2442"/>
                </a:moveTo>
                <a:cubicBezTo>
                  <a:pt x="12031" y="2442"/>
                  <a:pt x="11921" y="2705"/>
                  <a:pt x="12075" y="2862"/>
                </a:cubicBezTo>
                <a:cubicBezTo>
                  <a:pt x="12126" y="2913"/>
                  <a:pt x="12188" y="2935"/>
                  <a:pt x="12249" y="2935"/>
                </a:cubicBezTo>
                <a:cubicBezTo>
                  <a:pt x="12376" y="2935"/>
                  <a:pt x="12498" y="2837"/>
                  <a:pt x="12498" y="2686"/>
                </a:cubicBezTo>
                <a:cubicBezTo>
                  <a:pt x="12498" y="2551"/>
                  <a:pt x="12385" y="2442"/>
                  <a:pt x="12250" y="2442"/>
                </a:cubicBezTo>
                <a:close/>
                <a:moveTo>
                  <a:pt x="13469" y="2442"/>
                </a:moveTo>
                <a:cubicBezTo>
                  <a:pt x="13250" y="2442"/>
                  <a:pt x="13140" y="2705"/>
                  <a:pt x="13294" y="2862"/>
                </a:cubicBezTo>
                <a:cubicBezTo>
                  <a:pt x="13345" y="2913"/>
                  <a:pt x="13407" y="2935"/>
                  <a:pt x="13468" y="2935"/>
                </a:cubicBezTo>
                <a:cubicBezTo>
                  <a:pt x="13595" y="2935"/>
                  <a:pt x="13717" y="2837"/>
                  <a:pt x="13717" y="2686"/>
                </a:cubicBezTo>
                <a:cubicBezTo>
                  <a:pt x="13717" y="2551"/>
                  <a:pt x="13604" y="2442"/>
                  <a:pt x="13469" y="2442"/>
                </a:cubicBezTo>
                <a:close/>
                <a:moveTo>
                  <a:pt x="14688" y="2442"/>
                </a:moveTo>
                <a:cubicBezTo>
                  <a:pt x="14469" y="2442"/>
                  <a:pt x="14359" y="2705"/>
                  <a:pt x="14513" y="2862"/>
                </a:cubicBezTo>
                <a:cubicBezTo>
                  <a:pt x="14564" y="2913"/>
                  <a:pt x="14626" y="2935"/>
                  <a:pt x="14687" y="2935"/>
                </a:cubicBezTo>
                <a:cubicBezTo>
                  <a:pt x="14814" y="2935"/>
                  <a:pt x="14936" y="2837"/>
                  <a:pt x="14936" y="2686"/>
                </a:cubicBezTo>
                <a:cubicBezTo>
                  <a:pt x="14936" y="2551"/>
                  <a:pt x="14826" y="2442"/>
                  <a:pt x="14688" y="2442"/>
                </a:cubicBezTo>
                <a:close/>
                <a:moveTo>
                  <a:pt x="15907" y="2442"/>
                </a:moveTo>
                <a:cubicBezTo>
                  <a:pt x="15688" y="2442"/>
                  <a:pt x="15578" y="2705"/>
                  <a:pt x="15735" y="2862"/>
                </a:cubicBezTo>
                <a:cubicBezTo>
                  <a:pt x="15785" y="2913"/>
                  <a:pt x="15847" y="2935"/>
                  <a:pt x="15907" y="2935"/>
                </a:cubicBezTo>
                <a:cubicBezTo>
                  <a:pt x="16033" y="2935"/>
                  <a:pt x="16155" y="2837"/>
                  <a:pt x="16155" y="2686"/>
                </a:cubicBezTo>
                <a:cubicBezTo>
                  <a:pt x="16155" y="2551"/>
                  <a:pt x="16045" y="2442"/>
                  <a:pt x="15907" y="2442"/>
                </a:cubicBezTo>
                <a:close/>
                <a:moveTo>
                  <a:pt x="17127" y="2442"/>
                </a:moveTo>
                <a:cubicBezTo>
                  <a:pt x="16907" y="2442"/>
                  <a:pt x="16797" y="2705"/>
                  <a:pt x="16954" y="2862"/>
                </a:cubicBezTo>
                <a:cubicBezTo>
                  <a:pt x="17004" y="2913"/>
                  <a:pt x="17066" y="2935"/>
                  <a:pt x="17126" y="2935"/>
                </a:cubicBezTo>
                <a:cubicBezTo>
                  <a:pt x="17253" y="2935"/>
                  <a:pt x="17374" y="2837"/>
                  <a:pt x="17374" y="2686"/>
                </a:cubicBezTo>
                <a:cubicBezTo>
                  <a:pt x="17374" y="2551"/>
                  <a:pt x="17264" y="2442"/>
                  <a:pt x="17127" y="2442"/>
                </a:cubicBezTo>
                <a:close/>
                <a:moveTo>
                  <a:pt x="18349" y="2442"/>
                </a:moveTo>
                <a:cubicBezTo>
                  <a:pt x="18126" y="2442"/>
                  <a:pt x="18017" y="2705"/>
                  <a:pt x="18173" y="2862"/>
                </a:cubicBezTo>
                <a:cubicBezTo>
                  <a:pt x="18223" y="2913"/>
                  <a:pt x="18285" y="2935"/>
                  <a:pt x="18345" y="2935"/>
                </a:cubicBezTo>
                <a:cubicBezTo>
                  <a:pt x="18472" y="2935"/>
                  <a:pt x="18593" y="2837"/>
                  <a:pt x="18593" y="2686"/>
                </a:cubicBezTo>
                <a:cubicBezTo>
                  <a:pt x="18593" y="2551"/>
                  <a:pt x="18483" y="2442"/>
                  <a:pt x="18349" y="2442"/>
                </a:cubicBezTo>
                <a:close/>
                <a:moveTo>
                  <a:pt x="19568" y="2442"/>
                </a:moveTo>
                <a:cubicBezTo>
                  <a:pt x="19345" y="2442"/>
                  <a:pt x="19236" y="2705"/>
                  <a:pt x="19392" y="2862"/>
                </a:cubicBezTo>
                <a:cubicBezTo>
                  <a:pt x="19443" y="2913"/>
                  <a:pt x="19505" y="2935"/>
                  <a:pt x="19566" y="2935"/>
                </a:cubicBezTo>
                <a:cubicBezTo>
                  <a:pt x="19692" y="2935"/>
                  <a:pt x="19812" y="2837"/>
                  <a:pt x="19812" y="2686"/>
                </a:cubicBezTo>
                <a:cubicBezTo>
                  <a:pt x="19812" y="2551"/>
                  <a:pt x="19703" y="2442"/>
                  <a:pt x="19568" y="2442"/>
                </a:cubicBezTo>
                <a:close/>
                <a:moveTo>
                  <a:pt x="20787" y="2442"/>
                </a:moveTo>
                <a:cubicBezTo>
                  <a:pt x="20567" y="2442"/>
                  <a:pt x="20458" y="2705"/>
                  <a:pt x="20611" y="2862"/>
                </a:cubicBezTo>
                <a:cubicBezTo>
                  <a:pt x="20662" y="2913"/>
                  <a:pt x="20725" y="2935"/>
                  <a:pt x="20786" y="2935"/>
                </a:cubicBezTo>
                <a:cubicBezTo>
                  <a:pt x="20913" y="2935"/>
                  <a:pt x="21034" y="2837"/>
                  <a:pt x="21034" y="2686"/>
                </a:cubicBezTo>
                <a:cubicBezTo>
                  <a:pt x="21034" y="2551"/>
                  <a:pt x="20922" y="2442"/>
                  <a:pt x="20787" y="2442"/>
                </a:cubicBezTo>
                <a:close/>
                <a:moveTo>
                  <a:pt x="22006" y="2442"/>
                </a:moveTo>
                <a:cubicBezTo>
                  <a:pt x="21786" y="2442"/>
                  <a:pt x="21677" y="2705"/>
                  <a:pt x="21830" y="2862"/>
                </a:cubicBezTo>
                <a:cubicBezTo>
                  <a:pt x="21881" y="2913"/>
                  <a:pt x="21944" y="2935"/>
                  <a:pt x="22005" y="2935"/>
                </a:cubicBezTo>
                <a:cubicBezTo>
                  <a:pt x="22132" y="2935"/>
                  <a:pt x="22253" y="2837"/>
                  <a:pt x="22253" y="2686"/>
                </a:cubicBezTo>
                <a:cubicBezTo>
                  <a:pt x="22253" y="2551"/>
                  <a:pt x="22141" y="2442"/>
                  <a:pt x="22006" y="2442"/>
                </a:cubicBezTo>
                <a:close/>
                <a:moveTo>
                  <a:pt x="23225" y="2442"/>
                </a:moveTo>
                <a:cubicBezTo>
                  <a:pt x="23006" y="2442"/>
                  <a:pt x="22896" y="2705"/>
                  <a:pt x="23049" y="2862"/>
                </a:cubicBezTo>
                <a:cubicBezTo>
                  <a:pt x="23100" y="2913"/>
                  <a:pt x="23163" y="2935"/>
                  <a:pt x="23224" y="2935"/>
                </a:cubicBezTo>
                <a:cubicBezTo>
                  <a:pt x="23351" y="2935"/>
                  <a:pt x="23472" y="2837"/>
                  <a:pt x="23472" y="2686"/>
                </a:cubicBezTo>
                <a:cubicBezTo>
                  <a:pt x="23472" y="2551"/>
                  <a:pt x="23363" y="2442"/>
                  <a:pt x="23225" y="2442"/>
                </a:cubicBezTo>
                <a:close/>
                <a:moveTo>
                  <a:pt x="24444" y="2442"/>
                </a:moveTo>
                <a:cubicBezTo>
                  <a:pt x="24225" y="2442"/>
                  <a:pt x="24115" y="2705"/>
                  <a:pt x="24272" y="2862"/>
                </a:cubicBezTo>
                <a:cubicBezTo>
                  <a:pt x="24321" y="2913"/>
                  <a:pt x="24383" y="2935"/>
                  <a:pt x="24444" y="2935"/>
                </a:cubicBezTo>
                <a:cubicBezTo>
                  <a:pt x="24570" y="2935"/>
                  <a:pt x="24692" y="2837"/>
                  <a:pt x="24692" y="2686"/>
                </a:cubicBezTo>
                <a:cubicBezTo>
                  <a:pt x="24692" y="2551"/>
                  <a:pt x="24582" y="2442"/>
                  <a:pt x="24444" y="2442"/>
                </a:cubicBezTo>
                <a:close/>
                <a:moveTo>
                  <a:pt x="25663" y="2442"/>
                </a:moveTo>
                <a:cubicBezTo>
                  <a:pt x="25444" y="2442"/>
                  <a:pt x="25334" y="2705"/>
                  <a:pt x="25491" y="2862"/>
                </a:cubicBezTo>
                <a:cubicBezTo>
                  <a:pt x="25540" y="2913"/>
                  <a:pt x="25602" y="2935"/>
                  <a:pt x="25663" y="2935"/>
                </a:cubicBezTo>
                <a:cubicBezTo>
                  <a:pt x="25789" y="2935"/>
                  <a:pt x="25911" y="2837"/>
                  <a:pt x="25911" y="2686"/>
                </a:cubicBezTo>
                <a:cubicBezTo>
                  <a:pt x="25911" y="2551"/>
                  <a:pt x="25801" y="2442"/>
                  <a:pt x="25663" y="2442"/>
                </a:cubicBezTo>
                <a:close/>
                <a:moveTo>
                  <a:pt x="26885" y="2442"/>
                </a:moveTo>
                <a:cubicBezTo>
                  <a:pt x="26663" y="2442"/>
                  <a:pt x="26553" y="2705"/>
                  <a:pt x="26710" y="2862"/>
                </a:cubicBezTo>
                <a:cubicBezTo>
                  <a:pt x="26760" y="2913"/>
                  <a:pt x="26821" y="2935"/>
                  <a:pt x="26882" y="2935"/>
                </a:cubicBezTo>
                <a:cubicBezTo>
                  <a:pt x="27008" y="2935"/>
                  <a:pt x="27130" y="2837"/>
                  <a:pt x="27130" y="2686"/>
                </a:cubicBezTo>
                <a:cubicBezTo>
                  <a:pt x="27130" y="2551"/>
                  <a:pt x="27020" y="2442"/>
                  <a:pt x="26885" y="2442"/>
                </a:cubicBezTo>
                <a:close/>
                <a:moveTo>
                  <a:pt x="28104" y="2442"/>
                </a:moveTo>
                <a:cubicBezTo>
                  <a:pt x="27885" y="2442"/>
                  <a:pt x="27772" y="2705"/>
                  <a:pt x="27929" y="2862"/>
                </a:cubicBezTo>
                <a:cubicBezTo>
                  <a:pt x="27980" y="2913"/>
                  <a:pt x="28042" y="2935"/>
                  <a:pt x="28102" y="2935"/>
                </a:cubicBezTo>
                <a:cubicBezTo>
                  <a:pt x="28229" y="2935"/>
                  <a:pt x="28349" y="2837"/>
                  <a:pt x="28349" y="2686"/>
                </a:cubicBezTo>
                <a:cubicBezTo>
                  <a:pt x="28349" y="2551"/>
                  <a:pt x="28239" y="2442"/>
                  <a:pt x="28104" y="2442"/>
                </a:cubicBezTo>
                <a:close/>
                <a:moveTo>
                  <a:pt x="29323" y="2442"/>
                </a:moveTo>
                <a:cubicBezTo>
                  <a:pt x="29104" y="2442"/>
                  <a:pt x="28994" y="2705"/>
                  <a:pt x="29148" y="2862"/>
                </a:cubicBezTo>
                <a:cubicBezTo>
                  <a:pt x="29199" y="2913"/>
                  <a:pt x="29261" y="2935"/>
                  <a:pt x="29322" y="2935"/>
                </a:cubicBezTo>
                <a:cubicBezTo>
                  <a:pt x="29449" y="2935"/>
                  <a:pt x="29571" y="2837"/>
                  <a:pt x="29571" y="2686"/>
                </a:cubicBezTo>
                <a:cubicBezTo>
                  <a:pt x="29571" y="2551"/>
                  <a:pt x="29458" y="2442"/>
                  <a:pt x="29323" y="2442"/>
                </a:cubicBezTo>
                <a:close/>
                <a:moveTo>
                  <a:pt x="30542" y="2442"/>
                </a:moveTo>
                <a:cubicBezTo>
                  <a:pt x="30323" y="2442"/>
                  <a:pt x="30213" y="2705"/>
                  <a:pt x="30367" y="2862"/>
                </a:cubicBezTo>
                <a:cubicBezTo>
                  <a:pt x="30418" y="2913"/>
                  <a:pt x="30480" y="2935"/>
                  <a:pt x="30541" y="2935"/>
                </a:cubicBezTo>
                <a:cubicBezTo>
                  <a:pt x="30668" y="2935"/>
                  <a:pt x="30790" y="2837"/>
                  <a:pt x="30790" y="2686"/>
                </a:cubicBezTo>
                <a:cubicBezTo>
                  <a:pt x="30790" y="2551"/>
                  <a:pt x="30677" y="2442"/>
                  <a:pt x="30542" y="2442"/>
                </a:cubicBezTo>
                <a:close/>
                <a:moveTo>
                  <a:pt x="31761" y="2442"/>
                </a:moveTo>
                <a:cubicBezTo>
                  <a:pt x="31542" y="2442"/>
                  <a:pt x="31432" y="2705"/>
                  <a:pt x="31586" y="2862"/>
                </a:cubicBezTo>
                <a:cubicBezTo>
                  <a:pt x="31637" y="2913"/>
                  <a:pt x="31699" y="2935"/>
                  <a:pt x="31760" y="2935"/>
                </a:cubicBezTo>
                <a:cubicBezTo>
                  <a:pt x="31887" y="2935"/>
                  <a:pt x="32009" y="2837"/>
                  <a:pt x="32009" y="2686"/>
                </a:cubicBezTo>
                <a:cubicBezTo>
                  <a:pt x="32009" y="2551"/>
                  <a:pt x="31899" y="2442"/>
                  <a:pt x="31761" y="2442"/>
                </a:cubicBezTo>
                <a:close/>
                <a:moveTo>
                  <a:pt x="32980" y="2442"/>
                </a:moveTo>
                <a:cubicBezTo>
                  <a:pt x="32761" y="2442"/>
                  <a:pt x="32651" y="2705"/>
                  <a:pt x="32808" y="2862"/>
                </a:cubicBezTo>
                <a:cubicBezTo>
                  <a:pt x="32858" y="2913"/>
                  <a:pt x="32920" y="2935"/>
                  <a:pt x="32980" y="2935"/>
                </a:cubicBezTo>
                <a:cubicBezTo>
                  <a:pt x="33106" y="2935"/>
                  <a:pt x="33228" y="2837"/>
                  <a:pt x="33228" y="2686"/>
                </a:cubicBezTo>
                <a:cubicBezTo>
                  <a:pt x="33228" y="2551"/>
                  <a:pt x="33118" y="2442"/>
                  <a:pt x="32980" y="2442"/>
                </a:cubicBezTo>
                <a:close/>
                <a:moveTo>
                  <a:pt x="54" y="3661"/>
                </a:moveTo>
                <a:cubicBezTo>
                  <a:pt x="38" y="3661"/>
                  <a:pt x="19" y="3661"/>
                  <a:pt x="0" y="3667"/>
                </a:cubicBezTo>
                <a:lnTo>
                  <a:pt x="0" y="4147"/>
                </a:lnTo>
                <a:cubicBezTo>
                  <a:pt x="18" y="4150"/>
                  <a:pt x="36" y="4152"/>
                  <a:pt x="53" y="4152"/>
                </a:cubicBezTo>
                <a:cubicBezTo>
                  <a:pt x="177" y="4152"/>
                  <a:pt x="285" y="4060"/>
                  <a:pt x="301" y="3933"/>
                </a:cubicBezTo>
                <a:cubicBezTo>
                  <a:pt x="317" y="3786"/>
                  <a:pt x="201" y="3661"/>
                  <a:pt x="54" y="3661"/>
                </a:cubicBezTo>
                <a:close/>
                <a:moveTo>
                  <a:pt x="34200" y="3661"/>
                </a:moveTo>
                <a:cubicBezTo>
                  <a:pt x="34033" y="3661"/>
                  <a:pt x="33914" y="3821"/>
                  <a:pt x="33964" y="3977"/>
                </a:cubicBezTo>
                <a:cubicBezTo>
                  <a:pt x="33997" y="4088"/>
                  <a:pt x="34098" y="4153"/>
                  <a:pt x="34202" y="4153"/>
                </a:cubicBezTo>
                <a:cubicBezTo>
                  <a:pt x="34249" y="4153"/>
                  <a:pt x="34296" y="4140"/>
                  <a:pt x="34337" y="4112"/>
                </a:cubicBezTo>
                <a:cubicBezTo>
                  <a:pt x="34369" y="4012"/>
                  <a:pt x="34397" y="3912"/>
                  <a:pt x="34425" y="3805"/>
                </a:cubicBezTo>
                <a:cubicBezTo>
                  <a:pt x="34388" y="3717"/>
                  <a:pt x="34297" y="3661"/>
                  <a:pt x="34200" y="3661"/>
                </a:cubicBezTo>
                <a:close/>
                <a:moveTo>
                  <a:pt x="1276" y="3661"/>
                </a:moveTo>
                <a:cubicBezTo>
                  <a:pt x="1053" y="3661"/>
                  <a:pt x="944" y="3927"/>
                  <a:pt x="1100" y="4081"/>
                </a:cubicBezTo>
                <a:cubicBezTo>
                  <a:pt x="1150" y="4132"/>
                  <a:pt x="1212" y="4154"/>
                  <a:pt x="1272" y="4154"/>
                </a:cubicBezTo>
                <a:cubicBezTo>
                  <a:pt x="1399" y="4154"/>
                  <a:pt x="1520" y="4056"/>
                  <a:pt x="1520" y="3905"/>
                </a:cubicBezTo>
                <a:cubicBezTo>
                  <a:pt x="1520" y="3771"/>
                  <a:pt x="1410" y="3661"/>
                  <a:pt x="1276" y="3661"/>
                </a:cubicBezTo>
                <a:close/>
                <a:moveTo>
                  <a:pt x="2495" y="3661"/>
                </a:moveTo>
                <a:cubicBezTo>
                  <a:pt x="2272" y="3661"/>
                  <a:pt x="2163" y="3927"/>
                  <a:pt x="2319" y="4081"/>
                </a:cubicBezTo>
                <a:cubicBezTo>
                  <a:pt x="2370" y="4132"/>
                  <a:pt x="2432" y="4154"/>
                  <a:pt x="2493" y="4154"/>
                </a:cubicBezTo>
                <a:cubicBezTo>
                  <a:pt x="2619" y="4154"/>
                  <a:pt x="2739" y="4056"/>
                  <a:pt x="2739" y="3905"/>
                </a:cubicBezTo>
                <a:cubicBezTo>
                  <a:pt x="2739" y="3771"/>
                  <a:pt x="2630" y="3661"/>
                  <a:pt x="2495" y="3661"/>
                </a:cubicBezTo>
                <a:close/>
                <a:moveTo>
                  <a:pt x="3714" y="3661"/>
                </a:moveTo>
                <a:cubicBezTo>
                  <a:pt x="3494" y="3661"/>
                  <a:pt x="3385" y="3927"/>
                  <a:pt x="3538" y="4081"/>
                </a:cubicBezTo>
                <a:cubicBezTo>
                  <a:pt x="3589" y="4132"/>
                  <a:pt x="3652" y="4154"/>
                  <a:pt x="3713" y="4154"/>
                </a:cubicBezTo>
                <a:cubicBezTo>
                  <a:pt x="3840" y="4154"/>
                  <a:pt x="3961" y="4056"/>
                  <a:pt x="3961" y="3905"/>
                </a:cubicBezTo>
                <a:cubicBezTo>
                  <a:pt x="3961" y="3771"/>
                  <a:pt x="3849" y="3661"/>
                  <a:pt x="3714" y="3661"/>
                </a:cubicBezTo>
                <a:close/>
                <a:moveTo>
                  <a:pt x="4933" y="3661"/>
                </a:moveTo>
                <a:cubicBezTo>
                  <a:pt x="4713" y="3661"/>
                  <a:pt x="4604" y="3927"/>
                  <a:pt x="4757" y="4081"/>
                </a:cubicBezTo>
                <a:cubicBezTo>
                  <a:pt x="4808" y="4132"/>
                  <a:pt x="4871" y="4154"/>
                  <a:pt x="4932" y="4154"/>
                </a:cubicBezTo>
                <a:cubicBezTo>
                  <a:pt x="5059" y="4154"/>
                  <a:pt x="5180" y="4056"/>
                  <a:pt x="5180" y="3905"/>
                </a:cubicBezTo>
                <a:cubicBezTo>
                  <a:pt x="5180" y="3771"/>
                  <a:pt x="5068" y="3661"/>
                  <a:pt x="4933" y="3661"/>
                </a:cubicBezTo>
                <a:close/>
                <a:moveTo>
                  <a:pt x="6152" y="3661"/>
                </a:moveTo>
                <a:cubicBezTo>
                  <a:pt x="5933" y="3661"/>
                  <a:pt x="5823" y="3927"/>
                  <a:pt x="5976" y="4081"/>
                </a:cubicBezTo>
                <a:cubicBezTo>
                  <a:pt x="6027" y="4132"/>
                  <a:pt x="6090" y="4155"/>
                  <a:pt x="6151" y="4155"/>
                </a:cubicBezTo>
                <a:cubicBezTo>
                  <a:pt x="6278" y="4155"/>
                  <a:pt x="6399" y="4056"/>
                  <a:pt x="6399" y="3908"/>
                </a:cubicBezTo>
                <a:cubicBezTo>
                  <a:pt x="6399" y="3771"/>
                  <a:pt x="6290" y="3661"/>
                  <a:pt x="6152" y="3661"/>
                </a:cubicBezTo>
                <a:close/>
                <a:moveTo>
                  <a:pt x="7371" y="3661"/>
                </a:moveTo>
                <a:cubicBezTo>
                  <a:pt x="7152" y="3661"/>
                  <a:pt x="7042" y="3927"/>
                  <a:pt x="7199" y="4081"/>
                </a:cubicBezTo>
                <a:cubicBezTo>
                  <a:pt x="7249" y="4132"/>
                  <a:pt x="7310" y="4155"/>
                  <a:pt x="7371" y="4155"/>
                </a:cubicBezTo>
                <a:cubicBezTo>
                  <a:pt x="7497" y="4155"/>
                  <a:pt x="7619" y="4056"/>
                  <a:pt x="7619" y="3908"/>
                </a:cubicBezTo>
                <a:cubicBezTo>
                  <a:pt x="7619" y="3771"/>
                  <a:pt x="7509" y="3661"/>
                  <a:pt x="7371" y="3661"/>
                </a:cubicBezTo>
                <a:close/>
                <a:moveTo>
                  <a:pt x="8590" y="3661"/>
                </a:moveTo>
                <a:cubicBezTo>
                  <a:pt x="8371" y="3661"/>
                  <a:pt x="8261" y="3927"/>
                  <a:pt x="8418" y="4081"/>
                </a:cubicBezTo>
                <a:cubicBezTo>
                  <a:pt x="8468" y="4132"/>
                  <a:pt x="8529" y="4155"/>
                  <a:pt x="8590" y="4155"/>
                </a:cubicBezTo>
                <a:cubicBezTo>
                  <a:pt x="8716" y="4155"/>
                  <a:pt x="8838" y="4056"/>
                  <a:pt x="8838" y="3908"/>
                </a:cubicBezTo>
                <a:cubicBezTo>
                  <a:pt x="8838" y="3771"/>
                  <a:pt x="8728" y="3661"/>
                  <a:pt x="8590" y="3661"/>
                </a:cubicBezTo>
                <a:close/>
                <a:moveTo>
                  <a:pt x="9812" y="3661"/>
                </a:moveTo>
                <a:cubicBezTo>
                  <a:pt x="9590" y="3661"/>
                  <a:pt x="9480" y="3927"/>
                  <a:pt x="9637" y="4081"/>
                </a:cubicBezTo>
                <a:cubicBezTo>
                  <a:pt x="9687" y="4132"/>
                  <a:pt x="9749" y="4155"/>
                  <a:pt x="9809" y="4155"/>
                </a:cubicBezTo>
                <a:cubicBezTo>
                  <a:pt x="9935" y="4155"/>
                  <a:pt x="10057" y="4056"/>
                  <a:pt x="10057" y="3908"/>
                </a:cubicBezTo>
                <a:cubicBezTo>
                  <a:pt x="10057" y="3771"/>
                  <a:pt x="9947" y="3661"/>
                  <a:pt x="9812" y="3661"/>
                </a:cubicBezTo>
                <a:close/>
                <a:moveTo>
                  <a:pt x="11031" y="3661"/>
                </a:moveTo>
                <a:cubicBezTo>
                  <a:pt x="10809" y="3661"/>
                  <a:pt x="10699" y="3927"/>
                  <a:pt x="10856" y="4081"/>
                </a:cubicBezTo>
                <a:cubicBezTo>
                  <a:pt x="10907" y="4132"/>
                  <a:pt x="10969" y="4155"/>
                  <a:pt x="11030" y="4155"/>
                </a:cubicBezTo>
                <a:cubicBezTo>
                  <a:pt x="11156" y="4155"/>
                  <a:pt x="11276" y="4056"/>
                  <a:pt x="11276" y="3908"/>
                </a:cubicBezTo>
                <a:cubicBezTo>
                  <a:pt x="11276" y="3771"/>
                  <a:pt x="11166" y="3661"/>
                  <a:pt x="11031" y="3661"/>
                </a:cubicBezTo>
                <a:close/>
                <a:moveTo>
                  <a:pt x="12250" y="3661"/>
                </a:moveTo>
                <a:cubicBezTo>
                  <a:pt x="12031" y="3661"/>
                  <a:pt x="11921" y="3927"/>
                  <a:pt x="12075" y="4081"/>
                </a:cubicBezTo>
                <a:cubicBezTo>
                  <a:pt x="12126" y="4132"/>
                  <a:pt x="12188" y="4155"/>
                  <a:pt x="12250" y="4155"/>
                </a:cubicBezTo>
                <a:cubicBezTo>
                  <a:pt x="12377" y="4155"/>
                  <a:pt x="12498" y="4056"/>
                  <a:pt x="12498" y="3908"/>
                </a:cubicBezTo>
                <a:cubicBezTo>
                  <a:pt x="12498" y="3771"/>
                  <a:pt x="12385" y="3661"/>
                  <a:pt x="12250" y="3661"/>
                </a:cubicBezTo>
                <a:close/>
                <a:moveTo>
                  <a:pt x="13469" y="3661"/>
                </a:moveTo>
                <a:cubicBezTo>
                  <a:pt x="13250" y="3661"/>
                  <a:pt x="13140" y="3927"/>
                  <a:pt x="13294" y="4081"/>
                </a:cubicBezTo>
                <a:cubicBezTo>
                  <a:pt x="13345" y="4132"/>
                  <a:pt x="13407" y="4155"/>
                  <a:pt x="13469" y="4155"/>
                </a:cubicBezTo>
                <a:cubicBezTo>
                  <a:pt x="13596" y="4155"/>
                  <a:pt x="13717" y="4056"/>
                  <a:pt x="13717" y="3908"/>
                </a:cubicBezTo>
                <a:cubicBezTo>
                  <a:pt x="13717" y="3771"/>
                  <a:pt x="13604" y="3661"/>
                  <a:pt x="13469" y="3661"/>
                </a:cubicBezTo>
                <a:close/>
                <a:moveTo>
                  <a:pt x="14688" y="3661"/>
                </a:moveTo>
                <a:cubicBezTo>
                  <a:pt x="14469" y="3661"/>
                  <a:pt x="14359" y="3927"/>
                  <a:pt x="14513" y="4081"/>
                </a:cubicBezTo>
                <a:cubicBezTo>
                  <a:pt x="14564" y="4132"/>
                  <a:pt x="14626" y="4155"/>
                  <a:pt x="14688" y="4155"/>
                </a:cubicBezTo>
                <a:cubicBezTo>
                  <a:pt x="14815" y="4155"/>
                  <a:pt x="14936" y="4056"/>
                  <a:pt x="14936" y="3908"/>
                </a:cubicBezTo>
                <a:cubicBezTo>
                  <a:pt x="14936" y="3771"/>
                  <a:pt x="14826" y="3661"/>
                  <a:pt x="14688" y="3661"/>
                </a:cubicBezTo>
                <a:close/>
                <a:moveTo>
                  <a:pt x="15907" y="3661"/>
                </a:moveTo>
                <a:cubicBezTo>
                  <a:pt x="15688" y="3661"/>
                  <a:pt x="15578" y="3927"/>
                  <a:pt x="15735" y="4081"/>
                </a:cubicBezTo>
                <a:cubicBezTo>
                  <a:pt x="15785" y="4132"/>
                  <a:pt x="15847" y="4155"/>
                  <a:pt x="15908" y="4155"/>
                </a:cubicBezTo>
                <a:cubicBezTo>
                  <a:pt x="16034" y="4155"/>
                  <a:pt x="16155" y="4056"/>
                  <a:pt x="16155" y="3908"/>
                </a:cubicBezTo>
                <a:cubicBezTo>
                  <a:pt x="16155" y="3771"/>
                  <a:pt x="16045" y="3661"/>
                  <a:pt x="15907" y="3661"/>
                </a:cubicBezTo>
                <a:close/>
                <a:moveTo>
                  <a:pt x="17127" y="3661"/>
                </a:moveTo>
                <a:cubicBezTo>
                  <a:pt x="16907" y="3661"/>
                  <a:pt x="16797" y="3927"/>
                  <a:pt x="16954" y="4081"/>
                </a:cubicBezTo>
                <a:cubicBezTo>
                  <a:pt x="17004" y="4132"/>
                  <a:pt x="17066" y="4155"/>
                  <a:pt x="17127" y="4155"/>
                </a:cubicBezTo>
                <a:cubicBezTo>
                  <a:pt x="17253" y="4155"/>
                  <a:pt x="17374" y="4056"/>
                  <a:pt x="17374" y="3908"/>
                </a:cubicBezTo>
                <a:cubicBezTo>
                  <a:pt x="17374" y="3771"/>
                  <a:pt x="17264" y="3661"/>
                  <a:pt x="17127" y="3661"/>
                </a:cubicBezTo>
                <a:close/>
                <a:moveTo>
                  <a:pt x="18349" y="3661"/>
                </a:moveTo>
                <a:cubicBezTo>
                  <a:pt x="18126" y="3661"/>
                  <a:pt x="18017" y="3927"/>
                  <a:pt x="18173" y="4081"/>
                </a:cubicBezTo>
                <a:cubicBezTo>
                  <a:pt x="18223" y="4132"/>
                  <a:pt x="18285" y="4155"/>
                  <a:pt x="18346" y="4155"/>
                </a:cubicBezTo>
                <a:cubicBezTo>
                  <a:pt x="18472" y="4155"/>
                  <a:pt x="18593" y="4056"/>
                  <a:pt x="18593" y="3908"/>
                </a:cubicBezTo>
                <a:cubicBezTo>
                  <a:pt x="18593" y="3771"/>
                  <a:pt x="18483" y="3661"/>
                  <a:pt x="18349" y="3661"/>
                </a:cubicBezTo>
                <a:close/>
                <a:moveTo>
                  <a:pt x="19568" y="3661"/>
                </a:moveTo>
                <a:cubicBezTo>
                  <a:pt x="19345" y="3661"/>
                  <a:pt x="19236" y="3927"/>
                  <a:pt x="19392" y="4081"/>
                </a:cubicBezTo>
                <a:cubicBezTo>
                  <a:pt x="19443" y="4132"/>
                  <a:pt x="19505" y="4155"/>
                  <a:pt x="19566" y="4155"/>
                </a:cubicBezTo>
                <a:cubicBezTo>
                  <a:pt x="19692" y="4155"/>
                  <a:pt x="19812" y="4056"/>
                  <a:pt x="19812" y="3908"/>
                </a:cubicBezTo>
                <a:cubicBezTo>
                  <a:pt x="19812" y="3771"/>
                  <a:pt x="19703" y="3661"/>
                  <a:pt x="19568" y="3661"/>
                </a:cubicBezTo>
                <a:close/>
                <a:moveTo>
                  <a:pt x="20787" y="3661"/>
                </a:moveTo>
                <a:cubicBezTo>
                  <a:pt x="20567" y="3661"/>
                  <a:pt x="20458" y="3927"/>
                  <a:pt x="20611" y="4081"/>
                </a:cubicBezTo>
                <a:cubicBezTo>
                  <a:pt x="20662" y="4132"/>
                  <a:pt x="20725" y="4155"/>
                  <a:pt x="20786" y="4155"/>
                </a:cubicBezTo>
                <a:cubicBezTo>
                  <a:pt x="20913" y="4155"/>
                  <a:pt x="21034" y="4056"/>
                  <a:pt x="21034" y="3908"/>
                </a:cubicBezTo>
                <a:cubicBezTo>
                  <a:pt x="21034" y="3771"/>
                  <a:pt x="20922" y="3661"/>
                  <a:pt x="20787" y="3661"/>
                </a:cubicBezTo>
                <a:close/>
                <a:moveTo>
                  <a:pt x="22006" y="3661"/>
                </a:moveTo>
                <a:cubicBezTo>
                  <a:pt x="21786" y="3661"/>
                  <a:pt x="21677" y="3927"/>
                  <a:pt x="21830" y="4081"/>
                </a:cubicBezTo>
                <a:cubicBezTo>
                  <a:pt x="21881" y="4132"/>
                  <a:pt x="21944" y="4155"/>
                  <a:pt x="22005" y="4155"/>
                </a:cubicBezTo>
                <a:cubicBezTo>
                  <a:pt x="22132" y="4155"/>
                  <a:pt x="22253" y="4056"/>
                  <a:pt x="22253" y="3908"/>
                </a:cubicBezTo>
                <a:cubicBezTo>
                  <a:pt x="22253" y="3771"/>
                  <a:pt x="22141" y="3661"/>
                  <a:pt x="22006" y="3661"/>
                </a:cubicBezTo>
                <a:close/>
                <a:moveTo>
                  <a:pt x="23225" y="3661"/>
                </a:moveTo>
                <a:cubicBezTo>
                  <a:pt x="23006" y="3661"/>
                  <a:pt x="22896" y="3927"/>
                  <a:pt x="23049" y="4081"/>
                </a:cubicBezTo>
                <a:cubicBezTo>
                  <a:pt x="23100" y="4132"/>
                  <a:pt x="23163" y="4155"/>
                  <a:pt x="23224" y="4155"/>
                </a:cubicBezTo>
                <a:cubicBezTo>
                  <a:pt x="23351" y="4155"/>
                  <a:pt x="23472" y="4056"/>
                  <a:pt x="23472" y="3908"/>
                </a:cubicBezTo>
                <a:cubicBezTo>
                  <a:pt x="23472" y="3771"/>
                  <a:pt x="23363" y="3661"/>
                  <a:pt x="23225" y="3661"/>
                </a:cubicBezTo>
                <a:close/>
                <a:moveTo>
                  <a:pt x="24444" y="3661"/>
                </a:moveTo>
                <a:cubicBezTo>
                  <a:pt x="24225" y="3661"/>
                  <a:pt x="24115" y="3927"/>
                  <a:pt x="24272" y="4081"/>
                </a:cubicBezTo>
                <a:cubicBezTo>
                  <a:pt x="24322" y="4132"/>
                  <a:pt x="24383" y="4155"/>
                  <a:pt x="24444" y="4155"/>
                </a:cubicBezTo>
                <a:cubicBezTo>
                  <a:pt x="24570" y="4155"/>
                  <a:pt x="24692" y="4056"/>
                  <a:pt x="24692" y="3908"/>
                </a:cubicBezTo>
                <a:cubicBezTo>
                  <a:pt x="24692" y="3771"/>
                  <a:pt x="24582" y="3661"/>
                  <a:pt x="24444" y="3661"/>
                </a:cubicBezTo>
                <a:close/>
                <a:moveTo>
                  <a:pt x="25663" y="3661"/>
                </a:moveTo>
                <a:cubicBezTo>
                  <a:pt x="25444" y="3661"/>
                  <a:pt x="25334" y="3927"/>
                  <a:pt x="25491" y="4081"/>
                </a:cubicBezTo>
                <a:cubicBezTo>
                  <a:pt x="25541" y="4132"/>
                  <a:pt x="25602" y="4155"/>
                  <a:pt x="25663" y="4155"/>
                </a:cubicBezTo>
                <a:cubicBezTo>
                  <a:pt x="25789" y="4155"/>
                  <a:pt x="25911" y="4056"/>
                  <a:pt x="25911" y="3908"/>
                </a:cubicBezTo>
                <a:cubicBezTo>
                  <a:pt x="25911" y="3771"/>
                  <a:pt x="25801" y="3661"/>
                  <a:pt x="25663" y="3661"/>
                </a:cubicBezTo>
                <a:close/>
                <a:moveTo>
                  <a:pt x="26885" y="3661"/>
                </a:moveTo>
                <a:cubicBezTo>
                  <a:pt x="26663" y="3661"/>
                  <a:pt x="26553" y="3927"/>
                  <a:pt x="26710" y="4081"/>
                </a:cubicBezTo>
                <a:cubicBezTo>
                  <a:pt x="26760" y="4132"/>
                  <a:pt x="26822" y="4155"/>
                  <a:pt x="26882" y="4155"/>
                </a:cubicBezTo>
                <a:cubicBezTo>
                  <a:pt x="27008" y="4155"/>
                  <a:pt x="27130" y="4056"/>
                  <a:pt x="27130" y="3908"/>
                </a:cubicBezTo>
                <a:cubicBezTo>
                  <a:pt x="27130" y="3771"/>
                  <a:pt x="27020" y="3661"/>
                  <a:pt x="26885" y="3661"/>
                </a:cubicBezTo>
                <a:close/>
                <a:moveTo>
                  <a:pt x="28104" y="3661"/>
                </a:moveTo>
                <a:cubicBezTo>
                  <a:pt x="27885" y="3661"/>
                  <a:pt x="27772" y="3927"/>
                  <a:pt x="27929" y="4081"/>
                </a:cubicBezTo>
                <a:cubicBezTo>
                  <a:pt x="27980" y="4132"/>
                  <a:pt x="28042" y="4155"/>
                  <a:pt x="28103" y="4155"/>
                </a:cubicBezTo>
                <a:cubicBezTo>
                  <a:pt x="28229" y="4155"/>
                  <a:pt x="28349" y="4056"/>
                  <a:pt x="28349" y="3908"/>
                </a:cubicBezTo>
                <a:cubicBezTo>
                  <a:pt x="28349" y="3771"/>
                  <a:pt x="28239" y="3661"/>
                  <a:pt x="28104" y="3661"/>
                </a:cubicBezTo>
                <a:close/>
                <a:moveTo>
                  <a:pt x="29323" y="3661"/>
                </a:moveTo>
                <a:cubicBezTo>
                  <a:pt x="29104" y="3661"/>
                  <a:pt x="28994" y="3927"/>
                  <a:pt x="29148" y="4081"/>
                </a:cubicBezTo>
                <a:cubicBezTo>
                  <a:pt x="29199" y="4132"/>
                  <a:pt x="29261" y="4155"/>
                  <a:pt x="29323" y="4155"/>
                </a:cubicBezTo>
                <a:cubicBezTo>
                  <a:pt x="29450" y="4155"/>
                  <a:pt x="29571" y="4056"/>
                  <a:pt x="29571" y="3908"/>
                </a:cubicBezTo>
                <a:cubicBezTo>
                  <a:pt x="29571" y="3771"/>
                  <a:pt x="29458" y="3661"/>
                  <a:pt x="29323" y="3661"/>
                </a:cubicBezTo>
                <a:close/>
                <a:moveTo>
                  <a:pt x="30542" y="3661"/>
                </a:moveTo>
                <a:cubicBezTo>
                  <a:pt x="30323" y="3661"/>
                  <a:pt x="30213" y="3927"/>
                  <a:pt x="30367" y="4081"/>
                </a:cubicBezTo>
                <a:cubicBezTo>
                  <a:pt x="30418" y="4132"/>
                  <a:pt x="30480" y="4155"/>
                  <a:pt x="30542" y="4155"/>
                </a:cubicBezTo>
                <a:cubicBezTo>
                  <a:pt x="30669" y="4155"/>
                  <a:pt x="30790" y="4056"/>
                  <a:pt x="30790" y="3908"/>
                </a:cubicBezTo>
                <a:cubicBezTo>
                  <a:pt x="30790" y="3771"/>
                  <a:pt x="30677" y="3661"/>
                  <a:pt x="30542" y="3661"/>
                </a:cubicBezTo>
                <a:close/>
                <a:moveTo>
                  <a:pt x="31761" y="3661"/>
                </a:moveTo>
                <a:cubicBezTo>
                  <a:pt x="31542" y="3661"/>
                  <a:pt x="31432" y="3927"/>
                  <a:pt x="31586" y="4081"/>
                </a:cubicBezTo>
                <a:cubicBezTo>
                  <a:pt x="31637" y="4132"/>
                  <a:pt x="31699" y="4155"/>
                  <a:pt x="31761" y="4155"/>
                </a:cubicBezTo>
                <a:cubicBezTo>
                  <a:pt x="31888" y="4155"/>
                  <a:pt x="32009" y="4056"/>
                  <a:pt x="32009" y="3908"/>
                </a:cubicBezTo>
                <a:cubicBezTo>
                  <a:pt x="32009" y="3771"/>
                  <a:pt x="31899" y="3661"/>
                  <a:pt x="31761" y="3661"/>
                </a:cubicBezTo>
                <a:close/>
                <a:moveTo>
                  <a:pt x="32980" y="3661"/>
                </a:moveTo>
                <a:cubicBezTo>
                  <a:pt x="32761" y="3661"/>
                  <a:pt x="32651" y="3927"/>
                  <a:pt x="32808" y="4081"/>
                </a:cubicBezTo>
                <a:cubicBezTo>
                  <a:pt x="32858" y="4132"/>
                  <a:pt x="32920" y="4155"/>
                  <a:pt x="32981" y="4155"/>
                </a:cubicBezTo>
                <a:cubicBezTo>
                  <a:pt x="33107" y="4155"/>
                  <a:pt x="33228" y="4056"/>
                  <a:pt x="33228" y="3908"/>
                </a:cubicBezTo>
                <a:cubicBezTo>
                  <a:pt x="33228" y="3771"/>
                  <a:pt x="33118" y="3661"/>
                  <a:pt x="32980" y="3661"/>
                </a:cubicBezTo>
                <a:close/>
                <a:moveTo>
                  <a:pt x="54" y="4880"/>
                </a:moveTo>
                <a:cubicBezTo>
                  <a:pt x="38" y="4880"/>
                  <a:pt x="19" y="4880"/>
                  <a:pt x="0" y="4886"/>
                </a:cubicBezTo>
                <a:lnTo>
                  <a:pt x="0" y="5366"/>
                </a:lnTo>
                <a:cubicBezTo>
                  <a:pt x="19" y="5370"/>
                  <a:pt x="37" y="5372"/>
                  <a:pt x="55" y="5372"/>
                </a:cubicBezTo>
                <a:cubicBezTo>
                  <a:pt x="177" y="5372"/>
                  <a:pt x="285" y="5281"/>
                  <a:pt x="301" y="5153"/>
                </a:cubicBezTo>
                <a:cubicBezTo>
                  <a:pt x="317" y="5008"/>
                  <a:pt x="201" y="4880"/>
                  <a:pt x="54" y="4880"/>
                </a:cubicBezTo>
                <a:close/>
                <a:moveTo>
                  <a:pt x="6152" y="4880"/>
                </a:moveTo>
                <a:cubicBezTo>
                  <a:pt x="5933" y="4880"/>
                  <a:pt x="5823" y="5146"/>
                  <a:pt x="5976" y="5300"/>
                </a:cubicBezTo>
                <a:cubicBezTo>
                  <a:pt x="6027" y="5351"/>
                  <a:pt x="6090" y="5373"/>
                  <a:pt x="6151" y="5373"/>
                </a:cubicBezTo>
                <a:cubicBezTo>
                  <a:pt x="6278" y="5373"/>
                  <a:pt x="6399" y="5275"/>
                  <a:pt x="6399" y="5124"/>
                </a:cubicBezTo>
                <a:cubicBezTo>
                  <a:pt x="6399" y="4990"/>
                  <a:pt x="6287" y="4880"/>
                  <a:pt x="6152" y="4880"/>
                </a:cubicBezTo>
                <a:close/>
                <a:moveTo>
                  <a:pt x="7371" y="4880"/>
                </a:moveTo>
                <a:cubicBezTo>
                  <a:pt x="7152" y="4880"/>
                  <a:pt x="7042" y="5146"/>
                  <a:pt x="7199" y="5300"/>
                </a:cubicBezTo>
                <a:cubicBezTo>
                  <a:pt x="7248" y="5351"/>
                  <a:pt x="7310" y="5373"/>
                  <a:pt x="7371" y="5373"/>
                </a:cubicBezTo>
                <a:cubicBezTo>
                  <a:pt x="7497" y="5373"/>
                  <a:pt x="7619" y="5275"/>
                  <a:pt x="7619" y="5124"/>
                </a:cubicBezTo>
                <a:cubicBezTo>
                  <a:pt x="7619" y="4990"/>
                  <a:pt x="7509" y="4880"/>
                  <a:pt x="7371" y="4880"/>
                </a:cubicBezTo>
                <a:close/>
                <a:moveTo>
                  <a:pt x="8590" y="4880"/>
                </a:moveTo>
                <a:cubicBezTo>
                  <a:pt x="8371" y="4880"/>
                  <a:pt x="8261" y="5146"/>
                  <a:pt x="8418" y="5300"/>
                </a:cubicBezTo>
                <a:cubicBezTo>
                  <a:pt x="8467" y="5351"/>
                  <a:pt x="8529" y="5373"/>
                  <a:pt x="8590" y="5373"/>
                </a:cubicBezTo>
                <a:cubicBezTo>
                  <a:pt x="8716" y="5373"/>
                  <a:pt x="8838" y="5275"/>
                  <a:pt x="8838" y="5124"/>
                </a:cubicBezTo>
                <a:cubicBezTo>
                  <a:pt x="8838" y="4990"/>
                  <a:pt x="8728" y="4880"/>
                  <a:pt x="8590" y="4880"/>
                </a:cubicBezTo>
                <a:close/>
                <a:moveTo>
                  <a:pt x="9812" y="4880"/>
                </a:moveTo>
                <a:cubicBezTo>
                  <a:pt x="9590" y="4880"/>
                  <a:pt x="9480" y="5146"/>
                  <a:pt x="9637" y="5300"/>
                </a:cubicBezTo>
                <a:cubicBezTo>
                  <a:pt x="9688" y="5351"/>
                  <a:pt x="9750" y="5373"/>
                  <a:pt x="9810" y="5373"/>
                </a:cubicBezTo>
                <a:cubicBezTo>
                  <a:pt x="9937" y="5373"/>
                  <a:pt x="10057" y="5275"/>
                  <a:pt x="10057" y="5124"/>
                </a:cubicBezTo>
                <a:cubicBezTo>
                  <a:pt x="10057" y="4990"/>
                  <a:pt x="9947" y="4880"/>
                  <a:pt x="9812" y="4880"/>
                </a:cubicBezTo>
                <a:close/>
                <a:moveTo>
                  <a:pt x="11031" y="4880"/>
                </a:moveTo>
                <a:cubicBezTo>
                  <a:pt x="10809" y="4880"/>
                  <a:pt x="10699" y="5146"/>
                  <a:pt x="10856" y="5300"/>
                </a:cubicBezTo>
                <a:cubicBezTo>
                  <a:pt x="10907" y="5351"/>
                  <a:pt x="10969" y="5373"/>
                  <a:pt x="11029" y="5373"/>
                </a:cubicBezTo>
                <a:cubicBezTo>
                  <a:pt x="11156" y="5373"/>
                  <a:pt x="11276" y="5275"/>
                  <a:pt x="11276" y="5124"/>
                </a:cubicBezTo>
                <a:cubicBezTo>
                  <a:pt x="11276" y="4990"/>
                  <a:pt x="11166" y="4880"/>
                  <a:pt x="11031" y="4880"/>
                </a:cubicBezTo>
                <a:close/>
                <a:moveTo>
                  <a:pt x="12250" y="4880"/>
                </a:moveTo>
                <a:cubicBezTo>
                  <a:pt x="12031" y="4880"/>
                  <a:pt x="11921" y="5146"/>
                  <a:pt x="12075" y="5300"/>
                </a:cubicBezTo>
                <a:cubicBezTo>
                  <a:pt x="12126" y="5351"/>
                  <a:pt x="12188" y="5373"/>
                  <a:pt x="12249" y="5373"/>
                </a:cubicBezTo>
                <a:cubicBezTo>
                  <a:pt x="12376" y="5373"/>
                  <a:pt x="12498" y="5275"/>
                  <a:pt x="12498" y="5124"/>
                </a:cubicBezTo>
                <a:cubicBezTo>
                  <a:pt x="12495" y="4990"/>
                  <a:pt x="12385" y="4880"/>
                  <a:pt x="12250" y="4880"/>
                </a:cubicBezTo>
                <a:close/>
                <a:moveTo>
                  <a:pt x="13469" y="4880"/>
                </a:moveTo>
                <a:cubicBezTo>
                  <a:pt x="13250" y="4880"/>
                  <a:pt x="13140" y="5146"/>
                  <a:pt x="13294" y="5300"/>
                </a:cubicBezTo>
                <a:cubicBezTo>
                  <a:pt x="13345" y="5351"/>
                  <a:pt x="13407" y="5373"/>
                  <a:pt x="13468" y="5373"/>
                </a:cubicBezTo>
                <a:cubicBezTo>
                  <a:pt x="13595" y="5373"/>
                  <a:pt x="13717" y="5275"/>
                  <a:pt x="13717" y="5124"/>
                </a:cubicBezTo>
                <a:cubicBezTo>
                  <a:pt x="13717" y="4990"/>
                  <a:pt x="13604" y="4880"/>
                  <a:pt x="13469" y="4880"/>
                </a:cubicBezTo>
                <a:close/>
                <a:moveTo>
                  <a:pt x="14688" y="4880"/>
                </a:moveTo>
                <a:cubicBezTo>
                  <a:pt x="14469" y="4880"/>
                  <a:pt x="14359" y="5143"/>
                  <a:pt x="14513" y="5300"/>
                </a:cubicBezTo>
                <a:cubicBezTo>
                  <a:pt x="14564" y="5351"/>
                  <a:pt x="14626" y="5373"/>
                  <a:pt x="14687" y="5373"/>
                </a:cubicBezTo>
                <a:cubicBezTo>
                  <a:pt x="14814" y="5373"/>
                  <a:pt x="14936" y="5275"/>
                  <a:pt x="14936" y="5124"/>
                </a:cubicBezTo>
                <a:cubicBezTo>
                  <a:pt x="14936" y="4990"/>
                  <a:pt x="14823" y="4880"/>
                  <a:pt x="14688" y="4880"/>
                </a:cubicBezTo>
                <a:close/>
                <a:moveTo>
                  <a:pt x="15907" y="4880"/>
                </a:moveTo>
                <a:cubicBezTo>
                  <a:pt x="15688" y="4880"/>
                  <a:pt x="15578" y="5146"/>
                  <a:pt x="15735" y="5300"/>
                </a:cubicBezTo>
                <a:cubicBezTo>
                  <a:pt x="15785" y="5351"/>
                  <a:pt x="15847" y="5373"/>
                  <a:pt x="15907" y="5373"/>
                </a:cubicBezTo>
                <a:cubicBezTo>
                  <a:pt x="16033" y="5373"/>
                  <a:pt x="16155" y="5275"/>
                  <a:pt x="16155" y="5124"/>
                </a:cubicBezTo>
                <a:cubicBezTo>
                  <a:pt x="16155" y="4990"/>
                  <a:pt x="16045" y="4880"/>
                  <a:pt x="15907" y="4880"/>
                </a:cubicBezTo>
                <a:close/>
                <a:moveTo>
                  <a:pt x="17127" y="4880"/>
                </a:moveTo>
                <a:cubicBezTo>
                  <a:pt x="16907" y="4880"/>
                  <a:pt x="16797" y="5146"/>
                  <a:pt x="16954" y="5300"/>
                </a:cubicBezTo>
                <a:cubicBezTo>
                  <a:pt x="17004" y="5351"/>
                  <a:pt x="17066" y="5373"/>
                  <a:pt x="17126" y="5373"/>
                </a:cubicBezTo>
                <a:cubicBezTo>
                  <a:pt x="17253" y="5373"/>
                  <a:pt x="17374" y="5275"/>
                  <a:pt x="17374" y="5124"/>
                </a:cubicBezTo>
                <a:cubicBezTo>
                  <a:pt x="17374" y="4990"/>
                  <a:pt x="17264" y="4880"/>
                  <a:pt x="17127" y="4880"/>
                </a:cubicBezTo>
                <a:close/>
                <a:moveTo>
                  <a:pt x="18349" y="4880"/>
                </a:moveTo>
                <a:cubicBezTo>
                  <a:pt x="18126" y="4880"/>
                  <a:pt x="18017" y="5146"/>
                  <a:pt x="18173" y="5300"/>
                </a:cubicBezTo>
                <a:cubicBezTo>
                  <a:pt x="18224" y="5351"/>
                  <a:pt x="18286" y="5373"/>
                  <a:pt x="18347" y="5373"/>
                </a:cubicBezTo>
                <a:cubicBezTo>
                  <a:pt x="18473" y="5373"/>
                  <a:pt x="18593" y="5275"/>
                  <a:pt x="18593" y="5124"/>
                </a:cubicBezTo>
                <a:cubicBezTo>
                  <a:pt x="18593" y="4990"/>
                  <a:pt x="18483" y="4880"/>
                  <a:pt x="18349" y="4880"/>
                </a:cubicBezTo>
                <a:close/>
                <a:moveTo>
                  <a:pt x="19568" y="4880"/>
                </a:moveTo>
                <a:cubicBezTo>
                  <a:pt x="19348" y="4880"/>
                  <a:pt x="19236" y="5146"/>
                  <a:pt x="19392" y="5300"/>
                </a:cubicBezTo>
                <a:cubicBezTo>
                  <a:pt x="19443" y="5351"/>
                  <a:pt x="19505" y="5373"/>
                  <a:pt x="19566" y="5373"/>
                </a:cubicBezTo>
                <a:cubicBezTo>
                  <a:pt x="19692" y="5373"/>
                  <a:pt x="19812" y="5275"/>
                  <a:pt x="19812" y="5124"/>
                </a:cubicBezTo>
                <a:cubicBezTo>
                  <a:pt x="19812" y="4990"/>
                  <a:pt x="19703" y="4880"/>
                  <a:pt x="19568" y="4880"/>
                </a:cubicBezTo>
                <a:close/>
                <a:moveTo>
                  <a:pt x="20787" y="4880"/>
                </a:moveTo>
                <a:cubicBezTo>
                  <a:pt x="20567" y="4880"/>
                  <a:pt x="20458" y="5146"/>
                  <a:pt x="20611" y="5300"/>
                </a:cubicBezTo>
                <a:cubicBezTo>
                  <a:pt x="20662" y="5351"/>
                  <a:pt x="20725" y="5373"/>
                  <a:pt x="20786" y="5373"/>
                </a:cubicBezTo>
                <a:cubicBezTo>
                  <a:pt x="20913" y="5373"/>
                  <a:pt x="21034" y="5275"/>
                  <a:pt x="21034" y="5124"/>
                </a:cubicBezTo>
                <a:cubicBezTo>
                  <a:pt x="21031" y="4990"/>
                  <a:pt x="20922" y="4880"/>
                  <a:pt x="20787" y="4880"/>
                </a:cubicBezTo>
                <a:close/>
                <a:moveTo>
                  <a:pt x="22006" y="4880"/>
                </a:moveTo>
                <a:cubicBezTo>
                  <a:pt x="21786" y="4880"/>
                  <a:pt x="21677" y="5146"/>
                  <a:pt x="21830" y="5300"/>
                </a:cubicBezTo>
                <a:cubicBezTo>
                  <a:pt x="21881" y="5351"/>
                  <a:pt x="21944" y="5373"/>
                  <a:pt x="22005" y="5373"/>
                </a:cubicBezTo>
                <a:cubicBezTo>
                  <a:pt x="22132" y="5373"/>
                  <a:pt x="22253" y="5275"/>
                  <a:pt x="22253" y="5124"/>
                </a:cubicBezTo>
                <a:cubicBezTo>
                  <a:pt x="22253" y="4990"/>
                  <a:pt x="22141" y="4880"/>
                  <a:pt x="22006" y="4880"/>
                </a:cubicBezTo>
                <a:close/>
                <a:moveTo>
                  <a:pt x="23225" y="4880"/>
                </a:moveTo>
                <a:cubicBezTo>
                  <a:pt x="23006" y="4880"/>
                  <a:pt x="22896" y="5146"/>
                  <a:pt x="23049" y="5300"/>
                </a:cubicBezTo>
                <a:cubicBezTo>
                  <a:pt x="23100" y="5351"/>
                  <a:pt x="23163" y="5373"/>
                  <a:pt x="23224" y="5373"/>
                </a:cubicBezTo>
                <a:cubicBezTo>
                  <a:pt x="23351" y="5373"/>
                  <a:pt x="23472" y="5275"/>
                  <a:pt x="23472" y="5124"/>
                </a:cubicBezTo>
                <a:cubicBezTo>
                  <a:pt x="23472" y="4990"/>
                  <a:pt x="23360" y="4880"/>
                  <a:pt x="23225" y="4880"/>
                </a:cubicBezTo>
                <a:close/>
                <a:moveTo>
                  <a:pt x="24444" y="4880"/>
                </a:moveTo>
                <a:cubicBezTo>
                  <a:pt x="24225" y="4880"/>
                  <a:pt x="24115" y="5146"/>
                  <a:pt x="24272" y="5300"/>
                </a:cubicBezTo>
                <a:cubicBezTo>
                  <a:pt x="24321" y="5351"/>
                  <a:pt x="24383" y="5373"/>
                  <a:pt x="24444" y="5373"/>
                </a:cubicBezTo>
                <a:cubicBezTo>
                  <a:pt x="24570" y="5373"/>
                  <a:pt x="24692" y="5275"/>
                  <a:pt x="24692" y="5124"/>
                </a:cubicBezTo>
                <a:cubicBezTo>
                  <a:pt x="24692" y="4990"/>
                  <a:pt x="24582" y="4880"/>
                  <a:pt x="24444" y="4880"/>
                </a:cubicBezTo>
                <a:close/>
                <a:moveTo>
                  <a:pt x="25663" y="4880"/>
                </a:moveTo>
                <a:cubicBezTo>
                  <a:pt x="25444" y="4880"/>
                  <a:pt x="25334" y="5146"/>
                  <a:pt x="25491" y="5300"/>
                </a:cubicBezTo>
                <a:cubicBezTo>
                  <a:pt x="25540" y="5351"/>
                  <a:pt x="25602" y="5373"/>
                  <a:pt x="25663" y="5373"/>
                </a:cubicBezTo>
                <a:cubicBezTo>
                  <a:pt x="25789" y="5373"/>
                  <a:pt x="25911" y="5275"/>
                  <a:pt x="25911" y="5124"/>
                </a:cubicBezTo>
                <a:cubicBezTo>
                  <a:pt x="25911" y="4990"/>
                  <a:pt x="25801" y="4880"/>
                  <a:pt x="25663" y="4880"/>
                </a:cubicBezTo>
                <a:close/>
                <a:moveTo>
                  <a:pt x="26885" y="4880"/>
                </a:moveTo>
                <a:cubicBezTo>
                  <a:pt x="26663" y="4880"/>
                  <a:pt x="26553" y="5146"/>
                  <a:pt x="26710" y="5300"/>
                </a:cubicBezTo>
                <a:cubicBezTo>
                  <a:pt x="26761" y="5351"/>
                  <a:pt x="26823" y="5373"/>
                  <a:pt x="26883" y="5373"/>
                </a:cubicBezTo>
                <a:cubicBezTo>
                  <a:pt x="27010" y="5373"/>
                  <a:pt x="27130" y="5275"/>
                  <a:pt x="27130" y="5124"/>
                </a:cubicBezTo>
                <a:cubicBezTo>
                  <a:pt x="27130" y="4990"/>
                  <a:pt x="27020" y="4880"/>
                  <a:pt x="26885" y="4880"/>
                </a:cubicBezTo>
                <a:close/>
                <a:moveTo>
                  <a:pt x="28104" y="4880"/>
                </a:moveTo>
                <a:cubicBezTo>
                  <a:pt x="27885" y="4880"/>
                  <a:pt x="27772" y="5146"/>
                  <a:pt x="27929" y="5300"/>
                </a:cubicBezTo>
                <a:cubicBezTo>
                  <a:pt x="27980" y="5351"/>
                  <a:pt x="28042" y="5373"/>
                  <a:pt x="28103" y="5373"/>
                </a:cubicBezTo>
                <a:cubicBezTo>
                  <a:pt x="28230" y="5373"/>
                  <a:pt x="28351" y="5275"/>
                  <a:pt x="28349" y="5124"/>
                </a:cubicBezTo>
                <a:cubicBezTo>
                  <a:pt x="28349" y="4990"/>
                  <a:pt x="28239" y="4880"/>
                  <a:pt x="28104" y="4880"/>
                </a:cubicBezTo>
                <a:close/>
                <a:moveTo>
                  <a:pt x="29323" y="4880"/>
                </a:moveTo>
                <a:cubicBezTo>
                  <a:pt x="29104" y="4880"/>
                  <a:pt x="28994" y="5146"/>
                  <a:pt x="29148" y="5300"/>
                </a:cubicBezTo>
                <a:cubicBezTo>
                  <a:pt x="29199" y="5351"/>
                  <a:pt x="29261" y="5373"/>
                  <a:pt x="29322" y="5373"/>
                </a:cubicBezTo>
                <a:cubicBezTo>
                  <a:pt x="29449" y="5373"/>
                  <a:pt x="29571" y="5275"/>
                  <a:pt x="29571" y="5124"/>
                </a:cubicBezTo>
                <a:cubicBezTo>
                  <a:pt x="29568" y="4990"/>
                  <a:pt x="29458" y="4880"/>
                  <a:pt x="29323" y="4880"/>
                </a:cubicBezTo>
                <a:close/>
                <a:moveTo>
                  <a:pt x="30542" y="4880"/>
                </a:moveTo>
                <a:cubicBezTo>
                  <a:pt x="30323" y="4880"/>
                  <a:pt x="30213" y="5146"/>
                  <a:pt x="30367" y="5300"/>
                </a:cubicBezTo>
                <a:cubicBezTo>
                  <a:pt x="30418" y="5351"/>
                  <a:pt x="30480" y="5373"/>
                  <a:pt x="30541" y="5373"/>
                </a:cubicBezTo>
                <a:cubicBezTo>
                  <a:pt x="30668" y="5373"/>
                  <a:pt x="30790" y="5275"/>
                  <a:pt x="30790" y="5124"/>
                </a:cubicBezTo>
                <a:cubicBezTo>
                  <a:pt x="30790" y="4990"/>
                  <a:pt x="30677" y="4880"/>
                  <a:pt x="30542" y="4880"/>
                </a:cubicBezTo>
                <a:close/>
                <a:moveTo>
                  <a:pt x="31761" y="4880"/>
                </a:moveTo>
                <a:cubicBezTo>
                  <a:pt x="31542" y="4880"/>
                  <a:pt x="31432" y="5146"/>
                  <a:pt x="31586" y="5300"/>
                </a:cubicBezTo>
                <a:cubicBezTo>
                  <a:pt x="31637" y="5351"/>
                  <a:pt x="31699" y="5373"/>
                  <a:pt x="31760" y="5373"/>
                </a:cubicBezTo>
                <a:cubicBezTo>
                  <a:pt x="31887" y="5373"/>
                  <a:pt x="32009" y="5275"/>
                  <a:pt x="32009" y="5124"/>
                </a:cubicBezTo>
                <a:cubicBezTo>
                  <a:pt x="32009" y="4990"/>
                  <a:pt x="31899" y="4880"/>
                  <a:pt x="31761" y="4880"/>
                </a:cubicBezTo>
                <a:close/>
                <a:moveTo>
                  <a:pt x="32980" y="4880"/>
                </a:moveTo>
                <a:cubicBezTo>
                  <a:pt x="32761" y="4880"/>
                  <a:pt x="32651" y="5146"/>
                  <a:pt x="32808" y="5300"/>
                </a:cubicBezTo>
                <a:cubicBezTo>
                  <a:pt x="32858" y="5351"/>
                  <a:pt x="32920" y="5373"/>
                  <a:pt x="32980" y="5373"/>
                </a:cubicBezTo>
                <a:cubicBezTo>
                  <a:pt x="33106" y="5373"/>
                  <a:pt x="33228" y="5275"/>
                  <a:pt x="33228" y="5124"/>
                </a:cubicBezTo>
                <a:cubicBezTo>
                  <a:pt x="33228" y="4990"/>
                  <a:pt x="33118" y="4880"/>
                  <a:pt x="32980" y="4880"/>
                </a:cubicBezTo>
                <a:close/>
                <a:moveTo>
                  <a:pt x="1276" y="4880"/>
                </a:moveTo>
                <a:cubicBezTo>
                  <a:pt x="1053" y="4880"/>
                  <a:pt x="944" y="5146"/>
                  <a:pt x="1100" y="5300"/>
                </a:cubicBezTo>
                <a:cubicBezTo>
                  <a:pt x="1150" y="5351"/>
                  <a:pt x="1212" y="5374"/>
                  <a:pt x="1273" y="5374"/>
                </a:cubicBezTo>
                <a:cubicBezTo>
                  <a:pt x="1399" y="5374"/>
                  <a:pt x="1520" y="5275"/>
                  <a:pt x="1520" y="5127"/>
                </a:cubicBezTo>
                <a:cubicBezTo>
                  <a:pt x="1520" y="4990"/>
                  <a:pt x="1410" y="4880"/>
                  <a:pt x="1276" y="4880"/>
                </a:cubicBezTo>
                <a:close/>
                <a:moveTo>
                  <a:pt x="2495" y="4880"/>
                </a:moveTo>
                <a:cubicBezTo>
                  <a:pt x="2272" y="4880"/>
                  <a:pt x="2163" y="5146"/>
                  <a:pt x="2319" y="5300"/>
                </a:cubicBezTo>
                <a:cubicBezTo>
                  <a:pt x="2370" y="5351"/>
                  <a:pt x="2432" y="5374"/>
                  <a:pt x="2493" y="5374"/>
                </a:cubicBezTo>
                <a:cubicBezTo>
                  <a:pt x="2619" y="5374"/>
                  <a:pt x="2739" y="5275"/>
                  <a:pt x="2739" y="5127"/>
                </a:cubicBezTo>
                <a:cubicBezTo>
                  <a:pt x="2739" y="4990"/>
                  <a:pt x="2630" y="4880"/>
                  <a:pt x="2495" y="4880"/>
                </a:cubicBezTo>
                <a:close/>
                <a:moveTo>
                  <a:pt x="3714" y="4880"/>
                </a:moveTo>
                <a:cubicBezTo>
                  <a:pt x="3494" y="4880"/>
                  <a:pt x="3385" y="5146"/>
                  <a:pt x="3538" y="5300"/>
                </a:cubicBezTo>
                <a:cubicBezTo>
                  <a:pt x="3589" y="5351"/>
                  <a:pt x="3652" y="5374"/>
                  <a:pt x="3713" y="5374"/>
                </a:cubicBezTo>
                <a:cubicBezTo>
                  <a:pt x="3840" y="5374"/>
                  <a:pt x="3961" y="5275"/>
                  <a:pt x="3961" y="5127"/>
                </a:cubicBezTo>
                <a:cubicBezTo>
                  <a:pt x="3958" y="4990"/>
                  <a:pt x="3849" y="4880"/>
                  <a:pt x="3714" y="4880"/>
                </a:cubicBezTo>
                <a:close/>
                <a:moveTo>
                  <a:pt x="4933" y="4880"/>
                </a:moveTo>
                <a:cubicBezTo>
                  <a:pt x="4713" y="4880"/>
                  <a:pt x="4604" y="5146"/>
                  <a:pt x="4757" y="5300"/>
                </a:cubicBezTo>
                <a:cubicBezTo>
                  <a:pt x="4808" y="5351"/>
                  <a:pt x="4871" y="5374"/>
                  <a:pt x="4932" y="5374"/>
                </a:cubicBezTo>
                <a:cubicBezTo>
                  <a:pt x="5059" y="5374"/>
                  <a:pt x="5180" y="5275"/>
                  <a:pt x="5180" y="5127"/>
                </a:cubicBezTo>
                <a:cubicBezTo>
                  <a:pt x="5180" y="4990"/>
                  <a:pt x="5068" y="4880"/>
                  <a:pt x="4933" y="4880"/>
                </a:cubicBezTo>
                <a:close/>
                <a:moveTo>
                  <a:pt x="32982" y="6099"/>
                </a:moveTo>
                <a:cubicBezTo>
                  <a:pt x="32854" y="6099"/>
                  <a:pt x="32734" y="6200"/>
                  <a:pt x="32736" y="6346"/>
                </a:cubicBezTo>
                <a:cubicBezTo>
                  <a:pt x="32736" y="6378"/>
                  <a:pt x="32742" y="6409"/>
                  <a:pt x="32752" y="6437"/>
                </a:cubicBezTo>
                <a:cubicBezTo>
                  <a:pt x="32883" y="6346"/>
                  <a:pt x="33006" y="6249"/>
                  <a:pt x="33121" y="6143"/>
                </a:cubicBezTo>
                <a:cubicBezTo>
                  <a:pt x="33078" y="6112"/>
                  <a:pt x="33029" y="6099"/>
                  <a:pt x="32982" y="6099"/>
                </a:cubicBezTo>
                <a:close/>
                <a:moveTo>
                  <a:pt x="65" y="6099"/>
                </a:moveTo>
                <a:cubicBezTo>
                  <a:pt x="61" y="6099"/>
                  <a:pt x="57" y="6099"/>
                  <a:pt x="54" y="6099"/>
                </a:cubicBezTo>
                <a:cubicBezTo>
                  <a:pt x="38" y="6099"/>
                  <a:pt x="19" y="6102"/>
                  <a:pt x="0" y="6105"/>
                </a:cubicBezTo>
                <a:lnTo>
                  <a:pt x="0" y="6588"/>
                </a:lnTo>
                <a:cubicBezTo>
                  <a:pt x="19" y="6591"/>
                  <a:pt x="38" y="6591"/>
                  <a:pt x="54" y="6591"/>
                </a:cubicBezTo>
                <a:cubicBezTo>
                  <a:pt x="57" y="6591"/>
                  <a:pt x="61" y="6591"/>
                  <a:pt x="65" y="6591"/>
                </a:cubicBezTo>
                <a:cubicBezTo>
                  <a:pt x="201" y="6591"/>
                  <a:pt x="310" y="6481"/>
                  <a:pt x="310" y="6346"/>
                </a:cubicBezTo>
                <a:cubicBezTo>
                  <a:pt x="310" y="6209"/>
                  <a:pt x="201" y="6099"/>
                  <a:pt x="65" y="6099"/>
                </a:cubicBezTo>
                <a:close/>
                <a:moveTo>
                  <a:pt x="1276" y="6099"/>
                </a:moveTo>
                <a:cubicBezTo>
                  <a:pt x="1053" y="6099"/>
                  <a:pt x="944" y="6365"/>
                  <a:pt x="1100" y="6519"/>
                </a:cubicBezTo>
                <a:cubicBezTo>
                  <a:pt x="1150" y="6570"/>
                  <a:pt x="1212" y="6593"/>
                  <a:pt x="1273" y="6593"/>
                </a:cubicBezTo>
                <a:cubicBezTo>
                  <a:pt x="1399" y="6593"/>
                  <a:pt x="1520" y="6495"/>
                  <a:pt x="1520" y="6346"/>
                </a:cubicBezTo>
                <a:cubicBezTo>
                  <a:pt x="1520" y="6209"/>
                  <a:pt x="1410" y="6099"/>
                  <a:pt x="1276" y="6099"/>
                </a:cubicBezTo>
                <a:close/>
                <a:moveTo>
                  <a:pt x="2495" y="6099"/>
                </a:moveTo>
                <a:cubicBezTo>
                  <a:pt x="2272" y="6099"/>
                  <a:pt x="2163" y="6365"/>
                  <a:pt x="2319" y="6519"/>
                </a:cubicBezTo>
                <a:cubicBezTo>
                  <a:pt x="2370" y="6570"/>
                  <a:pt x="2432" y="6593"/>
                  <a:pt x="2493" y="6593"/>
                </a:cubicBezTo>
                <a:cubicBezTo>
                  <a:pt x="2619" y="6593"/>
                  <a:pt x="2739" y="6495"/>
                  <a:pt x="2739" y="6346"/>
                </a:cubicBezTo>
                <a:cubicBezTo>
                  <a:pt x="2739" y="6209"/>
                  <a:pt x="2630" y="6099"/>
                  <a:pt x="2495" y="6099"/>
                </a:cubicBezTo>
                <a:close/>
                <a:moveTo>
                  <a:pt x="3714" y="6099"/>
                </a:moveTo>
                <a:cubicBezTo>
                  <a:pt x="3494" y="6099"/>
                  <a:pt x="3385" y="6365"/>
                  <a:pt x="3538" y="6519"/>
                </a:cubicBezTo>
                <a:cubicBezTo>
                  <a:pt x="3589" y="6570"/>
                  <a:pt x="3652" y="6593"/>
                  <a:pt x="3713" y="6593"/>
                </a:cubicBezTo>
                <a:cubicBezTo>
                  <a:pt x="3840" y="6593"/>
                  <a:pt x="3961" y="6495"/>
                  <a:pt x="3961" y="6346"/>
                </a:cubicBezTo>
                <a:cubicBezTo>
                  <a:pt x="3961" y="6209"/>
                  <a:pt x="3849" y="6099"/>
                  <a:pt x="3714" y="6099"/>
                </a:cubicBezTo>
                <a:close/>
                <a:moveTo>
                  <a:pt x="4933" y="6099"/>
                </a:moveTo>
                <a:cubicBezTo>
                  <a:pt x="4713" y="6099"/>
                  <a:pt x="4604" y="6365"/>
                  <a:pt x="4757" y="6519"/>
                </a:cubicBezTo>
                <a:cubicBezTo>
                  <a:pt x="4808" y="6570"/>
                  <a:pt x="4871" y="6593"/>
                  <a:pt x="4932" y="6593"/>
                </a:cubicBezTo>
                <a:cubicBezTo>
                  <a:pt x="5059" y="6593"/>
                  <a:pt x="5180" y="6495"/>
                  <a:pt x="5180" y="6346"/>
                </a:cubicBezTo>
                <a:cubicBezTo>
                  <a:pt x="5180" y="6209"/>
                  <a:pt x="5068" y="6099"/>
                  <a:pt x="4933" y="6099"/>
                </a:cubicBezTo>
                <a:close/>
                <a:moveTo>
                  <a:pt x="6152" y="6099"/>
                </a:moveTo>
                <a:cubicBezTo>
                  <a:pt x="5933" y="6099"/>
                  <a:pt x="5823" y="6365"/>
                  <a:pt x="5976" y="6519"/>
                </a:cubicBezTo>
                <a:cubicBezTo>
                  <a:pt x="6027" y="6570"/>
                  <a:pt x="6090" y="6593"/>
                  <a:pt x="6151" y="6593"/>
                </a:cubicBezTo>
                <a:cubicBezTo>
                  <a:pt x="6278" y="6593"/>
                  <a:pt x="6399" y="6495"/>
                  <a:pt x="6399" y="6346"/>
                </a:cubicBezTo>
                <a:cubicBezTo>
                  <a:pt x="6399" y="6209"/>
                  <a:pt x="6287" y="6099"/>
                  <a:pt x="6152" y="6099"/>
                </a:cubicBezTo>
                <a:close/>
                <a:moveTo>
                  <a:pt x="7371" y="6099"/>
                </a:moveTo>
                <a:cubicBezTo>
                  <a:pt x="7152" y="6099"/>
                  <a:pt x="7042" y="6365"/>
                  <a:pt x="7199" y="6519"/>
                </a:cubicBezTo>
                <a:cubicBezTo>
                  <a:pt x="7249" y="6570"/>
                  <a:pt x="7310" y="6593"/>
                  <a:pt x="7371" y="6593"/>
                </a:cubicBezTo>
                <a:cubicBezTo>
                  <a:pt x="7497" y="6593"/>
                  <a:pt x="7619" y="6495"/>
                  <a:pt x="7619" y="6346"/>
                </a:cubicBezTo>
                <a:cubicBezTo>
                  <a:pt x="7619" y="6209"/>
                  <a:pt x="7509" y="6099"/>
                  <a:pt x="7371" y="6099"/>
                </a:cubicBezTo>
                <a:close/>
                <a:moveTo>
                  <a:pt x="8590" y="6099"/>
                </a:moveTo>
                <a:cubicBezTo>
                  <a:pt x="8371" y="6099"/>
                  <a:pt x="8261" y="6365"/>
                  <a:pt x="8418" y="6519"/>
                </a:cubicBezTo>
                <a:cubicBezTo>
                  <a:pt x="8468" y="6570"/>
                  <a:pt x="8529" y="6593"/>
                  <a:pt x="8590" y="6593"/>
                </a:cubicBezTo>
                <a:cubicBezTo>
                  <a:pt x="8716" y="6593"/>
                  <a:pt x="8838" y="6495"/>
                  <a:pt x="8838" y="6346"/>
                </a:cubicBezTo>
                <a:cubicBezTo>
                  <a:pt x="8838" y="6209"/>
                  <a:pt x="8728" y="6099"/>
                  <a:pt x="8590" y="6099"/>
                </a:cubicBezTo>
                <a:close/>
                <a:moveTo>
                  <a:pt x="9812" y="6099"/>
                </a:moveTo>
                <a:cubicBezTo>
                  <a:pt x="9590" y="6099"/>
                  <a:pt x="9480" y="6365"/>
                  <a:pt x="9637" y="6519"/>
                </a:cubicBezTo>
                <a:cubicBezTo>
                  <a:pt x="9687" y="6570"/>
                  <a:pt x="9749" y="6593"/>
                  <a:pt x="9809" y="6593"/>
                </a:cubicBezTo>
                <a:cubicBezTo>
                  <a:pt x="9935" y="6593"/>
                  <a:pt x="10057" y="6495"/>
                  <a:pt x="10057" y="6346"/>
                </a:cubicBezTo>
                <a:cubicBezTo>
                  <a:pt x="10057" y="6209"/>
                  <a:pt x="9947" y="6099"/>
                  <a:pt x="9812" y="6099"/>
                </a:cubicBezTo>
                <a:close/>
                <a:moveTo>
                  <a:pt x="11031" y="6099"/>
                </a:moveTo>
                <a:cubicBezTo>
                  <a:pt x="10812" y="6099"/>
                  <a:pt x="10699" y="6365"/>
                  <a:pt x="10856" y="6519"/>
                </a:cubicBezTo>
                <a:cubicBezTo>
                  <a:pt x="10907" y="6570"/>
                  <a:pt x="10969" y="6593"/>
                  <a:pt x="11030" y="6593"/>
                </a:cubicBezTo>
                <a:cubicBezTo>
                  <a:pt x="11156" y="6593"/>
                  <a:pt x="11276" y="6495"/>
                  <a:pt x="11276" y="6346"/>
                </a:cubicBezTo>
                <a:cubicBezTo>
                  <a:pt x="11276" y="6209"/>
                  <a:pt x="11166" y="6099"/>
                  <a:pt x="11031" y="6099"/>
                </a:cubicBezTo>
                <a:close/>
                <a:moveTo>
                  <a:pt x="12250" y="6099"/>
                </a:moveTo>
                <a:cubicBezTo>
                  <a:pt x="12031" y="6099"/>
                  <a:pt x="11921" y="6365"/>
                  <a:pt x="12075" y="6519"/>
                </a:cubicBezTo>
                <a:cubicBezTo>
                  <a:pt x="12126" y="6570"/>
                  <a:pt x="12188" y="6593"/>
                  <a:pt x="12250" y="6593"/>
                </a:cubicBezTo>
                <a:cubicBezTo>
                  <a:pt x="12377" y="6593"/>
                  <a:pt x="12498" y="6495"/>
                  <a:pt x="12498" y="6346"/>
                </a:cubicBezTo>
                <a:cubicBezTo>
                  <a:pt x="12495" y="6209"/>
                  <a:pt x="12385" y="6099"/>
                  <a:pt x="12250" y="6099"/>
                </a:cubicBezTo>
                <a:close/>
                <a:moveTo>
                  <a:pt x="13469" y="6099"/>
                </a:moveTo>
                <a:cubicBezTo>
                  <a:pt x="13250" y="6099"/>
                  <a:pt x="13140" y="6365"/>
                  <a:pt x="13294" y="6519"/>
                </a:cubicBezTo>
                <a:cubicBezTo>
                  <a:pt x="13345" y="6570"/>
                  <a:pt x="13407" y="6593"/>
                  <a:pt x="13469" y="6593"/>
                </a:cubicBezTo>
                <a:cubicBezTo>
                  <a:pt x="13596" y="6593"/>
                  <a:pt x="13717" y="6495"/>
                  <a:pt x="13717" y="6346"/>
                </a:cubicBezTo>
                <a:cubicBezTo>
                  <a:pt x="13717" y="6209"/>
                  <a:pt x="13604" y="6099"/>
                  <a:pt x="13469" y="6099"/>
                </a:cubicBezTo>
                <a:close/>
                <a:moveTo>
                  <a:pt x="14688" y="6099"/>
                </a:moveTo>
                <a:cubicBezTo>
                  <a:pt x="14469" y="6099"/>
                  <a:pt x="14359" y="6365"/>
                  <a:pt x="14513" y="6519"/>
                </a:cubicBezTo>
                <a:cubicBezTo>
                  <a:pt x="14564" y="6570"/>
                  <a:pt x="14626" y="6593"/>
                  <a:pt x="14688" y="6593"/>
                </a:cubicBezTo>
                <a:cubicBezTo>
                  <a:pt x="14815" y="6593"/>
                  <a:pt x="14936" y="6495"/>
                  <a:pt x="14936" y="6346"/>
                </a:cubicBezTo>
                <a:cubicBezTo>
                  <a:pt x="14936" y="6209"/>
                  <a:pt x="14823" y="6099"/>
                  <a:pt x="14688" y="6099"/>
                </a:cubicBezTo>
                <a:close/>
                <a:moveTo>
                  <a:pt x="15907" y="6099"/>
                </a:moveTo>
                <a:cubicBezTo>
                  <a:pt x="15688" y="6099"/>
                  <a:pt x="15578" y="6365"/>
                  <a:pt x="15735" y="6519"/>
                </a:cubicBezTo>
                <a:cubicBezTo>
                  <a:pt x="15785" y="6570"/>
                  <a:pt x="15847" y="6593"/>
                  <a:pt x="15908" y="6593"/>
                </a:cubicBezTo>
                <a:cubicBezTo>
                  <a:pt x="16034" y="6593"/>
                  <a:pt x="16155" y="6495"/>
                  <a:pt x="16155" y="6346"/>
                </a:cubicBezTo>
                <a:cubicBezTo>
                  <a:pt x="16155" y="6209"/>
                  <a:pt x="16045" y="6099"/>
                  <a:pt x="15907" y="6099"/>
                </a:cubicBezTo>
                <a:close/>
                <a:moveTo>
                  <a:pt x="17127" y="6099"/>
                </a:moveTo>
                <a:cubicBezTo>
                  <a:pt x="16907" y="6099"/>
                  <a:pt x="16797" y="6365"/>
                  <a:pt x="16954" y="6519"/>
                </a:cubicBezTo>
                <a:cubicBezTo>
                  <a:pt x="17004" y="6570"/>
                  <a:pt x="17066" y="6593"/>
                  <a:pt x="17127" y="6593"/>
                </a:cubicBezTo>
                <a:cubicBezTo>
                  <a:pt x="17253" y="6593"/>
                  <a:pt x="17374" y="6495"/>
                  <a:pt x="17374" y="6346"/>
                </a:cubicBezTo>
                <a:cubicBezTo>
                  <a:pt x="17374" y="6209"/>
                  <a:pt x="17264" y="6099"/>
                  <a:pt x="17127" y="6099"/>
                </a:cubicBezTo>
                <a:close/>
                <a:moveTo>
                  <a:pt x="18349" y="6099"/>
                </a:moveTo>
                <a:cubicBezTo>
                  <a:pt x="18126" y="6099"/>
                  <a:pt x="18017" y="6365"/>
                  <a:pt x="18173" y="6519"/>
                </a:cubicBezTo>
                <a:cubicBezTo>
                  <a:pt x="18223" y="6570"/>
                  <a:pt x="18285" y="6593"/>
                  <a:pt x="18346" y="6593"/>
                </a:cubicBezTo>
                <a:cubicBezTo>
                  <a:pt x="18472" y="6593"/>
                  <a:pt x="18593" y="6495"/>
                  <a:pt x="18593" y="6346"/>
                </a:cubicBezTo>
                <a:cubicBezTo>
                  <a:pt x="18593" y="6209"/>
                  <a:pt x="18483" y="6099"/>
                  <a:pt x="18349" y="6099"/>
                </a:cubicBezTo>
                <a:close/>
                <a:moveTo>
                  <a:pt x="19568" y="6099"/>
                </a:moveTo>
                <a:cubicBezTo>
                  <a:pt x="19348" y="6099"/>
                  <a:pt x="19236" y="6365"/>
                  <a:pt x="19392" y="6519"/>
                </a:cubicBezTo>
                <a:cubicBezTo>
                  <a:pt x="19443" y="6570"/>
                  <a:pt x="19505" y="6593"/>
                  <a:pt x="19566" y="6593"/>
                </a:cubicBezTo>
                <a:cubicBezTo>
                  <a:pt x="19692" y="6593"/>
                  <a:pt x="19812" y="6495"/>
                  <a:pt x="19812" y="6346"/>
                </a:cubicBezTo>
                <a:cubicBezTo>
                  <a:pt x="19812" y="6209"/>
                  <a:pt x="19703" y="6099"/>
                  <a:pt x="19568" y="6099"/>
                </a:cubicBezTo>
                <a:close/>
                <a:moveTo>
                  <a:pt x="20787" y="6099"/>
                </a:moveTo>
                <a:cubicBezTo>
                  <a:pt x="20567" y="6099"/>
                  <a:pt x="20458" y="6365"/>
                  <a:pt x="20611" y="6519"/>
                </a:cubicBezTo>
                <a:cubicBezTo>
                  <a:pt x="20662" y="6570"/>
                  <a:pt x="20725" y="6593"/>
                  <a:pt x="20786" y="6593"/>
                </a:cubicBezTo>
                <a:cubicBezTo>
                  <a:pt x="20913" y="6593"/>
                  <a:pt x="21034" y="6495"/>
                  <a:pt x="21034" y="6346"/>
                </a:cubicBezTo>
                <a:cubicBezTo>
                  <a:pt x="21031" y="6209"/>
                  <a:pt x="20922" y="6099"/>
                  <a:pt x="20787" y="6099"/>
                </a:cubicBezTo>
                <a:close/>
                <a:moveTo>
                  <a:pt x="22006" y="6099"/>
                </a:moveTo>
                <a:cubicBezTo>
                  <a:pt x="21786" y="6099"/>
                  <a:pt x="21677" y="6365"/>
                  <a:pt x="21830" y="6519"/>
                </a:cubicBezTo>
                <a:cubicBezTo>
                  <a:pt x="21881" y="6570"/>
                  <a:pt x="21944" y="6593"/>
                  <a:pt x="22005" y="6593"/>
                </a:cubicBezTo>
                <a:cubicBezTo>
                  <a:pt x="22132" y="6593"/>
                  <a:pt x="22253" y="6495"/>
                  <a:pt x="22253" y="6346"/>
                </a:cubicBezTo>
                <a:cubicBezTo>
                  <a:pt x="22253" y="6209"/>
                  <a:pt x="22141" y="6099"/>
                  <a:pt x="22006" y="6099"/>
                </a:cubicBezTo>
                <a:close/>
                <a:moveTo>
                  <a:pt x="23225" y="6099"/>
                </a:moveTo>
                <a:cubicBezTo>
                  <a:pt x="23006" y="6099"/>
                  <a:pt x="22896" y="6365"/>
                  <a:pt x="23049" y="6519"/>
                </a:cubicBezTo>
                <a:cubicBezTo>
                  <a:pt x="23100" y="6570"/>
                  <a:pt x="23163" y="6593"/>
                  <a:pt x="23224" y="6593"/>
                </a:cubicBezTo>
                <a:cubicBezTo>
                  <a:pt x="23351" y="6593"/>
                  <a:pt x="23472" y="6495"/>
                  <a:pt x="23472" y="6346"/>
                </a:cubicBezTo>
                <a:cubicBezTo>
                  <a:pt x="23472" y="6209"/>
                  <a:pt x="23363" y="6099"/>
                  <a:pt x="23225" y="6099"/>
                </a:cubicBezTo>
                <a:close/>
                <a:moveTo>
                  <a:pt x="24444" y="6099"/>
                </a:moveTo>
                <a:cubicBezTo>
                  <a:pt x="24225" y="6099"/>
                  <a:pt x="24115" y="6365"/>
                  <a:pt x="24272" y="6519"/>
                </a:cubicBezTo>
                <a:cubicBezTo>
                  <a:pt x="24322" y="6570"/>
                  <a:pt x="24383" y="6593"/>
                  <a:pt x="24444" y="6593"/>
                </a:cubicBezTo>
                <a:cubicBezTo>
                  <a:pt x="24570" y="6593"/>
                  <a:pt x="24692" y="6495"/>
                  <a:pt x="24692" y="6346"/>
                </a:cubicBezTo>
                <a:cubicBezTo>
                  <a:pt x="24692" y="6209"/>
                  <a:pt x="24582" y="6099"/>
                  <a:pt x="24444" y="6099"/>
                </a:cubicBezTo>
                <a:close/>
                <a:moveTo>
                  <a:pt x="25663" y="6099"/>
                </a:moveTo>
                <a:cubicBezTo>
                  <a:pt x="25444" y="6099"/>
                  <a:pt x="25334" y="6365"/>
                  <a:pt x="25491" y="6519"/>
                </a:cubicBezTo>
                <a:cubicBezTo>
                  <a:pt x="25541" y="6570"/>
                  <a:pt x="25602" y="6593"/>
                  <a:pt x="25663" y="6593"/>
                </a:cubicBezTo>
                <a:cubicBezTo>
                  <a:pt x="25789" y="6593"/>
                  <a:pt x="25911" y="6495"/>
                  <a:pt x="25911" y="6346"/>
                </a:cubicBezTo>
                <a:cubicBezTo>
                  <a:pt x="25911" y="6209"/>
                  <a:pt x="25801" y="6099"/>
                  <a:pt x="25663" y="6099"/>
                </a:cubicBezTo>
                <a:close/>
                <a:moveTo>
                  <a:pt x="26885" y="6099"/>
                </a:moveTo>
                <a:cubicBezTo>
                  <a:pt x="26663" y="6099"/>
                  <a:pt x="26553" y="6365"/>
                  <a:pt x="26710" y="6519"/>
                </a:cubicBezTo>
                <a:cubicBezTo>
                  <a:pt x="26760" y="6570"/>
                  <a:pt x="26822" y="6593"/>
                  <a:pt x="26882" y="6593"/>
                </a:cubicBezTo>
                <a:cubicBezTo>
                  <a:pt x="27008" y="6593"/>
                  <a:pt x="27130" y="6495"/>
                  <a:pt x="27130" y="6346"/>
                </a:cubicBezTo>
                <a:cubicBezTo>
                  <a:pt x="27130" y="6209"/>
                  <a:pt x="27020" y="6099"/>
                  <a:pt x="26885" y="6099"/>
                </a:cubicBezTo>
                <a:close/>
                <a:moveTo>
                  <a:pt x="28104" y="6099"/>
                </a:moveTo>
                <a:cubicBezTo>
                  <a:pt x="27885" y="6099"/>
                  <a:pt x="27772" y="6365"/>
                  <a:pt x="27929" y="6519"/>
                </a:cubicBezTo>
                <a:cubicBezTo>
                  <a:pt x="27980" y="6570"/>
                  <a:pt x="28042" y="6593"/>
                  <a:pt x="28103" y="6593"/>
                </a:cubicBezTo>
                <a:cubicBezTo>
                  <a:pt x="28229" y="6593"/>
                  <a:pt x="28349" y="6495"/>
                  <a:pt x="28349" y="6346"/>
                </a:cubicBezTo>
                <a:cubicBezTo>
                  <a:pt x="28349" y="6209"/>
                  <a:pt x="28239" y="6099"/>
                  <a:pt x="28104" y="6099"/>
                </a:cubicBezTo>
                <a:close/>
                <a:moveTo>
                  <a:pt x="29323" y="6099"/>
                </a:moveTo>
                <a:cubicBezTo>
                  <a:pt x="29104" y="6099"/>
                  <a:pt x="28994" y="6365"/>
                  <a:pt x="29148" y="6519"/>
                </a:cubicBezTo>
                <a:cubicBezTo>
                  <a:pt x="29199" y="6570"/>
                  <a:pt x="29261" y="6593"/>
                  <a:pt x="29323" y="6593"/>
                </a:cubicBezTo>
                <a:cubicBezTo>
                  <a:pt x="29450" y="6593"/>
                  <a:pt x="29571" y="6495"/>
                  <a:pt x="29571" y="6346"/>
                </a:cubicBezTo>
                <a:cubicBezTo>
                  <a:pt x="29568" y="6209"/>
                  <a:pt x="29458" y="6099"/>
                  <a:pt x="29323" y="6099"/>
                </a:cubicBezTo>
                <a:close/>
                <a:moveTo>
                  <a:pt x="30542" y="6099"/>
                </a:moveTo>
                <a:cubicBezTo>
                  <a:pt x="30323" y="6099"/>
                  <a:pt x="30213" y="6365"/>
                  <a:pt x="30367" y="6519"/>
                </a:cubicBezTo>
                <a:cubicBezTo>
                  <a:pt x="30418" y="6570"/>
                  <a:pt x="30480" y="6593"/>
                  <a:pt x="30542" y="6593"/>
                </a:cubicBezTo>
                <a:cubicBezTo>
                  <a:pt x="30669" y="6593"/>
                  <a:pt x="30790" y="6495"/>
                  <a:pt x="30790" y="6346"/>
                </a:cubicBezTo>
                <a:cubicBezTo>
                  <a:pt x="30790" y="6209"/>
                  <a:pt x="30677" y="6099"/>
                  <a:pt x="30542" y="6099"/>
                </a:cubicBezTo>
                <a:close/>
                <a:moveTo>
                  <a:pt x="31761" y="6099"/>
                </a:moveTo>
                <a:cubicBezTo>
                  <a:pt x="31542" y="6099"/>
                  <a:pt x="31432" y="6365"/>
                  <a:pt x="31586" y="6519"/>
                </a:cubicBezTo>
                <a:cubicBezTo>
                  <a:pt x="31637" y="6570"/>
                  <a:pt x="31699" y="6593"/>
                  <a:pt x="31761" y="6593"/>
                </a:cubicBezTo>
                <a:cubicBezTo>
                  <a:pt x="31888" y="6593"/>
                  <a:pt x="32009" y="6495"/>
                  <a:pt x="32009" y="6346"/>
                </a:cubicBezTo>
                <a:cubicBezTo>
                  <a:pt x="32009" y="6209"/>
                  <a:pt x="31899" y="6099"/>
                  <a:pt x="31761" y="6099"/>
                </a:cubicBezTo>
                <a:close/>
                <a:moveTo>
                  <a:pt x="29323" y="7318"/>
                </a:moveTo>
                <a:cubicBezTo>
                  <a:pt x="29226" y="7318"/>
                  <a:pt x="29135" y="7374"/>
                  <a:pt x="29098" y="7465"/>
                </a:cubicBezTo>
                <a:cubicBezTo>
                  <a:pt x="29239" y="7450"/>
                  <a:pt x="29380" y="7434"/>
                  <a:pt x="29521" y="7415"/>
                </a:cubicBezTo>
                <a:cubicBezTo>
                  <a:pt x="29474" y="7356"/>
                  <a:pt x="29402" y="7318"/>
                  <a:pt x="29323" y="7318"/>
                </a:cubicBezTo>
                <a:close/>
                <a:moveTo>
                  <a:pt x="28104" y="7318"/>
                </a:moveTo>
                <a:cubicBezTo>
                  <a:pt x="27938" y="7318"/>
                  <a:pt x="27822" y="7475"/>
                  <a:pt x="27866" y="7631"/>
                </a:cubicBezTo>
                <a:cubicBezTo>
                  <a:pt x="28026" y="7603"/>
                  <a:pt x="28186" y="7578"/>
                  <a:pt x="28349" y="7556"/>
                </a:cubicBezTo>
                <a:cubicBezTo>
                  <a:pt x="28346" y="7425"/>
                  <a:pt x="28236" y="7318"/>
                  <a:pt x="28104" y="7318"/>
                </a:cubicBezTo>
                <a:close/>
                <a:moveTo>
                  <a:pt x="6152" y="7318"/>
                </a:moveTo>
                <a:cubicBezTo>
                  <a:pt x="5933" y="7318"/>
                  <a:pt x="5823" y="7584"/>
                  <a:pt x="5976" y="7738"/>
                </a:cubicBezTo>
                <a:cubicBezTo>
                  <a:pt x="6027" y="7789"/>
                  <a:pt x="6090" y="7812"/>
                  <a:pt x="6151" y="7812"/>
                </a:cubicBezTo>
                <a:cubicBezTo>
                  <a:pt x="6278" y="7812"/>
                  <a:pt x="6399" y="7714"/>
                  <a:pt x="6399" y="7566"/>
                </a:cubicBezTo>
                <a:cubicBezTo>
                  <a:pt x="6399" y="7428"/>
                  <a:pt x="6290" y="7318"/>
                  <a:pt x="6152" y="7318"/>
                </a:cubicBezTo>
                <a:close/>
                <a:moveTo>
                  <a:pt x="7371" y="7318"/>
                </a:moveTo>
                <a:cubicBezTo>
                  <a:pt x="7152" y="7318"/>
                  <a:pt x="7042" y="7584"/>
                  <a:pt x="7199" y="7738"/>
                </a:cubicBezTo>
                <a:cubicBezTo>
                  <a:pt x="7249" y="7789"/>
                  <a:pt x="7310" y="7812"/>
                  <a:pt x="7371" y="7812"/>
                </a:cubicBezTo>
                <a:cubicBezTo>
                  <a:pt x="7497" y="7812"/>
                  <a:pt x="7619" y="7714"/>
                  <a:pt x="7619" y="7566"/>
                </a:cubicBezTo>
                <a:cubicBezTo>
                  <a:pt x="7619" y="7428"/>
                  <a:pt x="7509" y="7318"/>
                  <a:pt x="7371" y="7318"/>
                </a:cubicBezTo>
                <a:close/>
                <a:moveTo>
                  <a:pt x="8590" y="7318"/>
                </a:moveTo>
                <a:cubicBezTo>
                  <a:pt x="8371" y="7318"/>
                  <a:pt x="8261" y="7584"/>
                  <a:pt x="8418" y="7738"/>
                </a:cubicBezTo>
                <a:cubicBezTo>
                  <a:pt x="8468" y="7789"/>
                  <a:pt x="8529" y="7812"/>
                  <a:pt x="8590" y="7812"/>
                </a:cubicBezTo>
                <a:cubicBezTo>
                  <a:pt x="8716" y="7812"/>
                  <a:pt x="8838" y="7714"/>
                  <a:pt x="8838" y="7566"/>
                </a:cubicBezTo>
                <a:cubicBezTo>
                  <a:pt x="8838" y="7428"/>
                  <a:pt x="8728" y="7318"/>
                  <a:pt x="8590" y="7318"/>
                </a:cubicBezTo>
                <a:close/>
                <a:moveTo>
                  <a:pt x="9812" y="7318"/>
                </a:moveTo>
                <a:cubicBezTo>
                  <a:pt x="9590" y="7318"/>
                  <a:pt x="9480" y="7584"/>
                  <a:pt x="9637" y="7738"/>
                </a:cubicBezTo>
                <a:cubicBezTo>
                  <a:pt x="9687" y="7789"/>
                  <a:pt x="9749" y="7812"/>
                  <a:pt x="9809" y="7812"/>
                </a:cubicBezTo>
                <a:cubicBezTo>
                  <a:pt x="9935" y="7812"/>
                  <a:pt x="10057" y="7714"/>
                  <a:pt x="10057" y="7566"/>
                </a:cubicBezTo>
                <a:cubicBezTo>
                  <a:pt x="10057" y="7428"/>
                  <a:pt x="9947" y="7318"/>
                  <a:pt x="9812" y="7318"/>
                </a:cubicBezTo>
                <a:close/>
                <a:moveTo>
                  <a:pt x="11031" y="7318"/>
                </a:moveTo>
                <a:cubicBezTo>
                  <a:pt x="10809" y="7318"/>
                  <a:pt x="10699" y="7584"/>
                  <a:pt x="10856" y="7738"/>
                </a:cubicBezTo>
                <a:cubicBezTo>
                  <a:pt x="10907" y="7789"/>
                  <a:pt x="10969" y="7812"/>
                  <a:pt x="11030" y="7812"/>
                </a:cubicBezTo>
                <a:cubicBezTo>
                  <a:pt x="11156" y="7812"/>
                  <a:pt x="11276" y="7714"/>
                  <a:pt x="11276" y="7566"/>
                </a:cubicBezTo>
                <a:cubicBezTo>
                  <a:pt x="11276" y="7428"/>
                  <a:pt x="11166" y="7318"/>
                  <a:pt x="11031" y="7318"/>
                </a:cubicBezTo>
                <a:close/>
                <a:moveTo>
                  <a:pt x="12250" y="7318"/>
                </a:moveTo>
                <a:cubicBezTo>
                  <a:pt x="12031" y="7318"/>
                  <a:pt x="11921" y="7584"/>
                  <a:pt x="12075" y="7738"/>
                </a:cubicBezTo>
                <a:cubicBezTo>
                  <a:pt x="12126" y="7789"/>
                  <a:pt x="12188" y="7812"/>
                  <a:pt x="12250" y="7812"/>
                </a:cubicBezTo>
                <a:cubicBezTo>
                  <a:pt x="12377" y="7812"/>
                  <a:pt x="12498" y="7714"/>
                  <a:pt x="12498" y="7566"/>
                </a:cubicBezTo>
                <a:cubicBezTo>
                  <a:pt x="12498" y="7428"/>
                  <a:pt x="12385" y="7318"/>
                  <a:pt x="12250" y="7318"/>
                </a:cubicBezTo>
                <a:close/>
                <a:moveTo>
                  <a:pt x="13469" y="7318"/>
                </a:moveTo>
                <a:cubicBezTo>
                  <a:pt x="13250" y="7318"/>
                  <a:pt x="13140" y="7584"/>
                  <a:pt x="13294" y="7738"/>
                </a:cubicBezTo>
                <a:cubicBezTo>
                  <a:pt x="13345" y="7789"/>
                  <a:pt x="13407" y="7812"/>
                  <a:pt x="13469" y="7812"/>
                </a:cubicBezTo>
                <a:cubicBezTo>
                  <a:pt x="13596" y="7812"/>
                  <a:pt x="13717" y="7714"/>
                  <a:pt x="13717" y="7566"/>
                </a:cubicBezTo>
                <a:cubicBezTo>
                  <a:pt x="13717" y="7428"/>
                  <a:pt x="13604" y="7318"/>
                  <a:pt x="13469" y="7318"/>
                </a:cubicBezTo>
                <a:close/>
                <a:moveTo>
                  <a:pt x="14688" y="7318"/>
                </a:moveTo>
                <a:cubicBezTo>
                  <a:pt x="14469" y="7318"/>
                  <a:pt x="14359" y="7584"/>
                  <a:pt x="14513" y="7738"/>
                </a:cubicBezTo>
                <a:cubicBezTo>
                  <a:pt x="14564" y="7789"/>
                  <a:pt x="14626" y="7812"/>
                  <a:pt x="14688" y="7812"/>
                </a:cubicBezTo>
                <a:cubicBezTo>
                  <a:pt x="14815" y="7812"/>
                  <a:pt x="14936" y="7714"/>
                  <a:pt x="14936" y="7566"/>
                </a:cubicBezTo>
                <a:cubicBezTo>
                  <a:pt x="14936" y="7428"/>
                  <a:pt x="14823" y="7318"/>
                  <a:pt x="14688" y="7318"/>
                </a:cubicBezTo>
                <a:close/>
                <a:moveTo>
                  <a:pt x="15907" y="7318"/>
                </a:moveTo>
                <a:cubicBezTo>
                  <a:pt x="15688" y="7318"/>
                  <a:pt x="15578" y="7584"/>
                  <a:pt x="15735" y="7738"/>
                </a:cubicBezTo>
                <a:cubicBezTo>
                  <a:pt x="15785" y="7789"/>
                  <a:pt x="15847" y="7812"/>
                  <a:pt x="15908" y="7812"/>
                </a:cubicBezTo>
                <a:cubicBezTo>
                  <a:pt x="16034" y="7812"/>
                  <a:pt x="16155" y="7714"/>
                  <a:pt x="16155" y="7566"/>
                </a:cubicBezTo>
                <a:cubicBezTo>
                  <a:pt x="16155" y="7428"/>
                  <a:pt x="16045" y="7318"/>
                  <a:pt x="15907" y="7318"/>
                </a:cubicBezTo>
                <a:close/>
                <a:moveTo>
                  <a:pt x="17127" y="7318"/>
                </a:moveTo>
                <a:cubicBezTo>
                  <a:pt x="16907" y="7318"/>
                  <a:pt x="16797" y="7584"/>
                  <a:pt x="16954" y="7738"/>
                </a:cubicBezTo>
                <a:cubicBezTo>
                  <a:pt x="17004" y="7789"/>
                  <a:pt x="17066" y="7812"/>
                  <a:pt x="17127" y="7812"/>
                </a:cubicBezTo>
                <a:cubicBezTo>
                  <a:pt x="17253" y="7812"/>
                  <a:pt x="17374" y="7714"/>
                  <a:pt x="17374" y="7566"/>
                </a:cubicBezTo>
                <a:cubicBezTo>
                  <a:pt x="17374" y="7428"/>
                  <a:pt x="17264" y="7318"/>
                  <a:pt x="17127" y="7318"/>
                </a:cubicBezTo>
                <a:close/>
                <a:moveTo>
                  <a:pt x="18349" y="7318"/>
                </a:moveTo>
                <a:cubicBezTo>
                  <a:pt x="18126" y="7318"/>
                  <a:pt x="18017" y="7584"/>
                  <a:pt x="18173" y="7738"/>
                </a:cubicBezTo>
                <a:cubicBezTo>
                  <a:pt x="18223" y="7789"/>
                  <a:pt x="18285" y="7812"/>
                  <a:pt x="18346" y="7812"/>
                </a:cubicBezTo>
                <a:cubicBezTo>
                  <a:pt x="18472" y="7812"/>
                  <a:pt x="18593" y="7714"/>
                  <a:pt x="18593" y="7566"/>
                </a:cubicBezTo>
                <a:cubicBezTo>
                  <a:pt x="18593" y="7428"/>
                  <a:pt x="18483" y="7318"/>
                  <a:pt x="18349" y="7318"/>
                </a:cubicBezTo>
                <a:close/>
                <a:moveTo>
                  <a:pt x="19568" y="7318"/>
                </a:moveTo>
                <a:cubicBezTo>
                  <a:pt x="19348" y="7318"/>
                  <a:pt x="19236" y="7584"/>
                  <a:pt x="19392" y="7738"/>
                </a:cubicBezTo>
                <a:cubicBezTo>
                  <a:pt x="19443" y="7789"/>
                  <a:pt x="19505" y="7812"/>
                  <a:pt x="19566" y="7812"/>
                </a:cubicBezTo>
                <a:cubicBezTo>
                  <a:pt x="19692" y="7812"/>
                  <a:pt x="19812" y="7714"/>
                  <a:pt x="19812" y="7566"/>
                </a:cubicBezTo>
                <a:cubicBezTo>
                  <a:pt x="19812" y="7428"/>
                  <a:pt x="19703" y="7318"/>
                  <a:pt x="19568" y="7318"/>
                </a:cubicBezTo>
                <a:close/>
                <a:moveTo>
                  <a:pt x="20787" y="7318"/>
                </a:moveTo>
                <a:cubicBezTo>
                  <a:pt x="20567" y="7318"/>
                  <a:pt x="20458" y="7584"/>
                  <a:pt x="20611" y="7738"/>
                </a:cubicBezTo>
                <a:cubicBezTo>
                  <a:pt x="20662" y="7789"/>
                  <a:pt x="20725" y="7812"/>
                  <a:pt x="20786" y="7812"/>
                </a:cubicBezTo>
                <a:cubicBezTo>
                  <a:pt x="20913" y="7812"/>
                  <a:pt x="21034" y="7714"/>
                  <a:pt x="21034" y="7566"/>
                </a:cubicBezTo>
                <a:cubicBezTo>
                  <a:pt x="21031" y="7428"/>
                  <a:pt x="20922" y="7318"/>
                  <a:pt x="20787" y="7318"/>
                </a:cubicBezTo>
                <a:close/>
                <a:moveTo>
                  <a:pt x="22006" y="7318"/>
                </a:moveTo>
                <a:cubicBezTo>
                  <a:pt x="21786" y="7318"/>
                  <a:pt x="21677" y="7584"/>
                  <a:pt x="21830" y="7738"/>
                </a:cubicBezTo>
                <a:cubicBezTo>
                  <a:pt x="21881" y="7789"/>
                  <a:pt x="21944" y="7812"/>
                  <a:pt x="22005" y="7812"/>
                </a:cubicBezTo>
                <a:cubicBezTo>
                  <a:pt x="22132" y="7812"/>
                  <a:pt x="22253" y="7714"/>
                  <a:pt x="22253" y="7566"/>
                </a:cubicBezTo>
                <a:cubicBezTo>
                  <a:pt x="22253" y="7428"/>
                  <a:pt x="22141" y="7318"/>
                  <a:pt x="22006" y="7318"/>
                </a:cubicBezTo>
                <a:close/>
                <a:moveTo>
                  <a:pt x="23225" y="7318"/>
                </a:moveTo>
                <a:cubicBezTo>
                  <a:pt x="23006" y="7318"/>
                  <a:pt x="22896" y="7584"/>
                  <a:pt x="23049" y="7738"/>
                </a:cubicBezTo>
                <a:cubicBezTo>
                  <a:pt x="23100" y="7789"/>
                  <a:pt x="23163" y="7812"/>
                  <a:pt x="23224" y="7812"/>
                </a:cubicBezTo>
                <a:cubicBezTo>
                  <a:pt x="23351" y="7812"/>
                  <a:pt x="23472" y="7714"/>
                  <a:pt x="23472" y="7566"/>
                </a:cubicBezTo>
                <a:cubicBezTo>
                  <a:pt x="23472" y="7428"/>
                  <a:pt x="23363" y="7318"/>
                  <a:pt x="23225" y="7318"/>
                </a:cubicBezTo>
                <a:close/>
                <a:moveTo>
                  <a:pt x="24444" y="7318"/>
                </a:moveTo>
                <a:cubicBezTo>
                  <a:pt x="24225" y="7318"/>
                  <a:pt x="24115" y="7584"/>
                  <a:pt x="24272" y="7738"/>
                </a:cubicBezTo>
                <a:cubicBezTo>
                  <a:pt x="24322" y="7789"/>
                  <a:pt x="24383" y="7812"/>
                  <a:pt x="24444" y="7812"/>
                </a:cubicBezTo>
                <a:cubicBezTo>
                  <a:pt x="24570" y="7812"/>
                  <a:pt x="24692" y="7714"/>
                  <a:pt x="24692" y="7566"/>
                </a:cubicBezTo>
                <a:cubicBezTo>
                  <a:pt x="24692" y="7428"/>
                  <a:pt x="24582" y="7318"/>
                  <a:pt x="24444" y="7318"/>
                </a:cubicBezTo>
                <a:close/>
                <a:moveTo>
                  <a:pt x="25663" y="7318"/>
                </a:moveTo>
                <a:cubicBezTo>
                  <a:pt x="25444" y="7318"/>
                  <a:pt x="25334" y="7584"/>
                  <a:pt x="25491" y="7738"/>
                </a:cubicBezTo>
                <a:cubicBezTo>
                  <a:pt x="25541" y="7789"/>
                  <a:pt x="25602" y="7812"/>
                  <a:pt x="25663" y="7812"/>
                </a:cubicBezTo>
                <a:cubicBezTo>
                  <a:pt x="25789" y="7812"/>
                  <a:pt x="25911" y="7714"/>
                  <a:pt x="25911" y="7566"/>
                </a:cubicBezTo>
                <a:cubicBezTo>
                  <a:pt x="25911" y="7428"/>
                  <a:pt x="25801" y="7318"/>
                  <a:pt x="25663" y="7318"/>
                </a:cubicBezTo>
                <a:close/>
                <a:moveTo>
                  <a:pt x="26885" y="7318"/>
                </a:moveTo>
                <a:cubicBezTo>
                  <a:pt x="26663" y="7318"/>
                  <a:pt x="26553" y="7584"/>
                  <a:pt x="26710" y="7738"/>
                </a:cubicBezTo>
                <a:cubicBezTo>
                  <a:pt x="26760" y="7789"/>
                  <a:pt x="26822" y="7812"/>
                  <a:pt x="26882" y="7812"/>
                </a:cubicBezTo>
                <a:cubicBezTo>
                  <a:pt x="27008" y="7812"/>
                  <a:pt x="27130" y="7714"/>
                  <a:pt x="27130" y="7566"/>
                </a:cubicBezTo>
                <a:cubicBezTo>
                  <a:pt x="27130" y="7428"/>
                  <a:pt x="27020" y="7318"/>
                  <a:pt x="26885" y="7318"/>
                </a:cubicBezTo>
                <a:close/>
                <a:moveTo>
                  <a:pt x="54" y="7318"/>
                </a:moveTo>
                <a:cubicBezTo>
                  <a:pt x="38" y="7318"/>
                  <a:pt x="19" y="7321"/>
                  <a:pt x="0" y="7324"/>
                </a:cubicBezTo>
                <a:lnTo>
                  <a:pt x="0" y="7807"/>
                </a:lnTo>
                <a:cubicBezTo>
                  <a:pt x="18" y="7811"/>
                  <a:pt x="36" y="7813"/>
                  <a:pt x="53" y="7813"/>
                </a:cubicBezTo>
                <a:cubicBezTo>
                  <a:pt x="177" y="7813"/>
                  <a:pt x="285" y="7720"/>
                  <a:pt x="301" y="7591"/>
                </a:cubicBezTo>
                <a:cubicBezTo>
                  <a:pt x="317" y="7446"/>
                  <a:pt x="201" y="7318"/>
                  <a:pt x="54" y="7318"/>
                </a:cubicBezTo>
                <a:close/>
                <a:moveTo>
                  <a:pt x="1276" y="7318"/>
                </a:moveTo>
                <a:cubicBezTo>
                  <a:pt x="1053" y="7318"/>
                  <a:pt x="944" y="7584"/>
                  <a:pt x="1100" y="7741"/>
                </a:cubicBezTo>
                <a:cubicBezTo>
                  <a:pt x="1150" y="7790"/>
                  <a:pt x="1211" y="7813"/>
                  <a:pt x="1271" y="7813"/>
                </a:cubicBezTo>
                <a:cubicBezTo>
                  <a:pt x="1398" y="7813"/>
                  <a:pt x="1520" y="7714"/>
                  <a:pt x="1520" y="7566"/>
                </a:cubicBezTo>
                <a:cubicBezTo>
                  <a:pt x="1520" y="7428"/>
                  <a:pt x="1410" y="7318"/>
                  <a:pt x="1276" y="7318"/>
                </a:cubicBezTo>
                <a:close/>
                <a:moveTo>
                  <a:pt x="2495" y="7318"/>
                </a:moveTo>
                <a:cubicBezTo>
                  <a:pt x="2272" y="7318"/>
                  <a:pt x="2163" y="7584"/>
                  <a:pt x="2319" y="7741"/>
                </a:cubicBezTo>
                <a:cubicBezTo>
                  <a:pt x="2370" y="7790"/>
                  <a:pt x="2431" y="7813"/>
                  <a:pt x="2491" y="7813"/>
                </a:cubicBezTo>
                <a:cubicBezTo>
                  <a:pt x="2618" y="7813"/>
                  <a:pt x="2739" y="7714"/>
                  <a:pt x="2739" y="7566"/>
                </a:cubicBezTo>
                <a:cubicBezTo>
                  <a:pt x="2739" y="7428"/>
                  <a:pt x="2630" y="7318"/>
                  <a:pt x="2495" y="7318"/>
                </a:cubicBezTo>
                <a:close/>
                <a:moveTo>
                  <a:pt x="3714" y="7318"/>
                </a:moveTo>
                <a:cubicBezTo>
                  <a:pt x="3494" y="7318"/>
                  <a:pt x="3385" y="7584"/>
                  <a:pt x="3538" y="7741"/>
                </a:cubicBezTo>
                <a:cubicBezTo>
                  <a:pt x="3589" y="7790"/>
                  <a:pt x="3651" y="7813"/>
                  <a:pt x="3711" y="7813"/>
                </a:cubicBezTo>
                <a:cubicBezTo>
                  <a:pt x="3839" y="7813"/>
                  <a:pt x="3961" y="7714"/>
                  <a:pt x="3961" y="7566"/>
                </a:cubicBezTo>
                <a:cubicBezTo>
                  <a:pt x="3961" y="7428"/>
                  <a:pt x="3849" y="7318"/>
                  <a:pt x="3714" y="7318"/>
                </a:cubicBezTo>
                <a:close/>
                <a:moveTo>
                  <a:pt x="4933" y="7318"/>
                </a:moveTo>
                <a:cubicBezTo>
                  <a:pt x="4713" y="7318"/>
                  <a:pt x="4604" y="7584"/>
                  <a:pt x="4757" y="7741"/>
                </a:cubicBezTo>
                <a:cubicBezTo>
                  <a:pt x="4808" y="7790"/>
                  <a:pt x="4870" y="7813"/>
                  <a:pt x="4930" y="7813"/>
                </a:cubicBezTo>
                <a:cubicBezTo>
                  <a:pt x="5058" y="7813"/>
                  <a:pt x="5180" y="7714"/>
                  <a:pt x="5180" y="7566"/>
                </a:cubicBezTo>
                <a:cubicBezTo>
                  <a:pt x="5180" y="7428"/>
                  <a:pt x="5068" y="7318"/>
                  <a:pt x="4933" y="7318"/>
                </a:cubicBezTo>
                <a:close/>
                <a:moveTo>
                  <a:pt x="25663" y="8537"/>
                </a:moveTo>
                <a:cubicBezTo>
                  <a:pt x="25532" y="8537"/>
                  <a:pt x="25419" y="8643"/>
                  <a:pt x="25419" y="8785"/>
                </a:cubicBezTo>
                <a:cubicBezTo>
                  <a:pt x="25419" y="8819"/>
                  <a:pt x="25425" y="8857"/>
                  <a:pt x="25441" y="8888"/>
                </a:cubicBezTo>
                <a:cubicBezTo>
                  <a:pt x="25531" y="8769"/>
                  <a:pt x="25632" y="8653"/>
                  <a:pt x="25741" y="8550"/>
                </a:cubicBezTo>
                <a:cubicBezTo>
                  <a:pt x="25715" y="8541"/>
                  <a:pt x="25689" y="8537"/>
                  <a:pt x="25663" y="8537"/>
                </a:cubicBezTo>
                <a:close/>
                <a:moveTo>
                  <a:pt x="54" y="8537"/>
                </a:moveTo>
                <a:cubicBezTo>
                  <a:pt x="38" y="8537"/>
                  <a:pt x="19" y="8540"/>
                  <a:pt x="0" y="8543"/>
                </a:cubicBezTo>
                <a:lnTo>
                  <a:pt x="0" y="9026"/>
                </a:lnTo>
                <a:cubicBezTo>
                  <a:pt x="18" y="9030"/>
                  <a:pt x="36" y="9032"/>
                  <a:pt x="53" y="9032"/>
                </a:cubicBezTo>
                <a:cubicBezTo>
                  <a:pt x="177" y="9032"/>
                  <a:pt x="285" y="8939"/>
                  <a:pt x="301" y="8813"/>
                </a:cubicBezTo>
                <a:cubicBezTo>
                  <a:pt x="317" y="8666"/>
                  <a:pt x="201" y="8537"/>
                  <a:pt x="54" y="8537"/>
                </a:cubicBezTo>
                <a:close/>
                <a:moveTo>
                  <a:pt x="1276" y="8537"/>
                </a:moveTo>
                <a:cubicBezTo>
                  <a:pt x="1053" y="8537"/>
                  <a:pt x="944" y="8803"/>
                  <a:pt x="1100" y="8960"/>
                </a:cubicBezTo>
                <a:cubicBezTo>
                  <a:pt x="1150" y="9010"/>
                  <a:pt x="1211" y="9032"/>
                  <a:pt x="1271" y="9032"/>
                </a:cubicBezTo>
                <a:cubicBezTo>
                  <a:pt x="1398" y="9032"/>
                  <a:pt x="1520" y="8933"/>
                  <a:pt x="1520" y="8785"/>
                </a:cubicBezTo>
                <a:cubicBezTo>
                  <a:pt x="1520" y="8650"/>
                  <a:pt x="1410" y="8537"/>
                  <a:pt x="1276" y="8537"/>
                </a:cubicBezTo>
                <a:close/>
                <a:moveTo>
                  <a:pt x="2495" y="8537"/>
                </a:moveTo>
                <a:cubicBezTo>
                  <a:pt x="2272" y="8537"/>
                  <a:pt x="2163" y="8803"/>
                  <a:pt x="2319" y="8960"/>
                </a:cubicBezTo>
                <a:cubicBezTo>
                  <a:pt x="2370" y="9010"/>
                  <a:pt x="2431" y="9032"/>
                  <a:pt x="2491" y="9032"/>
                </a:cubicBezTo>
                <a:cubicBezTo>
                  <a:pt x="2618" y="9032"/>
                  <a:pt x="2739" y="8933"/>
                  <a:pt x="2739" y="8785"/>
                </a:cubicBezTo>
                <a:cubicBezTo>
                  <a:pt x="2739" y="8647"/>
                  <a:pt x="2630" y="8537"/>
                  <a:pt x="2495" y="8537"/>
                </a:cubicBezTo>
                <a:close/>
                <a:moveTo>
                  <a:pt x="3714" y="8537"/>
                </a:moveTo>
                <a:cubicBezTo>
                  <a:pt x="3494" y="8537"/>
                  <a:pt x="3385" y="8803"/>
                  <a:pt x="3538" y="8960"/>
                </a:cubicBezTo>
                <a:cubicBezTo>
                  <a:pt x="3589" y="9010"/>
                  <a:pt x="3651" y="9032"/>
                  <a:pt x="3711" y="9032"/>
                </a:cubicBezTo>
                <a:cubicBezTo>
                  <a:pt x="3839" y="9032"/>
                  <a:pt x="3961" y="8933"/>
                  <a:pt x="3961" y="8785"/>
                </a:cubicBezTo>
                <a:cubicBezTo>
                  <a:pt x="3958" y="8650"/>
                  <a:pt x="3849" y="8537"/>
                  <a:pt x="3714" y="8537"/>
                </a:cubicBezTo>
                <a:close/>
                <a:moveTo>
                  <a:pt x="4933" y="8537"/>
                </a:moveTo>
                <a:cubicBezTo>
                  <a:pt x="4713" y="8537"/>
                  <a:pt x="4604" y="8803"/>
                  <a:pt x="4757" y="8960"/>
                </a:cubicBezTo>
                <a:cubicBezTo>
                  <a:pt x="4808" y="9010"/>
                  <a:pt x="4870" y="9032"/>
                  <a:pt x="4930" y="9032"/>
                </a:cubicBezTo>
                <a:cubicBezTo>
                  <a:pt x="5058" y="9032"/>
                  <a:pt x="5180" y="8933"/>
                  <a:pt x="5180" y="8785"/>
                </a:cubicBezTo>
                <a:cubicBezTo>
                  <a:pt x="5180" y="8647"/>
                  <a:pt x="5068" y="8537"/>
                  <a:pt x="4933" y="8537"/>
                </a:cubicBezTo>
                <a:close/>
                <a:moveTo>
                  <a:pt x="6152" y="8537"/>
                </a:moveTo>
                <a:cubicBezTo>
                  <a:pt x="5933" y="8537"/>
                  <a:pt x="5823" y="8803"/>
                  <a:pt x="5976" y="8960"/>
                </a:cubicBezTo>
                <a:cubicBezTo>
                  <a:pt x="6027" y="9010"/>
                  <a:pt x="6089" y="9032"/>
                  <a:pt x="6149" y="9032"/>
                </a:cubicBezTo>
                <a:cubicBezTo>
                  <a:pt x="6277" y="9032"/>
                  <a:pt x="6399" y="8933"/>
                  <a:pt x="6399" y="8785"/>
                </a:cubicBezTo>
                <a:cubicBezTo>
                  <a:pt x="6399" y="8647"/>
                  <a:pt x="6287" y="8537"/>
                  <a:pt x="6152" y="8537"/>
                </a:cubicBezTo>
                <a:close/>
                <a:moveTo>
                  <a:pt x="7371" y="8537"/>
                </a:moveTo>
                <a:cubicBezTo>
                  <a:pt x="7152" y="8537"/>
                  <a:pt x="7042" y="8803"/>
                  <a:pt x="7199" y="8960"/>
                </a:cubicBezTo>
                <a:cubicBezTo>
                  <a:pt x="7248" y="9010"/>
                  <a:pt x="7309" y="9032"/>
                  <a:pt x="7369" y="9032"/>
                </a:cubicBezTo>
                <a:cubicBezTo>
                  <a:pt x="7496" y="9032"/>
                  <a:pt x="7619" y="8933"/>
                  <a:pt x="7619" y="8785"/>
                </a:cubicBezTo>
                <a:cubicBezTo>
                  <a:pt x="7619" y="8647"/>
                  <a:pt x="7509" y="8537"/>
                  <a:pt x="7371" y="8537"/>
                </a:cubicBezTo>
                <a:close/>
                <a:moveTo>
                  <a:pt x="8590" y="8537"/>
                </a:moveTo>
                <a:cubicBezTo>
                  <a:pt x="8371" y="8537"/>
                  <a:pt x="8261" y="8803"/>
                  <a:pt x="8418" y="8960"/>
                </a:cubicBezTo>
                <a:cubicBezTo>
                  <a:pt x="8467" y="9010"/>
                  <a:pt x="8528" y="9032"/>
                  <a:pt x="8588" y="9032"/>
                </a:cubicBezTo>
                <a:cubicBezTo>
                  <a:pt x="8715" y="9032"/>
                  <a:pt x="8838" y="8933"/>
                  <a:pt x="8838" y="8785"/>
                </a:cubicBezTo>
                <a:cubicBezTo>
                  <a:pt x="8838" y="8647"/>
                  <a:pt x="8728" y="8537"/>
                  <a:pt x="8590" y="8537"/>
                </a:cubicBezTo>
                <a:close/>
                <a:moveTo>
                  <a:pt x="9812" y="8537"/>
                </a:moveTo>
                <a:cubicBezTo>
                  <a:pt x="9590" y="8537"/>
                  <a:pt x="9480" y="8803"/>
                  <a:pt x="9637" y="8960"/>
                </a:cubicBezTo>
                <a:cubicBezTo>
                  <a:pt x="9687" y="9010"/>
                  <a:pt x="9749" y="9032"/>
                  <a:pt x="9809" y="9032"/>
                </a:cubicBezTo>
                <a:cubicBezTo>
                  <a:pt x="9936" y="9032"/>
                  <a:pt x="10057" y="8933"/>
                  <a:pt x="10057" y="8785"/>
                </a:cubicBezTo>
                <a:cubicBezTo>
                  <a:pt x="10057" y="8647"/>
                  <a:pt x="9947" y="8537"/>
                  <a:pt x="9812" y="8537"/>
                </a:cubicBezTo>
                <a:close/>
                <a:moveTo>
                  <a:pt x="11031" y="8537"/>
                </a:moveTo>
                <a:cubicBezTo>
                  <a:pt x="10809" y="8537"/>
                  <a:pt x="10699" y="8803"/>
                  <a:pt x="10856" y="8960"/>
                </a:cubicBezTo>
                <a:cubicBezTo>
                  <a:pt x="10906" y="9010"/>
                  <a:pt x="10968" y="9032"/>
                  <a:pt x="11028" y="9032"/>
                </a:cubicBezTo>
                <a:cubicBezTo>
                  <a:pt x="11155" y="9032"/>
                  <a:pt x="11276" y="8933"/>
                  <a:pt x="11276" y="8785"/>
                </a:cubicBezTo>
                <a:cubicBezTo>
                  <a:pt x="11276" y="8647"/>
                  <a:pt x="11166" y="8537"/>
                  <a:pt x="11031" y="8537"/>
                </a:cubicBezTo>
                <a:close/>
                <a:moveTo>
                  <a:pt x="12250" y="8537"/>
                </a:moveTo>
                <a:cubicBezTo>
                  <a:pt x="12031" y="8537"/>
                  <a:pt x="11921" y="8803"/>
                  <a:pt x="12075" y="8960"/>
                </a:cubicBezTo>
                <a:cubicBezTo>
                  <a:pt x="12125" y="9010"/>
                  <a:pt x="12187" y="9032"/>
                  <a:pt x="12248" y="9032"/>
                </a:cubicBezTo>
                <a:cubicBezTo>
                  <a:pt x="12375" y="9032"/>
                  <a:pt x="12498" y="8933"/>
                  <a:pt x="12498" y="8785"/>
                </a:cubicBezTo>
                <a:cubicBezTo>
                  <a:pt x="12495" y="8647"/>
                  <a:pt x="12385" y="8537"/>
                  <a:pt x="12250" y="8537"/>
                </a:cubicBezTo>
                <a:close/>
                <a:moveTo>
                  <a:pt x="13469" y="8537"/>
                </a:moveTo>
                <a:cubicBezTo>
                  <a:pt x="13250" y="8537"/>
                  <a:pt x="13140" y="8803"/>
                  <a:pt x="13294" y="8960"/>
                </a:cubicBezTo>
                <a:cubicBezTo>
                  <a:pt x="13344" y="9010"/>
                  <a:pt x="13406" y="9032"/>
                  <a:pt x="13467" y="9032"/>
                </a:cubicBezTo>
                <a:cubicBezTo>
                  <a:pt x="13594" y="9032"/>
                  <a:pt x="13717" y="8933"/>
                  <a:pt x="13717" y="8785"/>
                </a:cubicBezTo>
                <a:cubicBezTo>
                  <a:pt x="13717" y="8647"/>
                  <a:pt x="13604" y="8537"/>
                  <a:pt x="13469" y="8537"/>
                </a:cubicBezTo>
                <a:close/>
                <a:moveTo>
                  <a:pt x="14688" y="8537"/>
                </a:moveTo>
                <a:cubicBezTo>
                  <a:pt x="14469" y="8537"/>
                  <a:pt x="14359" y="8803"/>
                  <a:pt x="14513" y="8960"/>
                </a:cubicBezTo>
                <a:cubicBezTo>
                  <a:pt x="14563" y="9010"/>
                  <a:pt x="14625" y="9032"/>
                  <a:pt x="14686" y="9032"/>
                </a:cubicBezTo>
                <a:cubicBezTo>
                  <a:pt x="14813" y="9032"/>
                  <a:pt x="14936" y="8933"/>
                  <a:pt x="14936" y="8785"/>
                </a:cubicBezTo>
                <a:cubicBezTo>
                  <a:pt x="14936" y="8647"/>
                  <a:pt x="14823" y="8537"/>
                  <a:pt x="14688" y="8537"/>
                </a:cubicBezTo>
                <a:close/>
                <a:moveTo>
                  <a:pt x="15907" y="8537"/>
                </a:moveTo>
                <a:cubicBezTo>
                  <a:pt x="15688" y="8537"/>
                  <a:pt x="15578" y="8803"/>
                  <a:pt x="15735" y="8960"/>
                </a:cubicBezTo>
                <a:cubicBezTo>
                  <a:pt x="15785" y="9010"/>
                  <a:pt x="15846" y="9032"/>
                  <a:pt x="15906" y="9032"/>
                </a:cubicBezTo>
                <a:cubicBezTo>
                  <a:pt x="16033" y="9032"/>
                  <a:pt x="16155" y="8933"/>
                  <a:pt x="16155" y="8785"/>
                </a:cubicBezTo>
                <a:cubicBezTo>
                  <a:pt x="16155" y="8647"/>
                  <a:pt x="16045" y="8537"/>
                  <a:pt x="15907" y="8537"/>
                </a:cubicBezTo>
                <a:close/>
                <a:moveTo>
                  <a:pt x="17127" y="8537"/>
                </a:moveTo>
                <a:cubicBezTo>
                  <a:pt x="16907" y="8537"/>
                  <a:pt x="16797" y="8803"/>
                  <a:pt x="16954" y="8960"/>
                </a:cubicBezTo>
                <a:cubicBezTo>
                  <a:pt x="17004" y="9010"/>
                  <a:pt x="17065" y="9032"/>
                  <a:pt x="17125" y="9032"/>
                </a:cubicBezTo>
                <a:cubicBezTo>
                  <a:pt x="17252" y="9032"/>
                  <a:pt x="17374" y="8933"/>
                  <a:pt x="17374" y="8785"/>
                </a:cubicBezTo>
                <a:cubicBezTo>
                  <a:pt x="17374" y="8647"/>
                  <a:pt x="17264" y="8537"/>
                  <a:pt x="17127" y="8537"/>
                </a:cubicBezTo>
                <a:close/>
                <a:moveTo>
                  <a:pt x="18349" y="8537"/>
                </a:moveTo>
                <a:cubicBezTo>
                  <a:pt x="18126" y="8537"/>
                  <a:pt x="18017" y="8803"/>
                  <a:pt x="18173" y="8960"/>
                </a:cubicBezTo>
                <a:cubicBezTo>
                  <a:pt x="18224" y="9010"/>
                  <a:pt x="18285" y="9032"/>
                  <a:pt x="18345" y="9032"/>
                </a:cubicBezTo>
                <a:cubicBezTo>
                  <a:pt x="18472" y="9032"/>
                  <a:pt x="18593" y="8933"/>
                  <a:pt x="18593" y="8785"/>
                </a:cubicBezTo>
                <a:cubicBezTo>
                  <a:pt x="18593" y="8647"/>
                  <a:pt x="18483" y="8537"/>
                  <a:pt x="18349" y="8537"/>
                </a:cubicBezTo>
                <a:close/>
                <a:moveTo>
                  <a:pt x="19568" y="8537"/>
                </a:moveTo>
                <a:cubicBezTo>
                  <a:pt x="19345" y="8537"/>
                  <a:pt x="19236" y="8803"/>
                  <a:pt x="19392" y="8960"/>
                </a:cubicBezTo>
                <a:cubicBezTo>
                  <a:pt x="19443" y="9010"/>
                  <a:pt x="19504" y="9032"/>
                  <a:pt x="19564" y="9032"/>
                </a:cubicBezTo>
                <a:cubicBezTo>
                  <a:pt x="19691" y="9032"/>
                  <a:pt x="19812" y="8933"/>
                  <a:pt x="19812" y="8785"/>
                </a:cubicBezTo>
                <a:cubicBezTo>
                  <a:pt x="19812" y="8647"/>
                  <a:pt x="19703" y="8537"/>
                  <a:pt x="19568" y="8537"/>
                </a:cubicBezTo>
                <a:close/>
                <a:moveTo>
                  <a:pt x="20787" y="8537"/>
                </a:moveTo>
                <a:cubicBezTo>
                  <a:pt x="20567" y="8537"/>
                  <a:pt x="20458" y="8803"/>
                  <a:pt x="20611" y="8960"/>
                </a:cubicBezTo>
                <a:cubicBezTo>
                  <a:pt x="20662" y="9010"/>
                  <a:pt x="20724" y="9032"/>
                  <a:pt x="20784" y="9032"/>
                </a:cubicBezTo>
                <a:cubicBezTo>
                  <a:pt x="20912" y="9032"/>
                  <a:pt x="21034" y="8933"/>
                  <a:pt x="21034" y="8785"/>
                </a:cubicBezTo>
                <a:cubicBezTo>
                  <a:pt x="21031" y="8647"/>
                  <a:pt x="20922" y="8537"/>
                  <a:pt x="20787" y="8537"/>
                </a:cubicBezTo>
                <a:close/>
                <a:moveTo>
                  <a:pt x="22006" y="8537"/>
                </a:moveTo>
                <a:cubicBezTo>
                  <a:pt x="21786" y="8537"/>
                  <a:pt x="21677" y="8803"/>
                  <a:pt x="21830" y="8960"/>
                </a:cubicBezTo>
                <a:cubicBezTo>
                  <a:pt x="21881" y="9010"/>
                  <a:pt x="21943" y="9032"/>
                  <a:pt x="22003" y="9032"/>
                </a:cubicBezTo>
                <a:cubicBezTo>
                  <a:pt x="22131" y="9032"/>
                  <a:pt x="22253" y="8933"/>
                  <a:pt x="22253" y="8785"/>
                </a:cubicBezTo>
                <a:cubicBezTo>
                  <a:pt x="22253" y="8647"/>
                  <a:pt x="22141" y="8537"/>
                  <a:pt x="22006" y="8537"/>
                </a:cubicBezTo>
                <a:close/>
                <a:moveTo>
                  <a:pt x="23225" y="8537"/>
                </a:moveTo>
                <a:cubicBezTo>
                  <a:pt x="23006" y="8537"/>
                  <a:pt x="22896" y="8803"/>
                  <a:pt x="23049" y="8960"/>
                </a:cubicBezTo>
                <a:cubicBezTo>
                  <a:pt x="23100" y="9010"/>
                  <a:pt x="23162" y="9032"/>
                  <a:pt x="23222" y="9032"/>
                </a:cubicBezTo>
                <a:cubicBezTo>
                  <a:pt x="23350" y="9032"/>
                  <a:pt x="23472" y="8933"/>
                  <a:pt x="23472" y="8785"/>
                </a:cubicBezTo>
                <a:cubicBezTo>
                  <a:pt x="23472" y="8647"/>
                  <a:pt x="23363" y="8537"/>
                  <a:pt x="23225" y="8537"/>
                </a:cubicBezTo>
                <a:close/>
                <a:moveTo>
                  <a:pt x="24444" y="8537"/>
                </a:moveTo>
                <a:cubicBezTo>
                  <a:pt x="24225" y="8537"/>
                  <a:pt x="24115" y="8803"/>
                  <a:pt x="24272" y="8960"/>
                </a:cubicBezTo>
                <a:cubicBezTo>
                  <a:pt x="24321" y="9010"/>
                  <a:pt x="24382" y="9032"/>
                  <a:pt x="24442" y="9032"/>
                </a:cubicBezTo>
                <a:cubicBezTo>
                  <a:pt x="24569" y="9032"/>
                  <a:pt x="24692" y="8933"/>
                  <a:pt x="24692" y="8785"/>
                </a:cubicBezTo>
                <a:cubicBezTo>
                  <a:pt x="24692" y="8647"/>
                  <a:pt x="24582" y="8537"/>
                  <a:pt x="24444" y="8537"/>
                </a:cubicBezTo>
                <a:close/>
                <a:moveTo>
                  <a:pt x="54" y="9756"/>
                </a:moveTo>
                <a:cubicBezTo>
                  <a:pt x="38" y="9756"/>
                  <a:pt x="19" y="9759"/>
                  <a:pt x="0" y="9762"/>
                </a:cubicBezTo>
                <a:lnTo>
                  <a:pt x="0" y="10245"/>
                </a:lnTo>
                <a:cubicBezTo>
                  <a:pt x="18" y="10249"/>
                  <a:pt x="36" y="10251"/>
                  <a:pt x="53" y="10251"/>
                </a:cubicBezTo>
                <a:cubicBezTo>
                  <a:pt x="177" y="10251"/>
                  <a:pt x="285" y="10158"/>
                  <a:pt x="301" y="10032"/>
                </a:cubicBezTo>
                <a:cubicBezTo>
                  <a:pt x="317" y="9885"/>
                  <a:pt x="201" y="9759"/>
                  <a:pt x="54" y="9759"/>
                </a:cubicBezTo>
                <a:lnTo>
                  <a:pt x="54" y="9756"/>
                </a:lnTo>
                <a:close/>
                <a:moveTo>
                  <a:pt x="1276" y="9756"/>
                </a:moveTo>
                <a:cubicBezTo>
                  <a:pt x="1053" y="9756"/>
                  <a:pt x="944" y="10022"/>
                  <a:pt x="1100" y="10179"/>
                </a:cubicBezTo>
                <a:cubicBezTo>
                  <a:pt x="1150" y="10229"/>
                  <a:pt x="1211" y="10251"/>
                  <a:pt x="1271" y="10251"/>
                </a:cubicBezTo>
                <a:cubicBezTo>
                  <a:pt x="1398" y="10251"/>
                  <a:pt x="1520" y="10152"/>
                  <a:pt x="1520" y="10004"/>
                </a:cubicBezTo>
                <a:cubicBezTo>
                  <a:pt x="1520" y="9869"/>
                  <a:pt x="1410" y="9756"/>
                  <a:pt x="1276" y="9756"/>
                </a:cubicBezTo>
                <a:close/>
                <a:moveTo>
                  <a:pt x="2495" y="9756"/>
                </a:moveTo>
                <a:cubicBezTo>
                  <a:pt x="2272" y="9756"/>
                  <a:pt x="2163" y="10022"/>
                  <a:pt x="2319" y="10179"/>
                </a:cubicBezTo>
                <a:cubicBezTo>
                  <a:pt x="2370" y="10229"/>
                  <a:pt x="2431" y="10251"/>
                  <a:pt x="2491" y="10251"/>
                </a:cubicBezTo>
                <a:cubicBezTo>
                  <a:pt x="2618" y="10251"/>
                  <a:pt x="2739" y="10152"/>
                  <a:pt x="2739" y="10004"/>
                </a:cubicBezTo>
                <a:cubicBezTo>
                  <a:pt x="2739" y="9869"/>
                  <a:pt x="2630" y="9756"/>
                  <a:pt x="2495" y="9756"/>
                </a:cubicBezTo>
                <a:close/>
                <a:moveTo>
                  <a:pt x="3714" y="9756"/>
                </a:moveTo>
                <a:cubicBezTo>
                  <a:pt x="3494" y="9756"/>
                  <a:pt x="3385" y="10022"/>
                  <a:pt x="3538" y="10179"/>
                </a:cubicBezTo>
                <a:cubicBezTo>
                  <a:pt x="3589" y="10229"/>
                  <a:pt x="3651" y="10251"/>
                  <a:pt x="3711" y="10251"/>
                </a:cubicBezTo>
                <a:cubicBezTo>
                  <a:pt x="3839" y="10251"/>
                  <a:pt x="3961" y="10152"/>
                  <a:pt x="3961" y="10004"/>
                </a:cubicBezTo>
                <a:cubicBezTo>
                  <a:pt x="3961" y="9869"/>
                  <a:pt x="3849" y="9756"/>
                  <a:pt x="3714" y="9756"/>
                </a:cubicBezTo>
                <a:close/>
                <a:moveTo>
                  <a:pt x="4933" y="9756"/>
                </a:moveTo>
                <a:cubicBezTo>
                  <a:pt x="4713" y="9756"/>
                  <a:pt x="4604" y="10022"/>
                  <a:pt x="4757" y="10179"/>
                </a:cubicBezTo>
                <a:cubicBezTo>
                  <a:pt x="4808" y="10229"/>
                  <a:pt x="4870" y="10251"/>
                  <a:pt x="4930" y="10251"/>
                </a:cubicBezTo>
                <a:cubicBezTo>
                  <a:pt x="5058" y="10251"/>
                  <a:pt x="5180" y="10152"/>
                  <a:pt x="5180" y="10004"/>
                </a:cubicBezTo>
                <a:cubicBezTo>
                  <a:pt x="5180" y="9869"/>
                  <a:pt x="5068" y="9756"/>
                  <a:pt x="4933" y="9756"/>
                </a:cubicBezTo>
                <a:close/>
                <a:moveTo>
                  <a:pt x="6152" y="9756"/>
                </a:moveTo>
                <a:cubicBezTo>
                  <a:pt x="5933" y="9756"/>
                  <a:pt x="5823" y="10022"/>
                  <a:pt x="5976" y="10179"/>
                </a:cubicBezTo>
                <a:cubicBezTo>
                  <a:pt x="6027" y="10229"/>
                  <a:pt x="6089" y="10251"/>
                  <a:pt x="6149" y="10251"/>
                </a:cubicBezTo>
                <a:cubicBezTo>
                  <a:pt x="6277" y="10251"/>
                  <a:pt x="6399" y="10152"/>
                  <a:pt x="6399" y="10004"/>
                </a:cubicBezTo>
                <a:cubicBezTo>
                  <a:pt x="6399" y="9869"/>
                  <a:pt x="6290" y="9756"/>
                  <a:pt x="6152" y="9756"/>
                </a:cubicBezTo>
                <a:close/>
                <a:moveTo>
                  <a:pt x="7371" y="9756"/>
                </a:moveTo>
                <a:cubicBezTo>
                  <a:pt x="7152" y="9756"/>
                  <a:pt x="7042" y="10022"/>
                  <a:pt x="7199" y="10179"/>
                </a:cubicBezTo>
                <a:cubicBezTo>
                  <a:pt x="7248" y="10229"/>
                  <a:pt x="7309" y="10251"/>
                  <a:pt x="7369" y="10251"/>
                </a:cubicBezTo>
                <a:cubicBezTo>
                  <a:pt x="7496" y="10251"/>
                  <a:pt x="7619" y="10152"/>
                  <a:pt x="7619" y="10004"/>
                </a:cubicBezTo>
                <a:cubicBezTo>
                  <a:pt x="7619" y="9869"/>
                  <a:pt x="7509" y="9756"/>
                  <a:pt x="7371" y="9756"/>
                </a:cubicBezTo>
                <a:close/>
                <a:moveTo>
                  <a:pt x="8590" y="9756"/>
                </a:moveTo>
                <a:cubicBezTo>
                  <a:pt x="8371" y="9756"/>
                  <a:pt x="8261" y="10022"/>
                  <a:pt x="8418" y="10179"/>
                </a:cubicBezTo>
                <a:cubicBezTo>
                  <a:pt x="8467" y="10229"/>
                  <a:pt x="8528" y="10251"/>
                  <a:pt x="8588" y="10251"/>
                </a:cubicBezTo>
                <a:cubicBezTo>
                  <a:pt x="8715" y="10251"/>
                  <a:pt x="8838" y="10152"/>
                  <a:pt x="8838" y="10004"/>
                </a:cubicBezTo>
                <a:cubicBezTo>
                  <a:pt x="8838" y="9869"/>
                  <a:pt x="8728" y="9756"/>
                  <a:pt x="8590" y="9756"/>
                </a:cubicBezTo>
                <a:close/>
                <a:moveTo>
                  <a:pt x="9812" y="9756"/>
                </a:moveTo>
                <a:cubicBezTo>
                  <a:pt x="9590" y="9756"/>
                  <a:pt x="9480" y="10022"/>
                  <a:pt x="9637" y="10179"/>
                </a:cubicBezTo>
                <a:cubicBezTo>
                  <a:pt x="9686" y="10229"/>
                  <a:pt x="9747" y="10251"/>
                  <a:pt x="9807" y="10251"/>
                </a:cubicBezTo>
                <a:cubicBezTo>
                  <a:pt x="9934" y="10251"/>
                  <a:pt x="10057" y="10152"/>
                  <a:pt x="10057" y="10004"/>
                </a:cubicBezTo>
                <a:cubicBezTo>
                  <a:pt x="10057" y="9869"/>
                  <a:pt x="9947" y="9756"/>
                  <a:pt x="9812" y="9756"/>
                </a:cubicBezTo>
                <a:close/>
                <a:moveTo>
                  <a:pt x="11031" y="9756"/>
                </a:moveTo>
                <a:cubicBezTo>
                  <a:pt x="10809" y="9756"/>
                  <a:pt x="10699" y="10022"/>
                  <a:pt x="10856" y="10179"/>
                </a:cubicBezTo>
                <a:cubicBezTo>
                  <a:pt x="10906" y="10229"/>
                  <a:pt x="10968" y="10251"/>
                  <a:pt x="11028" y="10251"/>
                </a:cubicBezTo>
                <a:cubicBezTo>
                  <a:pt x="11155" y="10251"/>
                  <a:pt x="11276" y="10152"/>
                  <a:pt x="11276" y="10004"/>
                </a:cubicBezTo>
                <a:cubicBezTo>
                  <a:pt x="11276" y="9869"/>
                  <a:pt x="11166" y="9756"/>
                  <a:pt x="11031" y="9756"/>
                </a:cubicBezTo>
                <a:close/>
                <a:moveTo>
                  <a:pt x="12250" y="9756"/>
                </a:moveTo>
                <a:cubicBezTo>
                  <a:pt x="12031" y="9756"/>
                  <a:pt x="11921" y="10022"/>
                  <a:pt x="12075" y="10179"/>
                </a:cubicBezTo>
                <a:cubicBezTo>
                  <a:pt x="12125" y="10229"/>
                  <a:pt x="12187" y="10251"/>
                  <a:pt x="12248" y="10251"/>
                </a:cubicBezTo>
                <a:cubicBezTo>
                  <a:pt x="12375" y="10251"/>
                  <a:pt x="12498" y="10152"/>
                  <a:pt x="12498" y="10004"/>
                </a:cubicBezTo>
                <a:cubicBezTo>
                  <a:pt x="12495" y="9869"/>
                  <a:pt x="12385" y="9756"/>
                  <a:pt x="12250" y="9756"/>
                </a:cubicBezTo>
                <a:close/>
                <a:moveTo>
                  <a:pt x="13469" y="9756"/>
                </a:moveTo>
                <a:cubicBezTo>
                  <a:pt x="13250" y="9756"/>
                  <a:pt x="13140" y="10022"/>
                  <a:pt x="13294" y="10179"/>
                </a:cubicBezTo>
                <a:cubicBezTo>
                  <a:pt x="13344" y="10229"/>
                  <a:pt x="13406" y="10251"/>
                  <a:pt x="13467" y="10251"/>
                </a:cubicBezTo>
                <a:cubicBezTo>
                  <a:pt x="13594" y="10251"/>
                  <a:pt x="13717" y="10152"/>
                  <a:pt x="13717" y="10004"/>
                </a:cubicBezTo>
                <a:cubicBezTo>
                  <a:pt x="13717" y="9869"/>
                  <a:pt x="13604" y="9756"/>
                  <a:pt x="13469" y="9756"/>
                </a:cubicBezTo>
                <a:close/>
                <a:moveTo>
                  <a:pt x="14688" y="9756"/>
                </a:moveTo>
                <a:cubicBezTo>
                  <a:pt x="14469" y="9756"/>
                  <a:pt x="14359" y="10022"/>
                  <a:pt x="14513" y="10179"/>
                </a:cubicBezTo>
                <a:cubicBezTo>
                  <a:pt x="14563" y="10229"/>
                  <a:pt x="14625" y="10251"/>
                  <a:pt x="14686" y="10251"/>
                </a:cubicBezTo>
                <a:cubicBezTo>
                  <a:pt x="14813" y="10251"/>
                  <a:pt x="14936" y="10152"/>
                  <a:pt x="14936" y="10004"/>
                </a:cubicBezTo>
                <a:cubicBezTo>
                  <a:pt x="14936" y="9869"/>
                  <a:pt x="14823" y="9756"/>
                  <a:pt x="14688" y="9756"/>
                </a:cubicBezTo>
                <a:close/>
                <a:moveTo>
                  <a:pt x="15907" y="9756"/>
                </a:moveTo>
                <a:cubicBezTo>
                  <a:pt x="15688" y="9756"/>
                  <a:pt x="15578" y="10022"/>
                  <a:pt x="15735" y="10179"/>
                </a:cubicBezTo>
                <a:cubicBezTo>
                  <a:pt x="15785" y="10229"/>
                  <a:pt x="15846" y="10251"/>
                  <a:pt x="15906" y="10251"/>
                </a:cubicBezTo>
                <a:cubicBezTo>
                  <a:pt x="16033" y="10251"/>
                  <a:pt x="16155" y="10152"/>
                  <a:pt x="16155" y="10004"/>
                </a:cubicBezTo>
                <a:cubicBezTo>
                  <a:pt x="16155" y="9869"/>
                  <a:pt x="16045" y="9756"/>
                  <a:pt x="15907" y="9756"/>
                </a:cubicBezTo>
                <a:close/>
                <a:moveTo>
                  <a:pt x="17127" y="9756"/>
                </a:moveTo>
                <a:cubicBezTo>
                  <a:pt x="16907" y="9756"/>
                  <a:pt x="16797" y="10022"/>
                  <a:pt x="16954" y="10179"/>
                </a:cubicBezTo>
                <a:cubicBezTo>
                  <a:pt x="17004" y="10229"/>
                  <a:pt x="17065" y="10251"/>
                  <a:pt x="17125" y="10251"/>
                </a:cubicBezTo>
                <a:cubicBezTo>
                  <a:pt x="17252" y="10251"/>
                  <a:pt x="17374" y="10152"/>
                  <a:pt x="17374" y="10004"/>
                </a:cubicBezTo>
                <a:cubicBezTo>
                  <a:pt x="17374" y="9869"/>
                  <a:pt x="17264" y="9756"/>
                  <a:pt x="17127" y="9756"/>
                </a:cubicBezTo>
                <a:close/>
                <a:moveTo>
                  <a:pt x="18349" y="9756"/>
                </a:moveTo>
                <a:cubicBezTo>
                  <a:pt x="18126" y="9756"/>
                  <a:pt x="18017" y="10022"/>
                  <a:pt x="18173" y="10179"/>
                </a:cubicBezTo>
                <a:cubicBezTo>
                  <a:pt x="18223" y="10229"/>
                  <a:pt x="18284" y="10251"/>
                  <a:pt x="18344" y="10251"/>
                </a:cubicBezTo>
                <a:cubicBezTo>
                  <a:pt x="18471" y="10251"/>
                  <a:pt x="18593" y="10152"/>
                  <a:pt x="18593" y="10004"/>
                </a:cubicBezTo>
                <a:cubicBezTo>
                  <a:pt x="18593" y="9869"/>
                  <a:pt x="18483" y="9756"/>
                  <a:pt x="18349" y="9756"/>
                </a:cubicBezTo>
                <a:close/>
                <a:moveTo>
                  <a:pt x="19568" y="9756"/>
                </a:moveTo>
                <a:cubicBezTo>
                  <a:pt x="19348" y="9756"/>
                  <a:pt x="19236" y="10022"/>
                  <a:pt x="19392" y="10179"/>
                </a:cubicBezTo>
                <a:cubicBezTo>
                  <a:pt x="19443" y="10229"/>
                  <a:pt x="19504" y="10251"/>
                  <a:pt x="19564" y="10251"/>
                </a:cubicBezTo>
                <a:cubicBezTo>
                  <a:pt x="19691" y="10251"/>
                  <a:pt x="19812" y="10152"/>
                  <a:pt x="19812" y="10004"/>
                </a:cubicBezTo>
                <a:cubicBezTo>
                  <a:pt x="19812" y="9869"/>
                  <a:pt x="19703" y="9756"/>
                  <a:pt x="19568" y="9756"/>
                </a:cubicBezTo>
                <a:close/>
                <a:moveTo>
                  <a:pt x="20787" y="9756"/>
                </a:moveTo>
                <a:cubicBezTo>
                  <a:pt x="20567" y="9756"/>
                  <a:pt x="20458" y="10022"/>
                  <a:pt x="20611" y="10179"/>
                </a:cubicBezTo>
                <a:cubicBezTo>
                  <a:pt x="20662" y="10229"/>
                  <a:pt x="20724" y="10251"/>
                  <a:pt x="20784" y="10251"/>
                </a:cubicBezTo>
                <a:cubicBezTo>
                  <a:pt x="20912" y="10251"/>
                  <a:pt x="21034" y="10152"/>
                  <a:pt x="21034" y="10004"/>
                </a:cubicBezTo>
                <a:cubicBezTo>
                  <a:pt x="21031" y="9869"/>
                  <a:pt x="20922" y="9756"/>
                  <a:pt x="20787" y="9756"/>
                </a:cubicBezTo>
                <a:close/>
                <a:moveTo>
                  <a:pt x="22006" y="9756"/>
                </a:moveTo>
                <a:cubicBezTo>
                  <a:pt x="21786" y="9756"/>
                  <a:pt x="21677" y="10022"/>
                  <a:pt x="21830" y="10179"/>
                </a:cubicBezTo>
                <a:cubicBezTo>
                  <a:pt x="21881" y="10229"/>
                  <a:pt x="21943" y="10251"/>
                  <a:pt x="22003" y="10251"/>
                </a:cubicBezTo>
                <a:cubicBezTo>
                  <a:pt x="22131" y="10251"/>
                  <a:pt x="22253" y="10152"/>
                  <a:pt x="22253" y="10004"/>
                </a:cubicBezTo>
                <a:cubicBezTo>
                  <a:pt x="22253" y="9869"/>
                  <a:pt x="22141" y="9756"/>
                  <a:pt x="22006" y="9756"/>
                </a:cubicBezTo>
                <a:close/>
                <a:moveTo>
                  <a:pt x="23225" y="9756"/>
                </a:moveTo>
                <a:cubicBezTo>
                  <a:pt x="23006" y="9756"/>
                  <a:pt x="22896" y="10022"/>
                  <a:pt x="23049" y="10179"/>
                </a:cubicBezTo>
                <a:cubicBezTo>
                  <a:pt x="23100" y="10229"/>
                  <a:pt x="23162" y="10251"/>
                  <a:pt x="23222" y="10251"/>
                </a:cubicBezTo>
                <a:cubicBezTo>
                  <a:pt x="23350" y="10251"/>
                  <a:pt x="23472" y="10152"/>
                  <a:pt x="23472" y="10004"/>
                </a:cubicBezTo>
                <a:cubicBezTo>
                  <a:pt x="23472" y="9869"/>
                  <a:pt x="23363" y="9756"/>
                  <a:pt x="23225" y="9756"/>
                </a:cubicBezTo>
                <a:close/>
                <a:moveTo>
                  <a:pt x="24444" y="9756"/>
                </a:moveTo>
                <a:cubicBezTo>
                  <a:pt x="24225" y="9756"/>
                  <a:pt x="24115" y="10022"/>
                  <a:pt x="24272" y="10179"/>
                </a:cubicBezTo>
                <a:cubicBezTo>
                  <a:pt x="24321" y="10229"/>
                  <a:pt x="24382" y="10251"/>
                  <a:pt x="24442" y="10251"/>
                </a:cubicBezTo>
                <a:cubicBezTo>
                  <a:pt x="24569" y="10251"/>
                  <a:pt x="24692" y="10152"/>
                  <a:pt x="24692" y="10004"/>
                </a:cubicBezTo>
                <a:cubicBezTo>
                  <a:pt x="24692" y="9869"/>
                  <a:pt x="24582" y="9756"/>
                  <a:pt x="24444" y="9756"/>
                </a:cubicBezTo>
                <a:close/>
                <a:moveTo>
                  <a:pt x="24445" y="10976"/>
                </a:moveTo>
                <a:cubicBezTo>
                  <a:pt x="24315" y="10976"/>
                  <a:pt x="24197" y="11078"/>
                  <a:pt x="24200" y="11223"/>
                </a:cubicBezTo>
                <a:cubicBezTo>
                  <a:pt x="24200" y="11332"/>
                  <a:pt x="24272" y="11430"/>
                  <a:pt x="24378" y="11461"/>
                </a:cubicBezTo>
                <a:cubicBezTo>
                  <a:pt x="24444" y="11310"/>
                  <a:pt x="24510" y="11160"/>
                  <a:pt x="24569" y="11010"/>
                </a:cubicBezTo>
                <a:cubicBezTo>
                  <a:pt x="24529" y="10987"/>
                  <a:pt x="24486" y="10976"/>
                  <a:pt x="24445" y="10976"/>
                </a:cubicBezTo>
                <a:close/>
                <a:moveTo>
                  <a:pt x="54" y="10978"/>
                </a:moveTo>
                <a:cubicBezTo>
                  <a:pt x="38" y="10978"/>
                  <a:pt x="19" y="10978"/>
                  <a:pt x="0" y="10981"/>
                </a:cubicBezTo>
                <a:lnTo>
                  <a:pt x="0" y="11464"/>
                </a:lnTo>
                <a:cubicBezTo>
                  <a:pt x="18" y="11468"/>
                  <a:pt x="36" y="11470"/>
                  <a:pt x="53" y="11470"/>
                </a:cubicBezTo>
                <a:cubicBezTo>
                  <a:pt x="177" y="11470"/>
                  <a:pt x="285" y="11377"/>
                  <a:pt x="301" y="11251"/>
                </a:cubicBezTo>
                <a:cubicBezTo>
                  <a:pt x="317" y="11104"/>
                  <a:pt x="201" y="10978"/>
                  <a:pt x="54" y="10978"/>
                </a:cubicBezTo>
                <a:close/>
                <a:moveTo>
                  <a:pt x="1276" y="10978"/>
                </a:moveTo>
                <a:cubicBezTo>
                  <a:pt x="1053" y="10978"/>
                  <a:pt x="944" y="11242"/>
                  <a:pt x="1100" y="11398"/>
                </a:cubicBezTo>
                <a:cubicBezTo>
                  <a:pt x="1150" y="11448"/>
                  <a:pt x="1211" y="11470"/>
                  <a:pt x="1271" y="11470"/>
                </a:cubicBezTo>
                <a:cubicBezTo>
                  <a:pt x="1398" y="11470"/>
                  <a:pt x="1520" y="11371"/>
                  <a:pt x="1520" y="11223"/>
                </a:cubicBezTo>
                <a:cubicBezTo>
                  <a:pt x="1520" y="11088"/>
                  <a:pt x="1410" y="10978"/>
                  <a:pt x="1276" y="10978"/>
                </a:cubicBezTo>
                <a:close/>
                <a:moveTo>
                  <a:pt x="3714" y="10978"/>
                </a:moveTo>
                <a:cubicBezTo>
                  <a:pt x="3494" y="10978"/>
                  <a:pt x="3385" y="11242"/>
                  <a:pt x="3538" y="11398"/>
                </a:cubicBezTo>
                <a:cubicBezTo>
                  <a:pt x="3589" y="11448"/>
                  <a:pt x="3650" y="11470"/>
                  <a:pt x="3711" y="11470"/>
                </a:cubicBezTo>
                <a:cubicBezTo>
                  <a:pt x="3838" y="11470"/>
                  <a:pt x="3959" y="11371"/>
                  <a:pt x="3961" y="11223"/>
                </a:cubicBezTo>
                <a:cubicBezTo>
                  <a:pt x="3961" y="11088"/>
                  <a:pt x="3849" y="10978"/>
                  <a:pt x="3714" y="10978"/>
                </a:cubicBezTo>
                <a:close/>
                <a:moveTo>
                  <a:pt x="6152" y="10975"/>
                </a:moveTo>
                <a:cubicBezTo>
                  <a:pt x="5933" y="10975"/>
                  <a:pt x="5823" y="11242"/>
                  <a:pt x="5976" y="11398"/>
                </a:cubicBezTo>
                <a:cubicBezTo>
                  <a:pt x="6027" y="11448"/>
                  <a:pt x="6089" y="11470"/>
                  <a:pt x="6149" y="11470"/>
                </a:cubicBezTo>
                <a:cubicBezTo>
                  <a:pt x="6277" y="11470"/>
                  <a:pt x="6399" y="11371"/>
                  <a:pt x="6399" y="11223"/>
                </a:cubicBezTo>
                <a:cubicBezTo>
                  <a:pt x="6399" y="11088"/>
                  <a:pt x="6290" y="10978"/>
                  <a:pt x="6152" y="10978"/>
                </a:cubicBezTo>
                <a:lnTo>
                  <a:pt x="6152" y="10975"/>
                </a:lnTo>
                <a:close/>
                <a:moveTo>
                  <a:pt x="7371" y="10975"/>
                </a:moveTo>
                <a:cubicBezTo>
                  <a:pt x="7152" y="10975"/>
                  <a:pt x="7042" y="11242"/>
                  <a:pt x="7199" y="11398"/>
                </a:cubicBezTo>
                <a:cubicBezTo>
                  <a:pt x="7248" y="11448"/>
                  <a:pt x="7309" y="11470"/>
                  <a:pt x="7369" y="11470"/>
                </a:cubicBezTo>
                <a:cubicBezTo>
                  <a:pt x="7496" y="11470"/>
                  <a:pt x="7619" y="11371"/>
                  <a:pt x="7619" y="11223"/>
                </a:cubicBezTo>
                <a:cubicBezTo>
                  <a:pt x="7619" y="11088"/>
                  <a:pt x="7509" y="10978"/>
                  <a:pt x="7371" y="10978"/>
                </a:cubicBezTo>
                <a:lnTo>
                  <a:pt x="7371" y="10975"/>
                </a:lnTo>
                <a:close/>
                <a:moveTo>
                  <a:pt x="8590" y="10975"/>
                </a:moveTo>
                <a:cubicBezTo>
                  <a:pt x="8371" y="10975"/>
                  <a:pt x="8261" y="11242"/>
                  <a:pt x="8418" y="11398"/>
                </a:cubicBezTo>
                <a:cubicBezTo>
                  <a:pt x="8467" y="11448"/>
                  <a:pt x="8528" y="11470"/>
                  <a:pt x="8588" y="11470"/>
                </a:cubicBezTo>
                <a:cubicBezTo>
                  <a:pt x="8715" y="11470"/>
                  <a:pt x="8838" y="11371"/>
                  <a:pt x="8838" y="11223"/>
                </a:cubicBezTo>
                <a:cubicBezTo>
                  <a:pt x="8838" y="11088"/>
                  <a:pt x="8728" y="10978"/>
                  <a:pt x="8590" y="10978"/>
                </a:cubicBezTo>
                <a:lnTo>
                  <a:pt x="8590" y="10975"/>
                </a:lnTo>
                <a:close/>
                <a:moveTo>
                  <a:pt x="9812" y="10975"/>
                </a:moveTo>
                <a:cubicBezTo>
                  <a:pt x="9590" y="10975"/>
                  <a:pt x="9480" y="11242"/>
                  <a:pt x="9637" y="11398"/>
                </a:cubicBezTo>
                <a:cubicBezTo>
                  <a:pt x="9686" y="11448"/>
                  <a:pt x="9747" y="11470"/>
                  <a:pt x="9807" y="11470"/>
                </a:cubicBezTo>
                <a:cubicBezTo>
                  <a:pt x="9934" y="11470"/>
                  <a:pt x="10057" y="11371"/>
                  <a:pt x="10057" y="11223"/>
                </a:cubicBezTo>
                <a:cubicBezTo>
                  <a:pt x="10057" y="11088"/>
                  <a:pt x="9947" y="10978"/>
                  <a:pt x="9812" y="10978"/>
                </a:cubicBezTo>
                <a:lnTo>
                  <a:pt x="9812" y="10975"/>
                </a:lnTo>
                <a:close/>
                <a:moveTo>
                  <a:pt x="11031" y="10975"/>
                </a:moveTo>
                <a:cubicBezTo>
                  <a:pt x="10809" y="10975"/>
                  <a:pt x="10699" y="11242"/>
                  <a:pt x="10856" y="11398"/>
                </a:cubicBezTo>
                <a:cubicBezTo>
                  <a:pt x="10906" y="11448"/>
                  <a:pt x="10968" y="11470"/>
                  <a:pt x="11028" y="11470"/>
                </a:cubicBezTo>
                <a:cubicBezTo>
                  <a:pt x="11155" y="11470"/>
                  <a:pt x="11276" y="11371"/>
                  <a:pt x="11276" y="11223"/>
                </a:cubicBezTo>
                <a:cubicBezTo>
                  <a:pt x="11276" y="11088"/>
                  <a:pt x="11166" y="10978"/>
                  <a:pt x="11031" y="10978"/>
                </a:cubicBezTo>
                <a:lnTo>
                  <a:pt x="11031" y="10975"/>
                </a:lnTo>
                <a:close/>
                <a:moveTo>
                  <a:pt x="12250" y="10975"/>
                </a:moveTo>
                <a:cubicBezTo>
                  <a:pt x="12031" y="10975"/>
                  <a:pt x="11921" y="11242"/>
                  <a:pt x="12075" y="11398"/>
                </a:cubicBezTo>
                <a:cubicBezTo>
                  <a:pt x="12125" y="11448"/>
                  <a:pt x="12187" y="11470"/>
                  <a:pt x="12248" y="11470"/>
                </a:cubicBezTo>
                <a:cubicBezTo>
                  <a:pt x="12375" y="11470"/>
                  <a:pt x="12498" y="11371"/>
                  <a:pt x="12498" y="11223"/>
                </a:cubicBezTo>
                <a:cubicBezTo>
                  <a:pt x="12498" y="11088"/>
                  <a:pt x="12385" y="10978"/>
                  <a:pt x="12250" y="10978"/>
                </a:cubicBezTo>
                <a:lnTo>
                  <a:pt x="12250" y="10975"/>
                </a:lnTo>
                <a:close/>
                <a:moveTo>
                  <a:pt x="13469" y="10975"/>
                </a:moveTo>
                <a:cubicBezTo>
                  <a:pt x="13250" y="10975"/>
                  <a:pt x="13140" y="11242"/>
                  <a:pt x="13294" y="11398"/>
                </a:cubicBezTo>
                <a:cubicBezTo>
                  <a:pt x="13344" y="11448"/>
                  <a:pt x="13406" y="11470"/>
                  <a:pt x="13467" y="11470"/>
                </a:cubicBezTo>
                <a:cubicBezTo>
                  <a:pt x="13594" y="11470"/>
                  <a:pt x="13717" y="11371"/>
                  <a:pt x="13717" y="11223"/>
                </a:cubicBezTo>
                <a:cubicBezTo>
                  <a:pt x="13717" y="11088"/>
                  <a:pt x="13604" y="10978"/>
                  <a:pt x="13469" y="10978"/>
                </a:cubicBezTo>
                <a:lnTo>
                  <a:pt x="13469" y="10975"/>
                </a:lnTo>
                <a:close/>
                <a:moveTo>
                  <a:pt x="14688" y="10975"/>
                </a:moveTo>
                <a:cubicBezTo>
                  <a:pt x="14469" y="10975"/>
                  <a:pt x="14359" y="11242"/>
                  <a:pt x="14513" y="11398"/>
                </a:cubicBezTo>
                <a:cubicBezTo>
                  <a:pt x="14563" y="11448"/>
                  <a:pt x="14625" y="11470"/>
                  <a:pt x="14686" y="11470"/>
                </a:cubicBezTo>
                <a:cubicBezTo>
                  <a:pt x="14813" y="11470"/>
                  <a:pt x="14936" y="11371"/>
                  <a:pt x="14936" y="11223"/>
                </a:cubicBezTo>
                <a:cubicBezTo>
                  <a:pt x="14936" y="11088"/>
                  <a:pt x="14823" y="10978"/>
                  <a:pt x="14688" y="10978"/>
                </a:cubicBezTo>
                <a:lnTo>
                  <a:pt x="14688" y="10975"/>
                </a:lnTo>
                <a:close/>
                <a:moveTo>
                  <a:pt x="15907" y="10975"/>
                </a:moveTo>
                <a:cubicBezTo>
                  <a:pt x="15688" y="10975"/>
                  <a:pt x="15578" y="11242"/>
                  <a:pt x="15735" y="11398"/>
                </a:cubicBezTo>
                <a:cubicBezTo>
                  <a:pt x="15785" y="11448"/>
                  <a:pt x="15846" y="11470"/>
                  <a:pt x="15906" y="11470"/>
                </a:cubicBezTo>
                <a:cubicBezTo>
                  <a:pt x="16033" y="11470"/>
                  <a:pt x="16155" y="11371"/>
                  <a:pt x="16155" y="11223"/>
                </a:cubicBezTo>
                <a:cubicBezTo>
                  <a:pt x="16155" y="11088"/>
                  <a:pt x="16045" y="10978"/>
                  <a:pt x="15907" y="10978"/>
                </a:cubicBezTo>
                <a:lnTo>
                  <a:pt x="15907" y="10975"/>
                </a:lnTo>
                <a:close/>
                <a:moveTo>
                  <a:pt x="17127" y="10975"/>
                </a:moveTo>
                <a:cubicBezTo>
                  <a:pt x="16907" y="10975"/>
                  <a:pt x="16797" y="11242"/>
                  <a:pt x="16954" y="11398"/>
                </a:cubicBezTo>
                <a:cubicBezTo>
                  <a:pt x="17004" y="11448"/>
                  <a:pt x="17065" y="11470"/>
                  <a:pt x="17125" y="11470"/>
                </a:cubicBezTo>
                <a:cubicBezTo>
                  <a:pt x="17252" y="11470"/>
                  <a:pt x="17374" y="11371"/>
                  <a:pt x="17374" y="11223"/>
                </a:cubicBezTo>
                <a:cubicBezTo>
                  <a:pt x="17374" y="11088"/>
                  <a:pt x="17264" y="10978"/>
                  <a:pt x="17127" y="10978"/>
                </a:cubicBezTo>
                <a:lnTo>
                  <a:pt x="17127" y="10975"/>
                </a:lnTo>
                <a:close/>
                <a:moveTo>
                  <a:pt x="18349" y="10975"/>
                </a:moveTo>
                <a:cubicBezTo>
                  <a:pt x="18126" y="10975"/>
                  <a:pt x="18017" y="11242"/>
                  <a:pt x="18173" y="11398"/>
                </a:cubicBezTo>
                <a:cubicBezTo>
                  <a:pt x="18224" y="11448"/>
                  <a:pt x="18285" y="11470"/>
                  <a:pt x="18345" y="11470"/>
                </a:cubicBezTo>
                <a:cubicBezTo>
                  <a:pt x="18472" y="11470"/>
                  <a:pt x="18593" y="11371"/>
                  <a:pt x="18593" y="11223"/>
                </a:cubicBezTo>
                <a:cubicBezTo>
                  <a:pt x="18593" y="11088"/>
                  <a:pt x="18483" y="10978"/>
                  <a:pt x="18349" y="10978"/>
                </a:cubicBezTo>
                <a:lnTo>
                  <a:pt x="18349" y="10975"/>
                </a:lnTo>
                <a:close/>
                <a:moveTo>
                  <a:pt x="19568" y="10975"/>
                </a:moveTo>
                <a:cubicBezTo>
                  <a:pt x="19348" y="10975"/>
                  <a:pt x="19236" y="11242"/>
                  <a:pt x="19392" y="11398"/>
                </a:cubicBezTo>
                <a:cubicBezTo>
                  <a:pt x="19443" y="11448"/>
                  <a:pt x="19504" y="11470"/>
                  <a:pt x="19564" y="11470"/>
                </a:cubicBezTo>
                <a:cubicBezTo>
                  <a:pt x="19691" y="11470"/>
                  <a:pt x="19812" y="11371"/>
                  <a:pt x="19812" y="11223"/>
                </a:cubicBezTo>
                <a:cubicBezTo>
                  <a:pt x="19812" y="11088"/>
                  <a:pt x="19703" y="10978"/>
                  <a:pt x="19568" y="10978"/>
                </a:cubicBezTo>
                <a:lnTo>
                  <a:pt x="19568" y="10975"/>
                </a:lnTo>
                <a:close/>
                <a:moveTo>
                  <a:pt x="20787" y="10975"/>
                </a:moveTo>
                <a:cubicBezTo>
                  <a:pt x="20567" y="10975"/>
                  <a:pt x="20458" y="11242"/>
                  <a:pt x="20611" y="11398"/>
                </a:cubicBezTo>
                <a:cubicBezTo>
                  <a:pt x="20662" y="11448"/>
                  <a:pt x="20724" y="11470"/>
                  <a:pt x="20784" y="11470"/>
                </a:cubicBezTo>
                <a:cubicBezTo>
                  <a:pt x="20912" y="11470"/>
                  <a:pt x="21034" y="11371"/>
                  <a:pt x="21034" y="11223"/>
                </a:cubicBezTo>
                <a:cubicBezTo>
                  <a:pt x="21031" y="11088"/>
                  <a:pt x="20922" y="10978"/>
                  <a:pt x="20787" y="10978"/>
                </a:cubicBezTo>
                <a:lnTo>
                  <a:pt x="20787" y="10975"/>
                </a:lnTo>
                <a:close/>
                <a:moveTo>
                  <a:pt x="22006" y="10975"/>
                </a:moveTo>
                <a:cubicBezTo>
                  <a:pt x="21786" y="10975"/>
                  <a:pt x="21677" y="11242"/>
                  <a:pt x="21830" y="11398"/>
                </a:cubicBezTo>
                <a:cubicBezTo>
                  <a:pt x="21881" y="11448"/>
                  <a:pt x="21943" y="11470"/>
                  <a:pt x="22003" y="11470"/>
                </a:cubicBezTo>
                <a:cubicBezTo>
                  <a:pt x="22131" y="11470"/>
                  <a:pt x="22253" y="11371"/>
                  <a:pt x="22253" y="11223"/>
                </a:cubicBezTo>
                <a:cubicBezTo>
                  <a:pt x="22253" y="11088"/>
                  <a:pt x="22141" y="10978"/>
                  <a:pt x="22006" y="10978"/>
                </a:cubicBezTo>
                <a:lnTo>
                  <a:pt x="22006" y="10975"/>
                </a:lnTo>
                <a:close/>
                <a:moveTo>
                  <a:pt x="23225" y="10975"/>
                </a:moveTo>
                <a:cubicBezTo>
                  <a:pt x="23006" y="10975"/>
                  <a:pt x="22896" y="11242"/>
                  <a:pt x="23049" y="11398"/>
                </a:cubicBezTo>
                <a:cubicBezTo>
                  <a:pt x="23100" y="11448"/>
                  <a:pt x="23162" y="11470"/>
                  <a:pt x="23222" y="11470"/>
                </a:cubicBezTo>
                <a:cubicBezTo>
                  <a:pt x="23350" y="11470"/>
                  <a:pt x="23472" y="11371"/>
                  <a:pt x="23472" y="11223"/>
                </a:cubicBezTo>
                <a:cubicBezTo>
                  <a:pt x="23472" y="11088"/>
                  <a:pt x="23363" y="10978"/>
                  <a:pt x="23225" y="10978"/>
                </a:cubicBezTo>
                <a:lnTo>
                  <a:pt x="23225" y="10975"/>
                </a:lnTo>
                <a:close/>
                <a:moveTo>
                  <a:pt x="2495" y="10978"/>
                </a:moveTo>
                <a:cubicBezTo>
                  <a:pt x="2272" y="10978"/>
                  <a:pt x="2163" y="11242"/>
                  <a:pt x="2319" y="11398"/>
                </a:cubicBezTo>
                <a:cubicBezTo>
                  <a:pt x="2370" y="11449"/>
                  <a:pt x="2431" y="11471"/>
                  <a:pt x="2491" y="11471"/>
                </a:cubicBezTo>
                <a:cubicBezTo>
                  <a:pt x="2618" y="11471"/>
                  <a:pt x="2739" y="11371"/>
                  <a:pt x="2739" y="11223"/>
                </a:cubicBezTo>
                <a:cubicBezTo>
                  <a:pt x="2739" y="11088"/>
                  <a:pt x="2630" y="10978"/>
                  <a:pt x="2495" y="10978"/>
                </a:cubicBezTo>
                <a:close/>
                <a:moveTo>
                  <a:pt x="4933" y="10978"/>
                </a:moveTo>
                <a:cubicBezTo>
                  <a:pt x="4713" y="10978"/>
                  <a:pt x="4604" y="11242"/>
                  <a:pt x="4757" y="11398"/>
                </a:cubicBezTo>
                <a:cubicBezTo>
                  <a:pt x="4808" y="11449"/>
                  <a:pt x="4870" y="11471"/>
                  <a:pt x="4930" y="11471"/>
                </a:cubicBezTo>
                <a:cubicBezTo>
                  <a:pt x="5058" y="11471"/>
                  <a:pt x="5180" y="11371"/>
                  <a:pt x="5180" y="11223"/>
                </a:cubicBezTo>
                <a:cubicBezTo>
                  <a:pt x="5180" y="11088"/>
                  <a:pt x="5068" y="10978"/>
                  <a:pt x="4933" y="10978"/>
                </a:cubicBezTo>
                <a:close/>
                <a:moveTo>
                  <a:pt x="54" y="12197"/>
                </a:moveTo>
                <a:cubicBezTo>
                  <a:pt x="38" y="12197"/>
                  <a:pt x="19" y="12197"/>
                  <a:pt x="0" y="12204"/>
                </a:cubicBezTo>
                <a:lnTo>
                  <a:pt x="0" y="12683"/>
                </a:lnTo>
                <a:cubicBezTo>
                  <a:pt x="18" y="12687"/>
                  <a:pt x="36" y="12689"/>
                  <a:pt x="53" y="12689"/>
                </a:cubicBezTo>
                <a:cubicBezTo>
                  <a:pt x="177" y="12689"/>
                  <a:pt x="285" y="12596"/>
                  <a:pt x="301" y="12470"/>
                </a:cubicBezTo>
                <a:cubicBezTo>
                  <a:pt x="317" y="12323"/>
                  <a:pt x="201" y="12197"/>
                  <a:pt x="54" y="12197"/>
                </a:cubicBezTo>
                <a:close/>
                <a:moveTo>
                  <a:pt x="1276" y="12197"/>
                </a:moveTo>
                <a:cubicBezTo>
                  <a:pt x="1053" y="12197"/>
                  <a:pt x="944" y="12464"/>
                  <a:pt x="1100" y="12617"/>
                </a:cubicBezTo>
                <a:cubicBezTo>
                  <a:pt x="1150" y="12668"/>
                  <a:pt x="1212" y="12691"/>
                  <a:pt x="1272" y="12691"/>
                </a:cubicBezTo>
                <a:cubicBezTo>
                  <a:pt x="1399" y="12691"/>
                  <a:pt x="1520" y="12592"/>
                  <a:pt x="1520" y="12442"/>
                </a:cubicBezTo>
                <a:cubicBezTo>
                  <a:pt x="1520" y="12307"/>
                  <a:pt x="1410" y="12197"/>
                  <a:pt x="1276" y="12197"/>
                </a:cubicBezTo>
                <a:close/>
                <a:moveTo>
                  <a:pt x="2495" y="12197"/>
                </a:moveTo>
                <a:cubicBezTo>
                  <a:pt x="2272" y="12197"/>
                  <a:pt x="2163" y="12464"/>
                  <a:pt x="2319" y="12617"/>
                </a:cubicBezTo>
                <a:cubicBezTo>
                  <a:pt x="2370" y="12668"/>
                  <a:pt x="2432" y="12691"/>
                  <a:pt x="2493" y="12691"/>
                </a:cubicBezTo>
                <a:cubicBezTo>
                  <a:pt x="2619" y="12691"/>
                  <a:pt x="2739" y="12592"/>
                  <a:pt x="2739" y="12442"/>
                </a:cubicBezTo>
                <a:cubicBezTo>
                  <a:pt x="2739" y="12307"/>
                  <a:pt x="2630" y="12197"/>
                  <a:pt x="2495" y="12197"/>
                </a:cubicBezTo>
                <a:close/>
                <a:moveTo>
                  <a:pt x="3714" y="12197"/>
                </a:moveTo>
                <a:cubicBezTo>
                  <a:pt x="3494" y="12197"/>
                  <a:pt x="3385" y="12464"/>
                  <a:pt x="3538" y="12617"/>
                </a:cubicBezTo>
                <a:cubicBezTo>
                  <a:pt x="3589" y="12668"/>
                  <a:pt x="3652" y="12691"/>
                  <a:pt x="3713" y="12691"/>
                </a:cubicBezTo>
                <a:cubicBezTo>
                  <a:pt x="3840" y="12691"/>
                  <a:pt x="3961" y="12592"/>
                  <a:pt x="3961" y="12442"/>
                </a:cubicBezTo>
                <a:cubicBezTo>
                  <a:pt x="3961" y="12307"/>
                  <a:pt x="3849" y="12197"/>
                  <a:pt x="3714" y="12197"/>
                </a:cubicBezTo>
                <a:close/>
                <a:moveTo>
                  <a:pt x="4933" y="12197"/>
                </a:moveTo>
                <a:cubicBezTo>
                  <a:pt x="4713" y="12197"/>
                  <a:pt x="4604" y="12464"/>
                  <a:pt x="4757" y="12617"/>
                </a:cubicBezTo>
                <a:cubicBezTo>
                  <a:pt x="4808" y="12668"/>
                  <a:pt x="4871" y="12691"/>
                  <a:pt x="4932" y="12691"/>
                </a:cubicBezTo>
                <a:cubicBezTo>
                  <a:pt x="5059" y="12691"/>
                  <a:pt x="5180" y="12592"/>
                  <a:pt x="5180" y="12442"/>
                </a:cubicBezTo>
                <a:cubicBezTo>
                  <a:pt x="5180" y="12307"/>
                  <a:pt x="5068" y="12197"/>
                  <a:pt x="4933" y="12197"/>
                </a:cubicBezTo>
                <a:close/>
                <a:moveTo>
                  <a:pt x="6152" y="12197"/>
                </a:moveTo>
                <a:cubicBezTo>
                  <a:pt x="5933" y="12197"/>
                  <a:pt x="5823" y="12461"/>
                  <a:pt x="5976" y="12617"/>
                </a:cubicBezTo>
                <a:cubicBezTo>
                  <a:pt x="6027" y="12668"/>
                  <a:pt x="6090" y="12691"/>
                  <a:pt x="6151" y="12691"/>
                </a:cubicBezTo>
                <a:cubicBezTo>
                  <a:pt x="6278" y="12691"/>
                  <a:pt x="6399" y="12592"/>
                  <a:pt x="6399" y="12442"/>
                </a:cubicBezTo>
                <a:cubicBezTo>
                  <a:pt x="6399" y="12307"/>
                  <a:pt x="6290" y="12197"/>
                  <a:pt x="6152" y="12197"/>
                </a:cubicBezTo>
                <a:close/>
                <a:moveTo>
                  <a:pt x="7371" y="12197"/>
                </a:moveTo>
                <a:cubicBezTo>
                  <a:pt x="7152" y="12197"/>
                  <a:pt x="7042" y="12461"/>
                  <a:pt x="7199" y="12617"/>
                </a:cubicBezTo>
                <a:cubicBezTo>
                  <a:pt x="7248" y="12668"/>
                  <a:pt x="7310" y="12691"/>
                  <a:pt x="7371" y="12691"/>
                </a:cubicBezTo>
                <a:cubicBezTo>
                  <a:pt x="7497" y="12691"/>
                  <a:pt x="7619" y="12592"/>
                  <a:pt x="7619" y="12442"/>
                </a:cubicBezTo>
                <a:cubicBezTo>
                  <a:pt x="7619" y="12307"/>
                  <a:pt x="7509" y="12197"/>
                  <a:pt x="7371" y="12197"/>
                </a:cubicBezTo>
                <a:close/>
                <a:moveTo>
                  <a:pt x="8590" y="12197"/>
                </a:moveTo>
                <a:cubicBezTo>
                  <a:pt x="8371" y="12197"/>
                  <a:pt x="8261" y="12461"/>
                  <a:pt x="8418" y="12617"/>
                </a:cubicBezTo>
                <a:cubicBezTo>
                  <a:pt x="8467" y="12668"/>
                  <a:pt x="8529" y="12691"/>
                  <a:pt x="8590" y="12691"/>
                </a:cubicBezTo>
                <a:cubicBezTo>
                  <a:pt x="8716" y="12691"/>
                  <a:pt x="8838" y="12592"/>
                  <a:pt x="8838" y="12442"/>
                </a:cubicBezTo>
                <a:cubicBezTo>
                  <a:pt x="8838" y="12307"/>
                  <a:pt x="8728" y="12197"/>
                  <a:pt x="8590" y="12197"/>
                </a:cubicBezTo>
                <a:close/>
                <a:moveTo>
                  <a:pt x="9812" y="12197"/>
                </a:moveTo>
                <a:cubicBezTo>
                  <a:pt x="9590" y="12197"/>
                  <a:pt x="9480" y="12461"/>
                  <a:pt x="9637" y="12617"/>
                </a:cubicBezTo>
                <a:cubicBezTo>
                  <a:pt x="9687" y="12668"/>
                  <a:pt x="9748" y="12691"/>
                  <a:pt x="9809" y="12691"/>
                </a:cubicBezTo>
                <a:cubicBezTo>
                  <a:pt x="9935" y="12691"/>
                  <a:pt x="10057" y="12592"/>
                  <a:pt x="10057" y="12442"/>
                </a:cubicBezTo>
                <a:cubicBezTo>
                  <a:pt x="10057" y="12307"/>
                  <a:pt x="9947" y="12197"/>
                  <a:pt x="9812" y="12197"/>
                </a:cubicBezTo>
                <a:close/>
                <a:moveTo>
                  <a:pt x="11031" y="12197"/>
                </a:moveTo>
                <a:cubicBezTo>
                  <a:pt x="10809" y="12197"/>
                  <a:pt x="10699" y="12461"/>
                  <a:pt x="10856" y="12617"/>
                </a:cubicBezTo>
                <a:cubicBezTo>
                  <a:pt x="10907" y="12668"/>
                  <a:pt x="10969" y="12691"/>
                  <a:pt x="11029" y="12691"/>
                </a:cubicBezTo>
                <a:cubicBezTo>
                  <a:pt x="11156" y="12691"/>
                  <a:pt x="11276" y="12592"/>
                  <a:pt x="11276" y="12442"/>
                </a:cubicBezTo>
                <a:cubicBezTo>
                  <a:pt x="11276" y="12307"/>
                  <a:pt x="11166" y="12197"/>
                  <a:pt x="11031" y="12197"/>
                </a:cubicBezTo>
                <a:close/>
                <a:moveTo>
                  <a:pt x="12250" y="12197"/>
                </a:moveTo>
                <a:cubicBezTo>
                  <a:pt x="12031" y="12197"/>
                  <a:pt x="11921" y="12461"/>
                  <a:pt x="12075" y="12617"/>
                </a:cubicBezTo>
                <a:cubicBezTo>
                  <a:pt x="12126" y="12668"/>
                  <a:pt x="12188" y="12691"/>
                  <a:pt x="12249" y="12691"/>
                </a:cubicBezTo>
                <a:cubicBezTo>
                  <a:pt x="12376" y="12691"/>
                  <a:pt x="12498" y="12592"/>
                  <a:pt x="12498" y="12442"/>
                </a:cubicBezTo>
                <a:cubicBezTo>
                  <a:pt x="12498" y="12307"/>
                  <a:pt x="12385" y="12197"/>
                  <a:pt x="12250" y="12197"/>
                </a:cubicBezTo>
                <a:close/>
                <a:moveTo>
                  <a:pt x="13469" y="12197"/>
                </a:moveTo>
                <a:cubicBezTo>
                  <a:pt x="13250" y="12197"/>
                  <a:pt x="13140" y="12461"/>
                  <a:pt x="13294" y="12617"/>
                </a:cubicBezTo>
                <a:cubicBezTo>
                  <a:pt x="13345" y="12668"/>
                  <a:pt x="13407" y="12691"/>
                  <a:pt x="13468" y="12691"/>
                </a:cubicBezTo>
                <a:cubicBezTo>
                  <a:pt x="13595" y="12691"/>
                  <a:pt x="13717" y="12592"/>
                  <a:pt x="13717" y="12442"/>
                </a:cubicBezTo>
                <a:cubicBezTo>
                  <a:pt x="13717" y="12307"/>
                  <a:pt x="13604" y="12197"/>
                  <a:pt x="13469" y="12197"/>
                </a:cubicBezTo>
                <a:close/>
                <a:moveTo>
                  <a:pt x="14688" y="12197"/>
                </a:moveTo>
                <a:cubicBezTo>
                  <a:pt x="14469" y="12197"/>
                  <a:pt x="14359" y="12461"/>
                  <a:pt x="14513" y="12617"/>
                </a:cubicBezTo>
                <a:cubicBezTo>
                  <a:pt x="14564" y="12668"/>
                  <a:pt x="14626" y="12691"/>
                  <a:pt x="14687" y="12691"/>
                </a:cubicBezTo>
                <a:cubicBezTo>
                  <a:pt x="14814" y="12691"/>
                  <a:pt x="14936" y="12592"/>
                  <a:pt x="14936" y="12442"/>
                </a:cubicBezTo>
                <a:cubicBezTo>
                  <a:pt x="14936" y="12307"/>
                  <a:pt x="14826" y="12197"/>
                  <a:pt x="14688" y="12197"/>
                </a:cubicBezTo>
                <a:close/>
                <a:moveTo>
                  <a:pt x="15907" y="12197"/>
                </a:moveTo>
                <a:cubicBezTo>
                  <a:pt x="15688" y="12197"/>
                  <a:pt x="15578" y="12461"/>
                  <a:pt x="15735" y="12617"/>
                </a:cubicBezTo>
                <a:cubicBezTo>
                  <a:pt x="15785" y="12668"/>
                  <a:pt x="15847" y="12691"/>
                  <a:pt x="15907" y="12691"/>
                </a:cubicBezTo>
                <a:cubicBezTo>
                  <a:pt x="16033" y="12691"/>
                  <a:pt x="16155" y="12592"/>
                  <a:pt x="16155" y="12442"/>
                </a:cubicBezTo>
                <a:cubicBezTo>
                  <a:pt x="16155" y="12307"/>
                  <a:pt x="16045" y="12197"/>
                  <a:pt x="15907" y="12197"/>
                </a:cubicBezTo>
                <a:close/>
                <a:moveTo>
                  <a:pt x="17127" y="12197"/>
                </a:moveTo>
                <a:cubicBezTo>
                  <a:pt x="16907" y="12197"/>
                  <a:pt x="16797" y="12461"/>
                  <a:pt x="16954" y="12617"/>
                </a:cubicBezTo>
                <a:cubicBezTo>
                  <a:pt x="17004" y="12668"/>
                  <a:pt x="17066" y="12691"/>
                  <a:pt x="17126" y="12691"/>
                </a:cubicBezTo>
                <a:cubicBezTo>
                  <a:pt x="17253" y="12691"/>
                  <a:pt x="17374" y="12592"/>
                  <a:pt x="17374" y="12442"/>
                </a:cubicBezTo>
                <a:cubicBezTo>
                  <a:pt x="17374" y="12307"/>
                  <a:pt x="17264" y="12197"/>
                  <a:pt x="17127" y="12197"/>
                </a:cubicBezTo>
                <a:close/>
                <a:moveTo>
                  <a:pt x="18349" y="12197"/>
                </a:moveTo>
                <a:cubicBezTo>
                  <a:pt x="18126" y="12197"/>
                  <a:pt x="18017" y="12461"/>
                  <a:pt x="18173" y="12617"/>
                </a:cubicBezTo>
                <a:cubicBezTo>
                  <a:pt x="18223" y="12668"/>
                  <a:pt x="18285" y="12691"/>
                  <a:pt x="18345" y="12691"/>
                </a:cubicBezTo>
                <a:cubicBezTo>
                  <a:pt x="18472" y="12691"/>
                  <a:pt x="18593" y="12592"/>
                  <a:pt x="18593" y="12442"/>
                </a:cubicBezTo>
                <a:cubicBezTo>
                  <a:pt x="18593" y="12307"/>
                  <a:pt x="18483" y="12197"/>
                  <a:pt x="18349" y="12197"/>
                </a:cubicBezTo>
                <a:close/>
                <a:moveTo>
                  <a:pt x="19568" y="12197"/>
                </a:moveTo>
                <a:cubicBezTo>
                  <a:pt x="19348" y="12197"/>
                  <a:pt x="19236" y="12461"/>
                  <a:pt x="19392" y="12617"/>
                </a:cubicBezTo>
                <a:cubicBezTo>
                  <a:pt x="19443" y="12668"/>
                  <a:pt x="19505" y="12691"/>
                  <a:pt x="19566" y="12691"/>
                </a:cubicBezTo>
                <a:cubicBezTo>
                  <a:pt x="19692" y="12691"/>
                  <a:pt x="19812" y="12592"/>
                  <a:pt x="19812" y="12442"/>
                </a:cubicBezTo>
                <a:cubicBezTo>
                  <a:pt x="19812" y="12307"/>
                  <a:pt x="19703" y="12197"/>
                  <a:pt x="19568" y="12197"/>
                </a:cubicBezTo>
                <a:close/>
                <a:moveTo>
                  <a:pt x="20787" y="12197"/>
                </a:moveTo>
                <a:cubicBezTo>
                  <a:pt x="20567" y="12197"/>
                  <a:pt x="20458" y="12461"/>
                  <a:pt x="20611" y="12617"/>
                </a:cubicBezTo>
                <a:cubicBezTo>
                  <a:pt x="20662" y="12668"/>
                  <a:pt x="20725" y="12691"/>
                  <a:pt x="20786" y="12691"/>
                </a:cubicBezTo>
                <a:cubicBezTo>
                  <a:pt x="20913" y="12691"/>
                  <a:pt x="21034" y="12592"/>
                  <a:pt x="21034" y="12442"/>
                </a:cubicBezTo>
                <a:cubicBezTo>
                  <a:pt x="21034" y="12307"/>
                  <a:pt x="20922" y="12197"/>
                  <a:pt x="20787" y="12197"/>
                </a:cubicBezTo>
                <a:close/>
                <a:moveTo>
                  <a:pt x="22006" y="12197"/>
                </a:moveTo>
                <a:cubicBezTo>
                  <a:pt x="21786" y="12197"/>
                  <a:pt x="21677" y="12461"/>
                  <a:pt x="21830" y="12617"/>
                </a:cubicBezTo>
                <a:cubicBezTo>
                  <a:pt x="21881" y="12668"/>
                  <a:pt x="21944" y="12691"/>
                  <a:pt x="22005" y="12691"/>
                </a:cubicBezTo>
                <a:cubicBezTo>
                  <a:pt x="22132" y="12691"/>
                  <a:pt x="22253" y="12592"/>
                  <a:pt x="22253" y="12442"/>
                </a:cubicBezTo>
                <a:cubicBezTo>
                  <a:pt x="22253" y="12307"/>
                  <a:pt x="22141" y="12197"/>
                  <a:pt x="22006" y="12197"/>
                </a:cubicBezTo>
                <a:close/>
                <a:moveTo>
                  <a:pt x="23225" y="12197"/>
                </a:moveTo>
                <a:cubicBezTo>
                  <a:pt x="23006" y="12197"/>
                  <a:pt x="22896" y="12461"/>
                  <a:pt x="23049" y="12617"/>
                </a:cubicBezTo>
                <a:cubicBezTo>
                  <a:pt x="23100" y="12668"/>
                  <a:pt x="23163" y="12691"/>
                  <a:pt x="23224" y="12691"/>
                </a:cubicBezTo>
                <a:cubicBezTo>
                  <a:pt x="23351" y="12691"/>
                  <a:pt x="23472" y="12592"/>
                  <a:pt x="23472" y="12442"/>
                </a:cubicBezTo>
                <a:cubicBezTo>
                  <a:pt x="23472" y="12307"/>
                  <a:pt x="23363" y="12197"/>
                  <a:pt x="23225" y="12197"/>
                </a:cubicBezTo>
                <a:close/>
                <a:moveTo>
                  <a:pt x="23222" y="13416"/>
                </a:moveTo>
                <a:cubicBezTo>
                  <a:pt x="23087" y="13416"/>
                  <a:pt x="22977" y="13526"/>
                  <a:pt x="22977" y="13664"/>
                </a:cubicBezTo>
                <a:cubicBezTo>
                  <a:pt x="22977" y="13683"/>
                  <a:pt x="22980" y="13702"/>
                  <a:pt x="22987" y="13720"/>
                </a:cubicBezTo>
                <a:cubicBezTo>
                  <a:pt x="23068" y="13620"/>
                  <a:pt x="23147" y="13520"/>
                  <a:pt x="23222" y="13416"/>
                </a:cubicBezTo>
                <a:close/>
                <a:moveTo>
                  <a:pt x="54" y="13416"/>
                </a:moveTo>
                <a:cubicBezTo>
                  <a:pt x="38" y="13416"/>
                  <a:pt x="19" y="13416"/>
                  <a:pt x="0" y="13423"/>
                </a:cubicBezTo>
                <a:lnTo>
                  <a:pt x="0" y="13902"/>
                </a:lnTo>
                <a:cubicBezTo>
                  <a:pt x="19" y="13906"/>
                  <a:pt x="37" y="13908"/>
                  <a:pt x="55" y="13908"/>
                </a:cubicBezTo>
                <a:cubicBezTo>
                  <a:pt x="177" y="13908"/>
                  <a:pt x="285" y="13818"/>
                  <a:pt x="301" y="13689"/>
                </a:cubicBezTo>
                <a:cubicBezTo>
                  <a:pt x="317" y="13545"/>
                  <a:pt x="201" y="13416"/>
                  <a:pt x="54" y="13416"/>
                </a:cubicBezTo>
                <a:close/>
                <a:moveTo>
                  <a:pt x="1276" y="13416"/>
                </a:moveTo>
                <a:cubicBezTo>
                  <a:pt x="1053" y="13416"/>
                  <a:pt x="944" y="13683"/>
                  <a:pt x="1100" y="13836"/>
                </a:cubicBezTo>
                <a:cubicBezTo>
                  <a:pt x="1150" y="13887"/>
                  <a:pt x="1212" y="13910"/>
                  <a:pt x="1273" y="13910"/>
                </a:cubicBezTo>
                <a:cubicBezTo>
                  <a:pt x="1399" y="13910"/>
                  <a:pt x="1520" y="13812"/>
                  <a:pt x="1520" y="13664"/>
                </a:cubicBezTo>
                <a:cubicBezTo>
                  <a:pt x="1520" y="13526"/>
                  <a:pt x="1410" y="13416"/>
                  <a:pt x="1276" y="13416"/>
                </a:cubicBezTo>
                <a:close/>
                <a:moveTo>
                  <a:pt x="2495" y="13416"/>
                </a:moveTo>
                <a:cubicBezTo>
                  <a:pt x="2272" y="13416"/>
                  <a:pt x="2163" y="13683"/>
                  <a:pt x="2319" y="13836"/>
                </a:cubicBezTo>
                <a:cubicBezTo>
                  <a:pt x="2370" y="13887"/>
                  <a:pt x="2432" y="13910"/>
                  <a:pt x="2493" y="13910"/>
                </a:cubicBezTo>
                <a:cubicBezTo>
                  <a:pt x="2619" y="13910"/>
                  <a:pt x="2739" y="13812"/>
                  <a:pt x="2739" y="13664"/>
                </a:cubicBezTo>
                <a:cubicBezTo>
                  <a:pt x="2739" y="13526"/>
                  <a:pt x="2630" y="13416"/>
                  <a:pt x="2495" y="13416"/>
                </a:cubicBezTo>
                <a:close/>
                <a:moveTo>
                  <a:pt x="3714" y="13416"/>
                </a:moveTo>
                <a:cubicBezTo>
                  <a:pt x="3494" y="13416"/>
                  <a:pt x="3385" y="13683"/>
                  <a:pt x="3538" y="13836"/>
                </a:cubicBezTo>
                <a:cubicBezTo>
                  <a:pt x="3589" y="13887"/>
                  <a:pt x="3652" y="13910"/>
                  <a:pt x="3713" y="13910"/>
                </a:cubicBezTo>
                <a:cubicBezTo>
                  <a:pt x="3840" y="13910"/>
                  <a:pt x="3961" y="13812"/>
                  <a:pt x="3961" y="13664"/>
                </a:cubicBezTo>
                <a:cubicBezTo>
                  <a:pt x="3961" y="13526"/>
                  <a:pt x="3849" y="13416"/>
                  <a:pt x="3714" y="13416"/>
                </a:cubicBezTo>
                <a:close/>
                <a:moveTo>
                  <a:pt x="4933" y="13416"/>
                </a:moveTo>
                <a:cubicBezTo>
                  <a:pt x="4713" y="13416"/>
                  <a:pt x="4604" y="13683"/>
                  <a:pt x="4757" y="13836"/>
                </a:cubicBezTo>
                <a:cubicBezTo>
                  <a:pt x="4808" y="13887"/>
                  <a:pt x="4871" y="13910"/>
                  <a:pt x="4932" y="13910"/>
                </a:cubicBezTo>
                <a:cubicBezTo>
                  <a:pt x="5059" y="13910"/>
                  <a:pt x="5180" y="13812"/>
                  <a:pt x="5180" y="13664"/>
                </a:cubicBezTo>
                <a:cubicBezTo>
                  <a:pt x="5180" y="13526"/>
                  <a:pt x="5068" y="13416"/>
                  <a:pt x="4933" y="13416"/>
                </a:cubicBezTo>
                <a:close/>
                <a:moveTo>
                  <a:pt x="6152" y="13416"/>
                </a:moveTo>
                <a:cubicBezTo>
                  <a:pt x="5933" y="13416"/>
                  <a:pt x="5823" y="13683"/>
                  <a:pt x="5976" y="13836"/>
                </a:cubicBezTo>
                <a:cubicBezTo>
                  <a:pt x="6027" y="13887"/>
                  <a:pt x="6090" y="13910"/>
                  <a:pt x="6151" y="13910"/>
                </a:cubicBezTo>
                <a:cubicBezTo>
                  <a:pt x="6278" y="13910"/>
                  <a:pt x="6399" y="13812"/>
                  <a:pt x="6399" y="13664"/>
                </a:cubicBezTo>
                <a:cubicBezTo>
                  <a:pt x="6399" y="13526"/>
                  <a:pt x="6290" y="13416"/>
                  <a:pt x="6152" y="13416"/>
                </a:cubicBezTo>
                <a:close/>
                <a:moveTo>
                  <a:pt x="7371" y="13416"/>
                </a:moveTo>
                <a:cubicBezTo>
                  <a:pt x="7152" y="13416"/>
                  <a:pt x="7042" y="13683"/>
                  <a:pt x="7199" y="13836"/>
                </a:cubicBezTo>
                <a:cubicBezTo>
                  <a:pt x="7249" y="13887"/>
                  <a:pt x="7310" y="13910"/>
                  <a:pt x="7371" y="13910"/>
                </a:cubicBezTo>
                <a:cubicBezTo>
                  <a:pt x="7497" y="13910"/>
                  <a:pt x="7619" y="13812"/>
                  <a:pt x="7619" y="13664"/>
                </a:cubicBezTo>
                <a:cubicBezTo>
                  <a:pt x="7619" y="13526"/>
                  <a:pt x="7509" y="13416"/>
                  <a:pt x="7371" y="13416"/>
                </a:cubicBezTo>
                <a:close/>
                <a:moveTo>
                  <a:pt x="8590" y="13416"/>
                </a:moveTo>
                <a:cubicBezTo>
                  <a:pt x="8371" y="13416"/>
                  <a:pt x="8261" y="13683"/>
                  <a:pt x="8418" y="13836"/>
                </a:cubicBezTo>
                <a:cubicBezTo>
                  <a:pt x="8468" y="13887"/>
                  <a:pt x="8529" y="13910"/>
                  <a:pt x="8590" y="13910"/>
                </a:cubicBezTo>
                <a:cubicBezTo>
                  <a:pt x="8716" y="13910"/>
                  <a:pt x="8838" y="13812"/>
                  <a:pt x="8838" y="13664"/>
                </a:cubicBezTo>
                <a:cubicBezTo>
                  <a:pt x="8838" y="13526"/>
                  <a:pt x="8728" y="13416"/>
                  <a:pt x="8590" y="13416"/>
                </a:cubicBezTo>
                <a:close/>
                <a:moveTo>
                  <a:pt x="9812" y="13416"/>
                </a:moveTo>
                <a:cubicBezTo>
                  <a:pt x="9590" y="13416"/>
                  <a:pt x="9480" y="13683"/>
                  <a:pt x="9637" y="13836"/>
                </a:cubicBezTo>
                <a:cubicBezTo>
                  <a:pt x="9687" y="13887"/>
                  <a:pt x="9749" y="13910"/>
                  <a:pt x="9809" y="13910"/>
                </a:cubicBezTo>
                <a:cubicBezTo>
                  <a:pt x="9935" y="13910"/>
                  <a:pt x="10057" y="13812"/>
                  <a:pt x="10057" y="13664"/>
                </a:cubicBezTo>
                <a:cubicBezTo>
                  <a:pt x="10057" y="13526"/>
                  <a:pt x="9947" y="13416"/>
                  <a:pt x="9812" y="13416"/>
                </a:cubicBezTo>
                <a:close/>
                <a:moveTo>
                  <a:pt x="11031" y="13416"/>
                </a:moveTo>
                <a:cubicBezTo>
                  <a:pt x="10809" y="13416"/>
                  <a:pt x="10699" y="13683"/>
                  <a:pt x="10856" y="13836"/>
                </a:cubicBezTo>
                <a:cubicBezTo>
                  <a:pt x="10907" y="13887"/>
                  <a:pt x="10969" y="13910"/>
                  <a:pt x="11030" y="13910"/>
                </a:cubicBezTo>
                <a:cubicBezTo>
                  <a:pt x="11156" y="13910"/>
                  <a:pt x="11276" y="13812"/>
                  <a:pt x="11276" y="13664"/>
                </a:cubicBezTo>
                <a:cubicBezTo>
                  <a:pt x="11276" y="13526"/>
                  <a:pt x="11166" y="13416"/>
                  <a:pt x="11031" y="13416"/>
                </a:cubicBezTo>
                <a:close/>
                <a:moveTo>
                  <a:pt x="12250" y="13416"/>
                </a:moveTo>
                <a:cubicBezTo>
                  <a:pt x="12031" y="13416"/>
                  <a:pt x="11921" y="13683"/>
                  <a:pt x="12075" y="13836"/>
                </a:cubicBezTo>
                <a:cubicBezTo>
                  <a:pt x="12126" y="13887"/>
                  <a:pt x="12188" y="13910"/>
                  <a:pt x="12250" y="13910"/>
                </a:cubicBezTo>
                <a:cubicBezTo>
                  <a:pt x="12377" y="13910"/>
                  <a:pt x="12498" y="13812"/>
                  <a:pt x="12498" y="13664"/>
                </a:cubicBezTo>
                <a:cubicBezTo>
                  <a:pt x="12498" y="13526"/>
                  <a:pt x="12385" y="13416"/>
                  <a:pt x="12250" y="13416"/>
                </a:cubicBezTo>
                <a:close/>
                <a:moveTo>
                  <a:pt x="13469" y="13416"/>
                </a:moveTo>
                <a:cubicBezTo>
                  <a:pt x="13250" y="13416"/>
                  <a:pt x="13140" y="13683"/>
                  <a:pt x="13294" y="13836"/>
                </a:cubicBezTo>
                <a:cubicBezTo>
                  <a:pt x="13345" y="13887"/>
                  <a:pt x="13407" y="13910"/>
                  <a:pt x="13469" y="13910"/>
                </a:cubicBezTo>
                <a:cubicBezTo>
                  <a:pt x="13596" y="13910"/>
                  <a:pt x="13717" y="13812"/>
                  <a:pt x="13717" y="13664"/>
                </a:cubicBezTo>
                <a:cubicBezTo>
                  <a:pt x="13717" y="13526"/>
                  <a:pt x="13604" y="13416"/>
                  <a:pt x="13469" y="13416"/>
                </a:cubicBezTo>
                <a:close/>
                <a:moveTo>
                  <a:pt x="14688" y="13416"/>
                </a:moveTo>
                <a:cubicBezTo>
                  <a:pt x="14469" y="13416"/>
                  <a:pt x="14359" y="13683"/>
                  <a:pt x="14513" y="13836"/>
                </a:cubicBezTo>
                <a:cubicBezTo>
                  <a:pt x="14564" y="13887"/>
                  <a:pt x="14626" y="13910"/>
                  <a:pt x="14688" y="13910"/>
                </a:cubicBezTo>
                <a:cubicBezTo>
                  <a:pt x="14815" y="13910"/>
                  <a:pt x="14936" y="13812"/>
                  <a:pt x="14936" y="13664"/>
                </a:cubicBezTo>
                <a:cubicBezTo>
                  <a:pt x="14936" y="13526"/>
                  <a:pt x="14826" y="13416"/>
                  <a:pt x="14688" y="13416"/>
                </a:cubicBezTo>
                <a:close/>
                <a:moveTo>
                  <a:pt x="15907" y="13416"/>
                </a:moveTo>
                <a:cubicBezTo>
                  <a:pt x="15688" y="13416"/>
                  <a:pt x="15578" y="13683"/>
                  <a:pt x="15735" y="13836"/>
                </a:cubicBezTo>
                <a:cubicBezTo>
                  <a:pt x="15785" y="13887"/>
                  <a:pt x="15847" y="13910"/>
                  <a:pt x="15908" y="13910"/>
                </a:cubicBezTo>
                <a:cubicBezTo>
                  <a:pt x="16034" y="13910"/>
                  <a:pt x="16155" y="13812"/>
                  <a:pt x="16155" y="13664"/>
                </a:cubicBezTo>
                <a:cubicBezTo>
                  <a:pt x="16155" y="13526"/>
                  <a:pt x="16045" y="13416"/>
                  <a:pt x="15907" y="13416"/>
                </a:cubicBezTo>
                <a:close/>
                <a:moveTo>
                  <a:pt x="17127" y="13416"/>
                </a:moveTo>
                <a:cubicBezTo>
                  <a:pt x="16907" y="13416"/>
                  <a:pt x="16797" y="13683"/>
                  <a:pt x="16954" y="13836"/>
                </a:cubicBezTo>
                <a:cubicBezTo>
                  <a:pt x="17004" y="13887"/>
                  <a:pt x="17066" y="13910"/>
                  <a:pt x="17127" y="13910"/>
                </a:cubicBezTo>
                <a:cubicBezTo>
                  <a:pt x="17253" y="13910"/>
                  <a:pt x="17374" y="13812"/>
                  <a:pt x="17374" y="13664"/>
                </a:cubicBezTo>
                <a:cubicBezTo>
                  <a:pt x="17374" y="13526"/>
                  <a:pt x="17264" y="13416"/>
                  <a:pt x="17127" y="13416"/>
                </a:cubicBezTo>
                <a:close/>
                <a:moveTo>
                  <a:pt x="18349" y="13416"/>
                </a:moveTo>
                <a:cubicBezTo>
                  <a:pt x="18126" y="13416"/>
                  <a:pt x="18017" y="13683"/>
                  <a:pt x="18173" y="13836"/>
                </a:cubicBezTo>
                <a:cubicBezTo>
                  <a:pt x="18223" y="13887"/>
                  <a:pt x="18285" y="13910"/>
                  <a:pt x="18346" y="13910"/>
                </a:cubicBezTo>
                <a:cubicBezTo>
                  <a:pt x="18472" y="13910"/>
                  <a:pt x="18593" y="13812"/>
                  <a:pt x="18593" y="13664"/>
                </a:cubicBezTo>
                <a:cubicBezTo>
                  <a:pt x="18593" y="13526"/>
                  <a:pt x="18483" y="13416"/>
                  <a:pt x="18349" y="13416"/>
                </a:cubicBezTo>
                <a:close/>
                <a:moveTo>
                  <a:pt x="19568" y="13416"/>
                </a:moveTo>
                <a:cubicBezTo>
                  <a:pt x="19348" y="13416"/>
                  <a:pt x="19236" y="13683"/>
                  <a:pt x="19392" y="13836"/>
                </a:cubicBezTo>
                <a:cubicBezTo>
                  <a:pt x="19443" y="13887"/>
                  <a:pt x="19505" y="13910"/>
                  <a:pt x="19566" y="13910"/>
                </a:cubicBezTo>
                <a:cubicBezTo>
                  <a:pt x="19692" y="13910"/>
                  <a:pt x="19812" y="13812"/>
                  <a:pt x="19812" y="13664"/>
                </a:cubicBezTo>
                <a:cubicBezTo>
                  <a:pt x="19812" y="13526"/>
                  <a:pt x="19703" y="13416"/>
                  <a:pt x="19568" y="13416"/>
                </a:cubicBezTo>
                <a:close/>
                <a:moveTo>
                  <a:pt x="20787" y="13416"/>
                </a:moveTo>
                <a:cubicBezTo>
                  <a:pt x="20567" y="13416"/>
                  <a:pt x="20458" y="13683"/>
                  <a:pt x="20611" y="13836"/>
                </a:cubicBezTo>
                <a:cubicBezTo>
                  <a:pt x="20662" y="13887"/>
                  <a:pt x="20725" y="13910"/>
                  <a:pt x="20786" y="13910"/>
                </a:cubicBezTo>
                <a:cubicBezTo>
                  <a:pt x="20913" y="13910"/>
                  <a:pt x="21034" y="13812"/>
                  <a:pt x="21034" y="13664"/>
                </a:cubicBezTo>
                <a:cubicBezTo>
                  <a:pt x="21034" y="13526"/>
                  <a:pt x="20922" y="13416"/>
                  <a:pt x="20787" y="13416"/>
                </a:cubicBezTo>
                <a:close/>
                <a:moveTo>
                  <a:pt x="22006" y="13416"/>
                </a:moveTo>
                <a:cubicBezTo>
                  <a:pt x="21786" y="13416"/>
                  <a:pt x="21677" y="13683"/>
                  <a:pt x="21830" y="13836"/>
                </a:cubicBezTo>
                <a:cubicBezTo>
                  <a:pt x="21881" y="13887"/>
                  <a:pt x="21944" y="13910"/>
                  <a:pt x="22005" y="13910"/>
                </a:cubicBezTo>
                <a:cubicBezTo>
                  <a:pt x="22132" y="13910"/>
                  <a:pt x="22253" y="13812"/>
                  <a:pt x="22253" y="13664"/>
                </a:cubicBezTo>
                <a:cubicBezTo>
                  <a:pt x="22253" y="13526"/>
                  <a:pt x="22141" y="13416"/>
                  <a:pt x="22006" y="13416"/>
                </a:cubicBezTo>
                <a:close/>
                <a:moveTo>
                  <a:pt x="22006" y="14634"/>
                </a:moveTo>
                <a:cubicBezTo>
                  <a:pt x="21877" y="14634"/>
                  <a:pt x="21758" y="14739"/>
                  <a:pt x="21758" y="14883"/>
                </a:cubicBezTo>
                <a:cubicBezTo>
                  <a:pt x="21758" y="14911"/>
                  <a:pt x="21765" y="14943"/>
                  <a:pt x="21774" y="14968"/>
                </a:cubicBezTo>
                <a:cubicBezTo>
                  <a:pt x="21893" y="14867"/>
                  <a:pt x="22006" y="14767"/>
                  <a:pt x="22116" y="14660"/>
                </a:cubicBezTo>
                <a:cubicBezTo>
                  <a:pt x="22080" y="14643"/>
                  <a:pt x="22043" y="14634"/>
                  <a:pt x="22006" y="14634"/>
                </a:cubicBezTo>
                <a:close/>
                <a:moveTo>
                  <a:pt x="54" y="14635"/>
                </a:moveTo>
                <a:cubicBezTo>
                  <a:pt x="38" y="14635"/>
                  <a:pt x="19" y="14639"/>
                  <a:pt x="0" y="14642"/>
                </a:cubicBezTo>
                <a:lnTo>
                  <a:pt x="0" y="15121"/>
                </a:lnTo>
                <a:cubicBezTo>
                  <a:pt x="20" y="15126"/>
                  <a:pt x="39" y="15128"/>
                  <a:pt x="58" y="15128"/>
                </a:cubicBezTo>
                <a:cubicBezTo>
                  <a:pt x="180" y="15128"/>
                  <a:pt x="288" y="15036"/>
                  <a:pt x="301" y="14908"/>
                </a:cubicBezTo>
                <a:cubicBezTo>
                  <a:pt x="317" y="14764"/>
                  <a:pt x="201" y="14635"/>
                  <a:pt x="54" y="14635"/>
                </a:cubicBezTo>
                <a:close/>
                <a:moveTo>
                  <a:pt x="1276" y="14635"/>
                </a:moveTo>
                <a:cubicBezTo>
                  <a:pt x="1053" y="14635"/>
                  <a:pt x="944" y="14902"/>
                  <a:pt x="1100" y="15055"/>
                </a:cubicBezTo>
                <a:cubicBezTo>
                  <a:pt x="1150" y="15106"/>
                  <a:pt x="1212" y="15129"/>
                  <a:pt x="1273" y="15129"/>
                </a:cubicBezTo>
                <a:cubicBezTo>
                  <a:pt x="1399" y="15129"/>
                  <a:pt x="1520" y="15031"/>
                  <a:pt x="1520" y="14883"/>
                </a:cubicBezTo>
                <a:cubicBezTo>
                  <a:pt x="1520" y="14745"/>
                  <a:pt x="1410" y="14635"/>
                  <a:pt x="1276" y="14635"/>
                </a:cubicBezTo>
                <a:close/>
                <a:moveTo>
                  <a:pt x="2495" y="14635"/>
                </a:moveTo>
                <a:cubicBezTo>
                  <a:pt x="2272" y="14635"/>
                  <a:pt x="2163" y="14902"/>
                  <a:pt x="2319" y="15055"/>
                </a:cubicBezTo>
                <a:cubicBezTo>
                  <a:pt x="2370" y="15106"/>
                  <a:pt x="2432" y="15129"/>
                  <a:pt x="2493" y="15129"/>
                </a:cubicBezTo>
                <a:cubicBezTo>
                  <a:pt x="2619" y="15129"/>
                  <a:pt x="2739" y="15031"/>
                  <a:pt x="2739" y="14883"/>
                </a:cubicBezTo>
                <a:cubicBezTo>
                  <a:pt x="2739" y="14745"/>
                  <a:pt x="2630" y="14635"/>
                  <a:pt x="2495" y="14635"/>
                </a:cubicBezTo>
                <a:close/>
                <a:moveTo>
                  <a:pt x="3714" y="14635"/>
                </a:moveTo>
                <a:cubicBezTo>
                  <a:pt x="3494" y="14635"/>
                  <a:pt x="3385" y="14902"/>
                  <a:pt x="3538" y="15055"/>
                </a:cubicBezTo>
                <a:cubicBezTo>
                  <a:pt x="3589" y="15106"/>
                  <a:pt x="3652" y="15129"/>
                  <a:pt x="3712" y="15129"/>
                </a:cubicBezTo>
                <a:cubicBezTo>
                  <a:pt x="3839" y="15129"/>
                  <a:pt x="3959" y="15031"/>
                  <a:pt x="3961" y="14883"/>
                </a:cubicBezTo>
                <a:cubicBezTo>
                  <a:pt x="3961" y="14745"/>
                  <a:pt x="3849" y="14635"/>
                  <a:pt x="3714" y="14635"/>
                </a:cubicBezTo>
                <a:close/>
                <a:moveTo>
                  <a:pt x="4933" y="14635"/>
                </a:moveTo>
                <a:cubicBezTo>
                  <a:pt x="4713" y="14635"/>
                  <a:pt x="4604" y="14902"/>
                  <a:pt x="4757" y="15055"/>
                </a:cubicBezTo>
                <a:cubicBezTo>
                  <a:pt x="4808" y="15106"/>
                  <a:pt x="4871" y="15129"/>
                  <a:pt x="4932" y="15129"/>
                </a:cubicBezTo>
                <a:cubicBezTo>
                  <a:pt x="5059" y="15129"/>
                  <a:pt x="5180" y="15031"/>
                  <a:pt x="5180" y="14883"/>
                </a:cubicBezTo>
                <a:cubicBezTo>
                  <a:pt x="5180" y="14745"/>
                  <a:pt x="5068" y="14635"/>
                  <a:pt x="4933" y="14635"/>
                </a:cubicBezTo>
                <a:close/>
                <a:moveTo>
                  <a:pt x="6152" y="14635"/>
                </a:moveTo>
                <a:cubicBezTo>
                  <a:pt x="5933" y="14635"/>
                  <a:pt x="5823" y="14902"/>
                  <a:pt x="5976" y="15055"/>
                </a:cubicBezTo>
                <a:cubicBezTo>
                  <a:pt x="6027" y="15106"/>
                  <a:pt x="6090" y="15129"/>
                  <a:pt x="6151" y="15129"/>
                </a:cubicBezTo>
                <a:cubicBezTo>
                  <a:pt x="6278" y="15129"/>
                  <a:pt x="6399" y="15031"/>
                  <a:pt x="6399" y="14883"/>
                </a:cubicBezTo>
                <a:cubicBezTo>
                  <a:pt x="6399" y="14745"/>
                  <a:pt x="6290" y="14635"/>
                  <a:pt x="6152" y="14635"/>
                </a:cubicBezTo>
                <a:close/>
                <a:moveTo>
                  <a:pt x="7371" y="14635"/>
                </a:moveTo>
                <a:cubicBezTo>
                  <a:pt x="7152" y="14635"/>
                  <a:pt x="7042" y="14902"/>
                  <a:pt x="7199" y="15055"/>
                </a:cubicBezTo>
                <a:cubicBezTo>
                  <a:pt x="7249" y="15106"/>
                  <a:pt x="7310" y="15129"/>
                  <a:pt x="7371" y="15129"/>
                </a:cubicBezTo>
                <a:cubicBezTo>
                  <a:pt x="7497" y="15129"/>
                  <a:pt x="7619" y="15031"/>
                  <a:pt x="7619" y="14883"/>
                </a:cubicBezTo>
                <a:cubicBezTo>
                  <a:pt x="7619" y="14745"/>
                  <a:pt x="7509" y="14635"/>
                  <a:pt x="7371" y="14635"/>
                </a:cubicBezTo>
                <a:close/>
                <a:moveTo>
                  <a:pt x="8590" y="14635"/>
                </a:moveTo>
                <a:cubicBezTo>
                  <a:pt x="8371" y="14635"/>
                  <a:pt x="8261" y="14902"/>
                  <a:pt x="8418" y="15055"/>
                </a:cubicBezTo>
                <a:cubicBezTo>
                  <a:pt x="8468" y="15106"/>
                  <a:pt x="8529" y="15129"/>
                  <a:pt x="8590" y="15129"/>
                </a:cubicBezTo>
                <a:cubicBezTo>
                  <a:pt x="8716" y="15129"/>
                  <a:pt x="8838" y="15031"/>
                  <a:pt x="8838" y="14883"/>
                </a:cubicBezTo>
                <a:cubicBezTo>
                  <a:pt x="8838" y="14745"/>
                  <a:pt x="8728" y="14635"/>
                  <a:pt x="8590" y="14635"/>
                </a:cubicBezTo>
                <a:close/>
                <a:moveTo>
                  <a:pt x="9812" y="14635"/>
                </a:moveTo>
                <a:cubicBezTo>
                  <a:pt x="9590" y="14635"/>
                  <a:pt x="9480" y="14902"/>
                  <a:pt x="9637" y="15055"/>
                </a:cubicBezTo>
                <a:cubicBezTo>
                  <a:pt x="9687" y="15106"/>
                  <a:pt x="9749" y="15129"/>
                  <a:pt x="9809" y="15129"/>
                </a:cubicBezTo>
                <a:cubicBezTo>
                  <a:pt x="9935" y="15129"/>
                  <a:pt x="10057" y="15031"/>
                  <a:pt x="10057" y="14883"/>
                </a:cubicBezTo>
                <a:cubicBezTo>
                  <a:pt x="10057" y="14745"/>
                  <a:pt x="9947" y="14635"/>
                  <a:pt x="9812" y="14635"/>
                </a:cubicBezTo>
                <a:close/>
                <a:moveTo>
                  <a:pt x="11031" y="14635"/>
                </a:moveTo>
                <a:cubicBezTo>
                  <a:pt x="10809" y="14635"/>
                  <a:pt x="10699" y="14902"/>
                  <a:pt x="10856" y="15055"/>
                </a:cubicBezTo>
                <a:cubicBezTo>
                  <a:pt x="10907" y="15106"/>
                  <a:pt x="10969" y="15129"/>
                  <a:pt x="11030" y="15129"/>
                </a:cubicBezTo>
                <a:cubicBezTo>
                  <a:pt x="11156" y="15129"/>
                  <a:pt x="11276" y="15031"/>
                  <a:pt x="11276" y="14883"/>
                </a:cubicBezTo>
                <a:cubicBezTo>
                  <a:pt x="11276" y="14745"/>
                  <a:pt x="11166" y="14635"/>
                  <a:pt x="11031" y="14635"/>
                </a:cubicBezTo>
                <a:close/>
                <a:moveTo>
                  <a:pt x="12250" y="14635"/>
                </a:moveTo>
                <a:cubicBezTo>
                  <a:pt x="12031" y="14635"/>
                  <a:pt x="11921" y="14902"/>
                  <a:pt x="12075" y="15055"/>
                </a:cubicBezTo>
                <a:cubicBezTo>
                  <a:pt x="12126" y="15106"/>
                  <a:pt x="12188" y="15129"/>
                  <a:pt x="12250" y="15129"/>
                </a:cubicBezTo>
                <a:cubicBezTo>
                  <a:pt x="12377" y="15129"/>
                  <a:pt x="12498" y="15031"/>
                  <a:pt x="12498" y="14883"/>
                </a:cubicBezTo>
                <a:cubicBezTo>
                  <a:pt x="12498" y="14745"/>
                  <a:pt x="12385" y="14635"/>
                  <a:pt x="12250" y="14635"/>
                </a:cubicBezTo>
                <a:close/>
                <a:moveTo>
                  <a:pt x="13469" y="14635"/>
                </a:moveTo>
                <a:cubicBezTo>
                  <a:pt x="13250" y="14635"/>
                  <a:pt x="13140" y="14902"/>
                  <a:pt x="13294" y="15055"/>
                </a:cubicBezTo>
                <a:cubicBezTo>
                  <a:pt x="13345" y="15106"/>
                  <a:pt x="13407" y="15129"/>
                  <a:pt x="13469" y="15129"/>
                </a:cubicBezTo>
                <a:cubicBezTo>
                  <a:pt x="13596" y="15129"/>
                  <a:pt x="13717" y="15031"/>
                  <a:pt x="13717" y="14883"/>
                </a:cubicBezTo>
                <a:cubicBezTo>
                  <a:pt x="13717" y="14745"/>
                  <a:pt x="13604" y="14635"/>
                  <a:pt x="13469" y="14635"/>
                </a:cubicBezTo>
                <a:close/>
                <a:moveTo>
                  <a:pt x="14688" y="14635"/>
                </a:moveTo>
                <a:cubicBezTo>
                  <a:pt x="14469" y="14635"/>
                  <a:pt x="14359" y="14902"/>
                  <a:pt x="14513" y="15055"/>
                </a:cubicBezTo>
                <a:cubicBezTo>
                  <a:pt x="14564" y="15106"/>
                  <a:pt x="14626" y="15129"/>
                  <a:pt x="14688" y="15129"/>
                </a:cubicBezTo>
                <a:cubicBezTo>
                  <a:pt x="14815" y="15129"/>
                  <a:pt x="14936" y="15031"/>
                  <a:pt x="14936" y="14883"/>
                </a:cubicBezTo>
                <a:cubicBezTo>
                  <a:pt x="14936" y="14745"/>
                  <a:pt x="14826" y="14635"/>
                  <a:pt x="14688" y="14635"/>
                </a:cubicBezTo>
                <a:close/>
                <a:moveTo>
                  <a:pt x="15907" y="14635"/>
                </a:moveTo>
                <a:cubicBezTo>
                  <a:pt x="15688" y="14635"/>
                  <a:pt x="15578" y="14902"/>
                  <a:pt x="15735" y="15055"/>
                </a:cubicBezTo>
                <a:cubicBezTo>
                  <a:pt x="15785" y="15106"/>
                  <a:pt x="15847" y="15129"/>
                  <a:pt x="15908" y="15129"/>
                </a:cubicBezTo>
                <a:cubicBezTo>
                  <a:pt x="16034" y="15129"/>
                  <a:pt x="16155" y="15031"/>
                  <a:pt x="16155" y="14883"/>
                </a:cubicBezTo>
                <a:cubicBezTo>
                  <a:pt x="16155" y="14745"/>
                  <a:pt x="16045" y="14635"/>
                  <a:pt x="15907" y="14635"/>
                </a:cubicBezTo>
                <a:close/>
                <a:moveTo>
                  <a:pt x="17127" y="14635"/>
                </a:moveTo>
                <a:cubicBezTo>
                  <a:pt x="16907" y="14635"/>
                  <a:pt x="16797" y="14902"/>
                  <a:pt x="16954" y="15055"/>
                </a:cubicBezTo>
                <a:cubicBezTo>
                  <a:pt x="17004" y="15106"/>
                  <a:pt x="17066" y="15129"/>
                  <a:pt x="17127" y="15129"/>
                </a:cubicBezTo>
                <a:cubicBezTo>
                  <a:pt x="17253" y="15129"/>
                  <a:pt x="17374" y="15031"/>
                  <a:pt x="17374" y="14883"/>
                </a:cubicBezTo>
                <a:cubicBezTo>
                  <a:pt x="17374" y="14745"/>
                  <a:pt x="17264" y="14635"/>
                  <a:pt x="17127" y="14635"/>
                </a:cubicBezTo>
                <a:close/>
                <a:moveTo>
                  <a:pt x="18349" y="14635"/>
                </a:moveTo>
                <a:cubicBezTo>
                  <a:pt x="18126" y="14635"/>
                  <a:pt x="18017" y="14902"/>
                  <a:pt x="18173" y="15055"/>
                </a:cubicBezTo>
                <a:cubicBezTo>
                  <a:pt x="18224" y="15106"/>
                  <a:pt x="18286" y="15129"/>
                  <a:pt x="18347" y="15129"/>
                </a:cubicBezTo>
                <a:cubicBezTo>
                  <a:pt x="18473" y="15129"/>
                  <a:pt x="18593" y="15031"/>
                  <a:pt x="18593" y="14883"/>
                </a:cubicBezTo>
                <a:cubicBezTo>
                  <a:pt x="18593" y="14745"/>
                  <a:pt x="18483" y="14635"/>
                  <a:pt x="18349" y="14635"/>
                </a:cubicBezTo>
                <a:close/>
                <a:moveTo>
                  <a:pt x="19568" y="14635"/>
                </a:moveTo>
                <a:cubicBezTo>
                  <a:pt x="19348" y="14635"/>
                  <a:pt x="19236" y="14902"/>
                  <a:pt x="19392" y="15055"/>
                </a:cubicBezTo>
                <a:cubicBezTo>
                  <a:pt x="19443" y="15106"/>
                  <a:pt x="19505" y="15129"/>
                  <a:pt x="19566" y="15129"/>
                </a:cubicBezTo>
                <a:cubicBezTo>
                  <a:pt x="19692" y="15129"/>
                  <a:pt x="19812" y="15031"/>
                  <a:pt x="19812" y="14883"/>
                </a:cubicBezTo>
                <a:cubicBezTo>
                  <a:pt x="19812" y="14745"/>
                  <a:pt x="19703" y="14635"/>
                  <a:pt x="19568" y="14635"/>
                </a:cubicBezTo>
                <a:close/>
                <a:moveTo>
                  <a:pt x="20787" y="14635"/>
                </a:moveTo>
                <a:cubicBezTo>
                  <a:pt x="20567" y="14635"/>
                  <a:pt x="20458" y="14902"/>
                  <a:pt x="20611" y="15055"/>
                </a:cubicBezTo>
                <a:cubicBezTo>
                  <a:pt x="20662" y="15106"/>
                  <a:pt x="20725" y="15129"/>
                  <a:pt x="20786" y="15129"/>
                </a:cubicBezTo>
                <a:cubicBezTo>
                  <a:pt x="20913" y="15129"/>
                  <a:pt x="21034" y="15031"/>
                  <a:pt x="21034" y="14883"/>
                </a:cubicBezTo>
                <a:cubicBezTo>
                  <a:pt x="21034" y="14745"/>
                  <a:pt x="20922" y="14635"/>
                  <a:pt x="20787" y="14635"/>
                </a:cubicBezTo>
                <a:close/>
                <a:moveTo>
                  <a:pt x="54" y="15854"/>
                </a:moveTo>
                <a:cubicBezTo>
                  <a:pt x="38" y="15854"/>
                  <a:pt x="19" y="15858"/>
                  <a:pt x="0" y="15861"/>
                </a:cubicBezTo>
                <a:lnTo>
                  <a:pt x="0" y="16343"/>
                </a:lnTo>
                <a:cubicBezTo>
                  <a:pt x="18" y="16347"/>
                  <a:pt x="36" y="16349"/>
                  <a:pt x="53" y="16349"/>
                </a:cubicBezTo>
                <a:cubicBezTo>
                  <a:pt x="177" y="16349"/>
                  <a:pt x="285" y="16256"/>
                  <a:pt x="301" y="16127"/>
                </a:cubicBezTo>
                <a:cubicBezTo>
                  <a:pt x="317" y="15983"/>
                  <a:pt x="201" y="15854"/>
                  <a:pt x="54" y="15854"/>
                </a:cubicBezTo>
                <a:close/>
                <a:moveTo>
                  <a:pt x="1276" y="15854"/>
                </a:moveTo>
                <a:cubicBezTo>
                  <a:pt x="1053" y="15854"/>
                  <a:pt x="944" y="16121"/>
                  <a:pt x="1100" y="16278"/>
                </a:cubicBezTo>
                <a:cubicBezTo>
                  <a:pt x="1150" y="16327"/>
                  <a:pt x="1211" y="16349"/>
                  <a:pt x="1271" y="16349"/>
                </a:cubicBezTo>
                <a:cubicBezTo>
                  <a:pt x="1398" y="16349"/>
                  <a:pt x="1520" y="16251"/>
                  <a:pt x="1520" y="16102"/>
                </a:cubicBezTo>
                <a:cubicBezTo>
                  <a:pt x="1520" y="15964"/>
                  <a:pt x="1410" y="15854"/>
                  <a:pt x="1276" y="15854"/>
                </a:cubicBezTo>
                <a:close/>
                <a:moveTo>
                  <a:pt x="2495" y="15854"/>
                </a:moveTo>
                <a:cubicBezTo>
                  <a:pt x="2272" y="15854"/>
                  <a:pt x="2163" y="16121"/>
                  <a:pt x="2319" y="16278"/>
                </a:cubicBezTo>
                <a:cubicBezTo>
                  <a:pt x="2370" y="16327"/>
                  <a:pt x="2431" y="16349"/>
                  <a:pt x="2491" y="16349"/>
                </a:cubicBezTo>
                <a:cubicBezTo>
                  <a:pt x="2618" y="16349"/>
                  <a:pt x="2739" y="16251"/>
                  <a:pt x="2739" y="16102"/>
                </a:cubicBezTo>
                <a:cubicBezTo>
                  <a:pt x="2739" y="15964"/>
                  <a:pt x="2630" y="15854"/>
                  <a:pt x="2495" y="15854"/>
                </a:cubicBezTo>
                <a:close/>
                <a:moveTo>
                  <a:pt x="3714" y="15854"/>
                </a:moveTo>
                <a:cubicBezTo>
                  <a:pt x="3494" y="15854"/>
                  <a:pt x="3385" y="16121"/>
                  <a:pt x="3538" y="16278"/>
                </a:cubicBezTo>
                <a:cubicBezTo>
                  <a:pt x="3589" y="16327"/>
                  <a:pt x="3651" y="16349"/>
                  <a:pt x="3711" y="16349"/>
                </a:cubicBezTo>
                <a:cubicBezTo>
                  <a:pt x="3839" y="16349"/>
                  <a:pt x="3961" y="16251"/>
                  <a:pt x="3961" y="16102"/>
                </a:cubicBezTo>
                <a:cubicBezTo>
                  <a:pt x="3958" y="15964"/>
                  <a:pt x="3849" y="15854"/>
                  <a:pt x="3714" y="15854"/>
                </a:cubicBezTo>
                <a:close/>
                <a:moveTo>
                  <a:pt x="4933" y="15854"/>
                </a:moveTo>
                <a:cubicBezTo>
                  <a:pt x="4713" y="15854"/>
                  <a:pt x="4604" y="16121"/>
                  <a:pt x="4757" y="16278"/>
                </a:cubicBezTo>
                <a:cubicBezTo>
                  <a:pt x="4808" y="16327"/>
                  <a:pt x="4870" y="16349"/>
                  <a:pt x="4930" y="16349"/>
                </a:cubicBezTo>
                <a:cubicBezTo>
                  <a:pt x="5058" y="16349"/>
                  <a:pt x="5180" y="16251"/>
                  <a:pt x="5180" y="16102"/>
                </a:cubicBezTo>
                <a:cubicBezTo>
                  <a:pt x="5180" y="15964"/>
                  <a:pt x="5068" y="15854"/>
                  <a:pt x="4933" y="15854"/>
                </a:cubicBezTo>
                <a:close/>
                <a:moveTo>
                  <a:pt x="6152" y="15854"/>
                </a:moveTo>
                <a:cubicBezTo>
                  <a:pt x="5933" y="15854"/>
                  <a:pt x="5823" y="16121"/>
                  <a:pt x="5976" y="16278"/>
                </a:cubicBezTo>
                <a:cubicBezTo>
                  <a:pt x="6027" y="16327"/>
                  <a:pt x="6089" y="16349"/>
                  <a:pt x="6149" y="16349"/>
                </a:cubicBezTo>
                <a:cubicBezTo>
                  <a:pt x="6277" y="16349"/>
                  <a:pt x="6399" y="16251"/>
                  <a:pt x="6399" y="16102"/>
                </a:cubicBezTo>
                <a:cubicBezTo>
                  <a:pt x="6399" y="15964"/>
                  <a:pt x="6290" y="15854"/>
                  <a:pt x="6152" y="15854"/>
                </a:cubicBezTo>
                <a:close/>
                <a:moveTo>
                  <a:pt x="7371" y="15854"/>
                </a:moveTo>
                <a:cubicBezTo>
                  <a:pt x="7152" y="15854"/>
                  <a:pt x="7042" y="16121"/>
                  <a:pt x="7199" y="16278"/>
                </a:cubicBezTo>
                <a:cubicBezTo>
                  <a:pt x="7248" y="16327"/>
                  <a:pt x="7309" y="16349"/>
                  <a:pt x="7369" y="16349"/>
                </a:cubicBezTo>
                <a:cubicBezTo>
                  <a:pt x="7496" y="16349"/>
                  <a:pt x="7619" y="16251"/>
                  <a:pt x="7619" y="16102"/>
                </a:cubicBezTo>
                <a:cubicBezTo>
                  <a:pt x="7619" y="15964"/>
                  <a:pt x="7509" y="15854"/>
                  <a:pt x="7371" y="15854"/>
                </a:cubicBezTo>
                <a:close/>
                <a:moveTo>
                  <a:pt x="8590" y="15854"/>
                </a:moveTo>
                <a:cubicBezTo>
                  <a:pt x="8371" y="15854"/>
                  <a:pt x="8261" y="16121"/>
                  <a:pt x="8418" y="16278"/>
                </a:cubicBezTo>
                <a:cubicBezTo>
                  <a:pt x="8467" y="16327"/>
                  <a:pt x="8528" y="16349"/>
                  <a:pt x="8588" y="16349"/>
                </a:cubicBezTo>
                <a:cubicBezTo>
                  <a:pt x="8715" y="16349"/>
                  <a:pt x="8838" y="16251"/>
                  <a:pt x="8838" y="16102"/>
                </a:cubicBezTo>
                <a:cubicBezTo>
                  <a:pt x="8838" y="15964"/>
                  <a:pt x="8728" y="15854"/>
                  <a:pt x="8590" y="15854"/>
                </a:cubicBezTo>
                <a:close/>
                <a:moveTo>
                  <a:pt x="9812" y="15854"/>
                </a:moveTo>
                <a:cubicBezTo>
                  <a:pt x="9590" y="15854"/>
                  <a:pt x="9480" y="16121"/>
                  <a:pt x="9637" y="16278"/>
                </a:cubicBezTo>
                <a:cubicBezTo>
                  <a:pt x="9687" y="16327"/>
                  <a:pt x="9749" y="16349"/>
                  <a:pt x="9809" y="16349"/>
                </a:cubicBezTo>
                <a:cubicBezTo>
                  <a:pt x="9936" y="16349"/>
                  <a:pt x="10057" y="16251"/>
                  <a:pt x="10057" y="16102"/>
                </a:cubicBezTo>
                <a:cubicBezTo>
                  <a:pt x="10057" y="15964"/>
                  <a:pt x="9947" y="15854"/>
                  <a:pt x="9812" y="15854"/>
                </a:cubicBezTo>
                <a:close/>
                <a:moveTo>
                  <a:pt x="11031" y="15854"/>
                </a:moveTo>
                <a:cubicBezTo>
                  <a:pt x="10809" y="15854"/>
                  <a:pt x="10699" y="16121"/>
                  <a:pt x="10856" y="16278"/>
                </a:cubicBezTo>
                <a:cubicBezTo>
                  <a:pt x="10906" y="16327"/>
                  <a:pt x="10968" y="16349"/>
                  <a:pt x="11028" y="16349"/>
                </a:cubicBezTo>
                <a:cubicBezTo>
                  <a:pt x="11155" y="16349"/>
                  <a:pt x="11276" y="16251"/>
                  <a:pt x="11276" y="16102"/>
                </a:cubicBezTo>
                <a:cubicBezTo>
                  <a:pt x="11276" y="15964"/>
                  <a:pt x="11166" y="15854"/>
                  <a:pt x="11031" y="15854"/>
                </a:cubicBezTo>
                <a:close/>
                <a:moveTo>
                  <a:pt x="12250" y="15854"/>
                </a:moveTo>
                <a:cubicBezTo>
                  <a:pt x="12031" y="15854"/>
                  <a:pt x="11921" y="16121"/>
                  <a:pt x="12075" y="16278"/>
                </a:cubicBezTo>
                <a:cubicBezTo>
                  <a:pt x="12125" y="16327"/>
                  <a:pt x="12187" y="16349"/>
                  <a:pt x="12248" y="16349"/>
                </a:cubicBezTo>
                <a:cubicBezTo>
                  <a:pt x="12375" y="16349"/>
                  <a:pt x="12498" y="16251"/>
                  <a:pt x="12498" y="16102"/>
                </a:cubicBezTo>
                <a:cubicBezTo>
                  <a:pt x="12498" y="15964"/>
                  <a:pt x="12385" y="15854"/>
                  <a:pt x="12250" y="15854"/>
                </a:cubicBezTo>
                <a:close/>
                <a:moveTo>
                  <a:pt x="13469" y="15854"/>
                </a:moveTo>
                <a:cubicBezTo>
                  <a:pt x="13250" y="15854"/>
                  <a:pt x="13140" y="16121"/>
                  <a:pt x="13294" y="16278"/>
                </a:cubicBezTo>
                <a:cubicBezTo>
                  <a:pt x="13344" y="16327"/>
                  <a:pt x="13406" y="16349"/>
                  <a:pt x="13467" y="16349"/>
                </a:cubicBezTo>
                <a:cubicBezTo>
                  <a:pt x="13594" y="16349"/>
                  <a:pt x="13717" y="16251"/>
                  <a:pt x="13717" y="16102"/>
                </a:cubicBezTo>
                <a:cubicBezTo>
                  <a:pt x="13717" y="15964"/>
                  <a:pt x="13604" y="15854"/>
                  <a:pt x="13469" y="15854"/>
                </a:cubicBezTo>
                <a:close/>
                <a:moveTo>
                  <a:pt x="14688" y="15854"/>
                </a:moveTo>
                <a:cubicBezTo>
                  <a:pt x="14469" y="15854"/>
                  <a:pt x="14359" y="16121"/>
                  <a:pt x="14513" y="16278"/>
                </a:cubicBezTo>
                <a:cubicBezTo>
                  <a:pt x="14563" y="16327"/>
                  <a:pt x="14625" y="16349"/>
                  <a:pt x="14686" y="16349"/>
                </a:cubicBezTo>
                <a:cubicBezTo>
                  <a:pt x="14813" y="16349"/>
                  <a:pt x="14936" y="16251"/>
                  <a:pt x="14936" y="16102"/>
                </a:cubicBezTo>
                <a:cubicBezTo>
                  <a:pt x="14936" y="15964"/>
                  <a:pt x="14826" y="15854"/>
                  <a:pt x="14688" y="15854"/>
                </a:cubicBezTo>
                <a:close/>
                <a:moveTo>
                  <a:pt x="15907" y="15854"/>
                </a:moveTo>
                <a:cubicBezTo>
                  <a:pt x="15688" y="15854"/>
                  <a:pt x="15578" y="16121"/>
                  <a:pt x="15735" y="16278"/>
                </a:cubicBezTo>
                <a:cubicBezTo>
                  <a:pt x="15785" y="16327"/>
                  <a:pt x="15846" y="16349"/>
                  <a:pt x="15906" y="16349"/>
                </a:cubicBezTo>
                <a:cubicBezTo>
                  <a:pt x="16033" y="16349"/>
                  <a:pt x="16155" y="16251"/>
                  <a:pt x="16155" y="16102"/>
                </a:cubicBezTo>
                <a:cubicBezTo>
                  <a:pt x="16155" y="15964"/>
                  <a:pt x="16045" y="15854"/>
                  <a:pt x="15907" y="15854"/>
                </a:cubicBezTo>
                <a:close/>
                <a:moveTo>
                  <a:pt x="17127" y="15854"/>
                </a:moveTo>
                <a:cubicBezTo>
                  <a:pt x="16907" y="15854"/>
                  <a:pt x="16797" y="16121"/>
                  <a:pt x="16954" y="16278"/>
                </a:cubicBezTo>
                <a:cubicBezTo>
                  <a:pt x="17004" y="16327"/>
                  <a:pt x="17065" y="16349"/>
                  <a:pt x="17125" y="16349"/>
                </a:cubicBezTo>
                <a:cubicBezTo>
                  <a:pt x="17252" y="16349"/>
                  <a:pt x="17374" y="16251"/>
                  <a:pt x="17374" y="16102"/>
                </a:cubicBezTo>
                <a:cubicBezTo>
                  <a:pt x="17374" y="15964"/>
                  <a:pt x="17264" y="15854"/>
                  <a:pt x="17127" y="15854"/>
                </a:cubicBezTo>
                <a:close/>
                <a:moveTo>
                  <a:pt x="18349" y="15854"/>
                </a:moveTo>
                <a:cubicBezTo>
                  <a:pt x="18126" y="15854"/>
                  <a:pt x="18017" y="16121"/>
                  <a:pt x="18173" y="16278"/>
                </a:cubicBezTo>
                <a:cubicBezTo>
                  <a:pt x="18224" y="16327"/>
                  <a:pt x="18285" y="16349"/>
                  <a:pt x="18345" y="16349"/>
                </a:cubicBezTo>
                <a:cubicBezTo>
                  <a:pt x="18472" y="16349"/>
                  <a:pt x="18593" y="16251"/>
                  <a:pt x="18593" y="16102"/>
                </a:cubicBezTo>
                <a:cubicBezTo>
                  <a:pt x="18593" y="15964"/>
                  <a:pt x="18483" y="15854"/>
                  <a:pt x="18349" y="15854"/>
                </a:cubicBezTo>
                <a:close/>
                <a:moveTo>
                  <a:pt x="19568" y="15854"/>
                </a:moveTo>
                <a:cubicBezTo>
                  <a:pt x="19251" y="15867"/>
                  <a:pt x="19251" y="16337"/>
                  <a:pt x="19568" y="16350"/>
                </a:cubicBezTo>
                <a:cubicBezTo>
                  <a:pt x="19577" y="16350"/>
                  <a:pt x="19587" y="16346"/>
                  <a:pt x="19596" y="16346"/>
                </a:cubicBezTo>
                <a:cubicBezTo>
                  <a:pt x="19640" y="16328"/>
                  <a:pt x="19687" y="16306"/>
                  <a:pt x="19731" y="16287"/>
                </a:cubicBezTo>
                <a:cubicBezTo>
                  <a:pt x="19900" y="16137"/>
                  <a:pt x="19793" y="15854"/>
                  <a:pt x="19568" y="15854"/>
                </a:cubicBezTo>
                <a:close/>
                <a:moveTo>
                  <a:pt x="14689" y="17075"/>
                </a:moveTo>
                <a:cubicBezTo>
                  <a:pt x="14649" y="17075"/>
                  <a:pt x="14609" y="17085"/>
                  <a:pt x="14572" y="17105"/>
                </a:cubicBezTo>
                <a:cubicBezTo>
                  <a:pt x="14660" y="17111"/>
                  <a:pt x="14748" y="17117"/>
                  <a:pt x="14836" y="17124"/>
                </a:cubicBezTo>
                <a:cubicBezTo>
                  <a:pt x="14793" y="17092"/>
                  <a:pt x="14741" y="17075"/>
                  <a:pt x="14689" y="17075"/>
                </a:cubicBezTo>
                <a:close/>
                <a:moveTo>
                  <a:pt x="15907" y="17074"/>
                </a:moveTo>
                <a:cubicBezTo>
                  <a:pt x="15842" y="17074"/>
                  <a:pt x="15779" y="17099"/>
                  <a:pt x="15732" y="17149"/>
                </a:cubicBezTo>
                <a:cubicBezTo>
                  <a:pt x="15848" y="17149"/>
                  <a:pt x="15964" y="17146"/>
                  <a:pt x="16077" y="17142"/>
                </a:cubicBezTo>
                <a:cubicBezTo>
                  <a:pt x="16029" y="17097"/>
                  <a:pt x="15968" y="17074"/>
                  <a:pt x="15907" y="17074"/>
                </a:cubicBezTo>
                <a:close/>
                <a:moveTo>
                  <a:pt x="9808" y="17075"/>
                </a:moveTo>
                <a:cubicBezTo>
                  <a:pt x="9686" y="17075"/>
                  <a:pt x="9574" y="17167"/>
                  <a:pt x="9565" y="17302"/>
                </a:cubicBezTo>
                <a:cubicBezTo>
                  <a:pt x="9681" y="17230"/>
                  <a:pt x="9800" y="17161"/>
                  <a:pt x="9919" y="17102"/>
                </a:cubicBezTo>
                <a:cubicBezTo>
                  <a:pt x="9882" y="17084"/>
                  <a:pt x="9845" y="17075"/>
                  <a:pt x="9808" y="17075"/>
                </a:cubicBezTo>
                <a:close/>
                <a:moveTo>
                  <a:pt x="1276" y="17074"/>
                </a:moveTo>
                <a:cubicBezTo>
                  <a:pt x="1053" y="17074"/>
                  <a:pt x="944" y="17340"/>
                  <a:pt x="1100" y="17497"/>
                </a:cubicBezTo>
                <a:cubicBezTo>
                  <a:pt x="1150" y="17546"/>
                  <a:pt x="1211" y="17568"/>
                  <a:pt x="1271" y="17568"/>
                </a:cubicBezTo>
                <a:cubicBezTo>
                  <a:pt x="1398" y="17568"/>
                  <a:pt x="1520" y="17470"/>
                  <a:pt x="1520" y="17321"/>
                </a:cubicBezTo>
                <a:cubicBezTo>
                  <a:pt x="1520" y="17186"/>
                  <a:pt x="1410" y="17074"/>
                  <a:pt x="1276" y="17074"/>
                </a:cubicBezTo>
                <a:close/>
                <a:moveTo>
                  <a:pt x="2495" y="17074"/>
                </a:moveTo>
                <a:cubicBezTo>
                  <a:pt x="2272" y="17074"/>
                  <a:pt x="2163" y="17340"/>
                  <a:pt x="2319" y="17497"/>
                </a:cubicBezTo>
                <a:cubicBezTo>
                  <a:pt x="2370" y="17546"/>
                  <a:pt x="2431" y="17568"/>
                  <a:pt x="2491" y="17568"/>
                </a:cubicBezTo>
                <a:cubicBezTo>
                  <a:pt x="2618" y="17568"/>
                  <a:pt x="2739" y="17470"/>
                  <a:pt x="2739" y="17321"/>
                </a:cubicBezTo>
                <a:cubicBezTo>
                  <a:pt x="2739" y="17186"/>
                  <a:pt x="2630" y="17074"/>
                  <a:pt x="2495" y="17074"/>
                </a:cubicBezTo>
                <a:close/>
                <a:moveTo>
                  <a:pt x="3714" y="17074"/>
                </a:moveTo>
                <a:cubicBezTo>
                  <a:pt x="3494" y="17074"/>
                  <a:pt x="3385" y="17340"/>
                  <a:pt x="3538" y="17497"/>
                </a:cubicBezTo>
                <a:cubicBezTo>
                  <a:pt x="3589" y="17546"/>
                  <a:pt x="3651" y="17568"/>
                  <a:pt x="3711" y="17568"/>
                </a:cubicBezTo>
                <a:cubicBezTo>
                  <a:pt x="3839" y="17568"/>
                  <a:pt x="3961" y="17470"/>
                  <a:pt x="3961" y="17321"/>
                </a:cubicBezTo>
                <a:cubicBezTo>
                  <a:pt x="3961" y="17186"/>
                  <a:pt x="3849" y="17074"/>
                  <a:pt x="3714" y="17074"/>
                </a:cubicBezTo>
                <a:close/>
                <a:moveTo>
                  <a:pt x="4933" y="17074"/>
                </a:moveTo>
                <a:cubicBezTo>
                  <a:pt x="4713" y="17074"/>
                  <a:pt x="4604" y="17340"/>
                  <a:pt x="4757" y="17497"/>
                </a:cubicBezTo>
                <a:cubicBezTo>
                  <a:pt x="4808" y="17546"/>
                  <a:pt x="4870" y="17568"/>
                  <a:pt x="4930" y="17568"/>
                </a:cubicBezTo>
                <a:cubicBezTo>
                  <a:pt x="5058" y="17568"/>
                  <a:pt x="5180" y="17470"/>
                  <a:pt x="5180" y="17321"/>
                </a:cubicBezTo>
                <a:cubicBezTo>
                  <a:pt x="5180" y="17186"/>
                  <a:pt x="5068" y="17074"/>
                  <a:pt x="4933" y="17074"/>
                </a:cubicBezTo>
                <a:close/>
                <a:moveTo>
                  <a:pt x="6152" y="17074"/>
                </a:moveTo>
                <a:cubicBezTo>
                  <a:pt x="5933" y="17074"/>
                  <a:pt x="5823" y="17340"/>
                  <a:pt x="5976" y="17497"/>
                </a:cubicBezTo>
                <a:cubicBezTo>
                  <a:pt x="6027" y="17546"/>
                  <a:pt x="6089" y="17568"/>
                  <a:pt x="6149" y="17568"/>
                </a:cubicBezTo>
                <a:cubicBezTo>
                  <a:pt x="6277" y="17568"/>
                  <a:pt x="6399" y="17470"/>
                  <a:pt x="6399" y="17321"/>
                </a:cubicBezTo>
                <a:cubicBezTo>
                  <a:pt x="6399" y="17186"/>
                  <a:pt x="6290" y="17074"/>
                  <a:pt x="6152" y="17074"/>
                </a:cubicBezTo>
                <a:close/>
                <a:moveTo>
                  <a:pt x="7371" y="17074"/>
                </a:moveTo>
                <a:cubicBezTo>
                  <a:pt x="7152" y="17074"/>
                  <a:pt x="7042" y="17340"/>
                  <a:pt x="7199" y="17497"/>
                </a:cubicBezTo>
                <a:cubicBezTo>
                  <a:pt x="7248" y="17546"/>
                  <a:pt x="7309" y="17568"/>
                  <a:pt x="7369" y="17568"/>
                </a:cubicBezTo>
                <a:cubicBezTo>
                  <a:pt x="7496" y="17568"/>
                  <a:pt x="7619" y="17470"/>
                  <a:pt x="7619" y="17321"/>
                </a:cubicBezTo>
                <a:cubicBezTo>
                  <a:pt x="7619" y="17186"/>
                  <a:pt x="7509" y="17074"/>
                  <a:pt x="7371" y="17074"/>
                </a:cubicBezTo>
                <a:close/>
                <a:moveTo>
                  <a:pt x="8590" y="17074"/>
                </a:moveTo>
                <a:cubicBezTo>
                  <a:pt x="8371" y="17074"/>
                  <a:pt x="8261" y="17340"/>
                  <a:pt x="8418" y="17497"/>
                </a:cubicBezTo>
                <a:cubicBezTo>
                  <a:pt x="8467" y="17546"/>
                  <a:pt x="8528" y="17568"/>
                  <a:pt x="8588" y="17568"/>
                </a:cubicBezTo>
                <a:cubicBezTo>
                  <a:pt x="8715" y="17568"/>
                  <a:pt x="8838" y="17470"/>
                  <a:pt x="8838" y="17321"/>
                </a:cubicBezTo>
                <a:cubicBezTo>
                  <a:pt x="8838" y="17186"/>
                  <a:pt x="8728" y="17074"/>
                  <a:pt x="8590" y="17074"/>
                </a:cubicBezTo>
                <a:close/>
                <a:moveTo>
                  <a:pt x="59" y="17073"/>
                </a:moveTo>
                <a:cubicBezTo>
                  <a:pt x="57" y="17073"/>
                  <a:pt x="55" y="17073"/>
                  <a:pt x="54" y="17074"/>
                </a:cubicBezTo>
                <a:cubicBezTo>
                  <a:pt x="38" y="17074"/>
                  <a:pt x="19" y="17077"/>
                  <a:pt x="0" y="17080"/>
                </a:cubicBezTo>
                <a:lnTo>
                  <a:pt x="0" y="17562"/>
                </a:lnTo>
                <a:cubicBezTo>
                  <a:pt x="19" y="17566"/>
                  <a:pt x="38" y="17569"/>
                  <a:pt x="54" y="17569"/>
                </a:cubicBezTo>
                <a:cubicBezTo>
                  <a:pt x="55" y="17569"/>
                  <a:pt x="57" y="17569"/>
                  <a:pt x="59" y="17569"/>
                </a:cubicBezTo>
                <a:cubicBezTo>
                  <a:pt x="198" y="17569"/>
                  <a:pt x="310" y="17460"/>
                  <a:pt x="310" y="17321"/>
                </a:cubicBezTo>
                <a:cubicBezTo>
                  <a:pt x="310" y="17182"/>
                  <a:pt x="198" y="17073"/>
                  <a:pt x="59" y="17073"/>
                </a:cubicBezTo>
                <a:close/>
                <a:moveTo>
                  <a:pt x="54" y="18293"/>
                </a:moveTo>
                <a:cubicBezTo>
                  <a:pt x="38" y="18293"/>
                  <a:pt x="19" y="18296"/>
                  <a:pt x="0" y="18299"/>
                </a:cubicBezTo>
                <a:lnTo>
                  <a:pt x="0" y="18781"/>
                </a:lnTo>
                <a:cubicBezTo>
                  <a:pt x="18" y="18785"/>
                  <a:pt x="36" y="18787"/>
                  <a:pt x="53" y="18787"/>
                </a:cubicBezTo>
                <a:cubicBezTo>
                  <a:pt x="177" y="18787"/>
                  <a:pt x="285" y="18695"/>
                  <a:pt x="301" y="18568"/>
                </a:cubicBezTo>
                <a:cubicBezTo>
                  <a:pt x="317" y="18421"/>
                  <a:pt x="201" y="18293"/>
                  <a:pt x="54" y="18293"/>
                </a:cubicBezTo>
                <a:close/>
                <a:moveTo>
                  <a:pt x="1276" y="18293"/>
                </a:moveTo>
                <a:cubicBezTo>
                  <a:pt x="1053" y="18293"/>
                  <a:pt x="944" y="18559"/>
                  <a:pt x="1100" y="18716"/>
                </a:cubicBezTo>
                <a:cubicBezTo>
                  <a:pt x="1150" y="18765"/>
                  <a:pt x="1211" y="18787"/>
                  <a:pt x="1271" y="18787"/>
                </a:cubicBezTo>
                <a:cubicBezTo>
                  <a:pt x="1398" y="18787"/>
                  <a:pt x="1520" y="18689"/>
                  <a:pt x="1520" y="18540"/>
                </a:cubicBezTo>
                <a:cubicBezTo>
                  <a:pt x="1520" y="18405"/>
                  <a:pt x="1410" y="18293"/>
                  <a:pt x="1276" y="18293"/>
                </a:cubicBezTo>
                <a:close/>
                <a:moveTo>
                  <a:pt x="2495" y="18293"/>
                </a:moveTo>
                <a:cubicBezTo>
                  <a:pt x="2272" y="18293"/>
                  <a:pt x="2163" y="18559"/>
                  <a:pt x="2319" y="18716"/>
                </a:cubicBezTo>
                <a:cubicBezTo>
                  <a:pt x="2370" y="18765"/>
                  <a:pt x="2431" y="18787"/>
                  <a:pt x="2491" y="18787"/>
                </a:cubicBezTo>
                <a:cubicBezTo>
                  <a:pt x="2618" y="18787"/>
                  <a:pt x="2739" y="18689"/>
                  <a:pt x="2739" y="18540"/>
                </a:cubicBezTo>
                <a:cubicBezTo>
                  <a:pt x="2739" y="18405"/>
                  <a:pt x="2630" y="18293"/>
                  <a:pt x="2495" y="18293"/>
                </a:cubicBezTo>
                <a:close/>
                <a:moveTo>
                  <a:pt x="3714" y="18293"/>
                </a:moveTo>
                <a:cubicBezTo>
                  <a:pt x="3494" y="18293"/>
                  <a:pt x="3385" y="18559"/>
                  <a:pt x="3538" y="18716"/>
                </a:cubicBezTo>
                <a:cubicBezTo>
                  <a:pt x="3589" y="18765"/>
                  <a:pt x="3651" y="18787"/>
                  <a:pt x="3711" y="18787"/>
                </a:cubicBezTo>
                <a:cubicBezTo>
                  <a:pt x="3839" y="18787"/>
                  <a:pt x="3961" y="18689"/>
                  <a:pt x="3961" y="18540"/>
                </a:cubicBezTo>
                <a:cubicBezTo>
                  <a:pt x="3961" y="18405"/>
                  <a:pt x="3849" y="18293"/>
                  <a:pt x="3714" y="18293"/>
                </a:cubicBezTo>
                <a:close/>
                <a:moveTo>
                  <a:pt x="4933" y="18293"/>
                </a:moveTo>
                <a:cubicBezTo>
                  <a:pt x="4713" y="18293"/>
                  <a:pt x="4604" y="18559"/>
                  <a:pt x="4757" y="18716"/>
                </a:cubicBezTo>
                <a:cubicBezTo>
                  <a:pt x="4808" y="18765"/>
                  <a:pt x="4870" y="18787"/>
                  <a:pt x="4930" y="18787"/>
                </a:cubicBezTo>
                <a:cubicBezTo>
                  <a:pt x="5058" y="18787"/>
                  <a:pt x="5180" y="18689"/>
                  <a:pt x="5180" y="18540"/>
                </a:cubicBezTo>
                <a:cubicBezTo>
                  <a:pt x="5180" y="18405"/>
                  <a:pt x="5068" y="18293"/>
                  <a:pt x="4933" y="18293"/>
                </a:cubicBezTo>
                <a:close/>
                <a:moveTo>
                  <a:pt x="6152" y="18293"/>
                </a:moveTo>
                <a:cubicBezTo>
                  <a:pt x="5933" y="18293"/>
                  <a:pt x="5823" y="18559"/>
                  <a:pt x="5976" y="18716"/>
                </a:cubicBezTo>
                <a:cubicBezTo>
                  <a:pt x="6027" y="18765"/>
                  <a:pt x="6089" y="18787"/>
                  <a:pt x="6149" y="18787"/>
                </a:cubicBezTo>
                <a:cubicBezTo>
                  <a:pt x="6277" y="18787"/>
                  <a:pt x="6399" y="18689"/>
                  <a:pt x="6399" y="18540"/>
                </a:cubicBezTo>
                <a:cubicBezTo>
                  <a:pt x="6399" y="18405"/>
                  <a:pt x="6290" y="18293"/>
                  <a:pt x="6152" y="18293"/>
                </a:cubicBezTo>
                <a:close/>
                <a:moveTo>
                  <a:pt x="7371" y="18293"/>
                </a:moveTo>
                <a:cubicBezTo>
                  <a:pt x="7152" y="18293"/>
                  <a:pt x="7042" y="18559"/>
                  <a:pt x="7199" y="18716"/>
                </a:cubicBezTo>
                <a:cubicBezTo>
                  <a:pt x="7248" y="18765"/>
                  <a:pt x="7309" y="18787"/>
                  <a:pt x="7369" y="18787"/>
                </a:cubicBezTo>
                <a:cubicBezTo>
                  <a:pt x="7496" y="18787"/>
                  <a:pt x="7619" y="18689"/>
                  <a:pt x="7619" y="18540"/>
                </a:cubicBezTo>
                <a:cubicBezTo>
                  <a:pt x="7619" y="18405"/>
                  <a:pt x="7509" y="18293"/>
                  <a:pt x="7371" y="18293"/>
                </a:cubicBezTo>
                <a:close/>
                <a:moveTo>
                  <a:pt x="7371" y="19515"/>
                </a:moveTo>
                <a:cubicBezTo>
                  <a:pt x="7061" y="19515"/>
                  <a:pt x="7036" y="19969"/>
                  <a:pt x="7343" y="20004"/>
                </a:cubicBezTo>
                <a:cubicBezTo>
                  <a:pt x="7415" y="19869"/>
                  <a:pt x="7490" y="19737"/>
                  <a:pt x="7565" y="19606"/>
                </a:cubicBezTo>
                <a:cubicBezTo>
                  <a:pt x="7518" y="19549"/>
                  <a:pt x="7446" y="19515"/>
                  <a:pt x="7371" y="19515"/>
                </a:cubicBezTo>
                <a:close/>
                <a:moveTo>
                  <a:pt x="54" y="19515"/>
                </a:moveTo>
                <a:cubicBezTo>
                  <a:pt x="38" y="19515"/>
                  <a:pt x="19" y="19515"/>
                  <a:pt x="0" y="19518"/>
                </a:cubicBezTo>
                <a:lnTo>
                  <a:pt x="0" y="20000"/>
                </a:lnTo>
                <a:cubicBezTo>
                  <a:pt x="18" y="20004"/>
                  <a:pt x="36" y="20006"/>
                  <a:pt x="54" y="20006"/>
                </a:cubicBezTo>
                <a:cubicBezTo>
                  <a:pt x="177" y="20006"/>
                  <a:pt x="287" y="19914"/>
                  <a:pt x="301" y="19787"/>
                </a:cubicBezTo>
                <a:cubicBezTo>
                  <a:pt x="317" y="19640"/>
                  <a:pt x="201" y="19515"/>
                  <a:pt x="54" y="19515"/>
                </a:cubicBezTo>
                <a:close/>
                <a:moveTo>
                  <a:pt x="1276" y="19515"/>
                </a:moveTo>
                <a:cubicBezTo>
                  <a:pt x="1053" y="19515"/>
                  <a:pt x="944" y="19778"/>
                  <a:pt x="1100" y="19935"/>
                </a:cubicBezTo>
                <a:cubicBezTo>
                  <a:pt x="1150" y="19985"/>
                  <a:pt x="1211" y="20008"/>
                  <a:pt x="1271" y="20008"/>
                </a:cubicBezTo>
                <a:cubicBezTo>
                  <a:pt x="1398" y="20008"/>
                  <a:pt x="1520" y="19908"/>
                  <a:pt x="1520" y="19759"/>
                </a:cubicBezTo>
                <a:cubicBezTo>
                  <a:pt x="1520" y="19624"/>
                  <a:pt x="1410" y="19515"/>
                  <a:pt x="1276" y="19515"/>
                </a:cubicBezTo>
                <a:close/>
                <a:moveTo>
                  <a:pt x="2495" y="19515"/>
                </a:moveTo>
                <a:cubicBezTo>
                  <a:pt x="2272" y="19515"/>
                  <a:pt x="2163" y="19778"/>
                  <a:pt x="2319" y="19935"/>
                </a:cubicBezTo>
                <a:cubicBezTo>
                  <a:pt x="2370" y="19985"/>
                  <a:pt x="2431" y="20008"/>
                  <a:pt x="2491" y="20008"/>
                </a:cubicBezTo>
                <a:cubicBezTo>
                  <a:pt x="2618" y="20008"/>
                  <a:pt x="2739" y="19908"/>
                  <a:pt x="2739" y="19759"/>
                </a:cubicBezTo>
                <a:cubicBezTo>
                  <a:pt x="2739" y="19624"/>
                  <a:pt x="2630" y="19515"/>
                  <a:pt x="2495" y="19515"/>
                </a:cubicBezTo>
                <a:close/>
                <a:moveTo>
                  <a:pt x="3714" y="19515"/>
                </a:moveTo>
                <a:cubicBezTo>
                  <a:pt x="3494" y="19515"/>
                  <a:pt x="3385" y="19778"/>
                  <a:pt x="3538" y="19935"/>
                </a:cubicBezTo>
                <a:cubicBezTo>
                  <a:pt x="3589" y="19985"/>
                  <a:pt x="3651" y="20008"/>
                  <a:pt x="3711" y="20008"/>
                </a:cubicBezTo>
                <a:cubicBezTo>
                  <a:pt x="3839" y="20008"/>
                  <a:pt x="3961" y="19908"/>
                  <a:pt x="3961" y="19759"/>
                </a:cubicBezTo>
                <a:cubicBezTo>
                  <a:pt x="3961" y="19624"/>
                  <a:pt x="3849" y="19515"/>
                  <a:pt x="3714" y="19515"/>
                </a:cubicBezTo>
                <a:close/>
                <a:moveTo>
                  <a:pt x="4933" y="19515"/>
                </a:moveTo>
                <a:cubicBezTo>
                  <a:pt x="4713" y="19515"/>
                  <a:pt x="4604" y="19778"/>
                  <a:pt x="4757" y="19935"/>
                </a:cubicBezTo>
                <a:cubicBezTo>
                  <a:pt x="4808" y="19985"/>
                  <a:pt x="4870" y="20008"/>
                  <a:pt x="4930" y="20008"/>
                </a:cubicBezTo>
                <a:cubicBezTo>
                  <a:pt x="5058" y="20008"/>
                  <a:pt x="5180" y="19908"/>
                  <a:pt x="5180" y="19759"/>
                </a:cubicBezTo>
                <a:cubicBezTo>
                  <a:pt x="5180" y="19624"/>
                  <a:pt x="5068" y="19515"/>
                  <a:pt x="4933" y="19515"/>
                </a:cubicBezTo>
                <a:close/>
                <a:moveTo>
                  <a:pt x="6152" y="19515"/>
                </a:moveTo>
                <a:cubicBezTo>
                  <a:pt x="5933" y="19515"/>
                  <a:pt x="5823" y="19778"/>
                  <a:pt x="5976" y="19935"/>
                </a:cubicBezTo>
                <a:cubicBezTo>
                  <a:pt x="6027" y="19985"/>
                  <a:pt x="6089" y="20008"/>
                  <a:pt x="6149" y="20008"/>
                </a:cubicBezTo>
                <a:cubicBezTo>
                  <a:pt x="6277" y="20008"/>
                  <a:pt x="6399" y="19908"/>
                  <a:pt x="6399" y="19759"/>
                </a:cubicBezTo>
                <a:cubicBezTo>
                  <a:pt x="6399" y="19624"/>
                  <a:pt x="6290" y="19515"/>
                  <a:pt x="6152" y="19515"/>
                </a:cubicBezTo>
                <a:close/>
                <a:moveTo>
                  <a:pt x="54" y="20734"/>
                </a:moveTo>
                <a:cubicBezTo>
                  <a:pt x="38" y="20734"/>
                  <a:pt x="19" y="20734"/>
                  <a:pt x="0" y="20740"/>
                </a:cubicBezTo>
                <a:lnTo>
                  <a:pt x="0" y="21220"/>
                </a:lnTo>
                <a:cubicBezTo>
                  <a:pt x="19" y="21224"/>
                  <a:pt x="37" y="21225"/>
                  <a:pt x="55" y="21225"/>
                </a:cubicBezTo>
                <a:cubicBezTo>
                  <a:pt x="178" y="21225"/>
                  <a:pt x="287" y="21135"/>
                  <a:pt x="301" y="21006"/>
                </a:cubicBezTo>
                <a:cubicBezTo>
                  <a:pt x="317" y="20859"/>
                  <a:pt x="201" y="20734"/>
                  <a:pt x="54" y="20734"/>
                </a:cubicBezTo>
                <a:close/>
                <a:moveTo>
                  <a:pt x="1276" y="20734"/>
                </a:moveTo>
                <a:cubicBezTo>
                  <a:pt x="1053" y="20734"/>
                  <a:pt x="944" y="21000"/>
                  <a:pt x="1100" y="21154"/>
                </a:cubicBezTo>
                <a:cubicBezTo>
                  <a:pt x="1151" y="21205"/>
                  <a:pt x="1213" y="21227"/>
                  <a:pt x="1274" y="21227"/>
                </a:cubicBezTo>
                <a:cubicBezTo>
                  <a:pt x="1400" y="21227"/>
                  <a:pt x="1520" y="21129"/>
                  <a:pt x="1520" y="20978"/>
                </a:cubicBezTo>
                <a:cubicBezTo>
                  <a:pt x="1520" y="20843"/>
                  <a:pt x="1410" y="20734"/>
                  <a:pt x="1276" y="20734"/>
                </a:cubicBezTo>
                <a:close/>
                <a:moveTo>
                  <a:pt x="2495" y="20734"/>
                </a:moveTo>
                <a:cubicBezTo>
                  <a:pt x="2275" y="20734"/>
                  <a:pt x="2163" y="21000"/>
                  <a:pt x="2319" y="21154"/>
                </a:cubicBezTo>
                <a:cubicBezTo>
                  <a:pt x="2370" y="21205"/>
                  <a:pt x="2432" y="21227"/>
                  <a:pt x="2493" y="21227"/>
                </a:cubicBezTo>
                <a:cubicBezTo>
                  <a:pt x="2620" y="21227"/>
                  <a:pt x="2741" y="21129"/>
                  <a:pt x="2739" y="20978"/>
                </a:cubicBezTo>
                <a:cubicBezTo>
                  <a:pt x="2739" y="20843"/>
                  <a:pt x="2630" y="20734"/>
                  <a:pt x="2495" y="20734"/>
                </a:cubicBezTo>
                <a:close/>
                <a:moveTo>
                  <a:pt x="3714" y="20734"/>
                </a:moveTo>
                <a:cubicBezTo>
                  <a:pt x="3494" y="20734"/>
                  <a:pt x="3385" y="21000"/>
                  <a:pt x="3538" y="21154"/>
                </a:cubicBezTo>
                <a:cubicBezTo>
                  <a:pt x="3589" y="21205"/>
                  <a:pt x="3652" y="21227"/>
                  <a:pt x="3713" y="21227"/>
                </a:cubicBezTo>
                <a:cubicBezTo>
                  <a:pt x="3840" y="21227"/>
                  <a:pt x="3961" y="21129"/>
                  <a:pt x="3961" y="20978"/>
                </a:cubicBezTo>
                <a:cubicBezTo>
                  <a:pt x="3961" y="20843"/>
                  <a:pt x="3849" y="20734"/>
                  <a:pt x="3714" y="20734"/>
                </a:cubicBezTo>
                <a:close/>
                <a:moveTo>
                  <a:pt x="4933" y="20734"/>
                </a:moveTo>
                <a:cubicBezTo>
                  <a:pt x="4713" y="20734"/>
                  <a:pt x="4604" y="21000"/>
                  <a:pt x="4757" y="21154"/>
                </a:cubicBezTo>
                <a:cubicBezTo>
                  <a:pt x="4808" y="21205"/>
                  <a:pt x="4871" y="21227"/>
                  <a:pt x="4932" y="21227"/>
                </a:cubicBezTo>
                <a:cubicBezTo>
                  <a:pt x="5059" y="21227"/>
                  <a:pt x="5180" y="21129"/>
                  <a:pt x="5180" y="20978"/>
                </a:cubicBezTo>
                <a:cubicBezTo>
                  <a:pt x="5180" y="20843"/>
                  <a:pt x="5068" y="20734"/>
                  <a:pt x="4933" y="20734"/>
                </a:cubicBezTo>
                <a:close/>
                <a:moveTo>
                  <a:pt x="6152" y="20734"/>
                </a:moveTo>
                <a:cubicBezTo>
                  <a:pt x="5933" y="20734"/>
                  <a:pt x="5823" y="21000"/>
                  <a:pt x="5976" y="21154"/>
                </a:cubicBezTo>
                <a:cubicBezTo>
                  <a:pt x="6027" y="21205"/>
                  <a:pt x="6090" y="21227"/>
                  <a:pt x="6151" y="21227"/>
                </a:cubicBezTo>
                <a:cubicBezTo>
                  <a:pt x="6278" y="21227"/>
                  <a:pt x="6399" y="21129"/>
                  <a:pt x="6399" y="20978"/>
                </a:cubicBezTo>
                <a:cubicBezTo>
                  <a:pt x="6399" y="20843"/>
                  <a:pt x="6290" y="20734"/>
                  <a:pt x="6152" y="20734"/>
                </a:cubicBezTo>
                <a:close/>
                <a:moveTo>
                  <a:pt x="6141" y="21953"/>
                </a:moveTo>
                <a:cubicBezTo>
                  <a:pt x="6008" y="21953"/>
                  <a:pt x="5895" y="22063"/>
                  <a:pt x="5895" y="22200"/>
                </a:cubicBezTo>
                <a:cubicBezTo>
                  <a:pt x="5895" y="22335"/>
                  <a:pt x="6008" y="22445"/>
                  <a:pt x="6141" y="22445"/>
                </a:cubicBezTo>
                <a:cubicBezTo>
                  <a:pt x="6145" y="22445"/>
                  <a:pt x="6148" y="22445"/>
                  <a:pt x="6152" y="22445"/>
                </a:cubicBezTo>
                <a:lnTo>
                  <a:pt x="6155" y="22445"/>
                </a:lnTo>
                <a:cubicBezTo>
                  <a:pt x="6218" y="22313"/>
                  <a:pt x="6280" y="22178"/>
                  <a:pt x="6343" y="22044"/>
                </a:cubicBezTo>
                <a:cubicBezTo>
                  <a:pt x="6296" y="21987"/>
                  <a:pt x="6227" y="21953"/>
                  <a:pt x="6152" y="21953"/>
                </a:cubicBezTo>
                <a:cubicBezTo>
                  <a:pt x="6148" y="21953"/>
                  <a:pt x="6145" y="21953"/>
                  <a:pt x="6141" y="21953"/>
                </a:cubicBezTo>
                <a:close/>
                <a:moveTo>
                  <a:pt x="54" y="21953"/>
                </a:moveTo>
                <a:cubicBezTo>
                  <a:pt x="38" y="21953"/>
                  <a:pt x="19" y="21956"/>
                  <a:pt x="0" y="21959"/>
                </a:cubicBezTo>
                <a:lnTo>
                  <a:pt x="0" y="22439"/>
                </a:lnTo>
                <a:cubicBezTo>
                  <a:pt x="20" y="22443"/>
                  <a:pt x="39" y="22445"/>
                  <a:pt x="58" y="22445"/>
                </a:cubicBezTo>
                <a:cubicBezTo>
                  <a:pt x="180" y="22445"/>
                  <a:pt x="288" y="22353"/>
                  <a:pt x="301" y="22225"/>
                </a:cubicBezTo>
                <a:cubicBezTo>
                  <a:pt x="317" y="22081"/>
                  <a:pt x="201" y="21953"/>
                  <a:pt x="54" y="21953"/>
                </a:cubicBezTo>
                <a:close/>
                <a:moveTo>
                  <a:pt x="1276" y="21953"/>
                </a:moveTo>
                <a:cubicBezTo>
                  <a:pt x="1053" y="21953"/>
                  <a:pt x="944" y="22219"/>
                  <a:pt x="1100" y="22373"/>
                </a:cubicBezTo>
                <a:cubicBezTo>
                  <a:pt x="1151" y="22424"/>
                  <a:pt x="1213" y="22447"/>
                  <a:pt x="1274" y="22447"/>
                </a:cubicBezTo>
                <a:cubicBezTo>
                  <a:pt x="1400" y="22447"/>
                  <a:pt x="1520" y="22348"/>
                  <a:pt x="1520" y="22200"/>
                </a:cubicBezTo>
                <a:cubicBezTo>
                  <a:pt x="1520" y="22063"/>
                  <a:pt x="1410" y="21953"/>
                  <a:pt x="1276" y="21953"/>
                </a:cubicBezTo>
                <a:close/>
                <a:moveTo>
                  <a:pt x="2495" y="21953"/>
                </a:moveTo>
                <a:cubicBezTo>
                  <a:pt x="2275" y="21953"/>
                  <a:pt x="2163" y="22219"/>
                  <a:pt x="2319" y="22373"/>
                </a:cubicBezTo>
                <a:cubicBezTo>
                  <a:pt x="2370" y="22424"/>
                  <a:pt x="2432" y="22447"/>
                  <a:pt x="2493" y="22447"/>
                </a:cubicBezTo>
                <a:cubicBezTo>
                  <a:pt x="2619" y="22447"/>
                  <a:pt x="2739" y="22348"/>
                  <a:pt x="2739" y="22200"/>
                </a:cubicBezTo>
                <a:cubicBezTo>
                  <a:pt x="2739" y="22063"/>
                  <a:pt x="2630" y="21953"/>
                  <a:pt x="2495" y="21953"/>
                </a:cubicBezTo>
                <a:close/>
                <a:moveTo>
                  <a:pt x="3714" y="21953"/>
                </a:moveTo>
                <a:cubicBezTo>
                  <a:pt x="3494" y="21953"/>
                  <a:pt x="3385" y="22219"/>
                  <a:pt x="3538" y="22373"/>
                </a:cubicBezTo>
                <a:cubicBezTo>
                  <a:pt x="3589" y="22424"/>
                  <a:pt x="3652" y="22447"/>
                  <a:pt x="3713" y="22447"/>
                </a:cubicBezTo>
                <a:cubicBezTo>
                  <a:pt x="3840" y="22447"/>
                  <a:pt x="3961" y="22348"/>
                  <a:pt x="3961" y="22200"/>
                </a:cubicBezTo>
                <a:cubicBezTo>
                  <a:pt x="3961" y="22063"/>
                  <a:pt x="3849" y="21953"/>
                  <a:pt x="3714" y="21953"/>
                </a:cubicBezTo>
                <a:close/>
                <a:moveTo>
                  <a:pt x="4933" y="21953"/>
                </a:moveTo>
                <a:cubicBezTo>
                  <a:pt x="4713" y="21953"/>
                  <a:pt x="4604" y="22219"/>
                  <a:pt x="4757" y="22373"/>
                </a:cubicBezTo>
                <a:cubicBezTo>
                  <a:pt x="4808" y="22424"/>
                  <a:pt x="4871" y="22447"/>
                  <a:pt x="4932" y="22447"/>
                </a:cubicBezTo>
                <a:cubicBezTo>
                  <a:pt x="5059" y="22447"/>
                  <a:pt x="5180" y="22348"/>
                  <a:pt x="5180" y="22200"/>
                </a:cubicBezTo>
                <a:cubicBezTo>
                  <a:pt x="5180" y="22063"/>
                  <a:pt x="5068" y="21953"/>
                  <a:pt x="4933" y="21953"/>
                </a:cubicBezTo>
                <a:close/>
                <a:moveTo>
                  <a:pt x="1276" y="23172"/>
                </a:moveTo>
                <a:cubicBezTo>
                  <a:pt x="1053" y="23172"/>
                  <a:pt x="944" y="23438"/>
                  <a:pt x="1100" y="23592"/>
                </a:cubicBezTo>
                <a:cubicBezTo>
                  <a:pt x="1151" y="23643"/>
                  <a:pt x="1213" y="23666"/>
                  <a:pt x="1274" y="23666"/>
                </a:cubicBezTo>
                <a:cubicBezTo>
                  <a:pt x="1400" y="23666"/>
                  <a:pt x="1520" y="23567"/>
                  <a:pt x="1520" y="23419"/>
                </a:cubicBezTo>
                <a:cubicBezTo>
                  <a:pt x="1520" y="23282"/>
                  <a:pt x="1410" y="23172"/>
                  <a:pt x="1276" y="23172"/>
                </a:cubicBezTo>
                <a:close/>
                <a:moveTo>
                  <a:pt x="2495" y="23172"/>
                </a:moveTo>
                <a:cubicBezTo>
                  <a:pt x="2275" y="23172"/>
                  <a:pt x="2163" y="23438"/>
                  <a:pt x="2319" y="23592"/>
                </a:cubicBezTo>
                <a:cubicBezTo>
                  <a:pt x="2370" y="23643"/>
                  <a:pt x="2432" y="23666"/>
                  <a:pt x="2493" y="23666"/>
                </a:cubicBezTo>
                <a:cubicBezTo>
                  <a:pt x="2619" y="23666"/>
                  <a:pt x="2739" y="23567"/>
                  <a:pt x="2739" y="23419"/>
                </a:cubicBezTo>
                <a:cubicBezTo>
                  <a:pt x="2739" y="23282"/>
                  <a:pt x="2630" y="23172"/>
                  <a:pt x="2495" y="23172"/>
                </a:cubicBezTo>
                <a:close/>
                <a:moveTo>
                  <a:pt x="3714" y="23172"/>
                </a:moveTo>
                <a:cubicBezTo>
                  <a:pt x="3494" y="23172"/>
                  <a:pt x="3385" y="23438"/>
                  <a:pt x="3538" y="23592"/>
                </a:cubicBezTo>
                <a:cubicBezTo>
                  <a:pt x="3589" y="23643"/>
                  <a:pt x="3652" y="23666"/>
                  <a:pt x="3713" y="23666"/>
                </a:cubicBezTo>
                <a:cubicBezTo>
                  <a:pt x="3840" y="23666"/>
                  <a:pt x="3961" y="23567"/>
                  <a:pt x="3961" y="23419"/>
                </a:cubicBezTo>
                <a:cubicBezTo>
                  <a:pt x="3961" y="23282"/>
                  <a:pt x="3849" y="23172"/>
                  <a:pt x="3714" y="23172"/>
                </a:cubicBezTo>
                <a:close/>
                <a:moveTo>
                  <a:pt x="4933" y="23172"/>
                </a:moveTo>
                <a:cubicBezTo>
                  <a:pt x="4713" y="23172"/>
                  <a:pt x="4604" y="23438"/>
                  <a:pt x="4757" y="23592"/>
                </a:cubicBezTo>
                <a:cubicBezTo>
                  <a:pt x="4808" y="23643"/>
                  <a:pt x="4871" y="23666"/>
                  <a:pt x="4932" y="23666"/>
                </a:cubicBezTo>
                <a:cubicBezTo>
                  <a:pt x="5059" y="23666"/>
                  <a:pt x="5180" y="23567"/>
                  <a:pt x="5180" y="23419"/>
                </a:cubicBezTo>
                <a:cubicBezTo>
                  <a:pt x="5180" y="23282"/>
                  <a:pt x="5068" y="23172"/>
                  <a:pt x="4933" y="23172"/>
                </a:cubicBezTo>
                <a:close/>
                <a:moveTo>
                  <a:pt x="54" y="23172"/>
                </a:moveTo>
                <a:cubicBezTo>
                  <a:pt x="38" y="23172"/>
                  <a:pt x="19" y="23175"/>
                  <a:pt x="0" y="23178"/>
                </a:cubicBezTo>
                <a:lnTo>
                  <a:pt x="0" y="23661"/>
                </a:lnTo>
                <a:cubicBezTo>
                  <a:pt x="18" y="23665"/>
                  <a:pt x="36" y="23667"/>
                  <a:pt x="53" y="23667"/>
                </a:cubicBezTo>
                <a:cubicBezTo>
                  <a:pt x="177" y="23667"/>
                  <a:pt x="287" y="23574"/>
                  <a:pt x="301" y="23445"/>
                </a:cubicBezTo>
                <a:cubicBezTo>
                  <a:pt x="317" y="23300"/>
                  <a:pt x="201" y="23172"/>
                  <a:pt x="54" y="23172"/>
                </a:cubicBezTo>
                <a:close/>
                <a:moveTo>
                  <a:pt x="4933" y="24391"/>
                </a:moveTo>
                <a:cubicBezTo>
                  <a:pt x="4635" y="24391"/>
                  <a:pt x="4591" y="24823"/>
                  <a:pt x="4886" y="24880"/>
                </a:cubicBezTo>
                <a:cubicBezTo>
                  <a:pt x="4967" y="24748"/>
                  <a:pt x="5046" y="24617"/>
                  <a:pt x="5124" y="24482"/>
                </a:cubicBezTo>
                <a:cubicBezTo>
                  <a:pt x="5077" y="24425"/>
                  <a:pt x="5008" y="24391"/>
                  <a:pt x="4933" y="24391"/>
                </a:cubicBezTo>
                <a:close/>
                <a:moveTo>
                  <a:pt x="54" y="24391"/>
                </a:moveTo>
                <a:cubicBezTo>
                  <a:pt x="38" y="24391"/>
                  <a:pt x="19" y="24394"/>
                  <a:pt x="0" y="24397"/>
                </a:cubicBezTo>
                <a:lnTo>
                  <a:pt x="0" y="24880"/>
                </a:lnTo>
                <a:cubicBezTo>
                  <a:pt x="18" y="24884"/>
                  <a:pt x="36" y="24886"/>
                  <a:pt x="53" y="24886"/>
                </a:cubicBezTo>
                <a:cubicBezTo>
                  <a:pt x="177" y="24886"/>
                  <a:pt x="287" y="24793"/>
                  <a:pt x="301" y="24664"/>
                </a:cubicBezTo>
                <a:cubicBezTo>
                  <a:pt x="317" y="24519"/>
                  <a:pt x="201" y="24391"/>
                  <a:pt x="54" y="24391"/>
                </a:cubicBezTo>
                <a:close/>
                <a:moveTo>
                  <a:pt x="1276" y="24391"/>
                </a:moveTo>
                <a:cubicBezTo>
                  <a:pt x="1053" y="24391"/>
                  <a:pt x="944" y="24657"/>
                  <a:pt x="1100" y="24814"/>
                </a:cubicBezTo>
                <a:cubicBezTo>
                  <a:pt x="1151" y="24863"/>
                  <a:pt x="1212" y="24886"/>
                  <a:pt x="1272" y="24886"/>
                </a:cubicBezTo>
                <a:cubicBezTo>
                  <a:pt x="1399" y="24886"/>
                  <a:pt x="1520" y="24787"/>
                  <a:pt x="1520" y="24639"/>
                </a:cubicBezTo>
                <a:cubicBezTo>
                  <a:pt x="1520" y="24501"/>
                  <a:pt x="1410" y="24391"/>
                  <a:pt x="1276" y="24391"/>
                </a:cubicBezTo>
                <a:close/>
                <a:moveTo>
                  <a:pt x="2495" y="24391"/>
                </a:moveTo>
                <a:cubicBezTo>
                  <a:pt x="2275" y="24391"/>
                  <a:pt x="2163" y="24657"/>
                  <a:pt x="2319" y="24814"/>
                </a:cubicBezTo>
                <a:cubicBezTo>
                  <a:pt x="2370" y="24863"/>
                  <a:pt x="2431" y="24886"/>
                  <a:pt x="2491" y="24886"/>
                </a:cubicBezTo>
                <a:cubicBezTo>
                  <a:pt x="2618" y="24886"/>
                  <a:pt x="2739" y="24787"/>
                  <a:pt x="2739" y="24639"/>
                </a:cubicBezTo>
                <a:cubicBezTo>
                  <a:pt x="2739" y="24501"/>
                  <a:pt x="2630" y="24391"/>
                  <a:pt x="2495" y="24391"/>
                </a:cubicBezTo>
                <a:close/>
                <a:moveTo>
                  <a:pt x="3714" y="24391"/>
                </a:moveTo>
                <a:cubicBezTo>
                  <a:pt x="3494" y="24391"/>
                  <a:pt x="3385" y="24657"/>
                  <a:pt x="3538" y="24814"/>
                </a:cubicBezTo>
                <a:cubicBezTo>
                  <a:pt x="3589" y="24863"/>
                  <a:pt x="3651" y="24886"/>
                  <a:pt x="3711" y="24886"/>
                </a:cubicBezTo>
                <a:cubicBezTo>
                  <a:pt x="3839" y="24886"/>
                  <a:pt x="3961" y="24787"/>
                  <a:pt x="3961" y="24639"/>
                </a:cubicBezTo>
                <a:cubicBezTo>
                  <a:pt x="3961" y="24501"/>
                  <a:pt x="3849" y="24391"/>
                  <a:pt x="3714" y="24391"/>
                </a:cubicBezTo>
                <a:close/>
                <a:moveTo>
                  <a:pt x="54" y="25610"/>
                </a:moveTo>
                <a:cubicBezTo>
                  <a:pt x="38" y="25610"/>
                  <a:pt x="19" y="25613"/>
                  <a:pt x="0" y="25616"/>
                </a:cubicBezTo>
                <a:lnTo>
                  <a:pt x="0" y="26099"/>
                </a:lnTo>
                <a:cubicBezTo>
                  <a:pt x="18" y="26103"/>
                  <a:pt x="36" y="26105"/>
                  <a:pt x="54" y="26105"/>
                </a:cubicBezTo>
                <a:cubicBezTo>
                  <a:pt x="177" y="26105"/>
                  <a:pt x="287" y="26012"/>
                  <a:pt x="301" y="25886"/>
                </a:cubicBezTo>
                <a:cubicBezTo>
                  <a:pt x="317" y="25738"/>
                  <a:pt x="201" y="25610"/>
                  <a:pt x="54" y="25610"/>
                </a:cubicBezTo>
                <a:close/>
                <a:moveTo>
                  <a:pt x="1276" y="25610"/>
                </a:moveTo>
                <a:cubicBezTo>
                  <a:pt x="1053" y="25610"/>
                  <a:pt x="944" y="25876"/>
                  <a:pt x="1100" y="26033"/>
                </a:cubicBezTo>
                <a:cubicBezTo>
                  <a:pt x="1151" y="26082"/>
                  <a:pt x="1212" y="26105"/>
                  <a:pt x="1272" y="26105"/>
                </a:cubicBezTo>
                <a:cubicBezTo>
                  <a:pt x="1399" y="26105"/>
                  <a:pt x="1520" y="26006"/>
                  <a:pt x="1520" y="25858"/>
                </a:cubicBezTo>
                <a:cubicBezTo>
                  <a:pt x="1520" y="25723"/>
                  <a:pt x="1410" y="25610"/>
                  <a:pt x="1276" y="25610"/>
                </a:cubicBezTo>
                <a:close/>
                <a:moveTo>
                  <a:pt x="2495" y="25610"/>
                </a:moveTo>
                <a:cubicBezTo>
                  <a:pt x="2275" y="25610"/>
                  <a:pt x="2163" y="25876"/>
                  <a:pt x="2319" y="26033"/>
                </a:cubicBezTo>
                <a:cubicBezTo>
                  <a:pt x="2370" y="26082"/>
                  <a:pt x="2431" y="26105"/>
                  <a:pt x="2491" y="26105"/>
                </a:cubicBezTo>
                <a:cubicBezTo>
                  <a:pt x="2618" y="26105"/>
                  <a:pt x="2739" y="26006"/>
                  <a:pt x="2739" y="25858"/>
                </a:cubicBezTo>
                <a:cubicBezTo>
                  <a:pt x="2739" y="25723"/>
                  <a:pt x="2630" y="25610"/>
                  <a:pt x="2495" y="25610"/>
                </a:cubicBezTo>
                <a:close/>
                <a:moveTo>
                  <a:pt x="3714" y="25610"/>
                </a:moveTo>
                <a:cubicBezTo>
                  <a:pt x="3494" y="25610"/>
                  <a:pt x="3385" y="25876"/>
                  <a:pt x="3538" y="26033"/>
                </a:cubicBezTo>
                <a:cubicBezTo>
                  <a:pt x="3589" y="26082"/>
                  <a:pt x="3651" y="26105"/>
                  <a:pt x="3711" y="26105"/>
                </a:cubicBezTo>
                <a:cubicBezTo>
                  <a:pt x="3839" y="26105"/>
                  <a:pt x="3961" y="26006"/>
                  <a:pt x="3961" y="25858"/>
                </a:cubicBezTo>
                <a:cubicBezTo>
                  <a:pt x="3961" y="25723"/>
                  <a:pt x="3849" y="25610"/>
                  <a:pt x="3714" y="25610"/>
                </a:cubicBezTo>
                <a:close/>
                <a:moveTo>
                  <a:pt x="54" y="26832"/>
                </a:moveTo>
                <a:cubicBezTo>
                  <a:pt x="38" y="26832"/>
                  <a:pt x="19" y="26832"/>
                  <a:pt x="0" y="26835"/>
                </a:cubicBezTo>
                <a:lnTo>
                  <a:pt x="0" y="27318"/>
                </a:lnTo>
                <a:cubicBezTo>
                  <a:pt x="18" y="27322"/>
                  <a:pt x="36" y="27324"/>
                  <a:pt x="53" y="27324"/>
                </a:cubicBezTo>
                <a:cubicBezTo>
                  <a:pt x="177" y="27324"/>
                  <a:pt x="285" y="27231"/>
                  <a:pt x="301" y="27105"/>
                </a:cubicBezTo>
                <a:cubicBezTo>
                  <a:pt x="317" y="26958"/>
                  <a:pt x="201" y="26832"/>
                  <a:pt x="54" y="26832"/>
                </a:cubicBezTo>
                <a:close/>
                <a:moveTo>
                  <a:pt x="2490" y="26832"/>
                </a:moveTo>
                <a:cubicBezTo>
                  <a:pt x="2332" y="26832"/>
                  <a:pt x="2216" y="26978"/>
                  <a:pt x="2250" y="27130"/>
                </a:cubicBezTo>
                <a:cubicBezTo>
                  <a:pt x="2276" y="27248"/>
                  <a:pt x="2379" y="27324"/>
                  <a:pt x="2490" y="27324"/>
                </a:cubicBezTo>
                <a:cubicBezTo>
                  <a:pt x="2526" y="27324"/>
                  <a:pt x="2563" y="27316"/>
                  <a:pt x="2598" y="27299"/>
                </a:cubicBezTo>
                <a:cubicBezTo>
                  <a:pt x="2614" y="27293"/>
                  <a:pt x="2626" y="27283"/>
                  <a:pt x="2642" y="27274"/>
                </a:cubicBezTo>
                <a:cubicBezTo>
                  <a:pt x="2829" y="27131"/>
                  <a:pt x="2731" y="26832"/>
                  <a:pt x="2498" y="26832"/>
                </a:cubicBezTo>
                <a:cubicBezTo>
                  <a:pt x="2497" y="26832"/>
                  <a:pt x="2496" y="26832"/>
                  <a:pt x="2495" y="26832"/>
                </a:cubicBezTo>
                <a:cubicBezTo>
                  <a:pt x="2493" y="26832"/>
                  <a:pt x="2491" y="26832"/>
                  <a:pt x="2490" y="26832"/>
                </a:cubicBezTo>
                <a:close/>
                <a:moveTo>
                  <a:pt x="1272" y="26832"/>
                </a:moveTo>
                <a:cubicBezTo>
                  <a:pt x="1052" y="26832"/>
                  <a:pt x="944" y="27096"/>
                  <a:pt x="1100" y="27252"/>
                </a:cubicBezTo>
                <a:cubicBezTo>
                  <a:pt x="1150" y="27303"/>
                  <a:pt x="1211" y="27325"/>
                  <a:pt x="1271" y="27325"/>
                </a:cubicBezTo>
                <a:cubicBezTo>
                  <a:pt x="1398" y="27325"/>
                  <a:pt x="1520" y="27225"/>
                  <a:pt x="1520" y="27077"/>
                </a:cubicBezTo>
                <a:cubicBezTo>
                  <a:pt x="1520" y="26942"/>
                  <a:pt x="1410" y="26832"/>
                  <a:pt x="1276" y="26832"/>
                </a:cubicBezTo>
                <a:cubicBezTo>
                  <a:pt x="1274" y="26832"/>
                  <a:pt x="1273" y="26832"/>
                  <a:pt x="1272" y="26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6"/>
          <p:cNvSpPr/>
          <p:nvPr/>
        </p:nvSpPr>
        <p:spPr>
          <a:xfrm flipH="1">
            <a:off x="7958574" y="0"/>
            <a:ext cx="1185425" cy="854010"/>
          </a:xfrm>
          <a:custGeom>
            <a:rect b="b" l="l" r="r" t="t"/>
            <a:pathLst>
              <a:path extrusionOk="0" h="18787" w="26943">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6"/>
          <p:cNvSpPr/>
          <p:nvPr/>
        </p:nvSpPr>
        <p:spPr>
          <a:xfrm rot="5400000">
            <a:off x="8209900" y="139625"/>
            <a:ext cx="1068458" cy="799753"/>
          </a:xfrm>
          <a:custGeom>
            <a:rect b="b" l="l" r="r" t="t"/>
            <a:pathLst>
              <a:path extrusionOk="0" h="10212" w="12733">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5">
    <p:spTree>
      <p:nvGrpSpPr>
        <p:cNvPr id="3328" name="Shape 3328"/>
        <p:cNvGrpSpPr/>
        <p:nvPr/>
      </p:nvGrpSpPr>
      <p:grpSpPr>
        <a:xfrm>
          <a:off x="0" y="0"/>
          <a:ext cx="0" cy="0"/>
          <a:chOff x="0" y="0"/>
          <a:chExt cx="0" cy="0"/>
        </a:xfrm>
      </p:grpSpPr>
      <p:grpSp>
        <p:nvGrpSpPr>
          <p:cNvPr id="3329" name="Google Shape;3329;p17"/>
          <p:cNvGrpSpPr/>
          <p:nvPr/>
        </p:nvGrpSpPr>
        <p:grpSpPr>
          <a:xfrm>
            <a:off x="1434034" y="1152447"/>
            <a:ext cx="2562605" cy="3315825"/>
            <a:chOff x="1434034" y="1152447"/>
            <a:chExt cx="2562605" cy="3315825"/>
          </a:xfrm>
        </p:grpSpPr>
        <p:sp>
          <p:nvSpPr>
            <p:cNvPr id="3330" name="Google Shape;3330;p17"/>
            <p:cNvSpPr/>
            <p:nvPr/>
          </p:nvSpPr>
          <p:spPr>
            <a:xfrm>
              <a:off x="1780549" y="4134376"/>
              <a:ext cx="2152402" cy="42356"/>
            </a:xfrm>
            <a:custGeom>
              <a:rect b="b" l="l" r="r" t="t"/>
              <a:pathLst>
                <a:path extrusionOk="0" h="282" w="14330">
                  <a:moveTo>
                    <a:pt x="0" y="1"/>
                  </a:moveTo>
                  <a:lnTo>
                    <a:pt x="0" y="282"/>
                  </a:lnTo>
                  <a:lnTo>
                    <a:pt x="142" y="282"/>
                  </a:lnTo>
                  <a:cubicBezTo>
                    <a:pt x="64" y="219"/>
                    <a:pt x="109" y="93"/>
                    <a:pt x="209" y="93"/>
                  </a:cubicBezTo>
                  <a:cubicBezTo>
                    <a:pt x="310" y="93"/>
                    <a:pt x="355" y="219"/>
                    <a:pt x="277" y="282"/>
                  </a:cubicBezTo>
                  <a:lnTo>
                    <a:pt x="669" y="282"/>
                  </a:lnTo>
                  <a:cubicBezTo>
                    <a:pt x="591" y="219"/>
                    <a:pt x="636" y="93"/>
                    <a:pt x="736" y="93"/>
                  </a:cubicBezTo>
                  <a:cubicBezTo>
                    <a:pt x="836" y="93"/>
                    <a:pt x="880" y="219"/>
                    <a:pt x="804" y="282"/>
                  </a:cubicBezTo>
                  <a:lnTo>
                    <a:pt x="1195" y="282"/>
                  </a:lnTo>
                  <a:cubicBezTo>
                    <a:pt x="1117" y="219"/>
                    <a:pt x="1162" y="93"/>
                    <a:pt x="1263" y="93"/>
                  </a:cubicBezTo>
                  <a:cubicBezTo>
                    <a:pt x="1362" y="93"/>
                    <a:pt x="1407" y="219"/>
                    <a:pt x="1329" y="282"/>
                  </a:cubicBezTo>
                  <a:lnTo>
                    <a:pt x="1721" y="282"/>
                  </a:lnTo>
                  <a:cubicBezTo>
                    <a:pt x="1644" y="219"/>
                    <a:pt x="1688" y="93"/>
                    <a:pt x="1788" y="93"/>
                  </a:cubicBezTo>
                  <a:cubicBezTo>
                    <a:pt x="1888" y="93"/>
                    <a:pt x="1933" y="219"/>
                    <a:pt x="1856" y="282"/>
                  </a:cubicBezTo>
                  <a:lnTo>
                    <a:pt x="2247" y="282"/>
                  </a:lnTo>
                  <a:cubicBezTo>
                    <a:pt x="2170" y="219"/>
                    <a:pt x="2215" y="93"/>
                    <a:pt x="2315" y="93"/>
                  </a:cubicBezTo>
                  <a:cubicBezTo>
                    <a:pt x="2415" y="93"/>
                    <a:pt x="2460" y="219"/>
                    <a:pt x="2382" y="282"/>
                  </a:cubicBezTo>
                  <a:lnTo>
                    <a:pt x="2774" y="282"/>
                  </a:lnTo>
                  <a:cubicBezTo>
                    <a:pt x="2696" y="219"/>
                    <a:pt x="2741" y="93"/>
                    <a:pt x="2841" y="93"/>
                  </a:cubicBezTo>
                  <a:cubicBezTo>
                    <a:pt x="2941" y="93"/>
                    <a:pt x="2985" y="219"/>
                    <a:pt x="2909" y="282"/>
                  </a:cubicBezTo>
                  <a:lnTo>
                    <a:pt x="3299" y="282"/>
                  </a:lnTo>
                  <a:cubicBezTo>
                    <a:pt x="3223" y="219"/>
                    <a:pt x="3268" y="93"/>
                    <a:pt x="3367" y="93"/>
                  </a:cubicBezTo>
                  <a:cubicBezTo>
                    <a:pt x="3467" y="93"/>
                    <a:pt x="3512" y="219"/>
                    <a:pt x="3434" y="282"/>
                  </a:cubicBezTo>
                  <a:lnTo>
                    <a:pt x="3826" y="282"/>
                  </a:lnTo>
                  <a:cubicBezTo>
                    <a:pt x="3749" y="219"/>
                    <a:pt x="3793" y="93"/>
                    <a:pt x="3893" y="93"/>
                  </a:cubicBezTo>
                  <a:cubicBezTo>
                    <a:pt x="3993" y="93"/>
                    <a:pt x="4038" y="219"/>
                    <a:pt x="3961" y="282"/>
                  </a:cubicBezTo>
                  <a:lnTo>
                    <a:pt x="4352" y="282"/>
                  </a:lnTo>
                  <a:cubicBezTo>
                    <a:pt x="4275" y="219"/>
                    <a:pt x="4320" y="93"/>
                    <a:pt x="4420" y="93"/>
                  </a:cubicBezTo>
                  <a:cubicBezTo>
                    <a:pt x="4520" y="93"/>
                    <a:pt x="4565" y="219"/>
                    <a:pt x="4487" y="282"/>
                  </a:cubicBezTo>
                  <a:lnTo>
                    <a:pt x="4879" y="282"/>
                  </a:lnTo>
                  <a:cubicBezTo>
                    <a:pt x="4801" y="219"/>
                    <a:pt x="4846" y="93"/>
                    <a:pt x="4947" y="93"/>
                  </a:cubicBezTo>
                  <a:cubicBezTo>
                    <a:pt x="5047" y="93"/>
                    <a:pt x="5091" y="219"/>
                    <a:pt x="5014" y="282"/>
                  </a:cubicBezTo>
                  <a:lnTo>
                    <a:pt x="5404" y="282"/>
                  </a:lnTo>
                  <a:cubicBezTo>
                    <a:pt x="5328" y="219"/>
                    <a:pt x="5373" y="93"/>
                    <a:pt x="5472" y="93"/>
                  </a:cubicBezTo>
                  <a:cubicBezTo>
                    <a:pt x="5572" y="93"/>
                    <a:pt x="5617" y="219"/>
                    <a:pt x="5539" y="282"/>
                  </a:cubicBezTo>
                  <a:lnTo>
                    <a:pt x="5931" y="282"/>
                  </a:lnTo>
                  <a:cubicBezTo>
                    <a:pt x="5853" y="219"/>
                    <a:pt x="5898" y="93"/>
                    <a:pt x="5999" y="93"/>
                  </a:cubicBezTo>
                  <a:cubicBezTo>
                    <a:pt x="6099" y="93"/>
                    <a:pt x="6144" y="219"/>
                    <a:pt x="6066" y="282"/>
                  </a:cubicBezTo>
                  <a:lnTo>
                    <a:pt x="6458" y="282"/>
                  </a:lnTo>
                  <a:cubicBezTo>
                    <a:pt x="6380" y="219"/>
                    <a:pt x="6425" y="93"/>
                    <a:pt x="6525" y="93"/>
                  </a:cubicBezTo>
                  <a:cubicBezTo>
                    <a:pt x="6625" y="93"/>
                    <a:pt x="6670" y="219"/>
                    <a:pt x="6593" y="282"/>
                  </a:cubicBezTo>
                  <a:lnTo>
                    <a:pt x="6984" y="282"/>
                  </a:lnTo>
                  <a:cubicBezTo>
                    <a:pt x="6907" y="219"/>
                    <a:pt x="6952" y="93"/>
                    <a:pt x="7052" y="93"/>
                  </a:cubicBezTo>
                  <a:cubicBezTo>
                    <a:pt x="7151" y="93"/>
                    <a:pt x="7196" y="219"/>
                    <a:pt x="7119" y="282"/>
                  </a:cubicBezTo>
                  <a:lnTo>
                    <a:pt x="7510" y="282"/>
                  </a:lnTo>
                  <a:cubicBezTo>
                    <a:pt x="7433" y="219"/>
                    <a:pt x="7478" y="93"/>
                    <a:pt x="7577" y="93"/>
                  </a:cubicBezTo>
                  <a:cubicBezTo>
                    <a:pt x="7677" y="93"/>
                    <a:pt x="7722" y="219"/>
                    <a:pt x="7645" y="282"/>
                  </a:cubicBezTo>
                  <a:lnTo>
                    <a:pt x="8036" y="282"/>
                  </a:lnTo>
                  <a:cubicBezTo>
                    <a:pt x="7959" y="219"/>
                    <a:pt x="8004" y="93"/>
                    <a:pt x="8104" y="93"/>
                  </a:cubicBezTo>
                  <a:cubicBezTo>
                    <a:pt x="8204" y="93"/>
                    <a:pt x="8249" y="219"/>
                    <a:pt x="8171" y="282"/>
                  </a:cubicBezTo>
                  <a:lnTo>
                    <a:pt x="8563" y="282"/>
                  </a:lnTo>
                  <a:cubicBezTo>
                    <a:pt x="8485" y="219"/>
                    <a:pt x="8530" y="93"/>
                    <a:pt x="8630" y="93"/>
                  </a:cubicBezTo>
                  <a:cubicBezTo>
                    <a:pt x="8731" y="93"/>
                    <a:pt x="8776" y="219"/>
                    <a:pt x="8698" y="282"/>
                  </a:cubicBezTo>
                  <a:lnTo>
                    <a:pt x="9089" y="282"/>
                  </a:lnTo>
                  <a:cubicBezTo>
                    <a:pt x="9012" y="219"/>
                    <a:pt x="9057" y="93"/>
                    <a:pt x="9157" y="93"/>
                  </a:cubicBezTo>
                  <a:cubicBezTo>
                    <a:pt x="9256" y="93"/>
                    <a:pt x="9301" y="219"/>
                    <a:pt x="9225" y="282"/>
                  </a:cubicBezTo>
                  <a:lnTo>
                    <a:pt x="9615" y="282"/>
                  </a:lnTo>
                  <a:cubicBezTo>
                    <a:pt x="9538" y="219"/>
                    <a:pt x="9582" y="93"/>
                    <a:pt x="9682" y="93"/>
                  </a:cubicBezTo>
                  <a:cubicBezTo>
                    <a:pt x="9783" y="93"/>
                    <a:pt x="9828" y="219"/>
                    <a:pt x="9750" y="282"/>
                  </a:cubicBezTo>
                  <a:lnTo>
                    <a:pt x="10142" y="282"/>
                  </a:lnTo>
                  <a:cubicBezTo>
                    <a:pt x="10064" y="219"/>
                    <a:pt x="10109" y="93"/>
                    <a:pt x="10209" y="93"/>
                  </a:cubicBezTo>
                  <a:cubicBezTo>
                    <a:pt x="10309" y="93"/>
                    <a:pt x="10354" y="219"/>
                    <a:pt x="10277" y="282"/>
                  </a:cubicBezTo>
                  <a:lnTo>
                    <a:pt x="10668" y="282"/>
                  </a:lnTo>
                  <a:cubicBezTo>
                    <a:pt x="10590" y="219"/>
                    <a:pt x="10636" y="93"/>
                    <a:pt x="10736" y="93"/>
                  </a:cubicBezTo>
                  <a:cubicBezTo>
                    <a:pt x="10836" y="93"/>
                    <a:pt x="10880" y="219"/>
                    <a:pt x="10803" y="282"/>
                  </a:cubicBezTo>
                  <a:lnTo>
                    <a:pt x="11194" y="282"/>
                  </a:lnTo>
                  <a:cubicBezTo>
                    <a:pt x="11117" y="219"/>
                    <a:pt x="11162" y="93"/>
                    <a:pt x="11261" y="93"/>
                  </a:cubicBezTo>
                  <a:cubicBezTo>
                    <a:pt x="11361" y="93"/>
                    <a:pt x="11406" y="219"/>
                    <a:pt x="11329" y="282"/>
                  </a:cubicBezTo>
                  <a:lnTo>
                    <a:pt x="11720" y="282"/>
                  </a:lnTo>
                  <a:cubicBezTo>
                    <a:pt x="11644" y="219"/>
                    <a:pt x="11688" y="93"/>
                    <a:pt x="11788" y="93"/>
                  </a:cubicBezTo>
                  <a:cubicBezTo>
                    <a:pt x="11888" y="93"/>
                    <a:pt x="11933" y="219"/>
                    <a:pt x="11855" y="282"/>
                  </a:cubicBezTo>
                  <a:lnTo>
                    <a:pt x="12247" y="282"/>
                  </a:lnTo>
                  <a:cubicBezTo>
                    <a:pt x="12169" y="219"/>
                    <a:pt x="12214" y="93"/>
                    <a:pt x="12314" y="93"/>
                  </a:cubicBezTo>
                  <a:cubicBezTo>
                    <a:pt x="12414" y="93"/>
                    <a:pt x="12459" y="219"/>
                    <a:pt x="12382" y="282"/>
                  </a:cubicBezTo>
                  <a:lnTo>
                    <a:pt x="12773" y="282"/>
                  </a:lnTo>
                  <a:cubicBezTo>
                    <a:pt x="12696" y="219"/>
                    <a:pt x="12741" y="93"/>
                    <a:pt x="12841" y="93"/>
                  </a:cubicBezTo>
                  <a:cubicBezTo>
                    <a:pt x="12940" y="93"/>
                    <a:pt x="12985" y="219"/>
                    <a:pt x="12908" y="282"/>
                  </a:cubicBezTo>
                  <a:lnTo>
                    <a:pt x="13300" y="282"/>
                  </a:lnTo>
                  <a:cubicBezTo>
                    <a:pt x="13222" y="219"/>
                    <a:pt x="13267" y="93"/>
                    <a:pt x="13366" y="93"/>
                  </a:cubicBezTo>
                  <a:cubicBezTo>
                    <a:pt x="13466" y="93"/>
                    <a:pt x="13511" y="219"/>
                    <a:pt x="13434" y="282"/>
                  </a:cubicBezTo>
                  <a:lnTo>
                    <a:pt x="13825" y="282"/>
                  </a:lnTo>
                  <a:cubicBezTo>
                    <a:pt x="13749" y="219"/>
                    <a:pt x="13793" y="93"/>
                    <a:pt x="13893" y="93"/>
                  </a:cubicBezTo>
                  <a:cubicBezTo>
                    <a:pt x="13993" y="93"/>
                    <a:pt x="14038" y="219"/>
                    <a:pt x="13960" y="282"/>
                  </a:cubicBezTo>
                  <a:lnTo>
                    <a:pt x="14048" y="282"/>
                  </a:lnTo>
                  <a:lnTo>
                    <a:pt x="14330" y="1"/>
                  </a:lnTo>
                  <a:close/>
                </a:path>
              </a:pathLst>
            </a:custGeom>
            <a:solidFill>
              <a:srgbClr val="F4F2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7"/>
            <p:cNvSpPr/>
            <p:nvPr/>
          </p:nvSpPr>
          <p:spPr>
            <a:xfrm>
              <a:off x="1780549" y="1207421"/>
              <a:ext cx="2161414" cy="2914481"/>
            </a:xfrm>
            <a:custGeom>
              <a:rect b="b" l="l" r="r" t="t"/>
              <a:pathLst>
                <a:path extrusionOk="0" h="19404" w="14390">
                  <a:moveTo>
                    <a:pt x="0" y="0"/>
                  </a:moveTo>
                  <a:lnTo>
                    <a:pt x="0" y="19403"/>
                  </a:lnTo>
                  <a:lnTo>
                    <a:pt x="14389" y="19403"/>
                  </a:lnTo>
                  <a:lnTo>
                    <a:pt x="14389" y="0"/>
                  </a:lnTo>
                  <a:close/>
                </a:path>
              </a:pathLst>
            </a:custGeom>
            <a:solidFill>
              <a:srgbClr val="F4F2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7"/>
            <p:cNvSpPr/>
            <p:nvPr/>
          </p:nvSpPr>
          <p:spPr>
            <a:xfrm>
              <a:off x="1489007" y="1262244"/>
              <a:ext cx="240624" cy="3099978"/>
            </a:xfrm>
            <a:custGeom>
              <a:rect b="b" l="l" r="r" t="t"/>
              <a:pathLst>
                <a:path extrusionOk="0" h="20639" w="1602">
                  <a:moveTo>
                    <a:pt x="1458" y="349"/>
                  </a:moveTo>
                  <a:cubicBezTo>
                    <a:pt x="1553" y="349"/>
                    <a:pt x="1601" y="463"/>
                    <a:pt x="1534" y="531"/>
                  </a:cubicBezTo>
                  <a:cubicBezTo>
                    <a:pt x="1512" y="552"/>
                    <a:pt x="1485" y="562"/>
                    <a:pt x="1459" y="562"/>
                  </a:cubicBezTo>
                  <a:cubicBezTo>
                    <a:pt x="1405" y="562"/>
                    <a:pt x="1353" y="520"/>
                    <a:pt x="1353" y="455"/>
                  </a:cubicBezTo>
                  <a:cubicBezTo>
                    <a:pt x="1353" y="396"/>
                    <a:pt x="1400" y="349"/>
                    <a:pt x="1458" y="349"/>
                  </a:cubicBezTo>
                  <a:close/>
                  <a:moveTo>
                    <a:pt x="932" y="875"/>
                  </a:moveTo>
                  <a:cubicBezTo>
                    <a:pt x="1027" y="875"/>
                    <a:pt x="1075" y="990"/>
                    <a:pt x="1007" y="1056"/>
                  </a:cubicBezTo>
                  <a:cubicBezTo>
                    <a:pt x="986" y="1078"/>
                    <a:pt x="959" y="1088"/>
                    <a:pt x="933" y="1088"/>
                  </a:cubicBezTo>
                  <a:cubicBezTo>
                    <a:pt x="878" y="1088"/>
                    <a:pt x="826" y="1046"/>
                    <a:pt x="826" y="981"/>
                  </a:cubicBezTo>
                  <a:cubicBezTo>
                    <a:pt x="826" y="922"/>
                    <a:pt x="873" y="875"/>
                    <a:pt x="932" y="875"/>
                  </a:cubicBezTo>
                  <a:close/>
                  <a:moveTo>
                    <a:pt x="1458" y="875"/>
                  </a:moveTo>
                  <a:cubicBezTo>
                    <a:pt x="1553" y="875"/>
                    <a:pt x="1601" y="990"/>
                    <a:pt x="1534" y="1056"/>
                  </a:cubicBezTo>
                  <a:cubicBezTo>
                    <a:pt x="1512" y="1078"/>
                    <a:pt x="1485" y="1088"/>
                    <a:pt x="1459" y="1088"/>
                  </a:cubicBezTo>
                  <a:cubicBezTo>
                    <a:pt x="1405" y="1088"/>
                    <a:pt x="1353" y="1046"/>
                    <a:pt x="1353" y="981"/>
                  </a:cubicBezTo>
                  <a:cubicBezTo>
                    <a:pt x="1353" y="922"/>
                    <a:pt x="1400" y="875"/>
                    <a:pt x="1458" y="875"/>
                  </a:cubicBezTo>
                  <a:close/>
                  <a:moveTo>
                    <a:pt x="406" y="1402"/>
                  </a:moveTo>
                  <a:cubicBezTo>
                    <a:pt x="501" y="1402"/>
                    <a:pt x="548" y="1515"/>
                    <a:pt x="482" y="1583"/>
                  </a:cubicBezTo>
                  <a:cubicBezTo>
                    <a:pt x="460" y="1605"/>
                    <a:pt x="433" y="1614"/>
                    <a:pt x="407" y="1614"/>
                  </a:cubicBezTo>
                  <a:cubicBezTo>
                    <a:pt x="352" y="1614"/>
                    <a:pt x="299" y="1572"/>
                    <a:pt x="299" y="1508"/>
                  </a:cubicBezTo>
                  <a:cubicBezTo>
                    <a:pt x="299" y="1449"/>
                    <a:pt x="347" y="1402"/>
                    <a:pt x="406" y="1402"/>
                  </a:cubicBezTo>
                  <a:close/>
                  <a:moveTo>
                    <a:pt x="932" y="1402"/>
                  </a:moveTo>
                  <a:cubicBezTo>
                    <a:pt x="1027" y="1402"/>
                    <a:pt x="1075" y="1515"/>
                    <a:pt x="1007" y="1583"/>
                  </a:cubicBezTo>
                  <a:cubicBezTo>
                    <a:pt x="986" y="1605"/>
                    <a:pt x="959" y="1614"/>
                    <a:pt x="933" y="1614"/>
                  </a:cubicBezTo>
                  <a:cubicBezTo>
                    <a:pt x="879" y="1614"/>
                    <a:pt x="826" y="1572"/>
                    <a:pt x="826" y="1508"/>
                  </a:cubicBezTo>
                  <a:cubicBezTo>
                    <a:pt x="826" y="1449"/>
                    <a:pt x="873" y="1402"/>
                    <a:pt x="932" y="1402"/>
                  </a:cubicBezTo>
                  <a:close/>
                  <a:moveTo>
                    <a:pt x="1458" y="1402"/>
                  </a:moveTo>
                  <a:cubicBezTo>
                    <a:pt x="1553" y="1402"/>
                    <a:pt x="1601" y="1515"/>
                    <a:pt x="1534" y="1583"/>
                  </a:cubicBezTo>
                  <a:cubicBezTo>
                    <a:pt x="1512" y="1605"/>
                    <a:pt x="1485" y="1614"/>
                    <a:pt x="1459" y="1614"/>
                  </a:cubicBezTo>
                  <a:cubicBezTo>
                    <a:pt x="1405" y="1614"/>
                    <a:pt x="1353" y="1572"/>
                    <a:pt x="1353" y="1508"/>
                  </a:cubicBezTo>
                  <a:cubicBezTo>
                    <a:pt x="1353" y="1449"/>
                    <a:pt x="1400" y="1402"/>
                    <a:pt x="1458" y="1402"/>
                  </a:cubicBezTo>
                  <a:close/>
                  <a:moveTo>
                    <a:pt x="406" y="1927"/>
                  </a:moveTo>
                  <a:cubicBezTo>
                    <a:pt x="501" y="1927"/>
                    <a:pt x="548" y="2042"/>
                    <a:pt x="482" y="2110"/>
                  </a:cubicBezTo>
                  <a:cubicBezTo>
                    <a:pt x="460" y="2131"/>
                    <a:pt x="433" y="2141"/>
                    <a:pt x="407" y="2141"/>
                  </a:cubicBezTo>
                  <a:cubicBezTo>
                    <a:pt x="352" y="2141"/>
                    <a:pt x="299" y="2098"/>
                    <a:pt x="299" y="2034"/>
                  </a:cubicBezTo>
                  <a:cubicBezTo>
                    <a:pt x="299" y="1976"/>
                    <a:pt x="347" y="1927"/>
                    <a:pt x="406" y="1927"/>
                  </a:cubicBezTo>
                  <a:close/>
                  <a:moveTo>
                    <a:pt x="932" y="1927"/>
                  </a:moveTo>
                  <a:cubicBezTo>
                    <a:pt x="1027" y="1927"/>
                    <a:pt x="1075" y="2042"/>
                    <a:pt x="1007" y="2110"/>
                  </a:cubicBezTo>
                  <a:cubicBezTo>
                    <a:pt x="986" y="2131"/>
                    <a:pt x="959" y="2141"/>
                    <a:pt x="933" y="2141"/>
                  </a:cubicBezTo>
                  <a:cubicBezTo>
                    <a:pt x="879" y="2141"/>
                    <a:pt x="826" y="2098"/>
                    <a:pt x="826" y="2034"/>
                  </a:cubicBezTo>
                  <a:cubicBezTo>
                    <a:pt x="826" y="1976"/>
                    <a:pt x="873" y="1927"/>
                    <a:pt x="932" y="1927"/>
                  </a:cubicBezTo>
                  <a:close/>
                  <a:moveTo>
                    <a:pt x="1458" y="1927"/>
                  </a:moveTo>
                  <a:cubicBezTo>
                    <a:pt x="1553" y="1927"/>
                    <a:pt x="1601" y="2042"/>
                    <a:pt x="1534" y="2110"/>
                  </a:cubicBezTo>
                  <a:cubicBezTo>
                    <a:pt x="1512" y="2131"/>
                    <a:pt x="1485" y="2141"/>
                    <a:pt x="1459" y="2141"/>
                  </a:cubicBezTo>
                  <a:cubicBezTo>
                    <a:pt x="1405" y="2141"/>
                    <a:pt x="1353" y="2098"/>
                    <a:pt x="1353" y="2034"/>
                  </a:cubicBezTo>
                  <a:cubicBezTo>
                    <a:pt x="1353" y="1976"/>
                    <a:pt x="1400" y="1927"/>
                    <a:pt x="1458" y="1927"/>
                  </a:cubicBezTo>
                  <a:close/>
                  <a:moveTo>
                    <a:pt x="406" y="2454"/>
                  </a:moveTo>
                  <a:cubicBezTo>
                    <a:pt x="501" y="2454"/>
                    <a:pt x="548" y="2569"/>
                    <a:pt x="482" y="2635"/>
                  </a:cubicBezTo>
                  <a:cubicBezTo>
                    <a:pt x="460" y="2657"/>
                    <a:pt x="433" y="2667"/>
                    <a:pt x="406" y="2667"/>
                  </a:cubicBezTo>
                  <a:cubicBezTo>
                    <a:pt x="352" y="2667"/>
                    <a:pt x="299" y="2625"/>
                    <a:pt x="299" y="2561"/>
                  </a:cubicBezTo>
                  <a:cubicBezTo>
                    <a:pt x="299" y="2501"/>
                    <a:pt x="347" y="2454"/>
                    <a:pt x="406" y="2454"/>
                  </a:cubicBezTo>
                  <a:close/>
                  <a:moveTo>
                    <a:pt x="932" y="2454"/>
                  </a:moveTo>
                  <a:cubicBezTo>
                    <a:pt x="1027" y="2454"/>
                    <a:pt x="1075" y="2569"/>
                    <a:pt x="1007" y="2635"/>
                  </a:cubicBezTo>
                  <a:cubicBezTo>
                    <a:pt x="986" y="2657"/>
                    <a:pt x="959" y="2667"/>
                    <a:pt x="933" y="2667"/>
                  </a:cubicBezTo>
                  <a:cubicBezTo>
                    <a:pt x="878" y="2667"/>
                    <a:pt x="826" y="2625"/>
                    <a:pt x="826" y="2561"/>
                  </a:cubicBezTo>
                  <a:cubicBezTo>
                    <a:pt x="826" y="2501"/>
                    <a:pt x="873" y="2454"/>
                    <a:pt x="932" y="2454"/>
                  </a:cubicBezTo>
                  <a:close/>
                  <a:moveTo>
                    <a:pt x="1458" y="2454"/>
                  </a:moveTo>
                  <a:cubicBezTo>
                    <a:pt x="1553" y="2454"/>
                    <a:pt x="1601" y="2569"/>
                    <a:pt x="1534" y="2635"/>
                  </a:cubicBezTo>
                  <a:cubicBezTo>
                    <a:pt x="1512" y="2657"/>
                    <a:pt x="1485" y="2667"/>
                    <a:pt x="1459" y="2667"/>
                  </a:cubicBezTo>
                  <a:cubicBezTo>
                    <a:pt x="1404" y="2667"/>
                    <a:pt x="1353" y="2625"/>
                    <a:pt x="1353" y="2561"/>
                  </a:cubicBezTo>
                  <a:cubicBezTo>
                    <a:pt x="1353" y="2501"/>
                    <a:pt x="1400" y="2454"/>
                    <a:pt x="1458" y="2454"/>
                  </a:cubicBezTo>
                  <a:close/>
                  <a:moveTo>
                    <a:pt x="406" y="2980"/>
                  </a:moveTo>
                  <a:cubicBezTo>
                    <a:pt x="501" y="2980"/>
                    <a:pt x="548" y="3095"/>
                    <a:pt x="482" y="3162"/>
                  </a:cubicBezTo>
                  <a:cubicBezTo>
                    <a:pt x="460" y="3184"/>
                    <a:pt x="433" y="3193"/>
                    <a:pt x="407" y="3193"/>
                  </a:cubicBezTo>
                  <a:cubicBezTo>
                    <a:pt x="352" y="3193"/>
                    <a:pt x="299" y="3151"/>
                    <a:pt x="299" y="3086"/>
                  </a:cubicBezTo>
                  <a:cubicBezTo>
                    <a:pt x="299" y="3028"/>
                    <a:pt x="347" y="2980"/>
                    <a:pt x="406" y="2980"/>
                  </a:cubicBezTo>
                  <a:close/>
                  <a:moveTo>
                    <a:pt x="932" y="2980"/>
                  </a:moveTo>
                  <a:cubicBezTo>
                    <a:pt x="1027" y="2980"/>
                    <a:pt x="1075" y="3095"/>
                    <a:pt x="1007" y="3162"/>
                  </a:cubicBezTo>
                  <a:cubicBezTo>
                    <a:pt x="986" y="3184"/>
                    <a:pt x="959" y="3193"/>
                    <a:pt x="933" y="3193"/>
                  </a:cubicBezTo>
                  <a:cubicBezTo>
                    <a:pt x="878" y="3193"/>
                    <a:pt x="826" y="3151"/>
                    <a:pt x="826" y="3086"/>
                  </a:cubicBezTo>
                  <a:cubicBezTo>
                    <a:pt x="826" y="3028"/>
                    <a:pt x="873" y="2980"/>
                    <a:pt x="932" y="2980"/>
                  </a:cubicBezTo>
                  <a:close/>
                  <a:moveTo>
                    <a:pt x="1458" y="2980"/>
                  </a:moveTo>
                  <a:cubicBezTo>
                    <a:pt x="1553" y="2980"/>
                    <a:pt x="1601" y="3095"/>
                    <a:pt x="1534" y="3162"/>
                  </a:cubicBezTo>
                  <a:cubicBezTo>
                    <a:pt x="1512" y="3184"/>
                    <a:pt x="1485" y="3193"/>
                    <a:pt x="1459" y="3193"/>
                  </a:cubicBezTo>
                  <a:cubicBezTo>
                    <a:pt x="1405" y="3193"/>
                    <a:pt x="1353" y="3151"/>
                    <a:pt x="1353" y="3086"/>
                  </a:cubicBezTo>
                  <a:cubicBezTo>
                    <a:pt x="1353" y="3028"/>
                    <a:pt x="1400" y="2980"/>
                    <a:pt x="1458" y="2980"/>
                  </a:cubicBezTo>
                  <a:close/>
                  <a:moveTo>
                    <a:pt x="406" y="3506"/>
                  </a:moveTo>
                  <a:cubicBezTo>
                    <a:pt x="501" y="3506"/>
                    <a:pt x="548" y="3621"/>
                    <a:pt x="482" y="3688"/>
                  </a:cubicBezTo>
                  <a:cubicBezTo>
                    <a:pt x="460" y="3710"/>
                    <a:pt x="433" y="3720"/>
                    <a:pt x="407" y="3720"/>
                  </a:cubicBezTo>
                  <a:cubicBezTo>
                    <a:pt x="352" y="3720"/>
                    <a:pt x="299" y="3677"/>
                    <a:pt x="299" y="3613"/>
                  </a:cubicBezTo>
                  <a:cubicBezTo>
                    <a:pt x="299" y="3554"/>
                    <a:pt x="347" y="3506"/>
                    <a:pt x="406" y="3506"/>
                  </a:cubicBezTo>
                  <a:close/>
                  <a:moveTo>
                    <a:pt x="932" y="3506"/>
                  </a:moveTo>
                  <a:cubicBezTo>
                    <a:pt x="1027" y="3506"/>
                    <a:pt x="1075" y="3621"/>
                    <a:pt x="1007" y="3688"/>
                  </a:cubicBezTo>
                  <a:cubicBezTo>
                    <a:pt x="986" y="3710"/>
                    <a:pt x="959" y="3720"/>
                    <a:pt x="933" y="3720"/>
                  </a:cubicBezTo>
                  <a:cubicBezTo>
                    <a:pt x="879" y="3720"/>
                    <a:pt x="826" y="3677"/>
                    <a:pt x="826" y="3613"/>
                  </a:cubicBezTo>
                  <a:cubicBezTo>
                    <a:pt x="826" y="3554"/>
                    <a:pt x="873" y="3507"/>
                    <a:pt x="932" y="3506"/>
                  </a:cubicBezTo>
                  <a:close/>
                  <a:moveTo>
                    <a:pt x="1458" y="3506"/>
                  </a:moveTo>
                  <a:cubicBezTo>
                    <a:pt x="1553" y="3506"/>
                    <a:pt x="1601" y="3621"/>
                    <a:pt x="1534" y="3688"/>
                  </a:cubicBezTo>
                  <a:cubicBezTo>
                    <a:pt x="1512" y="3710"/>
                    <a:pt x="1485" y="3720"/>
                    <a:pt x="1459" y="3720"/>
                  </a:cubicBezTo>
                  <a:cubicBezTo>
                    <a:pt x="1405" y="3720"/>
                    <a:pt x="1353" y="3677"/>
                    <a:pt x="1353" y="3613"/>
                  </a:cubicBezTo>
                  <a:cubicBezTo>
                    <a:pt x="1353" y="3554"/>
                    <a:pt x="1400" y="3506"/>
                    <a:pt x="1458" y="3506"/>
                  </a:cubicBezTo>
                  <a:close/>
                  <a:moveTo>
                    <a:pt x="406" y="4032"/>
                  </a:moveTo>
                  <a:cubicBezTo>
                    <a:pt x="501" y="4032"/>
                    <a:pt x="548" y="4147"/>
                    <a:pt x="482" y="4215"/>
                  </a:cubicBezTo>
                  <a:cubicBezTo>
                    <a:pt x="460" y="4236"/>
                    <a:pt x="433" y="4246"/>
                    <a:pt x="407" y="4246"/>
                  </a:cubicBezTo>
                  <a:cubicBezTo>
                    <a:pt x="352" y="4246"/>
                    <a:pt x="299" y="4203"/>
                    <a:pt x="299" y="4139"/>
                  </a:cubicBezTo>
                  <a:cubicBezTo>
                    <a:pt x="299" y="4081"/>
                    <a:pt x="347" y="4032"/>
                    <a:pt x="406" y="4032"/>
                  </a:cubicBezTo>
                  <a:close/>
                  <a:moveTo>
                    <a:pt x="932" y="4032"/>
                  </a:moveTo>
                  <a:cubicBezTo>
                    <a:pt x="1027" y="4032"/>
                    <a:pt x="1075" y="4147"/>
                    <a:pt x="1007" y="4215"/>
                  </a:cubicBezTo>
                  <a:cubicBezTo>
                    <a:pt x="986" y="4236"/>
                    <a:pt x="959" y="4246"/>
                    <a:pt x="933" y="4246"/>
                  </a:cubicBezTo>
                  <a:cubicBezTo>
                    <a:pt x="879" y="4246"/>
                    <a:pt x="826" y="4203"/>
                    <a:pt x="826" y="4139"/>
                  </a:cubicBezTo>
                  <a:cubicBezTo>
                    <a:pt x="826" y="4081"/>
                    <a:pt x="873" y="4032"/>
                    <a:pt x="932" y="4032"/>
                  </a:cubicBezTo>
                  <a:close/>
                  <a:moveTo>
                    <a:pt x="1458" y="4032"/>
                  </a:moveTo>
                  <a:cubicBezTo>
                    <a:pt x="1553" y="4032"/>
                    <a:pt x="1601" y="4147"/>
                    <a:pt x="1534" y="4215"/>
                  </a:cubicBezTo>
                  <a:cubicBezTo>
                    <a:pt x="1512" y="4236"/>
                    <a:pt x="1485" y="4246"/>
                    <a:pt x="1459" y="4246"/>
                  </a:cubicBezTo>
                  <a:cubicBezTo>
                    <a:pt x="1405" y="4246"/>
                    <a:pt x="1353" y="4203"/>
                    <a:pt x="1353" y="4139"/>
                  </a:cubicBezTo>
                  <a:cubicBezTo>
                    <a:pt x="1353" y="4081"/>
                    <a:pt x="1400" y="4032"/>
                    <a:pt x="1458" y="4032"/>
                  </a:cubicBezTo>
                  <a:close/>
                  <a:moveTo>
                    <a:pt x="406" y="4559"/>
                  </a:moveTo>
                  <a:cubicBezTo>
                    <a:pt x="501" y="4559"/>
                    <a:pt x="548" y="4674"/>
                    <a:pt x="482" y="4740"/>
                  </a:cubicBezTo>
                  <a:cubicBezTo>
                    <a:pt x="460" y="4762"/>
                    <a:pt x="433" y="4772"/>
                    <a:pt x="406" y="4772"/>
                  </a:cubicBezTo>
                  <a:cubicBezTo>
                    <a:pt x="352" y="4772"/>
                    <a:pt x="299" y="4730"/>
                    <a:pt x="299" y="4666"/>
                  </a:cubicBezTo>
                  <a:cubicBezTo>
                    <a:pt x="299" y="4606"/>
                    <a:pt x="347" y="4559"/>
                    <a:pt x="406" y="4559"/>
                  </a:cubicBezTo>
                  <a:close/>
                  <a:moveTo>
                    <a:pt x="932" y="4559"/>
                  </a:moveTo>
                  <a:cubicBezTo>
                    <a:pt x="1027" y="4559"/>
                    <a:pt x="1075" y="4674"/>
                    <a:pt x="1007" y="4740"/>
                  </a:cubicBezTo>
                  <a:cubicBezTo>
                    <a:pt x="986" y="4762"/>
                    <a:pt x="959" y="4772"/>
                    <a:pt x="933" y="4772"/>
                  </a:cubicBezTo>
                  <a:cubicBezTo>
                    <a:pt x="878" y="4772"/>
                    <a:pt x="826" y="4730"/>
                    <a:pt x="826" y="4666"/>
                  </a:cubicBezTo>
                  <a:cubicBezTo>
                    <a:pt x="826" y="4606"/>
                    <a:pt x="873" y="4559"/>
                    <a:pt x="932" y="4559"/>
                  </a:cubicBezTo>
                  <a:close/>
                  <a:moveTo>
                    <a:pt x="1458" y="4559"/>
                  </a:moveTo>
                  <a:cubicBezTo>
                    <a:pt x="1553" y="4559"/>
                    <a:pt x="1601" y="4674"/>
                    <a:pt x="1534" y="4740"/>
                  </a:cubicBezTo>
                  <a:cubicBezTo>
                    <a:pt x="1512" y="4762"/>
                    <a:pt x="1485" y="4772"/>
                    <a:pt x="1459" y="4772"/>
                  </a:cubicBezTo>
                  <a:cubicBezTo>
                    <a:pt x="1404" y="4772"/>
                    <a:pt x="1353" y="4730"/>
                    <a:pt x="1353" y="4666"/>
                  </a:cubicBezTo>
                  <a:cubicBezTo>
                    <a:pt x="1353" y="4606"/>
                    <a:pt x="1400" y="4559"/>
                    <a:pt x="1458" y="4559"/>
                  </a:cubicBezTo>
                  <a:close/>
                  <a:moveTo>
                    <a:pt x="406" y="5086"/>
                  </a:moveTo>
                  <a:cubicBezTo>
                    <a:pt x="501" y="5086"/>
                    <a:pt x="548" y="5200"/>
                    <a:pt x="482" y="5267"/>
                  </a:cubicBezTo>
                  <a:cubicBezTo>
                    <a:pt x="460" y="5289"/>
                    <a:pt x="433" y="5299"/>
                    <a:pt x="407" y="5299"/>
                  </a:cubicBezTo>
                  <a:cubicBezTo>
                    <a:pt x="352" y="5299"/>
                    <a:pt x="299" y="5256"/>
                    <a:pt x="299" y="5191"/>
                  </a:cubicBezTo>
                  <a:cubicBezTo>
                    <a:pt x="299" y="5133"/>
                    <a:pt x="347" y="5086"/>
                    <a:pt x="406" y="5086"/>
                  </a:cubicBezTo>
                  <a:close/>
                  <a:moveTo>
                    <a:pt x="932" y="5086"/>
                  </a:moveTo>
                  <a:cubicBezTo>
                    <a:pt x="1027" y="5086"/>
                    <a:pt x="1075" y="5200"/>
                    <a:pt x="1007" y="5267"/>
                  </a:cubicBezTo>
                  <a:cubicBezTo>
                    <a:pt x="986" y="5289"/>
                    <a:pt x="959" y="5299"/>
                    <a:pt x="933" y="5299"/>
                  </a:cubicBezTo>
                  <a:cubicBezTo>
                    <a:pt x="878" y="5299"/>
                    <a:pt x="826" y="5256"/>
                    <a:pt x="826" y="5191"/>
                  </a:cubicBezTo>
                  <a:cubicBezTo>
                    <a:pt x="826" y="5133"/>
                    <a:pt x="873" y="5086"/>
                    <a:pt x="932" y="5086"/>
                  </a:cubicBezTo>
                  <a:close/>
                  <a:moveTo>
                    <a:pt x="1458" y="5086"/>
                  </a:moveTo>
                  <a:cubicBezTo>
                    <a:pt x="1553" y="5086"/>
                    <a:pt x="1601" y="5200"/>
                    <a:pt x="1534" y="5267"/>
                  </a:cubicBezTo>
                  <a:cubicBezTo>
                    <a:pt x="1512" y="5289"/>
                    <a:pt x="1485" y="5299"/>
                    <a:pt x="1459" y="5299"/>
                  </a:cubicBezTo>
                  <a:cubicBezTo>
                    <a:pt x="1405" y="5299"/>
                    <a:pt x="1353" y="5256"/>
                    <a:pt x="1353" y="5191"/>
                  </a:cubicBezTo>
                  <a:cubicBezTo>
                    <a:pt x="1353" y="5133"/>
                    <a:pt x="1400" y="5086"/>
                    <a:pt x="1458" y="5086"/>
                  </a:cubicBezTo>
                  <a:close/>
                  <a:moveTo>
                    <a:pt x="406" y="5611"/>
                  </a:moveTo>
                  <a:cubicBezTo>
                    <a:pt x="501" y="5611"/>
                    <a:pt x="548" y="5726"/>
                    <a:pt x="482" y="5793"/>
                  </a:cubicBezTo>
                  <a:cubicBezTo>
                    <a:pt x="460" y="5815"/>
                    <a:pt x="433" y="5824"/>
                    <a:pt x="407" y="5824"/>
                  </a:cubicBezTo>
                  <a:cubicBezTo>
                    <a:pt x="352" y="5824"/>
                    <a:pt x="299" y="5782"/>
                    <a:pt x="299" y="5718"/>
                  </a:cubicBezTo>
                  <a:cubicBezTo>
                    <a:pt x="299" y="5660"/>
                    <a:pt x="347" y="5611"/>
                    <a:pt x="406" y="5611"/>
                  </a:cubicBezTo>
                  <a:close/>
                  <a:moveTo>
                    <a:pt x="932" y="5611"/>
                  </a:moveTo>
                  <a:cubicBezTo>
                    <a:pt x="1027" y="5611"/>
                    <a:pt x="1075" y="5726"/>
                    <a:pt x="1007" y="5793"/>
                  </a:cubicBezTo>
                  <a:cubicBezTo>
                    <a:pt x="986" y="5815"/>
                    <a:pt x="959" y="5824"/>
                    <a:pt x="933" y="5824"/>
                  </a:cubicBezTo>
                  <a:cubicBezTo>
                    <a:pt x="879" y="5824"/>
                    <a:pt x="826" y="5782"/>
                    <a:pt x="826" y="5718"/>
                  </a:cubicBezTo>
                  <a:cubicBezTo>
                    <a:pt x="826" y="5660"/>
                    <a:pt x="873" y="5611"/>
                    <a:pt x="932" y="5611"/>
                  </a:cubicBezTo>
                  <a:close/>
                  <a:moveTo>
                    <a:pt x="1458" y="5611"/>
                  </a:moveTo>
                  <a:cubicBezTo>
                    <a:pt x="1553" y="5611"/>
                    <a:pt x="1601" y="5726"/>
                    <a:pt x="1534" y="5793"/>
                  </a:cubicBezTo>
                  <a:cubicBezTo>
                    <a:pt x="1512" y="5815"/>
                    <a:pt x="1485" y="5824"/>
                    <a:pt x="1459" y="5824"/>
                  </a:cubicBezTo>
                  <a:cubicBezTo>
                    <a:pt x="1405" y="5824"/>
                    <a:pt x="1353" y="5782"/>
                    <a:pt x="1353" y="5718"/>
                  </a:cubicBezTo>
                  <a:cubicBezTo>
                    <a:pt x="1353" y="5660"/>
                    <a:pt x="1400" y="5611"/>
                    <a:pt x="1458" y="5611"/>
                  </a:cubicBezTo>
                  <a:close/>
                  <a:moveTo>
                    <a:pt x="406" y="6138"/>
                  </a:moveTo>
                  <a:cubicBezTo>
                    <a:pt x="501" y="6138"/>
                    <a:pt x="548" y="6253"/>
                    <a:pt x="482" y="6320"/>
                  </a:cubicBezTo>
                  <a:cubicBezTo>
                    <a:pt x="460" y="6341"/>
                    <a:pt x="433" y="6351"/>
                    <a:pt x="407" y="6351"/>
                  </a:cubicBezTo>
                  <a:cubicBezTo>
                    <a:pt x="352" y="6351"/>
                    <a:pt x="299" y="6309"/>
                    <a:pt x="299" y="6245"/>
                  </a:cubicBezTo>
                  <a:cubicBezTo>
                    <a:pt x="299" y="6185"/>
                    <a:pt x="347" y="6138"/>
                    <a:pt x="406" y="6138"/>
                  </a:cubicBezTo>
                  <a:close/>
                  <a:moveTo>
                    <a:pt x="932" y="6138"/>
                  </a:moveTo>
                  <a:cubicBezTo>
                    <a:pt x="1027" y="6138"/>
                    <a:pt x="1075" y="6253"/>
                    <a:pt x="1007" y="6320"/>
                  </a:cubicBezTo>
                  <a:cubicBezTo>
                    <a:pt x="986" y="6341"/>
                    <a:pt x="959" y="6351"/>
                    <a:pt x="933" y="6351"/>
                  </a:cubicBezTo>
                  <a:cubicBezTo>
                    <a:pt x="879" y="6351"/>
                    <a:pt x="826" y="6309"/>
                    <a:pt x="826" y="6245"/>
                  </a:cubicBezTo>
                  <a:cubicBezTo>
                    <a:pt x="826" y="6185"/>
                    <a:pt x="873" y="6138"/>
                    <a:pt x="932" y="6138"/>
                  </a:cubicBezTo>
                  <a:close/>
                  <a:moveTo>
                    <a:pt x="1458" y="6138"/>
                  </a:moveTo>
                  <a:cubicBezTo>
                    <a:pt x="1553" y="6138"/>
                    <a:pt x="1601" y="6253"/>
                    <a:pt x="1534" y="6320"/>
                  </a:cubicBezTo>
                  <a:cubicBezTo>
                    <a:pt x="1512" y="6341"/>
                    <a:pt x="1485" y="6351"/>
                    <a:pt x="1459" y="6351"/>
                  </a:cubicBezTo>
                  <a:cubicBezTo>
                    <a:pt x="1405" y="6351"/>
                    <a:pt x="1353" y="6309"/>
                    <a:pt x="1353" y="6245"/>
                  </a:cubicBezTo>
                  <a:cubicBezTo>
                    <a:pt x="1353" y="6185"/>
                    <a:pt x="1400" y="6138"/>
                    <a:pt x="1458" y="6138"/>
                  </a:cubicBezTo>
                  <a:close/>
                  <a:moveTo>
                    <a:pt x="406" y="6664"/>
                  </a:moveTo>
                  <a:cubicBezTo>
                    <a:pt x="501" y="6664"/>
                    <a:pt x="548" y="6779"/>
                    <a:pt x="482" y="6845"/>
                  </a:cubicBezTo>
                  <a:cubicBezTo>
                    <a:pt x="460" y="6867"/>
                    <a:pt x="433" y="6877"/>
                    <a:pt x="407" y="6877"/>
                  </a:cubicBezTo>
                  <a:cubicBezTo>
                    <a:pt x="352" y="6877"/>
                    <a:pt x="299" y="6835"/>
                    <a:pt x="299" y="6770"/>
                  </a:cubicBezTo>
                  <a:cubicBezTo>
                    <a:pt x="299" y="6712"/>
                    <a:pt x="347" y="6664"/>
                    <a:pt x="406" y="6664"/>
                  </a:cubicBezTo>
                  <a:close/>
                  <a:moveTo>
                    <a:pt x="932" y="6664"/>
                  </a:moveTo>
                  <a:cubicBezTo>
                    <a:pt x="1027" y="6664"/>
                    <a:pt x="1075" y="6779"/>
                    <a:pt x="1007" y="6845"/>
                  </a:cubicBezTo>
                  <a:cubicBezTo>
                    <a:pt x="986" y="6867"/>
                    <a:pt x="959" y="6877"/>
                    <a:pt x="933" y="6877"/>
                  </a:cubicBezTo>
                  <a:cubicBezTo>
                    <a:pt x="878" y="6877"/>
                    <a:pt x="826" y="6835"/>
                    <a:pt x="826" y="6770"/>
                  </a:cubicBezTo>
                  <a:cubicBezTo>
                    <a:pt x="826" y="6712"/>
                    <a:pt x="873" y="6664"/>
                    <a:pt x="932" y="6664"/>
                  </a:cubicBezTo>
                  <a:close/>
                  <a:moveTo>
                    <a:pt x="1458" y="6664"/>
                  </a:moveTo>
                  <a:cubicBezTo>
                    <a:pt x="1553" y="6664"/>
                    <a:pt x="1601" y="6779"/>
                    <a:pt x="1534" y="6845"/>
                  </a:cubicBezTo>
                  <a:cubicBezTo>
                    <a:pt x="1512" y="6867"/>
                    <a:pt x="1485" y="6877"/>
                    <a:pt x="1459" y="6877"/>
                  </a:cubicBezTo>
                  <a:cubicBezTo>
                    <a:pt x="1405" y="6877"/>
                    <a:pt x="1353" y="6835"/>
                    <a:pt x="1353" y="6770"/>
                  </a:cubicBezTo>
                  <a:cubicBezTo>
                    <a:pt x="1353" y="6712"/>
                    <a:pt x="1400" y="6664"/>
                    <a:pt x="1458" y="6664"/>
                  </a:cubicBezTo>
                  <a:close/>
                  <a:moveTo>
                    <a:pt x="406" y="7191"/>
                  </a:moveTo>
                  <a:cubicBezTo>
                    <a:pt x="501" y="7191"/>
                    <a:pt x="548" y="7305"/>
                    <a:pt x="482" y="7372"/>
                  </a:cubicBezTo>
                  <a:cubicBezTo>
                    <a:pt x="460" y="7394"/>
                    <a:pt x="433" y="7404"/>
                    <a:pt x="407" y="7404"/>
                  </a:cubicBezTo>
                  <a:cubicBezTo>
                    <a:pt x="352" y="7404"/>
                    <a:pt x="299" y="7361"/>
                    <a:pt x="299" y="7297"/>
                  </a:cubicBezTo>
                  <a:cubicBezTo>
                    <a:pt x="299" y="7238"/>
                    <a:pt x="347" y="7191"/>
                    <a:pt x="406" y="7191"/>
                  </a:cubicBezTo>
                  <a:close/>
                  <a:moveTo>
                    <a:pt x="932" y="7191"/>
                  </a:moveTo>
                  <a:cubicBezTo>
                    <a:pt x="1027" y="7191"/>
                    <a:pt x="1075" y="7305"/>
                    <a:pt x="1007" y="7372"/>
                  </a:cubicBezTo>
                  <a:cubicBezTo>
                    <a:pt x="986" y="7394"/>
                    <a:pt x="959" y="7404"/>
                    <a:pt x="933" y="7404"/>
                  </a:cubicBezTo>
                  <a:cubicBezTo>
                    <a:pt x="879" y="7404"/>
                    <a:pt x="826" y="7361"/>
                    <a:pt x="826" y="7297"/>
                  </a:cubicBezTo>
                  <a:cubicBezTo>
                    <a:pt x="826" y="7238"/>
                    <a:pt x="873" y="7191"/>
                    <a:pt x="932" y="7191"/>
                  </a:cubicBezTo>
                  <a:close/>
                  <a:moveTo>
                    <a:pt x="1458" y="7191"/>
                  </a:moveTo>
                  <a:cubicBezTo>
                    <a:pt x="1553" y="7191"/>
                    <a:pt x="1601" y="7305"/>
                    <a:pt x="1534" y="7372"/>
                  </a:cubicBezTo>
                  <a:cubicBezTo>
                    <a:pt x="1512" y="7394"/>
                    <a:pt x="1485" y="7404"/>
                    <a:pt x="1459" y="7404"/>
                  </a:cubicBezTo>
                  <a:cubicBezTo>
                    <a:pt x="1405" y="7404"/>
                    <a:pt x="1353" y="7361"/>
                    <a:pt x="1353" y="7297"/>
                  </a:cubicBezTo>
                  <a:cubicBezTo>
                    <a:pt x="1353" y="7238"/>
                    <a:pt x="1400" y="7191"/>
                    <a:pt x="1458" y="7191"/>
                  </a:cubicBezTo>
                  <a:close/>
                  <a:moveTo>
                    <a:pt x="406" y="7716"/>
                  </a:moveTo>
                  <a:cubicBezTo>
                    <a:pt x="501" y="7716"/>
                    <a:pt x="548" y="7831"/>
                    <a:pt x="482" y="7899"/>
                  </a:cubicBezTo>
                  <a:cubicBezTo>
                    <a:pt x="460" y="7920"/>
                    <a:pt x="433" y="7930"/>
                    <a:pt x="407" y="7930"/>
                  </a:cubicBezTo>
                  <a:cubicBezTo>
                    <a:pt x="352" y="7930"/>
                    <a:pt x="299" y="7887"/>
                    <a:pt x="299" y="7823"/>
                  </a:cubicBezTo>
                  <a:cubicBezTo>
                    <a:pt x="299" y="7765"/>
                    <a:pt x="347" y="7716"/>
                    <a:pt x="406" y="7716"/>
                  </a:cubicBezTo>
                  <a:close/>
                  <a:moveTo>
                    <a:pt x="932" y="7716"/>
                  </a:moveTo>
                  <a:cubicBezTo>
                    <a:pt x="1027" y="7716"/>
                    <a:pt x="1075" y="7831"/>
                    <a:pt x="1007" y="7899"/>
                  </a:cubicBezTo>
                  <a:cubicBezTo>
                    <a:pt x="986" y="7920"/>
                    <a:pt x="959" y="7930"/>
                    <a:pt x="933" y="7930"/>
                  </a:cubicBezTo>
                  <a:cubicBezTo>
                    <a:pt x="879" y="7930"/>
                    <a:pt x="826" y="7887"/>
                    <a:pt x="826" y="7823"/>
                  </a:cubicBezTo>
                  <a:cubicBezTo>
                    <a:pt x="826" y="7765"/>
                    <a:pt x="873" y="7716"/>
                    <a:pt x="932" y="7716"/>
                  </a:cubicBezTo>
                  <a:close/>
                  <a:moveTo>
                    <a:pt x="1458" y="7716"/>
                  </a:moveTo>
                  <a:cubicBezTo>
                    <a:pt x="1553" y="7716"/>
                    <a:pt x="1601" y="7831"/>
                    <a:pt x="1534" y="7899"/>
                  </a:cubicBezTo>
                  <a:cubicBezTo>
                    <a:pt x="1512" y="7920"/>
                    <a:pt x="1485" y="7930"/>
                    <a:pt x="1459" y="7930"/>
                  </a:cubicBezTo>
                  <a:cubicBezTo>
                    <a:pt x="1405" y="7930"/>
                    <a:pt x="1353" y="7887"/>
                    <a:pt x="1353" y="7823"/>
                  </a:cubicBezTo>
                  <a:cubicBezTo>
                    <a:pt x="1353" y="7765"/>
                    <a:pt x="1400" y="7716"/>
                    <a:pt x="1458" y="7716"/>
                  </a:cubicBezTo>
                  <a:close/>
                  <a:moveTo>
                    <a:pt x="406" y="8243"/>
                  </a:moveTo>
                  <a:cubicBezTo>
                    <a:pt x="501" y="8243"/>
                    <a:pt x="548" y="8358"/>
                    <a:pt x="482" y="8425"/>
                  </a:cubicBezTo>
                  <a:cubicBezTo>
                    <a:pt x="460" y="8447"/>
                    <a:pt x="433" y="8456"/>
                    <a:pt x="407" y="8456"/>
                  </a:cubicBezTo>
                  <a:cubicBezTo>
                    <a:pt x="352" y="8456"/>
                    <a:pt x="299" y="8414"/>
                    <a:pt x="299" y="8350"/>
                  </a:cubicBezTo>
                  <a:cubicBezTo>
                    <a:pt x="299" y="8290"/>
                    <a:pt x="347" y="8243"/>
                    <a:pt x="406" y="8243"/>
                  </a:cubicBezTo>
                  <a:close/>
                  <a:moveTo>
                    <a:pt x="932" y="8243"/>
                  </a:moveTo>
                  <a:cubicBezTo>
                    <a:pt x="1027" y="8243"/>
                    <a:pt x="1075" y="8358"/>
                    <a:pt x="1007" y="8425"/>
                  </a:cubicBezTo>
                  <a:cubicBezTo>
                    <a:pt x="986" y="8447"/>
                    <a:pt x="959" y="8456"/>
                    <a:pt x="933" y="8456"/>
                  </a:cubicBezTo>
                  <a:cubicBezTo>
                    <a:pt x="879" y="8456"/>
                    <a:pt x="826" y="8414"/>
                    <a:pt x="826" y="8350"/>
                  </a:cubicBezTo>
                  <a:cubicBezTo>
                    <a:pt x="826" y="8290"/>
                    <a:pt x="873" y="8243"/>
                    <a:pt x="932" y="8243"/>
                  </a:cubicBezTo>
                  <a:close/>
                  <a:moveTo>
                    <a:pt x="1458" y="8243"/>
                  </a:moveTo>
                  <a:cubicBezTo>
                    <a:pt x="1553" y="8243"/>
                    <a:pt x="1601" y="8358"/>
                    <a:pt x="1534" y="8425"/>
                  </a:cubicBezTo>
                  <a:cubicBezTo>
                    <a:pt x="1512" y="8447"/>
                    <a:pt x="1485" y="8456"/>
                    <a:pt x="1459" y="8456"/>
                  </a:cubicBezTo>
                  <a:cubicBezTo>
                    <a:pt x="1405" y="8456"/>
                    <a:pt x="1353" y="8414"/>
                    <a:pt x="1353" y="8350"/>
                  </a:cubicBezTo>
                  <a:cubicBezTo>
                    <a:pt x="1353" y="8290"/>
                    <a:pt x="1400" y="8243"/>
                    <a:pt x="1458" y="8243"/>
                  </a:cubicBezTo>
                  <a:close/>
                  <a:moveTo>
                    <a:pt x="406" y="8770"/>
                  </a:moveTo>
                  <a:cubicBezTo>
                    <a:pt x="501" y="8770"/>
                    <a:pt x="548" y="8884"/>
                    <a:pt x="482" y="8951"/>
                  </a:cubicBezTo>
                  <a:cubicBezTo>
                    <a:pt x="460" y="8973"/>
                    <a:pt x="433" y="8982"/>
                    <a:pt x="407" y="8982"/>
                  </a:cubicBezTo>
                  <a:cubicBezTo>
                    <a:pt x="352" y="8982"/>
                    <a:pt x="299" y="8940"/>
                    <a:pt x="299" y="8875"/>
                  </a:cubicBezTo>
                  <a:cubicBezTo>
                    <a:pt x="299" y="8817"/>
                    <a:pt x="347" y="8770"/>
                    <a:pt x="406" y="8770"/>
                  </a:cubicBezTo>
                  <a:close/>
                  <a:moveTo>
                    <a:pt x="932" y="8770"/>
                  </a:moveTo>
                  <a:cubicBezTo>
                    <a:pt x="1027" y="8770"/>
                    <a:pt x="1075" y="8884"/>
                    <a:pt x="1007" y="8951"/>
                  </a:cubicBezTo>
                  <a:cubicBezTo>
                    <a:pt x="986" y="8973"/>
                    <a:pt x="959" y="8982"/>
                    <a:pt x="933" y="8982"/>
                  </a:cubicBezTo>
                  <a:cubicBezTo>
                    <a:pt x="878" y="8982"/>
                    <a:pt x="826" y="8940"/>
                    <a:pt x="826" y="8875"/>
                  </a:cubicBezTo>
                  <a:cubicBezTo>
                    <a:pt x="826" y="8817"/>
                    <a:pt x="873" y="8770"/>
                    <a:pt x="932" y="8770"/>
                  </a:cubicBezTo>
                  <a:close/>
                  <a:moveTo>
                    <a:pt x="1458" y="8770"/>
                  </a:moveTo>
                  <a:cubicBezTo>
                    <a:pt x="1553" y="8770"/>
                    <a:pt x="1601" y="8884"/>
                    <a:pt x="1534" y="8951"/>
                  </a:cubicBezTo>
                  <a:cubicBezTo>
                    <a:pt x="1512" y="8973"/>
                    <a:pt x="1485" y="8982"/>
                    <a:pt x="1459" y="8982"/>
                  </a:cubicBezTo>
                  <a:cubicBezTo>
                    <a:pt x="1405" y="8982"/>
                    <a:pt x="1353" y="8940"/>
                    <a:pt x="1353" y="8875"/>
                  </a:cubicBezTo>
                  <a:cubicBezTo>
                    <a:pt x="1353" y="8817"/>
                    <a:pt x="1400" y="8770"/>
                    <a:pt x="1458" y="8770"/>
                  </a:cubicBezTo>
                  <a:close/>
                  <a:moveTo>
                    <a:pt x="404" y="9296"/>
                  </a:moveTo>
                  <a:cubicBezTo>
                    <a:pt x="405" y="9296"/>
                    <a:pt x="406" y="9296"/>
                    <a:pt x="406" y="9296"/>
                  </a:cubicBezTo>
                  <a:cubicBezTo>
                    <a:pt x="501" y="9296"/>
                    <a:pt x="548" y="9410"/>
                    <a:pt x="482" y="9477"/>
                  </a:cubicBezTo>
                  <a:cubicBezTo>
                    <a:pt x="460" y="9499"/>
                    <a:pt x="433" y="9509"/>
                    <a:pt x="407" y="9509"/>
                  </a:cubicBezTo>
                  <a:cubicBezTo>
                    <a:pt x="352" y="9509"/>
                    <a:pt x="299" y="9466"/>
                    <a:pt x="299" y="9402"/>
                  </a:cubicBezTo>
                  <a:cubicBezTo>
                    <a:pt x="299" y="9344"/>
                    <a:pt x="346" y="9296"/>
                    <a:pt x="404" y="9296"/>
                  </a:cubicBezTo>
                  <a:close/>
                  <a:moveTo>
                    <a:pt x="932" y="9296"/>
                  </a:moveTo>
                  <a:cubicBezTo>
                    <a:pt x="1027" y="9296"/>
                    <a:pt x="1075" y="9410"/>
                    <a:pt x="1007" y="9477"/>
                  </a:cubicBezTo>
                  <a:cubicBezTo>
                    <a:pt x="986" y="9499"/>
                    <a:pt x="959" y="9509"/>
                    <a:pt x="933" y="9509"/>
                  </a:cubicBezTo>
                  <a:cubicBezTo>
                    <a:pt x="879" y="9509"/>
                    <a:pt x="826" y="9466"/>
                    <a:pt x="826" y="9402"/>
                  </a:cubicBezTo>
                  <a:cubicBezTo>
                    <a:pt x="826" y="9343"/>
                    <a:pt x="873" y="9296"/>
                    <a:pt x="932" y="9296"/>
                  </a:cubicBezTo>
                  <a:close/>
                  <a:moveTo>
                    <a:pt x="1456" y="9296"/>
                  </a:moveTo>
                  <a:cubicBezTo>
                    <a:pt x="1457" y="9296"/>
                    <a:pt x="1458" y="9296"/>
                    <a:pt x="1458" y="9296"/>
                  </a:cubicBezTo>
                  <a:cubicBezTo>
                    <a:pt x="1553" y="9296"/>
                    <a:pt x="1601" y="9410"/>
                    <a:pt x="1534" y="9477"/>
                  </a:cubicBezTo>
                  <a:cubicBezTo>
                    <a:pt x="1512" y="9499"/>
                    <a:pt x="1485" y="9509"/>
                    <a:pt x="1459" y="9509"/>
                  </a:cubicBezTo>
                  <a:cubicBezTo>
                    <a:pt x="1405" y="9509"/>
                    <a:pt x="1353" y="9466"/>
                    <a:pt x="1353" y="9402"/>
                  </a:cubicBezTo>
                  <a:cubicBezTo>
                    <a:pt x="1353" y="9344"/>
                    <a:pt x="1399" y="9296"/>
                    <a:pt x="1456" y="9296"/>
                  </a:cubicBezTo>
                  <a:close/>
                  <a:moveTo>
                    <a:pt x="406" y="9822"/>
                  </a:moveTo>
                  <a:cubicBezTo>
                    <a:pt x="501" y="9822"/>
                    <a:pt x="548" y="9936"/>
                    <a:pt x="482" y="10004"/>
                  </a:cubicBezTo>
                  <a:cubicBezTo>
                    <a:pt x="460" y="10025"/>
                    <a:pt x="433" y="10035"/>
                    <a:pt x="407" y="10035"/>
                  </a:cubicBezTo>
                  <a:cubicBezTo>
                    <a:pt x="352" y="10035"/>
                    <a:pt x="299" y="9993"/>
                    <a:pt x="299" y="9929"/>
                  </a:cubicBezTo>
                  <a:cubicBezTo>
                    <a:pt x="299" y="9870"/>
                    <a:pt x="347" y="9822"/>
                    <a:pt x="406" y="9822"/>
                  </a:cubicBezTo>
                  <a:close/>
                  <a:moveTo>
                    <a:pt x="932" y="9822"/>
                  </a:moveTo>
                  <a:cubicBezTo>
                    <a:pt x="1027" y="9822"/>
                    <a:pt x="1075" y="9936"/>
                    <a:pt x="1007" y="10004"/>
                  </a:cubicBezTo>
                  <a:cubicBezTo>
                    <a:pt x="986" y="10025"/>
                    <a:pt x="959" y="10035"/>
                    <a:pt x="933" y="10035"/>
                  </a:cubicBezTo>
                  <a:cubicBezTo>
                    <a:pt x="879" y="10035"/>
                    <a:pt x="826" y="9993"/>
                    <a:pt x="826" y="9929"/>
                  </a:cubicBezTo>
                  <a:cubicBezTo>
                    <a:pt x="826" y="9870"/>
                    <a:pt x="873" y="9822"/>
                    <a:pt x="932" y="9822"/>
                  </a:cubicBezTo>
                  <a:close/>
                  <a:moveTo>
                    <a:pt x="1458" y="9822"/>
                  </a:moveTo>
                  <a:cubicBezTo>
                    <a:pt x="1553" y="9822"/>
                    <a:pt x="1601" y="9936"/>
                    <a:pt x="1534" y="10004"/>
                  </a:cubicBezTo>
                  <a:cubicBezTo>
                    <a:pt x="1512" y="10025"/>
                    <a:pt x="1485" y="10035"/>
                    <a:pt x="1459" y="10035"/>
                  </a:cubicBezTo>
                  <a:cubicBezTo>
                    <a:pt x="1405" y="10035"/>
                    <a:pt x="1353" y="9993"/>
                    <a:pt x="1353" y="9929"/>
                  </a:cubicBezTo>
                  <a:cubicBezTo>
                    <a:pt x="1353" y="9870"/>
                    <a:pt x="1400" y="9822"/>
                    <a:pt x="1458" y="9822"/>
                  </a:cubicBezTo>
                  <a:close/>
                  <a:moveTo>
                    <a:pt x="406" y="10348"/>
                  </a:moveTo>
                  <a:cubicBezTo>
                    <a:pt x="501" y="10348"/>
                    <a:pt x="548" y="10463"/>
                    <a:pt x="482" y="10529"/>
                  </a:cubicBezTo>
                  <a:cubicBezTo>
                    <a:pt x="460" y="10551"/>
                    <a:pt x="433" y="10561"/>
                    <a:pt x="406" y="10561"/>
                  </a:cubicBezTo>
                  <a:cubicBezTo>
                    <a:pt x="352" y="10561"/>
                    <a:pt x="299" y="10519"/>
                    <a:pt x="299" y="10455"/>
                  </a:cubicBezTo>
                  <a:cubicBezTo>
                    <a:pt x="299" y="10395"/>
                    <a:pt x="347" y="10348"/>
                    <a:pt x="406" y="10348"/>
                  </a:cubicBezTo>
                  <a:close/>
                  <a:moveTo>
                    <a:pt x="932" y="10348"/>
                  </a:moveTo>
                  <a:cubicBezTo>
                    <a:pt x="1027" y="10348"/>
                    <a:pt x="1075" y="10463"/>
                    <a:pt x="1007" y="10529"/>
                  </a:cubicBezTo>
                  <a:cubicBezTo>
                    <a:pt x="986" y="10551"/>
                    <a:pt x="959" y="10561"/>
                    <a:pt x="933" y="10561"/>
                  </a:cubicBezTo>
                  <a:cubicBezTo>
                    <a:pt x="878" y="10561"/>
                    <a:pt x="826" y="10519"/>
                    <a:pt x="826" y="10455"/>
                  </a:cubicBezTo>
                  <a:cubicBezTo>
                    <a:pt x="826" y="10395"/>
                    <a:pt x="873" y="10348"/>
                    <a:pt x="932" y="10348"/>
                  </a:cubicBezTo>
                  <a:close/>
                  <a:moveTo>
                    <a:pt x="1458" y="10348"/>
                  </a:moveTo>
                  <a:cubicBezTo>
                    <a:pt x="1553" y="10348"/>
                    <a:pt x="1601" y="10463"/>
                    <a:pt x="1534" y="10529"/>
                  </a:cubicBezTo>
                  <a:cubicBezTo>
                    <a:pt x="1512" y="10551"/>
                    <a:pt x="1485" y="10561"/>
                    <a:pt x="1459" y="10561"/>
                  </a:cubicBezTo>
                  <a:cubicBezTo>
                    <a:pt x="1404" y="10561"/>
                    <a:pt x="1353" y="10519"/>
                    <a:pt x="1353" y="10455"/>
                  </a:cubicBezTo>
                  <a:cubicBezTo>
                    <a:pt x="1353" y="10395"/>
                    <a:pt x="1400" y="10348"/>
                    <a:pt x="1458" y="10348"/>
                  </a:cubicBezTo>
                  <a:close/>
                  <a:moveTo>
                    <a:pt x="406" y="10875"/>
                  </a:moveTo>
                  <a:cubicBezTo>
                    <a:pt x="501" y="10875"/>
                    <a:pt x="548" y="10990"/>
                    <a:pt x="482" y="11056"/>
                  </a:cubicBezTo>
                  <a:cubicBezTo>
                    <a:pt x="460" y="11078"/>
                    <a:pt x="433" y="11088"/>
                    <a:pt x="407" y="11088"/>
                  </a:cubicBezTo>
                  <a:cubicBezTo>
                    <a:pt x="352" y="11088"/>
                    <a:pt x="299" y="11045"/>
                    <a:pt x="299" y="10981"/>
                  </a:cubicBezTo>
                  <a:cubicBezTo>
                    <a:pt x="299" y="10922"/>
                    <a:pt x="347" y="10875"/>
                    <a:pt x="406" y="10875"/>
                  </a:cubicBezTo>
                  <a:close/>
                  <a:moveTo>
                    <a:pt x="932" y="10875"/>
                  </a:moveTo>
                  <a:cubicBezTo>
                    <a:pt x="1027" y="10875"/>
                    <a:pt x="1075" y="10990"/>
                    <a:pt x="1007" y="11056"/>
                  </a:cubicBezTo>
                  <a:cubicBezTo>
                    <a:pt x="986" y="11078"/>
                    <a:pt x="959" y="11088"/>
                    <a:pt x="933" y="11088"/>
                  </a:cubicBezTo>
                  <a:cubicBezTo>
                    <a:pt x="878" y="11088"/>
                    <a:pt x="826" y="11045"/>
                    <a:pt x="826" y="10981"/>
                  </a:cubicBezTo>
                  <a:cubicBezTo>
                    <a:pt x="826" y="10922"/>
                    <a:pt x="873" y="10875"/>
                    <a:pt x="932" y="10875"/>
                  </a:cubicBezTo>
                  <a:close/>
                  <a:moveTo>
                    <a:pt x="1458" y="10875"/>
                  </a:moveTo>
                  <a:cubicBezTo>
                    <a:pt x="1553" y="10875"/>
                    <a:pt x="1601" y="10990"/>
                    <a:pt x="1534" y="11056"/>
                  </a:cubicBezTo>
                  <a:cubicBezTo>
                    <a:pt x="1512" y="11078"/>
                    <a:pt x="1485" y="11088"/>
                    <a:pt x="1459" y="11088"/>
                  </a:cubicBezTo>
                  <a:cubicBezTo>
                    <a:pt x="1405" y="11088"/>
                    <a:pt x="1353" y="11045"/>
                    <a:pt x="1353" y="10981"/>
                  </a:cubicBezTo>
                  <a:cubicBezTo>
                    <a:pt x="1353" y="10922"/>
                    <a:pt x="1400" y="10875"/>
                    <a:pt x="1458" y="10875"/>
                  </a:cubicBezTo>
                  <a:close/>
                  <a:moveTo>
                    <a:pt x="406" y="11400"/>
                  </a:moveTo>
                  <a:cubicBezTo>
                    <a:pt x="501" y="11400"/>
                    <a:pt x="548" y="11515"/>
                    <a:pt x="482" y="11583"/>
                  </a:cubicBezTo>
                  <a:cubicBezTo>
                    <a:pt x="460" y="11604"/>
                    <a:pt x="433" y="11614"/>
                    <a:pt x="407" y="11614"/>
                  </a:cubicBezTo>
                  <a:cubicBezTo>
                    <a:pt x="352" y="11614"/>
                    <a:pt x="299" y="11571"/>
                    <a:pt x="299" y="11507"/>
                  </a:cubicBezTo>
                  <a:cubicBezTo>
                    <a:pt x="299" y="11449"/>
                    <a:pt x="347" y="11400"/>
                    <a:pt x="406" y="11400"/>
                  </a:cubicBezTo>
                  <a:close/>
                  <a:moveTo>
                    <a:pt x="932" y="11400"/>
                  </a:moveTo>
                  <a:cubicBezTo>
                    <a:pt x="1027" y="11400"/>
                    <a:pt x="1075" y="11515"/>
                    <a:pt x="1007" y="11583"/>
                  </a:cubicBezTo>
                  <a:cubicBezTo>
                    <a:pt x="986" y="11604"/>
                    <a:pt x="959" y="11614"/>
                    <a:pt x="933" y="11614"/>
                  </a:cubicBezTo>
                  <a:cubicBezTo>
                    <a:pt x="879" y="11614"/>
                    <a:pt x="826" y="11571"/>
                    <a:pt x="826" y="11507"/>
                  </a:cubicBezTo>
                  <a:cubicBezTo>
                    <a:pt x="826" y="11449"/>
                    <a:pt x="873" y="11400"/>
                    <a:pt x="932" y="11400"/>
                  </a:cubicBezTo>
                  <a:close/>
                  <a:moveTo>
                    <a:pt x="1458" y="11400"/>
                  </a:moveTo>
                  <a:cubicBezTo>
                    <a:pt x="1553" y="11400"/>
                    <a:pt x="1601" y="11515"/>
                    <a:pt x="1534" y="11583"/>
                  </a:cubicBezTo>
                  <a:cubicBezTo>
                    <a:pt x="1512" y="11604"/>
                    <a:pt x="1485" y="11614"/>
                    <a:pt x="1459" y="11614"/>
                  </a:cubicBezTo>
                  <a:cubicBezTo>
                    <a:pt x="1405" y="11614"/>
                    <a:pt x="1353" y="11571"/>
                    <a:pt x="1353" y="11507"/>
                  </a:cubicBezTo>
                  <a:cubicBezTo>
                    <a:pt x="1353" y="11449"/>
                    <a:pt x="1400" y="11400"/>
                    <a:pt x="1458" y="11400"/>
                  </a:cubicBezTo>
                  <a:close/>
                  <a:moveTo>
                    <a:pt x="406" y="11927"/>
                  </a:moveTo>
                  <a:cubicBezTo>
                    <a:pt x="501" y="11927"/>
                    <a:pt x="548" y="12042"/>
                    <a:pt x="481" y="12109"/>
                  </a:cubicBezTo>
                  <a:cubicBezTo>
                    <a:pt x="459" y="12131"/>
                    <a:pt x="433" y="12140"/>
                    <a:pt x="407" y="12140"/>
                  </a:cubicBezTo>
                  <a:cubicBezTo>
                    <a:pt x="352" y="12140"/>
                    <a:pt x="299" y="12098"/>
                    <a:pt x="299" y="12034"/>
                  </a:cubicBezTo>
                  <a:cubicBezTo>
                    <a:pt x="299" y="11975"/>
                    <a:pt x="347" y="11927"/>
                    <a:pt x="406" y="11927"/>
                  </a:cubicBezTo>
                  <a:close/>
                  <a:moveTo>
                    <a:pt x="932" y="11927"/>
                  </a:moveTo>
                  <a:cubicBezTo>
                    <a:pt x="1027" y="11927"/>
                    <a:pt x="1075" y="12042"/>
                    <a:pt x="1007" y="12109"/>
                  </a:cubicBezTo>
                  <a:cubicBezTo>
                    <a:pt x="986" y="12131"/>
                    <a:pt x="959" y="12140"/>
                    <a:pt x="933" y="12140"/>
                  </a:cubicBezTo>
                  <a:cubicBezTo>
                    <a:pt x="879" y="12140"/>
                    <a:pt x="826" y="12098"/>
                    <a:pt x="826" y="12034"/>
                  </a:cubicBezTo>
                  <a:cubicBezTo>
                    <a:pt x="826" y="11975"/>
                    <a:pt x="873" y="11927"/>
                    <a:pt x="932" y="11927"/>
                  </a:cubicBezTo>
                  <a:close/>
                  <a:moveTo>
                    <a:pt x="1458" y="11927"/>
                  </a:moveTo>
                  <a:cubicBezTo>
                    <a:pt x="1553" y="11927"/>
                    <a:pt x="1601" y="12042"/>
                    <a:pt x="1534" y="12109"/>
                  </a:cubicBezTo>
                  <a:cubicBezTo>
                    <a:pt x="1512" y="12131"/>
                    <a:pt x="1485" y="12140"/>
                    <a:pt x="1459" y="12140"/>
                  </a:cubicBezTo>
                  <a:cubicBezTo>
                    <a:pt x="1405" y="12140"/>
                    <a:pt x="1353" y="12098"/>
                    <a:pt x="1353" y="12034"/>
                  </a:cubicBezTo>
                  <a:cubicBezTo>
                    <a:pt x="1353" y="11975"/>
                    <a:pt x="1400" y="11927"/>
                    <a:pt x="1458" y="11927"/>
                  </a:cubicBezTo>
                  <a:close/>
                  <a:moveTo>
                    <a:pt x="406" y="12453"/>
                  </a:moveTo>
                  <a:cubicBezTo>
                    <a:pt x="501" y="12453"/>
                    <a:pt x="548" y="12568"/>
                    <a:pt x="482" y="12635"/>
                  </a:cubicBezTo>
                  <a:cubicBezTo>
                    <a:pt x="460" y="12657"/>
                    <a:pt x="433" y="12666"/>
                    <a:pt x="406" y="12666"/>
                  </a:cubicBezTo>
                  <a:cubicBezTo>
                    <a:pt x="352" y="12666"/>
                    <a:pt x="299" y="12624"/>
                    <a:pt x="299" y="12560"/>
                  </a:cubicBezTo>
                  <a:cubicBezTo>
                    <a:pt x="299" y="12501"/>
                    <a:pt x="347" y="12453"/>
                    <a:pt x="406" y="12453"/>
                  </a:cubicBezTo>
                  <a:close/>
                  <a:moveTo>
                    <a:pt x="932" y="12453"/>
                  </a:moveTo>
                  <a:cubicBezTo>
                    <a:pt x="1027" y="12453"/>
                    <a:pt x="1075" y="12568"/>
                    <a:pt x="1007" y="12635"/>
                  </a:cubicBezTo>
                  <a:cubicBezTo>
                    <a:pt x="986" y="12657"/>
                    <a:pt x="959" y="12666"/>
                    <a:pt x="933" y="12666"/>
                  </a:cubicBezTo>
                  <a:cubicBezTo>
                    <a:pt x="878" y="12666"/>
                    <a:pt x="826" y="12624"/>
                    <a:pt x="826" y="12560"/>
                  </a:cubicBezTo>
                  <a:cubicBezTo>
                    <a:pt x="826" y="12501"/>
                    <a:pt x="873" y="12453"/>
                    <a:pt x="932" y="12453"/>
                  </a:cubicBezTo>
                  <a:close/>
                  <a:moveTo>
                    <a:pt x="1458" y="12453"/>
                  </a:moveTo>
                  <a:cubicBezTo>
                    <a:pt x="1553" y="12453"/>
                    <a:pt x="1601" y="12568"/>
                    <a:pt x="1534" y="12635"/>
                  </a:cubicBezTo>
                  <a:cubicBezTo>
                    <a:pt x="1512" y="12657"/>
                    <a:pt x="1485" y="12666"/>
                    <a:pt x="1459" y="12666"/>
                  </a:cubicBezTo>
                  <a:cubicBezTo>
                    <a:pt x="1404" y="12666"/>
                    <a:pt x="1353" y="12624"/>
                    <a:pt x="1353" y="12560"/>
                  </a:cubicBezTo>
                  <a:cubicBezTo>
                    <a:pt x="1353" y="12501"/>
                    <a:pt x="1400" y="12453"/>
                    <a:pt x="1458" y="12453"/>
                  </a:cubicBezTo>
                  <a:close/>
                  <a:moveTo>
                    <a:pt x="406" y="12980"/>
                  </a:moveTo>
                  <a:cubicBezTo>
                    <a:pt x="501" y="12980"/>
                    <a:pt x="548" y="13095"/>
                    <a:pt x="482" y="13161"/>
                  </a:cubicBezTo>
                  <a:cubicBezTo>
                    <a:pt x="460" y="13183"/>
                    <a:pt x="433" y="13193"/>
                    <a:pt x="407" y="13193"/>
                  </a:cubicBezTo>
                  <a:cubicBezTo>
                    <a:pt x="352" y="13193"/>
                    <a:pt x="299" y="13150"/>
                    <a:pt x="299" y="13086"/>
                  </a:cubicBezTo>
                  <a:cubicBezTo>
                    <a:pt x="299" y="13027"/>
                    <a:pt x="347" y="12980"/>
                    <a:pt x="406" y="12980"/>
                  </a:cubicBezTo>
                  <a:close/>
                  <a:moveTo>
                    <a:pt x="932" y="12980"/>
                  </a:moveTo>
                  <a:cubicBezTo>
                    <a:pt x="1027" y="12980"/>
                    <a:pt x="1075" y="13095"/>
                    <a:pt x="1007" y="13161"/>
                  </a:cubicBezTo>
                  <a:cubicBezTo>
                    <a:pt x="986" y="13183"/>
                    <a:pt x="959" y="13193"/>
                    <a:pt x="933" y="13193"/>
                  </a:cubicBezTo>
                  <a:cubicBezTo>
                    <a:pt x="878" y="13193"/>
                    <a:pt x="826" y="13150"/>
                    <a:pt x="826" y="13086"/>
                  </a:cubicBezTo>
                  <a:cubicBezTo>
                    <a:pt x="826" y="13027"/>
                    <a:pt x="873" y="12980"/>
                    <a:pt x="932" y="12980"/>
                  </a:cubicBezTo>
                  <a:close/>
                  <a:moveTo>
                    <a:pt x="1458" y="12980"/>
                  </a:moveTo>
                  <a:cubicBezTo>
                    <a:pt x="1553" y="12980"/>
                    <a:pt x="1601" y="13095"/>
                    <a:pt x="1534" y="13161"/>
                  </a:cubicBezTo>
                  <a:cubicBezTo>
                    <a:pt x="1512" y="13183"/>
                    <a:pt x="1485" y="13193"/>
                    <a:pt x="1459" y="13193"/>
                  </a:cubicBezTo>
                  <a:cubicBezTo>
                    <a:pt x="1405" y="13193"/>
                    <a:pt x="1353" y="13150"/>
                    <a:pt x="1353" y="13086"/>
                  </a:cubicBezTo>
                  <a:cubicBezTo>
                    <a:pt x="1353" y="13027"/>
                    <a:pt x="1400" y="12980"/>
                    <a:pt x="1458" y="12980"/>
                  </a:cubicBezTo>
                  <a:close/>
                  <a:moveTo>
                    <a:pt x="406" y="13506"/>
                  </a:moveTo>
                  <a:cubicBezTo>
                    <a:pt x="501" y="13506"/>
                    <a:pt x="548" y="13620"/>
                    <a:pt x="482" y="13688"/>
                  </a:cubicBezTo>
                  <a:cubicBezTo>
                    <a:pt x="460" y="13709"/>
                    <a:pt x="433" y="13719"/>
                    <a:pt x="407" y="13719"/>
                  </a:cubicBezTo>
                  <a:cubicBezTo>
                    <a:pt x="352" y="13719"/>
                    <a:pt x="299" y="13676"/>
                    <a:pt x="299" y="13612"/>
                  </a:cubicBezTo>
                  <a:cubicBezTo>
                    <a:pt x="299" y="13554"/>
                    <a:pt x="347" y="13506"/>
                    <a:pt x="406" y="13506"/>
                  </a:cubicBezTo>
                  <a:close/>
                  <a:moveTo>
                    <a:pt x="932" y="13506"/>
                  </a:moveTo>
                  <a:cubicBezTo>
                    <a:pt x="1027" y="13506"/>
                    <a:pt x="1075" y="13620"/>
                    <a:pt x="1007" y="13688"/>
                  </a:cubicBezTo>
                  <a:cubicBezTo>
                    <a:pt x="986" y="13709"/>
                    <a:pt x="959" y="13719"/>
                    <a:pt x="933" y="13719"/>
                  </a:cubicBezTo>
                  <a:cubicBezTo>
                    <a:pt x="879" y="13719"/>
                    <a:pt x="826" y="13676"/>
                    <a:pt x="826" y="13612"/>
                  </a:cubicBezTo>
                  <a:cubicBezTo>
                    <a:pt x="826" y="13554"/>
                    <a:pt x="873" y="13506"/>
                    <a:pt x="932" y="13506"/>
                  </a:cubicBezTo>
                  <a:close/>
                  <a:moveTo>
                    <a:pt x="1458" y="13506"/>
                  </a:moveTo>
                  <a:cubicBezTo>
                    <a:pt x="1553" y="13506"/>
                    <a:pt x="1601" y="13620"/>
                    <a:pt x="1534" y="13688"/>
                  </a:cubicBezTo>
                  <a:cubicBezTo>
                    <a:pt x="1512" y="13709"/>
                    <a:pt x="1485" y="13719"/>
                    <a:pt x="1459" y="13719"/>
                  </a:cubicBezTo>
                  <a:cubicBezTo>
                    <a:pt x="1405" y="13719"/>
                    <a:pt x="1353" y="13676"/>
                    <a:pt x="1353" y="13612"/>
                  </a:cubicBezTo>
                  <a:cubicBezTo>
                    <a:pt x="1353" y="13554"/>
                    <a:pt x="1400" y="13506"/>
                    <a:pt x="1458" y="13506"/>
                  </a:cubicBezTo>
                  <a:close/>
                  <a:moveTo>
                    <a:pt x="406" y="14032"/>
                  </a:moveTo>
                  <a:cubicBezTo>
                    <a:pt x="501" y="14032"/>
                    <a:pt x="548" y="14147"/>
                    <a:pt x="482" y="14214"/>
                  </a:cubicBezTo>
                  <a:cubicBezTo>
                    <a:pt x="460" y="14236"/>
                    <a:pt x="433" y="14245"/>
                    <a:pt x="407" y="14245"/>
                  </a:cubicBezTo>
                  <a:cubicBezTo>
                    <a:pt x="352" y="14245"/>
                    <a:pt x="299" y="14203"/>
                    <a:pt x="299" y="14139"/>
                  </a:cubicBezTo>
                  <a:cubicBezTo>
                    <a:pt x="299" y="14079"/>
                    <a:pt x="347" y="14032"/>
                    <a:pt x="406" y="14032"/>
                  </a:cubicBezTo>
                  <a:close/>
                  <a:moveTo>
                    <a:pt x="932" y="14032"/>
                  </a:moveTo>
                  <a:cubicBezTo>
                    <a:pt x="1027" y="14032"/>
                    <a:pt x="1075" y="14147"/>
                    <a:pt x="1007" y="14214"/>
                  </a:cubicBezTo>
                  <a:cubicBezTo>
                    <a:pt x="986" y="14236"/>
                    <a:pt x="959" y="14245"/>
                    <a:pt x="933" y="14245"/>
                  </a:cubicBezTo>
                  <a:cubicBezTo>
                    <a:pt x="879" y="14245"/>
                    <a:pt x="826" y="14203"/>
                    <a:pt x="826" y="14139"/>
                  </a:cubicBezTo>
                  <a:cubicBezTo>
                    <a:pt x="826" y="14079"/>
                    <a:pt x="873" y="14032"/>
                    <a:pt x="932" y="14032"/>
                  </a:cubicBezTo>
                  <a:close/>
                  <a:moveTo>
                    <a:pt x="1458" y="14032"/>
                  </a:moveTo>
                  <a:cubicBezTo>
                    <a:pt x="1553" y="14032"/>
                    <a:pt x="1601" y="14147"/>
                    <a:pt x="1534" y="14214"/>
                  </a:cubicBezTo>
                  <a:cubicBezTo>
                    <a:pt x="1512" y="14236"/>
                    <a:pt x="1485" y="14245"/>
                    <a:pt x="1459" y="14245"/>
                  </a:cubicBezTo>
                  <a:cubicBezTo>
                    <a:pt x="1405" y="14245"/>
                    <a:pt x="1353" y="14203"/>
                    <a:pt x="1353" y="14139"/>
                  </a:cubicBezTo>
                  <a:cubicBezTo>
                    <a:pt x="1353" y="14079"/>
                    <a:pt x="1400" y="14032"/>
                    <a:pt x="1458" y="14032"/>
                  </a:cubicBezTo>
                  <a:close/>
                  <a:moveTo>
                    <a:pt x="406" y="14559"/>
                  </a:moveTo>
                  <a:cubicBezTo>
                    <a:pt x="501" y="14559"/>
                    <a:pt x="548" y="14673"/>
                    <a:pt x="482" y="14740"/>
                  </a:cubicBezTo>
                  <a:cubicBezTo>
                    <a:pt x="460" y="14762"/>
                    <a:pt x="433" y="14772"/>
                    <a:pt x="407" y="14772"/>
                  </a:cubicBezTo>
                  <a:cubicBezTo>
                    <a:pt x="352" y="14772"/>
                    <a:pt x="299" y="14729"/>
                    <a:pt x="299" y="14664"/>
                  </a:cubicBezTo>
                  <a:cubicBezTo>
                    <a:pt x="299" y="14606"/>
                    <a:pt x="347" y="14559"/>
                    <a:pt x="406" y="14559"/>
                  </a:cubicBezTo>
                  <a:close/>
                  <a:moveTo>
                    <a:pt x="932" y="14559"/>
                  </a:moveTo>
                  <a:cubicBezTo>
                    <a:pt x="1027" y="14559"/>
                    <a:pt x="1075" y="14673"/>
                    <a:pt x="1007" y="14740"/>
                  </a:cubicBezTo>
                  <a:cubicBezTo>
                    <a:pt x="986" y="14762"/>
                    <a:pt x="959" y="14772"/>
                    <a:pt x="933" y="14772"/>
                  </a:cubicBezTo>
                  <a:cubicBezTo>
                    <a:pt x="878" y="14772"/>
                    <a:pt x="826" y="14729"/>
                    <a:pt x="826" y="14664"/>
                  </a:cubicBezTo>
                  <a:cubicBezTo>
                    <a:pt x="826" y="14606"/>
                    <a:pt x="873" y="14559"/>
                    <a:pt x="932" y="14559"/>
                  </a:cubicBezTo>
                  <a:close/>
                  <a:moveTo>
                    <a:pt x="1458" y="14559"/>
                  </a:moveTo>
                  <a:cubicBezTo>
                    <a:pt x="1553" y="14559"/>
                    <a:pt x="1601" y="14673"/>
                    <a:pt x="1534" y="14740"/>
                  </a:cubicBezTo>
                  <a:cubicBezTo>
                    <a:pt x="1512" y="14762"/>
                    <a:pt x="1485" y="14772"/>
                    <a:pt x="1459" y="14772"/>
                  </a:cubicBezTo>
                  <a:cubicBezTo>
                    <a:pt x="1405" y="14772"/>
                    <a:pt x="1353" y="14729"/>
                    <a:pt x="1353" y="14664"/>
                  </a:cubicBezTo>
                  <a:cubicBezTo>
                    <a:pt x="1353" y="14606"/>
                    <a:pt x="1400" y="14559"/>
                    <a:pt x="1458" y="14559"/>
                  </a:cubicBezTo>
                  <a:close/>
                  <a:moveTo>
                    <a:pt x="406" y="15085"/>
                  </a:moveTo>
                  <a:cubicBezTo>
                    <a:pt x="501" y="15085"/>
                    <a:pt x="548" y="15200"/>
                    <a:pt x="482" y="15266"/>
                  </a:cubicBezTo>
                  <a:cubicBezTo>
                    <a:pt x="460" y="15288"/>
                    <a:pt x="433" y="15298"/>
                    <a:pt x="407" y="15298"/>
                  </a:cubicBezTo>
                  <a:cubicBezTo>
                    <a:pt x="352" y="15298"/>
                    <a:pt x="299" y="15255"/>
                    <a:pt x="299" y="15191"/>
                  </a:cubicBezTo>
                  <a:cubicBezTo>
                    <a:pt x="299" y="15133"/>
                    <a:pt x="347" y="15085"/>
                    <a:pt x="406" y="15085"/>
                  </a:cubicBezTo>
                  <a:close/>
                  <a:moveTo>
                    <a:pt x="932" y="15085"/>
                  </a:moveTo>
                  <a:cubicBezTo>
                    <a:pt x="1027" y="15085"/>
                    <a:pt x="1075" y="15199"/>
                    <a:pt x="1007" y="15266"/>
                  </a:cubicBezTo>
                  <a:cubicBezTo>
                    <a:pt x="986" y="15288"/>
                    <a:pt x="959" y="15298"/>
                    <a:pt x="933" y="15298"/>
                  </a:cubicBezTo>
                  <a:cubicBezTo>
                    <a:pt x="879" y="15298"/>
                    <a:pt x="826" y="15255"/>
                    <a:pt x="826" y="15191"/>
                  </a:cubicBezTo>
                  <a:cubicBezTo>
                    <a:pt x="826" y="15133"/>
                    <a:pt x="873" y="15085"/>
                    <a:pt x="932" y="15085"/>
                  </a:cubicBezTo>
                  <a:close/>
                  <a:moveTo>
                    <a:pt x="1458" y="15085"/>
                  </a:moveTo>
                  <a:cubicBezTo>
                    <a:pt x="1553" y="15085"/>
                    <a:pt x="1601" y="15199"/>
                    <a:pt x="1534" y="15266"/>
                  </a:cubicBezTo>
                  <a:cubicBezTo>
                    <a:pt x="1512" y="15288"/>
                    <a:pt x="1485" y="15298"/>
                    <a:pt x="1459" y="15298"/>
                  </a:cubicBezTo>
                  <a:cubicBezTo>
                    <a:pt x="1405" y="15298"/>
                    <a:pt x="1353" y="15255"/>
                    <a:pt x="1353" y="15191"/>
                  </a:cubicBezTo>
                  <a:cubicBezTo>
                    <a:pt x="1353" y="15133"/>
                    <a:pt x="1400" y="15085"/>
                    <a:pt x="1458" y="15085"/>
                  </a:cubicBezTo>
                  <a:close/>
                  <a:moveTo>
                    <a:pt x="406" y="15611"/>
                  </a:moveTo>
                  <a:cubicBezTo>
                    <a:pt x="501" y="15611"/>
                    <a:pt x="548" y="15726"/>
                    <a:pt x="482" y="15793"/>
                  </a:cubicBezTo>
                  <a:cubicBezTo>
                    <a:pt x="460" y="15814"/>
                    <a:pt x="433" y="15824"/>
                    <a:pt x="407" y="15824"/>
                  </a:cubicBezTo>
                  <a:cubicBezTo>
                    <a:pt x="352" y="15824"/>
                    <a:pt x="299" y="15782"/>
                    <a:pt x="299" y="15718"/>
                  </a:cubicBezTo>
                  <a:cubicBezTo>
                    <a:pt x="299" y="15659"/>
                    <a:pt x="347" y="15611"/>
                    <a:pt x="406" y="15611"/>
                  </a:cubicBezTo>
                  <a:close/>
                  <a:moveTo>
                    <a:pt x="932" y="15611"/>
                  </a:moveTo>
                  <a:cubicBezTo>
                    <a:pt x="1027" y="15611"/>
                    <a:pt x="1075" y="15726"/>
                    <a:pt x="1007" y="15793"/>
                  </a:cubicBezTo>
                  <a:cubicBezTo>
                    <a:pt x="986" y="15814"/>
                    <a:pt x="959" y="15824"/>
                    <a:pt x="933" y="15824"/>
                  </a:cubicBezTo>
                  <a:cubicBezTo>
                    <a:pt x="879" y="15824"/>
                    <a:pt x="826" y="15782"/>
                    <a:pt x="826" y="15718"/>
                  </a:cubicBezTo>
                  <a:cubicBezTo>
                    <a:pt x="826" y="15659"/>
                    <a:pt x="873" y="15611"/>
                    <a:pt x="932" y="15611"/>
                  </a:cubicBezTo>
                  <a:close/>
                  <a:moveTo>
                    <a:pt x="1458" y="15611"/>
                  </a:moveTo>
                  <a:cubicBezTo>
                    <a:pt x="1553" y="15611"/>
                    <a:pt x="1601" y="15726"/>
                    <a:pt x="1534" y="15793"/>
                  </a:cubicBezTo>
                  <a:cubicBezTo>
                    <a:pt x="1512" y="15814"/>
                    <a:pt x="1485" y="15824"/>
                    <a:pt x="1459" y="15824"/>
                  </a:cubicBezTo>
                  <a:cubicBezTo>
                    <a:pt x="1405" y="15824"/>
                    <a:pt x="1353" y="15782"/>
                    <a:pt x="1353" y="15718"/>
                  </a:cubicBezTo>
                  <a:cubicBezTo>
                    <a:pt x="1353" y="15659"/>
                    <a:pt x="1400" y="15611"/>
                    <a:pt x="1458" y="15611"/>
                  </a:cubicBezTo>
                  <a:close/>
                  <a:moveTo>
                    <a:pt x="406" y="16137"/>
                  </a:moveTo>
                  <a:cubicBezTo>
                    <a:pt x="501" y="16137"/>
                    <a:pt x="548" y="16252"/>
                    <a:pt x="482" y="16320"/>
                  </a:cubicBezTo>
                  <a:cubicBezTo>
                    <a:pt x="460" y="16341"/>
                    <a:pt x="433" y="16351"/>
                    <a:pt x="407" y="16351"/>
                  </a:cubicBezTo>
                  <a:cubicBezTo>
                    <a:pt x="352" y="16351"/>
                    <a:pt x="299" y="16308"/>
                    <a:pt x="299" y="16244"/>
                  </a:cubicBezTo>
                  <a:cubicBezTo>
                    <a:pt x="299" y="16185"/>
                    <a:pt x="347" y="16137"/>
                    <a:pt x="406" y="16137"/>
                  </a:cubicBezTo>
                  <a:close/>
                  <a:moveTo>
                    <a:pt x="932" y="16137"/>
                  </a:moveTo>
                  <a:cubicBezTo>
                    <a:pt x="1027" y="16137"/>
                    <a:pt x="1075" y="16252"/>
                    <a:pt x="1007" y="16320"/>
                  </a:cubicBezTo>
                  <a:cubicBezTo>
                    <a:pt x="986" y="16341"/>
                    <a:pt x="959" y="16351"/>
                    <a:pt x="933" y="16351"/>
                  </a:cubicBezTo>
                  <a:cubicBezTo>
                    <a:pt x="879" y="16351"/>
                    <a:pt x="826" y="16308"/>
                    <a:pt x="826" y="16244"/>
                  </a:cubicBezTo>
                  <a:cubicBezTo>
                    <a:pt x="826" y="16185"/>
                    <a:pt x="873" y="16137"/>
                    <a:pt x="932" y="16137"/>
                  </a:cubicBezTo>
                  <a:close/>
                  <a:moveTo>
                    <a:pt x="1458" y="16137"/>
                  </a:moveTo>
                  <a:cubicBezTo>
                    <a:pt x="1553" y="16137"/>
                    <a:pt x="1601" y="16252"/>
                    <a:pt x="1534" y="16320"/>
                  </a:cubicBezTo>
                  <a:cubicBezTo>
                    <a:pt x="1512" y="16341"/>
                    <a:pt x="1485" y="16351"/>
                    <a:pt x="1459" y="16351"/>
                  </a:cubicBezTo>
                  <a:cubicBezTo>
                    <a:pt x="1405" y="16351"/>
                    <a:pt x="1353" y="16308"/>
                    <a:pt x="1353" y="16244"/>
                  </a:cubicBezTo>
                  <a:cubicBezTo>
                    <a:pt x="1353" y="16185"/>
                    <a:pt x="1400" y="16137"/>
                    <a:pt x="1458" y="16137"/>
                  </a:cubicBezTo>
                  <a:close/>
                  <a:moveTo>
                    <a:pt x="406" y="16664"/>
                  </a:moveTo>
                  <a:cubicBezTo>
                    <a:pt x="501" y="16664"/>
                    <a:pt x="548" y="16779"/>
                    <a:pt x="482" y="16845"/>
                  </a:cubicBezTo>
                  <a:cubicBezTo>
                    <a:pt x="460" y="16867"/>
                    <a:pt x="433" y="16877"/>
                    <a:pt x="407" y="16877"/>
                  </a:cubicBezTo>
                  <a:cubicBezTo>
                    <a:pt x="352" y="16877"/>
                    <a:pt x="299" y="16834"/>
                    <a:pt x="299" y="16770"/>
                  </a:cubicBezTo>
                  <a:cubicBezTo>
                    <a:pt x="299" y="16711"/>
                    <a:pt x="347" y="16664"/>
                    <a:pt x="406" y="16664"/>
                  </a:cubicBezTo>
                  <a:close/>
                  <a:moveTo>
                    <a:pt x="932" y="16664"/>
                  </a:moveTo>
                  <a:cubicBezTo>
                    <a:pt x="1027" y="16664"/>
                    <a:pt x="1075" y="16779"/>
                    <a:pt x="1007" y="16845"/>
                  </a:cubicBezTo>
                  <a:cubicBezTo>
                    <a:pt x="986" y="16867"/>
                    <a:pt x="959" y="16877"/>
                    <a:pt x="933" y="16877"/>
                  </a:cubicBezTo>
                  <a:cubicBezTo>
                    <a:pt x="878" y="16877"/>
                    <a:pt x="826" y="16834"/>
                    <a:pt x="826" y="16770"/>
                  </a:cubicBezTo>
                  <a:cubicBezTo>
                    <a:pt x="826" y="16711"/>
                    <a:pt x="873" y="16664"/>
                    <a:pt x="932" y="16664"/>
                  </a:cubicBezTo>
                  <a:close/>
                  <a:moveTo>
                    <a:pt x="1458" y="16664"/>
                  </a:moveTo>
                  <a:cubicBezTo>
                    <a:pt x="1553" y="16664"/>
                    <a:pt x="1601" y="16779"/>
                    <a:pt x="1534" y="16845"/>
                  </a:cubicBezTo>
                  <a:cubicBezTo>
                    <a:pt x="1512" y="16867"/>
                    <a:pt x="1485" y="16877"/>
                    <a:pt x="1459" y="16877"/>
                  </a:cubicBezTo>
                  <a:cubicBezTo>
                    <a:pt x="1405" y="16877"/>
                    <a:pt x="1353" y="16834"/>
                    <a:pt x="1353" y="16770"/>
                  </a:cubicBezTo>
                  <a:cubicBezTo>
                    <a:pt x="1353" y="16711"/>
                    <a:pt x="1400" y="16664"/>
                    <a:pt x="1458" y="16664"/>
                  </a:cubicBezTo>
                  <a:close/>
                  <a:moveTo>
                    <a:pt x="406" y="17191"/>
                  </a:moveTo>
                  <a:cubicBezTo>
                    <a:pt x="501" y="17191"/>
                    <a:pt x="548" y="17304"/>
                    <a:pt x="482" y="17372"/>
                  </a:cubicBezTo>
                  <a:cubicBezTo>
                    <a:pt x="460" y="17393"/>
                    <a:pt x="433" y="17403"/>
                    <a:pt x="407" y="17403"/>
                  </a:cubicBezTo>
                  <a:cubicBezTo>
                    <a:pt x="352" y="17403"/>
                    <a:pt x="299" y="17360"/>
                    <a:pt x="299" y="17296"/>
                  </a:cubicBezTo>
                  <a:cubicBezTo>
                    <a:pt x="299" y="17238"/>
                    <a:pt x="347" y="17191"/>
                    <a:pt x="406" y="17191"/>
                  </a:cubicBezTo>
                  <a:close/>
                  <a:moveTo>
                    <a:pt x="932" y="17191"/>
                  </a:moveTo>
                  <a:cubicBezTo>
                    <a:pt x="1027" y="17191"/>
                    <a:pt x="1075" y="17304"/>
                    <a:pt x="1007" y="17372"/>
                  </a:cubicBezTo>
                  <a:cubicBezTo>
                    <a:pt x="986" y="17393"/>
                    <a:pt x="959" y="17403"/>
                    <a:pt x="933" y="17403"/>
                  </a:cubicBezTo>
                  <a:cubicBezTo>
                    <a:pt x="879" y="17403"/>
                    <a:pt x="826" y="17360"/>
                    <a:pt x="826" y="17296"/>
                  </a:cubicBezTo>
                  <a:cubicBezTo>
                    <a:pt x="826" y="17238"/>
                    <a:pt x="873" y="17191"/>
                    <a:pt x="932" y="17191"/>
                  </a:cubicBezTo>
                  <a:close/>
                  <a:moveTo>
                    <a:pt x="1458" y="17191"/>
                  </a:moveTo>
                  <a:cubicBezTo>
                    <a:pt x="1553" y="17191"/>
                    <a:pt x="1601" y="17304"/>
                    <a:pt x="1534" y="17372"/>
                  </a:cubicBezTo>
                  <a:cubicBezTo>
                    <a:pt x="1512" y="17393"/>
                    <a:pt x="1485" y="17403"/>
                    <a:pt x="1459" y="17403"/>
                  </a:cubicBezTo>
                  <a:cubicBezTo>
                    <a:pt x="1405" y="17403"/>
                    <a:pt x="1353" y="17360"/>
                    <a:pt x="1353" y="17296"/>
                  </a:cubicBezTo>
                  <a:cubicBezTo>
                    <a:pt x="1353" y="17238"/>
                    <a:pt x="1400" y="17191"/>
                    <a:pt x="1458" y="17191"/>
                  </a:cubicBezTo>
                  <a:close/>
                  <a:moveTo>
                    <a:pt x="406" y="17716"/>
                  </a:moveTo>
                  <a:cubicBezTo>
                    <a:pt x="501" y="17716"/>
                    <a:pt x="548" y="17831"/>
                    <a:pt x="482" y="17898"/>
                  </a:cubicBezTo>
                  <a:cubicBezTo>
                    <a:pt x="460" y="17920"/>
                    <a:pt x="433" y="17929"/>
                    <a:pt x="407" y="17929"/>
                  </a:cubicBezTo>
                  <a:cubicBezTo>
                    <a:pt x="352" y="17929"/>
                    <a:pt x="299" y="17887"/>
                    <a:pt x="299" y="17823"/>
                  </a:cubicBezTo>
                  <a:cubicBezTo>
                    <a:pt x="299" y="17764"/>
                    <a:pt x="347" y="17716"/>
                    <a:pt x="406" y="17716"/>
                  </a:cubicBezTo>
                  <a:close/>
                  <a:moveTo>
                    <a:pt x="932" y="17716"/>
                  </a:moveTo>
                  <a:cubicBezTo>
                    <a:pt x="1027" y="17716"/>
                    <a:pt x="1075" y="17831"/>
                    <a:pt x="1007" y="17898"/>
                  </a:cubicBezTo>
                  <a:cubicBezTo>
                    <a:pt x="986" y="17920"/>
                    <a:pt x="959" y="17929"/>
                    <a:pt x="933" y="17929"/>
                  </a:cubicBezTo>
                  <a:cubicBezTo>
                    <a:pt x="879" y="17929"/>
                    <a:pt x="826" y="17887"/>
                    <a:pt x="826" y="17823"/>
                  </a:cubicBezTo>
                  <a:cubicBezTo>
                    <a:pt x="826" y="17764"/>
                    <a:pt x="873" y="17716"/>
                    <a:pt x="932" y="17716"/>
                  </a:cubicBezTo>
                  <a:close/>
                  <a:moveTo>
                    <a:pt x="1458" y="17716"/>
                  </a:moveTo>
                  <a:cubicBezTo>
                    <a:pt x="1553" y="17716"/>
                    <a:pt x="1601" y="17831"/>
                    <a:pt x="1534" y="17898"/>
                  </a:cubicBezTo>
                  <a:cubicBezTo>
                    <a:pt x="1512" y="17920"/>
                    <a:pt x="1485" y="17929"/>
                    <a:pt x="1459" y="17929"/>
                  </a:cubicBezTo>
                  <a:cubicBezTo>
                    <a:pt x="1405" y="17929"/>
                    <a:pt x="1353" y="17887"/>
                    <a:pt x="1353" y="17823"/>
                  </a:cubicBezTo>
                  <a:cubicBezTo>
                    <a:pt x="1353" y="17764"/>
                    <a:pt x="1400" y="17716"/>
                    <a:pt x="1458" y="17716"/>
                  </a:cubicBezTo>
                  <a:close/>
                  <a:moveTo>
                    <a:pt x="406" y="18243"/>
                  </a:moveTo>
                  <a:cubicBezTo>
                    <a:pt x="501" y="18243"/>
                    <a:pt x="548" y="18357"/>
                    <a:pt x="482" y="18424"/>
                  </a:cubicBezTo>
                  <a:cubicBezTo>
                    <a:pt x="460" y="18446"/>
                    <a:pt x="433" y="18456"/>
                    <a:pt x="406" y="18456"/>
                  </a:cubicBezTo>
                  <a:cubicBezTo>
                    <a:pt x="352" y="18456"/>
                    <a:pt x="299" y="18413"/>
                    <a:pt x="299" y="18350"/>
                  </a:cubicBezTo>
                  <a:cubicBezTo>
                    <a:pt x="299" y="18290"/>
                    <a:pt x="347" y="18243"/>
                    <a:pt x="406" y="18243"/>
                  </a:cubicBezTo>
                  <a:close/>
                  <a:moveTo>
                    <a:pt x="932" y="18243"/>
                  </a:moveTo>
                  <a:cubicBezTo>
                    <a:pt x="1027" y="18243"/>
                    <a:pt x="1075" y="18357"/>
                    <a:pt x="1007" y="18424"/>
                  </a:cubicBezTo>
                  <a:cubicBezTo>
                    <a:pt x="986" y="18446"/>
                    <a:pt x="959" y="18456"/>
                    <a:pt x="933" y="18456"/>
                  </a:cubicBezTo>
                  <a:cubicBezTo>
                    <a:pt x="878" y="18456"/>
                    <a:pt x="826" y="18413"/>
                    <a:pt x="826" y="18350"/>
                  </a:cubicBezTo>
                  <a:cubicBezTo>
                    <a:pt x="826" y="18290"/>
                    <a:pt x="873" y="18243"/>
                    <a:pt x="932" y="18243"/>
                  </a:cubicBezTo>
                  <a:close/>
                  <a:moveTo>
                    <a:pt x="1458" y="18243"/>
                  </a:moveTo>
                  <a:cubicBezTo>
                    <a:pt x="1553" y="18243"/>
                    <a:pt x="1601" y="18357"/>
                    <a:pt x="1534" y="18424"/>
                  </a:cubicBezTo>
                  <a:cubicBezTo>
                    <a:pt x="1512" y="18446"/>
                    <a:pt x="1485" y="18456"/>
                    <a:pt x="1459" y="18456"/>
                  </a:cubicBezTo>
                  <a:cubicBezTo>
                    <a:pt x="1404" y="18456"/>
                    <a:pt x="1353" y="18413"/>
                    <a:pt x="1353" y="18350"/>
                  </a:cubicBezTo>
                  <a:cubicBezTo>
                    <a:pt x="1353" y="18290"/>
                    <a:pt x="1400" y="18243"/>
                    <a:pt x="1458" y="18243"/>
                  </a:cubicBezTo>
                  <a:close/>
                  <a:moveTo>
                    <a:pt x="1458" y="18769"/>
                  </a:moveTo>
                  <a:cubicBezTo>
                    <a:pt x="1513" y="18769"/>
                    <a:pt x="1565" y="18811"/>
                    <a:pt x="1565" y="18875"/>
                  </a:cubicBezTo>
                  <a:cubicBezTo>
                    <a:pt x="1565" y="18935"/>
                    <a:pt x="1517" y="18982"/>
                    <a:pt x="1458" y="18982"/>
                  </a:cubicBezTo>
                  <a:cubicBezTo>
                    <a:pt x="1364" y="18982"/>
                    <a:pt x="1317" y="18867"/>
                    <a:pt x="1383" y="18800"/>
                  </a:cubicBezTo>
                  <a:cubicBezTo>
                    <a:pt x="1405" y="18778"/>
                    <a:pt x="1432" y="18769"/>
                    <a:pt x="1458" y="18769"/>
                  </a:cubicBezTo>
                  <a:close/>
                  <a:moveTo>
                    <a:pt x="406" y="18769"/>
                  </a:moveTo>
                  <a:cubicBezTo>
                    <a:pt x="501" y="18769"/>
                    <a:pt x="548" y="18884"/>
                    <a:pt x="482" y="18950"/>
                  </a:cubicBezTo>
                  <a:cubicBezTo>
                    <a:pt x="460" y="18972"/>
                    <a:pt x="433" y="18982"/>
                    <a:pt x="407" y="18982"/>
                  </a:cubicBezTo>
                  <a:cubicBezTo>
                    <a:pt x="352" y="18982"/>
                    <a:pt x="299" y="18940"/>
                    <a:pt x="299" y="18875"/>
                  </a:cubicBezTo>
                  <a:cubicBezTo>
                    <a:pt x="299" y="18816"/>
                    <a:pt x="347" y="18769"/>
                    <a:pt x="406" y="18769"/>
                  </a:cubicBezTo>
                  <a:close/>
                  <a:moveTo>
                    <a:pt x="932" y="18769"/>
                  </a:moveTo>
                  <a:cubicBezTo>
                    <a:pt x="1027" y="18769"/>
                    <a:pt x="1075" y="18884"/>
                    <a:pt x="1007" y="18950"/>
                  </a:cubicBezTo>
                  <a:cubicBezTo>
                    <a:pt x="986" y="18972"/>
                    <a:pt x="959" y="18982"/>
                    <a:pt x="933" y="18982"/>
                  </a:cubicBezTo>
                  <a:cubicBezTo>
                    <a:pt x="878" y="18982"/>
                    <a:pt x="826" y="18940"/>
                    <a:pt x="826" y="18875"/>
                  </a:cubicBezTo>
                  <a:cubicBezTo>
                    <a:pt x="826" y="18816"/>
                    <a:pt x="873" y="18769"/>
                    <a:pt x="932" y="18769"/>
                  </a:cubicBezTo>
                  <a:close/>
                  <a:moveTo>
                    <a:pt x="406" y="19295"/>
                  </a:moveTo>
                  <a:cubicBezTo>
                    <a:pt x="501" y="19295"/>
                    <a:pt x="548" y="19409"/>
                    <a:pt x="482" y="19477"/>
                  </a:cubicBezTo>
                  <a:cubicBezTo>
                    <a:pt x="460" y="19499"/>
                    <a:pt x="433" y="19508"/>
                    <a:pt x="407" y="19508"/>
                  </a:cubicBezTo>
                  <a:cubicBezTo>
                    <a:pt x="352" y="19508"/>
                    <a:pt x="299" y="19466"/>
                    <a:pt x="299" y="19402"/>
                  </a:cubicBezTo>
                  <a:cubicBezTo>
                    <a:pt x="299" y="19343"/>
                    <a:pt x="347" y="19295"/>
                    <a:pt x="406" y="19295"/>
                  </a:cubicBezTo>
                  <a:close/>
                  <a:moveTo>
                    <a:pt x="931" y="19295"/>
                  </a:moveTo>
                  <a:cubicBezTo>
                    <a:pt x="986" y="19295"/>
                    <a:pt x="1039" y="19338"/>
                    <a:pt x="1039" y="19402"/>
                  </a:cubicBezTo>
                  <a:cubicBezTo>
                    <a:pt x="1039" y="19460"/>
                    <a:pt x="991" y="19508"/>
                    <a:pt x="932" y="19508"/>
                  </a:cubicBezTo>
                  <a:cubicBezTo>
                    <a:pt x="837" y="19508"/>
                    <a:pt x="790" y="19394"/>
                    <a:pt x="856" y="19326"/>
                  </a:cubicBezTo>
                  <a:cubicBezTo>
                    <a:pt x="878" y="19305"/>
                    <a:pt x="905" y="19295"/>
                    <a:pt x="931" y="19295"/>
                  </a:cubicBezTo>
                  <a:close/>
                  <a:moveTo>
                    <a:pt x="405" y="19821"/>
                  </a:moveTo>
                  <a:cubicBezTo>
                    <a:pt x="459" y="19821"/>
                    <a:pt x="512" y="19864"/>
                    <a:pt x="512" y="19928"/>
                  </a:cubicBezTo>
                  <a:cubicBezTo>
                    <a:pt x="512" y="19987"/>
                    <a:pt x="465" y="20034"/>
                    <a:pt x="406" y="20034"/>
                  </a:cubicBezTo>
                  <a:cubicBezTo>
                    <a:pt x="311" y="20034"/>
                    <a:pt x="263" y="19919"/>
                    <a:pt x="331" y="19853"/>
                  </a:cubicBezTo>
                  <a:cubicBezTo>
                    <a:pt x="352" y="19831"/>
                    <a:pt x="379" y="19821"/>
                    <a:pt x="405" y="19821"/>
                  </a:cubicBezTo>
                  <a:close/>
                  <a:moveTo>
                    <a:pt x="1575" y="1"/>
                  </a:moveTo>
                  <a:lnTo>
                    <a:pt x="0" y="1576"/>
                  </a:lnTo>
                  <a:lnTo>
                    <a:pt x="0" y="20638"/>
                  </a:lnTo>
                  <a:lnTo>
                    <a:pt x="674" y="19963"/>
                  </a:lnTo>
                  <a:lnTo>
                    <a:pt x="1575" y="19063"/>
                  </a:lnTo>
                  <a:lnTo>
                    <a:pt x="15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7"/>
            <p:cNvSpPr/>
            <p:nvPr/>
          </p:nvSpPr>
          <p:spPr>
            <a:xfrm>
              <a:off x="1489007" y="4134376"/>
              <a:ext cx="291693" cy="279072"/>
            </a:xfrm>
            <a:custGeom>
              <a:rect b="b" l="l" r="r" t="t"/>
              <a:pathLst>
                <a:path extrusionOk="0" h="1858" w="1942">
                  <a:moveTo>
                    <a:pt x="1624" y="93"/>
                  </a:moveTo>
                  <a:cubicBezTo>
                    <a:pt x="1719" y="93"/>
                    <a:pt x="1767" y="208"/>
                    <a:pt x="1699" y="275"/>
                  </a:cubicBezTo>
                  <a:cubicBezTo>
                    <a:pt x="1678" y="296"/>
                    <a:pt x="1651" y="306"/>
                    <a:pt x="1625" y="306"/>
                  </a:cubicBezTo>
                  <a:cubicBezTo>
                    <a:pt x="1571" y="306"/>
                    <a:pt x="1518" y="264"/>
                    <a:pt x="1518" y="200"/>
                  </a:cubicBezTo>
                  <a:cubicBezTo>
                    <a:pt x="1518" y="141"/>
                    <a:pt x="1565" y="93"/>
                    <a:pt x="1624" y="93"/>
                  </a:cubicBezTo>
                  <a:close/>
                  <a:moveTo>
                    <a:pt x="1098" y="619"/>
                  </a:moveTo>
                  <a:cubicBezTo>
                    <a:pt x="1193" y="619"/>
                    <a:pt x="1240" y="734"/>
                    <a:pt x="1174" y="801"/>
                  </a:cubicBezTo>
                  <a:cubicBezTo>
                    <a:pt x="1152" y="822"/>
                    <a:pt x="1125" y="832"/>
                    <a:pt x="1099" y="832"/>
                  </a:cubicBezTo>
                  <a:cubicBezTo>
                    <a:pt x="1044" y="832"/>
                    <a:pt x="991" y="790"/>
                    <a:pt x="991" y="725"/>
                  </a:cubicBezTo>
                  <a:cubicBezTo>
                    <a:pt x="991" y="667"/>
                    <a:pt x="1039" y="619"/>
                    <a:pt x="1098" y="619"/>
                  </a:cubicBezTo>
                  <a:close/>
                  <a:moveTo>
                    <a:pt x="572" y="1146"/>
                  </a:moveTo>
                  <a:cubicBezTo>
                    <a:pt x="666" y="1146"/>
                    <a:pt x="714" y="1261"/>
                    <a:pt x="647" y="1327"/>
                  </a:cubicBezTo>
                  <a:cubicBezTo>
                    <a:pt x="625" y="1349"/>
                    <a:pt x="598" y="1359"/>
                    <a:pt x="572" y="1359"/>
                  </a:cubicBezTo>
                  <a:cubicBezTo>
                    <a:pt x="517" y="1359"/>
                    <a:pt x="465" y="1316"/>
                    <a:pt x="465" y="1252"/>
                  </a:cubicBezTo>
                  <a:cubicBezTo>
                    <a:pt x="465" y="1193"/>
                    <a:pt x="513" y="1146"/>
                    <a:pt x="572" y="1146"/>
                  </a:cubicBezTo>
                  <a:close/>
                  <a:moveTo>
                    <a:pt x="1635" y="1"/>
                  </a:moveTo>
                  <a:lnTo>
                    <a:pt x="0" y="1635"/>
                  </a:lnTo>
                  <a:lnTo>
                    <a:pt x="0" y="1682"/>
                  </a:lnTo>
                  <a:cubicBezTo>
                    <a:pt x="16" y="1674"/>
                    <a:pt x="32" y="1671"/>
                    <a:pt x="47" y="1671"/>
                  </a:cubicBezTo>
                  <a:cubicBezTo>
                    <a:pt x="135" y="1671"/>
                    <a:pt x="194" y="1787"/>
                    <a:pt x="117" y="1857"/>
                  </a:cubicBezTo>
                  <a:lnTo>
                    <a:pt x="366" y="1857"/>
                  </a:lnTo>
                  <a:lnTo>
                    <a:pt x="468" y="1755"/>
                  </a:lnTo>
                  <a:cubicBezTo>
                    <a:pt x="477" y="1715"/>
                    <a:pt x="508" y="1684"/>
                    <a:pt x="548" y="1675"/>
                  </a:cubicBezTo>
                  <a:lnTo>
                    <a:pt x="994" y="1228"/>
                  </a:lnTo>
                  <a:cubicBezTo>
                    <a:pt x="1004" y="1189"/>
                    <a:pt x="1034" y="1157"/>
                    <a:pt x="1075" y="1148"/>
                  </a:cubicBezTo>
                  <a:lnTo>
                    <a:pt x="1520" y="702"/>
                  </a:lnTo>
                  <a:cubicBezTo>
                    <a:pt x="1529" y="662"/>
                    <a:pt x="1561" y="631"/>
                    <a:pt x="1600" y="622"/>
                  </a:cubicBezTo>
                  <a:lnTo>
                    <a:pt x="1941" y="282"/>
                  </a:lnTo>
                  <a:lnTo>
                    <a:pt x="19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7"/>
            <p:cNvSpPr/>
            <p:nvPr/>
          </p:nvSpPr>
          <p:spPr>
            <a:xfrm>
              <a:off x="1738192" y="1207421"/>
              <a:ext cx="42507" cy="2914481"/>
            </a:xfrm>
            <a:custGeom>
              <a:rect b="b" l="l" r="r" t="t"/>
              <a:pathLst>
                <a:path extrusionOk="0" h="19404" w="283">
                  <a:moveTo>
                    <a:pt x="282" y="0"/>
                  </a:moveTo>
                  <a:lnTo>
                    <a:pt x="1" y="282"/>
                  </a:lnTo>
                  <a:lnTo>
                    <a:pt x="1" y="19403"/>
                  </a:lnTo>
                  <a:lnTo>
                    <a:pt x="282" y="19403"/>
                  </a:ln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7"/>
            <p:cNvSpPr/>
            <p:nvPr/>
          </p:nvSpPr>
          <p:spPr>
            <a:xfrm>
              <a:off x="1489007" y="4425915"/>
              <a:ext cx="42357" cy="42356"/>
            </a:xfrm>
            <a:custGeom>
              <a:rect b="b" l="l" r="r" t="t"/>
              <a:pathLst>
                <a:path extrusionOk="0" h="282" w="282">
                  <a:moveTo>
                    <a:pt x="0" y="0"/>
                  </a:moveTo>
                  <a:lnTo>
                    <a:pt x="0" y="282"/>
                  </a:lnTo>
                  <a:lnTo>
                    <a:pt x="281"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7"/>
            <p:cNvSpPr/>
            <p:nvPr/>
          </p:nvSpPr>
          <p:spPr>
            <a:xfrm>
              <a:off x="1543831" y="4397828"/>
              <a:ext cx="20277" cy="15621"/>
            </a:xfrm>
            <a:custGeom>
              <a:rect b="b" l="l" r="r" t="t"/>
              <a:pathLst>
                <a:path extrusionOk="0" h="104" w="135">
                  <a:moveTo>
                    <a:pt x="103" y="1"/>
                  </a:moveTo>
                  <a:lnTo>
                    <a:pt x="1" y="103"/>
                  </a:lnTo>
                  <a:lnTo>
                    <a:pt x="135" y="103"/>
                  </a:lnTo>
                  <a:cubicBezTo>
                    <a:pt x="112" y="83"/>
                    <a:pt x="100" y="54"/>
                    <a:pt x="100" y="24"/>
                  </a:cubicBezTo>
                  <a:cubicBezTo>
                    <a:pt x="100" y="16"/>
                    <a:pt x="101" y="9"/>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7"/>
            <p:cNvSpPr/>
            <p:nvPr/>
          </p:nvSpPr>
          <p:spPr>
            <a:xfrm>
              <a:off x="1489007" y="4176583"/>
              <a:ext cx="2507631" cy="291688"/>
            </a:xfrm>
            <a:custGeom>
              <a:rect b="b" l="l" r="r" t="t"/>
              <a:pathLst>
                <a:path extrusionOk="0" h="1942" w="16695">
                  <a:moveTo>
                    <a:pt x="16108" y="1"/>
                  </a:moveTo>
                  <a:lnTo>
                    <a:pt x="14461" y="1648"/>
                  </a:lnTo>
                  <a:cubicBezTo>
                    <a:pt x="14453" y="1656"/>
                    <a:pt x="14442" y="1660"/>
                    <a:pt x="14431" y="1660"/>
                  </a:cubicBezTo>
                  <a:lnTo>
                    <a:pt x="281" y="1660"/>
                  </a:lnTo>
                  <a:lnTo>
                    <a:pt x="0" y="1942"/>
                  </a:lnTo>
                  <a:lnTo>
                    <a:pt x="14755" y="1942"/>
                  </a:lnTo>
                  <a:lnTo>
                    <a:pt x="166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7"/>
            <p:cNvSpPr/>
            <p:nvPr/>
          </p:nvSpPr>
          <p:spPr>
            <a:xfrm>
              <a:off x="1571318" y="4176583"/>
              <a:ext cx="2319427" cy="236865"/>
            </a:xfrm>
            <a:custGeom>
              <a:rect b="b" l="l" r="r" t="t"/>
              <a:pathLst>
                <a:path extrusionOk="0" h="1577" w="15442">
                  <a:moveTo>
                    <a:pt x="1602" y="338"/>
                  </a:moveTo>
                  <a:cubicBezTo>
                    <a:pt x="1657" y="338"/>
                    <a:pt x="1709" y="380"/>
                    <a:pt x="1709" y="444"/>
                  </a:cubicBezTo>
                  <a:cubicBezTo>
                    <a:pt x="1709" y="504"/>
                    <a:pt x="1661" y="551"/>
                    <a:pt x="1602" y="551"/>
                  </a:cubicBezTo>
                  <a:cubicBezTo>
                    <a:pt x="1508" y="551"/>
                    <a:pt x="1461" y="436"/>
                    <a:pt x="1527" y="370"/>
                  </a:cubicBezTo>
                  <a:cubicBezTo>
                    <a:pt x="1549" y="348"/>
                    <a:pt x="1576" y="338"/>
                    <a:pt x="1602" y="338"/>
                  </a:cubicBezTo>
                  <a:close/>
                  <a:moveTo>
                    <a:pt x="2128" y="338"/>
                  </a:moveTo>
                  <a:cubicBezTo>
                    <a:pt x="2183" y="338"/>
                    <a:pt x="2235" y="380"/>
                    <a:pt x="2235" y="444"/>
                  </a:cubicBezTo>
                  <a:cubicBezTo>
                    <a:pt x="2235" y="504"/>
                    <a:pt x="2188" y="551"/>
                    <a:pt x="2129" y="551"/>
                  </a:cubicBezTo>
                  <a:cubicBezTo>
                    <a:pt x="2035" y="551"/>
                    <a:pt x="1986" y="436"/>
                    <a:pt x="2054" y="370"/>
                  </a:cubicBezTo>
                  <a:cubicBezTo>
                    <a:pt x="2075" y="348"/>
                    <a:pt x="2102" y="338"/>
                    <a:pt x="2128" y="338"/>
                  </a:cubicBezTo>
                  <a:close/>
                  <a:moveTo>
                    <a:pt x="2655" y="338"/>
                  </a:moveTo>
                  <a:cubicBezTo>
                    <a:pt x="2709" y="338"/>
                    <a:pt x="2761" y="380"/>
                    <a:pt x="2761" y="444"/>
                  </a:cubicBezTo>
                  <a:cubicBezTo>
                    <a:pt x="2761" y="504"/>
                    <a:pt x="2714" y="551"/>
                    <a:pt x="2656" y="551"/>
                  </a:cubicBezTo>
                  <a:cubicBezTo>
                    <a:pt x="2560" y="551"/>
                    <a:pt x="2513" y="436"/>
                    <a:pt x="2580" y="370"/>
                  </a:cubicBezTo>
                  <a:cubicBezTo>
                    <a:pt x="2602" y="348"/>
                    <a:pt x="2629" y="338"/>
                    <a:pt x="2655" y="338"/>
                  </a:cubicBezTo>
                  <a:close/>
                  <a:moveTo>
                    <a:pt x="3181" y="338"/>
                  </a:moveTo>
                  <a:cubicBezTo>
                    <a:pt x="3236" y="338"/>
                    <a:pt x="3288" y="380"/>
                    <a:pt x="3288" y="444"/>
                  </a:cubicBezTo>
                  <a:cubicBezTo>
                    <a:pt x="3288" y="504"/>
                    <a:pt x="3241" y="551"/>
                    <a:pt x="3181" y="551"/>
                  </a:cubicBezTo>
                  <a:cubicBezTo>
                    <a:pt x="3087" y="551"/>
                    <a:pt x="3039" y="436"/>
                    <a:pt x="3106" y="370"/>
                  </a:cubicBezTo>
                  <a:cubicBezTo>
                    <a:pt x="3128" y="348"/>
                    <a:pt x="3155" y="338"/>
                    <a:pt x="3181" y="338"/>
                  </a:cubicBezTo>
                  <a:close/>
                  <a:moveTo>
                    <a:pt x="3708" y="338"/>
                  </a:moveTo>
                  <a:cubicBezTo>
                    <a:pt x="3762" y="338"/>
                    <a:pt x="3815" y="380"/>
                    <a:pt x="3815" y="444"/>
                  </a:cubicBezTo>
                  <a:cubicBezTo>
                    <a:pt x="3815" y="504"/>
                    <a:pt x="3766" y="551"/>
                    <a:pt x="3708" y="551"/>
                  </a:cubicBezTo>
                  <a:cubicBezTo>
                    <a:pt x="3613" y="551"/>
                    <a:pt x="3566" y="436"/>
                    <a:pt x="3632" y="370"/>
                  </a:cubicBezTo>
                  <a:cubicBezTo>
                    <a:pt x="3654" y="348"/>
                    <a:pt x="3681" y="338"/>
                    <a:pt x="3708" y="338"/>
                  </a:cubicBezTo>
                  <a:close/>
                  <a:moveTo>
                    <a:pt x="4233" y="338"/>
                  </a:moveTo>
                  <a:cubicBezTo>
                    <a:pt x="4288" y="338"/>
                    <a:pt x="4340" y="380"/>
                    <a:pt x="4340" y="444"/>
                  </a:cubicBezTo>
                  <a:cubicBezTo>
                    <a:pt x="4340" y="504"/>
                    <a:pt x="4293" y="551"/>
                    <a:pt x="4234" y="551"/>
                  </a:cubicBezTo>
                  <a:cubicBezTo>
                    <a:pt x="4139" y="551"/>
                    <a:pt x="4091" y="436"/>
                    <a:pt x="4159" y="370"/>
                  </a:cubicBezTo>
                  <a:cubicBezTo>
                    <a:pt x="4180" y="348"/>
                    <a:pt x="4207" y="338"/>
                    <a:pt x="4233" y="338"/>
                  </a:cubicBezTo>
                  <a:close/>
                  <a:moveTo>
                    <a:pt x="4760" y="338"/>
                  </a:moveTo>
                  <a:cubicBezTo>
                    <a:pt x="4814" y="338"/>
                    <a:pt x="4867" y="380"/>
                    <a:pt x="4867" y="444"/>
                  </a:cubicBezTo>
                  <a:cubicBezTo>
                    <a:pt x="4867" y="504"/>
                    <a:pt x="4819" y="551"/>
                    <a:pt x="4760" y="551"/>
                  </a:cubicBezTo>
                  <a:cubicBezTo>
                    <a:pt x="4665" y="551"/>
                    <a:pt x="4618" y="436"/>
                    <a:pt x="4685" y="370"/>
                  </a:cubicBezTo>
                  <a:cubicBezTo>
                    <a:pt x="4707" y="348"/>
                    <a:pt x="4734" y="338"/>
                    <a:pt x="4760" y="338"/>
                  </a:cubicBezTo>
                  <a:close/>
                  <a:moveTo>
                    <a:pt x="5286" y="338"/>
                  </a:moveTo>
                  <a:cubicBezTo>
                    <a:pt x="5341" y="338"/>
                    <a:pt x="5393" y="380"/>
                    <a:pt x="5393" y="444"/>
                  </a:cubicBezTo>
                  <a:cubicBezTo>
                    <a:pt x="5393" y="504"/>
                    <a:pt x="5345" y="551"/>
                    <a:pt x="5286" y="551"/>
                  </a:cubicBezTo>
                  <a:cubicBezTo>
                    <a:pt x="5192" y="551"/>
                    <a:pt x="5145" y="436"/>
                    <a:pt x="5211" y="370"/>
                  </a:cubicBezTo>
                  <a:cubicBezTo>
                    <a:pt x="5233" y="348"/>
                    <a:pt x="5260" y="338"/>
                    <a:pt x="5286" y="338"/>
                  </a:cubicBezTo>
                  <a:close/>
                  <a:moveTo>
                    <a:pt x="5813" y="338"/>
                  </a:moveTo>
                  <a:cubicBezTo>
                    <a:pt x="5868" y="338"/>
                    <a:pt x="5920" y="380"/>
                    <a:pt x="5920" y="444"/>
                  </a:cubicBezTo>
                  <a:cubicBezTo>
                    <a:pt x="5920" y="504"/>
                    <a:pt x="5871" y="551"/>
                    <a:pt x="5813" y="551"/>
                  </a:cubicBezTo>
                  <a:cubicBezTo>
                    <a:pt x="5718" y="551"/>
                    <a:pt x="5670" y="436"/>
                    <a:pt x="5738" y="370"/>
                  </a:cubicBezTo>
                  <a:cubicBezTo>
                    <a:pt x="5759" y="348"/>
                    <a:pt x="5786" y="338"/>
                    <a:pt x="5813" y="338"/>
                  </a:cubicBezTo>
                  <a:close/>
                  <a:moveTo>
                    <a:pt x="6339" y="338"/>
                  </a:moveTo>
                  <a:cubicBezTo>
                    <a:pt x="6393" y="338"/>
                    <a:pt x="6445" y="380"/>
                    <a:pt x="6445" y="444"/>
                  </a:cubicBezTo>
                  <a:cubicBezTo>
                    <a:pt x="6445" y="504"/>
                    <a:pt x="6398" y="551"/>
                    <a:pt x="6340" y="551"/>
                  </a:cubicBezTo>
                  <a:cubicBezTo>
                    <a:pt x="6244" y="551"/>
                    <a:pt x="6197" y="436"/>
                    <a:pt x="6264" y="370"/>
                  </a:cubicBezTo>
                  <a:cubicBezTo>
                    <a:pt x="6286" y="348"/>
                    <a:pt x="6312" y="338"/>
                    <a:pt x="6339" y="338"/>
                  </a:cubicBezTo>
                  <a:close/>
                  <a:moveTo>
                    <a:pt x="6865" y="338"/>
                  </a:moveTo>
                  <a:cubicBezTo>
                    <a:pt x="6920" y="338"/>
                    <a:pt x="6972" y="380"/>
                    <a:pt x="6972" y="444"/>
                  </a:cubicBezTo>
                  <a:cubicBezTo>
                    <a:pt x="6972" y="504"/>
                    <a:pt x="6925" y="551"/>
                    <a:pt x="6865" y="551"/>
                  </a:cubicBezTo>
                  <a:cubicBezTo>
                    <a:pt x="6770" y="551"/>
                    <a:pt x="6723" y="436"/>
                    <a:pt x="6791" y="370"/>
                  </a:cubicBezTo>
                  <a:cubicBezTo>
                    <a:pt x="6812" y="348"/>
                    <a:pt x="6839" y="338"/>
                    <a:pt x="6865" y="338"/>
                  </a:cubicBezTo>
                  <a:close/>
                  <a:moveTo>
                    <a:pt x="7391" y="338"/>
                  </a:moveTo>
                  <a:cubicBezTo>
                    <a:pt x="7446" y="338"/>
                    <a:pt x="7498" y="380"/>
                    <a:pt x="7498" y="444"/>
                  </a:cubicBezTo>
                  <a:cubicBezTo>
                    <a:pt x="7498" y="504"/>
                    <a:pt x="7450" y="551"/>
                    <a:pt x="7392" y="551"/>
                  </a:cubicBezTo>
                  <a:cubicBezTo>
                    <a:pt x="7297" y="551"/>
                    <a:pt x="7250" y="436"/>
                    <a:pt x="7316" y="370"/>
                  </a:cubicBezTo>
                  <a:cubicBezTo>
                    <a:pt x="7338" y="348"/>
                    <a:pt x="7365" y="338"/>
                    <a:pt x="7391" y="338"/>
                  </a:cubicBezTo>
                  <a:close/>
                  <a:moveTo>
                    <a:pt x="7918" y="338"/>
                  </a:moveTo>
                  <a:cubicBezTo>
                    <a:pt x="7972" y="338"/>
                    <a:pt x="8024" y="380"/>
                    <a:pt x="8024" y="444"/>
                  </a:cubicBezTo>
                  <a:cubicBezTo>
                    <a:pt x="8024" y="504"/>
                    <a:pt x="7977" y="551"/>
                    <a:pt x="7918" y="551"/>
                  </a:cubicBezTo>
                  <a:cubicBezTo>
                    <a:pt x="7824" y="551"/>
                    <a:pt x="7775" y="436"/>
                    <a:pt x="7843" y="370"/>
                  </a:cubicBezTo>
                  <a:cubicBezTo>
                    <a:pt x="7865" y="348"/>
                    <a:pt x="7892" y="338"/>
                    <a:pt x="7918" y="338"/>
                  </a:cubicBezTo>
                  <a:close/>
                  <a:moveTo>
                    <a:pt x="8444" y="338"/>
                  </a:moveTo>
                  <a:cubicBezTo>
                    <a:pt x="8498" y="338"/>
                    <a:pt x="8551" y="380"/>
                    <a:pt x="8551" y="444"/>
                  </a:cubicBezTo>
                  <a:cubicBezTo>
                    <a:pt x="8551" y="504"/>
                    <a:pt x="8503" y="551"/>
                    <a:pt x="8445" y="551"/>
                  </a:cubicBezTo>
                  <a:cubicBezTo>
                    <a:pt x="8349" y="551"/>
                    <a:pt x="8302" y="436"/>
                    <a:pt x="8369" y="370"/>
                  </a:cubicBezTo>
                  <a:cubicBezTo>
                    <a:pt x="8391" y="348"/>
                    <a:pt x="8418" y="338"/>
                    <a:pt x="8444" y="338"/>
                  </a:cubicBezTo>
                  <a:close/>
                  <a:moveTo>
                    <a:pt x="8970" y="338"/>
                  </a:moveTo>
                  <a:cubicBezTo>
                    <a:pt x="9025" y="338"/>
                    <a:pt x="9077" y="380"/>
                    <a:pt x="9077" y="444"/>
                  </a:cubicBezTo>
                  <a:cubicBezTo>
                    <a:pt x="9077" y="504"/>
                    <a:pt x="9030" y="551"/>
                    <a:pt x="8970" y="551"/>
                  </a:cubicBezTo>
                  <a:cubicBezTo>
                    <a:pt x="8876" y="551"/>
                    <a:pt x="8828" y="436"/>
                    <a:pt x="8895" y="370"/>
                  </a:cubicBezTo>
                  <a:cubicBezTo>
                    <a:pt x="8917" y="348"/>
                    <a:pt x="8944" y="338"/>
                    <a:pt x="8970" y="338"/>
                  </a:cubicBezTo>
                  <a:close/>
                  <a:moveTo>
                    <a:pt x="9497" y="338"/>
                  </a:moveTo>
                  <a:cubicBezTo>
                    <a:pt x="9551" y="338"/>
                    <a:pt x="9604" y="380"/>
                    <a:pt x="9604" y="444"/>
                  </a:cubicBezTo>
                  <a:cubicBezTo>
                    <a:pt x="9604" y="504"/>
                    <a:pt x="9555" y="551"/>
                    <a:pt x="9497" y="551"/>
                  </a:cubicBezTo>
                  <a:cubicBezTo>
                    <a:pt x="9402" y="551"/>
                    <a:pt x="9355" y="436"/>
                    <a:pt x="9421" y="370"/>
                  </a:cubicBezTo>
                  <a:cubicBezTo>
                    <a:pt x="9443" y="348"/>
                    <a:pt x="9470" y="338"/>
                    <a:pt x="9497" y="338"/>
                  </a:cubicBezTo>
                  <a:close/>
                  <a:moveTo>
                    <a:pt x="10023" y="338"/>
                  </a:moveTo>
                  <a:cubicBezTo>
                    <a:pt x="10077" y="338"/>
                    <a:pt x="10129" y="380"/>
                    <a:pt x="10129" y="444"/>
                  </a:cubicBezTo>
                  <a:cubicBezTo>
                    <a:pt x="10129" y="504"/>
                    <a:pt x="10082" y="551"/>
                    <a:pt x="10023" y="551"/>
                  </a:cubicBezTo>
                  <a:cubicBezTo>
                    <a:pt x="9929" y="551"/>
                    <a:pt x="9881" y="436"/>
                    <a:pt x="9948" y="370"/>
                  </a:cubicBezTo>
                  <a:cubicBezTo>
                    <a:pt x="9970" y="348"/>
                    <a:pt x="9996" y="338"/>
                    <a:pt x="10023" y="338"/>
                  </a:cubicBezTo>
                  <a:close/>
                  <a:moveTo>
                    <a:pt x="10549" y="338"/>
                  </a:moveTo>
                  <a:cubicBezTo>
                    <a:pt x="10604" y="338"/>
                    <a:pt x="10656" y="380"/>
                    <a:pt x="10656" y="444"/>
                  </a:cubicBezTo>
                  <a:cubicBezTo>
                    <a:pt x="10656" y="504"/>
                    <a:pt x="10609" y="551"/>
                    <a:pt x="10550" y="551"/>
                  </a:cubicBezTo>
                  <a:cubicBezTo>
                    <a:pt x="10454" y="551"/>
                    <a:pt x="10407" y="436"/>
                    <a:pt x="10475" y="370"/>
                  </a:cubicBezTo>
                  <a:cubicBezTo>
                    <a:pt x="10496" y="348"/>
                    <a:pt x="10523" y="338"/>
                    <a:pt x="10549" y="338"/>
                  </a:cubicBezTo>
                  <a:close/>
                  <a:moveTo>
                    <a:pt x="11075" y="338"/>
                  </a:moveTo>
                  <a:cubicBezTo>
                    <a:pt x="11130" y="338"/>
                    <a:pt x="11182" y="380"/>
                    <a:pt x="11182" y="444"/>
                  </a:cubicBezTo>
                  <a:cubicBezTo>
                    <a:pt x="11182" y="504"/>
                    <a:pt x="11135" y="551"/>
                    <a:pt x="11075" y="551"/>
                  </a:cubicBezTo>
                  <a:cubicBezTo>
                    <a:pt x="10981" y="551"/>
                    <a:pt x="10934" y="436"/>
                    <a:pt x="11000" y="370"/>
                  </a:cubicBezTo>
                  <a:cubicBezTo>
                    <a:pt x="11022" y="348"/>
                    <a:pt x="11049" y="338"/>
                    <a:pt x="11075" y="338"/>
                  </a:cubicBezTo>
                  <a:close/>
                  <a:moveTo>
                    <a:pt x="11602" y="338"/>
                  </a:moveTo>
                  <a:cubicBezTo>
                    <a:pt x="11657" y="338"/>
                    <a:pt x="11709" y="380"/>
                    <a:pt x="11709" y="444"/>
                  </a:cubicBezTo>
                  <a:cubicBezTo>
                    <a:pt x="11709" y="504"/>
                    <a:pt x="11661" y="551"/>
                    <a:pt x="11602" y="551"/>
                  </a:cubicBezTo>
                  <a:cubicBezTo>
                    <a:pt x="11508" y="551"/>
                    <a:pt x="11460" y="436"/>
                    <a:pt x="11527" y="370"/>
                  </a:cubicBezTo>
                  <a:cubicBezTo>
                    <a:pt x="11549" y="348"/>
                    <a:pt x="11576" y="338"/>
                    <a:pt x="11602" y="338"/>
                  </a:cubicBezTo>
                  <a:close/>
                  <a:moveTo>
                    <a:pt x="12128" y="338"/>
                  </a:moveTo>
                  <a:cubicBezTo>
                    <a:pt x="12182" y="338"/>
                    <a:pt x="12234" y="380"/>
                    <a:pt x="12234" y="444"/>
                  </a:cubicBezTo>
                  <a:cubicBezTo>
                    <a:pt x="12234" y="504"/>
                    <a:pt x="12187" y="551"/>
                    <a:pt x="12129" y="551"/>
                  </a:cubicBezTo>
                  <a:cubicBezTo>
                    <a:pt x="12033" y="551"/>
                    <a:pt x="11986" y="436"/>
                    <a:pt x="12053" y="370"/>
                  </a:cubicBezTo>
                  <a:cubicBezTo>
                    <a:pt x="12075" y="348"/>
                    <a:pt x="12102" y="338"/>
                    <a:pt x="12128" y="338"/>
                  </a:cubicBezTo>
                  <a:close/>
                  <a:moveTo>
                    <a:pt x="12654" y="338"/>
                  </a:moveTo>
                  <a:cubicBezTo>
                    <a:pt x="12709" y="338"/>
                    <a:pt x="12761" y="380"/>
                    <a:pt x="12761" y="444"/>
                  </a:cubicBezTo>
                  <a:cubicBezTo>
                    <a:pt x="12761" y="504"/>
                    <a:pt x="12714" y="551"/>
                    <a:pt x="12654" y="551"/>
                  </a:cubicBezTo>
                  <a:cubicBezTo>
                    <a:pt x="12560" y="551"/>
                    <a:pt x="12512" y="436"/>
                    <a:pt x="12580" y="370"/>
                  </a:cubicBezTo>
                  <a:cubicBezTo>
                    <a:pt x="12601" y="348"/>
                    <a:pt x="12628" y="338"/>
                    <a:pt x="12654" y="338"/>
                  </a:cubicBezTo>
                  <a:close/>
                  <a:moveTo>
                    <a:pt x="13181" y="338"/>
                  </a:moveTo>
                  <a:cubicBezTo>
                    <a:pt x="13235" y="338"/>
                    <a:pt x="13288" y="380"/>
                    <a:pt x="13288" y="444"/>
                  </a:cubicBezTo>
                  <a:cubicBezTo>
                    <a:pt x="13288" y="504"/>
                    <a:pt x="13239" y="551"/>
                    <a:pt x="13181" y="551"/>
                  </a:cubicBezTo>
                  <a:cubicBezTo>
                    <a:pt x="13086" y="551"/>
                    <a:pt x="13039" y="436"/>
                    <a:pt x="13105" y="370"/>
                  </a:cubicBezTo>
                  <a:cubicBezTo>
                    <a:pt x="13127" y="348"/>
                    <a:pt x="13154" y="338"/>
                    <a:pt x="13181" y="338"/>
                  </a:cubicBezTo>
                  <a:close/>
                  <a:moveTo>
                    <a:pt x="13707" y="338"/>
                  </a:moveTo>
                  <a:cubicBezTo>
                    <a:pt x="13762" y="338"/>
                    <a:pt x="13814" y="380"/>
                    <a:pt x="13814" y="444"/>
                  </a:cubicBezTo>
                  <a:cubicBezTo>
                    <a:pt x="13814" y="504"/>
                    <a:pt x="13766" y="551"/>
                    <a:pt x="13707" y="551"/>
                  </a:cubicBezTo>
                  <a:cubicBezTo>
                    <a:pt x="13613" y="551"/>
                    <a:pt x="13564" y="436"/>
                    <a:pt x="13632" y="370"/>
                  </a:cubicBezTo>
                  <a:cubicBezTo>
                    <a:pt x="13654" y="348"/>
                    <a:pt x="13681" y="338"/>
                    <a:pt x="13707" y="338"/>
                  </a:cubicBezTo>
                  <a:close/>
                  <a:moveTo>
                    <a:pt x="14233" y="338"/>
                  </a:moveTo>
                  <a:cubicBezTo>
                    <a:pt x="14287" y="338"/>
                    <a:pt x="14340" y="380"/>
                    <a:pt x="14340" y="444"/>
                  </a:cubicBezTo>
                  <a:cubicBezTo>
                    <a:pt x="14340" y="504"/>
                    <a:pt x="14292" y="551"/>
                    <a:pt x="14234" y="551"/>
                  </a:cubicBezTo>
                  <a:cubicBezTo>
                    <a:pt x="14138" y="551"/>
                    <a:pt x="14091" y="436"/>
                    <a:pt x="14158" y="370"/>
                  </a:cubicBezTo>
                  <a:cubicBezTo>
                    <a:pt x="14180" y="348"/>
                    <a:pt x="14207" y="338"/>
                    <a:pt x="14233" y="338"/>
                  </a:cubicBezTo>
                  <a:close/>
                  <a:moveTo>
                    <a:pt x="14760" y="338"/>
                  </a:moveTo>
                  <a:cubicBezTo>
                    <a:pt x="14814" y="338"/>
                    <a:pt x="14866" y="380"/>
                    <a:pt x="14866" y="444"/>
                  </a:cubicBezTo>
                  <a:cubicBezTo>
                    <a:pt x="14866" y="504"/>
                    <a:pt x="14819" y="551"/>
                    <a:pt x="14759" y="551"/>
                  </a:cubicBezTo>
                  <a:cubicBezTo>
                    <a:pt x="14665" y="551"/>
                    <a:pt x="14618" y="436"/>
                    <a:pt x="14685" y="370"/>
                  </a:cubicBezTo>
                  <a:cubicBezTo>
                    <a:pt x="14707" y="348"/>
                    <a:pt x="14733" y="338"/>
                    <a:pt x="14760" y="338"/>
                  </a:cubicBezTo>
                  <a:close/>
                  <a:moveTo>
                    <a:pt x="1075" y="864"/>
                  </a:moveTo>
                  <a:cubicBezTo>
                    <a:pt x="1130" y="864"/>
                    <a:pt x="1183" y="907"/>
                    <a:pt x="1183" y="971"/>
                  </a:cubicBezTo>
                  <a:cubicBezTo>
                    <a:pt x="1183" y="1029"/>
                    <a:pt x="1135" y="1078"/>
                    <a:pt x="1076" y="1078"/>
                  </a:cubicBezTo>
                  <a:cubicBezTo>
                    <a:pt x="981" y="1078"/>
                    <a:pt x="934" y="963"/>
                    <a:pt x="1000" y="895"/>
                  </a:cubicBezTo>
                  <a:cubicBezTo>
                    <a:pt x="1022" y="874"/>
                    <a:pt x="1049" y="864"/>
                    <a:pt x="1075" y="864"/>
                  </a:cubicBezTo>
                  <a:close/>
                  <a:moveTo>
                    <a:pt x="1602" y="864"/>
                  </a:moveTo>
                  <a:cubicBezTo>
                    <a:pt x="1657" y="864"/>
                    <a:pt x="1709" y="907"/>
                    <a:pt x="1709" y="971"/>
                  </a:cubicBezTo>
                  <a:cubicBezTo>
                    <a:pt x="1709" y="1029"/>
                    <a:pt x="1661" y="1078"/>
                    <a:pt x="1602" y="1078"/>
                  </a:cubicBezTo>
                  <a:cubicBezTo>
                    <a:pt x="1508" y="1078"/>
                    <a:pt x="1461" y="963"/>
                    <a:pt x="1527" y="895"/>
                  </a:cubicBezTo>
                  <a:cubicBezTo>
                    <a:pt x="1549" y="874"/>
                    <a:pt x="1576" y="864"/>
                    <a:pt x="1602" y="864"/>
                  </a:cubicBezTo>
                  <a:close/>
                  <a:moveTo>
                    <a:pt x="2128" y="864"/>
                  </a:moveTo>
                  <a:cubicBezTo>
                    <a:pt x="2183" y="864"/>
                    <a:pt x="2235" y="907"/>
                    <a:pt x="2235" y="971"/>
                  </a:cubicBezTo>
                  <a:cubicBezTo>
                    <a:pt x="2235" y="1029"/>
                    <a:pt x="2188" y="1078"/>
                    <a:pt x="2129" y="1078"/>
                  </a:cubicBezTo>
                  <a:cubicBezTo>
                    <a:pt x="2035" y="1078"/>
                    <a:pt x="1986" y="963"/>
                    <a:pt x="2054" y="895"/>
                  </a:cubicBezTo>
                  <a:cubicBezTo>
                    <a:pt x="2075" y="874"/>
                    <a:pt x="2102" y="864"/>
                    <a:pt x="2128" y="864"/>
                  </a:cubicBezTo>
                  <a:close/>
                  <a:moveTo>
                    <a:pt x="2654" y="864"/>
                  </a:moveTo>
                  <a:cubicBezTo>
                    <a:pt x="2709" y="864"/>
                    <a:pt x="2761" y="907"/>
                    <a:pt x="2761" y="971"/>
                  </a:cubicBezTo>
                  <a:cubicBezTo>
                    <a:pt x="2761" y="1029"/>
                    <a:pt x="2714" y="1078"/>
                    <a:pt x="2656" y="1078"/>
                  </a:cubicBezTo>
                  <a:cubicBezTo>
                    <a:pt x="2560" y="1078"/>
                    <a:pt x="2513" y="963"/>
                    <a:pt x="2580" y="895"/>
                  </a:cubicBezTo>
                  <a:cubicBezTo>
                    <a:pt x="2602" y="874"/>
                    <a:pt x="2628" y="864"/>
                    <a:pt x="2654" y="864"/>
                  </a:cubicBezTo>
                  <a:close/>
                  <a:moveTo>
                    <a:pt x="3180" y="864"/>
                  </a:moveTo>
                  <a:cubicBezTo>
                    <a:pt x="3235" y="864"/>
                    <a:pt x="3288" y="907"/>
                    <a:pt x="3288" y="971"/>
                  </a:cubicBezTo>
                  <a:cubicBezTo>
                    <a:pt x="3288" y="1029"/>
                    <a:pt x="3241" y="1078"/>
                    <a:pt x="3181" y="1078"/>
                  </a:cubicBezTo>
                  <a:cubicBezTo>
                    <a:pt x="3087" y="1078"/>
                    <a:pt x="3039" y="963"/>
                    <a:pt x="3106" y="895"/>
                  </a:cubicBezTo>
                  <a:cubicBezTo>
                    <a:pt x="3127" y="874"/>
                    <a:pt x="3154" y="864"/>
                    <a:pt x="3180" y="864"/>
                  </a:cubicBezTo>
                  <a:close/>
                  <a:moveTo>
                    <a:pt x="3707" y="864"/>
                  </a:moveTo>
                  <a:cubicBezTo>
                    <a:pt x="3762" y="864"/>
                    <a:pt x="3815" y="907"/>
                    <a:pt x="3815" y="971"/>
                  </a:cubicBezTo>
                  <a:cubicBezTo>
                    <a:pt x="3815" y="1029"/>
                    <a:pt x="3766" y="1078"/>
                    <a:pt x="3708" y="1078"/>
                  </a:cubicBezTo>
                  <a:cubicBezTo>
                    <a:pt x="3613" y="1078"/>
                    <a:pt x="3566" y="963"/>
                    <a:pt x="3632" y="895"/>
                  </a:cubicBezTo>
                  <a:cubicBezTo>
                    <a:pt x="3654" y="874"/>
                    <a:pt x="3681" y="864"/>
                    <a:pt x="3707" y="864"/>
                  </a:cubicBezTo>
                  <a:close/>
                  <a:moveTo>
                    <a:pt x="4233" y="864"/>
                  </a:moveTo>
                  <a:cubicBezTo>
                    <a:pt x="4287" y="864"/>
                    <a:pt x="4340" y="907"/>
                    <a:pt x="4340" y="971"/>
                  </a:cubicBezTo>
                  <a:cubicBezTo>
                    <a:pt x="4340" y="1029"/>
                    <a:pt x="4293" y="1078"/>
                    <a:pt x="4234" y="1078"/>
                  </a:cubicBezTo>
                  <a:cubicBezTo>
                    <a:pt x="4139" y="1078"/>
                    <a:pt x="4091" y="963"/>
                    <a:pt x="4159" y="895"/>
                  </a:cubicBezTo>
                  <a:cubicBezTo>
                    <a:pt x="4180" y="874"/>
                    <a:pt x="4207" y="864"/>
                    <a:pt x="4233" y="864"/>
                  </a:cubicBezTo>
                  <a:close/>
                  <a:moveTo>
                    <a:pt x="4759" y="864"/>
                  </a:moveTo>
                  <a:cubicBezTo>
                    <a:pt x="4814" y="864"/>
                    <a:pt x="4867" y="907"/>
                    <a:pt x="4867" y="971"/>
                  </a:cubicBezTo>
                  <a:cubicBezTo>
                    <a:pt x="4867" y="1029"/>
                    <a:pt x="4819" y="1078"/>
                    <a:pt x="4760" y="1078"/>
                  </a:cubicBezTo>
                  <a:cubicBezTo>
                    <a:pt x="4665" y="1078"/>
                    <a:pt x="4618" y="963"/>
                    <a:pt x="4685" y="895"/>
                  </a:cubicBezTo>
                  <a:cubicBezTo>
                    <a:pt x="4707" y="874"/>
                    <a:pt x="4733" y="864"/>
                    <a:pt x="4759" y="864"/>
                  </a:cubicBezTo>
                  <a:close/>
                  <a:moveTo>
                    <a:pt x="5286" y="864"/>
                  </a:moveTo>
                  <a:cubicBezTo>
                    <a:pt x="5341" y="864"/>
                    <a:pt x="5393" y="907"/>
                    <a:pt x="5393" y="971"/>
                  </a:cubicBezTo>
                  <a:cubicBezTo>
                    <a:pt x="5393" y="1029"/>
                    <a:pt x="5345" y="1078"/>
                    <a:pt x="5286" y="1078"/>
                  </a:cubicBezTo>
                  <a:cubicBezTo>
                    <a:pt x="5192" y="1078"/>
                    <a:pt x="5145" y="963"/>
                    <a:pt x="5211" y="895"/>
                  </a:cubicBezTo>
                  <a:cubicBezTo>
                    <a:pt x="5233" y="874"/>
                    <a:pt x="5259" y="864"/>
                    <a:pt x="5286" y="864"/>
                  </a:cubicBezTo>
                  <a:close/>
                  <a:moveTo>
                    <a:pt x="5812" y="864"/>
                  </a:moveTo>
                  <a:cubicBezTo>
                    <a:pt x="5867" y="864"/>
                    <a:pt x="5920" y="907"/>
                    <a:pt x="5920" y="971"/>
                  </a:cubicBezTo>
                  <a:cubicBezTo>
                    <a:pt x="5920" y="1029"/>
                    <a:pt x="5871" y="1078"/>
                    <a:pt x="5813" y="1078"/>
                  </a:cubicBezTo>
                  <a:cubicBezTo>
                    <a:pt x="5718" y="1078"/>
                    <a:pt x="5670" y="963"/>
                    <a:pt x="5738" y="895"/>
                  </a:cubicBezTo>
                  <a:cubicBezTo>
                    <a:pt x="5759" y="874"/>
                    <a:pt x="5786" y="864"/>
                    <a:pt x="5812" y="864"/>
                  </a:cubicBezTo>
                  <a:close/>
                  <a:moveTo>
                    <a:pt x="6338" y="864"/>
                  </a:moveTo>
                  <a:cubicBezTo>
                    <a:pt x="6393" y="864"/>
                    <a:pt x="6445" y="907"/>
                    <a:pt x="6445" y="971"/>
                  </a:cubicBezTo>
                  <a:cubicBezTo>
                    <a:pt x="6445" y="1029"/>
                    <a:pt x="6398" y="1078"/>
                    <a:pt x="6340" y="1078"/>
                  </a:cubicBezTo>
                  <a:cubicBezTo>
                    <a:pt x="6244" y="1078"/>
                    <a:pt x="6197" y="963"/>
                    <a:pt x="6264" y="895"/>
                  </a:cubicBezTo>
                  <a:cubicBezTo>
                    <a:pt x="6286" y="874"/>
                    <a:pt x="6312" y="864"/>
                    <a:pt x="6338" y="864"/>
                  </a:cubicBezTo>
                  <a:close/>
                  <a:moveTo>
                    <a:pt x="6865" y="864"/>
                  </a:moveTo>
                  <a:cubicBezTo>
                    <a:pt x="6919" y="864"/>
                    <a:pt x="6972" y="907"/>
                    <a:pt x="6972" y="971"/>
                  </a:cubicBezTo>
                  <a:cubicBezTo>
                    <a:pt x="6972" y="1029"/>
                    <a:pt x="6925" y="1078"/>
                    <a:pt x="6865" y="1078"/>
                  </a:cubicBezTo>
                  <a:cubicBezTo>
                    <a:pt x="6770" y="1078"/>
                    <a:pt x="6723" y="963"/>
                    <a:pt x="6791" y="895"/>
                  </a:cubicBezTo>
                  <a:cubicBezTo>
                    <a:pt x="6812" y="874"/>
                    <a:pt x="6839" y="864"/>
                    <a:pt x="6865" y="864"/>
                  </a:cubicBezTo>
                  <a:close/>
                  <a:moveTo>
                    <a:pt x="7391" y="864"/>
                  </a:moveTo>
                  <a:cubicBezTo>
                    <a:pt x="7446" y="864"/>
                    <a:pt x="7498" y="907"/>
                    <a:pt x="7498" y="971"/>
                  </a:cubicBezTo>
                  <a:cubicBezTo>
                    <a:pt x="7498" y="1029"/>
                    <a:pt x="7450" y="1078"/>
                    <a:pt x="7392" y="1078"/>
                  </a:cubicBezTo>
                  <a:cubicBezTo>
                    <a:pt x="7297" y="1078"/>
                    <a:pt x="7250" y="963"/>
                    <a:pt x="7316" y="895"/>
                  </a:cubicBezTo>
                  <a:cubicBezTo>
                    <a:pt x="7338" y="874"/>
                    <a:pt x="7365" y="864"/>
                    <a:pt x="7391" y="864"/>
                  </a:cubicBezTo>
                  <a:close/>
                  <a:moveTo>
                    <a:pt x="7917" y="864"/>
                  </a:moveTo>
                  <a:cubicBezTo>
                    <a:pt x="7972" y="864"/>
                    <a:pt x="8024" y="907"/>
                    <a:pt x="8024" y="971"/>
                  </a:cubicBezTo>
                  <a:cubicBezTo>
                    <a:pt x="8024" y="1029"/>
                    <a:pt x="7977" y="1078"/>
                    <a:pt x="7918" y="1078"/>
                  </a:cubicBezTo>
                  <a:cubicBezTo>
                    <a:pt x="7824" y="1078"/>
                    <a:pt x="7775" y="963"/>
                    <a:pt x="7843" y="895"/>
                  </a:cubicBezTo>
                  <a:cubicBezTo>
                    <a:pt x="7865" y="874"/>
                    <a:pt x="7891" y="864"/>
                    <a:pt x="7917" y="864"/>
                  </a:cubicBezTo>
                  <a:close/>
                  <a:moveTo>
                    <a:pt x="8443" y="864"/>
                  </a:moveTo>
                  <a:cubicBezTo>
                    <a:pt x="8498" y="864"/>
                    <a:pt x="8551" y="907"/>
                    <a:pt x="8551" y="971"/>
                  </a:cubicBezTo>
                  <a:cubicBezTo>
                    <a:pt x="8551" y="1029"/>
                    <a:pt x="8503" y="1078"/>
                    <a:pt x="8445" y="1078"/>
                  </a:cubicBezTo>
                  <a:cubicBezTo>
                    <a:pt x="8349" y="1078"/>
                    <a:pt x="8302" y="963"/>
                    <a:pt x="8369" y="895"/>
                  </a:cubicBezTo>
                  <a:cubicBezTo>
                    <a:pt x="8391" y="874"/>
                    <a:pt x="8417" y="864"/>
                    <a:pt x="8443" y="864"/>
                  </a:cubicBezTo>
                  <a:close/>
                  <a:moveTo>
                    <a:pt x="8969" y="864"/>
                  </a:moveTo>
                  <a:cubicBezTo>
                    <a:pt x="9024" y="864"/>
                    <a:pt x="9077" y="907"/>
                    <a:pt x="9077" y="971"/>
                  </a:cubicBezTo>
                  <a:cubicBezTo>
                    <a:pt x="9077" y="1029"/>
                    <a:pt x="9030" y="1078"/>
                    <a:pt x="8970" y="1078"/>
                  </a:cubicBezTo>
                  <a:cubicBezTo>
                    <a:pt x="8876" y="1078"/>
                    <a:pt x="8828" y="963"/>
                    <a:pt x="8895" y="895"/>
                  </a:cubicBezTo>
                  <a:cubicBezTo>
                    <a:pt x="8917" y="874"/>
                    <a:pt x="8943" y="864"/>
                    <a:pt x="8969" y="864"/>
                  </a:cubicBezTo>
                  <a:close/>
                  <a:moveTo>
                    <a:pt x="9496" y="864"/>
                  </a:moveTo>
                  <a:cubicBezTo>
                    <a:pt x="9551" y="864"/>
                    <a:pt x="9604" y="907"/>
                    <a:pt x="9604" y="971"/>
                  </a:cubicBezTo>
                  <a:cubicBezTo>
                    <a:pt x="9604" y="1029"/>
                    <a:pt x="9555" y="1078"/>
                    <a:pt x="9497" y="1078"/>
                  </a:cubicBezTo>
                  <a:cubicBezTo>
                    <a:pt x="9402" y="1078"/>
                    <a:pt x="9355" y="963"/>
                    <a:pt x="9421" y="895"/>
                  </a:cubicBezTo>
                  <a:cubicBezTo>
                    <a:pt x="9443" y="874"/>
                    <a:pt x="9470" y="864"/>
                    <a:pt x="9496" y="864"/>
                  </a:cubicBezTo>
                  <a:close/>
                  <a:moveTo>
                    <a:pt x="10022" y="864"/>
                  </a:moveTo>
                  <a:cubicBezTo>
                    <a:pt x="10077" y="864"/>
                    <a:pt x="10129" y="907"/>
                    <a:pt x="10129" y="971"/>
                  </a:cubicBezTo>
                  <a:cubicBezTo>
                    <a:pt x="10129" y="1029"/>
                    <a:pt x="10082" y="1078"/>
                    <a:pt x="10023" y="1078"/>
                  </a:cubicBezTo>
                  <a:cubicBezTo>
                    <a:pt x="9929" y="1078"/>
                    <a:pt x="9881" y="963"/>
                    <a:pt x="9948" y="895"/>
                  </a:cubicBezTo>
                  <a:cubicBezTo>
                    <a:pt x="9970" y="874"/>
                    <a:pt x="9996" y="864"/>
                    <a:pt x="10022" y="864"/>
                  </a:cubicBezTo>
                  <a:close/>
                  <a:moveTo>
                    <a:pt x="10548" y="864"/>
                  </a:moveTo>
                  <a:cubicBezTo>
                    <a:pt x="10603" y="864"/>
                    <a:pt x="10656" y="907"/>
                    <a:pt x="10656" y="971"/>
                  </a:cubicBezTo>
                  <a:cubicBezTo>
                    <a:pt x="10656" y="1029"/>
                    <a:pt x="10609" y="1078"/>
                    <a:pt x="10550" y="1078"/>
                  </a:cubicBezTo>
                  <a:cubicBezTo>
                    <a:pt x="10454" y="1078"/>
                    <a:pt x="10407" y="963"/>
                    <a:pt x="10475" y="895"/>
                  </a:cubicBezTo>
                  <a:cubicBezTo>
                    <a:pt x="10496" y="874"/>
                    <a:pt x="10522" y="864"/>
                    <a:pt x="10548" y="864"/>
                  </a:cubicBezTo>
                  <a:close/>
                  <a:moveTo>
                    <a:pt x="11075" y="864"/>
                  </a:moveTo>
                  <a:cubicBezTo>
                    <a:pt x="11130" y="864"/>
                    <a:pt x="11182" y="907"/>
                    <a:pt x="11182" y="971"/>
                  </a:cubicBezTo>
                  <a:cubicBezTo>
                    <a:pt x="11182" y="1029"/>
                    <a:pt x="11135" y="1078"/>
                    <a:pt x="11075" y="1078"/>
                  </a:cubicBezTo>
                  <a:cubicBezTo>
                    <a:pt x="10981" y="1078"/>
                    <a:pt x="10934" y="963"/>
                    <a:pt x="11000" y="895"/>
                  </a:cubicBezTo>
                  <a:cubicBezTo>
                    <a:pt x="11022" y="874"/>
                    <a:pt x="11049" y="864"/>
                    <a:pt x="11075" y="864"/>
                  </a:cubicBezTo>
                  <a:close/>
                  <a:moveTo>
                    <a:pt x="11601" y="864"/>
                  </a:moveTo>
                  <a:cubicBezTo>
                    <a:pt x="11656" y="864"/>
                    <a:pt x="11709" y="907"/>
                    <a:pt x="11709" y="971"/>
                  </a:cubicBezTo>
                  <a:cubicBezTo>
                    <a:pt x="11709" y="1029"/>
                    <a:pt x="11661" y="1078"/>
                    <a:pt x="11602" y="1078"/>
                  </a:cubicBezTo>
                  <a:cubicBezTo>
                    <a:pt x="11508" y="1078"/>
                    <a:pt x="11460" y="963"/>
                    <a:pt x="11527" y="895"/>
                  </a:cubicBezTo>
                  <a:cubicBezTo>
                    <a:pt x="11548" y="874"/>
                    <a:pt x="11575" y="864"/>
                    <a:pt x="11601" y="864"/>
                  </a:cubicBezTo>
                  <a:close/>
                  <a:moveTo>
                    <a:pt x="12127" y="864"/>
                  </a:moveTo>
                  <a:cubicBezTo>
                    <a:pt x="12182" y="864"/>
                    <a:pt x="12234" y="907"/>
                    <a:pt x="12234" y="971"/>
                  </a:cubicBezTo>
                  <a:cubicBezTo>
                    <a:pt x="12234" y="1029"/>
                    <a:pt x="12187" y="1078"/>
                    <a:pt x="12129" y="1078"/>
                  </a:cubicBezTo>
                  <a:cubicBezTo>
                    <a:pt x="12033" y="1078"/>
                    <a:pt x="11986" y="963"/>
                    <a:pt x="12053" y="895"/>
                  </a:cubicBezTo>
                  <a:cubicBezTo>
                    <a:pt x="12075" y="874"/>
                    <a:pt x="12101" y="864"/>
                    <a:pt x="12127" y="864"/>
                  </a:cubicBezTo>
                  <a:close/>
                  <a:moveTo>
                    <a:pt x="12654" y="864"/>
                  </a:moveTo>
                  <a:cubicBezTo>
                    <a:pt x="12708" y="864"/>
                    <a:pt x="12761" y="907"/>
                    <a:pt x="12761" y="971"/>
                  </a:cubicBezTo>
                  <a:cubicBezTo>
                    <a:pt x="12761" y="1029"/>
                    <a:pt x="12714" y="1078"/>
                    <a:pt x="12654" y="1078"/>
                  </a:cubicBezTo>
                  <a:cubicBezTo>
                    <a:pt x="12560" y="1078"/>
                    <a:pt x="12512" y="963"/>
                    <a:pt x="12580" y="895"/>
                  </a:cubicBezTo>
                  <a:cubicBezTo>
                    <a:pt x="12601" y="874"/>
                    <a:pt x="12628" y="864"/>
                    <a:pt x="12654" y="864"/>
                  </a:cubicBezTo>
                  <a:close/>
                  <a:moveTo>
                    <a:pt x="13180" y="864"/>
                  </a:moveTo>
                  <a:cubicBezTo>
                    <a:pt x="13235" y="864"/>
                    <a:pt x="13288" y="907"/>
                    <a:pt x="13288" y="971"/>
                  </a:cubicBezTo>
                  <a:cubicBezTo>
                    <a:pt x="13288" y="1029"/>
                    <a:pt x="13239" y="1078"/>
                    <a:pt x="13181" y="1078"/>
                  </a:cubicBezTo>
                  <a:cubicBezTo>
                    <a:pt x="13086" y="1078"/>
                    <a:pt x="13039" y="963"/>
                    <a:pt x="13105" y="895"/>
                  </a:cubicBezTo>
                  <a:cubicBezTo>
                    <a:pt x="13127" y="874"/>
                    <a:pt x="13154" y="864"/>
                    <a:pt x="13180" y="864"/>
                  </a:cubicBezTo>
                  <a:close/>
                  <a:moveTo>
                    <a:pt x="13707" y="864"/>
                  </a:moveTo>
                  <a:cubicBezTo>
                    <a:pt x="13761" y="864"/>
                    <a:pt x="13814" y="907"/>
                    <a:pt x="13814" y="971"/>
                  </a:cubicBezTo>
                  <a:cubicBezTo>
                    <a:pt x="13814" y="1029"/>
                    <a:pt x="13766" y="1078"/>
                    <a:pt x="13707" y="1078"/>
                  </a:cubicBezTo>
                  <a:cubicBezTo>
                    <a:pt x="13613" y="1078"/>
                    <a:pt x="13564" y="963"/>
                    <a:pt x="13632" y="895"/>
                  </a:cubicBezTo>
                  <a:cubicBezTo>
                    <a:pt x="13654" y="874"/>
                    <a:pt x="13680" y="864"/>
                    <a:pt x="13707" y="864"/>
                  </a:cubicBezTo>
                  <a:close/>
                  <a:moveTo>
                    <a:pt x="14232" y="864"/>
                  </a:moveTo>
                  <a:cubicBezTo>
                    <a:pt x="14287" y="864"/>
                    <a:pt x="14340" y="907"/>
                    <a:pt x="14340" y="971"/>
                  </a:cubicBezTo>
                  <a:cubicBezTo>
                    <a:pt x="14340" y="1029"/>
                    <a:pt x="14292" y="1078"/>
                    <a:pt x="14234" y="1078"/>
                  </a:cubicBezTo>
                  <a:cubicBezTo>
                    <a:pt x="14138" y="1078"/>
                    <a:pt x="14091" y="963"/>
                    <a:pt x="14158" y="895"/>
                  </a:cubicBezTo>
                  <a:cubicBezTo>
                    <a:pt x="14180" y="874"/>
                    <a:pt x="14206" y="864"/>
                    <a:pt x="14232" y="864"/>
                  </a:cubicBezTo>
                  <a:close/>
                  <a:moveTo>
                    <a:pt x="1393" y="1"/>
                  </a:moveTo>
                  <a:lnTo>
                    <a:pt x="1052" y="341"/>
                  </a:lnTo>
                  <a:cubicBezTo>
                    <a:pt x="1061" y="339"/>
                    <a:pt x="1069" y="338"/>
                    <a:pt x="1077" y="338"/>
                  </a:cubicBezTo>
                  <a:cubicBezTo>
                    <a:pt x="1168" y="338"/>
                    <a:pt x="1222" y="451"/>
                    <a:pt x="1152" y="521"/>
                  </a:cubicBezTo>
                  <a:cubicBezTo>
                    <a:pt x="1130" y="543"/>
                    <a:pt x="1104" y="552"/>
                    <a:pt x="1078" y="552"/>
                  </a:cubicBezTo>
                  <a:cubicBezTo>
                    <a:pt x="1015" y="552"/>
                    <a:pt x="956" y="495"/>
                    <a:pt x="972" y="422"/>
                  </a:cubicBezTo>
                  <a:lnTo>
                    <a:pt x="972" y="422"/>
                  </a:lnTo>
                  <a:lnTo>
                    <a:pt x="527" y="867"/>
                  </a:lnTo>
                  <a:cubicBezTo>
                    <a:pt x="535" y="865"/>
                    <a:pt x="544" y="864"/>
                    <a:pt x="552" y="864"/>
                  </a:cubicBezTo>
                  <a:cubicBezTo>
                    <a:pt x="641" y="864"/>
                    <a:pt x="695" y="977"/>
                    <a:pt x="626" y="1047"/>
                  </a:cubicBezTo>
                  <a:cubicBezTo>
                    <a:pt x="604" y="1069"/>
                    <a:pt x="578" y="1079"/>
                    <a:pt x="552" y="1079"/>
                  </a:cubicBezTo>
                  <a:cubicBezTo>
                    <a:pt x="489" y="1079"/>
                    <a:pt x="429" y="1021"/>
                    <a:pt x="446" y="947"/>
                  </a:cubicBezTo>
                  <a:lnTo>
                    <a:pt x="446" y="947"/>
                  </a:lnTo>
                  <a:lnTo>
                    <a:pt x="0" y="1394"/>
                  </a:lnTo>
                  <a:cubicBezTo>
                    <a:pt x="9" y="1392"/>
                    <a:pt x="18" y="1391"/>
                    <a:pt x="26" y="1391"/>
                  </a:cubicBezTo>
                  <a:cubicBezTo>
                    <a:pt x="117" y="1391"/>
                    <a:pt x="169" y="1508"/>
                    <a:pt x="96" y="1576"/>
                  </a:cubicBezTo>
                  <a:lnTo>
                    <a:pt x="478" y="1576"/>
                  </a:lnTo>
                  <a:cubicBezTo>
                    <a:pt x="406" y="1510"/>
                    <a:pt x="452" y="1390"/>
                    <a:pt x="549" y="1390"/>
                  </a:cubicBezTo>
                  <a:cubicBezTo>
                    <a:pt x="647" y="1390"/>
                    <a:pt x="693" y="1510"/>
                    <a:pt x="621" y="1576"/>
                  </a:cubicBezTo>
                  <a:lnTo>
                    <a:pt x="1004" y="1576"/>
                  </a:lnTo>
                  <a:cubicBezTo>
                    <a:pt x="933" y="1510"/>
                    <a:pt x="979" y="1390"/>
                    <a:pt x="1076" y="1390"/>
                  </a:cubicBezTo>
                  <a:cubicBezTo>
                    <a:pt x="1173" y="1390"/>
                    <a:pt x="1220" y="1510"/>
                    <a:pt x="1148" y="1576"/>
                  </a:cubicBezTo>
                  <a:lnTo>
                    <a:pt x="1530" y="1576"/>
                  </a:lnTo>
                  <a:cubicBezTo>
                    <a:pt x="1458" y="1510"/>
                    <a:pt x="1506" y="1390"/>
                    <a:pt x="1602" y="1390"/>
                  </a:cubicBezTo>
                  <a:cubicBezTo>
                    <a:pt x="1699" y="1390"/>
                    <a:pt x="1745" y="1510"/>
                    <a:pt x="1674" y="1576"/>
                  </a:cubicBezTo>
                  <a:lnTo>
                    <a:pt x="2057" y="1576"/>
                  </a:lnTo>
                  <a:cubicBezTo>
                    <a:pt x="1985" y="1510"/>
                    <a:pt x="2031" y="1390"/>
                    <a:pt x="2129" y="1390"/>
                  </a:cubicBezTo>
                  <a:cubicBezTo>
                    <a:pt x="2226" y="1390"/>
                    <a:pt x="2272" y="1510"/>
                    <a:pt x="2200" y="1576"/>
                  </a:cubicBezTo>
                  <a:lnTo>
                    <a:pt x="2582" y="1576"/>
                  </a:lnTo>
                  <a:cubicBezTo>
                    <a:pt x="2512" y="1510"/>
                    <a:pt x="2558" y="1390"/>
                    <a:pt x="2654" y="1390"/>
                  </a:cubicBezTo>
                  <a:cubicBezTo>
                    <a:pt x="2752" y="1390"/>
                    <a:pt x="2799" y="1510"/>
                    <a:pt x="2727" y="1576"/>
                  </a:cubicBezTo>
                  <a:lnTo>
                    <a:pt x="3109" y="1576"/>
                  </a:lnTo>
                  <a:cubicBezTo>
                    <a:pt x="3037" y="1510"/>
                    <a:pt x="3084" y="1390"/>
                    <a:pt x="3181" y="1390"/>
                  </a:cubicBezTo>
                  <a:cubicBezTo>
                    <a:pt x="3278" y="1390"/>
                    <a:pt x="3324" y="1510"/>
                    <a:pt x="3253" y="1576"/>
                  </a:cubicBezTo>
                  <a:lnTo>
                    <a:pt x="3636" y="1576"/>
                  </a:lnTo>
                  <a:cubicBezTo>
                    <a:pt x="3564" y="1510"/>
                    <a:pt x="3610" y="1390"/>
                    <a:pt x="3708" y="1390"/>
                  </a:cubicBezTo>
                  <a:cubicBezTo>
                    <a:pt x="3804" y="1390"/>
                    <a:pt x="3851" y="1510"/>
                    <a:pt x="3779" y="1576"/>
                  </a:cubicBezTo>
                  <a:lnTo>
                    <a:pt x="4161" y="1576"/>
                  </a:lnTo>
                  <a:cubicBezTo>
                    <a:pt x="4090" y="1510"/>
                    <a:pt x="4136" y="1390"/>
                    <a:pt x="4233" y="1390"/>
                  </a:cubicBezTo>
                  <a:cubicBezTo>
                    <a:pt x="4331" y="1390"/>
                    <a:pt x="4377" y="1510"/>
                    <a:pt x="4305" y="1576"/>
                  </a:cubicBezTo>
                  <a:lnTo>
                    <a:pt x="4688" y="1576"/>
                  </a:lnTo>
                  <a:cubicBezTo>
                    <a:pt x="4616" y="1510"/>
                    <a:pt x="4663" y="1390"/>
                    <a:pt x="4760" y="1390"/>
                  </a:cubicBezTo>
                  <a:cubicBezTo>
                    <a:pt x="4857" y="1390"/>
                    <a:pt x="4903" y="1510"/>
                    <a:pt x="4832" y="1576"/>
                  </a:cubicBezTo>
                  <a:lnTo>
                    <a:pt x="5214" y="1576"/>
                  </a:lnTo>
                  <a:cubicBezTo>
                    <a:pt x="5142" y="1510"/>
                    <a:pt x="5188" y="1390"/>
                    <a:pt x="5286" y="1390"/>
                  </a:cubicBezTo>
                  <a:cubicBezTo>
                    <a:pt x="5383" y="1390"/>
                    <a:pt x="5429" y="1510"/>
                    <a:pt x="5357" y="1576"/>
                  </a:cubicBezTo>
                  <a:lnTo>
                    <a:pt x="5740" y="1576"/>
                  </a:lnTo>
                  <a:cubicBezTo>
                    <a:pt x="5669" y="1510"/>
                    <a:pt x="5715" y="1390"/>
                    <a:pt x="5812" y="1390"/>
                  </a:cubicBezTo>
                  <a:cubicBezTo>
                    <a:pt x="5910" y="1390"/>
                    <a:pt x="5956" y="1510"/>
                    <a:pt x="5884" y="1576"/>
                  </a:cubicBezTo>
                  <a:lnTo>
                    <a:pt x="6266" y="1576"/>
                  </a:lnTo>
                  <a:cubicBezTo>
                    <a:pt x="6194" y="1510"/>
                    <a:pt x="6242" y="1390"/>
                    <a:pt x="6338" y="1390"/>
                  </a:cubicBezTo>
                  <a:cubicBezTo>
                    <a:pt x="6435" y="1390"/>
                    <a:pt x="6481" y="1510"/>
                    <a:pt x="6410" y="1576"/>
                  </a:cubicBezTo>
                  <a:lnTo>
                    <a:pt x="6794" y="1576"/>
                  </a:lnTo>
                  <a:cubicBezTo>
                    <a:pt x="6722" y="1510"/>
                    <a:pt x="6768" y="1390"/>
                    <a:pt x="6865" y="1390"/>
                  </a:cubicBezTo>
                  <a:cubicBezTo>
                    <a:pt x="6963" y="1390"/>
                    <a:pt x="7009" y="1510"/>
                    <a:pt x="6937" y="1576"/>
                  </a:cubicBezTo>
                  <a:lnTo>
                    <a:pt x="7320" y="1576"/>
                  </a:lnTo>
                  <a:cubicBezTo>
                    <a:pt x="7248" y="1510"/>
                    <a:pt x="7295" y="1390"/>
                    <a:pt x="7392" y="1390"/>
                  </a:cubicBezTo>
                  <a:cubicBezTo>
                    <a:pt x="7488" y="1390"/>
                    <a:pt x="7536" y="1510"/>
                    <a:pt x="7464" y="1576"/>
                  </a:cubicBezTo>
                  <a:lnTo>
                    <a:pt x="7846" y="1576"/>
                  </a:lnTo>
                  <a:cubicBezTo>
                    <a:pt x="7774" y="1510"/>
                    <a:pt x="7820" y="1390"/>
                    <a:pt x="7918" y="1390"/>
                  </a:cubicBezTo>
                  <a:cubicBezTo>
                    <a:pt x="8015" y="1390"/>
                    <a:pt x="8061" y="1510"/>
                    <a:pt x="7990" y="1576"/>
                  </a:cubicBezTo>
                  <a:lnTo>
                    <a:pt x="8373" y="1576"/>
                  </a:lnTo>
                  <a:cubicBezTo>
                    <a:pt x="8301" y="1510"/>
                    <a:pt x="8347" y="1390"/>
                    <a:pt x="8444" y="1390"/>
                  </a:cubicBezTo>
                  <a:cubicBezTo>
                    <a:pt x="8542" y="1390"/>
                    <a:pt x="8588" y="1510"/>
                    <a:pt x="8516" y="1576"/>
                  </a:cubicBezTo>
                  <a:lnTo>
                    <a:pt x="8898" y="1576"/>
                  </a:lnTo>
                  <a:cubicBezTo>
                    <a:pt x="8827" y="1510"/>
                    <a:pt x="8873" y="1390"/>
                    <a:pt x="8970" y="1390"/>
                  </a:cubicBezTo>
                  <a:cubicBezTo>
                    <a:pt x="9067" y="1390"/>
                    <a:pt x="9114" y="1510"/>
                    <a:pt x="9042" y="1576"/>
                  </a:cubicBezTo>
                  <a:lnTo>
                    <a:pt x="9425" y="1576"/>
                  </a:lnTo>
                  <a:cubicBezTo>
                    <a:pt x="9353" y="1510"/>
                    <a:pt x="9399" y="1390"/>
                    <a:pt x="9497" y="1390"/>
                  </a:cubicBezTo>
                  <a:cubicBezTo>
                    <a:pt x="9594" y="1390"/>
                    <a:pt x="9640" y="1510"/>
                    <a:pt x="9569" y="1576"/>
                  </a:cubicBezTo>
                  <a:lnTo>
                    <a:pt x="9951" y="1576"/>
                  </a:lnTo>
                  <a:cubicBezTo>
                    <a:pt x="9879" y="1510"/>
                    <a:pt x="9926" y="1390"/>
                    <a:pt x="10022" y="1390"/>
                  </a:cubicBezTo>
                  <a:cubicBezTo>
                    <a:pt x="10120" y="1390"/>
                    <a:pt x="10166" y="1510"/>
                    <a:pt x="10094" y="1576"/>
                  </a:cubicBezTo>
                  <a:lnTo>
                    <a:pt x="10477" y="1576"/>
                  </a:lnTo>
                  <a:cubicBezTo>
                    <a:pt x="10406" y="1510"/>
                    <a:pt x="10452" y="1390"/>
                    <a:pt x="10549" y="1390"/>
                  </a:cubicBezTo>
                  <a:cubicBezTo>
                    <a:pt x="10646" y="1390"/>
                    <a:pt x="10693" y="1510"/>
                    <a:pt x="10621" y="1576"/>
                  </a:cubicBezTo>
                  <a:lnTo>
                    <a:pt x="11003" y="1576"/>
                  </a:lnTo>
                  <a:cubicBezTo>
                    <a:pt x="10931" y="1510"/>
                    <a:pt x="10978" y="1390"/>
                    <a:pt x="11075" y="1390"/>
                  </a:cubicBezTo>
                  <a:cubicBezTo>
                    <a:pt x="11172" y="1390"/>
                    <a:pt x="11218" y="1510"/>
                    <a:pt x="11147" y="1576"/>
                  </a:cubicBezTo>
                  <a:lnTo>
                    <a:pt x="11530" y="1576"/>
                  </a:lnTo>
                  <a:cubicBezTo>
                    <a:pt x="11458" y="1510"/>
                    <a:pt x="11504" y="1390"/>
                    <a:pt x="11601" y="1390"/>
                  </a:cubicBezTo>
                  <a:cubicBezTo>
                    <a:pt x="11699" y="1390"/>
                    <a:pt x="11745" y="1510"/>
                    <a:pt x="11673" y="1576"/>
                  </a:cubicBezTo>
                  <a:lnTo>
                    <a:pt x="12056" y="1576"/>
                  </a:lnTo>
                  <a:cubicBezTo>
                    <a:pt x="11985" y="1510"/>
                    <a:pt x="12031" y="1390"/>
                    <a:pt x="12128" y="1390"/>
                  </a:cubicBezTo>
                  <a:cubicBezTo>
                    <a:pt x="12224" y="1390"/>
                    <a:pt x="12272" y="1510"/>
                    <a:pt x="12200" y="1576"/>
                  </a:cubicBezTo>
                  <a:lnTo>
                    <a:pt x="12582" y="1576"/>
                  </a:lnTo>
                  <a:cubicBezTo>
                    <a:pt x="12510" y="1510"/>
                    <a:pt x="12556" y="1390"/>
                    <a:pt x="12654" y="1390"/>
                  </a:cubicBezTo>
                  <a:cubicBezTo>
                    <a:pt x="12751" y="1390"/>
                    <a:pt x="12797" y="1510"/>
                    <a:pt x="12726" y="1576"/>
                  </a:cubicBezTo>
                  <a:lnTo>
                    <a:pt x="13109" y="1576"/>
                  </a:lnTo>
                  <a:cubicBezTo>
                    <a:pt x="13037" y="1510"/>
                    <a:pt x="13083" y="1390"/>
                    <a:pt x="13180" y="1390"/>
                  </a:cubicBezTo>
                  <a:cubicBezTo>
                    <a:pt x="13277" y="1390"/>
                    <a:pt x="13324" y="1510"/>
                    <a:pt x="13252" y="1576"/>
                  </a:cubicBezTo>
                  <a:lnTo>
                    <a:pt x="13634" y="1576"/>
                  </a:lnTo>
                  <a:cubicBezTo>
                    <a:pt x="13563" y="1510"/>
                    <a:pt x="13609" y="1390"/>
                    <a:pt x="13706" y="1390"/>
                  </a:cubicBezTo>
                  <a:cubicBezTo>
                    <a:pt x="13803" y="1390"/>
                    <a:pt x="13850" y="1510"/>
                    <a:pt x="13778" y="1576"/>
                  </a:cubicBezTo>
                  <a:lnTo>
                    <a:pt x="13865" y="1576"/>
                  </a:lnTo>
                  <a:lnTo>
                    <a:pt x="15441" y="1"/>
                  </a:lnTo>
                  <a:lnTo>
                    <a:pt x="15353" y="1"/>
                  </a:lnTo>
                  <a:cubicBezTo>
                    <a:pt x="15334" y="17"/>
                    <a:pt x="15310" y="25"/>
                    <a:pt x="15286" y="25"/>
                  </a:cubicBezTo>
                  <a:cubicBezTo>
                    <a:pt x="15262" y="25"/>
                    <a:pt x="15238" y="17"/>
                    <a:pt x="15218" y="1"/>
                  </a:cubicBezTo>
                  <a:lnTo>
                    <a:pt x="14827" y="1"/>
                  </a:lnTo>
                  <a:cubicBezTo>
                    <a:pt x="14808" y="17"/>
                    <a:pt x="14784" y="25"/>
                    <a:pt x="14760" y="25"/>
                  </a:cubicBezTo>
                  <a:cubicBezTo>
                    <a:pt x="14736" y="25"/>
                    <a:pt x="14712" y="17"/>
                    <a:pt x="14692" y="1"/>
                  </a:cubicBezTo>
                  <a:lnTo>
                    <a:pt x="14301" y="1"/>
                  </a:lnTo>
                  <a:cubicBezTo>
                    <a:pt x="14282" y="17"/>
                    <a:pt x="14258" y="25"/>
                    <a:pt x="14234" y="25"/>
                  </a:cubicBezTo>
                  <a:cubicBezTo>
                    <a:pt x="14210" y="25"/>
                    <a:pt x="14186" y="17"/>
                    <a:pt x="14166" y="1"/>
                  </a:cubicBezTo>
                  <a:lnTo>
                    <a:pt x="13775" y="1"/>
                  </a:lnTo>
                  <a:cubicBezTo>
                    <a:pt x="13755" y="17"/>
                    <a:pt x="13731" y="25"/>
                    <a:pt x="13707" y="25"/>
                  </a:cubicBezTo>
                  <a:cubicBezTo>
                    <a:pt x="13683" y="25"/>
                    <a:pt x="13659" y="17"/>
                    <a:pt x="13640" y="1"/>
                  </a:cubicBezTo>
                  <a:lnTo>
                    <a:pt x="13248" y="1"/>
                  </a:lnTo>
                  <a:cubicBezTo>
                    <a:pt x="13229" y="17"/>
                    <a:pt x="13205" y="25"/>
                    <a:pt x="13181" y="25"/>
                  </a:cubicBezTo>
                  <a:cubicBezTo>
                    <a:pt x="13157" y="25"/>
                    <a:pt x="13133" y="17"/>
                    <a:pt x="13113" y="1"/>
                  </a:cubicBezTo>
                  <a:lnTo>
                    <a:pt x="12722" y="1"/>
                  </a:lnTo>
                  <a:cubicBezTo>
                    <a:pt x="12702" y="17"/>
                    <a:pt x="12679" y="25"/>
                    <a:pt x="12655" y="25"/>
                  </a:cubicBezTo>
                  <a:cubicBezTo>
                    <a:pt x="12631" y="25"/>
                    <a:pt x="12607" y="17"/>
                    <a:pt x="12588" y="1"/>
                  </a:cubicBezTo>
                  <a:lnTo>
                    <a:pt x="12196" y="1"/>
                  </a:lnTo>
                  <a:cubicBezTo>
                    <a:pt x="12176" y="17"/>
                    <a:pt x="12153" y="25"/>
                    <a:pt x="12129" y="25"/>
                  </a:cubicBezTo>
                  <a:cubicBezTo>
                    <a:pt x="12105" y="25"/>
                    <a:pt x="12081" y="17"/>
                    <a:pt x="12061" y="1"/>
                  </a:cubicBezTo>
                  <a:lnTo>
                    <a:pt x="11670" y="1"/>
                  </a:lnTo>
                  <a:cubicBezTo>
                    <a:pt x="11650" y="17"/>
                    <a:pt x="11626" y="25"/>
                    <a:pt x="11602" y="25"/>
                  </a:cubicBezTo>
                  <a:cubicBezTo>
                    <a:pt x="11578" y="25"/>
                    <a:pt x="11554" y="17"/>
                    <a:pt x="11535" y="1"/>
                  </a:cubicBezTo>
                  <a:lnTo>
                    <a:pt x="11143" y="1"/>
                  </a:lnTo>
                  <a:cubicBezTo>
                    <a:pt x="11123" y="17"/>
                    <a:pt x="11099" y="25"/>
                    <a:pt x="11075" y="25"/>
                  </a:cubicBezTo>
                  <a:cubicBezTo>
                    <a:pt x="11052" y="25"/>
                    <a:pt x="11028" y="17"/>
                    <a:pt x="11008" y="1"/>
                  </a:cubicBezTo>
                  <a:lnTo>
                    <a:pt x="10618" y="1"/>
                  </a:lnTo>
                  <a:cubicBezTo>
                    <a:pt x="10598" y="17"/>
                    <a:pt x="10574" y="25"/>
                    <a:pt x="10550" y="25"/>
                  </a:cubicBezTo>
                  <a:cubicBezTo>
                    <a:pt x="10526" y="25"/>
                    <a:pt x="10502" y="17"/>
                    <a:pt x="10482" y="1"/>
                  </a:cubicBezTo>
                  <a:lnTo>
                    <a:pt x="10091" y="1"/>
                  </a:lnTo>
                  <a:cubicBezTo>
                    <a:pt x="10071" y="17"/>
                    <a:pt x="10047" y="25"/>
                    <a:pt x="10023" y="25"/>
                  </a:cubicBezTo>
                  <a:cubicBezTo>
                    <a:pt x="9999" y="25"/>
                    <a:pt x="9976" y="17"/>
                    <a:pt x="9956" y="1"/>
                  </a:cubicBezTo>
                  <a:lnTo>
                    <a:pt x="9564" y="1"/>
                  </a:lnTo>
                  <a:cubicBezTo>
                    <a:pt x="9545" y="17"/>
                    <a:pt x="9521" y="25"/>
                    <a:pt x="9497" y="25"/>
                  </a:cubicBezTo>
                  <a:cubicBezTo>
                    <a:pt x="9473" y="25"/>
                    <a:pt x="9449" y="17"/>
                    <a:pt x="9429" y="1"/>
                  </a:cubicBezTo>
                  <a:lnTo>
                    <a:pt x="9038" y="1"/>
                  </a:lnTo>
                  <a:cubicBezTo>
                    <a:pt x="9018" y="17"/>
                    <a:pt x="8994" y="25"/>
                    <a:pt x="8970" y="25"/>
                  </a:cubicBezTo>
                  <a:cubicBezTo>
                    <a:pt x="8946" y="25"/>
                    <a:pt x="8922" y="17"/>
                    <a:pt x="8903" y="1"/>
                  </a:cubicBezTo>
                  <a:lnTo>
                    <a:pt x="8512" y="1"/>
                  </a:lnTo>
                  <a:cubicBezTo>
                    <a:pt x="8493" y="17"/>
                    <a:pt x="8468" y="25"/>
                    <a:pt x="8444" y="25"/>
                  </a:cubicBezTo>
                  <a:cubicBezTo>
                    <a:pt x="8420" y="25"/>
                    <a:pt x="8396" y="17"/>
                    <a:pt x="8377" y="1"/>
                  </a:cubicBezTo>
                  <a:lnTo>
                    <a:pt x="7986" y="1"/>
                  </a:lnTo>
                  <a:cubicBezTo>
                    <a:pt x="7966" y="17"/>
                    <a:pt x="7942" y="25"/>
                    <a:pt x="7918" y="25"/>
                  </a:cubicBezTo>
                  <a:cubicBezTo>
                    <a:pt x="7894" y="25"/>
                    <a:pt x="7870" y="17"/>
                    <a:pt x="7851" y="1"/>
                  </a:cubicBezTo>
                  <a:lnTo>
                    <a:pt x="7459" y="1"/>
                  </a:lnTo>
                  <a:cubicBezTo>
                    <a:pt x="7439" y="17"/>
                    <a:pt x="7415" y="25"/>
                    <a:pt x="7392" y="25"/>
                  </a:cubicBezTo>
                  <a:cubicBezTo>
                    <a:pt x="7368" y="25"/>
                    <a:pt x="7344" y="17"/>
                    <a:pt x="7324" y="1"/>
                  </a:cubicBezTo>
                  <a:lnTo>
                    <a:pt x="6932" y="1"/>
                  </a:lnTo>
                  <a:cubicBezTo>
                    <a:pt x="6913" y="17"/>
                    <a:pt x="6889" y="25"/>
                    <a:pt x="6865" y="25"/>
                  </a:cubicBezTo>
                  <a:cubicBezTo>
                    <a:pt x="6841" y="25"/>
                    <a:pt x="6817" y="17"/>
                    <a:pt x="6797" y="1"/>
                  </a:cubicBezTo>
                  <a:lnTo>
                    <a:pt x="6407" y="1"/>
                  </a:lnTo>
                  <a:cubicBezTo>
                    <a:pt x="6387" y="17"/>
                    <a:pt x="6363" y="25"/>
                    <a:pt x="6340" y="25"/>
                  </a:cubicBezTo>
                  <a:cubicBezTo>
                    <a:pt x="6316" y="25"/>
                    <a:pt x="6292" y="17"/>
                    <a:pt x="6272" y="1"/>
                  </a:cubicBezTo>
                  <a:lnTo>
                    <a:pt x="5880" y="1"/>
                  </a:lnTo>
                  <a:cubicBezTo>
                    <a:pt x="5861" y="17"/>
                    <a:pt x="5837" y="25"/>
                    <a:pt x="5813" y="25"/>
                  </a:cubicBezTo>
                  <a:cubicBezTo>
                    <a:pt x="5789" y="25"/>
                    <a:pt x="5765" y="17"/>
                    <a:pt x="5745" y="1"/>
                  </a:cubicBezTo>
                  <a:lnTo>
                    <a:pt x="5354" y="1"/>
                  </a:lnTo>
                  <a:cubicBezTo>
                    <a:pt x="5334" y="17"/>
                    <a:pt x="5310" y="25"/>
                    <a:pt x="5286" y="25"/>
                  </a:cubicBezTo>
                  <a:cubicBezTo>
                    <a:pt x="5262" y="25"/>
                    <a:pt x="5239" y="17"/>
                    <a:pt x="5219" y="1"/>
                  </a:cubicBezTo>
                  <a:lnTo>
                    <a:pt x="4827" y="1"/>
                  </a:lnTo>
                  <a:cubicBezTo>
                    <a:pt x="4808" y="17"/>
                    <a:pt x="4784" y="25"/>
                    <a:pt x="4760" y="25"/>
                  </a:cubicBezTo>
                  <a:cubicBezTo>
                    <a:pt x="4736" y="25"/>
                    <a:pt x="4712" y="17"/>
                    <a:pt x="4693" y="1"/>
                  </a:cubicBezTo>
                  <a:lnTo>
                    <a:pt x="4302" y="1"/>
                  </a:lnTo>
                  <a:cubicBezTo>
                    <a:pt x="4282" y="17"/>
                    <a:pt x="4258" y="25"/>
                    <a:pt x="4234" y="25"/>
                  </a:cubicBezTo>
                  <a:cubicBezTo>
                    <a:pt x="4210" y="25"/>
                    <a:pt x="4186" y="17"/>
                    <a:pt x="4167" y="1"/>
                  </a:cubicBezTo>
                  <a:lnTo>
                    <a:pt x="3775" y="1"/>
                  </a:lnTo>
                  <a:cubicBezTo>
                    <a:pt x="3755" y="17"/>
                    <a:pt x="3732" y="25"/>
                    <a:pt x="3708" y="25"/>
                  </a:cubicBezTo>
                  <a:cubicBezTo>
                    <a:pt x="3684" y="25"/>
                    <a:pt x="3660" y="17"/>
                    <a:pt x="3640" y="1"/>
                  </a:cubicBezTo>
                  <a:lnTo>
                    <a:pt x="3249" y="1"/>
                  </a:lnTo>
                  <a:cubicBezTo>
                    <a:pt x="3229" y="17"/>
                    <a:pt x="3205" y="25"/>
                    <a:pt x="3181" y="25"/>
                  </a:cubicBezTo>
                  <a:cubicBezTo>
                    <a:pt x="3157" y="25"/>
                    <a:pt x="3133" y="17"/>
                    <a:pt x="3114" y="1"/>
                  </a:cubicBezTo>
                  <a:lnTo>
                    <a:pt x="2723" y="1"/>
                  </a:lnTo>
                  <a:cubicBezTo>
                    <a:pt x="2703" y="17"/>
                    <a:pt x="2679" y="25"/>
                    <a:pt x="2655" y="25"/>
                  </a:cubicBezTo>
                  <a:cubicBezTo>
                    <a:pt x="2631" y="25"/>
                    <a:pt x="2607" y="17"/>
                    <a:pt x="2588" y="1"/>
                  </a:cubicBezTo>
                  <a:lnTo>
                    <a:pt x="2197" y="1"/>
                  </a:lnTo>
                  <a:cubicBezTo>
                    <a:pt x="2177" y="17"/>
                    <a:pt x="2153" y="25"/>
                    <a:pt x="2129" y="25"/>
                  </a:cubicBezTo>
                  <a:cubicBezTo>
                    <a:pt x="2105" y="25"/>
                    <a:pt x="2081" y="17"/>
                    <a:pt x="2062" y="1"/>
                  </a:cubicBezTo>
                  <a:lnTo>
                    <a:pt x="1670" y="1"/>
                  </a:lnTo>
                  <a:cubicBezTo>
                    <a:pt x="1650" y="17"/>
                    <a:pt x="1626" y="25"/>
                    <a:pt x="1602" y="25"/>
                  </a:cubicBezTo>
                  <a:cubicBezTo>
                    <a:pt x="1579" y="25"/>
                    <a:pt x="1555" y="17"/>
                    <a:pt x="15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7"/>
            <p:cNvSpPr/>
            <p:nvPr/>
          </p:nvSpPr>
          <p:spPr>
            <a:xfrm>
              <a:off x="1729330" y="1152898"/>
              <a:ext cx="451" cy="451"/>
            </a:xfrm>
            <a:custGeom>
              <a:rect b="b" l="l" r="r" t="t"/>
              <a:pathLst>
                <a:path extrusionOk="0" h="3" w="3">
                  <a:moveTo>
                    <a:pt x="0" y="2"/>
                  </a:moveTo>
                  <a:cubicBezTo>
                    <a:pt x="0" y="2"/>
                    <a:pt x="1" y="1"/>
                    <a:pt x="2" y="1"/>
                  </a:cubicBezTo>
                  <a:cubicBezTo>
                    <a:pt x="1" y="1"/>
                    <a:pt x="0" y="2"/>
                    <a:pt x="0"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7"/>
            <p:cNvSpPr/>
            <p:nvPr/>
          </p:nvSpPr>
          <p:spPr>
            <a:xfrm>
              <a:off x="1731884" y="1152447"/>
              <a:ext cx="2222697" cy="2975762"/>
            </a:xfrm>
            <a:custGeom>
              <a:rect b="b" l="l" r="r" t="t"/>
              <a:pathLst>
                <a:path extrusionOk="0" h="19812" w="14798">
                  <a:moveTo>
                    <a:pt x="0" y="1"/>
                  </a:moveTo>
                  <a:cubicBezTo>
                    <a:pt x="24" y="1"/>
                    <a:pt x="43" y="20"/>
                    <a:pt x="43" y="43"/>
                  </a:cubicBezTo>
                  <a:lnTo>
                    <a:pt x="43" y="85"/>
                  </a:lnTo>
                  <a:lnTo>
                    <a:pt x="14713" y="85"/>
                  </a:lnTo>
                  <a:lnTo>
                    <a:pt x="14713" y="19769"/>
                  </a:lnTo>
                  <a:lnTo>
                    <a:pt x="14755" y="19769"/>
                  </a:lnTo>
                  <a:cubicBezTo>
                    <a:pt x="14778" y="19769"/>
                    <a:pt x="14798" y="19788"/>
                    <a:pt x="14796" y="19812"/>
                  </a:cubicBezTo>
                  <a:lnTo>
                    <a:pt x="14798" y="19812"/>
                  </a:lnTo>
                  <a:lnTo>
                    <a:pt x="14798" y="43"/>
                  </a:lnTo>
                  <a:cubicBezTo>
                    <a:pt x="14798" y="20"/>
                    <a:pt x="14778" y="1"/>
                    <a:pt x="14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7"/>
            <p:cNvSpPr/>
            <p:nvPr/>
          </p:nvSpPr>
          <p:spPr>
            <a:xfrm>
              <a:off x="1727377" y="1154250"/>
              <a:ext cx="150" cy="150"/>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7"/>
            <p:cNvSpPr/>
            <p:nvPr/>
          </p:nvSpPr>
          <p:spPr>
            <a:xfrm>
              <a:off x="1730532" y="1152597"/>
              <a:ext cx="300" cy="150"/>
            </a:xfrm>
            <a:custGeom>
              <a:rect b="b" l="l" r="r" t="t"/>
              <a:pathLst>
                <a:path extrusionOk="0" h="1" w="2">
                  <a:moveTo>
                    <a:pt x="0" y="1"/>
                  </a:moveTo>
                  <a:cubicBezTo>
                    <a:pt x="0" y="1"/>
                    <a:pt x="1" y="1"/>
                    <a:pt x="1" y="1"/>
                  </a:cubicBezTo>
                  <a:cubicBezTo>
                    <a:pt x="1" y="1"/>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7"/>
            <p:cNvSpPr/>
            <p:nvPr/>
          </p:nvSpPr>
          <p:spPr>
            <a:xfrm>
              <a:off x="1728279" y="1153499"/>
              <a:ext cx="300" cy="300"/>
            </a:xfrm>
            <a:custGeom>
              <a:rect b="b" l="l" r="r" t="t"/>
              <a:pathLst>
                <a:path extrusionOk="0" h="2" w="2">
                  <a:moveTo>
                    <a:pt x="0" y="1"/>
                  </a:moveTo>
                  <a:cubicBezTo>
                    <a:pt x="0" y="1"/>
                    <a:pt x="2" y="0"/>
                    <a:pt x="2" y="0"/>
                  </a:cubicBezTo>
                  <a:cubicBezTo>
                    <a:pt x="2" y="0"/>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7"/>
            <p:cNvSpPr/>
            <p:nvPr/>
          </p:nvSpPr>
          <p:spPr>
            <a:xfrm>
              <a:off x="3953216" y="4131372"/>
              <a:ext cx="300" cy="451"/>
            </a:xfrm>
            <a:custGeom>
              <a:rect b="b" l="l" r="r" t="t"/>
              <a:pathLst>
                <a:path extrusionOk="0" h="3" w="2">
                  <a:moveTo>
                    <a:pt x="2" y="0"/>
                  </a:moveTo>
                  <a:cubicBezTo>
                    <a:pt x="1" y="1"/>
                    <a:pt x="1" y="1"/>
                    <a:pt x="1" y="3"/>
                  </a:cubicBezTo>
                  <a:cubicBezTo>
                    <a:pt x="1" y="1"/>
                    <a:pt x="1" y="1"/>
                    <a:pt x="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7"/>
            <p:cNvSpPr/>
            <p:nvPr/>
          </p:nvSpPr>
          <p:spPr>
            <a:xfrm>
              <a:off x="3953817" y="4130321"/>
              <a:ext cx="300" cy="451"/>
            </a:xfrm>
            <a:custGeom>
              <a:rect b="b" l="l" r="r" t="t"/>
              <a:pathLst>
                <a:path extrusionOk="0" h="3" w="2">
                  <a:moveTo>
                    <a:pt x="1" y="1"/>
                  </a:moveTo>
                  <a:cubicBezTo>
                    <a:pt x="1" y="2"/>
                    <a:pt x="0" y="3"/>
                    <a:pt x="0" y="3"/>
                  </a:cubicBezTo>
                  <a:cubicBezTo>
                    <a:pt x="0" y="3"/>
                    <a:pt x="1" y="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7"/>
            <p:cNvSpPr/>
            <p:nvPr/>
          </p:nvSpPr>
          <p:spPr>
            <a:xfrm>
              <a:off x="3954268" y="4129270"/>
              <a:ext cx="150" cy="300"/>
            </a:xfrm>
            <a:custGeom>
              <a:rect b="b" l="l" r="r" t="t"/>
              <a:pathLst>
                <a:path extrusionOk="0" h="2" w="1">
                  <a:moveTo>
                    <a:pt x="0" y="1"/>
                  </a:moveTo>
                  <a:cubicBezTo>
                    <a:pt x="0" y="1"/>
                    <a:pt x="0" y="1"/>
                    <a:pt x="0" y="2"/>
                  </a:cubicBezTo>
                  <a:cubicBezTo>
                    <a:pt x="0" y="1"/>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7"/>
            <p:cNvSpPr/>
            <p:nvPr/>
          </p:nvSpPr>
          <p:spPr>
            <a:xfrm>
              <a:off x="3952615" y="4132574"/>
              <a:ext cx="150" cy="150"/>
            </a:xfrm>
            <a:custGeom>
              <a:rect b="b" l="l" r="r" t="t"/>
              <a:pathLst>
                <a:path extrusionOk="0" h="1" w="1">
                  <a:moveTo>
                    <a:pt x="0" y="0"/>
                  </a:moveTo>
                  <a:lnTo>
                    <a:pt x="0"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7"/>
            <p:cNvSpPr/>
            <p:nvPr/>
          </p:nvSpPr>
          <p:spPr>
            <a:xfrm>
              <a:off x="1454761" y="2658357"/>
              <a:ext cx="37551" cy="32143"/>
            </a:xfrm>
            <a:custGeom>
              <a:rect b="b" l="l" r="r" t="t"/>
              <a:pathLst>
                <a:path extrusionOk="0" h="214" w="250">
                  <a:moveTo>
                    <a:pt x="109" y="1"/>
                  </a:moveTo>
                  <a:cubicBezTo>
                    <a:pt x="54" y="1"/>
                    <a:pt x="1" y="43"/>
                    <a:pt x="1" y="107"/>
                  </a:cubicBezTo>
                  <a:cubicBezTo>
                    <a:pt x="1" y="165"/>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7"/>
            <p:cNvSpPr/>
            <p:nvPr/>
          </p:nvSpPr>
          <p:spPr>
            <a:xfrm>
              <a:off x="1454761" y="2579351"/>
              <a:ext cx="32294" cy="32143"/>
            </a:xfrm>
            <a:custGeom>
              <a:rect b="b" l="l" r="r" t="t"/>
              <a:pathLst>
                <a:path extrusionOk="0" h="214" w="215">
                  <a:moveTo>
                    <a:pt x="108" y="1"/>
                  </a:moveTo>
                  <a:cubicBezTo>
                    <a:pt x="49" y="1"/>
                    <a:pt x="1" y="48"/>
                    <a:pt x="1" y="106"/>
                  </a:cubicBezTo>
                  <a:cubicBezTo>
                    <a:pt x="1" y="166"/>
                    <a:pt x="49" y="213"/>
                    <a:pt x="108" y="213"/>
                  </a:cubicBezTo>
                  <a:cubicBezTo>
                    <a:pt x="166" y="213"/>
                    <a:pt x="215" y="166"/>
                    <a:pt x="215" y="106"/>
                  </a:cubicBezTo>
                  <a:cubicBezTo>
                    <a:pt x="215" y="48"/>
                    <a:pt x="166"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7"/>
            <p:cNvSpPr/>
            <p:nvPr/>
          </p:nvSpPr>
          <p:spPr>
            <a:xfrm>
              <a:off x="1454761" y="2500196"/>
              <a:ext cx="37551" cy="32143"/>
            </a:xfrm>
            <a:custGeom>
              <a:rect b="b" l="l" r="r" t="t"/>
              <a:pathLst>
                <a:path extrusionOk="0" h="214" w="250">
                  <a:moveTo>
                    <a:pt x="108" y="1"/>
                  </a:moveTo>
                  <a:cubicBezTo>
                    <a:pt x="53" y="1"/>
                    <a:pt x="1" y="43"/>
                    <a:pt x="1" y="108"/>
                  </a:cubicBezTo>
                  <a:cubicBezTo>
                    <a:pt x="1" y="166"/>
                    <a:pt x="49" y="214"/>
                    <a:pt x="108" y="214"/>
                  </a:cubicBezTo>
                  <a:cubicBezTo>
                    <a:pt x="202" y="214"/>
                    <a:pt x="250" y="99"/>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7"/>
            <p:cNvSpPr/>
            <p:nvPr/>
          </p:nvSpPr>
          <p:spPr>
            <a:xfrm>
              <a:off x="1454761" y="2421190"/>
              <a:ext cx="37551" cy="32293"/>
            </a:xfrm>
            <a:custGeom>
              <a:rect b="b" l="l" r="r" t="t"/>
              <a:pathLst>
                <a:path extrusionOk="0" h="215" w="250">
                  <a:moveTo>
                    <a:pt x="109" y="0"/>
                  </a:moveTo>
                  <a:cubicBezTo>
                    <a:pt x="54" y="0"/>
                    <a:pt x="1" y="43"/>
                    <a:pt x="1" y="107"/>
                  </a:cubicBezTo>
                  <a:cubicBezTo>
                    <a:pt x="1" y="166"/>
                    <a:pt x="49" y="214"/>
                    <a:pt x="108" y="214"/>
                  </a:cubicBezTo>
                  <a:cubicBezTo>
                    <a:pt x="202" y="214"/>
                    <a:pt x="250" y="99"/>
                    <a:pt x="183" y="32"/>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7"/>
            <p:cNvSpPr/>
            <p:nvPr/>
          </p:nvSpPr>
          <p:spPr>
            <a:xfrm>
              <a:off x="1454761" y="2342185"/>
              <a:ext cx="37551" cy="32143"/>
            </a:xfrm>
            <a:custGeom>
              <a:rect b="b" l="l" r="r" t="t"/>
              <a:pathLst>
                <a:path extrusionOk="0" h="214" w="25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7"/>
            <p:cNvSpPr/>
            <p:nvPr/>
          </p:nvSpPr>
          <p:spPr>
            <a:xfrm>
              <a:off x="1454761" y="2263179"/>
              <a:ext cx="37551" cy="31993"/>
            </a:xfrm>
            <a:custGeom>
              <a:rect b="b" l="l" r="r" t="t"/>
              <a:pathLst>
                <a:path extrusionOk="0" h="213" w="250">
                  <a:moveTo>
                    <a:pt x="108" y="0"/>
                  </a:moveTo>
                  <a:cubicBezTo>
                    <a:pt x="53" y="0"/>
                    <a:pt x="1" y="42"/>
                    <a:pt x="1" y="106"/>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7"/>
            <p:cNvSpPr/>
            <p:nvPr/>
          </p:nvSpPr>
          <p:spPr>
            <a:xfrm>
              <a:off x="1454761" y="2184024"/>
              <a:ext cx="37551" cy="32143"/>
            </a:xfrm>
            <a:custGeom>
              <a:rect b="b" l="l" r="r" t="t"/>
              <a:pathLst>
                <a:path extrusionOk="0" h="214" w="250">
                  <a:moveTo>
                    <a:pt x="108" y="1"/>
                  </a:moveTo>
                  <a:cubicBezTo>
                    <a:pt x="53" y="1"/>
                    <a:pt x="1" y="43"/>
                    <a:pt x="1" y="108"/>
                  </a:cubicBezTo>
                  <a:cubicBezTo>
                    <a:pt x="1" y="166"/>
                    <a:pt x="49" y="213"/>
                    <a:pt x="108" y="213"/>
                  </a:cubicBezTo>
                  <a:cubicBezTo>
                    <a:pt x="202" y="213"/>
                    <a:pt x="250"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7"/>
            <p:cNvSpPr/>
            <p:nvPr/>
          </p:nvSpPr>
          <p:spPr>
            <a:xfrm>
              <a:off x="1454761" y="2105018"/>
              <a:ext cx="37551" cy="32143"/>
            </a:xfrm>
            <a:custGeom>
              <a:rect b="b" l="l" r="r" t="t"/>
              <a:pathLst>
                <a:path extrusionOk="0" h="214" w="25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7"/>
            <p:cNvSpPr/>
            <p:nvPr/>
          </p:nvSpPr>
          <p:spPr>
            <a:xfrm>
              <a:off x="1454761" y="2026013"/>
              <a:ext cx="37551" cy="32143"/>
            </a:xfrm>
            <a:custGeom>
              <a:rect b="b" l="l" r="r" t="t"/>
              <a:pathLst>
                <a:path extrusionOk="0" h="214" w="250">
                  <a:moveTo>
                    <a:pt x="109" y="0"/>
                  </a:moveTo>
                  <a:cubicBezTo>
                    <a:pt x="54" y="0"/>
                    <a:pt x="1" y="42"/>
                    <a:pt x="1" y="106"/>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7"/>
            <p:cNvSpPr/>
            <p:nvPr/>
          </p:nvSpPr>
          <p:spPr>
            <a:xfrm>
              <a:off x="1454761" y="1946857"/>
              <a:ext cx="37551" cy="32143"/>
            </a:xfrm>
            <a:custGeom>
              <a:rect b="b" l="l" r="r" t="t"/>
              <a:pathLst>
                <a:path extrusionOk="0" h="214" w="250">
                  <a:moveTo>
                    <a:pt x="108" y="1"/>
                  </a:moveTo>
                  <a:cubicBezTo>
                    <a:pt x="53" y="1"/>
                    <a:pt x="1" y="43"/>
                    <a:pt x="1" y="108"/>
                  </a:cubicBezTo>
                  <a:cubicBezTo>
                    <a:pt x="1" y="166"/>
                    <a:pt x="49" y="214"/>
                    <a:pt x="108" y="214"/>
                  </a:cubicBezTo>
                  <a:cubicBezTo>
                    <a:pt x="202" y="214"/>
                    <a:pt x="250" y="99"/>
                    <a:pt x="183" y="33"/>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7"/>
            <p:cNvSpPr/>
            <p:nvPr/>
          </p:nvSpPr>
          <p:spPr>
            <a:xfrm>
              <a:off x="1454761" y="1867852"/>
              <a:ext cx="37551" cy="32143"/>
            </a:xfrm>
            <a:custGeom>
              <a:rect b="b" l="l" r="r" t="t"/>
              <a:pathLst>
                <a:path extrusionOk="0" h="214" w="250">
                  <a:moveTo>
                    <a:pt x="109" y="1"/>
                  </a:moveTo>
                  <a:cubicBezTo>
                    <a:pt x="54" y="1"/>
                    <a:pt x="1" y="43"/>
                    <a:pt x="1" y="107"/>
                  </a:cubicBezTo>
                  <a:cubicBezTo>
                    <a:pt x="1" y="166"/>
                    <a:pt x="49" y="213"/>
                    <a:pt x="108" y="213"/>
                  </a:cubicBezTo>
                  <a:cubicBezTo>
                    <a:pt x="202" y="213"/>
                    <a:pt x="250" y="98"/>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7"/>
            <p:cNvSpPr/>
            <p:nvPr/>
          </p:nvSpPr>
          <p:spPr>
            <a:xfrm>
              <a:off x="1454761" y="1788846"/>
              <a:ext cx="37551" cy="32143"/>
            </a:xfrm>
            <a:custGeom>
              <a:rect b="b" l="l" r="r" t="t"/>
              <a:pathLst>
                <a:path extrusionOk="0" h="214" w="25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7"/>
            <p:cNvSpPr/>
            <p:nvPr/>
          </p:nvSpPr>
          <p:spPr>
            <a:xfrm>
              <a:off x="1454761" y="1709691"/>
              <a:ext cx="37551" cy="32293"/>
            </a:xfrm>
            <a:custGeom>
              <a:rect b="b" l="l" r="r" t="t"/>
              <a:pathLst>
                <a:path extrusionOk="0" h="215" w="250">
                  <a:moveTo>
                    <a:pt x="109" y="1"/>
                  </a:moveTo>
                  <a:cubicBezTo>
                    <a:pt x="54" y="1"/>
                    <a:pt x="1" y="43"/>
                    <a:pt x="1" y="107"/>
                  </a:cubicBezTo>
                  <a:cubicBezTo>
                    <a:pt x="1" y="167"/>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7"/>
            <p:cNvSpPr/>
            <p:nvPr/>
          </p:nvSpPr>
          <p:spPr>
            <a:xfrm>
              <a:off x="1454761" y="1630685"/>
              <a:ext cx="37551" cy="32143"/>
            </a:xfrm>
            <a:custGeom>
              <a:rect b="b" l="l" r="r" t="t"/>
              <a:pathLst>
                <a:path extrusionOk="0" h="214" w="250">
                  <a:moveTo>
                    <a:pt x="108" y="1"/>
                  </a:moveTo>
                  <a:cubicBezTo>
                    <a:pt x="53" y="1"/>
                    <a:pt x="1" y="43"/>
                    <a:pt x="1" y="108"/>
                  </a:cubicBezTo>
                  <a:cubicBezTo>
                    <a:pt x="1" y="166"/>
                    <a:pt x="49" y="214"/>
                    <a:pt x="108" y="214"/>
                  </a:cubicBezTo>
                  <a:cubicBezTo>
                    <a:pt x="202" y="214"/>
                    <a:pt x="250"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7"/>
            <p:cNvSpPr/>
            <p:nvPr/>
          </p:nvSpPr>
          <p:spPr>
            <a:xfrm>
              <a:off x="1454761" y="1551680"/>
              <a:ext cx="37551" cy="31993"/>
            </a:xfrm>
            <a:custGeom>
              <a:rect b="b" l="l" r="r" t="t"/>
              <a:pathLst>
                <a:path extrusionOk="0" h="213" w="250">
                  <a:moveTo>
                    <a:pt x="109" y="0"/>
                  </a:moveTo>
                  <a:cubicBezTo>
                    <a:pt x="54" y="0"/>
                    <a:pt x="1" y="43"/>
                    <a:pt x="1" y="107"/>
                  </a:cubicBezTo>
                  <a:cubicBezTo>
                    <a:pt x="1" y="166"/>
                    <a:pt x="49" y="213"/>
                    <a:pt x="108" y="213"/>
                  </a:cubicBezTo>
                  <a:cubicBezTo>
                    <a:pt x="202" y="213"/>
                    <a:pt x="250" y="99"/>
                    <a:pt x="183" y="32"/>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7"/>
            <p:cNvSpPr/>
            <p:nvPr/>
          </p:nvSpPr>
          <p:spPr>
            <a:xfrm>
              <a:off x="1454761" y="1472675"/>
              <a:ext cx="37551" cy="32143"/>
            </a:xfrm>
            <a:custGeom>
              <a:rect b="b" l="l" r="r" t="t"/>
              <a:pathLst>
                <a:path extrusionOk="0" h="214" w="250">
                  <a:moveTo>
                    <a:pt x="109" y="0"/>
                  </a:moveTo>
                  <a:cubicBezTo>
                    <a:pt x="54" y="0"/>
                    <a:pt x="1" y="43"/>
                    <a:pt x="1" y="107"/>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7"/>
            <p:cNvSpPr/>
            <p:nvPr/>
          </p:nvSpPr>
          <p:spPr>
            <a:xfrm>
              <a:off x="1474588" y="1413195"/>
              <a:ext cx="12016" cy="12016"/>
            </a:xfrm>
            <a:custGeom>
              <a:rect b="b" l="l" r="r" t="t"/>
              <a:pathLst>
                <a:path extrusionOk="0" h="80" w="80">
                  <a:moveTo>
                    <a:pt x="79" y="1"/>
                  </a:moveTo>
                  <a:lnTo>
                    <a:pt x="1" y="79"/>
                  </a:lnTo>
                  <a:cubicBezTo>
                    <a:pt x="39" y="70"/>
                    <a:pt x="70" y="40"/>
                    <a:pt x="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7"/>
            <p:cNvSpPr/>
            <p:nvPr/>
          </p:nvSpPr>
          <p:spPr>
            <a:xfrm>
              <a:off x="1533918" y="2658357"/>
              <a:ext cx="37551" cy="32143"/>
            </a:xfrm>
            <a:custGeom>
              <a:rect b="b" l="l" r="r" t="t"/>
              <a:pathLst>
                <a:path extrusionOk="0" h="214" w="250">
                  <a:moveTo>
                    <a:pt x="108" y="1"/>
                  </a:moveTo>
                  <a:cubicBezTo>
                    <a:pt x="53" y="1"/>
                    <a:pt x="0" y="43"/>
                    <a:pt x="0" y="107"/>
                  </a:cubicBezTo>
                  <a:cubicBezTo>
                    <a:pt x="0" y="165"/>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7"/>
            <p:cNvSpPr/>
            <p:nvPr/>
          </p:nvSpPr>
          <p:spPr>
            <a:xfrm>
              <a:off x="1533918" y="2579351"/>
              <a:ext cx="37551" cy="32143"/>
            </a:xfrm>
            <a:custGeom>
              <a:rect b="b" l="l" r="r" t="t"/>
              <a:pathLst>
                <a:path extrusionOk="0" h="214" w="250">
                  <a:moveTo>
                    <a:pt x="107" y="0"/>
                  </a:moveTo>
                  <a:cubicBezTo>
                    <a:pt x="53" y="0"/>
                    <a:pt x="0" y="43"/>
                    <a:pt x="0" y="106"/>
                  </a:cubicBezTo>
                  <a:cubicBezTo>
                    <a:pt x="0" y="166"/>
                    <a:pt x="48" y="213"/>
                    <a:pt x="107" y="213"/>
                  </a:cubicBezTo>
                  <a:cubicBezTo>
                    <a:pt x="202" y="213"/>
                    <a:pt x="249" y="98"/>
                    <a:pt x="183" y="32"/>
                  </a:cubicBezTo>
                  <a:cubicBezTo>
                    <a:pt x="161" y="10"/>
                    <a:pt x="134"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7"/>
            <p:cNvSpPr/>
            <p:nvPr/>
          </p:nvSpPr>
          <p:spPr>
            <a:xfrm>
              <a:off x="1533918" y="2500196"/>
              <a:ext cx="37551" cy="32143"/>
            </a:xfrm>
            <a:custGeom>
              <a:rect b="b" l="l" r="r" t="t"/>
              <a:pathLst>
                <a:path extrusionOk="0" h="214" w="250">
                  <a:moveTo>
                    <a:pt x="108" y="1"/>
                  </a:moveTo>
                  <a:cubicBezTo>
                    <a:pt x="53" y="1"/>
                    <a:pt x="0" y="43"/>
                    <a:pt x="0" y="108"/>
                  </a:cubicBezTo>
                  <a:cubicBezTo>
                    <a:pt x="0" y="166"/>
                    <a:pt x="48" y="214"/>
                    <a:pt x="107" y="214"/>
                  </a:cubicBezTo>
                  <a:cubicBezTo>
                    <a:pt x="202" y="214"/>
                    <a:pt x="249" y="99"/>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7"/>
            <p:cNvSpPr/>
            <p:nvPr/>
          </p:nvSpPr>
          <p:spPr>
            <a:xfrm>
              <a:off x="1533918" y="2421190"/>
              <a:ext cx="37551" cy="32293"/>
            </a:xfrm>
            <a:custGeom>
              <a:rect b="b" l="l" r="r" t="t"/>
              <a:pathLst>
                <a:path extrusionOk="0" h="215" w="250">
                  <a:moveTo>
                    <a:pt x="108" y="0"/>
                  </a:moveTo>
                  <a:cubicBezTo>
                    <a:pt x="53" y="0"/>
                    <a:pt x="0" y="43"/>
                    <a:pt x="0" y="107"/>
                  </a:cubicBezTo>
                  <a:cubicBezTo>
                    <a:pt x="0" y="166"/>
                    <a:pt x="48" y="214"/>
                    <a:pt x="107" y="214"/>
                  </a:cubicBezTo>
                  <a:cubicBezTo>
                    <a:pt x="202" y="214"/>
                    <a:pt x="249"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7"/>
            <p:cNvSpPr/>
            <p:nvPr/>
          </p:nvSpPr>
          <p:spPr>
            <a:xfrm>
              <a:off x="1533918" y="2342185"/>
              <a:ext cx="37551" cy="32143"/>
            </a:xfrm>
            <a:custGeom>
              <a:rect b="b" l="l" r="r" t="t"/>
              <a:pathLst>
                <a:path extrusionOk="0" h="214" w="25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7"/>
            <p:cNvSpPr/>
            <p:nvPr/>
          </p:nvSpPr>
          <p:spPr>
            <a:xfrm>
              <a:off x="1533918" y="2263179"/>
              <a:ext cx="37551" cy="31993"/>
            </a:xfrm>
            <a:custGeom>
              <a:rect b="b" l="l" r="r" t="t"/>
              <a:pathLst>
                <a:path extrusionOk="0" h="213" w="250">
                  <a:moveTo>
                    <a:pt x="107" y="0"/>
                  </a:moveTo>
                  <a:cubicBezTo>
                    <a:pt x="53" y="0"/>
                    <a:pt x="0" y="42"/>
                    <a:pt x="0" y="106"/>
                  </a:cubicBezTo>
                  <a:cubicBezTo>
                    <a:pt x="0" y="166"/>
                    <a:pt x="48" y="213"/>
                    <a:pt x="107" y="213"/>
                  </a:cubicBezTo>
                  <a:cubicBezTo>
                    <a:pt x="202" y="213"/>
                    <a:pt x="249" y="98"/>
                    <a:pt x="183" y="32"/>
                  </a:cubicBezTo>
                  <a:cubicBezTo>
                    <a:pt x="161" y="10"/>
                    <a:pt x="134"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7"/>
            <p:cNvSpPr/>
            <p:nvPr/>
          </p:nvSpPr>
          <p:spPr>
            <a:xfrm>
              <a:off x="1533918" y="2184024"/>
              <a:ext cx="37551" cy="32143"/>
            </a:xfrm>
            <a:custGeom>
              <a:rect b="b" l="l" r="r" t="t"/>
              <a:pathLst>
                <a:path extrusionOk="0" h="214" w="250">
                  <a:moveTo>
                    <a:pt x="108" y="1"/>
                  </a:moveTo>
                  <a:cubicBezTo>
                    <a:pt x="53" y="1"/>
                    <a:pt x="0" y="43"/>
                    <a:pt x="0" y="108"/>
                  </a:cubicBezTo>
                  <a:cubicBezTo>
                    <a:pt x="0" y="166"/>
                    <a:pt x="48" y="213"/>
                    <a:pt x="107" y="213"/>
                  </a:cubicBezTo>
                  <a:cubicBezTo>
                    <a:pt x="202" y="213"/>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7"/>
            <p:cNvSpPr/>
            <p:nvPr/>
          </p:nvSpPr>
          <p:spPr>
            <a:xfrm>
              <a:off x="1533918" y="2105018"/>
              <a:ext cx="37551" cy="32143"/>
            </a:xfrm>
            <a:custGeom>
              <a:rect b="b" l="l" r="r" t="t"/>
              <a:pathLst>
                <a:path extrusionOk="0" h="214" w="25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7"/>
            <p:cNvSpPr/>
            <p:nvPr/>
          </p:nvSpPr>
          <p:spPr>
            <a:xfrm>
              <a:off x="1533918" y="2026013"/>
              <a:ext cx="37551" cy="32143"/>
            </a:xfrm>
            <a:custGeom>
              <a:rect b="b" l="l" r="r" t="t"/>
              <a:pathLst>
                <a:path extrusionOk="0" h="214" w="250">
                  <a:moveTo>
                    <a:pt x="108" y="0"/>
                  </a:moveTo>
                  <a:cubicBezTo>
                    <a:pt x="53" y="0"/>
                    <a:pt x="0" y="42"/>
                    <a:pt x="0" y="106"/>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7"/>
            <p:cNvSpPr/>
            <p:nvPr/>
          </p:nvSpPr>
          <p:spPr>
            <a:xfrm>
              <a:off x="1533918" y="1946857"/>
              <a:ext cx="37551" cy="32143"/>
            </a:xfrm>
            <a:custGeom>
              <a:rect b="b" l="l" r="r" t="t"/>
              <a:pathLst>
                <a:path extrusionOk="0" h="214" w="250">
                  <a:moveTo>
                    <a:pt x="108" y="1"/>
                  </a:moveTo>
                  <a:cubicBezTo>
                    <a:pt x="53" y="1"/>
                    <a:pt x="0" y="43"/>
                    <a:pt x="0" y="108"/>
                  </a:cubicBezTo>
                  <a:cubicBezTo>
                    <a:pt x="0" y="166"/>
                    <a:pt x="48" y="214"/>
                    <a:pt x="107" y="214"/>
                  </a:cubicBezTo>
                  <a:cubicBezTo>
                    <a:pt x="202" y="214"/>
                    <a:pt x="249" y="99"/>
                    <a:pt x="183" y="33"/>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7"/>
            <p:cNvSpPr/>
            <p:nvPr/>
          </p:nvSpPr>
          <p:spPr>
            <a:xfrm>
              <a:off x="1533918" y="1867852"/>
              <a:ext cx="37551" cy="32143"/>
            </a:xfrm>
            <a:custGeom>
              <a:rect b="b" l="l" r="r" t="t"/>
              <a:pathLst>
                <a:path extrusionOk="0" h="214" w="250">
                  <a:moveTo>
                    <a:pt x="108" y="1"/>
                  </a:moveTo>
                  <a:cubicBezTo>
                    <a:pt x="53" y="1"/>
                    <a:pt x="0" y="43"/>
                    <a:pt x="0" y="107"/>
                  </a:cubicBezTo>
                  <a:cubicBezTo>
                    <a:pt x="0" y="166"/>
                    <a:pt x="48" y="213"/>
                    <a:pt x="107" y="213"/>
                  </a:cubicBezTo>
                  <a:cubicBezTo>
                    <a:pt x="202" y="213"/>
                    <a:pt x="249" y="98"/>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7"/>
            <p:cNvSpPr/>
            <p:nvPr/>
          </p:nvSpPr>
          <p:spPr>
            <a:xfrm>
              <a:off x="1533918" y="1788846"/>
              <a:ext cx="37551" cy="32143"/>
            </a:xfrm>
            <a:custGeom>
              <a:rect b="b" l="l" r="r" t="t"/>
              <a:pathLst>
                <a:path extrusionOk="0" h="214" w="25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7"/>
            <p:cNvSpPr/>
            <p:nvPr/>
          </p:nvSpPr>
          <p:spPr>
            <a:xfrm>
              <a:off x="1533918" y="1709691"/>
              <a:ext cx="37551" cy="32293"/>
            </a:xfrm>
            <a:custGeom>
              <a:rect b="b" l="l" r="r" t="t"/>
              <a:pathLst>
                <a:path extrusionOk="0" h="215" w="250">
                  <a:moveTo>
                    <a:pt x="108" y="1"/>
                  </a:moveTo>
                  <a:cubicBezTo>
                    <a:pt x="53" y="1"/>
                    <a:pt x="0" y="43"/>
                    <a:pt x="0" y="107"/>
                  </a:cubicBezTo>
                  <a:cubicBezTo>
                    <a:pt x="0" y="167"/>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7"/>
            <p:cNvSpPr/>
            <p:nvPr/>
          </p:nvSpPr>
          <p:spPr>
            <a:xfrm>
              <a:off x="1533918" y="1630685"/>
              <a:ext cx="37551" cy="32143"/>
            </a:xfrm>
            <a:custGeom>
              <a:rect b="b" l="l" r="r" t="t"/>
              <a:pathLst>
                <a:path extrusionOk="0" h="214" w="250">
                  <a:moveTo>
                    <a:pt x="108" y="1"/>
                  </a:moveTo>
                  <a:cubicBezTo>
                    <a:pt x="53" y="1"/>
                    <a:pt x="0" y="43"/>
                    <a:pt x="0" y="108"/>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7"/>
            <p:cNvSpPr/>
            <p:nvPr/>
          </p:nvSpPr>
          <p:spPr>
            <a:xfrm>
              <a:off x="1533918" y="1551680"/>
              <a:ext cx="37551" cy="31993"/>
            </a:xfrm>
            <a:custGeom>
              <a:rect b="b" l="l" r="r" t="t"/>
              <a:pathLst>
                <a:path extrusionOk="0" h="213" w="250">
                  <a:moveTo>
                    <a:pt x="108" y="0"/>
                  </a:moveTo>
                  <a:cubicBezTo>
                    <a:pt x="53" y="0"/>
                    <a:pt x="0" y="43"/>
                    <a:pt x="0" y="107"/>
                  </a:cubicBezTo>
                  <a:cubicBezTo>
                    <a:pt x="0" y="166"/>
                    <a:pt x="48" y="213"/>
                    <a:pt x="107" y="213"/>
                  </a:cubicBezTo>
                  <a:cubicBezTo>
                    <a:pt x="202" y="213"/>
                    <a:pt x="249"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7"/>
            <p:cNvSpPr/>
            <p:nvPr/>
          </p:nvSpPr>
          <p:spPr>
            <a:xfrm>
              <a:off x="1533918" y="1472675"/>
              <a:ext cx="37551" cy="32143"/>
            </a:xfrm>
            <a:custGeom>
              <a:rect b="b" l="l" r="r" t="t"/>
              <a:pathLst>
                <a:path extrusionOk="0" h="214" w="250">
                  <a:moveTo>
                    <a:pt x="108" y="0"/>
                  </a:moveTo>
                  <a:cubicBezTo>
                    <a:pt x="53" y="0"/>
                    <a:pt x="0" y="43"/>
                    <a:pt x="0" y="107"/>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7"/>
            <p:cNvSpPr/>
            <p:nvPr/>
          </p:nvSpPr>
          <p:spPr>
            <a:xfrm>
              <a:off x="1533918" y="1393519"/>
              <a:ext cx="37551" cy="32143"/>
            </a:xfrm>
            <a:custGeom>
              <a:rect b="b" l="l" r="r" t="t"/>
              <a:pathLst>
                <a:path extrusionOk="0" h="214" w="250">
                  <a:moveTo>
                    <a:pt x="107" y="1"/>
                  </a:moveTo>
                  <a:cubicBezTo>
                    <a:pt x="53" y="1"/>
                    <a:pt x="0" y="43"/>
                    <a:pt x="0" y="107"/>
                  </a:cubicBezTo>
                  <a:cubicBezTo>
                    <a:pt x="0" y="167"/>
                    <a:pt x="48" y="214"/>
                    <a:pt x="107" y="214"/>
                  </a:cubicBezTo>
                  <a:cubicBezTo>
                    <a:pt x="202" y="214"/>
                    <a:pt x="249" y="99"/>
                    <a:pt x="183" y="33"/>
                  </a:cubicBezTo>
                  <a:cubicBezTo>
                    <a:pt x="161" y="11"/>
                    <a:pt x="134"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7"/>
            <p:cNvSpPr/>
            <p:nvPr/>
          </p:nvSpPr>
          <p:spPr>
            <a:xfrm>
              <a:off x="1553594" y="1334340"/>
              <a:ext cx="12016" cy="12016"/>
            </a:xfrm>
            <a:custGeom>
              <a:rect b="b" l="l" r="r" t="t"/>
              <a:pathLst>
                <a:path extrusionOk="0" h="80" w="80">
                  <a:moveTo>
                    <a:pt x="80" y="0"/>
                  </a:moveTo>
                  <a:lnTo>
                    <a:pt x="0" y="79"/>
                  </a:lnTo>
                  <a:cubicBezTo>
                    <a:pt x="39" y="69"/>
                    <a:pt x="70" y="39"/>
                    <a:pt x="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7"/>
            <p:cNvSpPr/>
            <p:nvPr/>
          </p:nvSpPr>
          <p:spPr>
            <a:xfrm>
              <a:off x="1613074" y="2658357"/>
              <a:ext cx="37400" cy="32143"/>
            </a:xfrm>
            <a:custGeom>
              <a:rect b="b" l="l" r="r" t="t"/>
              <a:pathLst>
                <a:path extrusionOk="0" h="214" w="249">
                  <a:moveTo>
                    <a:pt x="107" y="1"/>
                  </a:moveTo>
                  <a:cubicBezTo>
                    <a:pt x="53" y="1"/>
                    <a:pt x="0" y="43"/>
                    <a:pt x="0" y="107"/>
                  </a:cubicBezTo>
                  <a:cubicBezTo>
                    <a:pt x="0" y="165"/>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7"/>
            <p:cNvSpPr/>
            <p:nvPr/>
          </p:nvSpPr>
          <p:spPr>
            <a:xfrm>
              <a:off x="1613074" y="2579351"/>
              <a:ext cx="37400" cy="32143"/>
            </a:xfrm>
            <a:custGeom>
              <a:rect b="b" l="l" r="r" t="t"/>
              <a:pathLst>
                <a:path extrusionOk="0" h="214" w="249">
                  <a:moveTo>
                    <a:pt x="107" y="0"/>
                  </a:moveTo>
                  <a:cubicBezTo>
                    <a:pt x="52" y="0"/>
                    <a:pt x="0" y="43"/>
                    <a:pt x="0" y="106"/>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7"/>
            <p:cNvSpPr/>
            <p:nvPr/>
          </p:nvSpPr>
          <p:spPr>
            <a:xfrm>
              <a:off x="1613074" y="2500196"/>
              <a:ext cx="37400" cy="32143"/>
            </a:xfrm>
            <a:custGeom>
              <a:rect b="b" l="l" r="r" t="t"/>
              <a:pathLst>
                <a:path extrusionOk="0" h="214" w="249">
                  <a:moveTo>
                    <a:pt x="107" y="1"/>
                  </a:moveTo>
                  <a:cubicBezTo>
                    <a:pt x="52" y="1"/>
                    <a:pt x="0" y="43"/>
                    <a:pt x="0" y="108"/>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7"/>
            <p:cNvSpPr/>
            <p:nvPr/>
          </p:nvSpPr>
          <p:spPr>
            <a:xfrm>
              <a:off x="1613074" y="2421190"/>
              <a:ext cx="37400" cy="32293"/>
            </a:xfrm>
            <a:custGeom>
              <a:rect b="b" l="l" r="r" t="t"/>
              <a:pathLst>
                <a:path extrusionOk="0" h="215" w="249">
                  <a:moveTo>
                    <a:pt x="107" y="0"/>
                  </a:moveTo>
                  <a:cubicBezTo>
                    <a:pt x="53" y="0"/>
                    <a:pt x="0" y="43"/>
                    <a:pt x="0" y="107"/>
                  </a:cubicBezTo>
                  <a:cubicBezTo>
                    <a:pt x="0" y="166"/>
                    <a:pt x="47" y="214"/>
                    <a:pt x="106" y="214"/>
                  </a:cubicBezTo>
                  <a:cubicBezTo>
                    <a:pt x="201" y="214"/>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7"/>
            <p:cNvSpPr/>
            <p:nvPr/>
          </p:nvSpPr>
          <p:spPr>
            <a:xfrm>
              <a:off x="1613074" y="2342185"/>
              <a:ext cx="37400" cy="32143"/>
            </a:xfrm>
            <a:custGeom>
              <a:rect b="b" l="l" r="r" t="t"/>
              <a:pathLst>
                <a:path extrusionOk="0" h="214" w="249">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7"/>
            <p:cNvSpPr/>
            <p:nvPr/>
          </p:nvSpPr>
          <p:spPr>
            <a:xfrm>
              <a:off x="1613074" y="2263179"/>
              <a:ext cx="37400" cy="31993"/>
            </a:xfrm>
            <a:custGeom>
              <a:rect b="b" l="l" r="r" t="t"/>
              <a:pathLst>
                <a:path extrusionOk="0" h="213" w="249">
                  <a:moveTo>
                    <a:pt x="107" y="0"/>
                  </a:moveTo>
                  <a:cubicBezTo>
                    <a:pt x="52" y="0"/>
                    <a:pt x="0" y="42"/>
                    <a:pt x="0" y="106"/>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7"/>
            <p:cNvSpPr/>
            <p:nvPr/>
          </p:nvSpPr>
          <p:spPr>
            <a:xfrm>
              <a:off x="1613074" y="2184024"/>
              <a:ext cx="37400" cy="32143"/>
            </a:xfrm>
            <a:custGeom>
              <a:rect b="b" l="l" r="r" t="t"/>
              <a:pathLst>
                <a:path extrusionOk="0" h="214" w="249">
                  <a:moveTo>
                    <a:pt x="107" y="1"/>
                  </a:moveTo>
                  <a:cubicBezTo>
                    <a:pt x="52" y="1"/>
                    <a:pt x="0" y="43"/>
                    <a:pt x="0" y="108"/>
                  </a:cubicBezTo>
                  <a:cubicBezTo>
                    <a:pt x="0" y="166"/>
                    <a:pt x="47" y="213"/>
                    <a:pt x="106" y="213"/>
                  </a:cubicBezTo>
                  <a:cubicBezTo>
                    <a:pt x="201" y="213"/>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7"/>
            <p:cNvSpPr/>
            <p:nvPr/>
          </p:nvSpPr>
          <p:spPr>
            <a:xfrm>
              <a:off x="1613074" y="2105018"/>
              <a:ext cx="37400" cy="32143"/>
            </a:xfrm>
            <a:custGeom>
              <a:rect b="b" l="l" r="r" t="t"/>
              <a:pathLst>
                <a:path extrusionOk="0" h="214" w="249">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7"/>
            <p:cNvSpPr/>
            <p:nvPr/>
          </p:nvSpPr>
          <p:spPr>
            <a:xfrm>
              <a:off x="1613074" y="2026013"/>
              <a:ext cx="37400" cy="32143"/>
            </a:xfrm>
            <a:custGeom>
              <a:rect b="b" l="l" r="r" t="t"/>
              <a:pathLst>
                <a:path extrusionOk="0" h="214" w="249">
                  <a:moveTo>
                    <a:pt x="107" y="0"/>
                  </a:moveTo>
                  <a:cubicBezTo>
                    <a:pt x="53" y="0"/>
                    <a:pt x="0" y="42"/>
                    <a:pt x="0" y="106"/>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7"/>
            <p:cNvSpPr/>
            <p:nvPr/>
          </p:nvSpPr>
          <p:spPr>
            <a:xfrm>
              <a:off x="1613074" y="1946857"/>
              <a:ext cx="37400" cy="32143"/>
            </a:xfrm>
            <a:custGeom>
              <a:rect b="b" l="l" r="r" t="t"/>
              <a:pathLst>
                <a:path extrusionOk="0" h="214" w="249">
                  <a:moveTo>
                    <a:pt x="107" y="1"/>
                  </a:moveTo>
                  <a:cubicBezTo>
                    <a:pt x="52" y="1"/>
                    <a:pt x="0" y="43"/>
                    <a:pt x="0" y="108"/>
                  </a:cubicBezTo>
                  <a:cubicBezTo>
                    <a:pt x="0" y="166"/>
                    <a:pt x="47" y="214"/>
                    <a:pt x="106" y="214"/>
                  </a:cubicBezTo>
                  <a:cubicBezTo>
                    <a:pt x="201" y="214"/>
                    <a:pt x="249" y="99"/>
                    <a:pt x="181"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7"/>
            <p:cNvSpPr/>
            <p:nvPr/>
          </p:nvSpPr>
          <p:spPr>
            <a:xfrm>
              <a:off x="1613074" y="1867852"/>
              <a:ext cx="37400" cy="32143"/>
            </a:xfrm>
            <a:custGeom>
              <a:rect b="b" l="l" r="r" t="t"/>
              <a:pathLst>
                <a:path extrusionOk="0" h="214" w="249">
                  <a:moveTo>
                    <a:pt x="107" y="1"/>
                  </a:moveTo>
                  <a:cubicBezTo>
                    <a:pt x="53" y="1"/>
                    <a:pt x="0" y="43"/>
                    <a:pt x="0" y="107"/>
                  </a:cubicBezTo>
                  <a:cubicBezTo>
                    <a:pt x="0" y="166"/>
                    <a:pt x="47" y="213"/>
                    <a:pt x="106" y="213"/>
                  </a:cubicBezTo>
                  <a:cubicBezTo>
                    <a:pt x="201" y="213"/>
                    <a:pt x="249" y="100"/>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7"/>
            <p:cNvSpPr/>
            <p:nvPr/>
          </p:nvSpPr>
          <p:spPr>
            <a:xfrm>
              <a:off x="1613074" y="1788846"/>
              <a:ext cx="37400" cy="32143"/>
            </a:xfrm>
            <a:custGeom>
              <a:rect b="b" l="l" r="r" t="t"/>
              <a:pathLst>
                <a:path extrusionOk="0" h="214" w="249">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7"/>
            <p:cNvSpPr/>
            <p:nvPr/>
          </p:nvSpPr>
          <p:spPr>
            <a:xfrm>
              <a:off x="1613074" y="1709691"/>
              <a:ext cx="37400" cy="32293"/>
            </a:xfrm>
            <a:custGeom>
              <a:rect b="b" l="l" r="r" t="t"/>
              <a:pathLst>
                <a:path extrusionOk="0" h="215" w="249">
                  <a:moveTo>
                    <a:pt x="107" y="1"/>
                  </a:moveTo>
                  <a:cubicBezTo>
                    <a:pt x="53" y="1"/>
                    <a:pt x="0" y="43"/>
                    <a:pt x="0" y="107"/>
                  </a:cubicBezTo>
                  <a:cubicBezTo>
                    <a:pt x="0" y="167"/>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7"/>
            <p:cNvSpPr/>
            <p:nvPr/>
          </p:nvSpPr>
          <p:spPr>
            <a:xfrm>
              <a:off x="1613074" y="1630685"/>
              <a:ext cx="37400" cy="32143"/>
            </a:xfrm>
            <a:custGeom>
              <a:rect b="b" l="l" r="r" t="t"/>
              <a:pathLst>
                <a:path extrusionOk="0" h="214" w="249">
                  <a:moveTo>
                    <a:pt x="107" y="1"/>
                  </a:moveTo>
                  <a:cubicBezTo>
                    <a:pt x="52" y="1"/>
                    <a:pt x="0" y="43"/>
                    <a:pt x="0" y="108"/>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7"/>
            <p:cNvSpPr/>
            <p:nvPr/>
          </p:nvSpPr>
          <p:spPr>
            <a:xfrm>
              <a:off x="1613074" y="1551680"/>
              <a:ext cx="37400" cy="31993"/>
            </a:xfrm>
            <a:custGeom>
              <a:rect b="b" l="l" r="r" t="t"/>
              <a:pathLst>
                <a:path extrusionOk="0" h="213" w="249">
                  <a:moveTo>
                    <a:pt x="107" y="0"/>
                  </a:moveTo>
                  <a:cubicBezTo>
                    <a:pt x="53" y="0"/>
                    <a:pt x="0" y="43"/>
                    <a:pt x="0" y="107"/>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7"/>
            <p:cNvSpPr/>
            <p:nvPr/>
          </p:nvSpPr>
          <p:spPr>
            <a:xfrm>
              <a:off x="1613074" y="1472675"/>
              <a:ext cx="37400" cy="32143"/>
            </a:xfrm>
            <a:custGeom>
              <a:rect b="b" l="l" r="r" t="t"/>
              <a:pathLst>
                <a:path extrusionOk="0" h="214" w="249">
                  <a:moveTo>
                    <a:pt x="107" y="0"/>
                  </a:moveTo>
                  <a:cubicBezTo>
                    <a:pt x="53" y="0"/>
                    <a:pt x="0" y="43"/>
                    <a:pt x="0" y="107"/>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7"/>
            <p:cNvSpPr/>
            <p:nvPr/>
          </p:nvSpPr>
          <p:spPr>
            <a:xfrm>
              <a:off x="1613074" y="1393519"/>
              <a:ext cx="37400" cy="32143"/>
            </a:xfrm>
            <a:custGeom>
              <a:rect b="b" l="l" r="r" t="t"/>
              <a:pathLst>
                <a:path extrusionOk="0" h="214" w="249">
                  <a:moveTo>
                    <a:pt x="107" y="1"/>
                  </a:moveTo>
                  <a:cubicBezTo>
                    <a:pt x="52" y="1"/>
                    <a:pt x="0" y="43"/>
                    <a:pt x="0" y="107"/>
                  </a:cubicBezTo>
                  <a:cubicBezTo>
                    <a:pt x="0" y="167"/>
                    <a:pt x="47" y="214"/>
                    <a:pt x="106" y="214"/>
                  </a:cubicBezTo>
                  <a:cubicBezTo>
                    <a:pt x="201" y="214"/>
                    <a:pt x="249" y="99"/>
                    <a:pt x="181"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7"/>
            <p:cNvSpPr/>
            <p:nvPr/>
          </p:nvSpPr>
          <p:spPr>
            <a:xfrm>
              <a:off x="1613074" y="1314514"/>
              <a:ext cx="37400" cy="32143"/>
            </a:xfrm>
            <a:custGeom>
              <a:rect b="b" l="l" r="r" t="t"/>
              <a:pathLst>
                <a:path extrusionOk="0" h="214" w="249">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7"/>
            <p:cNvSpPr/>
            <p:nvPr/>
          </p:nvSpPr>
          <p:spPr>
            <a:xfrm>
              <a:off x="1632600" y="1255184"/>
              <a:ext cx="12016" cy="12016"/>
            </a:xfrm>
            <a:custGeom>
              <a:rect b="b" l="l" r="r" t="t"/>
              <a:pathLst>
                <a:path extrusionOk="0" h="80" w="80">
                  <a:moveTo>
                    <a:pt x="79" y="1"/>
                  </a:moveTo>
                  <a:lnTo>
                    <a:pt x="1" y="79"/>
                  </a:lnTo>
                  <a:cubicBezTo>
                    <a:pt x="40" y="70"/>
                    <a:pt x="70" y="39"/>
                    <a:pt x="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7"/>
            <p:cNvSpPr/>
            <p:nvPr/>
          </p:nvSpPr>
          <p:spPr>
            <a:xfrm>
              <a:off x="1692080" y="2658357"/>
              <a:ext cx="37551" cy="32143"/>
            </a:xfrm>
            <a:custGeom>
              <a:rect b="b" l="l" r="r" t="t"/>
              <a:pathLst>
                <a:path extrusionOk="0" h="214" w="250">
                  <a:moveTo>
                    <a:pt x="107" y="1"/>
                  </a:moveTo>
                  <a:cubicBezTo>
                    <a:pt x="53" y="1"/>
                    <a:pt x="1" y="43"/>
                    <a:pt x="1" y="107"/>
                  </a:cubicBezTo>
                  <a:cubicBezTo>
                    <a:pt x="1" y="165"/>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7"/>
            <p:cNvSpPr/>
            <p:nvPr/>
          </p:nvSpPr>
          <p:spPr>
            <a:xfrm>
              <a:off x="1692080" y="2579351"/>
              <a:ext cx="37551" cy="32143"/>
            </a:xfrm>
            <a:custGeom>
              <a:rect b="b" l="l" r="r" t="t"/>
              <a:pathLst>
                <a:path extrusionOk="0" h="214" w="250">
                  <a:moveTo>
                    <a:pt x="107" y="0"/>
                  </a:moveTo>
                  <a:cubicBezTo>
                    <a:pt x="52" y="0"/>
                    <a:pt x="1" y="43"/>
                    <a:pt x="1" y="106"/>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7"/>
            <p:cNvSpPr/>
            <p:nvPr/>
          </p:nvSpPr>
          <p:spPr>
            <a:xfrm>
              <a:off x="1692080" y="2500196"/>
              <a:ext cx="37551" cy="32143"/>
            </a:xfrm>
            <a:custGeom>
              <a:rect b="b" l="l" r="r" t="t"/>
              <a:pathLst>
                <a:path extrusionOk="0" h="214" w="250">
                  <a:moveTo>
                    <a:pt x="107" y="1"/>
                  </a:moveTo>
                  <a:cubicBezTo>
                    <a:pt x="53" y="1"/>
                    <a:pt x="1" y="43"/>
                    <a:pt x="1" y="108"/>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7"/>
            <p:cNvSpPr/>
            <p:nvPr/>
          </p:nvSpPr>
          <p:spPr>
            <a:xfrm>
              <a:off x="1692080" y="2421190"/>
              <a:ext cx="37551" cy="32293"/>
            </a:xfrm>
            <a:custGeom>
              <a:rect b="b" l="l" r="r" t="t"/>
              <a:pathLst>
                <a:path extrusionOk="0" h="215" w="250">
                  <a:moveTo>
                    <a:pt x="107" y="0"/>
                  </a:moveTo>
                  <a:cubicBezTo>
                    <a:pt x="53" y="0"/>
                    <a:pt x="1" y="43"/>
                    <a:pt x="1" y="107"/>
                  </a:cubicBezTo>
                  <a:cubicBezTo>
                    <a:pt x="1" y="166"/>
                    <a:pt x="48" y="214"/>
                    <a:pt x="106" y="214"/>
                  </a:cubicBezTo>
                  <a:cubicBezTo>
                    <a:pt x="201" y="214"/>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7"/>
            <p:cNvSpPr/>
            <p:nvPr/>
          </p:nvSpPr>
          <p:spPr>
            <a:xfrm>
              <a:off x="1692080" y="2342185"/>
              <a:ext cx="37551" cy="32143"/>
            </a:xfrm>
            <a:custGeom>
              <a:rect b="b" l="l" r="r" t="t"/>
              <a:pathLst>
                <a:path extrusionOk="0" h="214" w="25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7"/>
            <p:cNvSpPr/>
            <p:nvPr/>
          </p:nvSpPr>
          <p:spPr>
            <a:xfrm>
              <a:off x="1692080" y="2263179"/>
              <a:ext cx="37551" cy="31993"/>
            </a:xfrm>
            <a:custGeom>
              <a:rect b="b" l="l" r="r" t="t"/>
              <a:pathLst>
                <a:path extrusionOk="0" h="213" w="250">
                  <a:moveTo>
                    <a:pt x="107" y="0"/>
                  </a:moveTo>
                  <a:cubicBezTo>
                    <a:pt x="52" y="0"/>
                    <a:pt x="1" y="42"/>
                    <a:pt x="1" y="106"/>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7"/>
            <p:cNvSpPr/>
            <p:nvPr/>
          </p:nvSpPr>
          <p:spPr>
            <a:xfrm>
              <a:off x="1692080" y="2184024"/>
              <a:ext cx="37551" cy="32143"/>
            </a:xfrm>
            <a:custGeom>
              <a:rect b="b" l="l" r="r" t="t"/>
              <a:pathLst>
                <a:path extrusionOk="0" h="214" w="250">
                  <a:moveTo>
                    <a:pt x="107" y="1"/>
                  </a:moveTo>
                  <a:cubicBezTo>
                    <a:pt x="53" y="1"/>
                    <a:pt x="1" y="43"/>
                    <a:pt x="1" y="108"/>
                  </a:cubicBezTo>
                  <a:cubicBezTo>
                    <a:pt x="1" y="166"/>
                    <a:pt x="48" y="213"/>
                    <a:pt x="106" y="213"/>
                  </a:cubicBezTo>
                  <a:cubicBezTo>
                    <a:pt x="201" y="213"/>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7"/>
            <p:cNvSpPr/>
            <p:nvPr/>
          </p:nvSpPr>
          <p:spPr>
            <a:xfrm>
              <a:off x="1692080" y="2105018"/>
              <a:ext cx="37551" cy="32143"/>
            </a:xfrm>
            <a:custGeom>
              <a:rect b="b" l="l" r="r" t="t"/>
              <a:pathLst>
                <a:path extrusionOk="0" h="214" w="25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7"/>
            <p:cNvSpPr/>
            <p:nvPr/>
          </p:nvSpPr>
          <p:spPr>
            <a:xfrm>
              <a:off x="1692080" y="2026013"/>
              <a:ext cx="37551" cy="32143"/>
            </a:xfrm>
            <a:custGeom>
              <a:rect b="b" l="l" r="r" t="t"/>
              <a:pathLst>
                <a:path extrusionOk="0" h="214" w="250">
                  <a:moveTo>
                    <a:pt x="107" y="0"/>
                  </a:moveTo>
                  <a:cubicBezTo>
                    <a:pt x="53" y="0"/>
                    <a:pt x="1" y="42"/>
                    <a:pt x="1" y="106"/>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7"/>
            <p:cNvSpPr/>
            <p:nvPr/>
          </p:nvSpPr>
          <p:spPr>
            <a:xfrm>
              <a:off x="1692080" y="1946857"/>
              <a:ext cx="37551" cy="32143"/>
            </a:xfrm>
            <a:custGeom>
              <a:rect b="b" l="l" r="r" t="t"/>
              <a:pathLst>
                <a:path extrusionOk="0" h="214" w="250">
                  <a:moveTo>
                    <a:pt x="107" y="1"/>
                  </a:moveTo>
                  <a:cubicBezTo>
                    <a:pt x="53" y="1"/>
                    <a:pt x="1" y="43"/>
                    <a:pt x="1" y="108"/>
                  </a:cubicBezTo>
                  <a:cubicBezTo>
                    <a:pt x="1" y="166"/>
                    <a:pt x="48" y="214"/>
                    <a:pt x="106" y="214"/>
                  </a:cubicBezTo>
                  <a:cubicBezTo>
                    <a:pt x="201" y="214"/>
                    <a:pt x="249" y="99"/>
                    <a:pt x="182"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7"/>
            <p:cNvSpPr/>
            <p:nvPr/>
          </p:nvSpPr>
          <p:spPr>
            <a:xfrm>
              <a:off x="1692080" y="1867852"/>
              <a:ext cx="37551" cy="32143"/>
            </a:xfrm>
            <a:custGeom>
              <a:rect b="b" l="l" r="r" t="t"/>
              <a:pathLst>
                <a:path extrusionOk="0" h="214" w="250">
                  <a:moveTo>
                    <a:pt x="107" y="1"/>
                  </a:moveTo>
                  <a:cubicBezTo>
                    <a:pt x="53" y="1"/>
                    <a:pt x="1" y="43"/>
                    <a:pt x="1" y="107"/>
                  </a:cubicBezTo>
                  <a:cubicBezTo>
                    <a:pt x="1" y="166"/>
                    <a:pt x="48" y="213"/>
                    <a:pt x="106" y="213"/>
                  </a:cubicBezTo>
                  <a:cubicBezTo>
                    <a:pt x="201" y="213"/>
                    <a:pt x="249" y="98"/>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7"/>
            <p:cNvSpPr/>
            <p:nvPr/>
          </p:nvSpPr>
          <p:spPr>
            <a:xfrm>
              <a:off x="1692080" y="1788846"/>
              <a:ext cx="37551" cy="32143"/>
            </a:xfrm>
            <a:custGeom>
              <a:rect b="b" l="l" r="r" t="t"/>
              <a:pathLst>
                <a:path extrusionOk="0" h="214" w="25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7"/>
            <p:cNvSpPr/>
            <p:nvPr/>
          </p:nvSpPr>
          <p:spPr>
            <a:xfrm>
              <a:off x="1692080" y="1709691"/>
              <a:ext cx="37551" cy="32293"/>
            </a:xfrm>
            <a:custGeom>
              <a:rect b="b" l="l" r="r" t="t"/>
              <a:pathLst>
                <a:path extrusionOk="0" h="215" w="250">
                  <a:moveTo>
                    <a:pt x="107" y="1"/>
                  </a:moveTo>
                  <a:cubicBezTo>
                    <a:pt x="53" y="1"/>
                    <a:pt x="1" y="43"/>
                    <a:pt x="1" y="107"/>
                  </a:cubicBezTo>
                  <a:cubicBezTo>
                    <a:pt x="1" y="167"/>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7"/>
            <p:cNvSpPr/>
            <p:nvPr/>
          </p:nvSpPr>
          <p:spPr>
            <a:xfrm>
              <a:off x="1692080" y="1630685"/>
              <a:ext cx="37551" cy="32143"/>
            </a:xfrm>
            <a:custGeom>
              <a:rect b="b" l="l" r="r" t="t"/>
              <a:pathLst>
                <a:path extrusionOk="0" h="214" w="250">
                  <a:moveTo>
                    <a:pt x="107" y="1"/>
                  </a:moveTo>
                  <a:cubicBezTo>
                    <a:pt x="53" y="1"/>
                    <a:pt x="1" y="43"/>
                    <a:pt x="1" y="108"/>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7"/>
            <p:cNvSpPr/>
            <p:nvPr/>
          </p:nvSpPr>
          <p:spPr>
            <a:xfrm>
              <a:off x="1692080" y="1551680"/>
              <a:ext cx="37551" cy="31993"/>
            </a:xfrm>
            <a:custGeom>
              <a:rect b="b" l="l" r="r" t="t"/>
              <a:pathLst>
                <a:path extrusionOk="0" h="213" w="250">
                  <a:moveTo>
                    <a:pt x="107" y="0"/>
                  </a:moveTo>
                  <a:cubicBezTo>
                    <a:pt x="53" y="0"/>
                    <a:pt x="1" y="43"/>
                    <a:pt x="1" y="107"/>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7"/>
            <p:cNvSpPr/>
            <p:nvPr/>
          </p:nvSpPr>
          <p:spPr>
            <a:xfrm>
              <a:off x="1692080" y="1472675"/>
              <a:ext cx="37551" cy="32143"/>
            </a:xfrm>
            <a:custGeom>
              <a:rect b="b" l="l" r="r" t="t"/>
              <a:pathLst>
                <a:path extrusionOk="0" h="214" w="250">
                  <a:moveTo>
                    <a:pt x="107" y="0"/>
                  </a:moveTo>
                  <a:cubicBezTo>
                    <a:pt x="53" y="0"/>
                    <a:pt x="1" y="43"/>
                    <a:pt x="1" y="107"/>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7"/>
            <p:cNvSpPr/>
            <p:nvPr/>
          </p:nvSpPr>
          <p:spPr>
            <a:xfrm>
              <a:off x="1692080" y="1393519"/>
              <a:ext cx="37551" cy="32143"/>
            </a:xfrm>
            <a:custGeom>
              <a:rect b="b" l="l" r="r" t="t"/>
              <a:pathLst>
                <a:path extrusionOk="0" h="214" w="250">
                  <a:moveTo>
                    <a:pt x="107" y="1"/>
                  </a:moveTo>
                  <a:cubicBezTo>
                    <a:pt x="52" y="1"/>
                    <a:pt x="1" y="43"/>
                    <a:pt x="1" y="107"/>
                  </a:cubicBezTo>
                  <a:cubicBezTo>
                    <a:pt x="1" y="167"/>
                    <a:pt x="48" y="214"/>
                    <a:pt x="106" y="214"/>
                  </a:cubicBezTo>
                  <a:cubicBezTo>
                    <a:pt x="201" y="214"/>
                    <a:pt x="249" y="99"/>
                    <a:pt x="182"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7"/>
            <p:cNvSpPr/>
            <p:nvPr/>
          </p:nvSpPr>
          <p:spPr>
            <a:xfrm>
              <a:off x="1692080" y="1314514"/>
              <a:ext cx="37551" cy="32143"/>
            </a:xfrm>
            <a:custGeom>
              <a:rect b="b" l="l" r="r" t="t"/>
              <a:pathLst>
                <a:path extrusionOk="0" h="214" w="25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7"/>
            <p:cNvSpPr/>
            <p:nvPr/>
          </p:nvSpPr>
          <p:spPr>
            <a:xfrm>
              <a:off x="1692080" y="1235508"/>
              <a:ext cx="37551" cy="32143"/>
            </a:xfrm>
            <a:custGeom>
              <a:rect b="b" l="l" r="r" t="t"/>
              <a:pathLst>
                <a:path extrusionOk="0" h="214" w="250">
                  <a:moveTo>
                    <a:pt x="107" y="0"/>
                  </a:moveTo>
                  <a:cubicBezTo>
                    <a:pt x="53" y="0"/>
                    <a:pt x="1" y="43"/>
                    <a:pt x="1" y="107"/>
                  </a:cubicBezTo>
                  <a:cubicBezTo>
                    <a:pt x="1" y="165"/>
                    <a:pt x="48" y="214"/>
                    <a:pt x="106" y="214"/>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7"/>
            <p:cNvSpPr/>
            <p:nvPr/>
          </p:nvSpPr>
          <p:spPr>
            <a:xfrm>
              <a:off x="1711756" y="1176179"/>
              <a:ext cx="11866" cy="11866"/>
            </a:xfrm>
            <a:custGeom>
              <a:rect b="b" l="l" r="r" t="t"/>
              <a:pathLst>
                <a:path extrusionOk="0" h="79" w="79">
                  <a:moveTo>
                    <a:pt x="79" y="0"/>
                  </a:moveTo>
                  <a:lnTo>
                    <a:pt x="0" y="79"/>
                  </a:lnTo>
                  <a:cubicBezTo>
                    <a:pt x="40" y="70"/>
                    <a:pt x="70" y="39"/>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7"/>
            <p:cNvSpPr/>
            <p:nvPr/>
          </p:nvSpPr>
          <p:spPr>
            <a:xfrm>
              <a:off x="1449354" y="4318372"/>
              <a:ext cx="37701" cy="32143"/>
            </a:xfrm>
            <a:custGeom>
              <a:rect b="b" l="l" r="r" t="t"/>
              <a:pathLst>
                <a:path extrusionOk="0" h="214" w="251">
                  <a:moveTo>
                    <a:pt x="144" y="1"/>
                  </a:moveTo>
                  <a:cubicBezTo>
                    <a:pt x="117" y="1"/>
                    <a:pt x="90" y="10"/>
                    <a:pt x="68" y="32"/>
                  </a:cubicBezTo>
                  <a:cubicBezTo>
                    <a:pt x="1" y="99"/>
                    <a:pt x="49" y="214"/>
                    <a:pt x="144" y="214"/>
                  </a:cubicBezTo>
                  <a:cubicBezTo>
                    <a:pt x="202" y="214"/>
                    <a:pt x="251" y="166"/>
                    <a:pt x="251" y="108"/>
                  </a:cubicBezTo>
                  <a:cubicBezTo>
                    <a:pt x="251" y="43"/>
                    <a:pt x="198"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7"/>
            <p:cNvSpPr/>
            <p:nvPr/>
          </p:nvSpPr>
          <p:spPr>
            <a:xfrm>
              <a:off x="1454761" y="4239367"/>
              <a:ext cx="37551" cy="31993"/>
            </a:xfrm>
            <a:custGeom>
              <a:rect b="b" l="l" r="r" t="t"/>
              <a:pathLst>
                <a:path extrusionOk="0" h="213" w="250">
                  <a:moveTo>
                    <a:pt x="109" y="0"/>
                  </a:moveTo>
                  <a:cubicBezTo>
                    <a:pt x="54" y="0"/>
                    <a:pt x="1" y="43"/>
                    <a:pt x="1" y="107"/>
                  </a:cubicBezTo>
                  <a:cubicBezTo>
                    <a:pt x="1" y="166"/>
                    <a:pt x="49" y="213"/>
                    <a:pt x="108" y="213"/>
                  </a:cubicBezTo>
                  <a:cubicBezTo>
                    <a:pt x="202" y="213"/>
                    <a:pt x="250" y="98"/>
                    <a:pt x="183" y="32"/>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7"/>
            <p:cNvSpPr/>
            <p:nvPr/>
          </p:nvSpPr>
          <p:spPr>
            <a:xfrm>
              <a:off x="1454761" y="4160361"/>
              <a:ext cx="37551" cy="32143"/>
            </a:xfrm>
            <a:custGeom>
              <a:rect b="b" l="l" r="r" t="t"/>
              <a:pathLst>
                <a:path extrusionOk="0" h="214" w="250">
                  <a:moveTo>
                    <a:pt x="109" y="0"/>
                  </a:moveTo>
                  <a:cubicBezTo>
                    <a:pt x="54" y="0"/>
                    <a:pt x="1" y="43"/>
                    <a:pt x="1" y="107"/>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7"/>
            <p:cNvSpPr/>
            <p:nvPr/>
          </p:nvSpPr>
          <p:spPr>
            <a:xfrm>
              <a:off x="1454761" y="4081206"/>
              <a:ext cx="37551" cy="32143"/>
            </a:xfrm>
            <a:custGeom>
              <a:rect b="b" l="l" r="r" t="t"/>
              <a:pathLst>
                <a:path extrusionOk="0" h="214" w="250">
                  <a:moveTo>
                    <a:pt x="109" y="1"/>
                  </a:moveTo>
                  <a:cubicBezTo>
                    <a:pt x="54" y="1"/>
                    <a:pt x="1" y="43"/>
                    <a:pt x="1" y="107"/>
                  </a:cubicBezTo>
                  <a:cubicBezTo>
                    <a:pt x="1" y="167"/>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7"/>
            <p:cNvSpPr/>
            <p:nvPr/>
          </p:nvSpPr>
          <p:spPr>
            <a:xfrm>
              <a:off x="1454761" y="4002200"/>
              <a:ext cx="37551" cy="32143"/>
            </a:xfrm>
            <a:custGeom>
              <a:rect b="b" l="l" r="r" t="t"/>
              <a:pathLst>
                <a:path extrusionOk="0" h="214" w="250">
                  <a:moveTo>
                    <a:pt x="108" y="0"/>
                  </a:moveTo>
                  <a:cubicBezTo>
                    <a:pt x="53" y="0"/>
                    <a:pt x="1" y="43"/>
                    <a:pt x="1" y="108"/>
                  </a:cubicBezTo>
                  <a:cubicBezTo>
                    <a:pt x="1" y="166"/>
                    <a:pt x="49" y="213"/>
                    <a:pt x="108" y="213"/>
                  </a:cubicBezTo>
                  <a:cubicBezTo>
                    <a:pt x="202" y="213"/>
                    <a:pt x="250"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7"/>
            <p:cNvSpPr/>
            <p:nvPr/>
          </p:nvSpPr>
          <p:spPr>
            <a:xfrm>
              <a:off x="1454761" y="3923195"/>
              <a:ext cx="37551" cy="31993"/>
            </a:xfrm>
            <a:custGeom>
              <a:rect b="b" l="l" r="r" t="t"/>
              <a:pathLst>
                <a:path extrusionOk="0" h="213" w="250">
                  <a:moveTo>
                    <a:pt x="109" y="0"/>
                  </a:moveTo>
                  <a:cubicBezTo>
                    <a:pt x="54" y="0"/>
                    <a:pt x="1" y="43"/>
                    <a:pt x="1" y="107"/>
                  </a:cubicBezTo>
                  <a:cubicBezTo>
                    <a:pt x="1" y="165"/>
                    <a:pt x="49" y="213"/>
                    <a:pt x="108" y="213"/>
                  </a:cubicBezTo>
                  <a:cubicBezTo>
                    <a:pt x="202" y="213"/>
                    <a:pt x="250" y="99"/>
                    <a:pt x="183" y="32"/>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7"/>
            <p:cNvSpPr/>
            <p:nvPr/>
          </p:nvSpPr>
          <p:spPr>
            <a:xfrm>
              <a:off x="1454761" y="3844039"/>
              <a:ext cx="37551" cy="32293"/>
            </a:xfrm>
            <a:custGeom>
              <a:rect b="b" l="l" r="r" t="t"/>
              <a:pathLst>
                <a:path extrusionOk="0" h="215" w="250">
                  <a:moveTo>
                    <a:pt x="109" y="1"/>
                  </a:moveTo>
                  <a:cubicBezTo>
                    <a:pt x="54" y="1"/>
                    <a:pt x="1" y="43"/>
                    <a:pt x="1" y="107"/>
                  </a:cubicBezTo>
                  <a:cubicBezTo>
                    <a:pt x="1" y="166"/>
                    <a:pt x="49" y="214"/>
                    <a:pt x="108" y="214"/>
                  </a:cubicBezTo>
                  <a:cubicBezTo>
                    <a:pt x="202" y="214"/>
                    <a:pt x="250" y="99"/>
                    <a:pt x="183" y="32"/>
                  </a:cubicBezTo>
                  <a:cubicBezTo>
                    <a:pt x="161" y="11"/>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7"/>
            <p:cNvSpPr/>
            <p:nvPr/>
          </p:nvSpPr>
          <p:spPr>
            <a:xfrm>
              <a:off x="1454761" y="3765034"/>
              <a:ext cx="37551" cy="32143"/>
            </a:xfrm>
            <a:custGeom>
              <a:rect b="b" l="l" r="r" t="t"/>
              <a:pathLst>
                <a:path extrusionOk="0" h="214" w="250">
                  <a:moveTo>
                    <a:pt x="108" y="1"/>
                  </a:moveTo>
                  <a:cubicBezTo>
                    <a:pt x="53" y="1"/>
                    <a:pt x="1" y="43"/>
                    <a:pt x="1" y="107"/>
                  </a:cubicBezTo>
                  <a:cubicBezTo>
                    <a:pt x="1" y="166"/>
                    <a:pt x="49" y="214"/>
                    <a:pt x="108" y="214"/>
                  </a:cubicBezTo>
                  <a:cubicBezTo>
                    <a:pt x="202" y="214"/>
                    <a:pt x="250" y="99"/>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7"/>
            <p:cNvSpPr/>
            <p:nvPr/>
          </p:nvSpPr>
          <p:spPr>
            <a:xfrm>
              <a:off x="1454761" y="3686028"/>
              <a:ext cx="37551" cy="32143"/>
            </a:xfrm>
            <a:custGeom>
              <a:rect b="b" l="l" r="r" t="t"/>
              <a:pathLst>
                <a:path extrusionOk="0" h="214" w="25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7"/>
            <p:cNvSpPr/>
            <p:nvPr/>
          </p:nvSpPr>
          <p:spPr>
            <a:xfrm>
              <a:off x="1454761" y="3606873"/>
              <a:ext cx="37551" cy="32293"/>
            </a:xfrm>
            <a:custGeom>
              <a:rect b="b" l="l" r="r" t="t"/>
              <a:pathLst>
                <a:path extrusionOk="0" h="215" w="250">
                  <a:moveTo>
                    <a:pt x="109" y="1"/>
                  </a:moveTo>
                  <a:cubicBezTo>
                    <a:pt x="54" y="1"/>
                    <a:pt x="1" y="44"/>
                    <a:pt x="1" y="108"/>
                  </a:cubicBezTo>
                  <a:cubicBezTo>
                    <a:pt x="1" y="166"/>
                    <a:pt x="49" y="215"/>
                    <a:pt x="108" y="215"/>
                  </a:cubicBezTo>
                  <a:cubicBezTo>
                    <a:pt x="202" y="213"/>
                    <a:pt x="250" y="100"/>
                    <a:pt x="183" y="32"/>
                  </a:cubicBezTo>
                  <a:cubicBezTo>
                    <a:pt x="161" y="11"/>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7"/>
            <p:cNvSpPr/>
            <p:nvPr/>
          </p:nvSpPr>
          <p:spPr>
            <a:xfrm>
              <a:off x="1454761" y="3527867"/>
              <a:ext cx="37551" cy="32143"/>
            </a:xfrm>
            <a:custGeom>
              <a:rect b="b" l="l" r="r" t="t"/>
              <a:pathLst>
                <a:path extrusionOk="0" h="214" w="25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7"/>
            <p:cNvSpPr/>
            <p:nvPr/>
          </p:nvSpPr>
          <p:spPr>
            <a:xfrm>
              <a:off x="1454761" y="3448862"/>
              <a:ext cx="32294" cy="32143"/>
            </a:xfrm>
            <a:custGeom>
              <a:rect b="b" l="l" r="r" t="t"/>
              <a:pathLst>
                <a:path extrusionOk="0" h="214" w="215">
                  <a:moveTo>
                    <a:pt x="108" y="1"/>
                  </a:moveTo>
                  <a:cubicBezTo>
                    <a:pt x="49" y="1"/>
                    <a:pt x="1" y="48"/>
                    <a:pt x="1" y="106"/>
                  </a:cubicBezTo>
                  <a:cubicBezTo>
                    <a:pt x="1" y="166"/>
                    <a:pt x="49" y="213"/>
                    <a:pt x="108" y="213"/>
                  </a:cubicBezTo>
                  <a:cubicBezTo>
                    <a:pt x="166" y="213"/>
                    <a:pt x="215" y="166"/>
                    <a:pt x="215" y="106"/>
                  </a:cubicBezTo>
                  <a:cubicBezTo>
                    <a:pt x="215" y="48"/>
                    <a:pt x="166"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7"/>
            <p:cNvSpPr/>
            <p:nvPr/>
          </p:nvSpPr>
          <p:spPr>
            <a:xfrm>
              <a:off x="1454761" y="3369706"/>
              <a:ext cx="37551" cy="32143"/>
            </a:xfrm>
            <a:custGeom>
              <a:rect b="b" l="l" r="r" t="t"/>
              <a:pathLst>
                <a:path extrusionOk="0" h="214" w="250">
                  <a:moveTo>
                    <a:pt x="108" y="1"/>
                  </a:moveTo>
                  <a:cubicBezTo>
                    <a:pt x="53" y="1"/>
                    <a:pt x="1" y="43"/>
                    <a:pt x="1" y="108"/>
                  </a:cubicBezTo>
                  <a:cubicBezTo>
                    <a:pt x="1" y="167"/>
                    <a:pt x="49" y="214"/>
                    <a:pt x="108" y="214"/>
                  </a:cubicBezTo>
                  <a:cubicBezTo>
                    <a:pt x="202" y="214"/>
                    <a:pt x="250" y="99"/>
                    <a:pt x="183" y="33"/>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7"/>
            <p:cNvSpPr/>
            <p:nvPr/>
          </p:nvSpPr>
          <p:spPr>
            <a:xfrm>
              <a:off x="1454761" y="3290851"/>
              <a:ext cx="37551" cy="32143"/>
            </a:xfrm>
            <a:custGeom>
              <a:rect b="b" l="l" r="r" t="t"/>
              <a:pathLst>
                <a:path extrusionOk="0" h="214" w="250">
                  <a:moveTo>
                    <a:pt x="109" y="0"/>
                  </a:moveTo>
                  <a:cubicBezTo>
                    <a:pt x="54" y="0"/>
                    <a:pt x="1" y="42"/>
                    <a:pt x="1" y="106"/>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7"/>
            <p:cNvSpPr/>
            <p:nvPr/>
          </p:nvSpPr>
          <p:spPr>
            <a:xfrm>
              <a:off x="1454761" y="3211695"/>
              <a:ext cx="37551" cy="32143"/>
            </a:xfrm>
            <a:custGeom>
              <a:rect b="b" l="l" r="r" t="t"/>
              <a:pathLst>
                <a:path extrusionOk="0" h="214" w="25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7"/>
            <p:cNvSpPr/>
            <p:nvPr/>
          </p:nvSpPr>
          <p:spPr>
            <a:xfrm>
              <a:off x="1454761" y="3132690"/>
              <a:ext cx="37551" cy="32143"/>
            </a:xfrm>
            <a:custGeom>
              <a:rect b="b" l="l" r="r" t="t"/>
              <a:pathLst>
                <a:path extrusionOk="0" h="214" w="25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7"/>
            <p:cNvSpPr/>
            <p:nvPr/>
          </p:nvSpPr>
          <p:spPr>
            <a:xfrm>
              <a:off x="1454761" y="3053534"/>
              <a:ext cx="32294" cy="32143"/>
            </a:xfrm>
            <a:custGeom>
              <a:rect b="b" l="l" r="r" t="t"/>
              <a:pathLst>
                <a:path extrusionOk="0" h="214" w="215">
                  <a:moveTo>
                    <a:pt x="108" y="1"/>
                  </a:moveTo>
                  <a:cubicBezTo>
                    <a:pt x="49" y="1"/>
                    <a:pt x="1" y="49"/>
                    <a:pt x="1" y="108"/>
                  </a:cubicBezTo>
                  <a:cubicBezTo>
                    <a:pt x="1" y="166"/>
                    <a:pt x="49" y="214"/>
                    <a:pt x="108" y="214"/>
                  </a:cubicBezTo>
                  <a:cubicBezTo>
                    <a:pt x="166" y="214"/>
                    <a:pt x="215" y="166"/>
                    <a:pt x="215" y="108"/>
                  </a:cubicBezTo>
                  <a:cubicBezTo>
                    <a:pt x="215" y="49"/>
                    <a:pt x="166"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7"/>
            <p:cNvSpPr/>
            <p:nvPr/>
          </p:nvSpPr>
          <p:spPr>
            <a:xfrm>
              <a:off x="1454761" y="2974529"/>
              <a:ext cx="37551" cy="32293"/>
            </a:xfrm>
            <a:custGeom>
              <a:rect b="b" l="l" r="r" t="t"/>
              <a:pathLst>
                <a:path extrusionOk="0" h="215" w="25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7"/>
            <p:cNvSpPr/>
            <p:nvPr/>
          </p:nvSpPr>
          <p:spPr>
            <a:xfrm>
              <a:off x="1454761" y="2895523"/>
              <a:ext cx="37551" cy="32143"/>
            </a:xfrm>
            <a:custGeom>
              <a:rect b="b" l="l" r="r" t="t"/>
              <a:pathLst>
                <a:path extrusionOk="0" h="214" w="250">
                  <a:moveTo>
                    <a:pt x="109" y="0"/>
                  </a:moveTo>
                  <a:cubicBezTo>
                    <a:pt x="54" y="0"/>
                    <a:pt x="1" y="43"/>
                    <a:pt x="1" y="107"/>
                  </a:cubicBezTo>
                  <a:cubicBezTo>
                    <a:pt x="1" y="166"/>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7"/>
            <p:cNvSpPr/>
            <p:nvPr/>
          </p:nvSpPr>
          <p:spPr>
            <a:xfrm>
              <a:off x="1454761" y="2816518"/>
              <a:ext cx="37551" cy="31993"/>
            </a:xfrm>
            <a:custGeom>
              <a:rect b="b" l="l" r="r" t="t"/>
              <a:pathLst>
                <a:path extrusionOk="0" h="213" w="25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7"/>
            <p:cNvSpPr/>
            <p:nvPr/>
          </p:nvSpPr>
          <p:spPr>
            <a:xfrm>
              <a:off x="1454761" y="2737362"/>
              <a:ext cx="37551" cy="32143"/>
            </a:xfrm>
            <a:custGeom>
              <a:rect b="b" l="l" r="r" t="t"/>
              <a:pathLst>
                <a:path extrusionOk="0" h="214" w="250">
                  <a:moveTo>
                    <a:pt x="109" y="1"/>
                  </a:moveTo>
                  <a:cubicBezTo>
                    <a:pt x="54" y="1"/>
                    <a:pt x="1" y="44"/>
                    <a:pt x="1" y="108"/>
                  </a:cubicBezTo>
                  <a:cubicBezTo>
                    <a:pt x="1" y="166"/>
                    <a:pt x="49" y="213"/>
                    <a:pt x="108" y="213"/>
                  </a:cubicBezTo>
                  <a:cubicBezTo>
                    <a:pt x="202" y="213"/>
                    <a:pt x="250" y="100"/>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7"/>
            <p:cNvSpPr/>
            <p:nvPr/>
          </p:nvSpPr>
          <p:spPr>
            <a:xfrm>
              <a:off x="1528510" y="4239367"/>
              <a:ext cx="37551" cy="31993"/>
            </a:xfrm>
            <a:custGeom>
              <a:rect b="b" l="l" r="r" t="t"/>
              <a:pathLst>
                <a:path extrusionOk="0" h="213" w="250">
                  <a:moveTo>
                    <a:pt x="142" y="0"/>
                  </a:moveTo>
                  <a:cubicBezTo>
                    <a:pt x="116" y="0"/>
                    <a:pt x="90" y="10"/>
                    <a:pt x="68" y="32"/>
                  </a:cubicBezTo>
                  <a:cubicBezTo>
                    <a:pt x="0" y="98"/>
                    <a:pt x="48" y="213"/>
                    <a:pt x="143" y="213"/>
                  </a:cubicBezTo>
                  <a:cubicBezTo>
                    <a:pt x="202" y="213"/>
                    <a:pt x="249" y="166"/>
                    <a:pt x="249" y="107"/>
                  </a:cubicBezTo>
                  <a:cubicBezTo>
                    <a:pt x="249" y="43"/>
                    <a:pt x="197"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7"/>
            <p:cNvSpPr/>
            <p:nvPr/>
          </p:nvSpPr>
          <p:spPr>
            <a:xfrm>
              <a:off x="1533918" y="4160361"/>
              <a:ext cx="37551" cy="32143"/>
            </a:xfrm>
            <a:custGeom>
              <a:rect b="b" l="l" r="r" t="t"/>
              <a:pathLst>
                <a:path extrusionOk="0" h="214" w="250">
                  <a:moveTo>
                    <a:pt x="108" y="0"/>
                  </a:moveTo>
                  <a:cubicBezTo>
                    <a:pt x="53" y="0"/>
                    <a:pt x="0" y="43"/>
                    <a:pt x="0" y="107"/>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7"/>
            <p:cNvSpPr/>
            <p:nvPr/>
          </p:nvSpPr>
          <p:spPr>
            <a:xfrm>
              <a:off x="1533918" y="4081206"/>
              <a:ext cx="37551" cy="32143"/>
            </a:xfrm>
            <a:custGeom>
              <a:rect b="b" l="l" r="r" t="t"/>
              <a:pathLst>
                <a:path extrusionOk="0" h="214" w="250">
                  <a:moveTo>
                    <a:pt x="108" y="1"/>
                  </a:moveTo>
                  <a:cubicBezTo>
                    <a:pt x="53" y="1"/>
                    <a:pt x="0" y="43"/>
                    <a:pt x="0" y="107"/>
                  </a:cubicBezTo>
                  <a:cubicBezTo>
                    <a:pt x="0" y="167"/>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7"/>
            <p:cNvSpPr/>
            <p:nvPr/>
          </p:nvSpPr>
          <p:spPr>
            <a:xfrm>
              <a:off x="1533918" y="4002200"/>
              <a:ext cx="37551" cy="32143"/>
            </a:xfrm>
            <a:custGeom>
              <a:rect b="b" l="l" r="r" t="t"/>
              <a:pathLst>
                <a:path extrusionOk="0" h="214" w="250">
                  <a:moveTo>
                    <a:pt x="108" y="0"/>
                  </a:moveTo>
                  <a:cubicBezTo>
                    <a:pt x="53" y="0"/>
                    <a:pt x="0" y="43"/>
                    <a:pt x="0" y="108"/>
                  </a:cubicBezTo>
                  <a:cubicBezTo>
                    <a:pt x="0" y="166"/>
                    <a:pt x="48" y="213"/>
                    <a:pt x="107" y="213"/>
                  </a:cubicBezTo>
                  <a:cubicBezTo>
                    <a:pt x="202" y="213"/>
                    <a:pt x="249"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7"/>
            <p:cNvSpPr/>
            <p:nvPr/>
          </p:nvSpPr>
          <p:spPr>
            <a:xfrm>
              <a:off x="1533918" y="3923195"/>
              <a:ext cx="37551" cy="31993"/>
            </a:xfrm>
            <a:custGeom>
              <a:rect b="b" l="l" r="r" t="t"/>
              <a:pathLst>
                <a:path extrusionOk="0" h="213" w="250">
                  <a:moveTo>
                    <a:pt x="108" y="0"/>
                  </a:moveTo>
                  <a:cubicBezTo>
                    <a:pt x="53" y="0"/>
                    <a:pt x="0" y="43"/>
                    <a:pt x="0" y="107"/>
                  </a:cubicBezTo>
                  <a:cubicBezTo>
                    <a:pt x="0" y="165"/>
                    <a:pt x="48" y="213"/>
                    <a:pt x="107" y="213"/>
                  </a:cubicBezTo>
                  <a:cubicBezTo>
                    <a:pt x="202" y="213"/>
                    <a:pt x="249"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7"/>
            <p:cNvSpPr/>
            <p:nvPr/>
          </p:nvSpPr>
          <p:spPr>
            <a:xfrm>
              <a:off x="1533918" y="3844039"/>
              <a:ext cx="37551" cy="32293"/>
            </a:xfrm>
            <a:custGeom>
              <a:rect b="b" l="l" r="r" t="t"/>
              <a:pathLst>
                <a:path extrusionOk="0" h="215" w="250">
                  <a:moveTo>
                    <a:pt x="108" y="1"/>
                  </a:moveTo>
                  <a:cubicBezTo>
                    <a:pt x="53" y="1"/>
                    <a:pt x="0" y="43"/>
                    <a:pt x="0" y="107"/>
                  </a:cubicBezTo>
                  <a:cubicBezTo>
                    <a:pt x="0" y="166"/>
                    <a:pt x="48" y="214"/>
                    <a:pt x="107" y="214"/>
                  </a:cubicBezTo>
                  <a:cubicBezTo>
                    <a:pt x="202" y="214"/>
                    <a:pt x="249" y="99"/>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7"/>
            <p:cNvSpPr/>
            <p:nvPr/>
          </p:nvSpPr>
          <p:spPr>
            <a:xfrm>
              <a:off x="1533918" y="3765034"/>
              <a:ext cx="37551" cy="32143"/>
            </a:xfrm>
            <a:custGeom>
              <a:rect b="b" l="l" r="r" t="t"/>
              <a:pathLst>
                <a:path extrusionOk="0" h="214" w="250">
                  <a:moveTo>
                    <a:pt x="107" y="1"/>
                  </a:moveTo>
                  <a:cubicBezTo>
                    <a:pt x="53" y="1"/>
                    <a:pt x="0" y="43"/>
                    <a:pt x="0" y="107"/>
                  </a:cubicBezTo>
                  <a:cubicBezTo>
                    <a:pt x="0" y="166"/>
                    <a:pt x="48" y="214"/>
                    <a:pt x="107" y="214"/>
                  </a:cubicBezTo>
                  <a:cubicBezTo>
                    <a:pt x="202" y="214"/>
                    <a:pt x="249" y="99"/>
                    <a:pt x="183" y="32"/>
                  </a:cubicBezTo>
                  <a:cubicBezTo>
                    <a:pt x="161" y="11"/>
                    <a:pt x="134"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7"/>
            <p:cNvSpPr/>
            <p:nvPr/>
          </p:nvSpPr>
          <p:spPr>
            <a:xfrm>
              <a:off x="1533918" y="3686028"/>
              <a:ext cx="37551" cy="32143"/>
            </a:xfrm>
            <a:custGeom>
              <a:rect b="b" l="l" r="r" t="t"/>
              <a:pathLst>
                <a:path extrusionOk="0" h="214" w="25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7"/>
            <p:cNvSpPr/>
            <p:nvPr/>
          </p:nvSpPr>
          <p:spPr>
            <a:xfrm>
              <a:off x="1533918" y="3606873"/>
              <a:ext cx="37551" cy="32293"/>
            </a:xfrm>
            <a:custGeom>
              <a:rect b="b" l="l" r="r" t="t"/>
              <a:pathLst>
                <a:path extrusionOk="0" h="215" w="250">
                  <a:moveTo>
                    <a:pt x="108" y="1"/>
                  </a:moveTo>
                  <a:cubicBezTo>
                    <a:pt x="53" y="1"/>
                    <a:pt x="0" y="44"/>
                    <a:pt x="0" y="108"/>
                  </a:cubicBezTo>
                  <a:cubicBezTo>
                    <a:pt x="0" y="166"/>
                    <a:pt x="48" y="215"/>
                    <a:pt x="107" y="215"/>
                  </a:cubicBezTo>
                  <a:cubicBezTo>
                    <a:pt x="202" y="213"/>
                    <a:pt x="249" y="100"/>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7"/>
            <p:cNvSpPr/>
            <p:nvPr/>
          </p:nvSpPr>
          <p:spPr>
            <a:xfrm>
              <a:off x="1533918" y="3527867"/>
              <a:ext cx="37551" cy="32143"/>
            </a:xfrm>
            <a:custGeom>
              <a:rect b="b" l="l" r="r" t="t"/>
              <a:pathLst>
                <a:path extrusionOk="0" h="214" w="25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7"/>
            <p:cNvSpPr/>
            <p:nvPr/>
          </p:nvSpPr>
          <p:spPr>
            <a:xfrm>
              <a:off x="1533918" y="3448862"/>
              <a:ext cx="37551" cy="32143"/>
            </a:xfrm>
            <a:custGeom>
              <a:rect b="b" l="l" r="r" t="t"/>
              <a:pathLst>
                <a:path extrusionOk="0" h="214" w="250">
                  <a:moveTo>
                    <a:pt x="107" y="0"/>
                  </a:moveTo>
                  <a:cubicBezTo>
                    <a:pt x="53" y="0"/>
                    <a:pt x="0" y="43"/>
                    <a:pt x="0" y="106"/>
                  </a:cubicBezTo>
                  <a:cubicBezTo>
                    <a:pt x="0" y="166"/>
                    <a:pt x="48" y="213"/>
                    <a:pt x="107" y="213"/>
                  </a:cubicBezTo>
                  <a:cubicBezTo>
                    <a:pt x="202" y="213"/>
                    <a:pt x="249" y="99"/>
                    <a:pt x="183" y="32"/>
                  </a:cubicBezTo>
                  <a:cubicBezTo>
                    <a:pt x="161" y="10"/>
                    <a:pt x="134"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7"/>
            <p:cNvSpPr/>
            <p:nvPr/>
          </p:nvSpPr>
          <p:spPr>
            <a:xfrm>
              <a:off x="1533918" y="3369706"/>
              <a:ext cx="37551" cy="32143"/>
            </a:xfrm>
            <a:custGeom>
              <a:rect b="b" l="l" r="r" t="t"/>
              <a:pathLst>
                <a:path extrusionOk="0" h="214" w="250">
                  <a:moveTo>
                    <a:pt x="108" y="1"/>
                  </a:moveTo>
                  <a:cubicBezTo>
                    <a:pt x="53" y="1"/>
                    <a:pt x="0" y="43"/>
                    <a:pt x="0" y="108"/>
                  </a:cubicBezTo>
                  <a:cubicBezTo>
                    <a:pt x="0" y="167"/>
                    <a:pt x="48" y="214"/>
                    <a:pt x="107" y="214"/>
                  </a:cubicBezTo>
                  <a:cubicBezTo>
                    <a:pt x="202" y="214"/>
                    <a:pt x="249" y="99"/>
                    <a:pt x="183" y="33"/>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7"/>
            <p:cNvSpPr/>
            <p:nvPr/>
          </p:nvSpPr>
          <p:spPr>
            <a:xfrm>
              <a:off x="1533918" y="3290851"/>
              <a:ext cx="37551" cy="32143"/>
            </a:xfrm>
            <a:custGeom>
              <a:rect b="b" l="l" r="r" t="t"/>
              <a:pathLst>
                <a:path extrusionOk="0" h="214" w="250">
                  <a:moveTo>
                    <a:pt x="108" y="0"/>
                  </a:moveTo>
                  <a:cubicBezTo>
                    <a:pt x="53" y="0"/>
                    <a:pt x="0" y="42"/>
                    <a:pt x="0" y="106"/>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7"/>
            <p:cNvSpPr/>
            <p:nvPr/>
          </p:nvSpPr>
          <p:spPr>
            <a:xfrm>
              <a:off x="1533918" y="3211695"/>
              <a:ext cx="37551" cy="32143"/>
            </a:xfrm>
            <a:custGeom>
              <a:rect b="b" l="l" r="r" t="t"/>
              <a:pathLst>
                <a:path extrusionOk="0" h="214" w="25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7"/>
            <p:cNvSpPr/>
            <p:nvPr/>
          </p:nvSpPr>
          <p:spPr>
            <a:xfrm>
              <a:off x="1533918" y="3132690"/>
              <a:ext cx="37551" cy="32143"/>
            </a:xfrm>
            <a:custGeom>
              <a:rect b="b" l="l" r="r" t="t"/>
              <a:pathLst>
                <a:path extrusionOk="0" h="214" w="25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7"/>
            <p:cNvSpPr/>
            <p:nvPr/>
          </p:nvSpPr>
          <p:spPr>
            <a:xfrm>
              <a:off x="1533918" y="3053534"/>
              <a:ext cx="37551" cy="32143"/>
            </a:xfrm>
            <a:custGeom>
              <a:rect b="b" l="l" r="r" t="t"/>
              <a:pathLst>
                <a:path extrusionOk="0" h="214" w="250">
                  <a:moveTo>
                    <a:pt x="108" y="1"/>
                  </a:moveTo>
                  <a:cubicBezTo>
                    <a:pt x="53" y="1"/>
                    <a:pt x="0" y="44"/>
                    <a:pt x="0" y="108"/>
                  </a:cubicBezTo>
                  <a:cubicBezTo>
                    <a:pt x="0" y="166"/>
                    <a:pt x="48" y="214"/>
                    <a:pt x="107" y="214"/>
                  </a:cubicBezTo>
                  <a:cubicBezTo>
                    <a:pt x="202" y="214"/>
                    <a:pt x="249" y="99"/>
                    <a:pt x="182" y="32"/>
                  </a:cubicBezTo>
                  <a:cubicBezTo>
                    <a:pt x="160"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7"/>
            <p:cNvSpPr/>
            <p:nvPr/>
          </p:nvSpPr>
          <p:spPr>
            <a:xfrm>
              <a:off x="1533918" y="2974529"/>
              <a:ext cx="37551" cy="32293"/>
            </a:xfrm>
            <a:custGeom>
              <a:rect b="b" l="l" r="r" t="t"/>
              <a:pathLst>
                <a:path extrusionOk="0" h="215" w="25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7"/>
            <p:cNvSpPr/>
            <p:nvPr/>
          </p:nvSpPr>
          <p:spPr>
            <a:xfrm>
              <a:off x="1533918" y="2895523"/>
              <a:ext cx="37551" cy="32143"/>
            </a:xfrm>
            <a:custGeom>
              <a:rect b="b" l="l" r="r" t="t"/>
              <a:pathLst>
                <a:path extrusionOk="0" h="214" w="250">
                  <a:moveTo>
                    <a:pt x="108" y="0"/>
                  </a:moveTo>
                  <a:cubicBezTo>
                    <a:pt x="53" y="0"/>
                    <a:pt x="0" y="43"/>
                    <a:pt x="0" y="107"/>
                  </a:cubicBezTo>
                  <a:cubicBezTo>
                    <a:pt x="0" y="166"/>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7"/>
            <p:cNvSpPr/>
            <p:nvPr/>
          </p:nvSpPr>
          <p:spPr>
            <a:xfrm>
              <a:off x="1533918" y="2816518"/>
              <a:ext cx="37551" cy="31993"/>
            </a:xfrm>
            <a:custGeom>
              <a:rect b="b" l="l" r="r" t="t"/>
              <a:pathLst>
                <a:path extrusionOk="0" h="213" w="25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7"/>
            <p:cNvSpPr/>
            <p:nvPr/>
          </p:nvSpPr>
          <p:spPr>
            <a:xfrm>
              <a:off x="1533918" y="2737362"/>
              <a:ext cx="37551" cy="32143"/>
            </a:xfrm>
            <a:custGeom>
              <a:rect b="b" l="l" r="r" t="t"/>
              <a:pathLst>
                <a:path extrusionOk="0" h="214" w="250">
                  <a:moveTo>
                    <a:pt x="108" y="1"/>
                  </a:moveTo>
                  <a:cubicBezTo>
                    <a:pt x="53" y="1"/>
                    <a:pt x="0" y="44"/>
                    <a:pt x="0" y="108"/>
                  </a:cubicBezTo>
                  <a:cubicBezTo>
                    <a:pt x="0" y="166"/>
                    <a:pt x="48" y="213"/>
                    <a:pt x="107" y="213"/>
                  </a:cubicBezTo>
                  <a:cubicBezTo>
                    <a:pt x="202" y="213"/>
                    <a:pt x="249" y="100"/>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7"/>
            <p:cNvSpPr/>
            <p:nvPr/>
          </p:nvSpPr>
          <p:spPr>
            <a:xfrm>
              <a:off x="1607667" y="4160361"/>
              <a:ext cx="37400" cy="32143"/>
            </a:xfrm>
            <a:custGeom>
              <a:rect b="b" l="l" r="r" t="t"/>
              <a:pathLst>
                <a:path extrusionOk="0" h="214" w="249">
                  <a:moveTo>
                    <a:pt x="141" y="0"/>
                  </a:moveTo>
                  <a:cubicBezTo>
                    <a:pt x="115" y="0"/>
                    <a:pt x="89" y="10"/>
                    <a:pt x="68" y="31"/>
                  </a:cubicBezTo>
                  <a:cubicBezTo>
                    <a:pt x="0" y="99"/>
                    <a:pt x="47" y="213"/>
                    <a:pt x="142" y="213"/>
                  </a:cubicBezTo>
                  <a:cubicBezTo>
                    <a:pt x="201" y="213"/>
                    <a:pt x="249" y="165"/>
                    <a:pt x="249" y="107"/>
                  </a:cubicBezTo>
                  <a:cubicBezTo>
                    <a:pt x="249" y="43"/>
                    <a:pt x="196"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7"/>
            <p:cNvSpPr/>
            <p:nvPr/>
          </p:nvSpPr>
          <p:spPr>
            <a:xfrm>
              <a:off x="1613074" y="4081206"/>
              <a:ext cx="37400" cy="32143"/>
            </a:xfrm>
            <a:custGeom>
              <a:rect b="b" l="l" r="r" t="t"/>
              <a:pathLst>
                <a:path extrusionOk="0" h="214" w="249">
                  <a:moveTo>
                    <a:pt x="107" y="1"/>
                  </a:moveTo>
                  <a:cubicBezTo>
                    <a:pt x="53" y="1"/>
                    <a:pt x="0" y="43"/>
                    <a:pt x="0" y="107"/>
                  </a:cubicBezTo>
                  <a:cubicBezTo>
                    <a:pt x="0" y="167"/>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7"/>
            <p:cNvSpPr/>
            <p:nvPr/>
          </p:nvSpPr>
          <p:spPr>
            <a:xfrm>
              <a:off x="1613074" y="4002200"/>
              <a:ext cx="37400" cy="32143"/>
            </a:xfrm>
            <a:custGeom>
              <a:rect b="b" l="l" r="r" t="t"/>
              <a:pathLst>
                <a:path extrusionOk="0" h="214" w="249">
                  <a:moveTo>
                    <a:pt x="107" y="0"/>
                  </a:moveTo>
                  <a:cubicBezTo>
                    <a:pt x="52" y="0"/>
                    <a:pt x="0" y="43"/>
                    <a:pt x="0" y="108"/>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7"/>
            <p:cNvSpPr/>
            <p:nvPr/>
          </p:nvSpPr>
          <p:spPr>
            <a:xfrm>
              <a:off x="1613074" y="3923195"/>
              <a:ext cx="37400" cy="31993"/>
            </a:xfrm>
            <a:custGeom>
              <a:rect b="b" l="l" r="r" t="t"/>
              <a:pathLst>
                <a:path extrusionOk="0" h="213" w="249">
                  <a:moveTo>
                    <a:pt x="107" y="0"/>
                  </a:moveTo>
                  <a:cubicBezTo>
                    <a:pt x="53" y="0"/>
                    <a:pt x="0" y="43"/>
                    <a:pt x="0" y="107"/>
                  </a:cubicBezTo>
                  <a:cubicBezTo>
                    <a:pt x="0" y="165"/>
                    <a:pt x="47" y="213"/>
                    <a:pt x="106" y="213"/>
                  </a:cubicBezTo>
                  <a:cubicBezTo>
                    <a:pt x="201" y="213"/>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7"/>
            <p:cNvSpPr/>
            <p:nvPr/>
          </p:nvSpPr>
          <p:spPr>
            <a:xfrm>
              <a:off x="1613074" y="3844039"/>
              <a:ext cx="37400" cy="32293"/>
            </a:xfrm>
            <a:custGeom>
              <a:rect b="b" l="l" r="r" t="t"/>
              <a:pathLst>
                <a:path extrusionOk="0" h="215" w="249">
                  <a:moveTo>
                    <a:pt x="107" y="1"/>
                  </a:moveTo>
                  <a:cubicBezTo>
                    <a:pt x="53" y="1"/>
                    <a:pt x="0" y="43"/>
                    <a:pt x="0" y="107"/>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7"/>
            <p:cNvSpPr/>
            <p:nvPr/>
          </p:nvSpPr>
          <p:spPr>
            <a:xfrm>
              <a:off x="1613074" y="3765034"/>
              <a:ext cx="37400" cy="32143"/>
            </a:xfrm>
            <a:custGeom>
              <a:rect b="b" l="l" r="r" t="t"/>
              <a:pathLst>
                <a:path extrusionOk="0" h="214" w="249">
                  <a:moveTo>
                    <a:pt x="107" y="1"/>
                  </a:moveTo>
                  <a:cubicBezTo>
                    <a:pt x="52" y="1"/>
                    <a:pt x="0" y="43"/>
                    <a:pt x="0" y="107"/>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7"/>
            <p:cNvSpPr/>
            <p:nvPr/>
          </p:nvSpPr>
          <p:spPr>
            <a:xfrm>
              <a:off x="1613074" y="3686028"/>
              <a:ext cx="37400" cy="32143"/>
            </a:xfrm>
            <a:custGeom>
              <a:rect b="b" l="l" r="r" t="t"/>
              <a:pathLst>
                <a:path extrusionOk="0" h="214" w="249">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7"/>
            <p:cNvSpPr/>
            <p:nvPr/>
          </p:nvSpPr>
          <p:spPr>
            <a:xfrm>
              <a:off x="1613074" y="3606873"/>
              <a:ext cx="37400" cy="32293"/>
            </a:xfrm>
            <a:custGeom>
              <a:rect b="b" l="l" r="r" t="t"/>
              <a:pathLst>
                <a:path extrusionOk="0" h="215" w="249">
                  <a:moveTo>
                    <a:pt x="107" y="1"/>
                  </a:moveTo>
                  <a:cubicBezTo>
                    <a:pt x="53" y="1"/>
                    <a:pt x="0" y="44"/>
                    <a:pt x="0" y="108"/>
                  </a:cubicBezTo>
                  <a:cubicBezTo>
                    <a:pt x="0" y="166"/>
                    <a:pt x="47" y="215"/>
                    <a:pt x="106" y="215"/>
                  </a:cubicBezTo>
                  <a:cubicBezTo>
                    <a:pt x="201" y="215"/>
                    <a:pt x="249" y="100"/>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7"/>
            <p:cNvSpPr/>
            <p:nvPr/>
          </p:nvSpPr>
          <p:spPr>
            <a:xfrm>
              <a:off x="1613074" y="3527867"/>
              <a:ext cx="37400" cy="32143"/>
            </a:xfrm>
            <a:custGeom>
              <a:rect b="b" l="l" r="r" t="t"/>
              <a:pathLst>
                <a:path extrusionOk="0" h="214" w="249">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7"/>
            <p:cNvSpPr/>
            <p:nvPr/>
          </p:nvSpPr>
          <p:spPr>
            <a:xfrm>
              <a:off x="1613074" y="3448862"/>
              <a:ext cx="37400" cy="32143"/>
            </a:xfrm>
            <a:custGeom>
              <a:rect b="b" l="l" r="r" t="t"/>
              <a:pathLst>
                <a:path extrusionOk="0" h="214" w="249">
                  <a:moveTo>
                    <a:pt x="107" y="0"/>
                  </a:moveTo>
                  <a:cubicBezTo>
                    <a:pt x="52" y="0"/>
                    <a:pt x="0" y="43"/>
                    <a:pt x="0" y="106"/>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7"/>
            <p:cNvSpPr/>
            <p:nvPr/>
          </p:nvSpPr>
          <p:spPr>
            <a:xfrm>
              <a:off x="1613074" y="3369706"/>
              <a:ext cx="37400" cy="32143"/>
            </a:xfrm>
            <a:custGeom>
              <a:rect b="b" l="l" r="r" t="t"/>
              <a:pathLst>
                <a:path extrusionOk="0" h="214" w="249">
                  <a:moveTo>
                    <a:pt x="107" y="1"/>
                  </a:moveTo>
                  <a:cubicBezTo>
                    <a:pt x="52" y="1"/>
                    <a:pt x="0" y="43"/>
                    <a:pt x="0" y="108"/>
                  </a:cubicBezTo>
                  <a:cubicBezTo>
                    <a:pt x="0" y="167"/>
                    <a:pt x="47" y="214"/>
                    <a:pt x="106" y="214"/>
                  </a:cubicBezTo>
                  <a:cubicBezTo>
                    <a:pt x="201" y="214"/>
                    <a:pt x="249" y="99"/>
                    <a:pt x="181"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7"/>
            <p:cNvSpPr/>
            <p:nvPr/>
          </p:nvSpPr>
          <p:spPr>
            <a:xfrm>
              <a:off x="1613074" y="3290851"/>
              <a:ext cx="37400" cy="32143"/>
            </a:xfrm>
            <a:custGeom>
              <a:rect b="b" l="l" r="r" t="t"/>
              <a:pathLst>
                <a:path extrusionOk="0" h="214" w="249">
                  <a:moveTo>
                    <a:pt x="107" y="0"/>
                  </a:moveTo>
                  <a:cubicBezTo>
                    <a:pt x="53" y="0"/>
                    <a:pt x="0" y="42"/>
                    <a:pt x="0" y="106"/>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7"/>
            <p:cNvSpPr/>
            <p:nvPr/>
          </p:nvSpPr>
          <p:spPr>
            <a:xfrm>
              <a:off x="1613074" y="3211695"/>
              <a:ext cx="37400" cy="32143"/>
            </a:xfrm>
            <a:custGeom>
              <a:rect b="b" l="l" r="r" t="t"/>
              <a:pathLst>
                <a:path extrusionOk="0" h="214" w="249">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7"/>
            <p:cNvSpPr/>
            <p:nvPr/>
          </p:nvSpPr>
          <p:spPr>
            <a:xfrm>
              <a:off x="1613074" y="3132690"/>
              <a:ext cx="37400" cy="32143"/>
            </a:xfrm>
            <a:custGeom>
              <a:rect b="b" l="l" r="r" t="t"/>
              <a:pathLst>
                <a:path extrusionOk="0" h="214" w="249">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7"/>
            <p:cNvSpPr/>
            <p:nvPr/>
          </p:nvSpPr>
          <p:spPr>
            <a:xfrm>
              <a:off x="1613074" y="3053534"/>
              <a:ext cx="37400" cy="32143"/>
            </a:xfrm>
            <a:custGeom>
              <a:rect b="b" l="l" r="r" t="t"/>
              <a:pathLst>
                <a:path extrusionOk="0" h="214" w="249">
                  <a:moveTo>
                    <a:pt x="107" y="1"/>
                  </a:moveTo>
                  <a:cubicBezTo>
                    <a:pt x="53" y="1"/>
                    <a:pt x="0" y="44"/>
                    <a:pt x="0" y="108"/>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7"/>
            <p:cNvSpPr/>
            <p:nvPr/>
          </p:nvSpPr>
          <p:spPr>
            <a:xfrm>
              <a:off x="1613074" y="2974529"/>
              <a:ext cx="37400" cy="32293"/>
            </a:xfrm>
            <a:custGeom>
              <a:rect b="b" l="l" r="r" t="t"/>
              <a:pathLst>
                <a:path extrusionOk="0" h="215" w="249">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7"/>
            <p:cNvSpPr/>
            <p:nvPr/>
          </p:nvSpPr>
          <p:spPr>
            <a:xfrm>
              <a:off x="1613074" y="2895523"/>
              <a:ext cx="37400" cy="32143"/>
            </a:xfrm>
            <a:custGeom>
              <a:rect b="b" l="l" r="r" t="t"/>
              <a:pathLst>
                <a:path extrusionOk="0" h="214" w="249">
                  <a:moveTo>
                    <a:pt x="107" y="0"/>
                  </a:moveTo>
                  <a:cubicBezTo>
                    <a:pt x="53" y="0"/>
                    <a:pt x="0" y="43"/>
                    <a:pt x="0" y="107"/>
                  </a:cubicBezTo>
                  <a:cubicBezTo>
                    <a:pt x="0" y="166"/>
                    <a:pt x="47" y="213"/>
                    <a:pt x="106" y="213"/>
                  </a:cubicBezTo>
                  <a:cubicBezTo>
                    <a:pt x="201" y="213"/>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7"/>
            <p:cNvSpPr/>
            <p:nvPr/>
          </p:nvSpPr>
          <p:spPr>
            <a:xfrm>
              <a:off x="1613074" y="2816518"/>
              <a:ext cx="37400" cy="31993"/>
            </a:xfrm>
            <a:custGeom>
              <a:rect b="b" l="l" r="r" t="t"/>
              <a:pathLst>
                <a:path extrusionOk="0" h="213" w="249">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7"/>
            <p:cNvSpPr/>
            <p:nvPr/>
          </p:nvSpPr>
          <p:spPr>
            <a:xfrm>
              <a:off x="1613074" y="2737362"/>
              <a:ext cx="37400" cy="32143"/>
            </a:xfrm>
            <a:custGeom>
              <a:rect b="b" l="l" r="r" t="t"/>
              <a:pathLst>
                <a:path extrusionOk="0" h="214" w="249">
                  <a:moveTo>
                    <a:pt x="107" y="1"/>
                  </a:moveTo>
                  <a:cubicBezTo>
                    <a:pt x="53" y="1"/>
                    <a:pt x="0" y="44"/>
                    <a:pt x="0" y="108"/>
                  </a:cubicBezTo>
                  <a:cubicBezTo>
                    <a:pt x="0" y="166"/>
                    <a:pt x="47" y="213"/>
                    <a:pt x="106" y="213"/>
                  </a:cubicBezTo>
                  <a:cubicBezTo>
                    <a:pt x="201" y="213"/>
                    <a:pt x="249" y="100"/>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7"/>
            <p:cNvSpPr/>
            <p:nvPr/>
          </p:nvSpPr>
          <p:spPr>
            <a:xfrm>
              <a:off x="1686673" y="4081206"/>
              <a:ext cx="37551" cy="32143"/>
            </a:xfrm>
            <a:custGeom>
              <a:rect b="b" l="l" r="r" t="t"/>
              <a:pathLst>
                <a:path extrusionOk="0" h="214" w="250">
                  <a:moveTo>
                    <a:pt x="142" y="1"/>
                  </a:moveTo>
                  <a:cubicBezTo>
                    <a:pt x="116" y="1"/>
                    <a:pt x="89" y="10"/>
                    <a:pt x="67" y="32"/>
                  </a:cubicBezTo>
                  <a:cubicBezTo>
                    <a:pt x="1" y="99"/>
                    <a:pt x="48" y="214"/>
                    <a:pt x="142" y="214"/>
                  </a:cubicBezTo>
                  <a:cubicBezTo>
                    <a:pt x="201" y="214"/>
                    <a:pt x="249" y="167"/>
                    <a:pt x="249" y="107"/>
                  </a:cubicBezTo>
                  <a:cubicBezTo>
                    <a:pt x="249" y="43"/>
                    <a:pt x="19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7"/>
            <p:cNvSpPr/>
            <p:nvPr/>
          </p:nvSpPr>
          <p:spPr>
            <a:xfrm>
              <a:off x="1692080" y="4002200"/>
              <a:ext cx="37551" cy="32143"/>
            </a:xfrm>
            <a:custGeom>
              <a:rect b="b" l="l" r="r" t="t"/>
              <a:pathLst>
                <a:path extrusionOk="0" h="214" w="250">
                  <a:moveTo>
                    <a:pt x="107" y="0"/>
                  </a:moveTo>
                  <a:cubicBezTo>
                    <a:pt x="53" y="0"/>
                    <a:pt x="1" y="43"/>
                    <a:pt x="1" y="108"/>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7"/>
            <p:cNvSpPr/>
            <p:nvPr/>
          </p:nvSpPr>
          <p:spPr>
            <a:xfrm>
              <a:off x="1692080" y="3923195"/>
              <a:ext cx="37551" cy="31993"/>
            </a:xfrm>
            <a:custGeom>
              <a:rect b="b" l="l" r="r" t="t"/>
              <a:pathLst>
                <a:path extrusionOk="0" h="213" w="250">
                  <a:moveTo>
                    <a:pt x="107" y="0"/>
                  </a:moveTo>
                  <a:cubicBezTo>
                    <a:pt x="53" y="0"/>
                    <a:pt x="1" y="43"/>
                    <a:pt x="1" y="107"/>
                  </a:cubicBezTo>
                  <a:cubicBezTo>
                    <a:pt x="1" y="165"/>
                    <a:pt x="48" y="213"/>
                    <a:pt x="106" y="213"/>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7"/>
            <p:cNvSpPr/>
            <p:nvPr/>
          </p:nvSpPr>
          <p:spPr>
            <a:xfrm>
              <a:off x="1692080" y="3844039"/>
              <a:ext cx="37551" cy="32293"/>
            </a:xfrm>
            <a:custGeom>
              <a:rect b="b" l="l" r="r" t="t"/>
              <a:pathLst>
                <a:path extrusionOk="0" h="215" w="250">
                  <a:moveTo>
                    <a:pt x="107" y="1"/>
                  </a:moveTo>
                  <a:cubicBezTo>
                    <a:pt x="53" y="1"/>
                    <a:pt x="1" y="43"/>
                    <a:pt x="1" y="107"/>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7"/>
            <p:cNvSpPr/>
            <p:nvPr/>
          </p:nvSpPr>
          <p:spPr>
            <a:xfrm>
              <a:off x="1692080" y="3765034"/>
              <a:ext cx="37551" cy="32143"/>
            </a:xfrm>
            <a:custGeom>
              <a:rect b="b" l="l" r="r" t="t"/>
              <a:pathLst>
                <a:path extrusionOk="0" h="214" w="250">
                  <a:moveTo>
                    <a:pt x="107" y="1"/>
                  </a:moveTo>
                  <a:cubicBezTo>
                    <a:pt x="52" y="1"/>
                    <a:pt x="1" y="43"/>
                    <a:pt x="1" y="107"/>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7"/>
            <p:cNvSpPr/>
            <p:nvPr/>
          </p:nvSpPr>
          <p:spPr>
            <a:xfrm>
              <a:off x="1692080" y="3686028"/>
              <a:ext cx="37551" cy="32143"/>
            </a:xfrm>
            <a:custGeom>
              <a:rect b="b" l="l" r="r" t="t"/>
              <a:pathLst>
                <a:path extrusionOk="0" h="214" w="25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7"/>
            <p:cNvSpPr/>
            <p:nvPr/>
          </p:nvSpPr>
          <p:spPr>
            <a:xfrm>
              <a:off x="1692080" y="3606873"/>
              <a:ext cx="37551" cy="32293"/>
            </a:xfrm>
            <a:custGeom>
              <a:rect b="b" l="l" r="r" t="t"/>
              <a:pathLst>
                <a:path extrusionOk="0" h="215" w="250">
                  <a:moveTo>
                    <a:pt x="107" y="1"/>
                  </a:moveTo>
                  <a:cubicBezTo>
                    <a:pt x="53" y="1"/>
                    <a:pt x="1" y="44"/>
                    <a:pt x="1" y="108"/>
                  </a:cubicBezTo>
                  <a:cubicBezTo>
                    <a:pt x="1" y="166"/>
                    <a:pt x="48" y="215"/>
                    <a:pt x="106" y="215"/>
                  </a:cubicBezTo>
                  <a:cubicBezTo>
                    <a:pt x="201" y="213"/>
                    <a:pt x="249" y="100"/>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7"/>
            <p:cNvSpPr/>
            <p:nvPr/>
          </p:nvSpPr>
          <p:spPr>
            <a:xfrm>
              <a:off x="1692080" y="3527867"/>
              <a:ext cx="37551" cy="32143"/>
            </a:xfrm>
            <a:custGeom>
              <a:rect b="b" l="l" r="r" t="t"/>
              <a:pathLst>
                <a:path extrusionOk="0" h="214" w="25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7"/>
            <p:cNvSpPr/>
            <p:nvPr/>
          </p:nvSpPr>
          <p:spPr>
            <a:xfrm>
              <a:off x="1692080" y="3448862"/>
              <a:ext cx="37551" cy="32143"/>
            </a:xfrm>
            <a:custGeom>
              <a:rect b="b" l="l" r="r" t="t"/>
              <a:pathLst>
                <a:path extrusionOk="0" h="214" w="250">
                  <a:moveTo>
                    <a:pt x="107" y="0"/>
                  </a:moveTo>
                  <a:cubicBezTo>
                    <a:pt x="52" y="0"/>
                    <a:pt x="1" y="43"/>
                    <a:pt x="1" y="106"/>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7"/>
            <p:cNvSpPr/>
            <p:nvPr/>
          </p:nvSpPr>
          <p:spPr>
            <a:xfrm>
              <a:off x="1692080" y="3369706"/>
              <a:ext cx="37551" cy="32143"/>
            </a:xfrm>
            <a:custGeom>
              <a:rect b="b" l="l" r="r" t="t"/>
              <a:pathLst>
                <a:path extrusionOk="0" h="214" w="250">
                  <a:moveTo>
                    <a:pt x="107" y="1"/>
                  </a:moveTo>
                  <a:cubicBezTo>
                    <a:pt x="53" y="1"/>
                    <a:pt x="1" y="43"/>
                    <a:pt x="1" y="108"/>
                  </a:cubicBezTo>
                  <a:cubicBezTo>
                    <a:pt x="1" y="167"/>
                    <a:pt x="48" y="214"/>
                    <a:pt x="106" y="214"/>
                  </a:cubicBezTo>
                  <a:cubicBezTo>
                    <a:pt x="201" y="214"/>
                    <a:pt x="249" y="99"/>
                    <a:pt x="182"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7"/>
            <p:cNvSpPr/>
            <p:nvPr/>
          </p:nvSpPr>
          <p:spPr>
            <a:xfrm>
              <a:off x="1692080" y="3290851"/>
              <a:ext cx="37551" cy="32143"/>
            </a:xfrm>
            <a:custGeom>
              <a:rect b="b" l="l" r="r" t="t"/>
              <a:pathLst>
                <a:path extrusionOk="0" h="214" w="250">
                  <a:moveTo>
                    <a:pt x="107" y="0"/>
                  </a:moveTo>
                  <a:cubicBezTo>
                    <a:pt x="53" y="0"/>
                    <a:pt x="1" y="42"/>
                    <a:pt x="1" y="106"/>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7"/>
            <p:cNvSpPr/>
            <p:nvPr/>
          </p:nvSpPr>
          <p:spPr>
            <a:xfrm>
              <a:off x="1692080" y="3211695"/>
              <a:ext cx="37551" cy="32143"/>
            </a:xfrm>
            <a:custGeom>
              <a:rect b="b" l="l" r="r" t="t"/>
              <a:pathLst>
                <a:path extrusionOk="0" h="214" w="25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7"/>
            <p:cNvSpPr/>
            <p:nvPr/>
          </p:nvSpPr>
          <p:spPr>
            <a:xfrm>
              <a:off x="1692080" y="3132690"/>
              <a:ext cx="37551" cy="32143"/>
            </a:xfrm>
            <a:custGeom>
              <a:rect b="b" l="l" r="r" t="t"/>
              <a:pathLst>
                <a:path extrusionOk="0" h="214" w="25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7"/>
            <p:cNvSpPr/>
            <p:nvPr/>
          </p:nvSpPr>
          <p:spPr>
            <a:xfrm>
              <a:off x="1692080" y="3053534"/>
              <a:ext cx="37551" cy="32143"/>
            </a:xfrm>
            <a:custGeom>
              <a:rect b="b" l="l" r="r" t="t"/>
              <a:pathLst>
                <a:path extrusionOk="0" h="214" w="250">
                  <a:moveTo>
                    <a:pt x="107" y="1"/>
                  </a:moveTo>
                  <a:cubicBezTo>
                    <a:pt x="53" y="1"/>
                    <a:pt x="1" y="44"/>
                    <a:pt x="1" y="108"/>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7"/>
            <p:cNvSpPr/>
            <p:nvPr/>
          </p:nvSpPr>
          <p:spPr>
            <a:xfrm>
              <a:off x="1692080" y="2974529"/>
              <a:ext cx="37551" cy="32293"/>
            </a:xfrm>
            <a:custGeom>
              <a:rect b="b" l="l" r="r" t="t"/>
              <a:pathLst>
                <a:path extrusionOk="0" h="215" w="25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7"/>
            <p:cNvSpPr/>
            <p:nvPr/>
          </p:nvSpPr>
          <p:spPr>
            <a:xfrm>
              <a:off x="1692080" y="2895523"/>
              <a:ext cx="37551" cy="32143"/>
            </a:xfrm>
            <a:custGeom>
              <a:rect b="b" l="l" r="r" t="t"/>
              <a:pathLst>
                <a:path extrusionOk="0" h="214" w="250">
                  <a:moveTo>
                    <a:pt x="107" y="0"/>
                  </a:moveTo>
                  <a:cubicBezTo>
                    <a:pt x="53" y="0"/>
                    <a:pt x="1" y="43"/>
                    <a:pt x="1" y="107"/>
                  </a:cubicBezTo>
                  <a:cubicBezTo>
                    <a:pt x="1" y="166"/>
                    <a:pt x="48" y="213"/>
                    <a:pt x="106" y="213"/>
                  </a:cubicBezTo>
                  <a:cubicBezTo>
                    <a:pt x="201" y="213"/>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7"/>
            <p:cNvSpPr/>
            <p:nvPr/>
          </p:nvSpPr>
          <p:spPr>
            <a:xfrm>
              <a:off x="1692080" y="2816518"/>
              <a:ext cx="37551" cy="31993"/>
            </a:xfrm>
            <a:custGeom>
              <a:rect b="b" l="l" r="r" t="t"/>
              <a:pathLst>
                <a:path extrusionOk="0" h="213" w="25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7"/>
            <p:cNvSpPr/>
            <p:nvPr/>
          </p:nvSpPr>
          <p:spPr>
            <a:xfrm>
              <a:off x="1692080" y="2737362"/>
              <a:ext cx="37551" cy="32143"/>
            </a:xfrm>
            <a:custGeom>
              <a:rect b="b" l="l" r="r" t="t"/>
              <a:pathLst>
                <a:path extrusionOk="0" h="214" w="250">
                  <a:moveTo>
                    <a:pt x="107" y="1"/>
                  </a:moveTo>
                  <a:cubicBezTo>
                    <a:pt x="53" y="1"/>
                    <a:pt x="1" y="44"/>
                    <a:pt x="1" y="108"/>
                  </a:cubicBezTo>
                  <a:cubicBezTo>
                    <a:pt x="1" y="166"/>
                    <a:pt x="48" y="213"/>
                    <a:pt x="106" y="213"/>
                  </a:cubicBezTo>
                  <a:cubicBezTo>
                    <a:pt x="201" y="213"/>
                    <a:pt x="249" y="100"/>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7"/>
            <p:cNvSpPr/>
            <p:nvPr/>
          </p:nvSpPr>
          <p:spPr>
            <a:xfrm>
              <a:off x="1440492" y="4425915"/>
              <a:ext cx="150" cy="150"/>
            </a:xfrm>
            <a:custGeom>
              <a:rect b="b" l="l" r="r" t="t"/>
              <a:pathLst>
                <a:path extrusionOk="0" h="1" w="1">
                  <a:moveTo>
                    <a:pt x="0" y="0"/>
                  </a:moveTo>
                  <a:lnTo>
                    <a:pt x="0"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7"/>
            <p:cNvSpPr/>
            <p:nvPr/>
          </p:nvSpPr>
          <p:spPr>
            <a:xfrm>
              <a:off x="1434034" y="4420358"/>
              <a:ext cx="300" cy="451"/>
            </a:xfrm>
            <a:custGeom>
              <a:rect b="b" l="l" r="r" t="t"/>
              <a:pathLst>
                <a:path extrusionOk="0" h="3" w="2">
                  <a:moveTo>
                    <a:pt x="2" y="3"/>
                  </a:moveTo>
                  <a:cubicBezTo>
                    <a:pt x="2" y="3"/>
                    <a:pt x="2" y="1"/>
                    <a:pt x="1" y="0"/>
                  </a:cubicBezTo>
                  <a:cubicBezTo>
                    <a:pt x="2" y="1"/>
                    <a:pt x="2" y="3"/>
                    <a:pt x="2" y="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7"/>
            <p:cNvSpPr/>
            <p:nvPr/>
          </p:nvSpPr>
          <p:spPr>
            <a:xfrm>
              <a:off x="1435085" y="4422911"/>
              <a:ext cx="451" cy="601"/>
            </a:xfrm>
            <a:custGeom>
              <a:rect b="b" l="l" r="r" t="t"/>
              <a:pathLst>
                <a:path extrusionOk="0" h="4" w="3">
                  <a:moveTo>
                    <a:pt x="3" y="4"/>
                  </a:moveTo>
                  <a:cubicBezTo>
                    <a:pt x="1" y="2"/>
                    <a:pt x="1" y="1"/>
                    <a:pt x="0" y="0"/>
                  </a:cubicBezTo>
                  <a:cubicBezTo>
                    <a:pt x="1" y="1"/>
                    <a:pt x="1" y="2"/>
                    <a:pt x="3" y="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7"/>
            <p:cNvSpPr/>
            <p:nvPr/>
          </p:nvSpPr>
          <p:spPr>
            <a:xfrm>
              <a:off x="1434334" y="4421109"/>
              <a:ext cx="150" cy="751"/>
            </a:xfrm>
            <a:custGeom>
              <a:rect b="b" l="l" r="r" t="t"/>
              <a:pathLst>
                <a:path extrusionOk="0" h="5" w="1">
                  <a:moveTo>
                    <a:pt x="1" y="4"/>
                  </a:moveTo>
                  <a:cubicBezTo>
                    <a:pt x="1" y="3"/>
                    <a:pt x="1" y="2"/>
                    <a:pt x="1" y="1"/>
                  </a:cubicBezTo>
                  <a:cubicBezTo>
                    <a:pt x="1" y="2"/>
                    <a:pt x="1" y="3"/>
                    <a:pt x="1" y="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7"/>
            <p:cNvSpPr/>
            <p:nvPr/>
          </p:nvSpPr>
          <p:spPr>
            <a:xfrm>
              <a:off x="1436287" y="4424263"/>
              <a:ext cx="451" cy="451"/>
            </a:xfrm>
            <a:custGeom>
              <a:rect b="b" l="l" r="r" t="t"/>
              <a:pathLst>
                <a:path extrusionOk="0" h="3" w="3">
                  <a:moveTo>
                    <a:pt x="2" y="2"/>
                  </a:moveTo>
                  <a:cubicBezTo>
                    <a:pt x="2" y="2"/>
                    <a:pt x="1" y="1"/>
                    <a:pt x="0" y="0"/>
                  </a:cubicBezTo>
                  <a:cubicBezTo>
                    <a:pt x="1" y="1"/>
                    <a:pt x="2" y="2"/>
                    <a:pt x="2"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7"/>
            <p:cNvSpPr/>
            <p:nvPr/>
          </p:nvSpPr>
          <p:spPr>
            <a:xfrm>
              <a:off x="1434034" y="1152447"/>
              <a:ext cx="304310" cy="3267451"/>
            </a:xfrm>
            <a:custGeom>
              <a:rect b="b" l="l" r="r" t="t"/>
              <a:pathLst>
                <a:path extrusionOk="0" h="21754" w="2026">
                  <a:moveTo>
                    <a:pt x="1040" y="20694"/>
                  </a:moveTo>
                  <a:lnTo>
                    <a:pt x="85" y="21650"/>
                  </a:lnTo>
                  <a:lnTo>
                    <a:pt x="85" y="21650"/>
                  </a:lnTo>
                  <a:lnTo>
                    <a:pt x="366" y="21369"/>
                  </a:lnTo>
                  <a:lnTo>
                    <a:pt x="1040" y="20694"/>
                  </a:lnTo>
                  <a:close/>
                  <a:moveTo>
                    <a:pt x="1983" y="1"/>
                  </a:moveTo>
                  <a:cubicBezTo>
                    <a:pt x="1980" y="1"/>
                    <a:pt x="1977" y="2"/>
                    <a:pt x="1975" y="2"/>
                  </a:cubicBezTo>
                  <a:lnTo>
                    <a:pt x="1974" y="2"/>
                  </a:lnTo>
                  <a:cubicBezTo>
                    <a:pt x="1972" y="3"/>
                    <a:pt x="1970" y="3"/>
                    <a:pt x="1968" y="4"/>
                  </a:cubicBezTo>
                  <a:cubicBezTo>
                    <a:pt x="1967" y="4"/>
                    <a:pt x="1966" y="4"/>
                    <a:pt x="1966" y="5"/>
                  </a:cubicBezTo>
                  <a:cubicBezTo>
                    <a:pt x="1964" y="5"/>
                    <a:pt x="1963" y="6"/>
                    <a:pt x="1961" y="7"/>
                  </a:cubicBezTo>
                  <a:cubicBezTo>
                    <a:pt x="1961" y="7"/>
                    <a:pt x="1959" y="8"/>
                    <a:pt x="1959" y="8"/>
                  </a:cubicBezTo>
                  <a:cubicBezTo>
                    <a:pt x="1957" y="10"/>
                    <a:pt x="1955" y="12"/>
                    <a:pt x="1954" y="13"/>
                  </a:cubicBezTo>
                  <a:lnTo>
                    <a:pt x="13" y="1954"/>
                  </a:lnTo>
                  <a:cubicBezTo>
                    <a:pt x="5" y="1962"/>
                    <a:pt x="1" y="1972"/>
                    <a:pt x="1" y="1983"/>
                  </a:cubicBezTo>
                  <a:lnTo>
                    <a:pt x="1" y="21752"/>
                  </a:lnTo>
                  <a:cubicBezTo>
                    <a:pt x="1" y="21753"/>
                    <a:pt x="1" y="21753"/>
                    <a:pt x="1" y="21754"/>
                  </a:cubicBezTo>
                  <a:cubicBezTo>
                    <a:pt x="1" y="21742"/>
                    <a:pt x="5" y="21730"/>
                    <a:pt x="13" y="21722"/>
                  </a:cubicBezTo>
                  <a:lnTo>
                    <a:pt x="85" y="21650"/>
                  </a:lnTo>
                  <a:lnTo>
                    <a:pt x="85" y="2001"/>
                  </a:lnTo>
                  <a:lnTo>
                    <a:pt x="271" y="1815"/>
                  </a:lnTo>
                  <a:lnTo>
                    <a:pt x="349" y="1737"/>
                  </a:lnTo>
                  <a:lnTo>
                    <a:pt x="796" y="1290"/>
                  </a:lnTo>
                  <a:lnTo>
                    <a:pt x="876" y="1211"/>
                  </a:lnTo>
                  <a:lnTo>
                    <a:pt x="1323" y="763"/>
                  </a:lnTo>
                  <a:lnTo>
                    <a:pt x="1401" y="685"/>
                  </a:lnTo>
                  <a:lnTo>
                    <a:pt x="1849" y="237"/>
                  </a:lnTo>
                  <a:lnTo>
                    <a:pt x="1928" y="158"/>
                  </a:lnTo>
                  <a:lnTo>
                    <a:pt x="1941" y="145"/>
                  </a:lnTo>
                  <a:lnTo>
                    <a:pt x="1941" y="19794"/>
                  </a:lnTo>
                  <a:lnTo>
                    <a:pt x="1954" y="19782"/>
                  </a:lnTo>
                  <a:cubicBezTo>
                    <a:pt x="1962" y="19774"/>
                    <a:pt x="1972" y="19769"/>
                    <a:pt x="1983" y="19769"/>
                  </a:cubicBezTo>
                  <a:lnTo>
                    <a:pt x="2026" y="19769"/>
                  </a:lnTo>
                  <a:lnTo>
                    <a:pt x="2026" y="43"/>
                  </a:lnTo>
                  <a:cubicBezTo>
                    <a:pt x="2026" y="20"/>
                    <a:pt x="2007" y="1"/>
                    <a:pt x="1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7"/>
            <p:cNvSpPr/>
            <p:nvPr/>
          </p:nvSpPr>
          <p:spPr>
            <a:xfrm>
              <a:off x="1437038" y="4424864"/>
              <a:ext cx="451" cy="300"/>
            </a:xfrm>
            <a:custGeom>
              <a:rect b="b" l="l" r="r" t="t"/>
              <a:pathLst>
                <a:path extrusionOk="0" h="2" w="3">
                  <a:moveTo>
                    <a:pt x="3" y="2"/>
                  </a:moveTo>
                  <a:cubicBezTo>
                    <a:pt x="2" y="2"/>
                    <a:pt x="1" y="1"/>
                    <a:pt x="1" y="1"/>
                  </a:cubicBezTo>
                  <a:cubicBezTo>
                    <a:pt x="1" y="1"/>
                    <a:pt x="2" y="2"/>
                    <a:pt x="3"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7"/>
            <p:cNvSpPr/>
            <p:nvPr/>
          </p:nvSpPr>
          <p:spPr>
            <a:xfrm>
              <a:off x="1438990" y="4425765"/>
              <a:ext cx="451" cy="150"/>
            </a:xfrm>
            <a:custGeom>
              <a:rect b="b" l="l" r="r" t="t"/>
              <a:pathLst>
                <a:path extrusionOk="0" h="1" w="3">
                  <a:moveTo>
                    <a:pt x="2" y="0"/>
                  </a:moveTo>
                  <a:cubicBezTo>
                    <a:pt x="1" y="0"/>
                    <a:pt x="1" y="0"/>
                    <a:pt x="0" y="0"/>
                  </a:cubicBezTo>
                  <a:cubicBezTo>
                    <a:pt x="1" y="0"/>
                    <a:pt x="1" y="0"/>
                    <a:pt x="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7"/>
            <p:cNvSpPr/>
            <p:nvPr/>
          </p:nvSpPr>
          <p:spPr>
            <a:xfrm>
              <a:off x="1437789" y="4425164"/>
              <a:ext cx="451" cy="451"/>
            </a:xfrm>
            <a:custGeom>
              <a:rect b="b" l="l" r="r" t="t"/>
              <a:pathLst>
                <a:path extrusionOk="0" h="3" w="3">
                  <a:moveTo>
                    <a:pt x="0" y="1"/>
                  </a:moveTo>
                  <a:cubicBezTo>
                    <a:pt x="1" y="2"/>
                    <a:pt x="1" y="2"/>
                    <a:pt x="1" y="2"/>
                  </a:cubicBezTo>
                  <a:lnTo>
                    <a:pt x="3" y="2"/>
                  </a:lnTo>
                  <a:cubicBezTo>
                    <a:pt x="3" y="2"/>
                    <a:pt x="1" y="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7"/>
            <p:cNvSpPr/>
            <p:nvPr/>
          </p:nvSpPr>
          <p:spPr>
            <a:xfrm>
              <a:off x="1435536" y="4423662"/>
              <a:ext cx="451" cy="601"/>
            </a:xfrm>
            <a:custGeom>
              <a:rect b="b" l="l" r="r" t="t"/>
              <a:pathLst>
                <a:path extrusionOk="0" h="4" w="3">
                  <a:moveTo>
                    <a:pt x="3" y="3"/>
                  </a:moveTo>
                  <a:cubicBezTo>
                    <a:pt x="3" y="2"/>
                    <a:pt x="2" y="1"/>
                    <a:pt x="1" y="1"/>
                  </a:cubicBezTo>
                  <a:cubicBezTo>
                    <a:pt x="2" y="1"/>
                    <a:pt x="3" y="2"/>
                    <a:pt x="3" y="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7"/>
            <p:cNvSpPr/>
            <p:nvPr/>
          </p:nvSpPr>
          <p:spPr>
            <a:xfrm>
              <a:off x="1434484" y="4422010"/>
              <a:ext cx="601" cy="601"/>
            </a:xfrm>
            <a:custGeom>
              <a:rect b="b" l="l" r="r" t="t"/>
              <a:pathLst>
                <a:path extrusionOk="0" h="4" w="4">
                  <a:moveTo>
                    <a:pt x="3" y="4"/>
                  </a:moveTo>
                  <a:cubicBezTo>
                    <a:pt x="2" y="3"/>
                    <a:pt x="2" y="2"/>
                    <a:pt x="1" y="1"/>
                  </a:cubicBezTo>
                  <a:cubicBezTo>
                    <a:pt x="2" y="2"/>
                    <a:pt x="2" y="3"/>
                    <a:pt x="3" y="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7"/>
            <p:cNvSpPr/>
            <p:nvPr/>
          </p:nvSpPr>
          <p:spPr>
            <a:xfrm>
              <a:off x="2978407" y="4385361"/>
              <a:ext cx="35448" cy="28087"/>
            </a:xfrm>
            <a:custGeom>
              <a:rect b="b" l="l" r="r" t="t"/>
              <a:pathLst>
                <a:path extrusionOk="0" h="187" w="236">
                  <a:moveTo>
                    <a:pt x="129" y="1"/>
                  </a:moveTo>
                  <a:cubicBezTo>
                    <a:pt x="115" y="1"/>
                    <a:pt x="100" y="3"/>
                    <a:pt x="86" y="9"/>
                  </a:cubicBezTo>
                  <a:cubicBezTo>
                    <a:pt x="15" y="41"/>
                    <a:pt x="1" y="134"/>
                    <a:pt x="57" y="186"/>
                  </a:cubicBezTo>
                  <a:lnTo>
                    <a:pt x="201" y="186"/>
                  </a:lnTo>
                  <a:cubicBezTo>
                    <a:pt x="222"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7"/>
            <p:cNvSpPr/>
            <p:nvPr/>
          </p:nvSpPr>
          <p:spPr>
            <a:xfrm>
              <a:off x="2899251" y="4385361"/>
              <a:ext cx="35598" cy="28087"/>
            </a:xfrm>
            <a:custGeom>
              <a:rect b="b" l="l" r="r" t="t"/>
              <a:pathLst>
                <a:path extrusionOk="0" h="187" w="237">
                  <a:moveTo>
                    <a:pt x="129" y="1"/>
                  </a:moveTo>
                  <a:cubicBezTo>
                    <a:pt x="115" y="1"/>
                    <a:pt x="101" y="3"/>
                    <a:pt x="86" y="9"/>
                  </a:cubicBezTo>
                  <a:cubicBezTo>
                    <a:pt x="17" y="41"/>
                    <a:pt x="1" y="133"/>
                    <a:pt x="57" y="186"/>
                  </a:cubicBezTo>
                  <a:lnTo>
                    <a:pt x="201" y="186"/>
                  </a:lnTo>
                  <a:cubicBezTo>
                    <a:pt x="224" y="166"/>
                    <a:pt x="236" y="137"/>
                    <a:pt x="236" y="107"/>
                  </a:cubicBezTo>
                  <a:cubicBezTo>
                    <a:pt x="236" y="46"/>
                    <a:pt x="186"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7"/>
            <p:cNvSpPr/>
            <p:nvPr/>
          </p:nvSpPr>
          <p:spPr>
            <a:xfrm>
              <a:off x="2820245" y="4385361"/>
              <a:ext cx="35448" cy="28087"/>
            </a:xfrm>
            <a:custGeom>
              <a:rect b="b" l="l" r="r" t="t"/>
              <a:pathLst>
                <a:path extrusionOk="0" h="187" w="236">
                  <a:moveTo>
                    <a:pt x="129" y="1"/>
                  </a:moveTo>
                  <a:cubicBezTo>
                    <a:pt x="115" y="1"/>
                    <a:pt x="101" y="3"/>
                    <a:pt x="87" y="9"/>
                  </a:cubicBezTo>
                  <a:cubicBezTo>
                    <a:pt x="16" y="41"/>
                    <a:pt x="0"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7"/>
            <p:cNvSpPr/>
            <p:nvPr/>
          </p:nvSpPr>
          <p:spPr>
            <a:xfrm>
              <a:off x="2741239" y="4385361"/>
              <a:ext cx="35448" cy="28087"/>
            </a:xfrm>
            <a:custGeom>
              <a:rect b="b" l="l" r="r" t="t"/>
              <a:pathLst>
                <a:path extrusionOk="0" h="187" w="236">
                  <a:moveTo>
                    <a:pt x="128" y="1"/>
                  </a:moveTo>
                  <a:cubicBezTo>
                    <a:pt x="115" y="1"/>
                    <a:pt x="100" y="3"/>
                    <a:pt x="86" y="9"/>
                  </a:cubicBezTo>
                  <a:cubicBezTo>
                    <a:pt x="16" y="41"/>
                    <a:pt x="1" y="133"/>
                    <a:pt x="57" y="186"/>
                  </a:cubicBezTo>
                  <a:lnTo>
                    <a:pt x="201" y="186"/>
                  </a:lnTo>
                  <a:cubicBezTo>
                    <a:pt x="223" y="166"/>
                    <a:pt x="235" y="137"/>
                    <a:pt x="235"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7"/>
            <p:cNvSpPr/>
            <p:nvPr/>
          </p:nvSpPr>
          <p:spPr>
            <a:xfrm>
              <a:off x="2662233" y="4385361"/>
              <a:ext cx="35448" cy="28087"/>
            </a:xfrm>
            <a:custGeom>
              <a:rect b="b" l="l" r="r" t="t"/>
              <a:pathLst>
                <a:path extrusionOk="0" h="187" w="236">
                  <a:moveTo>
                    <a:pt x="128" y="1"/>
                  </a:moveTo>
                  <a:cubicBezTo>
                    <a:pt x="114" y="1"/>
                    <a:pt x="100" y="3"/>
                    <a:pt x="86" y="9"/>
                  </a:cubicBezTo>
                  <a:cubicBezTo>
                    <a:pt x="16" y="41"/>
                    <a:pt x="0" y="133"/>
                    <a:pt x="57" y="186"/>
                  </a:cubicBezTo>
                  <a:lnTo>
                    <a:pt x="201" y="186"/>
                  </a:lnTo>
                  <a:cubicBezTo>
                    <a:pt x="223"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7"/>
            <p:cNvSpPr/>
            <p:nvPr/>
          </p:nvSpPr>
          <p:spPr>
            <a:xfrm>
              <a:off x="2583076" y="4385361"/>
              <a:ext cx="35448" cy="28087"/>
            </a:xfrm>
            <a:custGeom>
              <a:rect b="b" l="l" r="r" t="t"/>
              <a:pathLst>
                <a:path extrusionOk="0" h="187" w="236">
                  <a:moveTo>
                    <a:pt x="129" y="1"/>
                  </a:moveTo>
                  <a:cubicBezTo>
                    <a:pt x="115" y="1"/>
                    <a:pt x="100" y="3"/>
                    <a:pt x="86" y="9"/>
                  </a:cubicBezTo>
                  <a:cubicBezTo>
                    <a:pt x="16" y="41"/>
                    <a:pt x="1"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7"/>
            <p:cNvSpPr/>
            <p:nvPr/>
          </p:nvSpPr>
          <p:spPr>
            <a:xfrm>
              <a:off x="2504070" y="4385361"/>
              <a:ext cx="35448" cy="28087"/>
            </a:xfrm>
            <a:custGeom>
              <a:rect b="b" l="l" r="r" t="t"/>
              <a:pathLst>
                <a:path extrusionOk="0" h="187" w="236">
                  <a:moveTo>
                    <a:pt x="129" y="1"/>
                  </a:moveTo>
                  <a:cubicBezTo>
                    <a:pt x="115" y="1"/>
                    <a:pt x="101" y="3"/>
                    <a:pt x="87" y="9"/>
                  </a:cubicBezTo>
                  <a:cubicBezTo>
                    <a:pt x="16" y="41"/>
                    <a:pt x="0" y="134"/>
                    <a:pt x="57" y="186"/>
                  </a:cubicBezTo>
                  <a:lnTo>
                    <a:pt x="202" y="186"/>
                  </a:lnTo>
                  <a:cubicBezTo>
                    <a:pt x="223" y="166"/>
                    <a:pt x="235" y="137"/>
                    <a:pt x="235" y="107"/>
                  </a:cubicBezTo>
                  <a:cubicBezTo>
                    <a:pt x="235"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7"/>
            <p:cNvSpPr/>
            <p:nvPr/>
          </p:nvSpPr>
          <p:spPr>
            <a:xfrm>
              <a:off x="2425064" y="4385361"/>
              <a:ext cx="35448" cy="28087"/>
            </a:xfrm>
            <a:custGeom>
              <a:rect b="b" l="l" r="r" t="t"/>
              <a:pathLst>
                <a:path extrusionOk="0" h="187" w="236">
                  <a:moveTo>
                    <a:pt x="128" y="1"/>
                  </a:moveTo>
                  <a:cubicBezTo>
                    <a:pt x="114" y="1"/>
                    <a:pt x="100" y="3"/>
                    <a:pt x="86" y="9"/>
                  </a:cubicBezTo>
                  <a:cubicBezTo>
                    <a:pt x="15" y="41"/>
                    <a:pt x="1" y="133"/>
                    <a:pt x="57" y="186"/>
                  </a:cubicBezTo>
                  <a:lnTo>
                    <a:pt x="201" y="186"/>
                  </a:lnTo>
                  <a:cubicBezTo>
                    <a:pt x="222" y="166"/>
                    <a:pt x="236" y="137"/>
                    <a:pt x="236"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7"/>
            <p:cNvSpPr/>
            <p:nvPr/>
          </p:nvSpPr>
          <p:spPr>
            <a:xfrm>
              <a:off x="2346058" y="4385361"/>
              <a:ext cx="35448" cy="28087"/>
            </a:xfrm>
            <a:custGeom>
              <a:rect b="b" l="l" r="r" t="t"/>
              <a:pathLst>
                <a:path extrusionOk="0" h="187" w="236">
                  <a:moveTo>
                    <a:pt x="128" y="1"/>
                  </a:moveTo>
                  <a:cubicBezTo>
                    <a:pt x="114" y="1"/>
                    <a:pt x="100" y="3"/>
                    <a:pt x="86" y="9"/>
                  </a:cubicBezTo>
                  <a:cubicBezTo>
                    <a:pt x="16" y="41"/>
                    <a:pt x="0" y="133"/>
                    <a:pt x="56" y="186"/>
                  </a:cubicBezTo>
                  <a:lnTo>
                    <a:pt x="200" y="186"/>
                  </a:lnTo>
                  <a:cubicBezTo>
                    <a:pt x="223"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7"/>
            <p:cNvSpPr/>
            <p:nvPr/>
          </p:nvSpPr>
          <p:spPr>
            <a:xfrm>
              <a:off x="2266902" y="4385361"/>
              <a:ext cx="35448" cy="28087"/>
            </a:xfrm>
            <a:custGeom>
              <a:rect b="b" l="l" r="r" t="t"/>
              <a:pathLst>
                <a:path extrusionOk="0" h="187" w="236">
                  <a:moveTo>
                    <a:pt x="128" y="1"/>
                  </a:moveTo>
                  <a:cubicBezTo>
                    <a:pt x="114" y="1"/>
                    <a:pt x="100" y="3"/>
                    <a:pt x="86" y="9"/>
                  </a:cubicBezTo>
                  <a:cubicBezTo>
                    <a:pt x="16" y="41"/>
                    <a:pt x="0" y="133"/>
                    <a:pt x="58" y="186"/>
                  </a:cubicBezTo>
                  <a:lnTo>
                    <a:pt x="201" y="186"/>
                  </a:lnTo>
                  <a:cubicBezTo>
                    <a:pt x="223" y="166"/>
                    <a:pt x="236" y="137"/>
                    <a:pt x="236"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7"/>
            <p:cNvSpPr/>
            <p:nvPr/>
          </p:nvSpPr>
          <p:spPr>
            <a:xfrm>
              <a:off x="2187746" y="4385361"/>
              <a:ext cx="35598" cy="28087"/>
            </a:xfrm>
            <a:custGeom>
              <a:rect b="b" l="l" r="r" t="t"/>
              <a:pathLst>
                <a:path extrusionOk="0" h="187" w="237">
                  <a:moveTo>
                    <a:pt x="129" y="1"/>
                  </a:moveTo>
                  <a:cubicBezTo>
                    <a:pt x="116" y="1"/>
                    <a:pt x="101" y="3"/>
                    <a:pt x="88" y="9"/>
                  </a:cubicBezTo>
                  <a:cubicBezTo>
                    <a:pt x="17" y="41"/>
                    <a:pt x="1" y="133"/>
                    <a:pt x="58" y="186"/>
                  </a:cubicBezTo>
                  <a:lnTo>
                    <a:pt x="202" y="186"/>
                  </a:lnTo>
                  <a:cubicBezTo>
                    <a:pt x="224"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7"/>
            <p:cNvSpPr/>
            <p:nvPr/>
          </p:nvSpPr>
          <p:spPr>
            <a:xfrm>
              <a:off x="2108890" y="4385361"/>
              <a:ext cx="35448" cy="28087"/>
            </a:xfrm>
            <a:custGeom>
              <a:rect b="b" l="l" r="r" t="t"/>
              <a:pathLst>
                <a:path extrusionOk="0" h="187" w="236">
                  <a:moveTo>
                    <a:pt x="128" y="1"/>
                  </a:moveTo>
                  <a:cubicBezTo>
                    <a:pt x="114" y="1"/>
                    <a:pt x="100" y="3"/>
                    <a:pt x="86" y="9"/>
                  </a:cubicBezTo>
                  <a:cubicBezTo>
                    <a:pt x="15" y="41"/>
                    <a:pt x="0" y="133"/>
                    <a:pt x="57" y="186"/>
                  </a:cubicBezTo>
                  <a:lnTo>
                    <a:pt x="201" y="186"/>
                  </a:lnTo>
                  <a:cubicBezTo>
                    <a:pt x="222" y="166"/>
                    <a:pt x="236" y="137"/>
                    <a:pt x="236"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7"/>
            <p:cNvSpPr/>
            <p:nvPr/>
          </p:nvSpPr>
          <p:spPr>
            <a:xfrm>
              <a:off x="2029733" y="4385361"/>
              <a:ext cx="35448" cy="28087"/>
            </a:xfrm>
            <a:custGeom>
              <a:rect b="b" l="l" r="r" t="t"/>
              <a:pathLst>
                <a:path extrusionOk="0" h="187" w="236">
                  <a:moveTo>
                    <a:pt x="129" y="1"/>
                  </a:moveTo>
                  <a:cubicBezTo>
                    <a:pt x="115" y="1"/>
                    <a:pt x="100" y="3"/>
                    <a:pt x="86" y="9"/>
                  </a:cubicBezTo>
                  <a:cubicBezTo>
                    <a:pt x="17" y="41"/>
                    <a:pt x="1" y="133"/>
                    <a:pt x="57" y="186"/>
                  </a:cubicBezTo>
                  <a:lnTo>
                    <a:pt x="201" y="186"/>
                  </a:lnTo>
                  <a:cubicBezTo>
                    <a:pt x="224"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7"/>
            <p:cNvSpPr/>
            <p:nvPr/>
          </p:nvSpPr>
          <p:spPr>
            <a:xfrm>
              <a:off x="1950727" y="4385361"/>
              <a:ext cx="35448" cy="28087"/>
            </a:xfrm>
            <a:custGeom>
              <a:rect b="b" l="l" r="r" t="t"/>
              <a:pathLst>
                <a:path extrusionOk="0" h="187" w="236">
                  <a:moveTo>
                    <a:pt x="128" y="1"/>
                  </a:moveTo>
                  <a:cubicBezTo>
                    <a:pt x="114" y="1"/>
                    <a:pt x="100" y="3"/>
                    <a:pt x="86" y="9"/>
                  </a:cubicBezTo>
                  <a:cubicBezTo>
                    <a:pt x="16" y="41"/>
                    <a:pt x="0" y="133"/>
                    <a:pt x="58" y="186"/>
                  </a:cubicBezTo>
                  <a:lnTo>
                    <a:pt x="201" y="186"/>
                  </a:lnTo>
                  <a:cubicBezTo>
                    <a:pt x="223"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7"/>
            <p:cNvSpPr/>
            <p:nvPr/>
          </p:nvSpPr>
          <p:spPr>
            <a:xfrm>
              <a:off x="1871721" y="4385361"/>
              <a:ext cx="35298" cy="28087"/>
            </a:xfrm>
            <a:custGeom>
              <a:rect b="b" l="l" r="r" t="t"/>
              <a:pathLst>
                <a:path extrusionOk="0" h="187" w="235">
                  <a:moveTo>
                    <a:pt x="128" y="1"/>
                  </a:moveTo>
                  <a:cubicBezTo>
                    <a:pt x="114" y="1"/>
                    <a:pt x="100" y="3"/>
                    <a:pt x="86" y="9"/>
                  </a:cubicBezTo>
                  <a:cubicBezTo>
                    <a:pt x="15" y="41"/>
                    <a:pt x="1" y="134"/>
                    <a:pt x="57" y="186"/>
                  </a:cubicBezTo>
                  <a:lnTo>
                    <a:pt x="201" y="186"/>
                  </a:lnTo>
                  <a:cubicBezTo>
                    <a:pt x="222" y="166"/>
                    <a:pt x="235" y="137"/>
                    <a:pt x="235" y="107"/>
                  </a:cubicBezTo>
                  <a:cubicBezTo>
                    <a:pt x="235" y="46"/>
                    <a:pt x="184"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7"/>
            <p:cNvSpPr/>
            <p:nvPr/>
          </p:nvSpPr>
          <p:spPr>
            <a:xfrm>
              <a:off x="1792715" y="4385361"/>
              <a:ext cx="35448" cy="28087"/>
            </a:xfrm>
            <a:custGeom>
              <a:rect b="b" l="l" r="r" t="t"/>
              <a:pathLst>
                <a:path extrusionOk="0" h="187" w="236">
                  <a:moveTo>
                    <a:pt x="128" y="1"/>
                  </a:moveTo>
                  <a:cubicBezTo>
                    <a:pt x="114" y="1"/>
                    <a:pt x="100" y="3"/>
                    <a:pt x="86" y="9"/>
                  </a:cubicBezTo>
                  <a:cubicBezTo>
                    <a:pt x="15" y="41"/>
                    <a:pt x="0" y="133"/>
                    <a:pt x="56" y="186"/>
                  </a:cubicBezTo>
                  <a:lnTo>
                    <a:pt x="200" y="186"/>
                  </a:lnTo>
                  <a:cubicBezTo>
                    <a:pt x="222"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7"/>
            <p:cNvSpPr/>
            <p:nvPr/>
          </p:nvSpPr>
          <p:spPr>
            <a:xfrm>
              <a:off x="1713559" y="4385361"/>
              <a:ext cx="35448" cy="28087"/>
            </a:xfrm>
            <a:custGeom>
              <a:rect b="b" l="l" r="r" t="t"/>
              <a:pathLst>
                <a:path extrusionOk="0" h="187" w="236">
                  <a:moveTo>
                    <a:pt x="129" y="1"/>
                  </a:moveTo>
                  <a:cubicBezTo>
                    <a:pt x="115" y="1"/>
                    <a:pt x="100" y="3"/>
                    <a:pt x="86" y="9"/>
                  </a:cubicBezTo>
                  <a:cubicBezTo>
                    <a:pt x="16" y="41"/>
                    <a:pt x="1" y="133"/>
                    <a:pt x="57"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7"/>
            <p:cNvSpPr/>
            <p:nvPr/>
          </p:nvSpPr>
          <p:spPr>
            <a:xfrm>
              <a:off x="1634403" y="4385361"/>
              <a:ext cx="35598" cy="28087"/>
            </a:xfrm>
            <a:custGeom>
              <a:rect b="b" l="l" r="r" t="t"/>
              <a:pathLst>
                <a:path extrusionOk="0" h="187" w="237">
                  <a:moveTo>
                    <a:pt x="130" y="1"/>
                  </a:moveTo>
                  <a:cubicBezTo>
                    <a:pt x="116" y="1"/>
                    <a:pt x="101" y="3"/>
                    <a:pt x="88" y="9"/>
                  </a:cubicBezTo>
                  <a:cubicBezTo>
                    <a:pt x="17" y="41"/>
                    <a:pt x="1" y="133"/>
                    <a:pt x="58" y="186"/>
                  </a:cubicBezTo>
                  <a:lnTo>
                    <a:pt x="201" y="186"/>
                  </a:lnTo>
                  <a:cubicBezTo>
                    <a:pt x="224" y="166"/>
                    <a:pt x="236" y="137"/>
                    <a:pt x="236" y="107"/>
                  </a:cubicBezTo>
                  <a:cubicBezTo>
                    <a:pt x="236" y="46"/>
                    <a:pt x="186" y="1"/>
                    <a:pt x="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7"/>
            <p:cNvSpPr/>
            <p:nvPr/>
          </p:nvSpPr>
          <p:spPr>
            <a:xfrm>
              <a:off x="1555547" y="4385361"/>
              <a:ext cx="35448" cy="28087"/>
            </a:xfrm>
            <a:custGeom>
              <a:rect b="b" l="l" r="r" t="t"/>
              <a:pathLst>
                <a:path extrusionOk="0" h="187" w="236">
                  <a:moveTo>
                    <a:pt x="128" y="1"/>
                  </a:moveTo>
                  <a:cubicBezTo>
                    <a:pt x="114" y="1"/>
                    <a:pt x="100" y="3"/>
                    <a:pt x="86" y="9"/>
                  </a:cubicBezTo>
                  <a:cubicBezTo>
                    <a:pt x="15" y="41"/>
                    <a:pt x="1" y="133"/>
                    <a:pt x="57" y="186"/>
                  </a:cubicBezTo>
                  <a:lnTo>
                    <a:pt x="201" y="186"/>
                  </a:lnTo>
                  <a:cubicBezTo>
                    <a:pt x="222" y="166"/>
                    <a:pt x="235" y="137"/>
                    <a:pt x="235" y="107"/>
                  </a:cubicBezTo>
                  <a:cubicBezTo>
                    <a:pt x="235" y="46"/>
                    <a:pt x="184"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7"/>
            <p:cNvSpPr/>
            <p:nvPr/>
          </p:nvSpPr>
          <p:spPr>
            <a:xfrm>
              <a:off x="1476390" y="4385361"/>
              <a:ext cx="35598" cy="28087"/>
            </a:xfrm>
            <a:custGeom>
              <a:rect b="b" l="l" r="r" t="t"/>
              <a:pathLst>
                <a:path extrusionOk="0" h="187" w="237">
                  <a:moveTo>
                    <a:pt x="129" y="1"/>
                  </a:moveTo>
                  <a:cubicBezTo>
                    <a:pt x="115" y="1"/>
                    <a:pt x="101" y="3"/>
                    <a:pt x="86" y="9"/>
                  </a:cubicBezTo>
                  <a:cubicBezTo>
                    <a:pt x="16" y="41"/>
                    <a:pt x="1" y="133"/>
                    <a:pt x="57" y="186"/>
                  </a:cubicBezTo>
                  <a:lnTo>
                    <a:pt x="201" y="186"/>
                  </a:lnTo>
                  <a:cubicBezTo>
                    <a:pt x="224" y="166"/>
                    <a:pt x="236" y="137"/>
                    <a:pt x="236" y="107"/>
                  </a:cubicBezTo>
                  <a:cubicBezTo>
                    <a:pt x="236" y="46"/>
                    <a:pt x="186"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7"/>
            <p:cNvSpPr/>
            <p:nvPr/>
          </p:nvSpPr>
          <p:spPr>
            <a:xfrm>
              <a:off x="2976455" y="4306356"/>
              <a:ext cx="37400" cy="32143"/>
            </a:xfrm>
            <a:custGeom>
              <a:rect b="b" l="l" r="r" t="t"/>
              <a:pathLst>
                <a:path extrusionOk="0" h="214" w="249">
                  <a:moveTo>
                    <a:pt x="142" y="1"/>
                  </a:moveTo>
                  <a:cubicBezTo>
                    <a:pt x="47" y="1"/>
                    <a:pt x="0" y="116"/>
                    <a:pt x="66" y="182"/>
                  </a:cubicBezTo>
                  <a:cubicBezTo>
                    <a:pt x="88" y="204"/>
                    <a:pt x="115" y="214"/>
                    <a:pt x="142" y="214"/>
                  </a:cubicBezTo>
                  <a:cubicBezTo>
                    <a:pt x="196" y="214"/>
                    <a:pt x="249" y="171"/>
                    <a:pt x="249" y="107"/>
                  </a:cubicBezTo>
                  <a:cubicBezTo>
                    <a:pt x="249" y="48"/>
                    <a:pt x="200"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7"/>
            <p:cNvSpPr/>
            <p:nvPr/>
          </p:nvSpPr>
          <p:spPr>
            <a:xfrm>
              <a:off x="2897298" y="4306356"/>
              <a:ext cx="37551" cy="32143"/>
            </a:xfrm>
            <a:custGeom>
              <a:rect b="b" l="l" r="r" t="t"/>
              <a:pathLst>
                <a:path extrusionOk="0" h="214" w="250">
                  <a:moveTo>
                    <a:pt x="142" y="1"/>
                  </a:moveTo>
                  <a:cubicBezTo>
                    <a:pt x="48" y="1"/>
                    <a:pt x="0"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7"/>
            <p:cNvSpPr/>
            <p:nvPr/>
          </p:nvSpPr>
          <p:spPr>
            <a:xfrm>
              <a:off x="2818142" y="4306356"/>
              <a:ext cx="37551" cy="32143"/>
            </a:xfrm>
            <a:custGeom>
              <a:rect b="b" l="l" r="r" t="t"/>
              <a:pathLst>
                <a:path extrusionOk="0" h="214" w="250">
                  <a:moveTo>
                    <a:pt x="144" y="1"/>
                  </a:moveTo>
                  <a:cubicBezTo>
                    <a:pt x="48" y="1"/>
                    <a:pt x="1" y="116"/>
                    <a:pt x="68" y="182"/>
                  </a:cubicBezTo>
                  <a:cubicBezTo>
                    <a:pt x="90" y="204"/>
                    <a:pt x="117" y="214"/>
                    <a:pt x="143" y="214"/>
                  </a:cubicBezTo>
                  <a:cubicBezTo>
                    <a:pt x="197" y="214"/>
                    <a:pt x="250" y="171"/>
                    <a:pt x="250" y="107"/>
                  </a:cubicBezTo>
                  <a:cubicBezTo>
                    <a:pt x="250"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7"/>
            <p:cNvSpPr/>
            <p:nvPr/>
          </p:nvSpPr>
          <p:spPr>
            <a:xfrm>
              <a:off x="2739136" y="4306356"/>
              <a:ext cx="37400" cy="32143"/>
            </a:xfrm>
            <a:custGeom>
              <a:rect b="b" l="l" r="r" t="t"/>
              <a:pathLst>
                <a:path extrusionOk="0" h="214" w="249">
                  <a:moveTo>
                    <a:pt x="143" y="1"/>
                  </a:moveTo>
                  <a:cubicBezTo>
                    <a:pt x="49" y="1"/>
                    <a:pt x="0" y="116"/>
                    <a:pt x="68" y="182"/>
                  </a:cubicBezTo>
                  <a:cubicBezTo>
                    <a:pt x="90" y="204"/>
                    <a:pt x="116" y="214"/>
                    <a:pt x="143" y="214"/>
                  </a:cubicBezTo>
                  <a:cubicBezTo>
                    <a:pt x="197"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7"/>
            <p:cNvSpPr/>
            <p:nvPr/>
          </p:nvSpPr>
          <p:spPr>
            <a:xfrm>
              <a:off x="2660130" y="4306356"/>
              <a:ext cx="37551" cy="32143"/>
            </a:xfrm>
            <a:custGeom>
              <a:rect b="b" l="l" r="r" t="t"/>
              <a:pathLst>
                <a:path extrusionOk="0" h="214" w="250">
                  <a:moveTo>
                    <a:pt x="143" y="1"/>
                  </a:moveTo>
                  <a:cubicBezTo>
                    <a:pt x="48" y="1"/>
                    <a:pt x="1" y="116"/>
                    <a:pt x="67" y="182"/>
                  </a:cubicBezTo>
                  <a:cubicBezTo>
                    <a:pt x="89" y="204"/>
                    <a:pt x="116" y="214"/>
                    <a:pt x="142" y="214"/>
                  </a:cubicBezTo>
                  <a:cubicBezTo>
                    <a:pt x="197" y="214"/>
                    <a:pt x="249" y="171"/>
                    <a:pt x="249" y="107"/>
                  </a:cubicBezTo>
                  <a:cubicBezTo>
                    <a:pt x="249" y="48"/>
                    <a:pt x="201"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7"/>
            <p:cNvSpPr/>
            <p:nvPr/>
          </p:nvSpPr>
          <p:spPr>
            <a:xfrm>
              <a:off x="2581124" y="4306356"/>
              <a:ext cx="37400" cy="32143"/>
            </a:xfrm>
            <a:custGeom>
              <a:rect b="b" l="l" r="r" t="t"/>
              <a:pathLst>
                <a:path extrusionOk="0" h="214" w="249">
                  <a:moveTo>
                    <a:pt x="142" y="1"/>
                  </a:moveTo>
                  <a:cubicBezTo>
                    <a:pt x="47" y="1"/>
                    <a:pt x="0" y="116"/>
                    <a:pt x="68"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7"/>
            <p:cNvSpPr/>
            <p:nvPr/>
          </p:nvSpPr>
          <p:spPr>
            <a:xfrm>
              <a:off x="2501968" y="4306356"/>
              <a:ext cx="37551" cy="32143"/>
            </a:xfrm>
            <a:custGeom>
              <a:rect b="b" l="l" r="r" t="t"/>
              <a:pathLst>
                <a:path extrusionOk="0" h="214" w="250">
                  <a:moveTo>
                    <a:pt x="144" y="1"/>
                  </a:moveTo>
                  <a:cubicBezTo>
                    <a:pt x="48" y="1"/>
                    <a:pt x="1" y="116"/>
                    <a:pt x="68" y="182"/>
                  </a:cubicBezTo>
                  <a:cubicBezTo>
                    <a:pt x="90" y="204"/>
                    <a:pt x="116" y="214"/>
                    <a:pt x="142" y="214"/>
                  </a:cubicBezTo>
                  <a:cubicBezTo>
                    <a:pt x="197" y="214"/>
                    <a:pt x="249" y="171"/>
                    <a:pt x="249" y="107"/>
                  </a:cubicBezTo>
                  <a:cubicBezTo>
                    <a:pt x="249"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7"/>
            <p:cNvSpPr/>
            <p:nvPr/>
          </p:nvSpPr>
          <p:spPr>
            <a:xfrm>
              <a:off x="2422961" y="4306356"/>
              <a:ext cx="37551" cy="32143"/>
            </a:xfrm>
            <a:custGeom>
              <a:rect b="b" l="l" r="r" t="t"/>
              <a:pathLst>
                <a:path extrusionOk="0" h="214" w="250">
                  <a:moveTo>
                    <a:pt x="143" y="1"/>
                  </a:moveTo>
                  <a:cubicBezTo>
                    <a:pt x="48" y="1"/>
                    <a:pt x="0" y="116"/>
                    <a:pt x="68" y="182"/>
                  </a:cubicBezTo>
                  <a:cubicBezTo>
                    <a:pt x="89" y="204"/>
                    <a:pt x="116" y="214"/>
                    <a:pt x="143" y="214"/>
                  </a:cubicBezTo>
                  <a:cubicBezTo>
                    <a:pt x="197" y="214"/>
                    <a:pt x="250" y="171"/>
                    <a:pt x="250" y="107"/>
                  </a:cubicBezTo>
                  <a:cubicBezTo>
                    <a:pt x="250" y="48"/>
                    <a:pt x="201"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7"/>
            <p:cNvSpPr/>
            <p:nvPr/>
          </p:nvSpPr>
          <p:spPr>
            <a:xfrm>
              <a:off x="2343955" y="4306356"/>
              <a:ext cx="37551" cy="32143"/>
            </a:xfrm>
            <a:custGeom>
              <a:rect b="b" l="l" r="r" t="t"/>
              <a:pathLst>
                <a:path extrusionOk="0" h="214" w="250">
                  <a:moveTo>
                    <a:pt x="142" y="1"/>
                  </a:moveTo>
                  <a:cubicBezTo>
                    <a:pt x="48" y="1"/>
                    <a:pt x="1" y="116"/>
                    <a:pt x="67" y="182"/>
                  </a:cubicBezTo>
                  <a:cubicBezTo>
                    <a:pt x="89" y="204"/>
                    <a:pt x="116" y="214"/>
                    <a:pt x="142" y="214"/>
                  </a:cubicBezTo>
                  <a:cubicBezTo>
                    <a:pt x="197" y="214"/>
                    <a:pt x="249" y="171"/>
                    <a:pt x="249" y="107"/>
                  </a:cubicBezTo>
                  <a:cubicBezTo>
                    <a:pt x="249" y="48"/>
                    <a:pt x="20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7"/>
            <p:cNvSpPr/>
            <p:nvPr/>
          </p:nvSpPr>
          <p:spPr>
            <a:xfrm>
              <a:off x="2264799" y="4306356"/>
              <a:ext cx="37551" cy="32143"/>
            </a:xfrm>
            <a:custGeom>
              <a:rect b="b" l="l" r="r" t="t"/>
              <a:pathLst>
                <a:path extrusionOk="0" h="214" w="250">
                  <a:moveTo>
                    <a:pt x="143" y="1"/>
                  </a:moveTo>
                  <a:cubicBezTo>
                    <a:pt x="48" y="1"/>
                    <a:pt x="1" y="116"/>
                    <a:pt x="68" y="182"/>
                  </a:cubicBezTo>
                  <a:cubicBezTo>
                    <a:pt x="90" y="204"/>
                    <a:pt x="117" y="214"/>
                    <a:pt x="143" y="214"/>
                  </a:cubicBezTo>
                  <a:cubicBezTo>
                    <a:pt x="197" y="214"/>
                    <a:pt x="250" y="171"/>
                    <a:pt x="250" y="107"/>
                  </a:cubicBezTo>
                  <a:cubicBezTo>
                    <a:pt x="250"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7"/>
            <p:cNvSpPr/>
            <p:nvPr/>
          </p:nvSpPr>
          <p:spPr>
            <a:xfrm>
              <a:off x="2185793" y="4306356"/>
              <a:ext cx="37551" cy="32143"/>
            </a:xfrm>
            <a:custGeom>
              <a:rect b="b" l="l" r="r" t="t"/>
              <a:pathLst>
                <a:path extrusionOk="0" h="214" w="250">
                  <a:moveTo>
                    <a:pt x="143" y="1"/>
                  </a:moveTo>
                  <a:cubicBezTo>
                    <a:pt x="48" y="1"/>
                    <a:pt x="0" y="116"/>
                    <a:pt x="68" y="182"/>
                  </a:cubicBezTo>
                  <a:cubicBezTo>
                    <a:pt x="89" y="204"/>
                    <a:pt x="116" y="214"/>
                    <a:pt x="142" y="214"/>
                  </a:cubicBezTo>
                  <a:cubicBezTo>
                    <a:pt x="197"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7"/>
            <p:cNvSpPr/>
            <p:nvPr/>
          </p:nvSpPr>
          <p:spPr>
            <a:xfrm>
              <a:off x="2106787" y="4306356"/>
              <a:ext cx="37551" cy="32143"/>
            </a:xfrm>
            <a:custGeom>
              <a:rect b="b" l="l" r="r" t="t"/>
              <a:pathLst>
                <a:path extrusionOk="0" h="214" w="250">
                  <a:moveTo>
                    <a:pt x="143" y="1"/>
                  </a:moveTo>
                  <a:cubicBezTo>
                    <a:pt x="48" y="1"/>
                    <a:pt x="1" y="116"/>
                    <a:pt x="67" y="182"/>
                  </a:cubicBezTo>
                  <a:cubicBezTo>
                    <a:pt x="89" y="204"/>
                    <a:pt x="116" y="214"/>
                    <a:pt x="142" y="214"/>
                  </a:cubicBezTo>
                  <a:cubicBezTo>
                    <a:pt x="197" y="214"/>
                    <a:pt x="250" y="171"/>
                    <a:pt x="250" y="107"/>
                  </a:cubicBezTo>
                  <a:cubicBezTo>
                    <a:pt x="250" y="48"/>
                    <a:pt x="201"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7"/>
            <p:cNvSpPr/>
            <p:nvPr/>
          </p:nvSpPr>
          <p:spPr>
            <a:xfrm>
              <a:off x="2027781" y="4306356"/>
              <a:ext cx="37400" cy="32143"/>
            </a:xfrm>
            <a:custGeom>
              <a:rect b="b" l="l" r="r" t="t"/>
              <a:pathLst>
                <a:path extrusionOk="0" h="214" w="249">
                  <a:moveTo>
                    <a:pt x="142" y="1"/>
                  </a:moveTo>
                  <a:cubicBezTo>
                    <a:pt x="48" y="1"/>
                    <a:pt x="0"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7"/>
            <p:cNvSpPr/>
            <p:nvPr/>
          </p:nvSpPr>
          <p:spPr>
            <a:xfrm>
              <a:off x="1948625" y="4306356"/>
              <a:ext cx="37551" cy="32143"/>
            </a:xfrm>
            <a:custGeom>
              <a:rect b="b" l="l" r="r" t="t"/>
              <a:pathLst>
                <a:path extrusionOk="0" h="214" w="250">
                  <a:moveTo>
                    <a:pt x="144" y="1"/>
                  </a:moveTo>
                  <a:cubicBezTo>
                    <a:pt x="48" y="1"/>
                    <a:pt x="1" y="116"/>
                    <a:pt x="68" y="182"/>
                  </a:cubicBezTo>
                  <a:cubicBezTo>
                    <a:pt x="90" y="204"/>
                    <a:pt x="116" y="214"/>
                    <a:pt x="143" y="214"/>
                  </a:cubicBezTo>
                  <a:cubicBezTo>
                    <a:pt x="197" y="214"/>
                    <a:pt x="249" y="171"/>
                    <a:pt x="249" y="107"/>
                  </a:cubicBezTo>
                  <a:cubicBezTo>
                    <a:pt x="249"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7"/>
            <p:cNvSpPr/>
            <p:nvPr/>
          </p:nvSpPr>
          <p:spPr>
            <a:xfrm>
              <a:off x="1869618" y="4306356"/>
              <a:ext cx="37400" cy="32143"/>
            </a:xfrm>
            <a:custGeom>
              <a:rect b="b" l="l" r="r" t="t"/>
              <a:pathLst>
                <a:path extrusionOk="0" h="214" w="249">
                  <a:moveTo>
                    <a:pt x="143" y="1"/>
                  </a:moveTo>
                  <a:cubicBezTo>
                    <a:pt x="49" y="1"/>
                    <a:pt x="0" y="116"/>
                    <a:pt x="68" y="182"/>
                  </a:cubicBezTo>
                  <a:cubicBezTo>
                    <a:pt x="89" y="204"/>
                    <a:pt x="116" y="214"/>
                    <a:pt x="142" y="214"/>
                  </a:cubicBezTo>
                  <a:cubicBezTo>
                    <a:pt x="196"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7"/>
            <p:cNvSpPr/>
            <p:nvPr/>
          </p:nvSpPr>
          <p:spPr>
            <a:xfrm>
              <a:off x="1790612" y="4306356"/>
              <a:ext cx="37551" cy="32143"/>
            </a:xfrm>
            <a:custGeom>
              <a:rect b="b" l="l" r="r" t="t"/>
              <a:pathLst>
                <a:path extrusionOk="0" h="214" w="250">
                  <a:moveTo>
                    <a:pt x="142" y="1"/>
                  </a:moveTo>
                  <a:cubicBezTo>
                    <a:pt x="48" y="1"/>
                    <a:pt x="1" y="116"/>
                    <a:pt x="67" y="182"/>
                  </a:cubicBezTo>
                  <a:cubicBezTo>
                    <a:pt x="89" y="204"/>
                    <a:pt x="116" y="214"/>
                    <a:pt x="142" y="214"/>
                  </a:cubicBezTo>
                  <a:cubicBezTo>
                    <a:pt x="197" y="214"/>
                    <a:pt x="249" y="171"/>
                    <a:pt x="249" y="107"/>
                  </a:cubicBezTo>
                  <a:cubicBezTo>
                    <a:pt x="249" y="48"/>
                    <a:pt x="20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7"/>
            <p:cNvSpPr/>
            <p:nvPr/>
          </p:nvSpPr>
          <p:spPr>
            <a:xfrm>
              <a:off x="1711606" y="4306356"/>
              <a:ext cx="37400" cy="32143"/>
            </a:xfrm>
            <a:custGeom>
              <a:rect b="b" l="l" r="r" t="t"/>
              <a:pathLst>
                <a:path extrusionOk="0" h="214" w="249">
                  <a:moveTo>
                    <a:pt x="142" y="1"/>
                  </a:moveTo>
                  <a:cubicBezTo>
                    <a:pt x="47" y="1"/>
                    <a:pt x="0" y="116"/>
                    <a:pt x="66" y="182"/>
                  </a:cubicBezTo>
                  <a:cubicBezTo>
                    <a:pt x="88" y="204"/>
                    <a:pt x="115" y="214"/>
                    <a:pt x="142" y="214"/>
                  </a:cubicBezTo>
                  <a:cubicBezTo>
                    <a:pt x="196" y="214"/>
                    <a:pt x="249" y="171"/>
                    <a:pt x="249" y="107"/>
                  </a:cubicBezTo>
                  <a:cubicBezTo>
                    <a:pt x="249" y="48"/>
                    <a:pt x="20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7"/>
            <p:cNvSpPr/>
            <p:nvPr/>
          </p:nvSpPr>
          <p:spPr>
            <a:xfrm>
              <a:off x="1635604" y="4306356"/>
              <a:ext cx="40104" cy="32293"/>
            </a:xfrm>
            <a:custGeom>
              <a:rect b="b" l="l" r="r" t="t"/>
              <a:pathLst>
                <a:path extrusionOk="0" h="215" w="267">
                  <a:moveTo>
                    <a:pt x="124" y="0"/>
                  </a:moveTo>
                  <a:cubicBezTo>
                    <a:pt x="116" y="0"/>
                    <a:pt x="107" y="1"/>
                    <a:pt x="99" y="3"/>
                  </a:cubicBezTo>
                  <a:cubicBezTo>
                    <a:pt x="58" y="12"/>
                    <a:pt x="28" y="44"/>
                    <a:pt x="18" y="83"/>
                  </a:cubicBezTo>
                  <a:cubicBezTo>
                    <a:pt x="1" y="157"/>
                    <a:pt x="61" y="215"/>
                    <a:pt x="124" y="215"/>
                  </a:cubicBezTo>
                  <a:cubicBezTo>
                    <a:pt x="150" y="215"/>
                    <a:pt x="176" y="205"/>
                    <a:pt x="198" y="183"/>
                  </a:cubicBezTo>
                  <a:cubicBezTo>
                    <a:pt x="267" y="113"/>
                    <a:pt x="213"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7"/>
            <p:cNvSpPr/>
            <p:nvPr/>
          </p:nvSpPr>
          <p:spPr>
            <a:xfrm>
              <a:off x="1558701" y="4306356"/>
              <a:ext cx="37551" cy="32143"/>
            </a:xfrm>
            <a:custGeom>
              <a:rect b="b" l="l" r="r" t="t"/>
              <a:pathLst>
                <a:path extrusionOk="0" h="214" w="25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7"/>
            <p:cNvSpPr/>
            <p:nvPr/>
          </p:nvSpPr>
          <p:spPr>
            <a:xfrm>
              <a:off x="2976455" y="4227351"/>
              <a:ext cx="37400" cy="32143"/>
            </a:xfrm>
            <a:custGeom>
              <a:rect b="b" l="l" r="r" t="t"/>
              <a:pathLst>
                <a:path extrusionOk="0" h="214" w="249">
                  <a:moveTo>
                    <a:pt x="142" y="0"/>
                  </a:moveTo>
                  <a:cubicBezTo>
                    <a:pt x="47" y="0"/>
                    <a:pt x="0" y="115"/>
                    <a:pt x="66" y="182"/>
                  </a:cubicBezTo>
                  <a:cubicBezTo>
                    <a:pt x="88" y="203"/>
                    <a:pt x="115" y="213"/>
                    <a:pt x="142" y="213"/>
                  </a:cubicBezTo>
                  <a:cubicBezTo>
                    <a:pt x="196" y="213"/>
                    <a:pt x="249" y="171"/>
                    <a:pt x="249" y="106"/>
                  </a:cubicBezTo>
                  <a:cubicBezTo>
                    <a:pt x="249" y="48"/>
                    <a:pt x="200"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7"/>
            <p:cNvSpPr/>
            <p:nvPr/>
          </p:nvSpPr>
          <p:spPr>
            <a:xfrm>
              <a:off x="2897298" y="4227351"/>
              <a:ext cx="37551" cy="32143"/>
            </a:xfrm>
            <a:custGeom>
              <a:rect b="b" l="l" r="r" t="t"/>
              <a:pathLst>
                <a:path extrusionOk="0" h="214" w="250">
                  <a:moveTo>
                    <a:pt x="142" y="0"/>
                  </a:moveTo>
                  <a:cubicBezTo>
                    <a:pt x="48" y="0"/>
                    <a:pt x="0" y="115"/>
                    <a:pt x="67"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7"/>
            <p:cNvSpPr/>
            <p:nvPr/>
          </p:nvSpPr>
          <p:spPr>
            <a:xfrm>
              <a:off x="2818142" y="4227351"/>
              <a:ext cx="37551" cy="32143"/>
            </a:xfrm>
            <a:custGeom>
              <a:rect b="b" l="l" r="r" t="t"/>
              <a:pathLst>
                <a:path extrusionOk="0" h="214" w="250">
                  <a:moveTo>
                    <a:pt x="144" y="0"/>
                  </a:moveTo>
                  <a:cubicBezTo>
                    <a:pt x="48" y="0"/>
                    <a:pt x="1" y="115"/>
                    <a:pt x="68" y="182"/>
                  </a:cubicBezTo>
                  <a:cubicBezTo>
                    <a:pt x="90" y="203"/>
                    <a:pt x="117" y="213"/>
                    <a:pt x="143" y="213"/>
                  </a:cubicBezTo>
                  <a:cubicBezTo>
                    <a:pt x="197" y="213"/>
                    <a:pt x="250" y="171"/>
                    <a:pt x="250" y="106"/>
                  </a:cubicBezTo>
                  <a:cubicBezTo>
                    <a:pt x="250"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7"/>
            <p:cNvSpPr/>
            <p:nvPr/>
          </p:nvSpPr>
          <p:spPr>
            <a:xfrm>
              <a:off x="2739136" y="4227351"/>
              <a:ext cx="37400" cy="32143"/>
            </a:xfrm>
            <a:custGeom>
              <a:rect b="b" l="l" r="r" t="t"/>
              <a:pathLst>
                <a:path extrusionOk="0" h="214" w="249">
                  <a:moveTo>
                    <a:pt x="143" y="0"/>
                  </a:moveTo>
                  <a:cubicBezTo>
                    <a:pt x="49" y="0"/>
                    <a:pt x="0" y="115"/>
                    <a:pt x="68" y="182"/>
                  </a:cubicBezTo>
                  <a:cubicBezTo>
                    <a:pt x="90" y="203"/>
                    <a:pt x="116" y="213"/>
                    <a:pt x="143" y="213"/>
                  </a:cubicBezTo>
                  <a:cubicBezTo>
                    <a:pt x="197"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7"/>
            <p:cNvSpPr/>
            <p:nvPr/>
          </p:nvSpPr>
          <p:spPr>
            <a:xfrm>
              <a:off x="2660130" y="4227351"/>
              <a:ext cx="37551" cy="32143"/>
            </a:xfrm>
            <a:custGeom>
              <a:rect b="b" l="l" r="r" t="t"/>
              <a:pathLst>
                <a:path extrusionOk="0" h="214" w="250">
                  <a:moveTo>
                    <a:pt x="143" y="0"/>
                  </a:moveTo>
                  <a:cubicBezTo>
                    <a:pt x="48" y="0"/>
                    <a:pt x="1" y="115"/>
                    <a:pt x="67" y="182"/>
                  </a:cubicBezTo>
                  <a:cubicBezTo>
                    <a:pt x="89" y="203"/>
                    <a:pt x="116" y="213"/>
                    <a:pt x="142" y="213"/>
                  </a:cubicBezTo>
                  <a:cubicBezTo>
                    <a:pt x="197" y="213"/>
                    <a:pt x="249" y="171"/>
                    <a:pt x="249" y="106"/>
                  </a:cubicBezTo>
                  <a:cubicBezTo>
                    <a:pt x="249" y="48"/>
                    <a:pt x="201"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7"/>
            <p:cNvSpPr/>
            <p:nvPr/>
          </p:nvSpPr>
          <p:spPr>
            <a:xfrm>
              <a:off x="2581124" y="4227351"/>
              <a:ext cx="37400" cy="32143"/>
            </a:xfrm>
            <a:custGeom>
              <a:rect b="b" l="l" r="r" t="t"/>
              <a:pathLst>
                <a:path extrusionOk="0" h="214" w="249">
                  <a:moveTo>
                    <a:pt x="142" y="0"/>
                  </a:moveTo>
                  <a:cubicBezTo>
                    <a:pt x="47" y="0"/>
                    <a:pt x="0" y="115"/>
                    <a:pt x="68"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7"/>
            <p:cNvSpPr/>
            <p:nvPr/>
          </p:nvSpPr>
          <p:spPr>
            <a:xfrm>
              <a:off x="2501968" y="4227351"/>
              <a:ext cx="37551" cy="32143"/>
            </a:xfrm>
            <a:custGeom>
              <a:rect b="b" l="l" r="r" t="t"/>
              <a:pathLst>
                <a:path extrusionOk="0" h="214" w="250">
                  <a:moveTo>
                    <a:pt x="144" y="0"/>
                  </a:moveTo>
                  <a:cubicBezTo>
                    <a:pt x="48" y="0"/>
                    <a:pt x="1" y="115"/>
                    <a:pt x="68" y="182"/>
                  </a:cubicBezTo>
                  <a:cubicBezTo>
                    <a:pt x="90" y="203"/>
                    <a:pt x="116" y="213"/>
                    <a:pt x="142" y="213"/>
                  </a:cubicBezTo>
                  <a:cubicBezTo>
                    <a:pt x="197" y="213"/>
                    <a:pt x="249" y="171"/>
                    <a:pt x="249" y="106"/>
                  </a:cubicBezTo>
                  <a:cubicBezTo>
                    <a:pt x="249"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7"/>
            <p:cNvSpPr/>
            <p:nvPr/>
          </p:nvSpPr>
          <p:spPr>
            <a:xfrm>
              <a:off x="2422961" y="4227351"/>
              <a:ext cx="37551" cy="32143"/>
            </a:xfrm>
            <a:custGeom>
              <a:rect b="b" l="l" r="r" t="t"/>
              <a:pathLst>
                <a:path extrusionOk="0" h="214" w="250">
                  <a:moveTo>
                    <a:pt x="143" y="0"/>
                  </a:moveTo>
                  <a:cubicBezTo>
                    <a:pt x="48" y="0"/>
                    <a:pt x="0" y="115"/>
                    <a:pt x="68" y="182"/>
                  </a:cubicBezTo>
                  <a:cubicBezTo>
                    <a:pt x="89" y="203"/>
                    <a:pt x="116" y="213"/>
                    <a:pt x="143" y="213"/>
                  </a:cubicBezTo>
                  <a:cubicBezTo>
                    <a:pt x="197" y="213"/>
                    <a:pt x="250" y="171"/>
                    <a:pt x="250" y="106"/>
                  </a:cubicBezTo>
                  <a:cubicBezTo>
                    <a:pt x="250" y="48"/>
                    <a:pt x="201"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7"/>
            <p:cNvSpPr/>
            <p:nvPr/>
          </p:nvSpPr>
          <p:spPr>
            <a:xfrm>
              <a:off x="2343955" y="4227351"/>
              <a:ext cx="37551" cy="32143"/>
            </a:xfrm>
            <a:custGeom>
              <a:rect b="b" l="l" r="r" t="t"/>
              <a:pathLst>
                <a:path extrusionOk="0" h="214" w="25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7"/>
            <p:cNvSpPr/>
            <p:nvPr/>
          </p:nvSpPr>
          <p:spPr>
            <a:xfrm>
              <a:off x="2264799" y="4227351"/>
              <a:ext cx="37551" cy="32143"/>
            </a:xfrm>
            <a:custGeom>
              <a:rect b="b" l="l" r="r" t="t"/>
              <a:pathLst>
                <a:path extrusionOk="0" h="214" w="250">
                  <a:moveTo>
                    <a:pt x="143" y="0"/>
                  </a:moveTo>
                  <a:cubicBezTo>
                    <a:pt x="48" y="0"/>
                    <a:pt x="1" y="115"/>
                    <a:pt x="68" y="182"/>
                  </a:cubicBezTo>
                  <a:cubicBezTo>
                    <a:pt x="90" y="203"/>
                    <a:pt x="117" y="213"/>
                    <a:pt x="143" y="213"/>
                  </a:cubicBezTo>
                  <a:cubicBezTo>
                    <a:pt x="197" y="213"/>
                    <a:pt x="250" y="171"/>
                    <a:pt x="250" y="106"/>
                  </a:cubicBezTo>
                  <a:cubicBezTo>
                    <a:pt x="250"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7"/>
            <p:cNvSpPr/>
            <p:nvPr/>
          </p:nvSpPr>
          <p:spPr>
            <a:xfrm>
              <a:off x="2185793" y="4227351"/>
              <a:ext cx="37551" cy="32143"/>
            </a:xfrm>
            <a:custGeom>
              <a:rect b="b" l="l" r="r" t="t"/>
              <a:pathLst>
                <a:path extrusionOk="0" h="214" w="250">
                  <a:moveTo>
                    <a:pt x="143" y="0"/>
                  </a:moveTo>
                  <a:cubicBezTo>
                    <a:pt x="48" y="0"/>
                    <a:pt x="0" y="115"/>
                    <a:pt x="68" y="182"/>
                  </a:cubicBezTo>
                  <a:cubicBezTo>
                    <a:pt x="89" y="203"/>
                    <a:pt x="116" y="213"/>
                    <a:pt x="142" y="213"/>
                  </a:cubicBezTo>
                  <a:cubicBezTo>
                    <a:pt x="197"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7"/>
            <p:cNvSpPr/>
            <p:nvPr/>
          </p:nvSpPr>
          <p:spPr>
            <a:xfrm>
              <a:off x="2106787" y="4227351"/>
              <a:ext cx="37551" cy="32143"/>
            </a:xfrm>
            <a:custGeom>
              <a:rect b="b" l="l" r="r" t="t"/>
              <a:pathLst>
                <a:path extrusionOk="0" h="214" w="250">
                  <a:moveTo>
                    <a:pt x="143" y="0"/>
                  </a:moveTo>
                  <a:cubicBezTo>
                    <a:pt x="48" y="0"/>
                    <a:pt x="1" y="115"/>
                    <a:pt x="67" y="182"/>
                  </a:cubicBezTo>
                  <a:cubicBezTo>
                    <a:pt x="89" y="203"/>
                    <a:pt x="116" y="213"/>
                    <a:pt x="142" y="213"/>
                  </a:cubicBezTo>
                  <a:cubicBezTo>
                    <a:pt x="197" y="213"/>
                    <a:pt x="250" y="171"/>
                    <a:pt x="250" y="106"/>
                  </a:cubicBezTo>
                  <a:cubicBezTo>
                    <a:pt x="250" y="48"/>
                    <a:pt x="201"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7"/>
            <p:cNvSpPr/>
            <p:nvPr/>
          </p:nvSpPr>
          <p:spPr>
            <a:xfrm>
              <a:off x="2027781" y="4227351"/>
              <a:ext cx="37400" cy="32143"/>
            </a:xfrm>
            <a:custGeom>
              <a:rect b="b" l="l" r="r" t="t"/>
              <a:pathLst>
                <a:path extrusionOk="0" h="214" w="249">
                  <a:moveTo>
                    <a:pt x="142" y="0"/>
                  </a:moveTo>
                  <a:cubicBezTo>
                    <a:pt x="48" y="0"/>
                    <a:pt x="0"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7"/>
            <p:cNvSpPr/>
            <p:nvPr/>
          </p:nvSpPr>
          <p:spPr>
            <a:xfrm>
              <a:off x="1948625" y="4227351"/>
              <a:ext cx="37551" cy="32143"/>
            </a:xfrm>
            <a:custGeom>
              <a:rect b="b" l="l" r="r" t="t"/>
              <a:pathLst>
                <a:path extrusionOk="0" h="214" w="250">
                  <a:moveTo>
                    <a:pt x="144" y="0"/>
                  </a:moveTo>
                  <a:cubicBezTo>
                    <a:pt x="48" y="0"/>
                    <a:pt x="1" y="115"/>
                    <a:pt x="68" y="182"/>
                  </a:cubicBezTo>
                  <a:cubicBezTo>
                    <a:pt x="90" y="203"/>
                    <a:pt x="116" y="213"/>
                    <a:pt x="143" y="213"/>
                  </a:cubicBezTo>
                  <a:cubicBezTo>
                    <a:pt x="197" y="213"/>
                    <a:pt x="249" y="171"/>
                    <a:pt x="249" y="106"/>
                  </a:cubicBezTo>
                  <a:cubicBezTo>
                    <a:pt x="249"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7"/>
            <p:cNvSpPr/>
            <p:nvPr/>
          </p:nvSpPr>
          <p:spPr>
            <a:xfrm>
              <a:off x="1869618" y="4227351"/>
              <a:ext cx="37400" cy="32143"/>
            </a:xfrm>
            <a:custGeom>
              <a:rect b="b" l="l" r="r" t="t"/>
              <a:pathLst>
                <a:path extrusionOk="0" h="214" w="249">
                  <a:moveTo>
                    <a:pt x="143" y="0"/>
                  </a:moveTo>
                  <a:cubicBezTo>
                    <a:pt x="49" y="0"/>
                    <a:pt x="0" y="115"/>
                    <a:pt x="68" y="182"/>
                  </a:cubicBezTo>
                  <a:cubicBezTo>
                    <a:pt x="89" y="203"/>
                    <a:pt x="116" y="213"/>
                    <a:pt x="142" y="213"/>
                  </a:cubicBezTo>
                  <a:cubicBezTo>
                    <a:pt x="196"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7"/>
            <p:cNvSpPr/>
            <p:nvPr/>
          </p:nvSpPr>
          <p:spPr>
            <a:xfrm>
              <a:off x="1790612" y="4227351"/>
              <a:ext cx="37551" cy="32143"/>
            </a:xfrm>
            <a:custGeom>
              <a:rect b="b" l="l" r="r" t="t"/>
              <a:pathLst>
                <a:path extrusionOk="0" h="214" w="25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7"/>
            <p:cNvSpPr/>
            <p:nvPr/>
          </p:nvSpPr>
          <p:spPr>
            <a:xfrm>
              <a:off x="1714761" y="4227200"/>
              <a:ext cx="40104" cy="32443"/>
            </a:xfrm>
            <a:custGeom>
              <a:rect b="b" l="l" r="r" t="t"/>
              <a:pathLst>
                <a:path extrusionOk="0" h="216" w="267">
                  <a:moveTo>
                    <a:pt x="122" y="1"/>
                  </a:moveTo>
                  <a:cubicBezTo>
                    <a:pt x="114" y="1"/>
                    <a:pt x="106" y="2"/>
                    <a:pt x="97" y="4"/>
                  </a:cubicBezTo>
                  <a:cubicBezTo>
                    <a:pt x="58" y="13"/>
                    <a:pt x="26" y="44"/>
                    <a:pt x="17" y="84"/>
                  </a:cubicBezTo>
                  <a:cubicBezTo>
                    <a:pt x="1" y="158"/>
                    <a:pt x="60" y="215"/>
                    <a:pt x="123" y="215"/>
                  </a:cubicBezTo>
                  <a:cubicBezTo>
                    <a:pt x="149" y="215"/>
                    <a:pt x="175" y="206"/>
                    <a:pt x="197" y="184"/>
                  </a:cubicBezTo>
                  <a:cubicBezTo>
                    <a:pt x="266" y="113"/>
                    <a:pt x="213"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7"/>
            <p:cNvSpPr/>
            <p:nvPr/>
          </p:nvSpPr>
          <p:spPr>
            <a:xfrm>
              <a:off x="1637857" y="4227351"/>
              <a:ext cx="37551" cy="32143"/>
            </a:xfrm>
            <a:custGeom>
              <a:rect b="b" l="l" r="r" t="t"/>
              <a:pathLst>
                <a:path extrusionOk="0" h="214" w="250">
                  <a:moveTo>
                    <a:pt x="107" y="0"/>
                  </a:moveTo>
                  <a:cubicBezTo>
                    <a:pt x="53" y="0"/>
                    <a:pt x="0" y="42"/>
                    <a:pt x="0" y="106"/>
                  </a:cubicBezTo>
                  <a:cubicBezTo>
                    <a:pt x="0" y="166"/>
                    <a:pt x="48" y="213"/>
                    <a:pt x="107" y="213"/>
                  </a:cubicBezTo>
                  <a:cubicBezTo>
                    <a:pt x="202"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7"/>
            <p:cNvSpPr/>
            <p:nvPr/>
          </p:nvSpPr>
          <p:spPr>
            <a:xfrm>
              <a:off x="2977656" y="4148195"/>
              <a:ext cx="36199" cy="32293"/>
            </a:xfrm>
            <a:custGeom>
              <a:rect b="b" l="l" r="r" t="t"/>
              <a:pathLst>
                <a:path extrusionOk="0" h="215" w="241">
                  <a:moveTo>
                    <a:pt x="133" y="1"/>
                  </a:moveTo>
                  <a:cubicBezTo>
                    <a:pt x="95" y="1"/>
                    <a:pt x="58" y="20"/>
                    <a:pt x="38" y="62"/>
                  </a:cubicBezTo>
                  <a:cubicBezTo>
                    <a:pt x="1" y="140"/>
                    <a:pt x="63" y="215"/>
                    <a:pt x="134"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7"/>
            <p:cNvSpPr/>
            <p:nvPr/>
          </p:nvSpPr>
          <p:spPr>
            <a:xfrm>
              <a:off x="2898650" y="4148195"/>
              <a:ext cx="36199" cy="32293"/>
            </a:xfrm>
            <a:custGeom>
              <a:rect b="b" l="l" r="r" t="t"/>
              <a:pathLst>
                <a:path extrusionOk="0" h="215" w="241">
                  <a:moveTo>
                    <a:pt x="132" y="1"/>
                  </a:moveTo>
                  <a:cubicBezTo>
                    <a:pt x="95" y="1"/>
                    <a:pt x="57" y="20"/>
                    <a:pt x="38" y="62"/>
                  </a:cubicBezTo>
                  <a:cubicBezTo>
                    <a:pt x="1" y="139"/>
                    <a:pt x="63" y="215"/>
                    <a:pt x="134" y="215"/>
                  </a:cubicBezTo>
                  <a:cubicBezTo>
                    <a:pt x="157"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7"/>
            <p:cNvSpPr/>
            <p:nvPr/>
          </p:nvSpPr>
          <p:spPr>
            <a:xfrm>
              <a:off x="2819644" y="4148195"/>
              <a:ext cx="36049" cy="32293"/>
            </a:xfrm>
            <a:custGeom>
              <a:rect b="b" l="l" r="r" t="t"/>
              <a:pathLst>
                <a:path extrusionOk="0" h="215" w="240">
                  <a:moveTo>
                    <a:pt x="132" y="1"/>
                  </a:moveTo>
                  <a:cubicBezTo>
                    <a:pt x="94" y="1"/>
                    <a:pt x="57" y="20"/>
                    <a:pt x="37" y="62"/>
                  </a:cubicBezTo>
                  <a:cubicBezTo>
                    <a:pt x="0" y="139"/>
                    <a:pt x="63" y="215"/>
                    <a:pt x="134" y="215"/>
                  </a:cubicBezTo>
                  <a:cubicBezTo>
                    <a:pt x="157"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7"/>
            <p:cNvSpPr/>
            <p:nvPr/>
          </p:nvSpPr>
          <p:spPr>
            <a:xfrm>
              <a:off x="2740488" y="4148195"/>
              <a:ext cx="36049" cy="32293"/>
            </a:xfrm>
            <a:custGeom>
              <a:rect b="b" l="l" r="r" t="t"/>
              <a:pathLst>
                <a:path extrusionOk="0" h="215" w="240">
                  <a:moveTo>
                    <a:pt x="132" y="1"/>
                  </a:moveTo>
                  <a:cubicBezTo>
                    <a:pt x="95" y="1"/>
                    <a:pt x="58" y="20"/>
                    <a:pt x="37" y="62"/>
                  </a:cubicBezTo>
                  <a:cubicBezTo>
                    <a:pt x="1" y="139"/>
                    <a:pt x="64" y="215"/>
                    <a:pt x="135" y="215"/>
                  </a:cubicBezTo>
                  <a:cubicBezTo>
                    <a:pt x="157" y="215"/>
                    <a:pt x="181" y="207"/>
                    <a:pt x="202"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7"/>
            <p:cNvSpPr/>
            <p:nvPr/>
          </p:nvSpPr>
          <p:spPr>
            <a:xfrm>
              <a:off x="2661482" y="4148195"/>
              <a:ext cx="36199" cy="32293"/>
            </a:xfrm>
            <a:custGeom>
              <a:rect b="b" l="l" r="r" t="t"/>
              <a:pathLst>
                <a:path extrusionOk="0" h="215" w="241">
                  <a:moveTo>
                    <a:pt x="132" y="1"/>
                  </a:moveTo>
                  <a:cubicBezTo>
                    <a:pt x="95" y="1"/>
                    <a:pt x="58" y="20"/>
                    <a:pt x="38" y="62"/>
                  </a:cubicBezTo>
                  <a:cubicBezTo>
                    <a:pt x="0" y="139"/>
                    <a:pt x="63" y="215"/>
                    <a:pt x="134" y="215"/>
                  </a:cubicBezTo>
                  <a:cubicBezTo>
                    <a:pt x="157" y="215"/>
                    <a:pt x="180" y="207"/>
                    <a:pt x="201" y="190"/>
                  </a:cubicBezTo>
                  <a:cubicBezTo>
                    <a:pt x="226" y="170"/>
                    <a:pt x="240" y="139"/>
                    <a:pt x="240" y="108"/>
                  </a:cubicBezTo>
                  <a:cubicBezTo>
                    <a:pt x="240" y="40"/>
                    <a:pt x="187"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7"/>
            <p:cNvSpPr/>
            <p:nvPr/>
          </p:nvSpPr>
          <p:spPr>
            <a:xfrm>
              <a:off x="2582476" y="4148195"/>
              <a:ext cx="36049" cy="32293"/>
            </a:xfrm>
            <a:custGeom>
              <a:rect b="b" l="l" r="r" t="t"/>
              <a:pathLst>
                <a:path extrusionOk="0" h="215" w="240">
                  <a:moveTo>
                    <a:pt x="132" y="1"/>
                  </a:moveTo>
                  <a:cubicBezTo>
                    <a:pt x="95" y="1"/>
                    <a:pt x="57" y="20"/>
                    <a:pt x="37" y="62"/>
                  </a:cubicBezTo>
                  <a:cubicBezTo>
                    <a:pt x="1"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7"/>
            <p:cNvSpPr/>
            <p:nvPr/>
          </p:nvSpPr>
          <p:spPr>
            <a:xfrm>
              <a:off x="2503470" y="4148195"/>
              <a:ext cx="36049" cy="32293"/>
            </a:xfrm>
            <a:custGeom>
              <a:rect b="b" l="l" r="r" t="t"/>
              <a:pathLst>
                <a:path extrusionOk="0" h="215" w="240">
                  <a:moveTo>
                    <a:pt x="131" y="1"/>
                  </a:moveTo>
                  <a:cubicBezTo>
                    <a:pt x="94" y="1"/>
                    <a:pt x="57" y="20"/>
                    <a:pt x="37" y="62"/>
                  </a:cubicBezTo>
                  <a:cubicBezTo>
                    <a:pt x="0" y="140"/>
                    <a:pt x="63" y="215"/>
                    <a:pt x="134" y="215"/>
                  </a:cubicBezTo>
                  <a:cubicBezTo>
                    <a:pt x="157" y="215"/>
                    <a:pt x="180" y="207"/>
                    <a:pt x="201" y="190"/>
                  </a:cubicBezTo>
                  <a:cubicBezTo>
                    <a:pt x="226" y="170"/>
                    <a:pt x="239" y="139"/>
                    <a:pt x="239" y="108"/>
                  </a:cubicBezTo>
                  <a:cubicBezTo>
                    <a:pt x="239" y="40"/>
                    <a:pt x="185"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7"/>
            <p:cNvSpPr/>
            <p:nvPr/>
          </p:nvSpPr>
          <p:spPr>
            <a:xfrm>
              <a:off x="2424313" y="4148195"/>
              <a:ext cx="36199" cy="32293"/>
            </a:xfrm>
            <a:custGeom>
              <a:rect b="b" l="l" r="r" t="t"/>
              <a:pathLst>
                <a:path extrusionOk="0" h="215" w="241">
                  <a:moveTo>
                    <a:pt x="133" y="1"/>
                  </a:moveTo>
                  <a:cubicBezTo>
                    <a:pt x="95" y="1"/>
                    <a:pt x="57" y="20"/>
                    <a:pt x="37" y="62"/>
                  </a:cubicBezTo>
                  <a:cubicBezTo>
                    <a:pt x="0" y="139"/>
                    <a:pt x="64" y="215"/>
                    <a:pt x="135"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7"/>
            <p:cNvSpPr/>
            <p:nvPr/>
          </p:nvSpPr>
          <p:spPr>
            <a:xfrm>
              <a:off x="2345307" y="4148195"/>
              <a:ext cx="36199" cy="32293"/>
            </a:xfrm>
            <a:custGeom>
              <a:rect b="b" l="l" r="r" t="t"/>
              <a:pathLst>
                <a:path extrusionOk="0" h="215" w="241">
                  <a:moveTo>
                    <a:pt x="132" y="1"/>
                  </a:moveTo>
                  <a:cubicBezTo>
                    <a:pt x="95" y="1"/>
                    <a:pt x="57" y="20"/>
                    <a:pt x="38" y="62"/>
                  </a:cubicBezTo>
                  <a:cubicBezTo>
                    <a:pt x="1" y="140"/>
                    <a:pt x="63" y="215"/>
                    <a:pt x="134" y="215"/>
                  </a:cubicBezTo>
                  <a:cubicBezTo>
                    <a:pt x="156"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7"/>
            <p:cNvSpPr/>
            <p:nvPr/>
          </p:nvSpPr>
          <p:spPr>
            <a:xfrm>
              <a:off x="2266301" y="4148195"/>
              <a:ext cx="36049" cy="32293"/>
            </a:xfrm>
            <a:custGeom>
              <a:rect b="b" l="l" r="r" t="t"/>
              <a:pathLst>
                <a:path extrusionOk="0" h="215" w="240">
                  <a:moveTo>
                    <a:pt x="132" y="1"/>
                  </a:moveTo>
                  <a:cubicBezTo>
                    <a:pt x="94" y="1"/>
                    <a:pt x="57" y="20"/>
                    <a:pt x="37" y="62"/>
                  </a:cubicBezTo>
                  <a:cubicBezTo>
                    <a:pt x="0"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7"/>
            <p:cNvSpPr/>
            <p:nvPr/>
          </p:nvSpPr>
          <p:spPr>
            <a:xfrm>
              <a:off x="2187145" y="4148195"/>
              <a:ext cx="36199" cy="32293"/>
            </a:xfrm>
            <a:custGeom>
              <a:rect b="b" l="l" r="r" t="t"/>
              <a:pathLst>
                <a:path extrusionOk="0" h="215" w="241">
                  <a:moveTo>
                    <a:pt x="132" y="1"/>
                  </a:moveTo>
                  <a:cubicBezTo>
                    <a:pt x="95" y="1"/>
                    <a:pt x="57" y="20"/>
                    <a:pt x="38" y="62"/>
                  </a:cubicBezTo>
                  <a:cubicBezTo>
                    <a:pt x="1" y="139"/>
                    <a:pt x="64" y="215"/>
                    <a:pt x="135" y="215"/>
                  </a:cubicBezTo>
                  <a:cubicBezTo>
                    <a:pt x="158" y="215"/>
                    <a:pt x="181" y="207"/>
                    <a:pt x="202" y="190"/>
                  </a:cubicBezTo>
                  <a:cubicBezTo>
                    <a:pt x="227"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7"/>
            <p:cNvSpPr/>
            <p:nvPr/>
          </p:nvSpPr>
          <p:spPr>
            <a:xfrm>
              <a:off x="2108139" y="4148195"/>
              <a:ext cx="36199" cy="32293"/>
            </a:xfrm>
            <a:custGeom>
              <a:rect b="b" l="l" r="r" t="t"/>
              <a:pathLst>
                <a:path extrusionOk="0" h="215" w="241">
                  <a:moveTo>
                    <a:pt x="132" y="1"/>
                  </a:moveTo>
                  <a:cubicBezTo>
                    <a:pt x="95" y="1"/>
                    <a:pt x="57" y="20"/>
                    <a:pt x="37" y="62"/>
                  </a:cubicBezTo>
                  <a:cubicBezTo>
                    <a:pt x="0" y="139"/>
                    <a:pt x="63" y="215"/>
                    <a:pt x="135" y="215"/>
                  </a:cubicBezTo>
                  <a:cubicBezTo>
                    <a:pt x="157" y="215"/>
                    <a:pt x="180" y="207"/>
                    <a:pt x="201" y="190"/>
                  </a:cubicBezTo>
                  <a:cubicBezTo>
                    <a:pt x="226" y="170"/>
                    <a:pt x="241" y="139"/>
                    <a:pt x="241" y="108"/>
                  </a:cubicBezTo>
                  <a:cubicBezTo>
                    <a:pt x="241" y="40"/>
                    <a:pt x="187"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7"/>
            <p:cNvSpPr/>
            <p:nvPr/>
          </p:nvSpPr>
          <p:spPr>
            <a:xfrm>
              <a:off x="2029133" y="4148195"/>
              <a:ext cx="36049" cy="32293"/>
            </a:xfrm>
            <a:custGeom>
              <a:rect b="b" l="l" r="r" t="t"/>
              <a:pathLst>
                <a:path extrusionOk="0" h="215" w="240">
                  <a:moveTo>
                    <a:pt x="132" y="1"/>
                  </a:moveTo>
                  <a:cubicBezTo>
                    <a:pt x="95" y="1"/>
                    <a:pt x="57" y="20"/>
                    <a:pt x="37" y="62"/>
                  </a:cubicBezTo>
                  <a:cubicBezTo>
                    <a:pt x="1" y="139"/>
                    <a:pt x="63" y="215"/>
                    <a:pt x="134" y="215"/>
                  </a:cubicBezTo>
                  <a:cubicBezTo>
                    <a:pt x="156"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7"/>
            <p:cNvSpPr/>
            <p:nvPr/>
          </p:nvSpPr>
          <p:spPr>
            <a:xfrm>
              <a:off x="1950127" y="4148195"/>
              <a:ext cx="36049" cy="32293"/>
            </a:xfrm>
            <a:custGeom>
              <a:rect b="b" l="l" r="r" t="t"/>
              <a:pathLst>
                <a:path extrusionOk="0" h="215" w="240">
                  <a:moveTo>
                    <a:pt x="131" y="1"/>
                  </a:moveTo>
                  <a:cubicBezTo>
                    <a:pt x="94" y="1"/>
                    <a:pt x="57" y="20"/>
                    <a:pt x="37" y="62"/>
                  </a:cubicBezTo>
                  <a:cubicBezTo>
                    <a:pt x="0" y="139"/>
                    <a:pt x="63" y="215"/>
                    <a:pt x="133" y="215"/>
                  </a:cubicBezTo>
                  <a:cubicBezTo>
                    <a:pt x="156" y="215"/>
                    <a:pt x="179" y="207"/>
                    <a:pt x="200" y="190"/>
                  </a:cubicBezTo>
                  <a:cubicBezTo>
                    <a:pt x="225" y="170"/>
                    <a:pt x="239" y="139"/>
                    <a:pt x="239" y="108"/>
                  </a:cubicBezTo>
                  <a:cubicBezTo>
                    <a:pt x="239" y="40"/>
                    <a:pt x="185"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7"/>
            <p:cNvSpPr/>
            <p:nvPr/>
          </p:nvSpPr>
          <p:spPr>
            <a:xfrm>
              <a:off x="1870970" y="4148195"/>
              <a:ext cx="36049" cy="32293"/>
            </a:xfrm>
            <a:custGeom>
              <a:rect b="b" l="l" r="r" t="t"/>
              <a:pathLst>
                <a:path extrusionOk="0" h="215" w="240">
                  <a:moveTo>
                    <a:pt x="132" y="1"/>
                  </a:moveTo>
                  <a:cubicBezTo>
                    <a:pt x="94" y="1"/>
                    <a:pt x="57" y="20"/>
                    <a:pt x="37" y="62"/>
                  </a:cubicBezTo>
                  <a:cubicBezTo>
                    <a:pt x="0" y="139"/>
                    <a:pt x="64" y="215"/>
                    <a:pt x="135" y="215"/>
                  </a:cubicBezTo>
                  <a:cubicBezTo>
                    <a:pt x="157" y="215"/>
                    <a:pt x="180" y="207"/>
                    <a:pt x="202"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7"/>
            <p:cNvSpPr/>
            <p:nvPr/>
          </p:nvSpPr>
          <p:spPr>
            <a:xfrm>
              <a:off x="1791964" y="4148195"/>
              <a:ext cx="36199" cy="32293"/>
            </a:xfrm>
            <a:custGeom>
              <a:rect b="b" l="l" r="r" t="t"/>
              <a:pathLst>
                <a:path extrusionOk="0" h="215" w="241">
                  <a:moveTo>
                    <a:pt x="132" y="1"/>
                  </a:moveTo>
                  <a:cubicBezTo>
                    <a:pt x="95" y="1"/>
                    <a:pt x="58" y="20"/>
                    <a:pt x="38" y="62"/>
                  </a:cubicBezTo>
                  <a:cubicBezTo>
                    <a:pt x="0" y="139"/>
                    <a:pt x="63"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7"/>
            <p:cNvSpPr/>
            <p:nvPr/>
          </p:nvSpPr>
          <p:spPr>
            <a:xfrm>
              <a:off x="1717014" y="4148195"/>
              <a:ext cx="37400" cy="32143"/>
            </a:xfrm>
            <a:custGeom>
              <a:rect b="b" l="l" r="r" t="t"/>
              <a:pathLst>
                <a:path extrusionOk="0" h="214" w="249">
                  <a:moveTo>
                    <a:pt x="107" y="1"/>
                  </a:moveTo>
                  <a:cubicBezTo>
                    <a:pt x="53" y="1"/>
                    <a:pt x="0" y="44"/>
                    <a:pt x="0" y="108"/>
                  </a:cubicBezTo>
                  <a:cubicBezTo>
                    <a:pt x="0" y="166"/>
                    <a:pt x="47" y="213"/>
                    <a:pt x="106" y="213"/>
                  </a:cubicBezTo>
                  <a:cubicBezTo>
                    <a:pt x="201" y="213"/>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7"/>
            <p:cNvSpPr/>
            <p:nvPr/>
          </p:nvSpPr>
          <p:spPr>
            <a:xfrm>
              <a:off x="3610907" y="4385361"/>
              <a:ext cx="35448" cy="28087"/>
            </a:xfrm>
            <a:custGeom>
              <a:rect b="b" l="l" r="r" t="t"/>
              <a:pathLst>
                <a:path extrusionOk="0" h="187" w="236">
                  <a:moveTo>
                    <a:pt x="128" y="1"/>
                  </a:moveTo>
                  <a:cubicBezTo>
                    <a:pt x="114" y="1"/>
                    <a:pt x="99" y="3"/>
                    <a:pt x="86" y="9"/>
                  </a:cubicBezTo>
                  <a:cubicBezTo>
                    <a:pt x="15" y="41"/>
                    <a:pt x="0" y="133"/>
                    <a:pt x="56" y="186"/>
                  </a:cubicBezTo>
                  <a:lnTo>
                    <a:pt x="200" y="186"/>
                  </a:lnTo>
                  <a:cubicBezTo>
                    <a:pt x="222" y="166"/>
                    <a:pt x="235" y="137"/>
                    <a:pt x="235" y="107"/>
                  </a:cubicBezTo>
                  <a:cubicBezTo>
                    <a:pt x="235" y="46"/>
                    <a:pt x="184"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7"/>
            <p:cNvSpPr/>
            <p:nvPr/>
          </p:nvSpPr>
          <p:spPr>
            <a:xfrm>
              <a:off x="3531750" y="4385361"/>
              <a:ext cx="35448" cy="28087"/>
            </a:xfrm>
            <a:custGeom>
              <a:rect b="b" l="l" r="r" t="t"/>
              <a:pathLst>
                <a:path extrusionOk="0" h="187" w="236">
                  <a:moveTo>
                    <a:pt x="128" y="1"/>
                  </a:moveTo>
                  <a:cubicBezTo>
                    <a:pt x="114" y="1"/>
                    <a:pt x="100" y="3"/>
                    <a:pt x="86" y="9"/>
                  </a:cubicBezTo>
                  <a:cubicBezTo>
                    <a:pt x="16" y="41"/>
                    <a:pt x="0" y="133"/>
                    <a:pt x="57" y="186"/>
                  </a:cubicBezTo>
                  <a:lnTo>
                    <a:pt x="201" y="186"/>
                  </a:lnTo>
                  <a:cubicBezTo>
                    <a:pt x="223" y="166"/>
                    <a:pt x="236" y="137"/>
                    <a:pt x="236"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7"/>
            <p:cNvSpPr/>
            <p:nvPr/>
          </p:nvSpPr>
          <p:spPr>
            <a:xfrm>
              <a:off x="3452594" y="4385361"/>
              <a:ext cx="35448" cy="28087"/>
            </a:xfrm>
            <a:custGeom>
              <a:rect b="b" l="l" r="r" t="t"/>
              <a:pathLst>
                <a:path extrusionOk="0" h="187" w="236">
                  <a:moveTo>
                    <a:pt x="129" y="1"/>
                  </a:moveTo>
                  <a:cubicBezTo>
                    <a:pt x="115" y="1"/>
                    <a:pt x="100" y="3"/>
                    <a:pt x="86" y="9"/>
                  </a:cubicBezTo>
                  <a:cubicBezTo>
                    <a:pt x="17" y="41"/>
                    <a:pt x="1" y="133"/>
                    <a:pt x="58" y="186"/>
                  </a:cubicBezTo>
                  <a:lnTo>
                    <a:pt x="201" y="186"/>
                  </a:lnTo>
                  <a:cubicBezTo>
                    <a:pt x="224"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7"/>
            <p:cNvSpPr/>
            <p:nvPr/>
          </p:nvSpPr>
          <p:spPr>
            <a:xfrm>
              <a:off x="3373588" y="4385361"/>
              <a:ext cx="35448" cy="28087"/>
            </a:xfrm>
            <a:custGeom>
              <a:rect b="b" l="l" r="r" t="t"/>
              <a:pathLst>
                <a:path extrusionOk="0" h="187" w="236">
                  <a:moveTo>
                    <a:pt x="129" y="1"/>
                  </a:moveTo>
                  <a:cubicBezTo>
                    <a:pt x="115" y="1"/>
                    <a:pt x="101" y="3"/>
                    <a:pt x="87" y="9"/>
                  </a:cubicBezTo>
                  <a:cubicBezTo>
                    <a:pt x="16" y="41"/>
                    <a:pt x="0" y="133"/>
                    <a:pt x="58" y="186"/>
                  </a:cubicBezTo>
                  <a:lnTo>
                    <a:pt x="202" y="186"/>
                  </a:lnTo>
                  <a:cubicBezTo>
                    <a:pt x="223" y="166"/>
                    <a:pt x="235" y="137"/>
                    <a:pt x="235" y="107"/>
                  </a:cubicBezTo>
                  <a:cubicBezTo>
                    <a:pt x="235"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7"/>
            <p:cNvSpPr/>
            <p:nvPr/>
          </p:nvSpPr>
          <p:spPr>
            <a:xfrm>
              <a:off x="3294582" y="4385361"/>
              <a:ext cx="35448" cy="28087"/>
            </a:xfrm>
            <a:custGeom>
              <a:rect b="b" l="l" r="r" t="t"/>
              <a:pathLst>
                <a:path extrusionOk="0" h="187" w="236">
                  <a:moveTo>
                    <a:pt x="129" y="1"/>
                  </a:moveTo>
                  <a:cubicBezTo>
                    <a:pt x="115" y="1"/>
                    <a:pt x="100" y="3"/>
                    <a:pt x="86" y="9"/>
                  </a:cubicBezTo>
                  <a:cubicBezTo>
                    <a:pt x="15" y="41"/>
                    <a:pt x="1" y="133"/>
                    <a:pt x="57" y="186"/>
                  </a:cubicBezTo>
                  <a:lnTo>
                    <a:pt x="201" y="186"/>
                  </a:lnTo>
                  <a:cubicBezTo>
                    <a:pt x="222"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7"/>
            <p:cNvSpPr/>
            <p:nvPr/>
          </p:nvSpPr>
          <p:spPr>
            <a:xfrm>
              <a:off x="3215576" y="4385361"/>
              <a:ext cx="35448" cy="28087"/>
            </a:xfrm>
            <a:custGeom>
              <a:rect b="b" l="l" r="r" t="t"/>
              <a:pathLst>
                <a:path extrusionOk="0" h="187" w="236">
                  <a:moveTo>
                    <a:pt x="128" y="1"/>
                  </a:moveTo>
                  <a:cubicBezTo>
                    <a:pt x="114" y="1"/>
                    <a:pt x="100" y="3"/>
                    <a:pt x="86" y="9"/>
                  </a:cubicBezTo>
                  <a:cubicBezTo>
                    <a:pt x="16" y="41"/>
                    <a:pt x="0" y="133"/>
                    <a:pt x="56" y="186"/>
                  </a:cubicBezTo>
                  <a:lnTo>
                    <a:pt x="200" y="186"/>
                  </a:lnTo>
                  <a:cubicBezTo>
                    <a:pt x="223"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7"/>
            <p:cNvSpPr/>
            <p:nvPr/>
          </p:nvSpPr>
          <p:spPr>
            <a:xfrm>
              <a:off x="3136419" y="4385361"/>
              <a:ext cx="35448" cy="28087"/>
            </a:xfrm>
            <a:custGeom>
              <a:rect b="b" l="l" r="r" t="t"/>
              <a:pathLst>
                <a:path extrusionOk="0" h="187" w="236">
                  <a:moveTo>
                    <a:pt x="129" y="1"/>
                  </a:moveTo>
                  <a:cubicBezTo>
                    <a:pt x="115" y="1"/>
                    <a:pt x="100" y="3"/>
                    <a:pt x="86" y="9"/>
                  </a:cubicBezTo>
                  <a:cubicBezTo>
                    <a:pt x="16" y="41"/>
                    <a:pt x="1"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7"/>
            <p:cNvSpPr/>
            <p:nvPr/>
          </p:nvSpPr>
          <p:spPr>
            <a:xfrm>
              <a:off x="3057564" y="4385361"/>
              <a:ext cx="35298" cy="28087"/>
            </a:xfrm>
            <a:custGeom>
              <a:rect b="b" l="l" r="r" t="t"/>
              <a:pathLst>
                <a:path extrusionOk="0" h="187" w="235">
                  <a:moveTo>
                    <a:pt x="128" y="1"/>
                  </a:moveTo>
                  <a:cubicBezTo>
                    <a:pt x="114" y="1"/>
                    <a:pt x="100" y="3"/>
                    <a:pt x="86" y="9"/>
                  </a:cubicBezTo>
                  <a:cubicBezTo>
                    <a:pt x="15" y="41"/>
                    <a:pt x="0" y="134"/>
                    <a:pt x="56" y="186"/>
                  </a:cubicBezTo>
                  <a:lnTo>
                    <a:pt x="200" y="186"/>
                  </a:lnTo>
                  <a:cubicBezTo>
                    <a:pt x="222" y="166"/>
                    <a:pt x="234" y="137"/>
                    <a:pt x="234" y="107"/>
                  </a:cubicBezTo>
                  <a:cubicBezTo>
                    <a:pt x="234" y="46"/>
                    <a:pt x="184"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7"/>
            <p:cNvSpPr/>
            <p:nvPr/>
          </p:nvSpPr>
          <p:spPr>
            <a:xfrm>
              <a:off x="3687660" y="4306356"/>
              <a:ext cx="37551" cy="32143"/>
            </a:xfrm>
            <a:custGeom>
              <a:rect b="b" l="l" r="r" t="t"/>
              <a:pathLst>
                <a:path extrusionOk="0" h="214" w="250">
                  <a:moveTo>
                    <a:pt x="144" y="1"/>
                  </a:moveTo>
                  <a:cubicBezTo>
                    <a:pt x="48" y="1"/>
                    <a:pt x="1" y="116"/>
                    <a:pt x="68" y="182"/>
                  </a:cubicBezTo>
                  <a:cubicBezTo>
                    <a:pt x="90" y="204"/>
                    <a:pt x="117" y="214"/>
                    <a:pt x="143" y="214"/>
                  </a:cubicBezTo>
                  <a:cubicBezTo>
                    <a:pt x="197" y="214"/>
                    <a:pt x="250" y="171"/>
                    <a:pt x="250" y="107"/>
                  </a:cubicBezTo>
                  <a:cubicBezTo>
                    <a:pt x="250"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7"/>
            <p:cNvSpPr/>
            <p:nvPr/>
          </p:nvSpPr>
          <p:spPr>
            <a:xfrm>
              <a:off x="3608654" y="4306356"/>
              <a:ext cx="37701" cy="32143"/>
            </a:xfrm>
            <a:custGeom>
              <a:rect b="b" l="l" r="r" t="t"/>
              <a:pathLst>
                <a:path extrusionOk="0" h="214" w="251">
                  <a:moveTo>
                    <a:pt x="143" y="1"/>
                  </a:moveTo>
                  <a:cubicBezTo>
                    <a:pt x="49" y="1"/>
                    <a:pt x="0" y="116"/>
                    <a:pt x="68" y="182"/>
                  </a:cubicBezTo>
                  <a:cubicBezTo>
                    <a:pt x="90" y="204"/>
                    <a:pt x="117" y="214"/>
                    <a:pt x="143" y="214"/>
                  </a:cubicBezTo>
                  <a:cubicBezTo>
                    <a:pt x="198" y="214"/>
                    <a:pt x="250" y="171"/>
                    <a:pt x="250" y="107"/>
                  </a:cubicBezTo>
                  <a:cubicBezTo>
                    <a:pt x="250"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7"/>
            <p:cNvSpPr/>
            <p:nvPr/>
          </p:nvSpPr>
          <p:spPr>
            <a:xfrm>
              <a:off x="3529647" y="4306356"/>
              <a:ext cx="37551" cy="32143"/>
            </a:xfrm>
            <a:custGeom>
              <a:rect b="b" l="l" r="r" t="t"/>
              <a:pathLst>
                <a:path extrusionOk="0" h="214" w="250">
                  <a:moveTo>
                    <a:pt x="143" y="1"/>
                  </a:moveTo>
                  <a:cubicBezTo>
                    <a:pt x="48" y="1"/>
                    <a:pt x="1" y="116"/>
                    <a:pt x="67" y="182"/>
                  </a:cubicBezTo>
                  <a:cubicBezTo>
                    <a:pt x="89" y="204"/>
                    <a:pt x="116" y="214"/>
                    <a:pt x="142" y="214"/>
                  </a:cubicBezTo>
                  <a:cubicBezTo>
                    <a:pt x="197" y="214"/>
                    <a:pt x="250" y="171"/>
                    <a:pt x="250" y="107"/>
                  </a:cubicBezTo>
                  <a:cubicBezTo>
                    <a:pt x="250" y="48"/>
                    <a:pt x="201"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7"/>
            <p:cNvSpPr/>
            <p:nvPr/>
          </p:nvSpPr>
          <p:spPr>
            <a:xfrm>
              <a:off x="3450641" y="4306356"/>
              <a:ext cx="37400" cy="32143"/>
            </a:xfrm>
            <a:custGeom>
              <a:rect b="b" l="l" r="r" t="t"/>
              <a:pathLst>
                <a:path extrusionOk="0" h="214" w="249">
                  <a:moveTo>
                    <a:pt x="142" y="1"/>
                  </a:moveTo>
                  <a:cubicBezTo>
                    <a:pt x="48" y="1"/>
                    <a:pt x="0" y="116"/>
                    <a:pt x="68"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7"/>
            <p:cNvSpPr/>
            <p:nvPr/>
          </p:nvSpPr>
          <p:spPr>
            <a:xfrm>
              <a:off x="3371485" y="4306356"/>
              <a:ext cx="37551" cy="32143"/>
            </a:xfrm>
            <a:custGeom>
              <a:rect b="b" l="l" r="r" t="t"/>
              <a:pathLst>
                <a:path extrusionOk="0" h="214" w="250">
                  <a:moveTo>
                    <a:pt x="144" y="1"/>
                  </a:moveTo>
                  <a:cubicBezTo>
                    <a:pt x="48" y="1"/>
                    <a:pt x="1" y="116"/>
                    <a:pt x="68" y="182"/>
                  </a:cubicBezTo>
                  <a:cubicBezTo>
                    <a:pt x="90" y="204"/>
                    <a:pt x="116" y="214"/>
                    <a:pt x="143" y="214"/>
                  </a:cubicBezTo>
                  <a:cubicBezTo>
                    <a:pt x="197" y="214"/>
                    <a:pt x="249" y="171"/>
                    <a:pt x="249" y="107"/>
                  </a:cubicBezTo>
                  <a:cubicBezTo>
                    <a:pt x="249"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7"/>
            <p:cNvSpPr/>
            <p:nvPr/>
          </p:nvSpPr>
          <p:spPr>
            <a:xfrm>
              <a:off x="3292629" y="4306356"/>
              <a:ext cx="37400" cy="32143"/>
            </a:xfrm>
            <a:custGeom>
              <a:rect b="b" l="l" r="r" t="t"/>
              <a:pathLst>
                <a:path extrusionOk="0" h="214" w="249">
                  <a:moveTo>
                    <a:pt x="142" y="1"/>
                  </a:moveTo>
                  <a:cubicBezTo>
                    <a:pt x="48" y="1"/>
                    <a:pt x="0" y="116"/>
                    <a:pt x="67" y="182"/>
                  </a:cubicBezTo>
                  <a:cubicBezTo>
                    <a:pt x="89" y="204"/>
                    <a:pt x="115" y="214"/>
                    <a:pt x="142" y="214"/>
                  </a:cubicBezTo>
                  <a:cubicBezTo>
                    <a:pt x="197" y="214"/>
                    <a:pt x="249" y="171"/>
                    <a:pt x="249" y="107"/>
                  </a:cubicBezTo>
                  <a:cubicBezTo>
                    <a:pt x="249" y="48"/>
                    <a:pt x="20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7"/>
            <p:cNvSpPr/>
            <p:nvPr/>
          </p:nvSpPr>
          <p:spPr>
            <a:xfrm>
              <a:off x="3213473" y="4306356"/>
              <a:ext cx="37551" cy="32143"/>
            </a:xfrm>
            <a:custGeom>
              <a:rect b="b" l="l" r="r" t="t"/>
              <a:pathLst>
                <a:path extrusionOk="0" h="214" w="250">
                  <a:moveTo>
                    <a:pt x="142" y="1"/>
                  </a:moveTo>
                  <a:cubicBezTo>
                    <a:pt x="48" y="1"/>
                    <a:pt x="1"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7"/>
            <p:cNvSpPr/>
            <p:nvPr/>
          </p:nvSpPr>
          <p:spPr>
            <a:xfrm>
              <a:off x="3134467" y="4306356"/>
              <a:ext cx="37400" cy="32143"/>
            </a:xfrm>
            <a:custGeom>
              <a:rect b="b" l="l" r="r" t="t"/>
              <a:pathLst>
                <a:path extrusionOk="0" h="214" w="249">
                  <a:moveTo>
                    <a:pt x="143" y="1"/>
                  </a:moveTo>
                  <a:cubicBezTo>
                    <a:pt x="47" y="1"/>
                    <a:pt x="0" y="116"/>
                    <a:pt x="68" y="182"/>
                  </a:cubicBezTo>
                  <a:cubicBezTo>
                    <a:pt x="89" y="204"/>
                    <a:pt x="116" y="214"/>
                    <a:pt x="142" y="214"/>
                  </a:cubicBezTo>
                  <a:cubicBezTo>
                    <a:pt x="196"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7"/>
            <p:cNvSpPr/>
            <p:nvPr/>
          </p:nvSpPr>
          <p:spPr>
            <a:xfrm>
              <a:off x="3055311" y="4306356"/>
              <a:ext cx="37551" cy="32143"/>
            </a:xfrm>
            <a:custGeom>
              <a:rect b="b" l="l" r="r" t="t"/>
              <a:pathLst>
                <a:path extrusionOk="0" h="214" w="250">
                  <a:moveTo>
                    <a:pt x="143" y="1"/>
                  </a:moveTo>
                  <a:cubicBezTo>
                    <a:pt x="49" y="1"/>
                    <a:pt x="1" y="116"/>
                    <a:pt x="68" y="182"/>
                  </a:cubicBezTo>
                  <a:cubicBezTo>
                    <a:pt x="90" y="204"/>
                    <a:pt x="116" y="214"/>
                    <a:pt x="142" y="214"/>
                  </a:cubicBezTo>
                  <a:cubicBezTo>
                    <a:pt x="197"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7"/>
            <p:cNvSpPr/>
            <p:nvPr/>
          </p:nvSpPr>
          <p:spPr>
            <a:xfrm>
              <a:off x="3766816" y="4227351"/>
              <a:ext cx="37551" cy="32143"/>
            </a:xfrm>
            <a:custGeom>
              <a:rect b="b" l="l" r="r" t="t"/>
              <a:pathLst>
                <a:path extrusionOk="0" h="214" w="250">
                  <a:moveTo>
                    <a:pt x="142" y="0"/>
                  </a:moveTo>
                  <a:cubicBezTo>
                    <a:pt x="48" y="0"/>
                    <a:pt x="1" y="115"/>
                    <a:pt x="68" y="182"/>
                  </a:cubicBezTo>
                  <a:cubicBezTo>
                    <a:pt x="90"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7"/>
            <p:cNvSpPr/>
            <p:nvPr/>
          </p:nvSpPr>
          <p:spPr>
            <a:xfrm>
              <a:off x="3687660" y="4227351"/>
              <a:ext cx="37551" cy="32143"/>
            </a:xfrm>
            <a:custGeom>
              <a:rect b="b" l="l" r="r" t="t"/>
              <a:pathLst>
                <a:path extrusionOk="0" h="214" w="250">
                  <a:moveTo>
                    <a:pt x="144" y="0"/>
                  </a:moveTo>
                  <a:cubicBezTo>
                    <a:pt x="48" y="0"/>
                    <a:pt x="1" y="115"/>
                    <a:pt x="68" y="182"/>
                  </a:cubicBezTo>
                  <a:cubicBezTo>
                    <a:pt x="90" y="203"/>
                    <a:pt x="117" y="213"/>
                    <a:pt x="143" y="213"/>
                  </a:cubicBezTo>
                  <a:cubicBezTo>
                    <a:pt x="197" y="213"/>
                    <a:pt x="250" y="171"/>
                    <a:pt x="250" y="106"/>
                  </a:cubicBezTo>
                  <a:cubicBezTo>
                    <a:pt x="250"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7"/>
            <p:cNvSpPr/>
            <p:nvPr/>
          </p:nvSpPr>
          <p:spPr>
            <a:xfrm>
              <a:off x="3608654" y="4227351"/>
              <a:ext cx="37701" cy="32143"/>
            </a:xfrm>
            <a:custGeom>
              <a:rect b="b" l="l" r="r" t="t"/>
              <a:pathLst>
                <a:path extrusionOk="0" h="214" w="251">
                  <a:moveTo>
                    <a:pt x="143" y="0"/>
                  </a:moveTo>
                  <a:cubicBezTo>
                    <a:pt x="49" y="0"/>
                    <a:pt x="0" y="115"/>
                    <a:pt x="68" y="182"/>
                  </a:cubicBezTo>
                  <a:cubicBezTo>
                    <a:pt x="90" y="203"/>
                    <a:pt x="117" y="213"/>
                    <a:pt x="143" y="213"/>
                  </a:cubicBezTo>
                  <a:cubicBezTo>
                    <a:pt x="198" y="213"/>
                    <a:pt x="250" y="171"/>
                    <a:pt x="250" y="106"/>
                  </a:cubicBezTo>
                  <a:cubicBezTo>
                    <a:pt x="250"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7"/>
            <p:cNvSpPr/>
            <p:nvPr/>
          </p:nvSpPr>
          <p:spPr>
            <a:xfrm>
              <a:off x="3529647" y="4227351"/>
              <a:ext cx="37551" cy="32143"/>
            </a:xfrm>
            <a:custGeom>
              <a:rect b="b" l="l" r="r" t="t"/>
              <a:pathLst>
                <a:path extrusionOk="0" h="214" w="250">
                  <a:moveTo>
                    <a:pt x="143" y="0"/>
                  </a:moveTo>
                  <a:cubicBezTo>
                    <a:pt x="48" y="0"/>
                    <a:pt x="1" y="115"/>
                    <a:pt x="67" y="182"/>
                  </a:cubicBezTo>
                  <a:cubicBezTo>
                    <a:pt x="89" y="203"/>
                    <a:pt x="116" y="213"/>
                    <a:pt x="142" y="213"/>
                  </a:cubicBezTo>
                  <a:cubicBezTo>
                    <a:pt x="197" y="213"/>
                    <a:pt x="250" y="171"/>
                    <a:pt x="250" y="106"/>
                  </a:cubicBezTo>
                  <a:cubicBezTo>
                    <a:pt x="250" y="48"/>
                    <a:pt x="201"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7"/>
            <p:cNvSpPr/>
            <p:nvPr/>
          </p:nvSpPr>
          <p:spPr>
            <a:xfrm>
              <a:off x="3450641" y="4227351"/>
              <a:ext cx="37400" cy="32143"/>
            </a:xfrm>
            <a:custGeom>
              <a:rect b="b" l="l" r="r" t="t"/>
              <a:pathLst>
                <a:path extrusionOk="0" h="214" w="249">
                  <a:moveTo>
                    <a:pt x="142" y="0"/>
                  </a:moveTo>
                  <a:cubicBezTo>
                    <a:pt x="48" y="0"/>
                    <a:pt x="0" y="115"/>
                    <a:pt x="68"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7"/>
            <p:cNvSpPr/>
            <p:nvPr/>
          </p:nvSpPr>
          <p:spPr>
            <a:xfrm>
              <a:off x="3371485" y="4227351"/>
              <a:ext cx="37551" cy="32143"/>
            </a:xfrm>
            <a:custGeom>
              <a:rect b="b" l="l" r="r" t="t"/>
              <a:pathLst>
                <a:path extrusionOk="0" h="214" w="250">
                  <a:moveTo>
                    <a:pt x="144" y="0"/>
                  </a:moveTo>
                  <a:cubicBezTo>
                    <a:pt x="48" y="0"/>
                    <a:pt x="1" y="115"/>
                    <a:pt x="68" y="182"/>
                  </a:cubicBezTo>
                  <a:cubicBezTo>
                    <a:pt x="90" y="203"/>
                    <a:pt x="116" y="213"/>
                    <a:pt x="143" y="213"/>
                  </a:cubicBezTo>
                  <a:cubicBezTo>
                    <a:pt x="197" y="213"/>
                    <a:pt x="249" y="171"/>
                    <a:pt x="249" y="106"/>
                  </a:cubicBezTo>
                  <a:cubicBezTo>
                    <a:pt x="249"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7"/>
            <p:cNvSpPr/>
            <p:nvPr/>
          </p:nvSpPr>
          <p:spPr>
            <a:xfrm>
              <a:off x="3292629" y="4227351"/>
              <a:ext cx="37400" cy="32143"/>
            </a:xfrm>
            <a:custGeom>
              <a:rect b="b" l="l" r="r" t="t"/>
              <a:pathLst>
                <a:path extrusionOk="0" h="214" w="249">
                  <a:moveTo>
                    <a:pt x="142" y="0"/>
                  </a:moveTo>
                  <a:cubicBezTo>
                    <a:pt x="48" y="0"/>
                    <a:pt x="0" y="115"/>
                    <a:pt x="67" y="182"/>
                  </a:cubicBezTo>
                  <a:cubicBezTo>
                    <a:pt x="89" y="203"/>
                    <a:pt x="115"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7"/>
            <p:cNvSpPr/>
            <p:nvPr/>
          </p:nvSpPr>
          <p:spPr>
            <a:xfrm>
              <a:off x="3213473" y="4227351"/>
              <a:ext cx="37551" cy="32143"/>
            </a:xfrm>
            <a:custGeom>
              <a:rect b="b" l="l" r="r" t="t"/>
              <a:pathLst>
                <a:path extrusionOk="0" h="214" w="25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7"/>
            <p:cNvSpPr/>
            <p:nvPr/>
          </p:nvSpPr>
          <p:spPr>
            <a:xfrm>
              <a:off x="3134467" y="4227351"/>
              <a:ext cx="37400" cy="32143"/>
            </a:xfrm>
            <a:custGeom>
              <a:rect b="b" l="l" r="r" t="t"/>
              <a:pathLst>
                <a:path extrusionOk="0" h="214" w="249">
                  <a:moveTo>
                    <a:pt x="143" y="0"/>
                  </a:moveTo>
                  <a:cubicBezTo>
                    <a:pt x="47" y="0"/>
                    <a:pt x="0" y="115"/>
                    <a:pt x="68" y="182"/>
                  </a:cubicBezTo>
                  <a:cubicBezTo>
                    <a:pt x="89" y="203"/>
                    <a:pt x="116" y="213"/>
                    <a:pt x="142" y="213"/>
                  </a:cubicBezTo>
                  <a:cubicBezTo>
                    <a:pt x="196"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7"/>
            <p:cNvSpPr/>
            <p:nvPr/>
          </p:nvSpPr>
          <p:spPr>
            <a:xfrm>
              <a:off x="3055311" y="4227351"/>
              <a:ext cx="37551" cy="32143"/>
            </a:xfrm>
            <a:custGeom>
              <a:rect b="b" l="l" r="r" t="t"/>
              <a:pathLst>
                <a:path extrusionOk="0" h="214" w="250">
                  <a:moveTo>
                    <a:pt x="143" y="0"/>
                  </a:moveTo>
                  <a:cubicBezTo>
                    <a:pt x="49" y="0"/>
                    <a:pt x="1" y="115"/>
                    <a:pt x="68" y="182"/>
                  </a:cubicBezTo>
                  <a:cubicBezTo>
                    <a:pt x="90" y="203"/>
                    <a:pt x="116" y="213"/>
                    <a:pt x="142" y="213"/>
                  </a:cubicBezTo>
                  <a:cubicBezTo>
                    <a:pt x="197"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7"/>
            <p:cNvSpPr/>
            <p:nvPr/>
          </p:nvSpPr>
          <p:spPr>
            <a:xfrm>
              <a:off x="3847174" y="4148195"/>
              <a:ext cx="36199" cy="32293"/>
            </a:xfrm>
            <a:custGeom>
              <a:rect b="b" l="l" r="r" t="t"/>
              <a:pathLst>
                <a:path extrusionOk="0" h="215" w="241">
                  <a:moveTo>
                    <a:pt x="133" y="1"/>
                  </a:moveTo>
                  <a:cubicBezTo>
                    <a:pt x="95" y="1"/>
                    <a:pt x="58" y="20"/>
                    <a:pt x="38" y="62"/>
                  </a:cubicBezTo>
                  <a:cubicBezTo>
                    <a:pt x="1" y="139"/>
                    <a:pt x="64" y="215"/>
                    <a:pt x="135"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7"/>
            <p:cNvSpPr/>
            <p:nvPr/>
          </p:nvSpPr>
          <p:spPr>
            <a:xfrm>
              <a:off x="3768168" y="4148195"/>
              <a:ext cx="36199" cy="32293"/>
            </a:xfrm>
            <a:custGeom>
              <a:rect b="b" l="l" r="r" t="t"/>
              <a:pathLst>
                <a:path extrusionOk="0" h="215" w="241">
                  <a:moveTo>
                    <a:pt x="132" y="1"/>
                  </a:moveTo>
                  <a:cubicBezTo>
                    <a:pt x="95" y="1"/>
                    <a:pt x="57" y="20"/>
                    <a:pt x="38" y="62"/>
                  </a:cubicBezTo>
                  <a:cubicBezTo>
                    <a:pt x="1" y="139"/>
                    <a:pt x="64"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7"/>
            <p:cNvSpPr/>
            <p:nvPr/>
          </p:nvSpPr>
          <p:spPr>
            <a:xfrm>
              <a:off x="3689162" y="4148195"/>
              <a:ext cx="36049" cy="32293"/>
            </a:xfrm>
            <a:custGeom>
              <a:rect b="b" l="l" r="r" t="t"/>
              <a:pathLst>
                <a:path extrusionOk="0" h="215" w="240">
                  <a:moveTo>
                    <a:pt x="132" y="1"/>
                  </a:moveTo>
                  <a:cubicBezTo>
                    <a:pt x="94" y="1"/>
                    <a:pt x="57" y="20"/>
                    <a:pt x="37" y="62"/>
                  </a:cubicBezTo>
                  <a:cubicBezTo>
                    <a:pt x="0" y="140"/>
                    <a:pt x="63"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7"/>
            <p:cNvSpPr/>
            <p:nvPr/>
          </p:nvSpPr>
          <p:spPr>
            <a:xfrm>
              <a:off x="3610005" y="4148195"/>
              <a:ext cx="36349" cy="32293"/>
            </a:xfrm>
            <a:custGeom>
              <a:rect b="b" l="l" r="r" t="t"/>
              <a:pathLst>
                <a:path extrusionOk="0" h="215" w="242">
                  <a:moveTo>
                    <a:pt x="133" y="1"/>
                  </a:moveTo>
                  <a:cubicBezTo>
                    <a:pt x="95" y="1"/>
                    <a:pt x="58" y="20"/>
                    <a:pt x="38" y="62"/>
                  </a:cubicBezTo>
                  <a:cubicBezTo>
                    <a:pt x="1" y="139"/>
                    <a:pt x="64" y="215"/>
                    <a:pt x="135" y="215"/>
                  </a:cubicBezTo>
                  <a:cubicBezTo>
                    <a:pt x="158" y="215"/>
                    <a:pt x="181" y="207"/>
                    <a:pt x="202" y="190"/>
                  </a:cubicBezTo>
                  <a:cubicBezTo>
                    <a:pt x="227"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7"/>
            <p:cNvSpPr/>
            <p:nvPr/>
          </p:nvSpPr>
          <p:spPr>
            <a:xfrm>
              <a:off x="3531149" y="4148195"/>
              <a:ext cx="36049" cy="32293"/>
            </a:xfrm>
            <a:custGeom>
              <a:rect b="b" l="l" r="r" t="t"/>
              <a:pathLst>
                <a:path extrusionOk="0" h="215" w="240">
                  <a:moveTo>
                    <a:pt x="132" y="1"/>
                  </a:moveTo>
                  <a:cubicBezTo>
                    <a:pt x="94" y="1"/>
                    <a:pt x="57" y="20"/>
                    <a:pt x="37" y="62"/>
                  </a:cubicBezTo>
                  <a:cubicBezTo>
                    <a:pt x="0" y="140"/>
                    <a:pt x="63" y="215"/>
                    <a:pt x="133"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7"/>
            <p:cNvSpPr/>
            <p:nvPr/>
          </p:nvSpPr>
          <p:spPr>
            <a:xfrm>
              <a:off x="3451993" y="4148195"/>
              <a:ext cx="36049" cy="32293"/>
            </a:xfrm>
            <a:custGeom>
              <a:rect b="b" l="l" r="r" t="t"/>
              <a:pathLst>
                <a:path extrusionOk="0" h="215" w="240">
                  <a:moveTo>
                    <a:pt x="132" y="1"/>
                  </a:moveTo>
                  <a:cubicBezTo>
                    <a:pt x="95" y="1"/>
                    <a:pt x="57" y="20"/>
                    <a:pt x="37" y="62"/>
                  </a:cubicBezTo>
                  <a:cubicBezTo>
                    <a:pt x="1" y="139"/>
                    <a:pt x="63" y="215"/>
                    <a:pt x="134" y="215"/>
                  </a:cubicBezTo>
                  <a:cubicBezTo>
                    <a:pt x="156"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7"/>
            <p:cNvSpPr/>
            <p:nvPr/>
          </p:nvSpPr>
          <p:spPr>
            <a:xfrm>
              <a:off x="3372987" y="4148195"/>
              <a:ext cx="36049" cy="32293"/>
            </a:xfrm>
            <a:custGeom>
              <a:rect b="b" l="l" r="r" t="t"/>
              <a:pathLst>
                <a:path extrusionOk="0" h="215" w="240">
                  <a:moveTo>
                    <a:pt x="131" y="1"/>
                  </a:moveTo>
                  <a:cubicBezTo>
                    <a:pt x="94" y="1"/>
                    <a:pt x="57" y="20"/>
                    <a:pt x="37" y="62"/>
                  </a:cubicBezTo>
                  <a:cubicBezTo>
                    <a:pt x="0" y="139"/>
                    <a:pt x="63" y="215"/>
                    <a:pt x="134" y="215"/>
                  </a:cubicBezTo>
                  <a:cubicBezTo>
                    <a:pt x="157" y="215"/>
                    <a:pt x="180" y="207"/>
                    <a:pt x="201" y="190"/>
                  </a:cubicBezTo>
                  <a:cubicBezTo>
                    <a:pt x="226" y="170"/>
                    <a:pt x="239" y="139"/>
                    <a:pt x="239" y="108"/>
                  </a:cubicBezTo>
                  <a:cubicBezTo>
                    <a:pt x="239" y="40"/>
                    <a:pt x="185"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7"/>
            <p:cNvSpPr/>
            <p:nvPr/>
          </p:nvSpPr>
          <p:spPr>
            <a:xfrm>
              <a:off x="3293831" y="4148195"/>
              <a:ext cx="36199" cy="32293"/>
            </a:xfrm>
            <a:custGeom>
              <a:rect b="b" l="l" r="r" t="t"/>
              <a:pathLst>
                <a:path extrusionOk="0" h="215" w="241">
                  <a:moveTo>
                    <a:pt x="133" y="1"/>
                  </a:moveTo>
                  <a:cubicBezTo>
                    <a:pt x="95" y="1"/>
                    <a:pt x="58" y="20"/>
                    <a:pt x="37" y="62"/>
                  </a:cubicBezTo>
                  <a:cubicBezTo>
                    <a:pt x="1" y="139"/>
                    <a:pt x="64" y="215"/>
                    <a:pt x="135" y="215"/>
                  </a:cubicBezTo>
                  <a:cubicBezTo>
                    <a:pt x="157" y="215"/>
                    <a:pt x="181" y="207"/>
                    <a:pt x="202" y="190"/>
                  </a:cubicBezTo>
                  <a:cubicBezTo>
                    <a:pt x="226"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7"/>
            <p:cNvSpPr/>
            <p:nvPr/>
          </p:nvSpPr>
          <p:spPr>
            <a:xfrm>
              <a:off x="3214975" y="4148195"/>
              <a:ext cx="36049" cy="32293"/>
            </a:xfrm>
            <a:custGeom>
              <a:rect b="b" l="l" r="r" t="t"/>
              <a:pathLst>
                <a:path extrusionOk="0" h="215" w="240">
                  <a:moveTo>
                    <a:pt x="131" y="1"/>
                  </a:moveTo>
                  <a:cubicBezTo>
                    <a:pt x="94" y="1"/>
                    <a:pt x="57" y="20"/>
                    <a:pt x="37" y="62"/>
                  </a:cubicBezTo>
                  <a:cubicBezTo>
                    <a:pt x="0" y="139"/>
                    <a:pt x="63" y="215"/>
                    <a:pt x="133" y="215"/>
                  </a:cubicBezTo>
                  <a:cubicBezTo>
                    <a:pt x="156" y="215"/>
                    <a:pt x="179" y="207"/>
                    <a:pt x="200" y="190"/>
                  </a:cubicBezTo>
                  <a:cubicBezTo>
                    <a:pt x="225" y="170"/>
                    <a:pt x="239" y="139"/>
                    <a:pt x="239" y="108"/>
                  </a:cubicBezTo>
                  <a:cubicBezTo>
                    <a:pt x="239" y="40"/>
                    <a:pt x="185"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7"/>
            <p:cNvSpPr/>
            <p:nvPr/>
          </p:nvSpPr>
          <p:spPr>
            <a:xfrm>
              <a:off x="3135819" y="4148195"/>
              <a:ext cx="36049" cy="32293"/>
            </a:xfrm>
            <a:custGeom>
              <a:rect b="b" l="l" r="r" t="t"/>
              <a:pathLst>
                <a:path extrusionOk="0" h="215" w="240">
                  <a:moveTo>
                    <a:pt x="132" y="1"/>
                  </a:moveTo>
                  <a:cubicBezTo>
                    <a:pt x="94" y="1"/>
                    <a:pt x="57" y="20"/>
                    <a:pt x="37" y="62"/>
                  </a:cubicBezTo>
                  <a:cubicBezTo>
                    <a:pt x="0"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7"/>
            <p:cNvSpPr/>
            <p:nvPr/>
          </p:nvSpPr>
          <p:spPr>
            <a:xfrm>
              <a:off x="3056662" y="4148195"/>
              <a:ext cx="36199" cy="32293"/>
            </a:xfrm>
            <a:custGeom>
              <a:rect b="b" l="l" r="r" t="t"/>
              <a:pathLst>
                <a:path extrusionOk="0" h="215" w="241">
                  <a:moveTo>
                    <a:pt x="132" y="1"/>
                  </a:moveTo>
                  <a:cubicBezTo>
                    <a:pt x="95" y="1"/>
                    <a:pt x="57" y="20"/>
                    <a:pt x="38" y="62"/>
                  </a:cubicBezTo>
                  <a:cubicBezTo>
                    <a:pt x="1" y="140"/>
                    <a:pt x="64" y="215"/>
                    <a:pt x="135" y="215"/>
                  </a:cubicBezTo>
                  <a:cubicBezTo>
                    <a:pt x="157" y="215"/>
                    <a:pt x="181" y="207"/>
                    <a:pt x="202" y="190"/>
                  </a:cubicBezTo>
                  <a:cubicBezTo>
                    <a:pt x="227"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7"/>
            <p:cNvSpPr/>
            <p:nvPr/>
          </p:nvSpPr>
          <p:spPr>
            <a:xfrm>
              <a:off x="1434034" y="4121760"/>
              <a:ext cx="2520999" cy="304305"/>
            </a:xfrm>
            <a:custGeom>
              <a:rect b="b" l="l" r="r" t="t"/>
              <a:pathLst>
                <a:path extrusionOk="0" h="2026" w="16784">
                  <a:moveTo>
                    <a:pt x="16637" y="85"/>
                  </a:moveTo>
                  <a:lnTo>
                    <a:pt x="16355" y="366"/>
                  </a:lnTo>
                  <a:lnTo>
                    <a:pt x="14780" y="1941"/>
                  </a:lnTo>
                  <a:lnTo>
                    <a:pt x="145" y="1941"/>
                  </a:lnTo>
                  <a:lnTo>
                    <a:pt x="366" y="1719"/>
                  </a:lnTo>
                  <a:lnTo>
                    <a:pt x="2001" y="85"/>
                  </a:lnTo>
                  <a:close/>
                  <a:moveTo>
                    <a:pt x="1983" y="0"/>
                  </a:moveTo>
                  <a:cubicBezTo>
                    <a:pt x="1972" y="0"/>
                    <a:pt x="1962" y="5"/>
                    <a:pt x="1954" y="13"/>
                  </a:cubicBezTo>
                  <a:lnTo>
                    <a:pt x="1941" y="25"/>
                  </a:lnTo>
                  <a:lnTo>
                    <a:pt x="1040" y="926"/>
                  </a:lnTo>
                  <a:lnTo>
                    <a:pt x="13" y="1953"/>
                  </a:lnTo>
                  <a:cubicBezTo>
                    <a:pt x="5" y="1961"/>
                    <a:pt x="1" y="1973"/>
                    <a:pt x="1" y="1985"/>
                  </a:cubicBezTo>
                  <a:cubicBezTo>
                    <a:pt x="1" y="1986"/>
                    <a:pt x="1" y="1987"/>
                    <a:pt x="1" y="1988"/>
                  </a:cubicBezTo>
                  <a:cubicBezTo>
                    <a:pt x="2" y="1989"/>
                    <a:pt x="2" y="1991"/>
                    <a:pt x="2" y="1992"/>
                  </a:cubicBezTo>
                  <a:cubicBezTo>
                    <a:pt x="2" y="1992"/>
                    <a:pt x="2" y="1993"/>
                    <a:pt x="3" y="1994"/>
                  </a:cubicBezTo>
                  <a:cubicBezTo>
                    <a:pt x="3" y="1995"/>
                    <a:pt x="3" y="1996"/>
                    <a:pt x="3" y="1997"/>
                  </a:cubicBezTo>
                  <a:cubicBezTo>
                    <a:pt x="4" y="1997"/>
                    <a:pt x="4" y="1998"/>
                    <a:pt x="4" y="2000"/>
                  </a:cubicBezTo>
                  <a:cubicBezTo>
                    <a:pt x="5" y="2001"/>
                    <a:pt x="5" y="2002"/>
                    <a:pt x="6" y="2003"/>
                  </a:cubicBezTo>
                  <a:cubicBezTo>
                    <a:pt x="6" y="2004"/>
                    <a:pt x="7" y="2005"/>
                    <a:pt x="7" y="2005"/>
                  </a:cubicBezTo>
                  <a:cubicBezTo>
                    <a:pt x="7" y="2006"/>
                    <a:pt x="8" y="2007"/>
                    <a:pt x="10" y="2009"/>
                  </a:cubicBezTo>
                  <a:cubicBezTo>
                    <a:pt x="10" y="2009"/>
                    <a:pt x="11" y="2010"/>
                    <a:pt x="11" y="2011"/>
                  </a:cubicBezTo>
                  <a:cubicBezTo>
                    <a:pt x="12" y="2011"/>
                    <a:pt x="13" y="2012"/>
                    <a:pt x="13" y="2013"/>
                  </a:cubicBezTo>
                  <a:cubicBezTo>
                    <a:pt x="14" y="2013"/>
                    <a:pt x="14" y="2014"/>
                    <a:pt x="15" y="2015"/>
                  </a:cubicBezTo>
                  <a:cubicBezTo>
                    <a:pt x="16" y="2015"/>
                    <a:pt x="17" y="2016"/>
                    <a:pt x="17" y="2016"/>
                  </a:cubicBezTo>
                  <a:cubicBezTo>
                    <a:pt x="19" y="2018"/>
                    <a:pt x="20" y="2018"/>
                    <a:pt x="21" y="2019"/>
                  </a:cubicBezTo>
                  <a:cubicBezTo>
                    <a:pt x="21" y="2019"/>
                    <a:pt x="22" y="2020"/>
                    <a:pt x="23" y="2020"/>
                  </a:cubicBezTo>
                  <a:cubicBezTo>
                    <a:pt x="24" y="2020"/>
                    <a:pt x="25" y="2021"/>
                    <a:pt x="25" y="2021"/>
                  </a:cubicBezTo>
                  <a:cubicBezTo>
                    <a:pt x="26" y="2022"/>
                    <a:pt x="28" y="2022"/>
                    <a:pt x="28" y="2022"/>
                  </a:cubicBezTo>
                  <a:cubicBezTo>
                    <a:pt x="30" y="2023"/>
                    <a:pt x="32" y="2023"/>
                    <a:pt x="33" y="2024"/>
                  </a:cubicBezTo>
                  <a:lnTo>
                    <a:pt x="35" y="2024"/>
                  </a:lnTo>
                  <a:cubicBezTo>
                    <a:pt x="38" y="2024"/>
                    <a:pt x="40" y="2025"/>
                    <a:pt x="43" y="2025"/>
                  </a:cubicBezTo>
                  <a:lnTo>
                    <a:pt x="14797" y="2025"/>
                  </a:lnTo>
                  <a:cubicBezTo>
                    <a:pt x="14808" y="2025"/>
                    <a:pt x="14819" y="2021"/>
                    <a:pt x="14827" y="2013"/>
                  </a:cubicBezTo>
                  <a:lnTo>
                    <a:pt x="16474" y="366"/>
                  </a:lnTo>
                  <a:lnTo>
                    <a:pt x="16768" y="72"/>
                  </a:lnTo>
                  <a:cubicBezTo>
                    <a:pt x="16769" y="70"/>
                    <a:pt x="16770" y="69"/>
                    <a:pt x="16773" y="67"/>
                  </a:cubicBezTo>
                  <a:cubicBezTo>
                    <a:pt x="16773" y="65"/>
                    <a:pt x="16773" y="65"/>
                    <a:pt x="16774" y="64"/>
                  </a:cubicBezTo>
                  <a:cubicBezTo>
                    <a:pt x="16775" y="63"/>
                    <a:pt x="16775" y="62"/>
                    <a:pt x="16776" y="60"/>
                  </a:cubicBezTo>
                  <a:cubicBezTo>
                    <a:pt x="16776" y="60"/>
                    <a:pt x="16777" y="59"/>
                    <a:pt x="16777" y="58"/>
                  </a:cubicBezTo>
                  <a:cubicBezTo>
                    <a:pt x="16778" y="55"/>
                    <a:pt x="16778" y="54"/>
                    <a:pt x="16778" y="52"/>
                  </a:cubicBezTo>
                  <a:cubicBezTo>
                    <a:pt x="16779" y="52"/>
                    <a:pt x="16779" y="51"/>
                    <a:pt x="16779" y="51"/>
                  </a:cubicBezTo>
                  <a:cubicBezTo>
                    <a:pt x="16784" y="25"/>
                    <a:pt x="16765" y="0"/>
                    <a:pt x="16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4" name="Google Shape;3624;p17"/>
          <p:cNvGrpSpPr/>
          <p:nvPr/>
        </p:nvGrpSpPr>
        <p:grpSpPr>
          <a:xfrm>
            <a:off x="5040234" y="1152447"/>
            <a:ext cx="2562605" cy="3315825"/>
            <a:chOff x="5040234" y="1152447"/>
            <a:chExt cx="2562605" cy="3315825"/>
          </a:xfrm>
        </p:grpSpPr>
        <p:sp>
          <p:nvSpPr>
            <p:cNvPr id="3625" name="Google Shape;3625;p17"/>
            <p:cNvSpPr/>
            <p:nvPr/>
          </p:nvSpPr>
          <p:spPr>
            <a:xfrm>
              <a:off x="5386749" y="4134376"/>
              <a:ext cx="2152402" cy="42356"/>
            </a:xfrm>
            <a:custGeom>
              <a:rect b="b" l="l" r="r" t="t"/>
              <a:pathLst>
                <a:path extrusionOk="0" h="282" w="14330">
                  <a:moveTo>
                    <a:pt x="0" y="1"/>
                  </a:moveTo>
                  <a:lnTo>
                    <a:pt x="0" y="282"/>
                  </a:lnTo>
                  <a:lnTo>
                    <a:pt x="142" y="282"/>
                  </a:lnTo>
                  <a:cubicBezTo>
                    <a:pt x="64" y="219"/>
                    <a:pt x="109" y="93"/>
                    <a:pt x="209" y="93"/>
                  </a:cubicBezTo>
                  <a:cubicBezTo>
                    <a:pt x="310" y="93"/>
                    <a:pt x="355" y="219"/>
                    <a:pt x="277" y="282"/>
                  </a:cubicBezTo>
                  <a:lnTo>
                    <a:pt x="669" y="282"/>
                  </a:lnTo>
                  <a:cubicBezTo>
                    <a:pt x="591" y="219"/>
                    <a:pt x="636" y="93"/>
                    <a:pt x="736" y="93"/>
                  </a:cubicBezTo>
                  <a:cubicBezTo>
                    <a:pt x="836" y="93"/>
                    <a:pt x="880" y="219"/>
                    <a:pt x="804" y="282"/>
                  </a:cubicBezTo>
                  <a:lnTo>
                    <a:pt x="1195" y="282"/>
                  </a:lnTo>
                  <a:cubicBezTo>
                    <a:pt x="1117" y="219"/>
                    <a:pt x="1162" y="93"/>
                    <a:pt x="1263" y="93"/>
                  </a:cubicBezTo>
                  <a:cubicBezTo>
                    <a:pt x="1362" y="93"/>
                    <a:pt x="1407" y="219"/>
                    <a:pt x="1329" y="282"/>
                  </a:cubicBezTo>
                  <a:lnTo>
                    <a:pt x="1721" y="282"/>
                  </a:lnTo>
                  <a:cubicBezTo>
                    <a:pt x="1644" y="219"/>
                    <a:pt x="1688" y="93"/>
                    <a:pt x="1788" y="93"/>
                  </a:cubicBezTo>
                  <a:cubicBezTo>
                    <a:pt x="1888" y="93"/>
                    <a:pt x="1933" y="219"/>
                    <a:pt x="1856" y="282"/>
                  </a:cubicBezTo>
                  <a:lnTo>
                    <a:pt x="2247" y="282"/>
                  </a:lnTo>
                  <a:cubicBezTo>
                    <a:pt x="2170" y="219"/>
                    <a:pt x="2215" y="93"/>
                    <a:pt x="2315" y="93"/>
                  </a:cubicBezTo>
                  <a:cubicBezTo>
                    <a:pt x="2415" y="93"/>
                    <a:pt x="2460" y="219"/>
                    <a:pt x="2382" y="282"/>
                  </a:cubicBezTo>
                  <a:lnTo>
                    <a:pt x="2774" y="282"/>
                  </a:lnTo>
                  <a:cubicBezTo>
                    <a:pt x="2696" y="219"/>
                    <a:pt x="2741" y="93"/>
                    <a:pt x="2841" y="93"/>
                  </a:cubicBezTo>
                  <a:cubicBezTo>
                    <a:pt x="2941" y="93"/>
                    <a:pt x="2985" y="219"/>
                    <a:pt x="2909" y="282"/>
                  </a:cubicBezTo>
                  <a:lnTo>
                    <a:pt x="3299" y="282"/>
                  </a:lnTo>
                  <a:cubicBezTo>
                    <a:pt x="3223" y="219"/>
                    <a:pt x="3268" y="93"/>
                    <a:pt x="3367" y="93"/>
                  </a:cubicBezTo>
                  <a:cubicBezTo>
                    <a:pt x="3467" y="93"/>
                    <a:pt x="3512" y="219"/>
                    <a:pt x="3434" y="282"/>
                  </a:cubicBezTo>
                  <a:lnTo>
                    <a:pt x="3826" y="282"/>
                  </a:lnTo>
                  <a:cubicBezTo>
                    <a:pt x="3749" y="219"/>
                    <a:pt x="3793" y="93"/>
                    <a:pt x="3893" y="93"/>
                  </a:cubicBezTo>
                  <a:cubicBezTo>
                    <a:pt x="3993" y="93"/>
                    <a:pt x="4038" y="219"/>
                    <a:pt x="3961" y="282"/>
                  </a:cubicBezTo>
                  <a:lnTo>
                    <a:pt x="4352" y="282"/>
                  </a:lnTo>
                  <a:cubicBezTo>
                    <a:pt x="4275" y="219"/>
                    <a:pt x="4320" y="93"/>
                    <a:pt x="4420" y="93"/>
                  </a:cubicBezTo>
                  <a:cubicBezTo>
                    <a:pt x="4520" y="93"/>
                    <a:pt x="4565" y="219"/>
                    <a:pt x="4487" y="282"/>
                  </a:cubicBezTo>
                  <a:lnTo>
                    <a:pt x="4879" y="282"/>
                  </a:lnTo>
                  <a:cubicBezTo>
                    <a:pt x="4801" y="219"/>
                    <a:pt x="4846" y="93"/>
                    <a:pt x="4947" y="93"/>
                  </a:cubicBezTo>
                  <a:cubicBezTo>
                    <a:pt x="5047" y="93"/>
                    <a:pt x="5091" y="219"/>
                    <a:pt x="5014" y="282"/>
                  </a:cubicBezTo>
                  <a:lnTo>
                    <a:pt x="5404" y="282"/>
                  </a:lnTo>
                  <a:cubicBezTo>
                    <a:pt x="5328" y="219"/>
                    <a:pt x="5373" y="93"/>
                    <a:pt x="5472" y="93"/>
                  </a:cubicBezTo>
                  <a:cubicBezTo>
                    <a:pt x="5572" y="93"/>
                    <a:pt x="5617" y="219"/>
                    <a:pt x="5539" y="282"/>
                  </a:cubicBezTo>
                  <a:lnTo>
                    <a:pt x="5931" y="282"/>
                  </a:lnTo>
                  <a:cubicBezTo>
                    <a:pt x="5853" y="219"/>
                    <a:pt x="5898" y="93"/>
                    <a:pt x="5999" y="93"/>
                  </a:cubicBezTo>
                  <a:cubicBezTo>
                    <a:pt x="6099" y="93"/>
                    <a:pt x="6144" y="219"/>
                    <a:pt x="6066" y="282"/>
                  </a:cubicBezTo>
                  <a:lnTo>
                    <a:pt x="6458" y="282"/>
                  </a:lnTo>
                  <a:cubicBezTo>
                    <a:pt x="6380" y="219"/>
                    <a:pt x="6425" y="93"/>
                    <a:pt x="6525" y="93"/>
                  </a:cubicBezTo>
                  <a:cubicBezTo>
                    <a:pt x="6625" y="93"/>
                    <a:pt x="6670" y="219"/>
                    <a:pt x="6593" y="282"/>
                  </a:cubicBezTo>
                  <a:lnTo>
                    <a:pt x="6984" y="282"/>
                  </a:lnTo>
                  <a:cubicBezTo>
                    <a:pt x="6907" y="219"/>
                    <a:pt x="6952" y="93"/>
                    <a:pt x="7052" y="93"/>
                  </a:cubicBezTo>
                  <a:cubicBezTo>
                    <a:pt x="7151" y="93"/>
                    <a:pt x="7196" y="219"/>
                    <a:pt x="7119" y="282"/>
                  </a:cubicBezTo>
                  <a:lnTo>
                    <a:pt x="7510" y="282"/>
                  </a:lnTo>
                  <a:cubicBezTo>
                    <a:pt x="7433" y="219"/>
                    <a:pt x="7478" y="93"/>
                    <a:pt x="7577" y="93"/>
                  </a:cubicBezTo>
                  <a:cubicBezTo>
                    <a:pt x="7677" y="93"/>
                    <a:pt x="7722" y="219"/>
                    <a:pt x="7645" y="282"/>
                  </a:cubicBezTo>
                  <a:lnTo>
                    <a:pt x="8036" y="282"/>
                  </a:lnTo>
                  <a:cubicBezTo>
                    <a:pt x="7959" y="219"/>
                    <a:pt x="8004" y="93"/>
                    <a:pt x="8104" y="93"/>
                  </a:cubicBezTo>
                  <a:cubicBezTo>
                    <a:pt x="8204" y="93"/>
                    <a:pt x="8249" y="219"/>
                    <a:pt x="8171" y="282"/>
                  </a:cubicBezTo>
                  <a:lnTo>
                    <a:pt x="8563" y="282"/>
                  </a:lnTo>
                  <a:cubicBezTo>
                    <a:pt x="8485" y="219"/>
                    <a:pt x="8530" y="93"/>
                    <a:pt x="8630" y="93"/>
                  </a:cubicBezTo>
                  <a:cubicBezTo>
                    <a:pt x="8731" y="93"/>
                    <a:pt x="8776" y="219"/>
                    <a:pt x="8698" y="282"/>
                  </a:cubicBezTo>
                  <a:lnTo>
                    <a:pt x="9089" y="282"/>
                  </a:lnTo>
                  <a:cubicBezTo>
                    <a:pt x="9012" y="219"/>
                    <a:pt x="9057" y="93"/>
                    <a:pt x="9157" y="93"/>
                  </a:cubicBezTo>
                  <a:cubicBezTo>
                    <a:pt x="9256" y="93"/>
                    <a:pt x="9301" y="219"/>
                    <a:pt x="9225" y="282"/>
                  </a:cubicBezTo>
                  <a:lnTo>
                    <a:pt x="9615" y="282"/>
                  </a:lnTo>
                  <a:cubicBezTo>
                    <a:pt x="9538" y="219"/>
                    <a:pt x="9582" y="93"/>
                    <a:pt x="9682" y="93"/>
                  </a:cubicBezTo>
                  <a:cubicBezTo>
                    <a:pt x="9783" y="93"/>
                    <a:pt x="9828" y="219"/>
                    <a:pt x="9750" y="282"/>
                  </a:cubicBezTo>
                  <a:lnTo>
                    <a:pt x="10142" y="282"/>
                  </a:lnTo>
                  <a:cubicBezTo>
                    <a:pt x="10064" y="219"/>
                    <a:pt x="10109" y="93"/>
                    <a:pt x="10209" y="93"/>
                  </a:cubicBezTo>
                  <a:cubicBezTo>
                    <a:pt x="10309" y="93"/>
                    <a:pt x="10354" y="219"/>
                    <a:pt x="10277" y="282"/>
                  </a:cubicBezTo>
                  <a:lnTo>
                    <a:pt x="10668" y="282"/>
                  </a:lnTo>
                  <a:cubicBezTo>
                    <a:pt x="10590" y="219"/>
                    <a:pt x="10636" y="93"/>
                    <a:pt x="10736" y="93"/>
                  </a:cubicBezTo>
                  <a:cubicBezTo>
                    <a:pt x="10836" y="93"/>
                    <a:pt x="10880" y="219"/>
                    <a:pt x="10803" y="282"/>
                  </a:cubicBezTo>
                  <a:lnTo>
                    <a:pt x="11194" y="282"/>
                  </a:lnTo>
                  <a:cubicBezTo>
                    <a:pt x="11117" y="219"/>
                    <a:pt x="11162" y="93"/>
                    <a:pt x="11261" y="93"/>
                  </a:cubicBezTo>
                  <a:cubicBezTo>
                    <a:pt x="11361" y="93"/>
                    <a:pt x="11406" y="219"/>
                    <a:pt x="11329" y="282"/>
                  </a:cubicBezTo>
                  <a:lnTo>
                    <a:pt x="11720" y="282"/>
                  </a:lnTo>
                  <a:cubicBezTo>
                    <a:pt x="11644" y="219"/>
                    <a:pt x="11688" y="93"/>
                    <a:pt x="11788" y="93"/>
                  </a:cubicBezTo>
                  <a:cubicBezTo>
                    <a:pt x="11888" y="93"/>
                    <a:pt x="11933" y="219"/>
                    <a:pt x="11855" y="282"/>
                  </a:cubicBezTo>
                  <a:lnTo>
                    <a:pt x="12247" y="282"/>
                  </a:lnTo>
                  <a:cubicBezTo>
                    <a:pt x="12169" y="219"/>
                    <a:pt x="12214" y="93"/>
                    <a:pt x="12314" y="93"/>
                  </a:cubicBezTo>
                  <a:cubicBezTo>
                    <a:pt x="12414" y="93"/>
                    <a:pt x="12459" y="219"/>
                    <a:pt x="12382" y="282"/>
                  </a:cubicBezTo>
                  <a:lnTo>
                    <a:pt x="12773" y="282"/>
                  </a:lnTo>
                  <a:cubicBezTo>
                    <a:pt x="12696" y="219"/>
                    <a:pt x="12741" y="93"/>
                    <a:pt x="12841" y="93"/>
                  </a:cubicBezTo>
                  <a:cubicBezTo>
                    <a:pt x="12940" y="93"/>
                    <a:pt x="12985" y="219"/>
                    <a:pt x="12908" y="282"/>
                  </a:cubicBezTo>
                  <a:lnTo>
                    <a:pt x="13300" y="282"/>
                  </a:lnTo>
                  <a:cubicBezTo>
                    <a:pt x="13222" y="219"/>
                    <a:pt x="13267" y="93"/>
                    <a:pt x="13366" y="93"/>
                  </a:cubicBezTo>
                  <a:cubicBezTo>
                    <a:pt x="13466" y="93"/>
                    <a:pt x="13511" y="219"/>
                    <a:pt x="13434" y="282"/>
                  </a:cubicBezTo>
                  <a:lnTo>
                    <a:pt x="13825" y="282"/>
                  </a:lnTo>
                  <a:cubicBezTo>
                    <a:pt x="13749" y="219"/>
                    <a:pt x="13793" y="93"/>
                    <a:pt x="13893" y="93"/>
                  </a:cubicBezTo>
                  <a:cubicBezTo>
                    <a:pt x="13993" y="93"/>
                    <a:pt x="14038" y="219"/>
                    <a:pt x="13960" y="282"/>
                  </a:cubicBezTo>
                  <a:lnTo>
                    <a:pt x="14048" y="282"/>
                  </a:lnTo>
                  <a:lnTo>
                    <a:pt x="14330" y="1"/>
                  </a:lnTo>
                  <a:close/>
                </a:path>
              </a:pathLst>
            </a:custGeom>
            <a:solidFill>
              <a:srgbClr val="F4F2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7"/>
            <p:cNvSpPr/>
            <p:nvPr/>
          </p:nvSpPr>
          <p:spPr>
            <a:xfrm>
              <a:off x="5386749" y="1207421"/>
              <a:ext cx="2161414" cy="2914481"/>
            </a:xfrm>
            <a:custGeom>
              <a:rect b="b" l="l" r="r" t="t"/>
              <a:pathLst>
                <a:path extrusionOk="0" h="19404" w="14390">
                  <a:moveTo>
                    <a:pt x="0" y="0"/>
                  </a:moveTo>
                  <a:lnTo>
                    <a:pt x="0" y="19403"/>
                  </a:lnTo>
                  <a:lnTo>
                    <a:pt x="14389" y="19403"/>
                  </a:lnTo>
                  <a:lnTo>
                    <a:pt x="14389" y="0"/>
                  </a:lnTo>
                  <a:close/>
                </a:path>
              </a:pathLst>
            </a:custGeom>
            <a:solidFill>
              <a:srgbClr val="F4F2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7"/>
            <p:cNvSpPr/>
            <p:nvPr/>
          </p:nvSpPr>
          <p:spPr>
            <a:xfrm>
              <a:off x="5095207" y="1262244"/>
              <a:ext cx="240624" cy="3099978"/>
            </a:xfrm>
            <a:custGeom>
              <a:rect b="b" l="l" r="r" t="t"/>
              <a:pathLst>
                <a:path extrusionOk="0" h="20639" w="1602">
                  <a:moveTo>
                    <a:pt x="1458" y="349"/>
                  </a:moveTo>
                  <a:cubicBezTo>
                    <a:pt x="1553" y="349"/>
                    <a:pt x="1601" y="463"/>
                    <a:pt x="1534" y="531"/>
                  </a:cubicBezTo>
                  <a:cubicBezTo>
                    <a:pt x="1512" y="552"/>
                    <a:pt x="1485" y="562"/>
                    <a:pt x="1459" y="562"/>
                  </a:cubicBezTo>
                  <a:cubicBezTo>
                    <a:pt x="1405" y="562"/>
                    <a:pt x="1353" y="520"/>
                    <a:pt x="1353" y="455"/>
                  </a:cubicBezTo>
                  <a:cubicBezTo>
                    <a:pt x="1353" y="396"/>
                    <a:pt x="1400" y="349"/>
                    <a:pt x="1458" y="349"/>
                  </a:cubicBezTo>
                  <a:close/>
                  <a:moveTo>
                    <a:pt x="932" y="875"/>
                  </a:moveTo>
                  <a:cubicBezTo>
                    <a:pt x="1027" y="875"/>
                    <a:pt x="1075" y="990"/>
                    <a:pt x="1007" y="1056"/>
                  </a:cubicBezTo>
                  <a:cubicBezTo>
                    <a:pt x="986" y="1078"/>
                    <a:pt x="959" y="1088"/>
                    <a:pt x="933" y="1088"/>
                  </a:cubicBezTo>
                  <a:cubicBezTo>
                    <a:pt x="878" y="1088"/>
                    <a:pt x="826" y="1046"/>
                    <a:pt x="826" y="981"/>
                  </a:cubicBezTo>
                  <a:cubicBezTo>
                    <a:pt x="826" y="922"/>
                    <a:pt x="873" y="875"/>
                    <a:pt x="932" y="875"/>
                  </a:cubicBezTo>
                  <a:close/>
                  <a:moveTo>
                    <a:pt x="1458" y="875"/>
                  </a:moveTo>
                  <a:cubicBezTo>
                    <a:pt x="1553" y="875"/>
                    <a:pt x="1601" y="990"/>
                    <a:pt x="1534" y="1056"/>
                  </a:cubicBezTo>
                  <a:cubicBezTo>
                    <a:pt x="1512" y="1078"/>
                    <a:pt x="1485" y="1088"/>
                    <a:pt x="1459" y="1088"/>
                  </a:cubicBezTo>
                  <a:cubicBezTo>
                    <a:pt x="1405" y="1088"/>
                    <a:pt x="1353" y="1046"/>
                    <a:pt x="1353" y="981"/>
                  </a:cubicBezTo>
                  <a:cubicBezTo>
                    <a:pt x="1353" y="922"/>
                    <a:pt x="1400" y="875"/>
                    <a:pt x="1458" y="875"/>
                  </a:cubicBezTo>
                  <a:close/>
                  <a:moveTo>
                    <a:pt x="406" y="1402"/>
                  </a:moveTo>
                  <a:cubicBezTo>
                    <a:pt x="501" y="1402"/>
                    <a:pt x="548" y="1515"/>
                    <a:pt x="482" y="1583"/>
                  </a:cubicBezTo>
                  <a:cubicBezTo>
                    <a:pt x="460" y="1605"/>
                    <a:pt x="433" y="1614"/>
                    <a:pt x="407" y="1614"/>
                  </a:cubicBezTo>
                  <a:cubicBezTo>
                    <a:pt x="352" y="1614"/>
                    <a:pt x="299" y="1572"/>
                    <a:pt x="299" y="1508"/>
                  </a:cubicBezTo>
                  <a:cubicBezTo>
                    <a:pt x="299" y="1449"/>
                    <a:pt x="347" y="1402"/>
                    <a:pt x="406" y="1402"/>
                  </a:cubicBezTo>
                  <a:close/>
                  <a:moveTo>
                    <a:pt x="932" y="1402"/>
                  </a:moveTo>
                  <a:cubicBezTo>
                    <a:pt x="1027" y="1402"/>
                    <a:pt x="1075" y="1515"/>
                    <a:pt x="1007" y="1583"/>
                  </a:cubicBezTo>
                  <a:cubicBezTo>
                    <a:pt x="986" y="1605"/>
                    <a:pt x="959" y="1614"/>
                    <a:pt x="933" y="1614"/>
                  </a:cubicBezTo>
                  <a:cubicBezTo>
                    <a:pt x="879" y="1614"/>
                    <a:pt x="826" y="1572"/>
                    <a:pt x="826" y="1508"/>
                  </a:cubicBezTo>
                  <a:cubicBezTo>
                    <a:pt x="826" y="1449"/>
                    <a:pt x="873" y="1402"/>
                    <a:pt x="932" y="1402"/>
                  </a:cubicBezTo>
                  <a:close/>
                  <a:moveTo>
                    <a:pt x="1458" y="1402"/>
                  </a:moveTo>
                  <a:cubicBezTo>
                    <a:pt x="1553" y="1402"/>
                    <a:pt x="1601" y="1515"/>
                    <a:pt x="1534" y="1583"/>
                  </a:cubicBezTo>
                  <a:cubicBezTo>
                    <a:pt x="1512" y="1605"/>
                    <a:pt x="1485" y="1614"/>
                    <a:pt x="1459" y="1614"/>
                  </a:cubicBezTo>
                  <a:cubicBezTo>
                    <a:pt x="1405" y="1614"/>
                    <a:pt x="1353" y="1572"/>
                    <a:pt x="1353" y="1508"/>
                  </a:cubicBezTo>
                  <a:cubicBezTo>
                    <a:pt x="1353" y="1449"/>
                    <a:pt x="1400" y="1402"/>
                    <a:pt x="1458" y="1402"/>
                  </a:cubicBezTo>
                  <a:close/>
                  <a:moveTo>
                    <a:pt x="406" y="1927"/>
                  </a:moveTo>
                  <a:cubicBezTo>
                    <a:pt x="501" y="1927"/>
                    <a:pt x="548" y="2042"/>
                    <a:pt x="482" y="2110"/>
                  </a:cubicBezTo>
                  <a:cubicBezTo>
                    <a:pt x="460" y="2131"/>
                    <a:pt x="433" y="2141"/>
                    <a:pt x="407" y="2141"/>
                  </a:cubicBezTo>
                  <a:cubicBezTo>
                    <a:pt x="352" y="2141"/>
                    <a:pt x="299" y="2098"/>
                    <a:pt x="299" y="2034"/>
                  </a:cubicBezTo>
                  <a:cubicBezTo>
                    <a:pt x="299" y="1976"/>
                    <a:pt x="347" y="1927"/>
                    <a:pt x="406" y="1927"/>
                  </a:cubicBezTo>
                  <a:close/>
                  <a:moveTo>
                    <a:pt x="932" y="1927"/>
                  </a:moveTo>
                  <a:cubicBezTo>
                    <a:pt x="1027" y="1927"/>
                    <a:pt x="1075" y="2042"/>
                    <a:pt x="1007" y="2110"/>
                  </a:cubicBezTo>
                  <a:cubicBezTo>
                    <a:pt x="986" y="2131"/>
                    <a:pt x="959" y="2141"/>
                    <a:pt x="933" y="2141"/>
                  </a:cubicBezTo>
                  <a:cubicBezTo>
                    <a:pt x="879" y="2141"/>
                    <a:pt x="826" y="2098"/>
                    <a:pt x="826" y="2034"/>
                  </a:cubicBezTo>
                  <a:cubicBezTo>
                    <a:pt x="826" y="1976"/>
                    <a:pt x="873" y="1927"/>
                    <a:pt x="932" y="1927"/>
                  </a:cubicBezTo>
                  <a:close/>
                  <a:moveTo>
                    <a:pt x="1458" y="1927"/>
                  </a:moveTo>
                  <a:cubicBezTo>
                    <a:pt x="1553" y="1927"/>
                    <a:pt x="1601" y="2042"/>
                    <a:pt x="1534" y="2110"/>
                  </a:cubicBezTo>
                  <a:cubicBezTo>
                    <a:pt x="1512" y="2131"/>
                    <a:pt x="1485" y="2141"/>
                    <a:pt x="1459" y="2141"/>
                  </a:cubicBezTo>
                  <a:cubicBezTo>
                    <a:pt x="1405" y="2141"/>
                    <a:pt x="1353" y="2098"/>
                    <a:pt x="1353" y="2034"/>
                  </a:cubicBezTo>
                  <a:cubicBezTo>
                    <a:pt x="1353" y="1976"/>
                    <a:pt x="1400" y="1927"/>
                    <a:pt x="1458" y="1927"/>
                  </a:cubicBezTo>
                  <a:close/>
                  <a:moveTo>
                    <a:pt x="406" y="2454"/>
                  </a:moveTo>
                  <a:cubicBezTo>
                    <a:pt x="501" y="2454"/>
                    <a:pt x="548" y="2569"/>
                    <a:pt x="482" y="2635"/>
                  </a:cubicBezTo>
                  <a:cubicBezTo>
                    <a:pt x="460" y="2657"/>
                    <a:pt x="433" y="2667"/>
                    <a:pt x="406" y="2667"/>
                  </a:cubicBezTo>
                  <a:cubicBezTo>
                    <a:pt x="352" y="2667"/>
                    <a:pt x="299" y="2625"/>
                    <a:pt x="299" y="2561"/>
                  </a:cubicBezTo>
                  <a:cubicBezTo>
                    <a:pt x="299" y="2501"/>
                    <a:pt x="347" y="2454"/>
                    <a:pt x="406" y="2454"/>
                  </a:cubicBezTo>
                  <a:close/>
                  <a:moveTo>
                    <a:pt x="932" y="2454"/>
                  </a:moveTo>
                  <a:cubicBezTo>
                    <a:pt x="1027" y="2454"/>
                    <a:pt x="1075" y="2569"/>
                    <a:pt x="1007" y="2635"/>
                  </a:cubicBezTo>
                  <a:cubicBezTo>
                    <a:pt x="986" y="2657"/>
                    <a:pt x="959" y="2667"/>
                    <a:pt x="933" y="2667"/>
                  </a:cubicBezTo>
                  <a:cubicBezTo>
                    <a:pt x="878" y="2667"/>
                    <a:pt x="826" y="2625"/>
                    <a:pt x="826" y="2561"/>
                  </a:cubicBezTo>
                  <a:cubicBezTo>
                    <a:pt x="826" y="2501"/>
                    <a:pt x="873" y="2454"/>
                    <a:pt x="932" y="2454"/>
                  </a:cubicBezTo>
                  <a:close/>
                  <a:moveTo>
                    <a:pt x="1458" y="2454"/>
                  </a:moveTo>
                  <a:cubicBezTo>
                    <a:pt x="1553" y="2454"/>
                    <a:pt x="1601" y="2569"/>
                    <a:pt x="1534" y="2635"/>
                  </a:cubicBezTo>
                  <a:cubicBezTo>
                    <a:pt x="1512" y="2657"/>
                    <a:pt x="1485" y="2667"/>
                    <a:pt x="1459" y="2667"/>
                  </a:cubicBezTo>
                  <a:cubicBezTo>
                    <a:pt x="1404" y="2667"/>
                    <a:pt x="1353" y="2625"/>
                    <a:pt x="1353" y="2561"/>
                  </a:cubicBezTo>
                  <a:cubicBezTo>
                    <a:pt x="1353" y="2501"/>
                    <a:pt x="1400" y="2454"/>
                    <a:pt x="1458" y="2454"/>
                  </a:cubicBezTo>
                  <a:close/>
                  <a:moveTo>
                    <a:pt x="406" y="2980"/>
                  </a:moveTo>
                  <a:cubicBezTo>
                    <a:pt x="501" y="2980"/>
                    <a:pt x="548" y="3095"/>
                    <a:pt x="482" y="3162"/>
                  </a:cubicBezTo>
                  <a:cubicBezTo>
                    <a:pt x="460" y="3184"/>
                    <a:pt x="433" y="3193"/>
                    <a:pt x="407" y="3193"/>
                  </a:cubicBezTo>
                  <a:cubicBezTo>
                    <a:pt x="352" y="3193"/>
                    <a:pt x="299" y="3151"/>
                    <a:pt x="299" y="3086"/>
                  </a:cubicBezTo>
                  <a:cubicBezTo>
                    <a:pt x="299" y="3028"/>
                    <a:pt x="347" y="2980"/>
                    <a:pt x="406" y="2980"/>
                  </a:cubicBezTo>
                  <a:close/>
                  <a:moveTo>
                    <a:pt x="932" y="2980"/>
                  </a:moveTo>
                  <a:cubicBezTo>
                    <a:pt x="1027" y="2980"/>
                    <a:pt x="1075" y="3095"/>
                    <a:pt x="1007" y="3162"/>
                  </a:cubicBezTo>
                  <a:cubicBezTo>
                    <a:pt x="986" y="3184"/>
                    <a:pt x="959" y="3193"/>
                    <a:pt x="933" y="3193"/>
                  </a:cubicBezTo>
                  <a:cubicBezTo>
                    <a:pt x="878" y="3193"/>
                    <a:pt x="826" y="3151"/>
                    <a:pt x="826" y="3086"/>
                  </a:cubicBezTo>
                  <a:cubicBezTo>
                    <a:pt x="826" y="3028"/>
                    <a:pt x="873" y="2980"/>
                    <a:pt x="932" y="2980"/>
                  </a:cubicBezTo>
                  <a:close/>
                  <a:moveTo>
                    <a:pt x="1458" y="2980"/>
                  </a:moveTo>
                  <a:cubicBezTo>
                    <a:pt x="1553" y="2980"/>
                    <a:pt x="1601" y="3095"/>
                    <a:pt x="1534" y="3162"/>
                  </a:cubicBezTo>
                  <a:cubicBezTo>
                    <a:pt x="1512" y="3184"/>
                    <a:pt x="1485" y="3193"/>
                    <a:pt x="1459" y="3193"/>
                  </a:cubicBezTo>
                  <a:cubicBezTo>
                    <a:pt x="1405" y="3193"/>
                    <a:pt x="1353" y="3151"/>
                    <a:pt x="1353" y="3086"/>
                  </a:cubicBezTo>
                  <a:cubicBezTo>
                    <a:pt x="1353" y="3028"/>
                    <a:pt x="1400" y="2980"/>
                    <a:pt x="1458" y="2980"/>
                  </a:cubicBezTo>
                  <a:close/>
                  <a:moveTo>
                    <a:pt x="406" y="3506"/>
                  </a:moveTo>
                  <a:cubicBezTo>
                    <a:pt x="501" y="3506"/>
                    <a:pt x="548" y="3621"/>
                    <a:pt x="482" y="3688"/>
                  </a:cubicBezTo>
                  <a:cubicBezTo>
                    <a:pt x="460" y="3710"/>
                    <a:pt x="433" y="3720"/>
                    <a:pt x="407" y="3720"/>
                  </a:cubicBezTo>
                  <a:cubicBezTo>
                    <a:pt x="352" y="3720"/>
                    <a:pt x="299" y="3677"/>
                    <a:pt x="299" y="3613"/>
                  </a:cubicBezTo>
                  <a:cubicBezTo>
                    <a:pt x="299" y="3554"/>
                    <a:pt x="347" y="3506"/>
                    <a:pt x="406" y="3506"/>
                  </a:cubicBezTo>
                  <a:close/>
                  <a:moveTo>
                    <a:pt x="932" y="3506"/>
                  </a:moveTo>
                  <a:cubicBezTo>
                    <a:pt x="1027" y="3506"/>
                    <a:pt x="1075" y="3621"/>
                    <a:pt x="1007" y="3688"/>
                  </a:cubicBezTo>
                  <a:cubicBezTo>
                    <a:pt x="986" y="3710"/>
                    <a:pt x="959" y="3720"/>
                    <a:pt x="933" y="3720"/>
                  </a:cubicBezTo>
                  <a:cubicBezTo>
                    <a:pt x="879" y="3720"/>
                    <a:pt x="826" y="3677"/>
                    <a:pt x="826" y="3613"/>
                  </a:cubicBezTo>
                  <a:cubicBezTo>
                    <a:pt x="826" y="3554"/>
                    <a:pt x="873" y="3507"/>
                    <a:pt x="932" y="3506"/>
                  </a:cubicBezTo>
                  <a:close/>
                  <a:moveTo>
                    <a:pt x="1458" y="3506"/>
                  </a:moveTo>
                  <a:cubicBezTo>
                    <a:pt x="1553" y="3506"/>
                    <a:pt x="1601" y="3621"/>
                    <a:pt x="1534" y="3688"/>
                  </a:cubicBezTo>
                  <a:cubicBezTo>
                    <a:pt x="1512" y="3710"/>
                    <a:pt x="1485" y="3720"/>
                    <a:pt x="1459" y="3720"/>
                  </a:cubicBezTo>
                  <a:cubicBezTo>
                    <a:pt x="1405" y="3720"/>
                    <a:pt x="1353" y="3677"/>
                    <a:pt x="1353" y="3613"/>
                  </a:cubicBezTo>
                  <a:cubicBezTo>
                    <a:pt x="1353" y="3554"/>
                    <a:pt x="1400" y="3506"/>
                    <a:pt x="1458" y="3506"/>
                  </a:cubicBezTo>
                  <a:close/>
                  <a:moveTo>
                    <a:pt x="406" y="4032"/>
                  </a:moveTo>
                  <a:cubicBezTo>
                    <a:pt x="501" y="4032"/>
                    <a:pt x="548" y="4147"/>
                    <a:pt x="482" y="4215"/>
                  </a:cubicBezTo>
                  <a:cubicBezTo>
                    <a:pt x="460" y="4236"/>
                    <a:pt x="433" y="4246"/>
                    <a:pt x="407" y="4246"/>
                  </a:cubicBezTo>
                  <a:cubicBezTo>
                    <a:pt x="352" y="4246"/>
                    <a:pt x="299" y="4203"/>
                    <a:pt x="299" y="4139"/>
                  </a:cubicBezTo>
                  <a:cubicBezTo>
                    <a:pt x="299" y="4081"/>
                    <a:pt x="347" y="4032"/>
                    <a:pt x="406" y="4032"/>
                  </a:cubicBezTo>
                  <a:close/>
                  <a:moveTo>
                    <a:pt x="932" y="4032"/>
                  </a:moveTo>
                  <a:cubicBezTo>
                    <a:pt x="1027" y="4032"/>
                    <a:pt x="1075" y="4147"/>
                    <a:pt x="1007" y="4215"/>
                  </a:cubicBezTo>
                  <a:cubicBezTo>
                    <a:pt x="986" y="4236"/>
                    <a:pt x="959" y="4246"/>
                    <a:pt x="933" y="4246"/>
                  </a:cubicBezTo>
                  <a:cubicBezTo>
                    <a:pt x="879" y="4246"/>
                    <a:pt x="826" y="4203"/>
                    <a:pt x="826" y="4139"/>
                  </a:cubicBezTo>
                  <a:cubicBezTo>
                    <a:pt x="826" y="4081"/>
                    <a:pt x="873" y="4032"/>
                    <a:pt x="932" y="4032"/>
                  </a:cubicBezTo>
                  <a:close/>
                  <a:moveTo>
                    <a:pt x="1458" y="4032"/>
                  </a:moveTo>
                  <a:cubicBezTo>
                    <a:pt x="1553" y="4032"/>
                    <a:pt x="1601" y="4147"/>
                    <a:pt x="1534" y="4215"/>
                  </a:cubicBezTo>
                  <a:cubicBezTo>
                    <a:pt x="1512" y="4236"/>
                    <a:pt x="1485" y="4246"/>
                    <a:pt x="1459" y="4246"/>
                  </a:cubicBezTo>
                  <a:cubicBezTo>
                    <a:pt x="1405" y="4246"/>
                    <a:pt x="1353" y="4203"/>
                    <a:pt x="1353" y="4139"/>
                  </a:cubicBezTo>
                  <a:cubicBezTo>
                    <a:pt x="1353" y="4081"/>
                    <a:pt x="1400" y="4032"/>
                    <a:pt x="1458" y="4032"/>
                  </a:cubicBezTo>
                  <a:close/>
                  <a:moveTo>
                    <a:pt x="406" y="4559"/>
                  </a:moveTo>
                  <a:cubicBezTo>
                    <a:pt x="501" y="4559"/>
                    <a:pt x="548" y="4674"/>
                    <a:pt x="482" y="4740"/>
                  </a:cubicBezTo>
                  <a:cubicBezTo>
                    <a:pt x="460" y="4762"/>
                    <a:pt x="433" y="4772"/>
                    <a:pt x="406" y="4772"/>
                  </a:cubicBezTo>
                  <a:cubicBezTo>
                    <a:pt x="352" y="4772"/>
                    <a:pt x="299" y="4730"/>
                    <a:pt x="299" y="4666"/>
                  </a:cubicBezTo>
                  <a:cubicBezTo>
                    <a:pt x="299" y="4606"/>
                    <a:pt x="347" y="4559"/>
                    <a:pt x="406" y="4559"/>
                  </a:cubicBezTo>
                  <a:close/>
                  <a:moveTo>
                    <a:pt x="932" y="4559"/>
                  </a:moveTo>
                  <a:cubicBezTo>
                    <a:pt x="1027" y="4559"/>
                    <a:pt x="1075" y="4674"/>
                    <a:pt x="1007" y="4740"/>
                  </a:cubicBezTo>
                  <a:cubicBezTo>
                    <a:pt x="986" y="4762"/>
                    <a:pt x="959" y="4772"/>
                    <a:pt x="933" y="4772"/>
                  </a:cubicBezTo>
                  <a:cubicBezTo>
                    <a:pt x="878" y="4772"/>
                    <a:pt x="826" y="4730"/>
                    <a:pt x="826" y="4666"/>
                  </a:cubicBezTo>
                  <a:cubicBezTo>
                    <a:pt x="826" y="4606"/>
                    <a:pt x="873" y="4559"/>
                    <a:pt x="932" y="4559"/>
                  </a:cubicBezTo>
                  <a:close/>
                  <a:moveTo>
                    <a:pt x="1458" y="4559"/>
                  </a:moveTo>
                  <a:cubicBezTo>
                    <a:pt x="1553" y="4559"/>
                    <a:pt x="1601" y="4674"/>
                    <a:pt x="1534" y="4740"/>
                  </a:cubicBezTo>
                  <a:cubicBezTo>
                    <a:pt x="1512" y="4762"/>
                    <a:pt x="1485" y="4772"/>
                    <a:pt x="1459" y="4772"/>
                  </a:cubicBezTo>
                  <a:cubicBezTo>
                    <a:pt x="1404" y="4772"/>
                    <a:pt x="1353" y="4730"/>
                    <a:pt x="1353" y="4666"/>
                  </a:cubicBezTo>
                  <a:cubicBezTo>
                    <a:pt x="1353" y="4606"/>
                    <a:pt x="1400" y="4559"/>
                    <a:pt x="1458" y="4559"/>
                  </a:cubicBezTo>
                  <a:close/>
                  <a:moveTo>
                    <a:pt x="406" y="5086"/>
                  </a:moveTo>
                  <a:cubicBezTo>
                    <a:pt x="501" y="5086"/>
                    <a:pt x="548" y="5200"/>
                    <a:pt x="482" y="5267"/>
                  </a:cubicBezTo>
                  <a:cubicBezTo>
                    <a:pt x="460" y="5289"/>
                    <a:pt x="433" y="5299"/>
                    <a:pt x="407" y="5299"/>
                  </a:cubicBezTo>
                  <a:cubicBezTo>
                    <a:pt x="352" y="5299"/>
                    <a:pt x="299" y="5256"/>
                    <a:pt x="299" y="5191"/>
                  </a:cubicBezTo>
                  <a:cubicBezTo>
                    <a:pt x="299" y="5133"/>
                    <a:pt x="347" y="5086"/>
                    <a:pt x="406" y="5086"/>
                  </a:cubicBezTo>
                  <a:close/>
                  <a:moveTo>
                    <a:pt x="932" y="5086"/>
                  </a:moveTo>
                  <a:cubicBezTo>
                    <a:pt x="1027" y="5086"/>
                    <a:pt x="1075" y="5200"/>
                    <a:pt x="1007" y="5267"/>
                  </a:cubicBezTo>
                  <a:cubicBezTo>
                    <a:pt x="986" y="5289"/>
                    <a:pt x="959" y="5299"/>
                    <a:pt x="933" y="5299"/>
                  </a:cubicBezTo>
                  <a:cubicBezTo>
                    <a:pt x="878" y="5299"/>
                    <a:pt x="826" y="5256"/>
                    <a:pt x="826" y="5191"/>
                  </a:cubicBezTo>
                  <a:cubicBezTo>
                    <a:pt x="826" y="5133"/>
                    <a:pt x="873" y="5086"/>
                    <a:pt x="932" y="5086"/>
                  </a:cubicBezTo>
                  <a:close/>
                  <a:moveTo>
                    <a:pt x="1458" y="5086"/>
                  </a:moveTo>
                  <a:cubicBezTo>
                    <a:pt x="1553" y="5086"/>
                    <a:pt x="1601" y="5200"/>
                    <a:pt x="1534" y="5267"/>
                  </a:cubicBezTo>
                  <a:cubicBezTo>
                    <a:pt x="1512" y="5289"/>
                    <a:pt x="1485" y="5299"/>
                    <a:pt x="1459" y="5299"/>
                  </a:cubicBezTo>
                  <a:cubicBezTo>
                    <a:pt x="1405" y="5299"/>
                    <a:pt x="1353" y="5256"/>
                    <a:pt x="1353" y="5191"/>
                  </a:cubicBezTo>
                  <a:cubicBezTo>
                    <a:pt x="1353" y="5133"/>
                    <a:pt x="1400" y="5086"/>
                    <a:pt x="1458" y="5086"/>
                  </a:cubicBezTo>
                  <a:close/>
                  <a:moveTo>
                    <a:pt x="406" y="5611"/>
                  </a:moveTo>
                  <a:cubicBezTo>
                    <a:pt x="501" y="5611"/>
                    <a:pt x="548" y="5726"/>
                    <a:pt x="482" y="5793"/>
                  </a:cubicBezTo>
                  <a:cubicBezTo>
                    <a:pt x="460" y="5815"/>
                    <a:pt x="433" y="5824"/>
                    <a:pt x="407" y="5824"/>
                  </a:cubicBezTo>
                  <a:cubicBezTo>
                    <a:pt x="352" y="5824"/>
                    <a:pt x="299" y="5782"/>
                    <a:pt x="299" y="5718"/>
                  </a:cubicBezTo>
                  <a:cubicBezTo>
                    <a:pt x="299" y="5660"/>
                    <a:pt x="347" y="5611"/>
                    <a:pt x="406" y="5611"/>
                  </a:cubicBezTo>
                  <a:close/>
                  <a:moveTo>
                    <a:pt x="932" y="5611"/>
                  </a:moveTo>
                  <a:cubicBezTo>
                    <a:pt x="1027" y="5611"/>
                    <a:pt x="1075" y="5726"/>
                    <a:pt x="1007" y="5793"/>
                  </a:cubicBezTo>
                  <a:cubicBezTo>
                    <a:pt x="986" y="5815"/>
                    <a:pt x="959" y="5824"/>
                    <a:pt x="933" y="5824"/>
                  </a:cubicBezTo>
                  <a:cubicBezTo>
                    <a:pt x="879" y="5824"/>
                    <a:pt x="826" y="5782"/>
                    <a:pt x="826" y="5718"/>
                  </a:cubicBezTo>
                  <a:cubicBezTo>
                    <a:pt x="826" y="5660"/>
                    <a:pt x="873" y="5611"/>
                    <a:pt x="932" y="5611"/>
                  </a:cubicBezTo>
                  <a:close/>
                  <a:moveTo>
                    <a:pt x="1458" y="5611"/>
                  </a:moveTo>
                  <a:cubicBezTo>
                    <a:pt x="1553" y="5611"/>
                    <a:pt x="1601" y="5726"/>
                    <a:pt x="1534" y="5793"/>
                  </a:cubicBezTo>
                  <a:cubicBezTo>
                    <a:pt x="1512" y="5815"/>
                    <a:pt x="1485" y="5824"/>
                    <a:pt x="1459" y="5824"/>
                  </a:cubicBezTo>
                  <a:cubicBezTo>
                    <a:pt x="1405" y="5824"/>
                    <a:pt x="1353" y="5782"/>
                    <a:pt x="1353" y="5718"/>
                  </a:cubicBezTo>
                  <a:cubicBezTo>
                    <a:pt x="1353" y="5660"/>
                    <a:pt x="1400" y="5611"/>
                    <a:pt x="1458" y="5611"/>
                  </a:cubicBezTo>
                  <a:close/>
                  <a:moveTo>
                    <a:pt x="406" y="6138"/>
                  </a:moveTo>
                  <a:cubicBezTo>
                    <a:pt x="501" y="6138"/>
                    <a:pt x="548" y="6253"/>
                    <a:pt x="482" y="6320"/>
                  </a:cubicBezTo>
                  <a:cubicBezTo>
                    <a:pt x="460" y="6341"/>
                    <a:pt x="433" y="6351"/>
                    <a:pt x="407" y="6351"/>
                  </a:cubicBezTo>
                  <a:cubicBezTo>
                    <a:pt x="352" y="6351"/>
                    <a:pt x="299" y="6309"/>
                    <a:pt x="299" y="6245"/>
                  </a:cubicBezTo>
                  <a:cubicBezTo>
                    <a:pt x="299" y="6185"/>
                    <a:pt x="347" y="6138"/>
                    <a:pt x="406" y="6138"/>
                  </a:cubicBezTo>
                  <a:close/>
                  <a:moveTo>
                    <a:pt x="932" y="6138"/>
                  </a:moveTo>
                  <a:cubicBezTo>
                    <a:pt x="1027" y="6138"/>
                    <a:pt x="1075" y="6253"/>
                    <a:pt x="1007" y="6320"/>
                  </a:cubicBezTo>
                  <a:cubicBezTo>
                    <a:pt x="986" y="6341"/>
                    <a:pt x="959" y="6351"/>
                    <a:pt x="933" y="6351"/>
                  </a:cubicBezTo>
                  <a:cubicBezTo>
                    <a:pt x="879" y="6351"/>
                    <a:pt x="826" y="6309"/>
                    <a:pt x="826" y="6245"/>
                  </a:cubicBezTo>
                  <a:cubicBezTo>
                    <a:pt x="826" y="6185"/>
                    <a:pt x="873" y="6138"/>
                    <a:pt x="932" y="6138"/>
                  </a:cubicBezTo>
                  <a:close/>
                  <a:moveTo>
                    <a:pt x="1458" y="6138"/>
                  </a:moveTo>
                  <a:cubicBezTo>
                    <a:pt x="1553" y="6138"/>
                    <a:pt x="1601" y="6253"/>
                    <a:pt x="1534" y="6320"/>
                  </a:cubicBezTo>
                  <a:cubicBezTo>
                    <a:pt x="1512" y="6341"/>
                    <a:pt x="1485" y="6351"/>
                    <a:pt x="1459" y="6351"/>
                  </a:cubicBezTo>
                  <a:cubicBezTo>
                    <a:pt x="1405" y="6351"/>
                    <a:pt x="1353" y="6309"/>
                    <a:pt x="1353" y="6245"/>
                  </a:cubicBezTo>
                  <a:cubicBezTo>
                    <a:pt x="1353" y="6185"/>
                    <a:pt x="1400" y="6138"/>
                    <a:pt x="1458" y="6138"/>
                  </a:cubicBezTo>
                  <a:close/>
                  <a:moveTo>
                    <a:pt x="406" y="6664"/>
                  </a:moveTo>
                  <a:cubicBezTo>
                    <a:pt x="501" y="6664"/>
                    <a:pt x="548" y="6779"/>
                    <a:pt x="482" y="6845"/>
                  </a:cubicBezTo>
                  <a:cubicBezTo>
                    <a:pt x="460" y="6867"/>
                    <a:pt x="433" y="6877"/>
                    <a:pt x="407" y="6877"/>
                  </a:cubicBezTo>
                  <a:cubicBezTo>
                    <a:pt x="352" y="6877"/>
                    <a:pt x="299" y="6835"/>
                    <a:pt x="299" y="6770"/>
                  </a:cubicBezTo>
                  <a:cubicBezTo>
                    <a:pt x="299" y="6712"/>
                    <a:pt x="347" y="6664"/>
                    <a:pt x="406" y="6664"/>
                  </a:cubicBezTo>
                  <a:close/>
                  <a:moveTo>
                    <a:pt x="932" y="6664"/>
                  </a:moveTo>
                  <a:cubicBezTo>
                    <a:pt x="1027" y="6664"/>
                    <a:pt x="1075" y="6779"/>
                    <a:pt x="1007" y="6845"/>
                  </a:cubicBezTo>
                  <a:cubicBezTo>
                    <a:pt x="986" y="6867"/>
                    <a:pt x="959" y="6877"/>
                    <a:pt x="933" y="6877"/>
                  </a:cubicBezTo>
                  <a:cubicBezTo>
                    <a:pt x="878" y="6877"/>
                    <a:pt x="826" y="6835"/>
                    <a:pt x="826" y="6770"/>
                  </a:cubicBezTo>
                  <a:cubicBezTo>
                    <a:pt x="826" y="6712"/>
                    <a:pt x="873" y="6664"/>
                    <a:pt x="932" y="6664"/>
                  </a:cubicBezTo>
                  <a:close/>
                  <a:moveTo>
                    <a:pt x="1458" y="6664"/>
                  </a:moveTo>
                  <a:cubicBezTo>
                    <a:pt x="1553" y="6664"/>
                    <a:pt x="1601" y="6779"/>
                    <a:pt x="1534" y="6845"/>
                  </a:cubicBezTo>
                  <a:cubicBezTo>
                    <a:pt x="1512" y="6867"/>
                    <a:pt x="1485" y="6877"/>
                    <a:pt x="1459" y="6877"/>
                  </a:cubicBezTo>
                  <a:cubicBezTo>
                    <a:pt x="1405" y="6877"/>
                    <a:pt x="1353" y="6835"/>
                    <a:pt x="1353" y="6770"/>
                  </a:cubicBezTo>
                  <a:cubicBezTo>
                    <a:pt x="1353" y="6712"/>
                    <a:pt x="1400" y="6664"/>
                    <a:pt x="1458" y="6664"/>
                  </a:cubicBezTo>
                  <a:close/>
                  <a:moveTo>
                    <a:pt x="406" y="7191"/>
                  </a:moveTo>
                  <a:cubicBezTo>
                    <a:pt x="501" y="7191"/>
                    <a:pt x="548" y="7305"/>
                    <a:pt x="482" y="7372"/>
                  </a:cubicBezTo>
                  <a:cubicBezTo>
                    <a:pt x="460" y="7394"/>
                    <a:pt x="433" y="7404"/>
                    <a:pt x="407" y="7404"/>
                  </a:cubicBezTo>
                  <a:cubicBezTo>
                    <a:pt x="352" y="7404"/>
                    <a:pt x="299" y="7361"/>
                    <a:pt x="299" y="7297"/>
                  </a:cubicBezTo>
                  <a:cubicBezTo>
                    <a:pt x="299" y="7238"/>
                    <a:pt x="347" y="7191"/>
                    <a:pt x="406" y="7191"/>
                  </a:cubicBezTo>
                  <a:close/>
                  <a:moveTo>
                    <a:pt x="932" y="7191"/>
                  </a:moveTo>
                  <a:cubicBezTo>
                    <a:pt x="1027" y="7191"/>
                    <a:pt x="1075" y="7305"/>
                    <a:pt x="1007" y="7372"/>
                  </a:cubicBezTo>
                  <a:cubicBezTo>
                    <a:pt x="986" y="7394"/>
                    <a:pt x="959" y="7404"/>
                    <a:pt x="933" y="7404"/>
                  </a:cubicBezTo>
                  <a:cubicBezTo>
                    <a:pt x="879" y="7404"/>
                    <a:pt x="826" y="7361"/>
                    <a:pt x="826" y="7297"/>
                  </a:cubicBezTo>
                  <a:cubicBezTo>
                    <a:pt x="826" y="7238"/>
                    <a:pt x="873" y="7191"/>
                    <a:pt x="932" y="7191"/>
                  </a:cubicBezTo>
                  <a:close/>
                  <a:moveTo>
                    <a:pt x="1458" y="7191"/>
                  </a:moveTo>
                  <a:cubicBezTo>
                    <a:pt x="1553" y="7191"/>
                    <a:pt x="1601" y="7305"/>
                    <a:pt x="1534" y="7372"/>
                  </a:cubicBezTo>
                  <a:cubicBezTo>
                    <a:pt x="1512" y="7394"/>
                    <a:pt x="1485" y="7404"/>
                    <a:pt x="1459" y="7404"/>
                  </a:cubicBezTo>
                  <a:cubicBezTo>
                    <a:pt x="1405" y="7404"/>
                    <a:pt x="1353" y="7361"/>
                    <a:pt x="1353" y="7297"/>
                  </a:cubicBezTo>
                  <a:cubicBezTo>
                    <a:pt x="1353" y="7238"/>
                    <a:pt x="1400" y="7191"/>
                    <a:pt x="1458" y="7191"/>
                  </a:cubicBezTo>
                  <a:close/>
                  <a:moveTo>
                    <a:pt x="406" y="7716"/>
                  </a:moveTo>
                  <a:cubicBezTo>
                    <a:pt x="501" y="7716"/>
                    <a:pt x="548" y="7831"/>
                    <a:pt x="482" y="7899"/>
                  </a:cubicBezTo>
                  <a:cubicBezTo>
                    <a:pt x="460" y="7920"/>
                    <a:pt x="433" y="7930"/>
                    <a:pt x="407" y="7930"/>
                  </a:cubicBezTo>
                  <a:cubicBezTo>
                    <a:pt x="352" y="7930"/>
                    <a:pt x="299" y="7887"/>
                    <a:pt x="299" y="7823"/>
                  </a:cubicBezTo>
                  <a:cubicBezTo>
                    <a:pt x="299" y="7765"/>
                    <a:pt x="347" y="7716"/>
                    <a:pt x="406" y="7716"/>
                  </a:cubicBezTo>
                  <a:close/>
                  <a:moveTo>
                    <a:pt x="932" y="7716"/>
                  </a:moveTo>
                  <a:cubicBezTo>
                    <a:pt x="1027" y="7716"/>
                    <a:pt x="1075" y="7831"/>
                    <a:pt x="1007" y="7899"/>
                  </a:cubicBezTo>
                  <a:cubicBezTo>
                    <a:pt x="986" y="7920"/>
                    <a:pt x="959" y="7930"/>
                    <a:pt x="933" y="7930"/>
                  </a:cubicBezTo>
                  <a:cubicBezTo>
                    <a:pt x="879" y="7930"/>
                    <a:pt x="826" y="7887"/>
                    <a:pt x="826" y="7823"/>
                  </a:cubicBezTo>
                  <a:cubicBezTo>
                    <a:pt x="826" y="7765"/>
                    <a:pt x="873" y="7716"/>
                    <a:pt x="932" y="7716"/>
                  </a:cubicBezTo>
                  <a:close/>
                  <a:moveTo>
                    <a:pt x="1458" y="7716"/>
                  </a:moveTo>
                  <a:cubicBezTo>
                    <a:pt x="1553" y="7716"/>
                    <a:pt x="1601" y="7831"/>
                    <a:pt x="1534" y="7899"/>
                  </a:cubicBezTo>
                  <a:cubicBezTo>
                    <a:pt x="1512" y="7920"/>
                    <a:pt x="1485" y="7930"/>
                    <a:pt x="1459" y="7930"/>
                  </a:cubicBezTo>
                  <a:cubicBezTo>
                    <a:pt x="1405" y="7930"/>
                    <a:pt x="1353" y="7887"/>
                    <a:pt x="1353" y="7823"/>
                  </a:cubicBezTo>
                  <a:cubicBezTo>
                    <a:pt x="1353" y="7765"/>
                    <a:pt x="1400" y="7716"/>
                    <a:pt x="1458" y="7716"/>
                  </a:cubicBezTo>
                  <a:close/>
                  <a:moveTo>
                    <a:pt x="406" y="8243"/>
                  </a:moveTo>
                  <a:cubicBezTo>
                    <a:pt x="501" y="8243"/>
                    <a:pt x="548" y="8358"/>
                    <a:pt x="482" y="8425"/>
                  </a:cubicBezTo>
                  <a:cubicBezTo>
                    <a:pt x="460" y="8447"/>
                    <a:pt x="433" y="8456"/>
                    <a:pt x="407" y="8456"/>
                  </a:cubicBezTo>
                  <a:cubicBezTo>
                    <a:pt x="352" y="8456"/>
                    <a:pt x="299" y="8414"/>
                    <a:pt x="299" y="8350"/>
                  </a:cubicBezTo>
                  <a:cubicBezTo>
                    <a:pt x="299" y="8290"/>
                    <a:pt x="347" y="8243"/>
                    <a:pt x="406" y="8243"/>
                  </a:cubicBezTo>
                  <a:close/>
                  <a:moveTo>
                    <a:pt x="932" y="8243"/>
                  </a:moveTo>
                  <a:cubicBezTo>
                    <a:pt x="1027" y="8243"/>
                    <a:pt x="1075" y="8358"/>
                    <a:pt x="1007" y="8425"/>
                  </a:cubicBezTo>
                  <a:cubicBezTo>
                    <a:pt x="986" y="8447"/>
                    <a:pt x="959" y="8456"/>
                    <a:pt x="933" y="8456"/>
                  </a:cubicBezTo>
                  <a:cubicBezTo>
                    <a:pt x="879" y="8456"/>
                    <a:pt x="826" y="8414"/>
                    <a:pt x="826" y="8350"/>
                  </a:cubicBezTo>
                  <a:cubicBezTo>
                    <a:pt x="826" y="8290"/>
                    <a:pt x="873" y="8243"/>
                    <a:pt x="932" y="8243"/>
                  </a:cubicBezTo>
                  <a:close/>
                  <a:moveTo>
                    <a:pt x="1458" y="8243"/>
                  </a:moveTo>
                  <a:cubicBezTo>
                    <a:pt x="1553" y="8243"/>
                    <a:pt x="1601" y="8358"/>
                    <a:pt x="1534" y="8425"/>
                  </a:cubicBezTo>
                  <a:cubicBezTo>
                    <a:pt x="1512" y="8447"/>
                    <a:pt x="1485" y="8456"/>
                    <a:pt x="1459" y="8456"/>
                  </a:cubicBezTo>
                  <a:cubicBezTo>
                    <a:pt x="1405" y="8456"/>
                    <a:pt x="1353" y="8414"/>
                    <a:pt x="1353" y="8350"/>
                  </a:cubicBezTo>
                  <a:cubicBezTo>
                    <a:pt x="1353" y="8290"/>
                    <a:pt x="1400" y="8243"/>
                    <a:pt x="1458" y="8243"/>
                  </a:cubicBezTo>
                  <a:close/>
                  <a:moveTo>
                    <a:pt x="406" y="8770"/>
                  </a:moveTo>
                  <a:cubicBezTo>
                    <a:pt x="501" y="8770"/>
                    <a:pt x="548" y="8884"/>
                    <a:pt x="482" y="8951"/>
                  </a:cubicBezTo>
                  <a:cubicBezTo>
                    <a:pt x="460" y="8973"/>
                    <a:pt x="433" y="8982"/>
                    <a:pt x="407" y="8982"/>
                  </a:cubicBezTo>
                  <a:cubicBezTo>
                    <a:pt x="352" y="8982"/>
                    <a:pt x="299" y="8940"/>
                    <a:pt x="299" y="8875"/>
                  </a:cubicBezTo>
                  <a:cubicBezTo>
                    <a:pt x="299" y="8817"/>
                    <a:pt x="347" y="8770"/>
                    <a:pt x="406" y="8770"/>
                  </a:cubicBezTo>
                  <a:close/>
                  <a:moveTo>
                    <a:pt x="932" y="8770"/>
                  </a:moveTo>
                  <a:cubicBezTo>
                    <a:pt x="1027" y="8770"/>
                    <a:pt x="1075" y="8884"/>
                    <a:pt x="1007" y="8951"/>
                  </a:cubicBezTo>
                  <a:cubicBezTo>
                    <a:pt x="986" y="8973"/>
                    <a:pt x="959" y="8982"/>
                    <a:pt x="933" y="8982"/>
                  </a:cubicBezTo>
                  <a:cubicBezTo>
                    <a:pt x="878" y="8982"/>
                    <a:pt x="826" y="8940"/>
                    <a:pt x="826" y="8875"/>
                  </a:cubicBezTo>
                  <a:cubicBezTo>
                    <a:pt x="826" y="8817"/>
                    <a:pt x="873" y="8770"/>
                    <a:pt x="932" y="8770"/>
                  </a:cubicBezTo>
                  <a:close/>
                  <a:moveTo>
                    <a:pt x="1458" y="8770"/>
                  </a:moveTo>
                  <a:cubicBezTo>
                    <a:pt x="1553" y="8770"/>
                    <a:pt x="1601" y="8884"/>
                    <a:pt x="1534" y="8951"/>
                  </a:cubicBezTo>
                  <a:cubicBezTo>
                    <a:pt x="1512" y="8973"/>
                    <a:pt x="1485" y="8982"/>
                    <a:pt x="1459" y="8982"/>
                  </a:cubicBezTo>
                  <a:cubicBezTo>
                    <a:pt x="1405" y="8982"/>
                    <a:pt x="1353" y="8940"/>
                    <a:pt x="1353" y="8875"/>
                  </a:cubicBezTo>
                  <a:cubicBezTo>
                    <a:pt x="1353" y="8817"/>
                    <a:pt x="1400" y="8770"/>
                    <a:pt x="1458" y="8770"/>
                  </a:cubicBezTo>
                  <a:close/>
                  <a:moveTo>
                    <a:pt x="404" y="9296"/>
                  </a:moveTo>
                  <a:cubicBezTo>
                    <a:pt x="405" y="9296"/>
                    <a:pt x="406" y="9296"/>
                    <a:pt x="406" y="9296"/>
                  </a:cubicBezTo>
                  <a:cubicBezTo>
                    <a:pt x="501" y="9296"/>
                    <a:pt x="548" y="9410"/>
                    <a:pt x="482" y="9477"/>
                  </a:cubicBezTo>
                  <a:cubicBezTo>
                    <a:pt x="460" y="9499"/>
                    <a:pt x="433" y="9509"/>
                    <a:pt x="407" y="9509"/>
                  </a:cubicBezTo>
                  <a:cubicBezTo>
                    <a:pt x="352" y="9509"/>
                    <a:pt x="299" y="9466"/>
                    <a:pt x="299" y="9402"/>
                  </a:cubicBezTo>
                  <a:cubicBezTo>
                    <a:pt x="299" y="9344"/>
                    <a:pt x="346" y="9296"/>
                    <a:pt x="404" y="9296"/>
                  </a:cubicBezTo>
                  <a:close/>
                  <a:moveTo>
                    <a:pt x="932" y="9296"/>
                  </a:moveTo>
                  <a:cubicBezTo>
                    <a:pt x="1027" y="9296"/>
                    <a:pt x="1075" y="9410"/>
                    <a:pt x="1007" y="9477"/>
                  </a:cubicBezTo>
                  <a:cubicBezTo>
                    <a:pt x="986" y="9499"/>
                    <a:pt x="959" y="9509"/>
                    <a:pt x="933" y="9509"/>
                  </a:cubicBezTo>
                  <a:cubicBezTo>
                    <a:pt x="879" y="9509"/>
                    <a:pt x="826" y="9466"/>
                    <a:pt x="826" y="9402"/>
                  </a:cubicBezTo>
                  <a:cubicBezTo>
                    <a:pt x="826" y="9343"/>
                    <a:pt x="873" y="9296"/>
                    <a:pt x="932" y="9296"/>
                  </a:cubicBezTo>
                  <a:close/>
                  <a:moveTo>
                    <a:pt x="1456" y="9296"/>
                  </a:moveTo>
                  <a:cubicBezTo>
                    <a:pt x="1457" y="9296"/>
                    <a:pt x="1458" y="9296"/>
                    <a:pt x="1458" y="9296"/>
                  </a:cubicBezTo>
                  <a:cubicBezTo>
                    <a:pt x="1553" y="9296"/>
                    <a:pt x="1601" y="9410"/>
                    <a:pt x="1534" y="9477"/>
                  </a:cubicBezTo>
                  <a:cubicBezTo>
                    <a:pt x="1512" y="9499"/>
                    <a:pt x="1485" y="9509"/>
                    <a:pt x="1459" y="9509"/>
                  </a:cubicBezTo>
                  <a:cubicBezTo>
                    <a:pt x="1405" y="9509"/>
                    <a:pt x="1353" y="9466"/>
                    <a:pt x="1353" y="9402"/>
                  </a:cubicBezTo>
                  <a:cubicBezTo>
                    <a:pt x="1353" y="9344"/>
                    <a:pt x="1399" y="9296"/>
                    <a:pt x="1456" y="9296"/>
                  </a:cubicBezTo>
                  <a:close/>
                  <a:moveTo>
                    <a:pt x="406" y="9822"/>
                  </a:moveTo>
                  <a:cubicBezTo>
                    <a:pt x="501" y="9822"/>
                    <a:pt x="548" y="9936"/>
                    <a:pt x="482" y="10004"/>
                  </a:cubicBezTo>
                  <a:cubicBezTo>
                    <a:pt x="460" y="10025"/>
                    <a:pt x="433" y="10035"/>
                    <a:pt x="407" y="10035"/>
                  </a:cubicBezTo>
                  <a:cubicBezTo>
                    <a:pt x="352" y="10035"/>
                    <a:pt x="299" y="9993"/>
                    <a:pt x="299" y="9929"/>
                  </a:cubicBezTo>
                  <a:cubicBezTo>
                    <a:pt x="299" y="9870"/>
                    <a:pt x="347" y="9822"/>
                    <a:pt x="406" y="9822"/>
                  </a:cubicBezTo>
                  <a:close/>
                  <a:moveTo>
                    <a:pt x="932" y="9822"/>
                  </a:moveTo>
                  <a:cubicBezTo>
                    <a:pt x="1027" y="9822"/>
                    <a:pt x="1075" y="9936"/>
                    <a:pt x="1007" y="10004"/>
                  </a:cubicBezTo>
                  <a:cubicBezTo>
                    <a:pt x="986" y="10025"/>
                    <a:pt x="959" y="10035"/>
                    <a:pt x="933" y="10035"/>
                  </a:cubicBezTo>
                  <a:cubicBezTo>
                    <a:pt x="879" y="10035"/>
                    <a:pt x="826" y="9993"/>
                    <a:pt x="826" y="9929"/>
                  </a:cubicBezTo>
                  <a:cubicBezTo>
                    <a:pt x="826" y="9870"/>
                    <a:pt x="873" y="9822"/>
                    <a:pt x="932" y="9822"/>
                  </a:cubicBezTo>
                  <a:close/>
                  <a:moveTo>
                    <a:pt x="1458" y="9822"/>
                  </a:moveTo>
                  <a:cubicBezTo>
                    <a:pt x="1553" y="9822"/>
                    <a:pt x="1601" y="9936"/>
                    <a:pt x="1534" y="10004"/>
                  </a:cubicBezTo>
                  <a:cubicBezTo>
                    <a:pt x="1512" y="10025"/>
                    <a:pt x="1485" y="10035"/>
                    <a:pt x="1459" y="10035"/>
                  </a:cubicBezTo>
                  <a:cubicBezTo>
                    <a:pt x="1405" y="10035"/>
                    <a:pt x="1353" y="9993"/>
                    <a:pt x="1353" y="9929"/>
                  </a:cubicBezTo>
                  <a:cubicBezTo>
                    <a:pt x="1353" y="9870"/>
                    <a:pt x="1400" y="9822"/>
                    <a:pt x="1458" y="9822"/>
                  </a:cubicBezTo>
                  <a:close/>
                  <a:moveTo>
                    <a:pt x="406" y="10348"/>
                  </a:moveTo>
                  <a:cubicBezTo>
                    <a:pt x="501" y="10348"/>
                    <a:pt x="548" y="10463"/>
                    <a:pt x="482" y="10529"/>
                  </a:cubicBezTo>
                  <a:cubicBezTo>
                    <a:pt x="460" y="10551"/>
                    <a:pt x="433" y="10561"/>
                    <a:pt x="406" y="10561"/>
                  </a:cubicBezTo>
                  <a:cubicBezTo>
                    <a:pt x="352" y="10561"/>
                    <a:pt x="299" y="10519"/>
                    <a:pt x="299" y="10455"/>
                  </a:cubicBezTo>
                  <a:cubicBezTo>
                    <a:pt x="299" y="10395"/>
                    <a:pt x="347" y="10348"/>
                    <a:pt x="406" y="10348"/>
                  </a:cubicBezTo>
                  <a:close/>
                  <a:moveTo>
                    <a:pt x="932" y="10348"/>
                  </a:moveTo>
                  <a:cubicBezTo>
                    <a:pt x="1027" y="10348"/>
                    <a:pt x="1075" y="10463"/>
                    <a:pt x="1007" y="10529"/>
                  </a:cubicBezTo>
                  <a:cubicBezTo>
                    <a:pt x="986" y="10551"/>
                    <a:pt x="959" y="10561"/>
                    <a:pt x="933" y="10561"/>
                  </a:cubicBezTo>
                  <a:cubicBezTo>
                    <a:pt x="878" y="10561"/>
                    <a:pt x="826" y="10519"/>
                    <a:pt x="826" y="10455"/>
                  </a:cubicBezTo>
                  <a:cubicBezTo>
                    <a:pt x="826" y="10395"/>
                    <a:pt x="873" y="10348"/>
                    <a:pt x="932" y="10348"/>
                  </a:cubicBezTo>
                  <a:close/>
                  <a:moveTo>
                    <a:pt x="1458" y="10348"/>
                  </a:moveTo>
                  <a:cubicBezTo>
                    <a:pt x="1553" y="10348"/>
                    <a:pt x="1601" y="10463"/>
                    <a:pt x="1534" y="10529"/>
                  </a:cubicBezTo>
                  <a:cubicBezTo>
                    <a:pt x="1512" y="10551"/>
                    <a:pt x="1485" y="10561"/>
                    <a:pt x="1459" y="10561"/>
                  </a:cubicBezTo>
                  <a:cubicBezTo>
                    <a:pt x="1404" y="10561"/>
                    <a:pt x="1353" y="10519"/>
                    <a:pt x="1353" y="10455"/>
                  </a:cubicBezTo>
                  <a:cubicBezTo>
                    <a:pt x="1353" y="10395"/>
                    <a:pt x="1400" y="10348"/>
                    <a:pt x="1458" y="10348"/>
                  </a:cubicBezTo>
                  <a:close/>
                  <a:moveTo>
                    <a:pt x="406" y="10875"/>
                  </a:moveTo>
                  <a:cubicBezTo>
                    <a:pt x="501" y="10875"/>
                    <a:pt x="548" y="10990"/>
                    <a:pt x="482" y="11056"/>
                  </a:cubicBezTo>
                  <a:cubicBezTo>
                    <a:pt x="460" y="11078"/>
                    <a:pt x="433" y="11088"/>
                    <a:pt x="407" y="11088"/>
                  </a:cubicBezTo>
                  <a:cubicBezTo>
                    <a:pt x="352" y="11088"/>
                    <a:pt x="299" y="11045"/>
                    <a:pt x="299" y="10981"/>
                  </a:cubicBezTo>
                  <a:cubicBezTo>
                    <a:pt x="299" y="10922"/>
                    <a:pt x="347" y="10875"/>
                    <a:pt x="406" y="10875"/>
                  </a:cubicBezTo>
                  <a:close/>
                  <a:moveTo>
                    <a:pt x="932" y="10875"/>
                  </a:moveTo>
                  <a:cubicBezTo>
                    <a:pt x="1027" y="10875"/>
                    <a:pt x="1075" y="10990"/>
                    <a:pt x="1007" y="11056"/>
                  </a:cubicBezTo>
                  <a:cubicBezTo>
                    <a:pt x="986" y="11078"/>
                    <a:pt x="959" y="11088"/>
                    <a:pt x="933" y="11088"/>
                  </a:cubicBezTo>
                  <a:cubicBezTo>
                    <a:pt x="878" y="11088"/>
                    <a:pt x="826" y="11045"/>
                    <a:pt x="826" y="10981"/>
                  </a:cubicBezTo>
                  <a:cubicBezTo>
                    <a:pt x="826" y="10922"/>
                    <a:pt x="873" y="10875"/>
                    <a:pt x="932" y="10875"/>
                  </a:cubicBezTo>
                  <a:close/>
                  <a:moveTo>
                    <a:pt x="1458" y="10875"/>
                  </a:moveTo>
                  <a:cubicBezTo>
                    <a:pt x="1553" y="10875"/>
                    <a:pt x="1601" y="10990"/>
                    <a:pt x="1534" y="11056"/>
                  </a:cubicBezTo>
                  <a:cubicBezTo>
                    <a:pt x="1512" y="11078"/>
                    <a:pt x="1485" y="11088"/>
                    <a:pt x="1459" y="11088"/>
                  </a:cubicBezTo>
                  <a:cubicBezTo>
                    <a:pt x="1405" y="11088"/>
                    <a:pt x="1353" y="11045"/>
                    <a:pt x="1353" y="10981"/>
                  </a:cubicBezTo>
                  <a:cubicBezTo>
                    <a:pt x="1353" y="10922"/>
                    <a:pt x="1400" y="10875"/>
                    <a:pt x="1458" y="10875"/>
                  </a:cubicBezTo>
                  <a:close/>
                  <a:moveTo>
                    <a:pt x="406" y="11400"/>
                  </a:moveTo>
                  <a:cubicBezTo>
                    <a:pt x="501" y="11400"/>
                    <a:pt x="548" y="11515"/>
                    <a:pt x="482" y="11583"/>
                  </a:cubicBezTo>
                  <a:cubicBezTo>
                    <a:pt x="460" y="11604"/>
                    <a:pt x="433" y="11614"/>
                    <a:pt x="407" y="11614"/>
                  </a:cubicBezTo>
                  <a:cubicBezTo>
                    <a:pt x="352" y="11614"/>
                    <a:pt x="299" y="11571"/>
                    <a:pt x="299" y="11507"/>
                  </a:cubicBezTo>
                  <a:cubicBezTo>
                    <a:pt x="299" y="11449"/>
                    <a:pt x="347" y="11400"/>
                    <a:pt x="406" y="11400"/>
                  </a:cubicBezTo>
                  <a:close/>
                  <a:moveTo>
                    <a:pt x="932" y="11400"/>
                  </a:moveTo>
                  <a:cubicBezTo>
                    <a:pt x="1027" y="11400"/>
                    <a:pt x="1075" y="11515"/>
                    <a:pt x="1007" y="11583"/>
                  </a:cubicBezTo>
                  <a:cubicBezTo>
                    <a:pt x="986" y="11604"/>
                    <a:pt x="959" y="11614"/>
                    <a:pt x="933" y="11614"/>
                  </a:cubicBezTo>
                  <a:cubicBezTo>
                    <a:pt x="879" y="11614"/>
                    <a:pt x="826" y="11571"/>
                    <a:pt x="826" y="11507"/>
                  </a:cubicBezTo>
                  <a:cubicBezTo>
                    <a:pt x="826" y="11449"/>
                    <a:pt x="873" y="11400"/>
                    <a:pt x="932" y="11400"/>
                  </a:cubicBezTo>
                  <a:close/>
                  <a:moveTo>
                    <a:pt x="1458" y="11400"/>
                  </a:moveTo>
                  <a:cubicBezTo>
                    <a:pt x="1553" y="11400"/>
                    <a:pt x="1601" y="11515"/>
                    <a:pt x="1534" y="11583"/>
                  </a:cubicBezTo>
                  <a:cubicBezTo>
                    <a:pt x="1512" y="11604"/>
                    <a:pt x="1485" y="11614"/>
                    <a:pt x="1459" y="11614"/>
                  </a:cubicBezTo>
                  <a:cubicBezTo>
                    <a:pt x="1405" y="11614"/>
                    <a:pt x="1353" y="11571"/>
                    <a:pt x="1353" y="11507"/>
                  </a:cubicBezTo>
                  <a:cubicBezTo>
                    <a:pt x="1353" y="11449"/>
                    <a:pt x="1400" y="11400"/>
                    <a:pt x="1458" y="11400"/>
                  </a:cubicBezTo>
                  <a:close/>
                  <a:moveTo>
                    <a:pt x="406" y="11927"/>
                  </a:moveTo>
                  <a:cubicBezTo>
                    <a:pt x="501" y="11927"/>
                    <a:pt x="548" y="12042"/>
                    <a:pt x="481" y="12109"/>
                  </a:cubicBezTo>
                  <a:cubicBezTo>
                    <a:pt x="459" y="12131"/>
                    <a:pt x="433" y="12140"/>
                    <a:pt x="407" y="12140"/>
                  </a:cubicBezTo>
                  <a:cubicBezTo>
                    <a:pt x="352" y="12140"/>
                    <a:pt x="299" y="12098"/>
                    <a:pt x="299" y="12034"/>
                  </a:cubicBezTo>
                  <a:cubicBezTo>
                    <a:pt x="299" y="11975"/>
                    <a:pt x="347" y="11927"/>
                    <a:pt x="406" y="11927"/>
                  </a:cubicBezTo>
                  <a:close/>
                  <a:moveTo>
                    <a:pt x="932" y="11927"/>
                  </a:moveTo>
                  <a:cubicBezTo>
                    <a:pt x="1027" y="11927"/>
                    <a:pt x="1075" y="12042"/>
                    <a:pt x="1007" y="12109"/>
                  </a:cubicBezTo>
                  <a:cubicBezTo>
                    <a:pt x="986" y="12131"/>
                    <a:pt x="959" y="12140"/>
                    <a:pt x="933" y="12140"/>
                  </a:cubicBezTo>
                  <a:cubicBezTo>
                    <a:pt x="879" y="12140"/>
                    <a:pt x="826" y="12098"/>
                    <a:pt x="826" y="12034"/>
                  </a:cubicBezTo>
                  <a:cubicBezTo>
                    <a:pt x="826" y="11975"/>
                    <a:pt x="873" y="11927"/>
                    <a:pt x="932" y="11927"/>
                  </a:cubicBezTo>
                  <a:close/>
                  <a:moveTo>
                    <a:pt x="1458" y="11927"/>
                  </a:moveTo>
                  <a:cubicBezTo>
                    <a:pt x="1553" y="11927"/>
                    <a:pt x="1601" y="12042"/>
                    <a:pt x="1534" y="12109"/>
                  </a:cubicBezTo>
                  <a:cubicBezTo>
                    <a:pt x="1512" y="12131"/>
                    <a:pt x="1485" y="12140"/>
                    <a:pt x="1459" y="12140"/>
                  </a:cubicBezTo>
                  <a:cubicBezTo>
                    <a:pt x="1405" y="12140"/>
                    <a:pt x="1353" y="12098"/>
                    <a:pt x="1353" y="12034"/>
                  </a:cubicBezTo>
                  <a:cubicBezTo>
                    <a:pt x="1353" y="11975"/>
                    <a:pt x="1400" y="11927"/>
                    <a:pt x="1458" y="11927"/>
                  </a:cubicBezTo>
                  <a:close/>
                  <a:moveTo>
                    <a:pt x="406" y="12453"/>
                  </a:moveTo>
                  <a:cubicBezTo>
                    <a:pt x="501" y="12453"/>
                    <a:pt x="548" y="12568"/>
                    <a:pt x="482" y="12635"/>
                  </a:cubicBezTo>
                  <a:cubicBezTo>
                    <a:pt x="460" y="12657"/>
                    <a:pt x="433" y="12666"/>
                    <a:pt x="406" y="12666"/>
                  </a:cubicBezTo>
                  <a:cubicBezTo>
                    <a:pt x="352" y="12666"/>
                    <a:pt x="299" y="12624"/>
                    <a:pt x="299" y="12560"/>
                  </a:cubicBezTo>
                  <a:cubicBezTo>
                    <a:pt x="299" y="12501"/>
                    <a:pt x="347" y="12453"/>
                    <a:pt x="406" y="12453"/>
                  </a:cubicBezTo>
                  <a:close/>
                  <a:moveTo>
                    <a:pt x="932" y="12453"/>
                  </a:moveTo>
                  <a:cubicBezTo>
                    <a:pt x="1027" y="12453"/>
                    <a:pt x="1075" y="12568"/>
                    <a:pt x="1007" y="12635"/>
                  </a:cubicBezTo>
                  <a:cubicBezTo>
                    <a:pt x="986" y="12657"/>
                    <a:pt x="959" y="12666"/>
                    <a:pt x="933" y="12666"/>
                  </a:cubicBezTo>
                  <a:cubicBezTo>
                    <a:pt x="878" y="12666"/>
                    <a:pt x="826" y="12624"/>
                    <a:pt x="826" y="12560"/>
                  </a:cubicBezTo>
                  <a:cubicBezTo>
                    <a:pt x="826" y="12501"/>
                    <a:pt x="873" y="12453"/>
                    <a:pt x="932" y="12453"/>
                  </a:cubicBezTo>
                  <a:close/>
                  <a:moveTo>
                    <a:pt x="1458" y="12453"/>
                  </a:moveTo>
                  <a:cubicBezTo>
                    <a:pt x="1553" y="12453"/>
                    <a:pt x="1601" y="12568"/>
                    <a:pt x="1534" y="12635"/>
                  </a:cubicBezTo>
                  <a:cubicBezTo>
                    <a:pt x="1512" y="12657"/>
                    <a:pt x="1485" y="12666"/>
                    <a:pt x="1459" y="12666"/>
                  </a:cubicBezTo>
                  <a:cubicBezTo>
                    <a:pt x="1404" y="12666"/>
                    <a:pt x="1353" y="12624"/>
                    <a:pt x="1353" y="12560"/>
                  </a:cubicBezTo>
                  <a:cubicBezTo>
                    <a:pt x="1353" y="12501"/>
                    <a:pt x="1400" y="12453"/>
                    <a:pt x="1458" y="12453"/>
                  </a:cubicBezTo>
                  <a:close/>
                  <a:moveTo>
                    <a:pt x="406" y="12980"/>
                  </a:moveTo>
                  <a:cubicBezTo>
                    <a:pt x="501" y="12980"/>
                    <a:pt x="548" y="13095"/>
                    <a:pt x="482" y="13161"/>
                  </a:cubicBezTo>
                  <a:cubicBezTo>
                    <a:pt x="460" y="13183"/>
                    <a:pt x="433" y="13193"/>
                    <a:pt x="407" y="13193"/>
                  </a:cubicBezTo>
                  <a:cubicBezTo>
                    <a:pt x="352" y="13193"/>
                    <a:pt x="299" y="13150"/>
                    <a:pt x="299" y="13086"/>
                  </a:cubicBezTo>
                  <a:cubicBezTo>
                    <a:pt x="299" y="13027"/>
                    <a:pt x="347" y="12980"/>
                    <a:pt x="406" y="12980"/>
                  </a:cubicBezTo>
                  <a:close/>
                  <a:moveTo>
                    <a:pt x="932" y="12980"/>
                  </a:moveTo>
                  <a:cubicBezTo>
                    <a:pt x="1027" y="12980"/>
                    <a:pt x="1075" y="13095"/>
                    <a:pt x="1007" y="13161"/>
                  </a:cubicBezTo>
                  <a:cubicBezTo>
                    <a:pt x="986" y="13183"/>
                    <a:pt x="959" y="13193"/>
                    <a:pt x="933" y="13193"/>
                  </a:cubicBezTo>
                  <a:cubicBezTo>
                    <a:pt x="878" y="13193"/>
                    <a:pt x="826" y="13150"/>
                    <a:pt x="826" y="13086"/>
                  </a:cubicBezTo>
                  <a:cubicBezTo>
                    <a:pt x="826" y="13027"/>
                    <a:pt x="873" y="12980"/>
                    <a:pt x="932" y="12980"/>
                  </a:cubicBezTo>
                  <a:close/>
                  <a:moveTo>
                    <a:pt x="1458" y="12980"/>
                  </a:moveTo>
                  <a:cubicBezTo>
                    <a:pt x="1553" y="12980"/>
                    <a:pt x="1601" y="13095"/>
                    <a:pt x="1534" y="13161"/>
                  </a:cubicBezTo>
                  <a:cubicBezTo>
                    <a:pt x="1512" y="13183"/>
                    <a:pt x="1485" y="13193"/>
                    <a:pt x="1459" y="13193"/>
                  </a:cubicBezTo>
                  <a:cubicBezTo>
                    <a:pt x="1405" y="13193"/>
                    <a:pt x="1353" y="13150"/>
                    <a:pt x="1353" y="13086"/>
                  </a:cubicBezTo>
                  <a:cubicBezTo>
                    <a:pt x="1353" y="13027"/>
                    <a:pt x="1400" y="12980"/>
                    <a:pt x="1458" y="12980"/>
                  </a:cubicBezTo>
                  <a:close/>
                  <a:moveTo>
                    <a:pt x="406" y="13506"/>
                  </a:moveTo>
                  <a:cubicBezTo>
                    <a:pt x="501" y="13506"/>
                    <a:pt x="548" y="13620"/>
                    <a:pt x="482" y="13688"/>
                  </a:cubicBezTo>
                  <a:cubicBezTo>
                    <a:pt x="460" y="13709"/>
                    <a:pt x="433" y="13719"/>
                    <a:pt x="407" y="13719"/>
                  </a:cubicBezTo>
                  <a:cubicBezTo>
                    <a:pt x="352" y="13719"/>
                    <a:pt x="299" y="13676"/>
                    <a:pt x="299" y="13612"/>
                  </a:cubicBezTo>
                  <a:cubicBezTo>
                    <a:pt x="299" y="13554"/>
                    <a:pt x="347" y="13506"/>
                    <a:pt x="406" y="13506"/>
                  </a:cubicBezTo>
                  <a:close/>
                  <a:moveTo>
                    <a:pt x="932" y="13506"/>
                  </a:moveTo>
                  <a:cubicBezTo>
                    <a:pt x="1027" y="13506"/>
                    <a:pt x="1075" y="13620"/>
                    <a:pt x="1007" y="13688"/>
                  </a:cubicBezTo>
                  <a:cubicBezTo>
                    <a:pt x="986" y="13709"/>
                    <a:pt x="959" y="13719"/>
                    <a:pt x="933" y="13719"/>
                  </a:cubicBezTo>
                  <a:cubicBezTo>
                    <a:pt x="879" y="13719"/>
                    <a:pt x="826" y="13676"/>
                    <a:pt x="826" y="13612"/>
                  </a:cubicBezTo>
                  <a:cubicBezTo>
                    <a:pt x="826" y="13554"/>
                    <a:pt x="873" y="13506"/>
                    <a:pt x="932" y="13506"/>
                  </a:cubicBezTo>
                  <a:close/>
                  <a:moveTo>
                    <a:pt x="1458" y="13506"/>
                  </a:moveTo>
                  <a:cubicBezTo>
                    <a:pt x="1553" y="13506"/>
                    <a:pt x="1601" y="13620"/>
                    <a:pt x="1534" y="13688"/>
                  </a:cubicBezTo>
                  <a:cubicBezTo>
                    <a:pt x="1512" y="13709"/>
                    <a:pt x="1485" y="13719"/>
                    <a:pt x="1459" y="13719"/>
                  </a:cubicBezTo>
                  <a:cubicBezTo>
                    <a:pt x="1405" y="13719"/>
                    <a:pt x="1353" y="13676"/>
                    <a:pt x="1353" y="13612"/>
                  </a:cubicBezTo>
                  <a:cubicBezTo>
                    <a:pt x="1353" y="13554"/>
                    <a:pt x="1400" y="13506"/>
                    <a:pt x="1458" y="13506"/>
                  </a:cubicBezTo>
                  <a:close/>
                  <a:moveTo>
                    <a:pt x="406" y="14032"/>
                  </a:moveTo>
                  <a:cubicBezTo>
                    <a:pt x="501" y="14032"/>
                    <a:pt x="548" y="14147"/>
                    <a:pt x="482" y="14214"/>
                  </a:cubicBezTo>
                  <a:cubicBezTo>
                    <a:pt x="460" y="14236"/>
                    <a:pt x="433" y="14245"/>
                    <a:pt x="407" y="14245"/>
                  </a:cubicBezTo>
                  <a:cubicBezTo>
                    <a:pt x="352" y="14245"/>
                    <a:pt x="299" y="14203"/>
                    <a:pt x="299" y="14139"/>
                  </a:cubicBezTo>
                  <a:cubicBezTo>
                    <a:pt x="299" y="14079"/>
                    <a:pt x="347" y="14032"/>
                    <a:pt x="406" y="14032"/>
                  </a:cubicBezTo>
                  <a:close/>
                  <a:moveTo>
                    <a:pt x="932" y="14032"/>
                  </a:moveTo>
                  <a:cubicBezTo>
                    <a:pt x="1027" y="14032"/>
                    <a:pt x="1075" y="14147"/>
                    <a:pt x="1007" y="14214"/>
                  </a:cubicBezTo>
                  <a:cubicBezTo>
                    <a:pt x="986" y="14236"/>
                    <a:pt x="959" y="14245"/>
                    <a:pt x="933" y="14245"/>
                  </a:cubicBezTo>
                  <a:cubicBezTo>
                    <a:pt x="879" y="14245"/>
                    <a:pt x="826" y="14203"/>
                    <a:pt x="826" y="14139"/>
                  </a:cubicBezTo>
                  <a:cubicBezTo>
                    <a:pt x="826" y="14079"/>
                    <a:pt x="873" y="14032"/>
                    <a:pt x="932" y="14032"/>
                  </a:cubicBezTo>
                  <a:close/>
                  <a:moveTo>
                    <a:pt x="1458" y="14032"/>
                  </a:moveTo>
                  <a:cubicBezTo>
                    <a:pt x="1553" y="14032"/>
                    <a:pt x="1601" y="14147"/>
                    <a:pt x="1534" y="14214"/>
                  </a:cubicBezTo>
                  <a:cubicBezTo>
                    <a:pt x="1512" y="14236"/>
                    <a:pt x="1485" y="14245"/>
                    <a:pt x="1459" y="14245"/>
                  </a:cubicBezTo>
                  <a:cubicBezTo>
                    <a:pt x="1405" y="14245"/>
                    <a:pt x="1353" y="14203"/>
                    <a:pt x="1353" y="14139"/>
                  </a:cubicBezTo>
                  <a:cubicBezTo>
                    <a:pt x="1353" y="14079"/>
                    <a:pt x="1400" y="14032"/>
                    <a:pt x="1458" y="14032"/>
                  </a:cubicBezTo>
                  <a:close/>
                  <a:moveTo>
                    <a:pt x="406" y="14559"/>
                  </a:moveTo>
                  <a:cubicBezTo>
                    <a:pt x="501" y="14559"/>
                    <a:pt x="548" y="14673"/>
                    <a:pt x="482" y="14740"/>
                  </a:cubicBezTo>
                  <a:cubicBezTo>
                    <a:pt x="460" y="14762"/>
                    <a:pt x="433" y="14772"/>
                    <a:pt x="407" y="14772"/>
                  </a:cubicBezTo>
                  <a:cubicBezTo>
                    <a:pt x="352" y="14772"/>
                    <a:pt x="299" y="14729"/>
                    <a:pt x="299" y="14664"/>
                  </a:cubicBezTo>
                  <a:cubicBezTo>
                    <a:pt x="299" y="14606"/>
                    <a:pt x="347" y="14559"/>
                    <a:pt x="406" y="14559"/>
                  </a:cubicBezTo>
                  <a:close/>
                  <a:moveTo>
                    <a:pt x="932" y="14559"/>
                  </a:moveTo>
                  <a:cubicBezTo>
                    <a:pt x="1027" y="14559"/>
                    <a:pt x="1075" y="14673"/>
                    <a:pt x="1007" y="14740"/>
                  </a:cubicBezTo>
                  <a:cubicBezTo>
                    <a:pt x="986" y="14762"/>
                    <a:pt x="959" y="14772"/>
                    <a:pt x="933" y="14772"/>
                  </a:cubicBezTo>
                  <a:cubicBezTo>
                    <a:pt x="878" y="14772"/>
                    <a:pt x="826" y="14729"/>
                    <a:pt x="826" y="14664"/>
                  </a:cubicBezTo>
                  <a:cubicBezTo>
                    <a:pt x="826" y="14606"/>
                    <a:pt x="873" y="14559"/>
                    <a:pt x="932" y="14559"/>
                  </a:cubicBezTo>
                  <a:close/>
                  <a:moveTo>
                    <a:pt x="1458" y="14559"/>
                  </a:moveTo>
                  <a:cubicBezTo>
                    <a:pt x="1553" y="14559"/>
                    <a:pt x="1601" y="14673"/>
                    <a:pt x="1534" y="14740"/>
                  </a:cubicBezTo>
                  <a:cubicBezTo>
                    <a:pt x="1512" y="14762"/>
                    <a:pt x="1485" y="14772"/>
                    <a:pt x="1459" y="14772"/>
                  </a:cubicBezTo>
                  <a:cubicBezTo>
                    <a:pt x="1405" y="14772"/>
                    <a:pt x="1353" y="14729"/>
                    <a:pt x="1353" y="14664"/>
                  </a:cubicBezTo>
                  <a:cubicBezTo>
                    <a:pt x="1353" y="14606"/>
                    <a:pt x="1400" y="14559"/>
                    <a:pt x="1458" y="14559"/>
                  </a:cubicBezTo>
                  <a:close/>
                  <a:moveTo>
                    <a:pt x="406" y="15085"/>
                  </a:moveTo>
                  <a:cubicBezTo>
                    <a:pt x="501" y="15085"/>
                    <a:pt x="548" y="15200"/>
                    <a:pt x="482" y="15266"/>
                  </a:cubicBezTo>
                  <a:cubicBezTo>
                    <a:pt x="460" y="15288"/>
                    <a:pt x="433" y="15298"/>
                    <a:pt x="407" y="15298"/>
                  </a:cubicBezTo>
                  <a:cubicBezTo>
                    <a:pt x="352" y="15298"/>
                    <a:pt x="299" y="15255"/>
                    <a:pt x="299" y="15191"/>
                  </a:cubicBezTo>
                  <a:cubicBezTo>
                    <a:pt x="299" y="15133"/>
                    <a:pt x="347" y="15085"/>
                    <a:pt x="406" y="15085"/>
                  </a:cubicBezTo>
                  <a:close/>
                  <a:moveTo>
                    <a:pt x="932" y="15085"/>
                  </a:moveTo>
                  <a:cubicBezTo>
                    <a:pt x="1027" y="15085"/>
                    <a:pt x="1075" y="15199"/>
                    <a:pt x="1007" y="15266"/>
                  </a:cubicBezTo>
                  <a:cubicBezTo>
                    <a:pt x="986" y="15288"/>
                    <a:pt x="959" y="15298"/>
                    <a:pt x="933" y="15298"/>
                  </a:cubicBezTo>
                  <a:cubicBezTo>
                    <a:pt x="879" y="15298"/>
                    <a:pt x="826" y="15255"/>
                    <a:pt x="826" y="15191"/>
                  </a:cubicBezTo>
                  <a:cubicBezTo>
                    <a:pt x="826" y="15133"/>
                    <a:pt x="873" y="15085"/>
                    <a:pt x="932" y="15085"/>
                  </a:cubicBezTo>
                  <a:close/>
                  <a:moveTo>
                    <a:pt x="1458" y="15085"/>
                  </a:moveTo>
                  <a:cubicBezTo>
                    <a:pt x="1553" y="15085"/>
                    <a:pt x="1601" y="15199"/>
                    <a:pt x="1534" y="15266"/>
                  </a:cubicBezTo>
                  <a:cubicBezTo>
                    <a:pt x="1512" y="15288"/>
                    <a:pt x="1485" y="15298"/>
                    <a:pt x="1459" y="15298"/>
                  </a:cubicBezTo>
                  <a:cubicBezTo>
                    <a:pt x="1405" y="15298"/>
                    <a:pt x="1353" y="15255"/>
                    <a:pt x="1353" y="15191"/>
                  </a:cubicBezTo>
                  <a:cubicBezTo>
                    <a:pt x="1353" y="15133"/>
                    <a:pt x="1400" y="15085"/>
                    <a:pt x="1458" y="15085"/>
                  </a:cubicBezTo>
                  <a:close/>
                  <a:moveTo>
                    <a:pt x="406" y="15611"/>
                  </a:moveTo>
                  <a:cubicBezTo>
                    <a:pt x="501" y="15611"/>
                    <a:pt x="548" y="15726"/>
                    <a:pt x="482" y="15793"/>
                  </a:cubicBezTo>
                  <a:cubicBezTo>
                    <a:pt x="460" y="15814"/>
                    <a:pt x="433" y="15824"/>
                    <a:pt x="407" y="15824"/>
                  </a:cubicBezTo>
                  <a:cubicBezTo>
                    <a:pt x="352" y="15824"/>
                    <a:pt x="299" y="15782"/>
                    <a:pt x="299" y="15718"/>
                  </a:cubicBezTo>
                  <a:cubicBezTo>
                    <a:pt x="299" y="15659"/>
                    <a:pt x="347" y="15611"/>
                    <a:pt x="406" y="15611"/>
                  </a:cubicBezTo>
                  <a:close/>
                  <a:moveTo>
                    <a:pt x="932" y="15611"/>
                  </a:moveTo>
                  <a:cubicBezTo>
                    <a:pt x="1027" y="15611"/>
                    <a:pt x="1075" y="15726"/>
                    <a:pt x="1007" y="15793"/>
                  </a:cubicBezTo>
                  <a:cubicBezTo>
                    <a:pt x="986" y="15814"/>
                    <a:pt x="959" y="15824"/>
                    <a:pt x="933" y="15824"/>
                  </a:cubicBezTo>
                  <a:cubicBezTo>
                    <a:pt x="879" y="15824"/>
                    <a:pt x="826" y="15782"/>
                    <a:pt x="826" y="15718"/>
                  </a:cubicBezTo>
                  <a:cubicBezTo>
                    <a:pt x="826" y="15659"/>
                    <a:pt x="873" y="15611"/>
                    <a:pt x="932" y="15611"/>
                  </a:cubicBezTo>
                  <a:close/>
                  <a:moveTo>
                    <a:pt x="1458" y="15611"/>
                  </a:moveTo>
                  <a:cubicBezTo>
                    <a:pt x="1553" y="15611"/>
                    <a:pt x="1601" y="15726"/>
                    <a:pt x="1534" y="15793"/>
                  </a:cubicBezTo>
                  <a:cubicBezTo>
                    <a:pt x="1512" y="15814"/>
                    <a:pt x="1485" y="15824"/>
                    <a:pt x="1459" y="15824"/>
                  </a:cubicBezTo>
                  <a:cubicBezTo>
                    <a:pt x="1405" y="15824"/>
                    <a:pt x="1353" y="15782"/>
                    <a:pt x="1353" y="15718"/>
                  </a:cubicBezTo>
                  <a:cubicBezTo>
                    <a:pt x="1353" y="15659"/>
                    <a:pt x="1400" y="15611"/>
                    <a:pt x="1458" y="15611"/>
                  </a:cubicBezTo>
                  <a:close/>
                  <a:moveTo>
                    <a:pt x="406" y="16137"/>
                  </a:moveTo>
                  <a:cubicBezTo>
                    <a:pt x="501" y="16137"/>
                    <a:pt x="548" y="16252"/>
                    <a:pt x="482" y="16320"/>
                  </a:cubicBezTo>
                  <a:cubicBezTo>
                    <a:pt x="460" y="16341"/>
                    <a:pt x="433" y="16351"/>
                    <a:pt x="407" y="16351"/>
                  </a:cubicBezTo>
                  <a:cubicBezTo>
                    <a:pt x="352" y="16351"/>
                    <a:pt x="299" y="16308"/>
                    <a:pt x="299" y="16244"/>
                  </a:cubicBezTo>
                  <a:cubicBezTo>
                    <a:pt x="299" y="16185"/>
                    <a:pt x="347" y="16137"/>
                    <a:pt x="406" y="16137"/>
                  </a:cubicBezTo>
                  <a:close/>
                  <a:moveTo>
                    <a:pt x="932" y="16137"/>
                  </a:moveTo>
                  <a:cubicBezTo>
                    <a:pt x="1027" y="16137"/>
                    <a:pt x="1075" y="16252"/>
                    <a:pt x="1007" y="16320"/>
                  </a:cubicBezTo>
                  <a:cubicBezTo>
                    <a:pt x="986" y="16341"/>
                    <a:pt x="959" y="16351"/>
                    <a:pt x="933" y="16351"/>
                  </a:cubicBezTo>
                  <a:cubicBezTo>
                    <a:pt x="879" y="16351"/>
                    <a:pt x="826" y="16308"/>
                    <a:pt x="826" y="16244"/>
                  </a:cubicBezTo>
                  <a:cubicBezTo>
                    <a:pt x="826" y="16185"/>
                    <a:pt x="873" y="16137"/>
                    <a:pt x="932" y="16137"/>
                  </a:cubicBezTo>
                  <a:close/>
                  <a:moveTo>
                    <a:pt x="1458" y="16137"/>
                  </a:moveTo>
                  <a:cubicBezTo>
                    <a:pt x="1553" y="16137"/>
                    <a:pt x="1601" y="16252"/>
                    <a:pt x="1534" y="16320"/>
                  </a:cubicBezTo>
                  <a:cubicBezTo>
                    <a:pt x="1512" y="16341"/>
                    <a:pt x="1485" y="16351"/>
                    <a:pt x="1459" y="16351"/>
                  </a:cubicBezTo>
                  <a:cubicBezTo>
                    <a:pt x="1405" y="16351"/>
                    <a:pt x="1353" y="16308"/>
                    <a:pt x="1353" y="16244"/>
                  </a:cubicBezTo>
                  <a:cubicBezTo>
                    <a:pt x="1353" y="16185"/>
                    <a:pt x="1400" y="16137"/>
                    <a:pt x="1458" y="16137"/>
                  </a:cubicBezTo>
                  <a:close/>
                  <a:moveTo>
                    <a:pt x="406" y="16664"/>
                  </a:moveTo>
                  <a:cubicBezTo>
                    <a:pt x="501" y="16664"/>
                    <a:pt x="548" y="16779"/>
                    <a:pt x="482" y="16845"/>
                  </a:cubicBezTo>
                  <a:cubicBezTo>
                    <a:pt x="460" y="16867"/>
                    <a:pt x="433" y="16877"/>
                    <a:pt x="407" y="16877"/>
                  </a:cubicBezTo>
                  <a:cubicBezTo>
                    <a:pt x="352" y="16877"/>
                    <a:pt x="299" y="16834"/>
                    <a:pt x="299" y="16770"/>
                  </a:cubicBezTo>
                  <a:cubicBezTo>
                    <a:pt x="299" y="16711"/>
                    <a:pt x="347" y="16664"/>
                    <a:pt x="406" y="16664"/>
                  </a:cubicBezTo>
                  <a:close/>
                  <a:moveTo>
                    <a:pt x="932" y="16664"/>
                  </a:moveTo>
                  <a:cubicBezTo>
                    <a:pt x="1027" y="16664"/>
                    <a:pt x="1075" y="16779"/>
                    <a:pt x="1007" y="16845"/>
                  </a:cubicBezTo>
                  <a:cubicBezTo>
                    <a:pt x="986" y="16867"/>
                    <a:pt x="959" y="16877"/>
                    <a:pt x="933" y="16877"/>
                  </a:cubicBezTo>
                  <a:cubicBezTo>
                    <a:pt x="878" y="16877"/>
                    <a:pt x="826" y="16834"/>
                    <a:pt x="826" y="16770"/>
                  </a:cubicBezTo>
                  <a:cubicBezTo>
                    <a:pt x="826" y="16711"/>
                    <a:pt x="873" y="16664"/>
                    <a:pt x="932" y="16664"/>
                  </a:cubicBezTo>
                  <a:close/>
                  <a:moveTo>
                    <a:pt x="1458" y="16664"/>
                  </a:moveTo>
                  <a:cubicBezTo>
                    <a:pt x="1553" y="16664"/>
                    <a:pt x="1601" y="16779"/>
                    <a:pt x="1534" y="16845"/>
                  </a:cubicBezTo>
                  <a:cubicBezTo>
                    <a:pt x="1512" y="16867"/>
                    <a:pt x="1485" y="16877"/>
                    <a:pt x="1459" y="16877"/>
                  </a:cubicBezTo>
                  <a:cubicBezTo>
                    <a:pt x="1405" y="16877"/>
                    <a:pt x="1353" y="16834"/>
                    <a:pt x="1353" y="16770"/>
                  </a:cubicBezTo>
                  <a:cubicBezTo>
                    <a:pt x="1353" y="16711"/>
                    <a:pt x="1400" y="16664"/>
                    <a:pt x="1458" y="16664"/>
                  </a:cubicBezTo>
                  <a:close/>
                  <a:moveTo>
                    <a:pt x="406" y="17191"/>
                  </a:moveTo>
                  <a:cubicBezTo>
                    <a:pt x="501" y="17191"/>
                    <a:pt x="548" y="17304"/>
                    <a:pt x="482" y="17372"/>
                  </a:cubicBezTo>
                  <a:cubicBezTo>
                    <a:pt x="460" y="17393"/>
                    <a:pt x="433" y="17403"/>
                    <a:pt x="407" y="17403"/>
                  </a:cubicBezTo>
                  <a:cubicBezTo>
                    <a:pt x="352" y="17403"/>
                    <a:pt x="299" y="17360"/>
                    <a:pt x="299" y="17296"/>
                  </a:cubicBezTo>
                  <a:cubicBezTo>
                    <a:pt x="299" y="17238"/>
                    <a:pt x="347" y="17191"/>
                    <a:pt x="406" y="17191"/>
                  </a:cubicBezTo>
                  <a:close/>
                  <a:moveTo>
                    <a:pt x="932" y="17191"/>
                  </a:moveTo>
                  <a:cubicBezTo>
                    <a:pt x="1027" y="17191"/>
                    <a:pt x="1075" y="17304"/>
                    <a:pt x="1007" y="17372"/>
                  </a:cubicBezTo>
                  <a:cubicBezTo>
                    <a:pt x="986" y="17393"/>
                    <a:pt x="959" y="17403"/>
                    <a:pt x="933" y="17403"/>
                  </a:cubicBezTo>
                  <a:cubicBezTo>
                    <a:pt x="879" y="17403"/>
                    <a:pt x="826" y="17360"/>
                    <a:pt x="826" y="17296"/>
                  </a:cubicBezTo>
                  <a:cubicBezTo>
                    <a:pt x="826" y="17238"/>
                    <a:pt x="873" y="17191"/>
                    <a:pt x="932" y="17191"/>
                  </a:cubicBezTo>
                  <a:close/>
                  <a:moveTo>
                    <a:pt x="1458" y="17191"/>
                  </a:moveTo>
                  <a:cubicBezTo>
                    <a:pt x="1553" y="17191"/>
                    <a:pt x="1601" y="17304"/>
                    <a:pt x="1534" y="17372"/>
                  </a:cubicBezTo>
                  <a:cubicBezTo>
                    <a:pt x="1512" y="17393"/>
                    <a:pt x="1485" y="17403"/>
                    <a:pt x="1459" y="17403"/>
                  </a:cubicBezTo>
                  <a:cubicBezTo>
                    <a:pt x="1405" y="17403"/>
                    <a:pt x="1353" y="17360"/>
                    <a:pt x="1353" y="17296"/>
                  </a:cubicBezTo>
                  <a:cubicBezTo>
                    <a:pt x="1353" y="17238"/>
                    <a:pt x="1400" y="17191"/>
                    <a:pt x="1458" y="17191"/>
                  </a:cubicBezTo>
                  <a:close/>
                  <a:moveTo>
                    <a:pt x="406" y="17716"/>
                  </a:moveTo>
                  <a:cubicBezTo>
                    <a:pt x="501" y="17716"/>
                    <a:pt x="548" y="17831"/>
                    <a:pt x="482" y="17898"/>
                  </a:cubicBezTo>
                  <a:cubicBezTo>
                    <a:pt x="460" y="17920"/>
                    <a:pt x="433" y="17929"/>
                    <a:pt x="407" y="17929"/>
                  </a:cubicBezTo>
                  <a:cubicBezTo>
                    <a:pt x="352" y="17929"/>
                    <a:pt x="299" y="17887"/>
                    <a:pt x="299" y="17823"/>
                  </a:cubicBezTo>
                  <a:cubicBezTo>
                    <a:pt x="299" y="17764"/>
                    <a:pt x="347" y="17716"/>
                    <a:pt x="406" y="17716"/>
                  </a:cubicBezTo>
                  <a:close/>
                  <a:moveTo>
                    <a:pt x="932" y="17716"/>
                  </a:moveTo>
                  <a:cubicBezTo>
                    <a:pt x="1027" y="17716"/>
                    <a:pt x="1075" y="17831"/>
                    <a:pt x="1007" y="17898"/>
                  </a:cubicBezTo>
                  <a:cubicBezTo>
                    <a:pt x="986" y="17920"/>
                    <a:pt x="959" y="17929"/>
                    <a:pt x="933" y="17929"/>
                  </a:cubicBezTo>
                  <a:cubicBezTo>
                    <a:pt x="879" y="17929"/>
                    <a:pt x="826" y="17887"/>
                    <a:pt x="826" y="17823"/>
                  </a:cubicBezTo>
                  <a:cubicBezTo>
                    <a:pt x="826" y="17764"/>
                    <a:pt x="873" y="17716"/>
                    <a:pt x="932" y="17716"/>
                  </a:cubicBezTo>
                  <a:close/>
                  <a:moveTo>
                    <a:pt x="1458" y="17716"/>
                  </a:moveTo>
                  <a:cubicBezTo>
                    <a:pt x="1553" y="17716"/>
                    <a:pt x="1601" y="17831"/>
                    <a:pt x="1534" y="17898"/>
                  </a:cubicBezTo>
                  <a:cubicBezTo>
                    <a:pt x="1512" y="17920"/>
                    <a:pt x="1485" y="17929"/>
                    <a:pt x="1459" y="17929"/>
                  </a:cubicBezTo>
                  <a:cubicBezTo>
                    <a:pt x="1405" y="17929"/>
                    <a:pt x="1353" y="17887"/>
                    <a:pt x="1353" y="17823"/>
                  </a:cubicBezTo>
                  <a:cubicBezTo>
                    <a:pt x="1353" y="17764"/>
                    <a:pt x="1400" y="17716"/>
                    <a:pt x="1458" y="17716"/>
                  </a:cubicBezTo>
                  <a:close/>
                  <a:moveTo>
                    <a:pt x="406" y="18243"/>
                  </a:moveTo>
                  <a:cubicBezTo>
                    <a:pt x="501" y="18243"/>
                    <a:pt x="548" y="18357"/>
                    <a:pt x="482" y="18424"/>
                  </a:cubicBezTo>
                  <a:cubicBezTo>
                    <a:pt x="460" y="18446"/>
                    <a:pt x="433" y="18456"/>
                    <a:pt x="406" y="18456"/>
                  </a:cubicBezTo>
                  <a:cubicBezTo>
                    <a:pt x="352" y="18456"/>
                    <a:pt x="299" y="18413"/>
                    <a:pt x="299" y="18350"/>
                  </a:cubicBezTo>
                  <a:cubicBezTo>
                    <a:pt x="299" y="18290"/>
                    <a:pt x="347" y="18243"/>
                    <a:pt x="406" y="18243"/>
                  </a:cubicBezTo>
                  <a:close/>
                  <a:moveTo>
                    <a:pt x="932" y="18243"/>
                  </a:moveTo>
                  <a:cubicBezTo>
                    <a:pt x="1027" y="18243"/>
                    <a:pt x="1075" y="18357"/>
                    <a:pt x="1007" y="18424"/>
                  </a:cubicBezTo>
                  <a:cubicBezTo>
                    <a:pt x="986" y="18446"/>
                    <a:pt x="959" y="18456"/>
                    <a:pt x="933" y="18456"/>
                  </a:cubicBezTo>
                  <a:cubicBezTo>
                    <a:pt x="878" y="18456"/>
                    <a:pt x="826" y="18413"/>
                    <a:pt x="826" y="18350"/>
                  </a:cubicBezTo>
                  <a:cubicBezTo>
                    <a:pt x="826" y="18290"/>
                    <a:pt x="873" y="18243"/>
                    <a:pt x="932" y="18243"/>
                  </a:cubicBezTo>
                  <a:close/>
                  <a:moveTo>
                    <a:pt x="1458" y="18243"/>
                  </a:moveTo>
                  <a:cubicBezTo>
                    <a:pt x="1553" y="18243"/>
                    <a:pt x="1601" y="18357"/>
                    <a:pt x="1534" y="18424"/>
                  </a:cubicBezTo>
                  <a:cubicBezTo>
                    <a:pt x="1512" y="18446"/>
                    <a:pt x="1485" y="18456"/>
                    <a:pt x="1459" y="18456"/>
                  </a:cubicBezTo>
                  <a:cubicBezTo>
                    <a:pt x="1404" y="18456"/>
                    <a:pt x="1353" y="18413"/>
                    <a:pt x="1353" y="18350"/>
                  </a:cubicBezTo>
                  <a:cubicBezTo>
                    <a:pt x="1353" y="18290"/>
                    <a:pt x="1400" y="18243"/>
                    <a:pt x="1458" y="18243"/>
                  </a:cubicBezTo>
                  <a:close/>
                  <a:moveTo>
                    <a:pt x="1458" y="18769"/>
                  </a:moveTo>
                  <a:cubicBezTo>
                    <a:pt x="1513" y="18769"/>
                    <a:pt x="1565" y="18811"/>
                    <a:pt x="1565" y="18875"/>
                  </a:cubicBezTo>
                  <a:cubicBezTo>
                    <a:pt x="1565" y="18935"/>
                    <a:pt x="1517" y="18982"/>
                    <a:pt x="1458" y="18982"/>
                  </a:cubicBezTo>
                  <a:cubicBezTo>
                    <a:pt x="1364" y="18982"/>
                    <a:pt x="1317" y="18867"/>
                    <a:pt x="1383" y="18800"/>
                  </a:cubicBezTo>
                  <a:cubicBezTo>
                    <a:pt x="1405" y="18778"/>
                    <a:pt x="1432" y="18769"/>
                    <a:pt x="1458" y="18769"/>
                  </a:cubicBezTo>
                  <a:close/>
                  <a:moveTo>
                    <a:pt x="406" y="18769"/>
                  </a:moveTo>
                  <a:cubicBezTo>
                    <a:pt x="501" y="18769"/>
                    <a:pt x="548" y="18884"/>
                    <a:pt x="482" y="18950"/>
                  </a:cubicBezTo>
                  <a:cubicBezTo>
                    <a:pt x="460" y="18972"/>
                    <a:pt x="433" y="18982"/>
                    <a:pt x="407" y="18982"/>
                  </a:cubicBezTo>
                  <a:cubicBezTo>
                    <a:pt x="352" y="18982"/>
                    <a:pt x="299" y="18940"/>
                    <a:pt x="299" y="18875"/>
                  </a:cubicBezTo>
                  <a:cubicBezTo>
                    <a:pt x="299" y="18816"/>
                    <a:pt x="347" y="18769"/>
                    <a:pt x="406" y="18769"/>
                  </a:cubicBezTo>
                  <a:close/>
                  <a:moveTo>
                    <a:pt x="932" y="18769"/>
                  </a:moveTo>
                  <a:cubicBezTo>
                    <a:pt x="1027" y="18769"/>
                    <a:pt x="1075" y="18884"/>
                    <a:pt x="1007" y="18950"/>
                  </a:cubicBezTo>
                  <a:cubicBezTo>
                    <a:pt x="986" y="18972"/>
                    <a:pt x="959" y="18982"/>
                    <a:pt x="933" y="18982"/>
                  </a:cubicBezTo>
                  <a:cubicBezTo>
                    <a:pt x="878" y="18982"/>
                    <a:pt x="826" y="18940"/>
                    <a:pt x="826" y="18875"/>
                  </a:cubicBezTo>
                  <a:cubicBezTo>
                    <a:pt x="826" y="18816"/>
                    <a:pt x="873" y="18769"/>
                    <a:pt x="932" y="18769"/>
                  </a:cubicBezTo>
                  <a:close/>
                  <a:moveTo>
                    <a:pt x="406" y="19295"/>
                  </a:moveTo>
                  <a:cubicBezTo>
                    <a:pt x="501" y="19295"/>
                    <a:pt x="548" y="19409"/>
                    <a:pt x="482" y="19477"/>
                  </a:cubicBezTo>
                  <a:cubicBezTo>
                    <a:pt x="460" y="19499"/>
                    <a:pt x="433" y="19508"/>
                    <a:pt x="407" y="19508"/>
                  </a:cubicBezTo>
                  <a:cubicBezTo>
                    <a:pt x="352" y="19508"/>
                    <a:pt x="299" y="19466"/>
                    <a:pt x="299" y="19402"/>
                  </a:cubicBezTo>
                  <a:cubicBezTo>
                    <a:pt x="299" y="19343"/>
                    <a:pt x="347" y="19295"/>
                    <a:pt x="406" y="19295"/>
                  </a:cubicBezTo>
                  <a:close/>
                  <a:moveTo>
                    <a:pt x="931" y="19295"/>
                  </a:moveTo>
                  <a:cubicBezTo>
                    <a:pt x="986" y="19295"/>
                    <a:pt x="1039" y="19338"/>
                    <a:pt x="1039" y="19402"/>
                  </a:cubicBezTo>
                  <a:cubicBezTo>
                    <a:pt x="1039" y="19460"/>
                    <a:pt x="991" y="19508"/>
                    <a:pt x="932" y="19508"/>
                  </a:cubicBezTo>
                  <a:cubicBezTo>
                    <a:pt x="837" y="19508"/>
                    <a:pt x="790" y="19394"/>
                    <a:pt x="856" y="19326"/>
                  </a:cubicBezTo>
                  <a:cubicBezTo>
                    <a:pt x="878" y="19305"/>
                    <a:pt x="905" y="19295"/>
                    <a:pt x="931" y="19295"/>
                  </a:cubicBezTo>
                  <a:close/>
                  <a:moveTo>
                    <a:pt x="405" y="19821"/>
                  </a:moveTo>
                  <a:cubicBezTo>
                    <a:pt x="459" y="19821"/>
                    <a:pt x="512" y="19864"/>
                    <a:pt x="512" y="19928"/>
                  </a:cubicBezTo>
                  <a:cubicBezTo>
                    <a:pt x="512" y="19987"/>
                    <a:pt x="465" y="20034"/>
                    <a:pt x="406" y="20034"/>
                  </a:cubicBezTo>
                  <a:cubicBezTo>
                    <a:pt x="311" y="20034"/>
                    <a:pt x="263" y="19919"/>
                    <a:pt x="331" y="19853"/>
                  </a:cubicBezTo>
                  <a:cubicBezTo>
                    <a:pt x="352" y="19831"/>
                    <a:pt x="379" y="19821"/>
                    <a:pt x="405" y="19821"/>
                  </a:cubicBezTo>
                  <a:close/>
                  <a:moveTo>
                    <a:pt x="1575" y="1"/>
                  </a:moveTo>
                  <a:lnTo>
                    <a:pt x="0" y="1576"/>
                  </a:lnTo>
                  <a:lnTo>
                    <a:pt x="0" y="20638"/>
                  </a:lnTo>
                  <a:lnTo>
                    <a:pt x="674" y="19963"/>
                  </a:lnTo>
                  <a:lnTo>
                    <a:pt x="1575" y="19063"/>
                  </a:lnTo>
                  <a:lnTo>
                    <a:pt x="15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7"/>
            <p:cNvSpPr/>
            <p:nvPr/>
          </p:nvSpPr>
          <p:spPr>
            <a:xfrm>
              <a:off x="5095207" y="4134376"/>
              <a:ext cx="291693" cy="279072"/>
            </a:xfrm>
            <a:custGeom>
              <a:rect b="b" l="l" r="r" t="t"/>
              <a:pathLst>
                <a:path extrusionOk="0" h="1858" w="1942">
                  <a:moveTo>
                    <a:pt x="1624" y="93"/>
                  </a:moveTo>
                  <a:cubicBezTo>
                    <a:pt x="1719" y="93"/>
                    <a:pt x="1767" y="208"/>
                    <a:pt x="1699" y="275"/>
                  </a:cubicBezTo>
                  <a:cubicBezTo>
                    <a:pt x="1678" y="296"/>
                    <a:pt x="1651" y="306"/>
                    <a:pt x="1625" y="306"/>
                  </a:cubicBezTo>
                  <a:cubicBezTo>
                    <a:pt x="1571" y="306"/>
                    <a:pt x="1518" y="264"/>
                    <a:pt x="1518" y="200"/>
                  </a:cubicBezTo>
                  <a:cubicBezTo>
                    <a:pt x="1518" y="141"/>
                    <a:pt x="1565" y="93"/>
                    <a:pt x="1624" y="93"/>
                  </a:cubicBezTo>
                  <a:close/>
                  <a:moveTo>
                    <a:pt x="1098" y="619"/>
                  </a:moveTo>
                  <a:cubicBezTo>
                    <a:pt x="1193" y="619"/>
                    <a:pt x="1240" y="734"/>
                    <a:pt x="1174" y="801"/>
                  </a:cubicBezTo>
                  <a:cubicBezTo>
                    <a:pt x="1152" y="822"/>
                    <a:pt x="1125" y="832"/>
                    <a:pt x="1099" y="832"/>
                  </a:cubicBezTo>
                  <a:cubicBezTo>
                    <a:pt x="1044" y="832"/>
                    <a:pt x="991" y="790"/>
                    <a:pt x="991" y="725"/>
                  </a:cubicBezTo>
                  <a:cubicBezTo>
                    <a:pt x="991" y="667"/>
                    <a:pt x="1039" y="619"/>
                    <a:pt x="1098" y="619"/>
                  </a:cubicBezTo>
                  <a:close/>
                  <a:moveTo>
                    <a:pt x="572" y="1146"/>
                  </a:moveTo>
                  <a:cubicBezTo>
                    <a:pt x="666" y="1146"/>
                    <a:pt x="714" y="1261"/>
                    <a:pt x="647" y="1327"/>
                  </a:cubicBezTo>
                  <a:cubicBezTo>
                    <a:pt x="625" y="1349"/>
                    <a:pt x="598" y="1359"/>
                    <a:pt x="572" y="1359"/>
                  </a:cubicBezTo>
                  <a:cubicBezTo>
                    <a:pt x="517" y="1359"/>
                    <a:pt x="465" y="1316"/>
                    <a:pt x="465" y="1252"/>
                  </a:cubicBezTo>
                  <a:cubicBezTo>
                    <a:pt x="465" y="1193"/>
                    <a:pt x="513" y="1146"/>
                    <a:pt x="572" y="1146"/>
                  </a:cubicBezTo>
                  <a:close/>
                  <a:moveTo>
                    <a:pt x="1635" y="1"/>
                  </a:moveTo>
                  <a:lnTo>
                    <a:pt x="0" y="1635"/>
                  </a:lnTo>
                  <a:lnTo>
                    <a:pt x="0" y="1682"/>
                  </a:lnTo>
                  <a:cubicBezTo>
                    <a:pt x="16" y="1674"/>
                    <a:pt x="32" y="1671"/>
                    <a:pt x="47" y="1671"/>
                  </a:cubicBezTo>
                  <a:cubicBezTo>
                    <a:pt x="135" y="1671"/>
                    <a:pt x="194" y="1787"/>
                    <a:pt x="117" y="1857"/>
                  </a:cubicBezTo>
                  <a:lnTo>
                    <a:pt x="366" y="1857"/>
                  </a:lnTo>
                  <a:lnTo>
                    <a:pt x="468" y="1755"/>
                  </a:lnTo>
                  <a:cubicBezTo>
                    <a:pt x="477" y="1715"/>
                    <a:pt x="508" y="1684"/>
                    <a:pt x="548" y="1675"/>
                  </a:cubicBezTo>
                  <a:lnTo>
                    <a:pt x="994" y="1228"/>
                  </a:lnTo>
                  <a:cubicBezTo>
                    <a:pt x="1004" y="1189"/>
                    <a:pt x="1034" y="1157"/>
                    <a:pt x="1075" y="1148"/>
                  </a:cubicBezTo>
                  <a:lnTo>
                    <a:pt x="1520" y="702"/>
                  </a:lnTo>
                  <a:cubicBezTo>
                    <a:pt x="1529" y="662"/>
                    <a:pt x="1561" y="631"/>
                    <a:pt x="1600" y="622"/>
                  </a:cubicBezTo>
                  <a:lnTo>
                    <a:pt x="1941" y="282"/>
                  </a:lnTo>
                  <a:lnTo>
                    <a:pt x="19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7"/>
            <p:cNvSpPr/>
            <p:nvPr/>
          </p:nvSpPr>
          <p:spPr>
            <a:xfrm>
              <a:off x="5344392" y="1207421"/>
              <a:ext cx="42507" cy="2914481"/>
            </a:xfrm>
            <a:custGeom>
              <a:rect b="b" l="l" r="r" t="t"/>
              <a:pathLst>
                <a:path extrusionOk="0" h="19404" w="283">
                  <a:moveTo>
                    <a:pt x="282" y="0"/>
                  </a:moveTo>
                  <a:lnTo>
                    <a:pt x="1" y="282"/>
                  </a:lnTo>
                  <a:lnTo>
                    <a:pt x="1" y="19403"/>
                  </a:lnTo>
                  <a:lnTo>
                    <a:pt x="282" y="19403"/>
                  </a:lnTo>
                  <a:lnTo>
                    <a:pt x="2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7"/>
            <p:cNvSpPr/>
            <p:nvPr/>
          </p:nvSpPr>
          <p:spPr>
            <a:xfrm>
              <a:off x="5095207" y="4425915"/>
              <a:ext cx="42357" cy="42356"/>
            </a:xfrm>
            <a:custGeom>
              <a:rect b="b" l="l" r="r" t="t"/>
              <a:pathLst>
                <a:path extrusionOk="0" h="282" w="282">
                  <a:moveTo>
                    <a:pt x="0" y="0"/>
                  </a:moveTo>
                  <a:lnTo>
                    <a:pt x="0" y="282"/>
                  </a:lnTo>
                  <a:lnTo>
                    <a:pt x="2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7"/>
            <p:cNvSpPr/>
            <p:nvPr/>
          </p:nvSpPr>
          <p:spPr>
            <a:xfrm>
              <a:off x="5150031" y="4397828"/>
              <a:ext cx="20277" cy="15621"/>
            </a:xfrm>
            <a:custGeom>
              <a:rect b="b" l="l" r="r" t="t"/>
              <a:pathLst>
                <a:path extrusionOk="0" h="104" w="135">
                  <a:moveTo>
                    <a:pt x="103" y="1"/>
                  </a:moveTo>
                  <a:lnTo>
                    <a:pt x="1" y="103"/>
                  </a:lnTo>
                  <a:lnTo>
                    <a:pt x="135" y="103"/>
                  </a:lnTo>
                  <a:cubicBezTo>
                    <a:pt x="112" y="83"/>
                    <a:pt x="100" y="54"/>
                    <a:pt x="100" y="24"/>
                  </a:cubicBezTo>
                  <a:cubicBezTo>
                    <a:pt x="100" y="16"/>
                    <a:pt x="101" y="9"/>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7"/>
            <p:cNvSpPr/>
            <p:nvPr/>
          </p:nvSpPr>
          <p:spPr>
            <a:xfrm>
              <a:off x="5095207" y="4176583"/>
              <a:ext cx="2507631" cy="291688"/>
            </a:xfrm>
            <a:custGeom>
              <a:rect b="b" l="l" r="r" t="t"/>
              <a:pathLst>
                <a:path extrusionOk="0" h="1942" w="16695">
                  <a:moveTo>
                    <a:pt x="16108" y="1"/>
                  </a:moveTo>
                  <a:lnTo>
                    <a:pt x="14461" y="1648"/>
                  </a:lnTo>
                  <a:cubicBezTo>
                    <a:pt x="14453" y="1656"/>
                    <a:pt x="14442" y="1660"/>
                    <a:pt x="14431" y="1660"/>
                  </a:cubicBezTo>
                  <a:lnTo>
                    <a:pt x="281" y="1660"/>
                  </a:lnTo>
                  <a:lnTo>
                    <a:pt x="0" y="1942"/>
                  </a:lnTo>
                  <a:lnTo>
                    <a:pt x="14755" y="1942"/>
                  </a:lnTo>
                  <a:lnTo>
                    <a:pt x="166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7"/>
            <p:cNvSpPr/>
            <p:nvPr/>
          </p:nvSpPr>
          <p:spPr>
            <a:xfrm>
              <a:off x="5177518" y="4176583"/>
              <a:ext cx="2319427" cy="236865"/>
            </a:xfrm>
            <a:custGeom>
              <a:rect b="b" l="l" r="r" t="t"/>
              <a:pathLst>
                <a:path extrusionOk="0" h="1577" w="15442">
                  <a:moveTo>
                    <a:pt x="1602" y="338"/>
                  </a:moveTo>
                  <a:cubicBezTo>
                    <a:pt x="1657" y="338"/>
                    <a:pt x="1709" y="380"/>
                    <a:pt x="1709" y="444"/>
                  </a:cubicBezTo>
                  <a:cubicBezTo>
                    <a:pt x="1709" y="504"/>
                    <a:pt x="1661" y="551"/>
                    <a:pt x="1602" y="551"/>
                  </a:cubicBezTo>
                  <a:cubicBezTo>
                    <a:pt x="1508" y="551"/>
                    <a:pt x="1461" y="436"/>
                    <a:pt x="1527" y="370"/>
                  </a:cubicBezTo>
                  <a:cubicBezTo>
                    <a:pt x="1549" y="348"/>
                    <a:pt x="1576" y="338"/>
                    <a:pt x="1602" y="338"/>
                  </a:cubicBezTo>
                  <a:close/>
                  <a:moveTo>
                    <a:pt x="2128" y="338"/>
                  </a:moveTo>
                  <a:cubicBezTo>
                    <a:pt x="2183" y="338"/>
                    <a:pt x="2235" y="380"/>
                    <a:pt x="2235" y="444"/>
                  </a:cubicBezTo>
                  <a:cubicBezTo>
                    <a:pt x="2235" y="504"/>
                    <a:pt x="2188" y="551"/>
                    <a:pt x="2129" y="551"/>
                  </a:cubicBezTo>
                  <a:cubicBezTo>
                    <a:pt x="2035" y="551"/>
                    <a:pt x="1986" y="436"/>
                    <a:pt x="2054" y="370"/>
                  </a:cubicBezTo>
                  <a:cubicBezTo>
                    <a:pt x="2075" y="348"/>
                    <a:pt x="2102" y="338"/>
                    <a:pt x="2128" y="338"/>
                  </a:cubicBezTo>
                  <a:close/>
                  <a:moveTo>
                    <a:pt x="2655" y="338"/>
                  </a:moveTo>
                  <a:cubicBezTo>
                    <a:pt x="2709" y="338"/>
                    <a:pt x="2761" y="380"/>
                    <a:pt x="2761" y="444"/>
                  </a:cubicBezTo>
                  <a:cubicBezTo>
                    <a:pt x="2761" y="504"/>
                    <a:pt x="2714" y="551"/>
                    <a:pt x="2656" y="551"/>
                  </a:cubicBezTo>
                  <a:cubicBezTo>
                    <a:pt x="2560" y="551"/>
                    <a:pt x="2513" y="436"/>
                    <a:pt x="2580" y="370"/>
                  </a:cubicBezTo>
                  <a:cubicBezTo>
                    <a:pt x="2602" y="348"/>
                    <a:pt x="2629" y="338"/>
                    <a:pt x="2655" y="338"/>
                  </a:cubicBezTo>
                  <a:close/>
                  <a:moveTo>
                    <a:pt x="3181" y="338"/>
                  </a:moveTo>
                  <a:cubicBezTo>
                    <a:pt x="3236" y="338"/>
                    <a:pt x="3288" y="380"/>
                    <a:pt x="3288" y="444"/>
                  </a:cubicBezTo>
                  <a:cubicBezTo>
                    <a:pt x="3288" y="504"/>
                    <a:pt x="3241" y="551"/>
                    <a:pt x="3181" y="551"/>
                  </a:cubicBezTo>
                  <a:cubicBezTo>
                    <a:pt x="3087" y="551"/>
                    <a:pt x="3039" y="436"/>
                    <a:pt x="3106" y="370"/>
                  </a:cubicBezTo>
                  <a:cubicBezTo>
                    <a:pt x="3128" y="348"/>
                    <a:pt x="3155" y="338"/>
                    <a:pt x="3181" y="338"/>
                  </a:cubicBezTo>
                  <a:close/>
                  <a:moveTo>
                    <a:pt x="3708" y="338"/>
                  </a:moveTo>
                  <a:cubicBezTo>
                    <a:pt x="3762" y="338"/>
                    <a:pt x="3815" y="380"/>
                    <a:pt x="3815" y="444"/>
                  </a:cubicBezTo>
                  <a:cubicBezTo>
                    <a:pt x="3815" y="504"/>
                    <a:pt x="3766" y="551"/>
                    <a:pt x="3708" y="551"/>
                  </a:cubicBezTo>
                  <a:cubicBezTo>
                    <a:pt x="3613" y="551"/>
                    <a:pt x="3566" y="436"/>
                    <a:pt x="3632" y="370"/>
                  </a:cubicBezTo>
                  <a:cubicBezTo>
                    <a:pt x="3654" y="348"/>
                    <a:pt x="3681" y="338"/>
                    <a:pt x="3708" y="338"/>
                  </a:cubicBezTo>
                  <a:close/>
                  <a:moveTo>
                    <a:pt x="4233" y="338"/>
                  </a:moveTo>
                  <a:cubicBezTo>
                    <a:pt x="4288" y="338"/>
                    <a:pt x="4340" y="380"/>
                    <a:pt x="4340" y="444"/>
                  </a:cubicBezTo>
                  <a:cubicBezTo>
                    <a:pt x="4340" y="504"/>
                    <a:pt x="4293" y="551"/>
                    <a:pt x="4234" y="551"/>
                  </a:cubicBezTo>
                  <a:cubicBezTo>
                    <a:pt x="4139" y="551"/>
                    <a:pt x="4091" y="436"/>
                    <a:pt x="4159" y="370"/>
                  </a:cubicBezTo>
                  <a:cubicBezTo>
                    <a:pt x="4180" y="348"/>
                    <a:pt x="4207" y="338"/>
                    <a:pt x="4233" y="338"/>
                  </a:cubicBezTo>
                  <a:close/>
                  <a:moveTo>
                    <a:pt x="4760" y="338"/>
                  </a:moveTo>
                  <a:cubicBezTo>
                    <a:pt x="4814" y="338"/>
                    <a:pt x="4867" y="380"/>
                    <a:pt x="4867" y="444"/>
                  </a:cubicBezTo>
                  <a:cubicBezTo>
                    <a:pt x="4867" y="504"/>
                    <a:pt x="4819" y="551"/>
                    <a:pt x="4760" y="551"/>
                  </a:cubicBezTo>
                  <a:cubicBezTo>
                    <a:pt x="4665" y="551"/>
                    <a:pt x="4618" y="436"/>
                    <a:pt x="4685" y="370"/>
                  </a:cubicBezTo>
                  <a:cubicBezTo>
                    <a:pt x="4707" y="348"/>
                    <a:pt x="4734" y="338"/>
                    <a:pt x="4760" y="338"/>
                  </a:cubicBezTo>
                  <a:close/>
                  <a:moveTo>
                    <a:pt x="5286" y="338"/>
                  </a:moveTo>
                  <a:cubicBezTo>
                    <a:pt x="5341" y="338"/>
                    <a:pt x="5393" y="380"/>
                    <a:pt x="5393" y="444"/>
                  </a:cubicBezTo>
                  <a:cubicBezTo>
                    <a:pt x="5393" y="504"/>
                    <a:pt x="5345" y="551"/>
                    <a:pt x="5286" y="551"/>
                  </a:cubicBezTo>
                  <a:cubicBezTo>
                    <a:pt x="5192" y="551"/>
                    <a:pt x="5145" y="436"/>
                    <a:pt x="5211" y="370"/>
                  </a:cubicBezTo>
                  <a:cubicBezTo>
                    <a:pt x="5233" y="348"/>
                    <a:pt x="5260" y="338"/>
                    <a:pt x="5286" y="338"/>
                  </a:cubicBezTo>
                  <a:close/>
                  <a:moveTo>
                    <a:pt x="5813" y="338"/>
                  </a:moveTo>
                  <a:cubicBezTo>
                    <a:pt x="5868" y="338"/>
                    <a:pt x="5920" y="380"/>
                    <a:pt x="5920" y="444"/>
                  </a:cubicBezTo>
                  <a:cubicBezTo>
                    <a:pt x="5920" y="504"/>
                    <a:pt x="5871" y="551"/>
                    <a:pt x="5813" y="551"/>
                  </a:cubicBezTo>
                  <a:cubicBezTo>
                    <a:pt x="5718" y="551"/>
                    <a:pt x="5670" y="436"/>
                    <a:pt x="5738" y="370"/>
                  </a:cubicBezTo>
                  <a:cubicBezTo>
                    <a:pt x="5759" y="348"/>
                    <a:pt x="5786" y="338"/>
                    <a:pt x="5813" y="338"/>
                  </a:cubicBezTo>
                  <a:close/>
                  <a:moveTo>
                    <a:pt x="6339" y="338"/>
                  </a:moveTo>
                  <a:cubicBezTo>
                    <a:pt x="6393" y="338"/>
                    <a:pt x="6445" y="380"/>
                    <a:pt x="6445" y="444"/>
                  </a:cubicBezTo>
                  <a:cubicBezTo>
                    <a:pt x="6445" y="504"/>
                    <a:pt x="6398" y="551"/>
                    <a:pt x="6340" y="551"/>
                  </a:cubicBezTo>
                  <a:cubicBezTo>
                    <a:pt x="6244" y="551"/>
                    <a:pt x="6197" y="436"/>
                    <a:pt x="6264" y="370"/>
                  </a:cubicBezTo>
                  <a:cubicBezTo>
                    <a:pt x="6286" y="348"/>
                    <a:pt x="6312" y="338"/>
                    <a:pt x="6339" y="338"/>
                  </a:cubicBezTo>
                  <a:close/>
                  <a:moveTo>
                    <a:pt x="6865" y="338"/>
                  </a:moveTo>
                  <a:cubicBezTo>
                    <a:pt x="6920" y="338"/>
                    <a:pt x="6972" y="380"/>
                    <a:pt x="6972" y="444"/>
                  </a:cubicBezTo>
                  <a:cubicBezTo>
                    <a:pt x="6972" y="504"/>
                    <a:pt x="6925" y="551"/>
                    <a:pt x="6865" y="551"/>
                  </a:cubicBezTo>
                  <a:cubicBezTo>
                    <a:pt x="6770" y="551"/>
                    <a:pt x="6723" y="436"/>
                    <a:pt x="6791" y="370"/>
                  </a:cubicBezTo>
                  <a:cubicBezTo>
                    <a:pt x="6812" y="348"/>
                    <a:pt x="6839" y="338"/>
                    <a:pt x="6865" y="338"/>
                  </a:cubicBezTo>
                  <a:close/>
                  <a:moveTo>
                    <a:pt x="7391" y="338"/>
                  </a:moveTo>
                  <a:cubicBezTo>
                    <a:pt x="7446" y="338"/>
                    <a:pt x="7498" y="380"/>
                    <a:pt x="7498" y="444"/>
                  </a:cubicBezTo>
                  <a:cubicBezTo>
                    <a:pt x="7498" y="504"/>
                    <a:pt x="7450" y="551"/>
                    <a:pt x="7392" y="551"/>
                  </a:cubicBezTo>
                  <a:cubicBezTo>
                    <a:pt x="7297" y="551"/>
                    <a:pt x="7250" y="436"/>
                    <a:pt x="7316" y="370"/>
                  </a:cubicBezTo>
                  <a:cubicBezTo>
                    <a:pt x="7338" y="348"/>
                    <a:pt x="7365" y="338"/>
                    <a:pt x="7391" y="338"/>
                  </a:cubicBezTo>
                  <a:close/>
                  <a:moveTo>
                    <a:pt x="7918" y="338"/>
                  </a:moveTo>
                  <a:cubicBezTo>
                    <a:pt x="7972" y="338"/>
                    <a:pt x="8024" y="380"/>
                    <a:pt x="8024" y="444"/>
                  </a:cubicBezTo>
                  <a:cubicBezTo>
                    <a:pt x="8024" y="504"/>
                    <a:pt x="7977" y="551"/>
                    <a:pt x="7918" y="551"/>
                  </a:cubicBezTo>
                  <a:cubicBezTo>
                    <a:pt x="7824" y="551"/>
                    <a:pt x="7775" y="436"/>
                    <a:pt x="7843" y="370"/>
                  </a:cubicBezTo>
                  <a:cubicBezTo>
                    <a:pt x="7865" y="348"/>
                    <a:pt x="7892" y="338"/>
                    <a:pt x="7918" y="338"/>
                  </a:cubicBezTo>
                  <a:close/>
                  <a:moveTo>
                    <a:pt x="8444" y="338"/>
                  </a:moveTo>
                  <a:cubicBezTo>
                    <a:pt x="8498" y="338"/>
                    <a:pt x="8551" y="380"/>
                    <a:pt x="8551" y="444"/>
                  </a:cubicBezTo>
                  <a:cubicBezTo>
                    <a:pt x="8551" y="504"/>
                    <a:pt x="8503" y="551"/>
                    <a:pt x="8445" y="551"/>
                  </a:cubicBezTo>
                  <a:cubicBezTo>
                    <a:pt x="8349" y="551"/>
                    <a:pt x="8302" y="436"/>
                    <a:pt x="8369" y="370"/>
                  </a:cubicBezTo>
                  <a:cubicBezTo>
                    <a:pt x="8391" y="348"/>
                    <a:pt x="8418" y="338"/>
                    <a:pt x="8444" y="338"/>
                  </a:cubicBezTo>
                  <a:close/>
                  <a:moveTo>
                    <a:pt x="8970" y="338"/>
                  </a:moveTo>
                  <a:cubicBezTo>
                    <a:pt x="9025" y="338"/>
                    <a:pt x="9077" y="380"/>
                    <a:pt x="9077" y="444"/>
                  </a:cubicBezTo>
                  <a:cubicBezTo>
                    <a:pt x="9077" y="504"/>
                    <a:pt x="9030" y="551"/>
                    <a:pt x="8970" y="551"/>
                  </a:cubicBezTo>
                  <a:cubicBezTo>
                    <a:pt x="8876" y="551"/>
                    <a:pt x="8828" y="436"/>
                    <a:pt x="8895" y="370"/>
                  </a:cubicBezTo>
                  <a:cubicBezTo>
                    <a:pt x="8917" y="348"/>
                    <a:pt x="8944" y="338"/>
                    <a:pt x="8970" y="338"/>
                  </a:cubicBezTo>
                  <a:close/>
                  <a:moveTo>
                    <a:pt x="9497" y="338"/>
                  </a:moveTo>
                  <a:cubicBezTo>
                    <a:pt x="9551" y="338"/>
                    <a:pt x="9604" y="380"/>
                    <a:pt x="9604" y="444"/>
                  </a:cubicBezTo>
                  <a:cubicBezTo>
                    <a:pt x="9604" y="504"/>
                    <a:pt x="9555" y="551"/>
                    <a:pt x="9497" y="551"/>
                  </a:cubicBezTo>
                  <a:cubicBezTo>
                    <a:pt x="9402" y="551"/>
                    <a:pt x="9355" y="436"/>
                    <a:pt x="9421" y="370"/>
                  </a:cubicBezTo>
                  <a:cubicBezTo>
                    <a:pt x="9443" y="348"/>
                    <a:pt x="9470" y="338"/>
                    <a:pt x="9497" y="338"/>
                  </a:cubicBezTo>
                  <a:close/>
                  <a:moveTo>
                    <a:pt x="10023" y="338"/>
                  </a:moveTo>
                  <a:cubicBezTo>
                    <a:pt x="10077" y="338"/>
                    <a:pt x="10129" y="380"/>
                    <a:pt x="10129" y="444"/>
                  </a:cubicBezTo>
                  <a:cubicBezTo>
                    <a:pt x="10129" y="504"/>
                    <a:pt x="10082" y="551"/>
                    <a:pt x="10023" y="551"/>
                  </a:cubicBezTo>
                  <a:cubicBezTo>
                    <a:pt x="9929" y="551"/>
                    <a:pt x="9881" y="436"/>
                    <a:pt x="9948" y="370"/>
                  </a:cubicBezTo>
                  <a:cubicBezTo>
                    <a:pt x="9970" y="348"/>
                    <a:pt x="9996" y="338"/>
                    <a:pt x="10023" y="338"/>
                  </a:cubicBezTo>
                  <a:close/>
                  <a:moveTo>
                    <a:pt x="10549" y="338"/>
                  </a:moveTo>
                  <a:cubicBezTo>
                    <a:pt x="10604" y="338"/>
                    <a:pt x="10656" y="380"/>
                    <a:pt x="10656" y="444"/>
                  </a:cubicBezTo>
                  <a:cubicBezTo>
                    <a:pt x="10656" y="504"/>
                    <a:pt x="10609" y="551"/>
                    <a:pt x="10550" y="551"/>
                  </a:cubicBezTo>
                  <a:cubicBezTo>
                    <a:pt x="10454" y="551"/>
                    <a:pt x="10407" y="436"/>
                    <a:pt x="10475" y="370"/>
                  </a:cubicBezTo>
                  <a:cubicBezTo>
                    <a:pt x="10496" y="348"/>
                    <a:pt x="10523" y="338"/>
                    <a:pt x="10549" y="338"/>
                  </a:cubicBezTo>
                  <a:close/>
                  <a:moveTo>
                    <a:pt x="11075" y="338"/>
                  </a:moveTo>
                  <a:cubicBezTo>
                    <a:pt x="11130" y="338"/>
                    <a:pt x="11182" y="380"/>
                    <a:pt x="11182" y="444"/>
                  </a:cubicBezTo>
                  <a:cubicBezTo>
                    <a:pt x="11182" y="504"/>
                    <a:pt x="11135" y="551"/>
                    <a:pt x="11075" y="551"/>
                  </a:cubicBezTo>
                  <a:cubicBezTo>
                    <a:pt x="10981" y="551"/>
                    <a:pt x="10934" y="436"/>
                    <a:pt x="11000" y="370"/>
                  </a:cubicBezTo>
                  <a:cubicBezTo>
                    <a:pt x="11022" y="348"/>
                    <a:pt x="11049" y="338"/>
                    <a:pt x="11075" y="338"/>
                  </a:cubicBezTo>
                  <a:close/>
                  <a:moveTo>
                    <a:pt x="11602" y="338"/>
                  </a:moveTo>
                  <a:cubicBezTo>
                    <a:pt x="11657" y="338"/>
                    <a:pt x="11709" y="380"/>
                    <a:pt x="11709" y="444"/>
                  </a:cubicBezTo>
                  <a:cubicBezTo>
                    <a:pt x="11709" y="504"/>
                    <a:pt x="11661" y="551"/>
                    <a:pt x="11602" y="551"/>
                  </a:cubicBezTo>
                  <a:cubicBezTo>
                    <a:pt x="11508" y="551"/>
                    <a:pt x="11460" y="436"/>
                    <a:pt x="11527" y="370"/>
                  </a:cubicBezTo>
                  <a:cubicBezTo>
                    <a:pt x="11549" y="348"/>
                    <a:pt x="11576" y="338"/>
                    <a:pt x="11602" y="338"/>
                  </a:cubicBezTo>
                  <a:close/>
                  <a:moveTo>
                    <a:pt x="12128" y="338"/>
                  </a:moveTo>
                  <a:cubicBezTo>
                    <a:pt x="12182" y="338"/>
                    <a:pt x="12234" y="380"/>
                    <a:pt x="12234" y="444"/>
                  </a:cubicBezTo>
                  <a:cubicBezTo>
                    <a:pt x="12234" y="504"/>
                    <a:pt x="12187" y="551"/>
                    <a:pt x="12129" y="551"/>
                  </a:cubicBezTo>
                  <a:cubicBezTo>
                    <a:pt x="12033" y="551"/>
                    <a:pt x="11986" y="436"/>
                    <a:pt x="12053" y="370"/>
                  </a:cubicBezTo>
                  <a:cubicBezTo>
                    <a:pt x="12075" y="348"/>
                    <a:pt x="12102" y="338"/>
                    <a:pt x="12128" y="338"/>
                  </a:cubicBezTo>
                  <a:close/>
                  <a:moveTo>
                    <a:pt x="12654" y="338"/>
                  </a:moveTo>
                  <a:cubicBezTo>
                    <a:pt x="12709" y="338"/>
                    <a:pt x="12761" y="380"/>
                    <a:pt x="12761" y="444"/>
                  </a:cubicBezTo>
                  <a:cubicBezTo>
                    <a:pt x="12761" y="504"/>
                    <a:pt x="12714" y="551"/>
                    <a:pt x="12654" y="551"/>
                  </a:cubicBezTo>
                  <a:cubicBezTo>
                    <a:pt x="12560" y="551"/>
                    <a:pt x="12512" y="436"/>
                    <a:pt x="12580" y="370"/>
                  </a:cubicBezTo>
                  <a:cubicBezTo>
                    <a:pt x="12601" y="348"/>
                    <a:pt x="12628" y="338"/>
                    <a:pt x="12654" y="338"/>
                  </a:cubicBezTo>
                  <a:close/>
                  <a:moveTo>
                    <a:pt x="13181" y="338"/>
                  </a:moveTo>
                  <a:cubicBezTo>
                    <a:pt x="13235" y="338"/>
                    <a:pt x="13288" y="380"/>
                    <a:pt x="13288" y="444"/>
                  </a:cubicBezTo>
                  <a:cubicBezTo>
                    <a:pt x="13288" y="504"/>
                    <a:pt x="13239" y="551"/>
                    <a:pt x="13181" y="551"/>
                  </a:cubicBezTo>
                  <a:cubicBezTo>
                    <a:pt x="13086" y="551"/>
                    <a:pt x="13039" y="436"/>
                    <a:pt x="13105" y="370"/>
                  </a:cubicBezTo>
                  <a:cubicBezTo>
                    <a:pt x="13127" y="348"/>
                    <a:pt x="13154" y="338"/>
                    <a:pt x="13181" y="338"/>
                  </a:cubicBezTo>
                  <a:close/>
                  <a:moveTo>
                    <a:pt x="13707" y="338"/>
                  </a:moveTo>
                  <a:cubicBezTo>
                    <a:pt x="13762" y="338"/>
                    <a:pt x="13814" y="380"/>
                    <a:pt x="13814" y="444"/>
                  </a:cubicBezTo>
                  <a:cubicBezTo>
                    <a:pt x="13814" y="504"/>
                    <a:pt x="13766" y="551"/>
                    <a:pt x="13707" y="551"/>
                  </a:cubicBezTo>
                  <a:cubicBezTo>
                    <a:pt x="13613" y="551"/>
                    <a:pt x="13564" y="436"/>
                    <a:pt x="13632" y="370"/>
                  </a:cubicBezTo>
                  <a:cubicBezTo>
                    <a:pt x="13654" y="348"/>
                    <a:pt x="13681" y="338"/>
                    <a:pt x="13707" y="338"/>
                  </a:cubicBezTo>
                  <a:close/>
                  <a:moveTo>
                    <a:pt x="14233" y="338"/>
                  </a:moveTo>
                  <a:cubicBezTo>
                    <a:pt x="14287" y="338"/>
                    <a:pt x="14340" y="380"/>
                    <a:pt x="14340" y="444"/>
                  </a:cubicBezTo>
                  <a:cubicBezTo>
                    <a:pt x="14340" y="504"/>
                    <a:pt x="14292" y="551"/>
                    <a:pt x="14234" y="551"/>
                  </a:cubicBezTo>
                  <a:cubicBezTo>
                    <a:pt x="14138" y="551"/>
                    <a:pt x="14091" y="436"/>
                    <a:pt x="14158" y="370"/>
                  </a:cubicBezTo>
                  <a:cubicBezTo>
                    <a:pt x="14180" y="348"/>
                    <a:pt x="14207" y="338"/>
                    <a:pt x="14233" y="338"/>
                  </a:cubicBezTo>
                  <a:close/>
                  <a:moveTo>
                    <a:pt x="14760" y="338"/>
                  </a:moveTo>
                  <a:cubicBezTo>
                    <a:pt x="14814" y="338"/>
                    <a:pt x="14866" y="380"/>
                    <a:pt x="14866" y="444"/>
                  </a:cubicBezTo>
                  <a:cubicBezTo>
                    <a:pt x="14866" y="504"/>
                    <a:pt x="14819" y="551"/>
                    <a:pt x="14759" y="551"/>
                  </a:cubicBezTo>
                  <a:cubicBezTo>
                    <a:pt x="14665" y="551"/>
                    <a:pt x="14618" y="436"/>
                    <a:pt x="14685" y="370"/>
                  </a:cubicBezTo>
                  <a:cubicBezTo>
                    <a:pt x="14707" y="348"/>
                    <a:pt x="14733" y="338"/>
                    <a:pt x="14760" y="338"/>
                  </a:cubicBezTo>
                  <a:close/>
                  <a:moveTo>
                    <a:pt x="1075" y="864"/>
                  </a:moveTo>
                  <a:cubicBezTo>
                    <a:pt x="1130" y="864"/>
                    <a:pt x="1183" y="907"/>
                    <a:pt x="1183" y="971"/>
                  </a:cubicBezTo>
                  <a:cubicBezTo>
                    <a:pt x="1183" y="1029"/>
                    <a:pt x="1135" y="1078"/>
                    <a:pt x="1076" y="1078"/>
                  </a:cubicBezTo>
                  <a:cubicBezTo>
                    <a:pt x="981" y="1078"/>
                    <a:pt x="934" y="963"/>
                    <a:pt x="1000" y="895"/>
                  </a:cubicBezTo>
                  <a:cubicBezTo>
                    <a:pt x="1022" y="874"/>
                    <a:pt x="1049" y="864"/>
                    <a:pt x="1075" y="864"/>
                  </a:cubicBezTo>
                  <a:close/>
                  <a:moveTo>
                    <a:pt x="1602" y="864"/>
                  </a:moveTo>
                  <a:cubicBezTo>
                    <a:pt x="1657" y="864"/>
                    <a:pt x="1709" y="907"/>
                    <a:pt x="1709" y="971"/>
                  </a:cubicBezTo>
                  <a:cubicBezTo>
                    <a:pt x="1709" y="1029"/>
                    <a:pt x="1661" y="1078"/>
                    <a:pt x="1602" y="1078"/>
                  </a:cubicBezTo>
                  <a:cubicBezTo>
                    <a:pt x="1508" y="1078"/>
                    <a:pt x="1461" y="963"/>
                    <a:pt x="1527" y="895"/>
                  </a:cubicBezTo>
                  <a:cubicBezTo>
                    <a:pt x="1549" y="874"/>
                    <a:pt x="1576" y="864"/>
                    <a:pt x="1602" y="864"/>
                  </a:cubicBezTo>
                  <a:close/>
                  <a:moveTo>
                    <a:pt x="2128" y="864"/>
                  </a:moveTo>
                  <a:cubicBezTo>
                    <a:pt x="2183" y="864"/>
                    <a:pt x="2235" y="907"/>
                    <a:pt x="2235" y="971"/>
                  </a:cubicBezTo>
                  <a:cubicBezTo>
                    <a:pt x="2235" y="1029"/>
                    <a:pt x="2188" y="1078"/>
                    <a:pt x="2129" y="1078"/>
                  </a:cubicBezTo>
                  <a:cubicBezTo>
                    <a:pt x="2035" y="1078"/>
                    <a:pt x="1986" y="963"/>
                    <a:pt x="2054" y="895"/>
                  </a:cubicBezTo>
                  <a:cubicBezTo>
                    <a:pt x="2075" y="874"/>
                    <a:pt x="2102" y="864"/>
                    <a:pt x="2128" y="864"/>
                  </a:cubicBezTo>
                  <a:close/>
                  <a:moveTo>
                    <a:pt x="2654" y="864"/>
                  </a:moveTo>
                  <a:cubicBezTo>
                    <a:pt x="2709" y="864"/>
                    <a:pt x="2761" y="907"/>
                    <a:pt x="2761" y="971"/>
                  </a:cubicBezTo>
                  <a:cubicBezTo>
                    <a:pt x="2761" y="1029"/>
                    <a:pt x="2714" y="1078"/>
                    <a:pt x="2656" y="1078"/>
                  </a:cubicBezTo>
                  <a:cubicBezTo>
                    <a:pt x="2560" y="1078"/>
                    <a:pt x="2513" y="963"/>
                    <a:pt x="2580" y="895"/>
                  </a:cubicBezTo>
                  <a:cubicBezTo>
                    <a:pt x="2602" y="874"/>
                    <a:pt x="2628" y="864"/>
                    <a:pt x="2654" y="864"/>
                  </a:cubicBezTo>
                  <a:close/>
                  <a:moveTo>
                    <a:pt x="3180" y="864"/>
                  </a:moveTo>
                  <a:cubicBezTo>
                    <a:pt x="3235" y="864"/>
                    <a:pt x="3288" y="907"/>
                    <a:pt x="3288" y="971"/>
                  </a:cubicBezTo>
                  <a:cubicBezTo>
                    <a:pt x="3288" y="1029"/>
                    <a:pt x="3241" y="1078"/>
                    <a:pt x="3181" y="1078"/>
                  </a:cubicBezTo>
                  <a:cubicBezTo>
                    <a:pt x="3087" y="1078"/>
                    <a:pt x="3039" y="963"/>
                    <a:pt x="3106" y="895"/>
                  </a:cubicBezTo>
                  <a:cubicBezTo>
                    <a:pt x="3127" y="874"/>
                    <a:pt x="3154" y="864"/>
                    <a:pt x="3180" y="864"/>
                  </a:cubicBezTo>
                  <a:close/>
                  <a:moveTo>
                    <a:pt x="3707" y="864"/>
                  </a:moveTo>
                  <a:cubicBezTo>
                    <a:pt x="3762" y="864"/>
                    <a:pt x="3815" y="907"/>
                    <a:pt x="3815" y="971"/>
                  </a:cubicBezTo>
                  <a:cubicBezTo>
                    <a:pt x="3815" y="1029"/>
                    <a:pt x="3766" y="1078"/>
                    <a:pt x="3708" y="1078"/>
                  </a:cubicBezTo>
                  <a:cubicBezTo>
                    <a:pt x="3613" y="1078"/>
                    <a:pt x="3566" y="963"/>
                    <a:pt x="3632" y="895"/>
                  </a:cubicBezTo>
                  <a:cubicBezTo>
                    <a:pt x="3654" y="874"/>
                    <a:pt x="3681" y="864"/>
                    <a:pt x="3707" y="864"/>
                  </a:cubicBezTo>
                  <a:close/>
                  <a:moveTo>
                    <a:pt x="4233" y="864"/>
                  </a:moveTo>
                  <a:cubicBezTo>
                    <a:pt x="4287" y="864"/>
                    <a:pt x="4340" y="907"/>
                    <a:pt x="4340" y="971"/>
                  </a:cubicBezTo>
                  <a:cubicBezTo>
                    <a:pt x="4340" y="1029"/>
                    <a:pt x="4293" y="1078"/>
                    <a:pt x="4234" y="1078"/>
                  </a:cubicBezTo>
                  <a:cubicBezTo>
                    <a:pt x="4139" y="1078"/>
                    <a:pt x="4091" y="963"/>
                    <a:pt x="4159" y="895"/>
                  </a:cubicBezTo>
                  <a:cubicBezTo>
                    <a:pt x="4180" y="874"/>
                    <a:pt x="4207" y="864"/>
                    <a:pt x="4233" y="864"/>
                  </a:cubicBezTo>
                  <a:close/>
                  <a:moveTo>
                    <a:pt x="4759" y="864"/>
                  </a:moveTo>
                  <a:cubicBezTo>
                    <a:pt x="4814" y="864"/>
                    <a:pt x="4867" y="907"/>
                    <a:pt x="4867" y="971"/>
                  </a:cubicBezTo>
                  <a:cubicBezTo>
                    <a:pt x="4867" y="1029"/>
                    <a:pt x="4819" y="1078"/>
                    <a:pt x="4760" y="1078"/>
                  </a:cubicBezTo>
                  <a:cubicBezTo>
                    <a:pt x="4665" y="1078"/>
                    <a:pt x="4618" y="963"/>
                    <a:pt x="4685" y="895"/>
                  </a:cubicBezTo>
                  <a:cubicBezTo>
                    <a:pt x="4707" y="874"/>
                    <a:pt x="4733" y="864"/>
                    <a:pt x="4759" y="864"/>
                  </a:cubicBezTo>
                  <a:close/>
                  <a:moveTo>
                    <a:pt x="5286" y="864"/>
                  </a:moveTo>
                  <a:cubicBezTo>
                    <a:pt x="5341" y="864"/>
                    <a:pt x="5393" y="907"/>
                    <a:pt x="5393" y="971"/>
                  </a:cubicBezTo>
                  <a:cubicBezTo>
                    <a:pt x="5393" y="1029"/>
                    <a:pt x="5345" y="1078"/>
                    <a:pt x="5286" y="1078"/>
                  </a:cubicBezTo>
                  <a:cubicBezTo>
                    <a:pt x="5192" y="1078"/>
                    <a:pt x="5145" y="963"/>
                    <a:pt x="5211" y="895"/>
                  </a:cubicBezTo>
                  <a:cubicBezTo>
                    <a:pt x="5233" y="874"/>
                    <a:pt x="5259" y="864"/>
                    <a:pt x="5286" y="864"/>
                  </a:cubicBezTo>
                  <a:close/>
                  <a:moveTo>
                    <a:pt x="5812" y="864"/>
                  </a:moveTo>
                  <a:cubicBezTo>
                    <a:pt x="5867" y="864"/>
                    <a:pt x="5920" y="907"/>
                    <a:pt x="5920" y="971"/>
                  </a:cubicBezTo>
                  <a:cubicBezTo>
                    <a:pt x="5920" y="1029"/>
                    <a:pt x="5871" y="1078"/>
                    <a:pt x="5813" y="1078"/>
                  </a:cubicBezTo>
                  <a:cubicBezTo>
                    <a:pt x="5718" y="1078"/>
                    <a:pt x="5670" y="963"/>
                    <a:pt x="5738" y="895"/>
                  </a:cubicBezTo>
                  <a:cubicBezTo>
                    <a:pt x="5759" y="874"/>
                    <a:pt x="5786" y="864"/>
                    <a:pt x="5812" y="864"/>
                  </a:cubicBezTo>
                  <a:close/>
                  <a:moveTo>
                    <a:pt x="6338" y="864"/>
                  </a:moveTo>
                  <a:cubicBezTo>
                    <a:pt x="6393" y="864"/>
                    <a:pt x="6445" y="907"/>
                    <a:pt x="6445" y="971"/>
                  </a:cubicBezTo>
                  <a:cubicBezTo>
                    <a:pt x="6445" y="1029"/>
                    <a:pt x="6398" y="1078"/>
                    <a:pt x="6340" y="1078"/>
                  </a:cubicBezTo>
                  <a:cubicBezTo>
                    <a:pt x="6244" y="1078"/>
                    <a:pt x="6197" y="963"/>
                    <a:pt x="6264" y="895"/>
                  </a:cubicBezTo>
                  <a:cubicBezTo>
                    <a:pt x="6286" y="874"/>
                    <a:pt x="6312" y="864"/>
                    <a:pt x="6338" y="864"/>
                  </a:cubicBezTo>
                  <a:close/>
                  <a:moveTo>
                    <a:pt x="6865" y="864"/>
                  </a:moveTo>
                  <a:cubicBezTo>
                    <a:pt x="6919" y="864"/>
                    <a:pt x="6972" y="907"/>
                    <a:pt x="6972" y="971"/>
                  </a:cubicBezTo>
                  <a:cubicBezTo>
                    <a:pt x="6972" y="1029"/>
                    <a:pt x="6925" y="1078"/>
                    <a:pt x="6865" y="1078"/>
                  </a:cubicBezTo>
                  <a:cubicBezTo>
                    <a:pt x="6770" y="1078"/>
                    <a:pt x="6723" y="963"/>
                    <a:pt x="6791" y="895"/>
                  </a:cubicBezTo>
                  <a:cubicBezTo>
                    <a:pt x="6812" y="874"/>
                    <a:pt x="6839" y="864"/>
                    <a:pt x="6865" y="864"/>
                  </a:cubicBezTo>
                  <a:close/>
                  <a:moveTo>
                    <a:pt x="7391" y="864"/>
                  </a:moveTo>
                  <a:cubicBezTo>
                    <a:pt x="7446" y="864"/>
                    <a:pt x="7498" y="907"/>
                    <a:pt x="7498" y="971"/>
                  </a:cubicBezTo>
                  <a:cubicBezTo>
                    <a:pt x="7498" y="1029"/>
                    <a:pt x="7450" y="1078"/>
                    <a:pt x="7392" y="1078"/>
                  </a:cubicBezTo>
                  <a:cubicBezTo>
                    <a:pt x="7297" y="1078"/>
                    <a:pt x="7250" y="963"/>
                    <a:pt x="7316" y="895"/>
                  </a:cubicBezTo>
                  <a:cubicBezTo>
                    <a:pt x="7338" y="874"/>
                    <a:pt x="7365" y="864"/>
                    <a:pt x="7391" y="864"/>
                  </a:cubicBezTo>
                  <a:close/>
                  <a:moveTo>
                    <a:pt x="7917" y="864"/>
                  </a:moveTo>
                  <a:cubicBezTo>
                    <a:pt x="7972" y="864"/>
                    <a:pt x="8024" y="907"/>
                    <a:pt x="8024" y="971"/>
                  </a:cubicBezTo>
                  <a:cubicBezTo>
                    <a:pt x="8024" y="1029"/>
                    <a:pt x="7977" y="1078"/>
                    <a:pt x="7918" y="1078"/>
                  </a:cubicBezTo>
                  <a:cubicBezTo>
                    <a:pt x="7824" y="1078"/>
                    <a:pt x="7775" y="963"/>
                    <a:pt x="7843" y="895"/>
                  </a:cubicBezTo>
                  <a:cubicBezTo>
                    <a:pt x="7865" y="874"/>
                    <a:pt x="7891" y="864"/>
                    <a:pt x="7917" y="864"/>
                  </a:cubicBezTo>
                  <a:close/>
                  <a:moveTo>
                    <a:pt x="8443" y="864"/>
                  </a:moveTo>
                  <a:cubicBezTo>
                    <a:pt x="8498" y="864"/>
                    <a:pt x="8551" y="907"/>
                    <a:pt x="8551" y="971"/>
                  </a:cubicBezTo>
                  <a:cubicBezTo>
                    <a:pt x="8551" y="1029"/>
                    <a:pt x="8503" y="1078"/>
                    <a:pt x="8445" y="1078"/>
                  </a:cubicBezTo>
                  <a:cubicBezTo>
                    <a:pt x="8349" y="1078"/>
                    <a:pt x="8302" y="963"/>
                    <a:pt x="8369" y="895"/>
                  </a:cubicBezTo>
                  <a:cubicBezTo>
                    <a:pt x="8391" y="874"/>
                    <a:pt x="8417" y="864"/>
                    <a:pt x="8443" y="864"/>
                  </a:cubicBezTo>
                  <a:close/>
                  <a:moveTo>
                    <a:pt x="8969" y="864"/>
                  </a:moveTo>
                  <a:cubicBezTo>
                    <a:pt x="9024" y="864"/>
                    <a:pt x="9077" y="907"/>
                    <a:pt x="9077" y="971"/>
                  </a:cubicBezTo>
                  <a:cubicBezTo>
                    <a:pt x="9077" y="1029"/>
                    <a:pt x="9030" y="1078"/>
                    <a:pt x="8970" y="1078"/>
                  </a:cubicBezTo>
                  <a:cubicBezTo>
                    <a:pt x="8876" y="1078"/>
                    <a:pt x="8828" y="963"/>
                    <a:pt x="8895" y="895"/>
                  </a:cubicBezTo>
                  <a:cubicBezTo>
                    <a:pt x="8917" y="874"/>
                    <a:pt x="8943" y="864"/>
                    <a:pt x="8969" y="864"/>
                  </a:cubicBezTo>
                  <a:close/>
                  <a:moveTo>
                    <a:pt x="9496" y="864"/>
                  </a:moveTo>
                  <a:cubicBezTo>
                    <a:pt x="9551" y="864"/>
                    <a:pt x="9604" y="907"/>
                    <a:pt x="9604" y="971"/>
                  </a:cubicBezTo>
                  <a:cubicBezTo>
                    <a:pt x="9604" y="1029"/>
                    <a:pt x="9555" y="1078"/>
                    <a:pt x="9497" y="1078"/>
                  </a:cubicBezTo>
                  <a:cubicBezTo>
                    <a:pt x="9402" y="1078"/>
                    <a:pt x="9355" y="963"/>
                    <a:pt x="9421" y="895"/>
                  </a:cubicBezTo>
                  <a:cubicBezTo>
                    <a:pt x="9443" y="874"/>
                    <a:pt x="9470" y="864"/>
                    <a:pt x="9496" y="864"/>
                  </a:cubicBezTo>
                  <a:close/>
                  <a:moveTo>
                    <a:pt x="10022" y="864"/>
                  </a:moveTo>
                  <a:cubicBezTo>
                    <a:pt x="10077" y="864"/>
                    <a:pt x="10129" y="907"/>
                    <a:pt x="10129" y="971"/>
                  </a:cubicBezTo>
                  <a:cubicBezTo>
                    <a:pt x="10129" y="1029"/>
                    <a:pt x="10082" y="1078"/>
                    <a:pt x="10023" y="1078"/>
                  </a:cubicBezTo>
                  <a:cubicBezTo>
                    <a:pt x="9929" y="1078"/>
                    <a:pt x="9881" y="963"/>
                    <a:pt x="9948" y="895"/>
                  </a:cubicBezTo>
                  <a:cubicBezTo>
                    <a:pt x="9970" y="874"/>
                    <a:pt x="9996" y="864"/>
                    <a:pt x="10022" y="864"/>
                  </a:cubicBezTo>
                  <a:close/>
                  <a:moveTo>
                    <a:pt x="10548" y="864"/>
                  </a:moveTo>
                  <a:cubicBezTo>
                    <a:pt x="10603" y="864"/>
                    <a:pt x="10656" y="907"/>
                    <a:pt x="10656" y="971"/>
                  </a:cubicBezTo>
                  <a:cubicBezTo>
                    <a:pt x="10656" y="1029"/>
                    <a:pt x="10609" y="1078"/>
                    <a:pt x="10550" y="1078"/>
                  </a:cubicBezTo>
                  <a:cubicBezTo>
                    <a:pt x="10454" y="1078"/>
                    <a:pt x="10407" y="963"/>
                    <a:pt x="10475" y="895"/>
                  </a:cubicBezTo>
                  <a:cubicBezTo>
                    <a:pt x="10496" y="874"/>
                    <a:pt x="10522" y="864"/>
                    <a:pt x="10548" y="864"/>
                  </a:cubicBezTo>
                  <a:close/>
                  <a:moveTo>
                    <a:pt x="11075" y="864"/>
                  </a:moveTo>
                  <a:cubicBezTo>
                    <a:pt x="11130" y="864"/>
                    <a:pt x="11182" y="907"/>
                    <a:pt x="11182" y="971"/>
                  </a:cubicBezTo>
                  <a:cubicBezTo>
                    <a:pt x="11182" y="1029"/>
                    <a:pt x="11135" y="1078"/>
                    <a:pt x="11075" y="1078"/>
                  </a:cubicBezTo>
                  <a:cubicBezTo>
                    <a:pt x="10981" y="1078"/>
                    <a:pt x="10934" y="963"/>
                    <a:pt x="11000" y="895"/>
                  </a:cubicBezTo>
                  <a:cubicBezTo>
                    <a:pt x="11022" y="874"/>
                    <a:pt x="11049" y="864"/>
                    <a:pt x="11075" y="864"/>
                  </a:cubicBezTo>
                  <a:close/>
                  <a:moveTo>
                    <a:pt x="11601" y="864"/>
                  </a:moveTo>
                  <a:cubicBezTo>
                    <a:pt x="11656" y="864"/>
                    <a:pt x="11709" y="907"/>
                    <a:pt x="11709" y="971"/>
                  </a:cubicBezTo>
                  <a:cubicBezTo>
                    <a:pt x="11709" y="1029"/>
                    <a:pt x="11661" y="1078"/>
                    <a:pt x="11602" y="1078"/>
                  </a:cubicBezTo>
                  <a:cubicBezTo>
                    <a:pt x="11508" y="1078"/>
                    <a:pt x="11460" y="963"/>
                    <a:pt x="11527" y="895"/>
                  </a:cubicBezTo>
                  <a:cubicBezTo>
                    <a:pt x="11548" y="874"/>
                    <a:pt x="11575" y="864"/>
                    <a:pt x="11601" y="864"/>
                  </a:cubicBezTo>
                  <a:close/>
                  <a:moveTo>
                    <a:pt x="12127" y="864"/>
                  </a:moveTo>
                  <a:cubicBezTo>
                    <a:pt x="12182" y="864"/>
                    <a:pt x="12234" y="907"/>
                    <a:pt x="12234" y="971"/>
                  </a:cubicBezTo>
                  <a:cubicBezTo>
                    <a:pt x="12234" y="1029"/>
                    <a:pt x="12187" y="1078"/>
                    <a:pt x="12129" y="1078"/>
                  </a:cubicBezTo>
                  <a:cubicBezTo>
                    <a:pt x="12033" y="1078"/>
                    <a:pt x="11986" y="963"/>
                    <a:pt x="12053" y="895"/>
                  </a:cubicBezTo>
                  <a:cubicBezTo>
                    <a:pt x="12075" y="874"/>
                    <a:pt x="12101" y="864"/>
                    <a:pt x="12127" y="864"/>
                  </a:cubicBezTo>
                  <a:close/>
                  <a:moveTo>
                    <a:pt x="12654" y="864"/>
                  </a:moveTo>
                  <a:cubicBezTo>
                    <a:pt x="12708" y="864"/>
                    <a:pt x="12761" y="907"/>
                    <a:pt x="12761" y="971"/>
                  </a:cubicBezTo>
                  <a:cubicBezTo>
                    <a:pt x="12761" y="1029"/>
                    <a:pt x="12714" y="1078"/>
                    <a:pt x="12654" y="1078"/>
                  </a:cubicBezTo>
                  <a:cubicBezTo>
                    <a:pt x="12560" y="1078"/>
                    <a:pt x="12512" y="963"/>
                    <a:pt x="12580" y="895"/>
                  </a:cubicBezTo>
                  <a:cubicBezTo>
                    <a:pt x="12601" y="874"/>
                    <a:pt x="12628" y="864"/>
                    <a:pt x="12654" y="864"/>
                  </a:cubicBezTo>
                  <a:close/>
                  <a:moveTo>
                    <a:pt x="13180" y="864"/>
                  </a:moveTo>
                  <a:cubicBezTo>
                    <a:pt x="13235" y="864"/>
                    <a:pt x="13288" y="907"/>
                    <a:pt x="13288" y="971"/>
                  </a:cubicBezTo>
                  <a:cubicBezTo>
                    <a:pt x="13288" y="1029"/>
                    <a:pt x="13239" y="1078"/>
                    <a:pt x="13181" y="1078"/>
                  </a:cubicBezTo>
                  <a:cubicBezTo>
                    <a:pt x="13086" y="1078"/>
                    <a:pt x="13039" y="963"/>
                    <a:pt x="13105" y="895"/>
                  </a:cubicBezTo>
                  <a:cubicBezTo>
                    <a:pt x="13127" y="874"/>
                    <a:pt x="13154" y="864"/>
                    <a:pt x="13180" y="864"/>
                  </a:cubicBezTo>
                  <a:close/>
                  <a:moveTo>
                    <a:pt x="13707" y="864"/>
                  </a:moveTo>
                  <a:cubicBezTo>
                    <a:pt x="13761" y="864"/>
                    <a:pt x="13814" y="907"/>
                    <a:pt x="13814" y="971"/>
                  </a:cubicBezTo>
                  <a:cubicBezTo>
                    <a:pt x="13814" y="1029"/>
                    <a:pt x="13766" y="1078"/>
                    <a:pt x="13707" y="1078"/>
                  </a:cubicBezTo>
                  <a:cubicBezTo>
                    <a:pt x="13613" y="1078"/>
                    <a:pt x="13564" y="963"/>
                    <a:pt x="13632" y="895"/>
                  </a:cubicBezTo>
                  <a:cubicBezTo>
                    <a:pt x="13654" y="874"/>
                    <a:pt x="13680" y="864"/>
                    <a:pt x="13707" y="864"/>
                  </a:cubicBezTo>
                  <a:close/>
                  <a:moveTo>
                    <a:pt x="14232" y="864"/>
                  </a:moveTo>
                  <a:cubicBezTo>
                    <a:pt x="14287" y="864"/>
                    <a:pt x="14340" y="907"/>
                    <a:pt x="14340" y="971"/>
                  </a:cubicBezTo>
                  <a:cubicBezTo>
                    <a:pt x="14340" y="1029"/>
                    <a:pt x="14292" y="1078"/>
                    <a:pt x="14234" y="1078"/>
                  </a:cubicBezTo>
                  <a:cubicBezTo>
                    <a:pt x="14138" y="1078"/>
                    <a:pt x="14091" y="963"/>
                    <a:pt x="14158" y="895"/>
                  </a:cubicBezTo>
                  <a:cubicBezTo>
                    <a:pt x="14180" y="874"/>
                    <a:pt x="14206" y="864"/>
                    <a:pt x="14232" y="864"/>
                  </a:cubicBezTo>
                  <a:close/>
                  <a:moveTo>
                    <a:pt x="1393" y="1"/>
                  </a:moveTo>
                  <a:lnTo>
                    <a:pt x="1052" y="341"/>
                  </a:lnTo>
                  <a:cubicBezTo>
                    <a:pt x="1061" y="339"/>
                    <a:pt x="1069" y="338"/>
                    <a:pt x="1077" y="338"/>
                  </a:cubicBezTo>
                  <a:cubicBezTo>
                    <a:pt x="1168" y="338"/>
                    <a:pt x="1222" y="451"/>
                    <a:pt x="1152" y="521"/>
                  </a:cubicBezTo>
                  <a:cubicBezTo>
                    <a:pt x="1130" y="543"/>
                    <a:pt x="1104" y="552"/>
                    <a:pt x="1078" y="552"/>
                  </a:cubicBezTo>
                  <a:cubicBezTo>
                    <a:pt x="1015" y="552"/>
                    <a:pt x="956" y="495"/>
                    <a:pt x="972" y="422"/>
                  </a:cubicBezTo>
                  <a:lnTo>
                    <a:pt x="972" y="422"/>
                  </a:lnTo>
                  <a:lnTo>
                    <a:pt x="527" y="867"/>
                  </a:lnTo>
                  <a:cubicBezTo>
                    <a:pt x="535" y="865"/>
                    <a:pt x="544" y="864"/>
                    <a:pt x="552" y="864"/>
                  </a:cubicBezTo>
                  <a:cubicBezTo>
                    <a:pt x="641" y="864"/>
                    <a:pt x="695" y="977"/>
                    <a:pt x="626" y="1047"/>
                  </a:cubicBezTo>
                  <a:cubicBezTo>
                    <a:pt x="604" y="1069"/>
                    <a:pt x="578" y="1079"/>
                    <a:pt x="552" y="1079"/>
                  </a:cubicBezTo>
                  <a:cubicBezTo>
                    <a:pt x="489" y="1079"/>
                    <a:pt x="429" y="1021"/>
                    <a:pt x="446" y="947"/>
                  </a:cubicBezTo>
                  <a:lnTo>
                    <a:pt x="446" y="947"/>
                  </a:lnTo>
                  <a:lnTo>
                    <a:pt x="0" y="1394"/>
                  </a:lnTo>
                  <a:cubicBezTo>
                    <a:pt x="9" y="1392"/>
                    <a:pt x="18" y="1391"/>
                    <a:pt x="26" y="1391"/>
                  </a:cubicBezTo>
                  <a:cubicBezTo>
                    <a:pt x="117" y="1391"/>
                    <a:pt x="169" y="1508"/>
                    <a:pt x="96" y="1576"/>
                  </a:cubicBezTo>
                  <a:lnTo>
                    <a:pt x="478" y="1576"/>
                  </a:lnTo>
                  <a:cubicBezTo>
                    <a:pt x="406" y="1510"/>
                    <a:pt x="452" y="1390"/>
                    <a:pt x="549" y="1390"/>
                  </a:cubicBezTo>
                  <a:cubicBezTo>
                    <a:pt x="647" y="1390"/>
                    <a:pt x="693" y="1510"/>
                    <a:pt x="621" y="1576"/>
                  </a:cubicBezTo>
                  <a:lnTo>
                    <a:pt x="1004" y="1576"/>
                  </a:lnTo>
                  <a:cubicBezTo>
                    <a:pt x="933" y="1510"/>
                    <a:pt x="979" y="1390"/>
                    <a:pt x="1076" y="1390"/>
                  </a:cubicBezTo>
                  <a:cubicBezTo>
                    <a:pt x="1173" y="1390"/>
                    <a:pt x="1220" y="1510"/>
                    <a:pt x="1148" y="1576"/>
                  </a:cubicBezTo>
                  <a:lnTo>
                    <a:pt x="1530" y="1576"/>
                  </a:lnTo>
                  <a:cubicBezTo>
                    <a:pt x="1458" y="1510"/>
                    <a:pt x="1506" y="1390"/>
                    <a:pt x="1602" y="1390"/>
                  </a:cubicBezTo>
                  <a:cubicBezTo>
                    <a:pt x="1699" y="1390"/>
                    <a:pt x="1745" y="1510"/>
                    <a:pt x="1674" y="1576"/>
                  </a:cubicBezTo>
                  <a:lnTo>
                    <a:pt x="2057" y="1576"/>
                  </a:lnTo>
                  <a:cubicBezTo>
                    <a:pt x="1985" y="1510"/>
                    <a:pt x="2031" y="1390"/>
                    <a:pt x="2129" y="1390"/>
                  </a:cubicBezTo>
                  <a:cubicBezTo>
                    <a:pt x="2226" y="1390"/>
                    <a:pt x="2272" y="1510"/>
                    <a:pt x="2200" y="1576"/>
                  </a:cubicBezTo>
                  <a:lnTo>
                    <a:pt x="2582" y="1576"/>
                  </a:lnTo>
                  <a:cubicBezTo>
                    <a:pt x="2512" y="1510"/>
                    <a:pt x="2558" y="1390"/>
                    <a:pt x="2654" y="1390"/>
                  </a:cubicBezTo>
                  <a:cubicBezTo>
                    <a:pt x="2752" y="1390"/>
                    <a:pt x="2799" y="1510"/>
                    <a:pt x="2727" y="1576"/>
                  </a:cubicBezTo>
                  <a:lnTo>
                    <a:pt x="3109" y="1576"/>
                  </a:lnTo>
                  <a:cubicBezTo>
                    <a:pt x="3037" y="1510"/>
                    <a:pt x="3084" y="1390"/>
                    <a:pt x="3181" y="1390"/>
                  </a:cubicBezTo>
                  <a:cubicBezTo>
                    <a:pt x="3278" y="1390"/>
                    <a:pt x="3324" y="1510"/>
                    <a:pt x="3253" y="1576"/>
                  </a:cubicBezTo>
                  <a:lnTo>
                    <a:pt x="3636" y="1576"/>
                  </a:lnTo>
                  <a:cubicBezTo>
                    <a:pt x="3564" y="1510"/>
                    <a:pt x="3610" y="1390"/>
                    <a:pt x="3708" y="1390"/>
                  </a:cubicBezTo>
                  <a:cubicBezTo>
                    <a:pt x="3804" y="1390"/>
                    <a:pt x="3851" y="1510"/>
                    <a:pt x="3779" y="1576"/>
                  </a:cubicBezTo>
                  <a:lnTo>
                    <a:pt x="4161" y="1576"/>
                  </a:lnTo>
                  <a:cubicBezTo>
                    <a:pt x="4090" y="1510"/>
                    <a:pt x="4136" y="1390"/>
                    <a:pt x="4233" y="1390"/>
                  </a:cubicBezTo>
                  <a:cubicBezTo>
                    <a:pt x="4331" y="1390"/>
                    <a:pt x="4377" y="1510"/>
                    <a:pt x="4305" y="1576"/>
                  </a:cubicBezTo>
                  <a:lnTo>
                    <a:pt x="4688" y="1576"/>
                  </a:lnTo>
                  <a:cubicBezTo>
                    <a:pt x="4616" y="1510"/>
                    <a:pt x="4663" y="1390"/>
                    <a:pt x="4760" y="1390"/>
                  </a:cubicBezTo>
                  <a:cubicBezTo>
                    <a:pt x="4857" y="1390"/>
                    <a:pt x="4903" y="1510"/>
                    <a:pt x="4832" y="1576"/>
                  </a:cubicBezTo>
                  <a:lnTo>
                    <a:pt x="5214" y="1576"/>
                  </a:lnTo>
                  <a:cubicBezTo>
                    <a:pt x="5142" y="1510"/>
                    <a:pt x="5188" y="1390"/>
                    <a:pt x="5286" y="1390"/>
                  </a:cubicBezTo>
                  <a:cubicBezTo>
                    <a:pt x="5383" y="1390"/>
                    <a:pt x="5429" y="1510"/>
                    <a:pt x="5357" y="1576"/>
                  </a:cubicBezTo>
                  <a:lnTo>
                    <a:pt x="5740" y="1576"/>
                  </a:lnTo>
                  <a:cubicBezTo>
                    <a:pt x="5669" y="1510"/>
                    <a:pt x="5715" y="1390"/>
                    <a:pt x="5812" y="1390"/>
                  </a:cubicBezTo>
                  <a:cubicBezTo>
                    <a:pt x="5910" y="1390"/>
                    <a:pt x="5956" y="1510"/>
                    <a:pt x="5884" y="1576"/>
                  </a:cubicBezTo>
                  <a:lnTo>
                    <a:pt x="6266" y="1576"/>
                  </a:lnTo>
                  <a:cubicBezTo>
                    <a:pt x="6194" y="1510"/>
                    <a:pt x="6242" y="1390"/>
                    <a:pt x="6338" y="1390"/>
                  </a:cubicBezTo>
                  <a:cubicBezTo>
                    <a:pt x="6435" y="1390"/>
                    <a:pt x="6481" y="1510"/>
                    <a:pt x="6410" y="1576"/>
                  </a:cubicBezTo>
                  <a:lnTo>
                    <a:pt x="6794" y="1576"/>
                  </a:lnTo>
                  <a:cubicBezTo>
                    <a:pt x="6722" y="1510"/>
                    <a:pt x="6768" y="1390"/>
                    <a:pt x="6865" y="1390"/>
                  </a:cubicBezTo>
                  <a:cubicBezTo>
                    <a:pt x="6963" y="1390"/>
                    <a:pt x="7009" y="1510"/>
                    <a:pt x="6937" y="1576"/>
                  </a:cubicBezTo>
                  <a:lnTo>
                    <a:pt x="7320" y="1576"/>
                  </a:lnTo>
                  <a:cubicBezTo>
                    <a:pt x="7248" y="1510"/>
                    <a:pt x="7295" y="1390"/>
                    <a:pt x="7392" y="1390"/>
                  </a:cubicBezTo>
                  <a:cubicBezTo>
                    <a:pt x="7488" y="1390"/>
                    <a:pt x="7536" y="1510"/>
                    <a:pt x="7464" y="1576"/>
                  </a:cubicBezTo>
                  <a:lnTo>
                    <a:pt x="7846" y="1576"/>
                  </a:lnTo>
                  <a:cubicBezTo>
                    <a:pt x="7774" y="1510"/>
                    <a:pt x="7820" y="1390"/>
                    <a:pt x="7918" y="1390"/>
                  </a:cubicBezTo>
                  <a:cubicBezTo>
                    <a:pt x="8015" y="1390"/>
                    <a:pt x="8061" y="1510"/>
                    <a:pt x="7990" y="1576"/>
                  </a:cubicBezTo>
                  <a:lnTo>
                    <a:pt x="8373" y="1576"/>
                  </a:lnTo>
                  <a:cubicBezTo>
                    <a:pt x="8301" y="1510"/>
                    <a:pt x="8347" y="1390"/>
                    <a:pt x="8444" y="1390"/>
                  </a:cubicBezTo>
                  <a:cubicBezTo>
                    <a:pt x="8542" y="1390"/>
                    <a:pt x="8588" y="1510"/>
                    <a:pt x="8516" y="1576"/>
                  </a:cubicBezTo>
                  <a:lnTo>
                    <a:pt x="8898" y="1576"/>
                  </a:lnTo>
                  <a:cubicBezTo>
                    <a:pt x="8827" y="1510"/>
                    <a:pt x="8873" y="1390"/>
                    <a:pt x="8970" y="1390"/>
                  </a:cubicBezTo>
                  <a:cubicBezTo>
                    <a:pt x="9067" y="1390"/>
                    <a:pt x="9114" y="1510"/>
                    <a:pt x="9042" y="1576"/>
                  </a:cubicBezTo>
                  <a:lnTo>
                    <a:pt x="9425" y="1576"/>
                  </a:lnTo>
                  <a:cubicBezTo>
                    <a:pt x="9353" y="1510"/>
                    <a:pt x="9399" y="1390"/>
                    <a:pt x="9497" y="1390"/>
                  </a:cubicBezTo>
                  <a:cubicBezTo>
                    <a:pt x="9594" y="1390"/>
                    <a:pt x="9640" y="1510"/>
                    <a:pt x="9569" y="1576"/>
                  </a:cubicBezTo>
                  <a:lnTo>
                    <a:pt x="9951" y="1576"/>
                  </a:lnTo>
                  <a:cubicBezTo>
                    <a:pt x="9879" y="1510"/>
                    <a:pt x="9926" y="1390"/>
                    <a:pt x="10022" y="1390"/>
                  </a:cubicBezTo>
                  <a:cubicBezTo>
                    <a:pt x="10120" y="1390"/>
                    <a:pt x="10166" y="1510"/>
                    <a:pt x="10094" y="1576"/>
                  </a:cubicBezTo>
                  <a:lnTo>
                    <a:pt x="10477" y="1576"/>
                  </a:lnTo>
                  <a:cubicBezTo>
                    <a:pt x="10406" y="1510"/>
                    <a:pt x="10452" y="1390"/>
                    <a:pt x="10549" y="1390"/>
                  </a:cubicBezTo>
                  <a:cubicBezTo>
                    <a:pt x="10646" y="1390"/>
                    <a:pt x="10693" y="1510"/>
                    <a:pt x="10621" y="1576"/>
                  </a:cubicBezTo>
                  <a:lnTo>
                    <a:pt x="11003" y="1576"/>
                  </a:lnTo>
                  <a:cubicBezTo>
                    <a:pt x="10931" y="1510"/>
                    <a:pt x="10978" y="1390"/>
                    <a:pt x="11075" y="1390"/>
                  </a:cubicBezTo>
                  <a:cubicBezTo>
                    <a:pt x="11172" y="1390"/>
                    <a:pt x="11218" y="1510"/>
                    <a:pt x="11147" y="1576"/>
                  </a:cubicBezTo>
                  <a:lnTo>
                    <a:pt x="11530" y="1576"/>
                  </a:lnTo>
                  <a:cubicBezTo>
                    <a:pt x="11458" y="1510"/>
                    <a:pt x="11504" y="1390"/>
                    <a:pt x="11601" y="1390"/>
                  </a:cubicBezTo>
                  <a:cubicBezTo>
                    <a:pt x="11699" y="1390"/>
                    <a:pt x="11745" y="1510"/>
                    <a:pt x="11673" y="1576"/>
                  </a:cubicBezTo>
                  <a:lnTo>
                    <a:pt x="12056" y="1576"/>
                  </a:lnTo>
                  <a:cubicBezTo>
                    <a:pt x="11985" y="1510"/>
                    <a:pt x="12031" y="1390"/>
                    <a:pt x="12128" y="1390"/>
                  </a:cubicBezTo>
                  <a:cubicBezTo>
                    <a:pt x="12224" y="1390"/>
                    <a:pt x="12272" y="1510"/>
                    <a:pt x="12200" y="1576"/>
                  </a:cubicBezTo>
                  <a:lnTo>
                    <a:pt x="12582" y="1576"/>
                  </a:lnTo>
                  <a:cubicBezTo>
                    <a:pt x="12510" y="1510"/>
                    <a:pt x="12556" y="1390"/>
                    <a:pt x="12654" y="1390"/>
                  </a:cubicBezTo>
                  <a:cubicBezTo>
                    <a:pt x="12751" y="1390"/>
                    <a:pt x="12797" y="1510"/>
                    <a:pt x="12726" y="1576"/>
                  </a:cubicBezTo>
                  <a:lnTo>
                    <a:pt x="13109" y="1576"/>
                  </a:lnTo>
                  <a:cubicBezTo>
                    <a:pt x="13037" y="1510"/>
                    <a:pt x="13083" y="1390"/>
                    <a:pt x="13180" y="1390"/>
                  </a:cubicBezTo>
                  <a:cubicBezTo>
                    <a:pt x="13277" y="1390"/>
                    <a:pt x="13324" y="1510"/>
                    <a:pt x="13252" y="1576"/>
                  </a:cubicBezTo>
                  <a:lnTo>
                    <a:pt x="13634" y="1576"/>
                  </a:lnTo>
                  <a:cubicBezTo>
                    <a:pt x="13563" y="1510"/>
                    <a:pt x="13609" y="1390"/>
                    <a:pt x="13706" y="1390"/>
                  </a:cubicBezTo>
                  <a:cubicBezTo>
                    <a:pt x="13803" y="1390"/>
                    <a:pt x="13850" y="1510"/>
                    <a:pt x="13778" y="1576"/>
                  </a:cubicBezTo>
                  <a:lnTo>
                    <a:pt x="13865" y="1576"/>
                  </a:lnTo>
                  <a:lnTo>
                    <a:pt x="15441" y="1"/>
                  </a:lnTo>
                  <a:lnTo>
                    <a:pt x="15353" y="1"/>
                  </a:lnTo>
                  <a:cubicBezTo>
                    <a:pt x="15334" y="17"/>
                    <a:pt x="15310" y="25"/>
                    <a:pt x="15286" y="25"/>
                  </a:cubicBezTo>
                  <a:cubicBezTo>
                    <a:pt x="15262" y="25"/>
                    <a:pt x="15238" y="17"/>
                    <a:pt x="15218" y="1"/>
                  </a:cubicBezTo>
                  <a:lnTo>
                    <a:pt x="14827" y="1"/>
                  </a:lnTo>
                  <a:cubicBezTo>
                    <a:pt x="14808" y="17"/>
                    <a:pt x="14784" y="25"/>
                    <a:pt x="14760" y="25"/>
                  </a:cubicBezTo>
                  <a:cubicBezTo>
                    <a:pt x="14736" y="25"/>
                    <a:pt x="14712" y="17"/>
                    <a:pt x="14692" y="1"/>
                  </a:cubicBezTo>
                  <a:lnTo>
                    <a:pt x="14301" y="1"/>
                  </a:lnTo>
                  <a:cubicBezTo>
                    <a:pt x="14282" y="17"/>
                    <a:pt x="14258" y="25"/>
                    <a:pt x="14234" y="25"/>
                  </a:cubicBezTo>
                  <a:cubicBezTo>
                    <a:pt x="14210" y="25"/>
                    <a:pt x="14186" y="17"/>
                    <a:pt x="14166" y="1"/>
                  </a:cubicBezTo>
                  <a:lnTo>
                    <a:pt x="13775" y="1"/>
                  </a:lnTo>
                  <a:cubicBezTo>
                    <a:pt x="13755" y="17"/>
                    <a:pt x="13731" y="25"/>
                    <a:pt x="13707" y="25"/>
                  </a:cubicBezTo>
                  <a:cubicBezTo>
                    <a:pt x="13683" y="25"/>
                    <a:pt x="13659" y="17"/>
                    <a:pt x="13640" y="1"/>
                  </a:cubicBezTo>
                  <a:lnTo>
                    <a:pt x="13248" y="1"/>
                  </a:lnTo>
                  <a:cubicBezTo>
                    <a:pt x="13229" y="17"/>
                    <a:pt x="13205" y="25"/>
                    <a:pt x="13181" y="25"/>
                  </a:cubicBezTo>
                  <a:cubicBezTo>
                    <a:pt x="13157" y="25"/>
                    <a:pt x="13133" y="17"/>
                    <a:pt x="13113" y="1"/>
                  </a:cubicBezTo>
                  <a:lnTo>
                    <a:pt x="12722" y="1"/>
                  </a:lnTo>
                  <a:cubicBezTo>
                    <a:pt x="12702" y="17"/>
                    <a:pt x="12679" y="25"/>
                    <a:pt x="12655" y="25"/>
                  </a:cubicBezTo>
                  <a:cubicBezTo>
                    <a:pt x="12631" y="25"/>
                    <a:pt x="12607" y="17"/>
                    <a:pt x="12588" y="1"/>
                  </a:cubicBezTo>
                  <a:lnTo>
                    <a:pt x="12196" y="1"/>
                  </a:lnTo>
                  <a:cubicBezTo>
                    <a:pt x="12176" y="17"/>
                    <a:pt x="12153" y="25"/>
                    <a:pt x="12129" y="25"/>
                  </a:cubicBezTo>
                  <a:cubicBezTo>
                    <a:pt x="12105" y="25"/>
                    <a:pt x="12081" y="17"/>
                    <a:pt x="12061" y="1"/>
                  </a:cubicBezTo>
                  <a:lnTo>
                    <a:pt x="11670" y="1"/>
                  </a:lnTo>
                  <a:cubicBezTo>
                    <a:pt x="11650" y="17"/>
                    <a:pt x="11626" y="25"/>
                    <a:pt x="11602" y="25"/>
                  </a:cubicBezTo>
                  <a:cubicBezTo>
                    <a:pt x="11578" y="25"/>
                    <a:pt x="11554" y="17"/>
                    <a:pt x="11535" y="1"/>
                  </a:cubicBezTo>
                  <a:lnTo>
                    <a:pt x="11143" y="1"/>
                  </a:lnTo>
                  <a:cubicBezTo>
                    <a:pt x="11123" y="17"/>
                    <a:pt x="11099" y="25"/>
                    <a:pt x="11075" y="25"/>
                  </a:cubicBezTo>
                  <a:cubicBezTo>
                    <a:pt x="11052" y="25"/>
                    <a:pt x="11028" y="17"/>
                    <a:pt x="11008" y="1"/>
                  </a:cubicBezTo>
                  <a:lnTo>
                    <a:pt x="10618" y="1"/>
                  </a:lnTo>
                  <a:cubicBezTo>
                    <a:pt x="10598" y="17"/>
                    <a:pt x="10574" y="25"/>
                    <a:pt x="10550" y="25"/>
                  </a:cubicBezTo>
                  <a:cubicBezTo>
                    <a:pt x="10526" y="25"/>
                    <a:pt x="10502" y="17"/>
                    <a:pt x="10482" y="1"/>
                  </a:cubicBezTo>
                  <a:lnTo>
                    <a:pt x="10091" y="1"/>
                  </a:lnTo>
                  <a:cubicBezTo>
                    <a:pt x="10071" y="17"/>
                    <a:pt x="10047" y="25"/>
                    <a:pt x="10023" y="25"/>
                  </a:cubicBezTo>
                  <a:cubicBezTo>
                    <a:pt x="9999" y="25"/>
                    <a:pt x="9976" y="17"/>
                    <a:pt x="9956" y="1"/>
                  </a:cubicBezTo>
                  <a:lnTo>
                    <a:pt x="9564" y="1"/>
                  </a:lnTo>
                  <a:cubicBezTo>
                    <a:pt x="9545" y="17"/>
                    <a:pt x="9521" y="25"/>
                    <a:pt x="9497" y="25"/>
                  </a:cubicBezTo>
                  <a:cubicBezTo>
                    <a:pt x="9473" y="25"/>
                    <a:pt x="9449" y="17"/>
                    <a:pt x="9429" y="1"/>
                  </a:cubicBezTo>
                  <a:lnTo>
                    <a:pt x="9038" y="1"/>
                  </a:lnTo>
                  <a:cubicBezTo>
                    <a:pt x="9018" y="17"/>
                    <a:pt x="8994" y="25"/>
                    <a:pt x="8970" y="25"/>
                  </a:cubicBezTo>
                  <a:cubicBezTo>
                    <a:pt x="8946" y="25"/>
                    <a:pt x="8922" y="17"/>
                    <a:pt x="8903" y="1"/>
                  </a:cubicBezTo>
                  <a:lnTo>
                    <a:pt x="8512" y="1"/>
                  </a:lnTo>
                  <a:cubicBezTo>
                    <a:pt x="8493" y="17"/>
                    <a:pt x="8468" y="25"/>
                    <a:pt x="8444" y="25"/>
                  </a:cubicBezTo>
                  <a:cubicBezTo>
                    <a:pt x="8420" y="25"/>
                    <a:pt x="8396" y="17"/>
                    <a:pt x="8377" y="1"/>
                  </a:cubicBezTo>
                  <a:lnTo>
                    <a:pt x="7986" y="1"/>
                  </a:lnTo>
                  <a:cubicBezTo>
                    <a:pt x="7966" y="17"/>
                    <a:pt x="7942" y="25"/>
                    <a:pt x="7918" y="25"/>
                  </a:cubicBezTo>
                  <a:cubicBezTo>
                    <a:pt x="7894" y="25"/>
                    <a:pt x="7870" y="17"/>
                    <a:pt x="7851" y="1"/>
                  </a:cubicBezTo>
                  <a:lnTo>
                    <a:pt x="7459" y="1"/>
                  </a:lnTo>
                  <a:cubicBezTo>
                    <a:pt x="7439" y="17"/>
                    <a:pt x="7415" y="25"/>
                    <a:pt x="7392" y="25"/>
                  </a:cubicBezTo>
                  <a:cubicBezTo>
                    <a:pt x="7368" y="25"/>
                    <a:pt x="7344" y="17"/>
                    <a:pt x="7324" y="1"/>
                  </a:cubicBezTo>
                  <a:lnTo>
                    <a:pt x="6932" y="1"/>
                  </a:lnTo>
                  <a:cubicBezTo>
                    <a:pt x="6913" y="17"/>
                    <a:pt x="6889" y="25"/>
                    <a:pt x="6865" y="25"/>
                  </a:cubicBezTo>
                  <a:cubicBezTo>
                    <a:pt x="6841" y="25"/>
                    <a:pt x="6817" y="17"/>
                    <a:pt x="6797" y="1"/>
                  </a:cubicBezTo>
                  <a:lnTo>
                    <a:pt x="6407" y="1"/>
                  </a:lnTo>
                  <a:cubicBezTo>
                    <a:pt x="6387" y="17"/>
                    <a:pt x="6363" y="25"/>
                    <a:pt x="6340" y="25"/>
                  </a:cubicBezTo>
                  <a:cubicBezTo>
                    <a:pt x="6316" y="25"/>
                    <a:pt x="6292" y="17"/>
                    <a:pt x="6272" y="1"/>
                  </a:cubicBezTo>
                  <a:lnTo>
                    <a:pt x="5880" y="1"/>
                  </a:lnTo>
                  <a:cubicBezTo>
                    <a:pt x="5861" y="17"/>
                    <a:pt x="5837" y="25"/>
                    <a:pt x="5813" y="25"/>
                  </a:cubicBezTo>
                  <a:cubicBezTo>
                    <a:pt x="5789" y="25"/>
                    <a:pt x="5765" y="17"/>
                    <a:pt x="5745" y="1"/>
                  </a:cubicBezTo>
                  <a:lnTo>
                    <a:pt x="5354" y="1"/>
                  </a:lnTo>
                  <a:cubicBezTo>
                    <a:pt x="5334" y="17"/>
                    <a:pt x="5310" y="25"/>
                    <a:pt x="5286" y="25"/>
                  </a:cubicBezTo>
                  <a:cubicBezTo>
                    <a:pt x="5262" y="25"/>
                    <a:pt x="5239" y="17"/>
                    <a:pt x="5219" y="1"/>
                  </a:cubicBezTo>
                  <a:lnTo>
                    <a:pt x="4827" y="1"/>
                  </a:lnTo>
                  <a:cubicBezTo>
                    <a:pt x="4808" y="17"/>
                    <a:pt x="4784" y="25"/>
                    <a:pt x="4760" y="25"/>
                  </a:cubicBezTo>
                  <a:cubicBezTo>
                    <a:pt x="4736" y="25"/>
                    <a:pt x="4712" y="17"/>
                    <a:pt x="4693" y="1"/>
                  </a:cubicBezTo>
                  <a:lnTo>
                    <a:pt x="4302" y="1"/>
                  </a:lnTo>
                  <a:cubicBezTo>
                    <a:pt x="4282" y="17"/>
                    <a:pt x="4258" y="25"/>
                    <a:pt x="4234" y="25"/>
                  </a:cubicBezTo>
                  <a:cubicBezTo>
                    <a:pt x="4210" y="25"/>
                    <a:pt x="4186" y="17"/>
                    <a:pt x="4167" y="1"/>
                  </a:cubicBezTo>
                  <a:lnTo>
                    <a:pt x="3775" y="1"/>
                  </a:lnTo>
                  <a:cubicBezTo>
                    <a:pt x="3755" y="17"/>
                    <a:pt x="3732" y="25"/>
                    <a:pt x="3708" y="25"/>
                  </a:cubicBezTo>
                  <a:cubicBezTo>
                    <a:pt x="3684" y="25"/>
                    <a:pt x="3660" y="17"/>
                    <a:pt x="3640" y="1"/>
                  </a:cubicBezTo>
                  <a:lnTo>
                    <a:pt x="3249" y="1"/>
                  </a:lnTo>
                  <a:cubicBezTo>
                    <a:pt x="3229" y="17"/>
                    <a:pt x="3205" y="25"/>
                    <a:pt x="3181" y="25"/>
                  </a:cubicBezTo>
                  <a:cubicBezTo>
                    <a:pt x="3157" y="25"/>
                    <a:pt x="3133" y="17"/>
                    <a:pt x="3114" y="1"/>
                  </a:cubicBezTo>
                  <a:lnTo>
                    <a:pt x="2723" y="1"/>
                  </a:lnTo>
                  <a:cubicBezTo>
                    <a:pt x="2703" y="17"/>
                    <a:pt x="2679" y="25"/>
                    <a:pt x="2655" y="25"/>
                  </a:cubicBezTo>
                  <a:cubicBezTo>
                    <a:pt x="2631" y="25"/>
                    <a:pt x="2607" y="17"/>
                    <a:pt x="2588" y="1"/>
                  </a:cubicBezTo>
                  <a:lnTo>
                    <a:pt x="2197" y="1"/>
                  </a:lnTo>
                  <a:cubicBezTo>
                    <a:pt x="2177" y="17"/>
                    <a:pt x="2153" y="25"/>
                    <a:pt x="2129" y="25"/>
                  </a:cubicBezTo>
                  <a:cubicBezTo>
                    <a:pt x="2105" y="25"/>
                    <a:pt x="2081" y="17"/>
                    <a:pt x="2062" y="1"/>
                  </a:cubicBezTo>
                  <a:lnTo>
                    <a:pt x="1670" y="1"/>
                  </a:lnTo>
                  <a:cubicBezTo>
                    <a:pt x="1650" y="17"/>
                    <a:pt x="1626" y="25"/>
                    <a:pt x="1602" y="25"/>
                  </a:cubicBezTo>
                  <a:cubicBezTo>
                    <a:pt x="1579" y="25"/>
                    <a:pt x="1555" y="17"/>
                    <a:pt x="1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7"/>
            <p:cNvSpPr/>
            <p:nvPr/>
          </p:nvSpPr>
          <p:spPr>
            <a:xfrm>
              <a:off x="5335530" y="1152898"/>
              <a:ext cx="451" cy="451"/>
            </a:xfrm>
            <a:custGeom>
              <a:rect b="b" l="l" r="r" t="t"/>
              <a:pathLst>
                <a:path extrusionOk="0" h="3" w="3">
                  <a:moveTo>
                    <a:pt x="0" y="2"/>
                  </a:moveTo>
                  <a:cubicBezTo>
                    <a:pt x="0" y="2"/>
                    <a:pt x="1" y="1"/>
                    <a:pt x="2" y="1"/>
                  </a:cubicBezTo>
                  <a:cubicBezTo>
                    <a:pt x="1" y="1"/>
                    <a:pt x="0" y="2"/>
                    <a:pt x="0"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7"/>
            <p:cNvSpPr/>
            <p:nvPr/>
          </p:nvSpPr>
          <p:spPr>
            <a:xfrm>
              <a:off x="5338084" y="1152447"/>
              <a:ext cx="2222697" cy="2975762"/>
            </a:xfrm>
            <a:custGeom>
              <a:rect b="b" l="l" r="r" t="t"/>
              <a:pathLst>
                <a:path extrusionOk="0" h="19812" w="14798">
                  <a:moveTo>
                    <a:pt x="0" y="1"/>
                  </a:moveTo>
                  <a:cubicBezTo>
                    <a:pt x="24" y="1"/>
                    <a:pt x="43" y="20"/>
                    <a:pt x="43" y="43"/>
                  </a:cubicBezTo>
                  <a:lnTo>
                    <a:pt x="43" y="85"/>
                  </a:lnTo>
                  <a:lnTo>
                    <a:pt x="14713" y="85"/>
                  </a:lnTo>
                  <a:lnTo>
                    <a:pt x="14713" y="19769"/>
                  </a:lnTo>
                  <a:lnTo>
                    <a:pt x="14755" y="19769"/>
                  </a:lnTo>
                  <a:cubicBezTo>
                    <a:pt x="14778" y="19769"/>
                    <a:pt x="14798" y="19788"/>
                    <a:pt x="14796" y="19812"/>
                  </a:cubicBezTo>
                  <a:lnTo>
                    <a:pt x="14798" y="19812"/>
                  </a:lnTo>
                  <a:lnTo>
                    <a:pt x="14798" y="43"/>
                  </a:lnTo>
                  <a:cubicBezTo>
                    <a:pt x="14798" y="20"/>
                    <a:pt x="14778" y="1"/>
                    <a:pt x="14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7"/>
            <p:cNvSpPr/>
            <p:nvPr/>
          </p:nvSpPr>
          <p:spPr>
            <a:xfrm>
              <a:off x="5333577" y="1154250"/>
              <a:ext cx="150" cy="150"/>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7"/>
            <p:cNvSpPr/>
            <p:nvPr/>
          </p:nvSpPr>
          <p:spPr>
            <a:xfrm>
              <a:off x="5336732" y="1152597"/>
              <a:ext cx="300" cy="150"/>
            </a:xfrm>
            <a:custGeom>
              <a:rect b="b" l="l" r="r" t="t"/>
              <a:pathLst>
                <a:path extrusionOk="0" h="1" w="2">
                  <a:moveTo>
                    <a:pt x="0" y="1"/>
                  </a:moveTo>
                  <a:cubicBezTo>
                    <a:pt x="0" y="1"/>
                    <a:pt x="1" y="1"/>
                    <a:pt x="1" y="1"/>
                  </a:cubicBezTo>
                  <a:cubicBezTo>
                    <a:pt x="1" y="1"/>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7"/>
            <p:cNvSpPr/>
            <p:nvPr/>
          </p:nvSpPr>
          <p:spPr>
            <a:xfrm>
              <a:off x="5334479" y="1153499"/>
              <a:ext cx="300" cy="300"/>
            </a:xfrm>
            <a:custGeom>
              <a:rect b="b" l="l" r="r" t="t"/>
              <a:pathLst>
                <a:path extrusionOk="0" h="2" w="2">
                  <a:moveTo>
                    <a:pt x="0" y="1"/>
                  </a:moveTo>
                  <a:cubicBezTo>
                    <a:pt x="0" y="1"/>
                    <a:pt x="2" y="0"/>
                    <a:pt x="2" y="0"/>
                  </a:cubicBezTo>
                  <a:cubicBezTo>
                    <a:pt x="2" y="0"/>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7"/>
            <p:cNvSpPr/>
            <p:nvPr/>
          </p:nvSpPr>
          <p:spPr>
            <a:xfrm>
              <a:off x="7559416" y="4131372"/>
              <a:ext cx="300" cy="451"/>
            </a:xfrm>
            <a:custGeom>
              <a:rect b="b" l="l" r="r" t="t"/>
              <a:pathLst>
                <a:path extrusionOk="0" h="3" w="2">
                  <a:moveTo>
                    <a:pt x="2" y="0"/>
                  </a:moveTo>
                  <a:cubicBezTo>
                    <a:pt x="1" y="1"/>
                    <a:pt x="1" y="1"/>
                    <a:pt x="1" y="3"/>
                  </a:cubicBezTo>
                  <a:cubicBezTo>
                    <a:pt x="1" y="1"/>
                    <a:pt x="1" y="1"/>
                    <a:pt x="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7"/>
            <p:cNvSpPr/>
            <p:nvPr/>
          </p:nvSpPr>
          <p:spPr>
            <a:xfrm>
              <a:off x="7560017" y="4130321"/>
              <a:ext cx="300" cy="451"/>
            </a:xfrm>
            <a:custGeom>
              <a:rect b="b" l="l" r="r" t="t"/>
              <a:pathLst>
                <a:path extrusionOk="0" h="3" w="2">
                  <a:moveTo>
                    <a:pt x="1" y="1"/>
                  </a:moveTo>
                  <a:cubicBezTo>
                    <a:pt x="1" y="2"/>
                    <a:pt x="0" y="3"/>
                    <a:pt x="0" y="3"/>
                  </a:cubicBezTo>
                  <a:cubicBezTo>
                    <a:pt x="0" y="3"/>
                    <a:pt x="1" y="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7"/>
            <p:cNvSpPr/>
            <p:nvPr/>
          </p:nvSpPr>
          <p:spPr>
            <a:xfrm>
              <a:off x="7560468" y="4129270"/>
              <a:ext cx="150" cy="300"/>
            </a:xfrm>
            <a:custGeom>
              <a:rect b="b" l="l" r="r" t="t"/>
              <a:pathLst>
                <a:path extrusionOk="0" h="2" w="1">
                  <a:moveTo>
                    <a:pt x="0" y="1"/>
                  </a:moveTo>
                  <a:cubicBezTo>
                    <a:pt x="0" y="1"/>
                    <a:pt x="0" y="1"/>
                    <a:pt x="0" y="2"/>
                  </a:cubicBezTo>
                  <a:cubicBezTo>
                    <a:pt x="0" y="1"/>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7"/>
            <p:cNvSpPr/>
            <p:nvPr/>
          </p:nvSpPr>
          <p:spPr>
            <a:xfrm>
              <a:off x="7558815" y="4132574"/>
              <a:ext cx="150" cy="150"/>
            </a:xfrm>
            <a:custGeom>
              <a:rect b="b" l="l" r="r" t="t"/>
              <a:pathLst>
                <a:path extrusionOk="0" h="1" w="1">
                  <a:moveTo>
                    <a:pt x="0" y="0"/>
                  </a:moveTo>
                  <a:lnTo>
                    <a:pt x="0"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7"/>
            <p:cNvSpPr/>
            <p:nvPr/>
          </p:nvSpPr>
          <p:spPr>
            <a:xfrm>
              <a:off x="5060961" y="2658357"/>
              <a:ext cx="37551" cy="32143"/>
            </a:xfrm>
            <a:custGeom>
              <a:rect b="b" l="l" r="r" t="t"/>
              <a:pathLst>
                <a:path extrusionOk="0" h="214" w="250">
                  <a:moveTo>
                    <a:pt x="109" y="1"/>
                  </a:moveTo>
                  <a:cubicBezTo>
                    <a:pt x="54" y="1"/>
                    <a:pt x="1" y="43"/>
                    <a:pt x="1" y="107"/>
                  </a:cubicBezTo>
                  <a:cubicBezTo>
                    <a:pt x="1" y="165"/>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7"/>
            <p:cNvSpPr/>
            <p:nvPr/>
          </p:nvSpPr>
          <p:spPr>
            <a:xfrm>
              <a:off x="5060961" y="2579351"/>
              <a:ext cx="32294" cy="32143"/>
            </a:xfrm>
            <a:custGeom>
              <a:rect b="b" l="l" r="r" t="t"/>
              <a:pathLst>
                <a:path extrusionOk="0" h="214" w="215">
                  <a:moveTo>
                    <a:pt x="108" y="1"/>
                  </a:moveTo>
                  <a:cubicBezTo>
                    <a:pt x="49" y="1"/>
                    <a:pt x="1" y="48"/>
                    <a:pt x="1" y="106"/>
                  </a:cubicBezTo>
                  <a:cubicBezTo>
                    <a:pt x="1" y="166"/>
                    <a:pt x="49" y="213"/>
                    <a:pt x="108" y="213"/>
                  </a:cubicBezTo>
                  <a:cubicBezTo>
                    <a:pt x="166" y="213"/>
                    <a:pt x="215" y="166"/>
                    <a:pt x="215" y="106"/>
                  </a:cubicBezTo>
                  <a:cubicBezTo>
                    <a:pt x="215" y="48"/>
                    <a:pt x="166"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7"/>
            <p:cNvSpPr/>
            <p:nvPr/>
          </p:nvSpPr>
          <p:spPr>
            <a:xfrm>
              <a:off x="5060961" y="2500196"/>
              <a:ext cx="37551" cy="32143"/>
            </a:xfrm>
            <a:custGeom>
              <a:rect b="b" l="l" r="r" t="t"/>
              <a:pathLst>
                <a:path extrusionOk="0" h="214" w="250">
                  <a:moveTo>
                    <a:pt x="108" y="1"/>
                  </a:moveTo>
                  <a:cubicBezTo>
                    <a:pt x="53" y="1"/>
                    <a:pt x="1" y="43"/>
                    <a:pt x="1" y="108"/>
                  </a:cubicBezTo>
                  <a:cubicBezTo>
                    <a:pt x="1" y="166"/>
                    <a:pt x="49" y="214"/>
                    <a:pt x="108" y="214"/>
                  </a:cubicBezTo>
                  <a:cubicBezTo>
                    <a:pt x="202" y="214"/>
                    <a:pt x="250" y="99"/>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7"/>
            <p:cNvSpPr/>
            <p:nvPr/>
          </p:nvSpPr>
          <p:spPr>
            <a:xfrm>
              <a:off x="5060961" y="2421190"/>
              <a:ext cx="37551" cy="32293"/>
            </a:xfrm>
            <a:custGeom>
              <a:rect b="b" l="l" r="r" t="t"/>
              <a:pathLst>
                <a:path extrusionOk="0" h="215" w="250">
                  <a:moveTo>
                    <a:pt x="109" y="0"/>
                  </a:moveTo>
                  <a:cubicBezTo>
                    <a:pt x="54" y="0"/>
                    <a:pt x="1" y="43"/>
                    <a:pt x="1" y="107"/>
                  </a:cubicBezTo>
                  <a:cubicBezTo>
                    <a:pt x="1" y="166"/>
                    <a:pt x="49" y="214"/>
                    <a:pt x="108" y="214"/>
                  </a:cubicBezTo>
                  <a:cubicBezTo>
                    <a:pt x="202" y="214"/>
                    <a:pt x="250" y="99"/>
                    <a:pt x="183" y="32"/>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7"/>
            <p:cNvSpPr/>
            <p:nvPr/>
          </p:nvSpPr>
          <p:spPr>
            <a:xfrm>
              <a:off x="5060961" y="2342185"/>
              <a:ext cx="37551" cy="32143"/>
            </a:xfrm>
            <a:custGeom>
              <a:rect b="b" l="l" r="r" t="t"/>
              <a:pathLst>
                <a:path extrusionOk="0" h="214" w="25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7"/>
            <p:cNvSpPr/>
            <p:nvPr/>
          </p:nvSpPr>
          <p:spPr>
            <a:xfrm>
              <a:off x="5060961" y="2263179"/>
              <a:ext cx="37551" cy="31993"/>
            </a:xfrm>
            <a:custGeom>
              <a:rect b="b" l="l" r="r" t="t"/>
              <a:pathLst>
                <a:path extrusionOk="0" h="213" w="250">
                  <a:moveTo>
                    <a:pt x="108" y="0"/>
                  </a:moveTo>
                  <a:cubicBezTo>
                    <a:pt x="53" y="0"/>
                    <a:pt x="1" y="42"/>
                    <a:pt x="1" y="106"/>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7"/>
            <p:cNvSpPr/>
            <p:nvPr/>
          </p:nvSpPr>
          <p:spPr>
            <a:xfrm>
              <a:off x="5060961" y="2184024"/>
              <a:ext cx="37551" cy="32143"/>
            </a:xfrm>
            <a:custGeom>
              <a:rect b="b" l="l" r="r" t="t"/>
              <a:pathLst>
                <a:path extrusionOk="0" h="214" w="250">
                  <a:moveTo>
                    <a:pt x="108" y="1"/>
                  </a:moveTo>
                  <a:cubicBezTo>
                    <a:pt x="53" y="1"/>
                    <a:pt x="1" y="43"/>
                    <a:pt x="1" y="108"/>
                  </a:cubicBezTo>
                  <a:cubicBezTo>
                    <a:pt x="1" y="166"/>
                    <a:pt x="49" y="213"/>
                    <a:pt x="108" y="213"/>
                  </a:cubicBezTo>
                  <a:cubicBezTo>
                    <a:pt x="202" y="213"/>
                    <a:pt x="250"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7"/>
            <p:cNvSpPr/>
            <p:nvPr/>
          </p:nvSpPr>
          <p:spPr>
            <a:xfrm>
              <a:off x="5060961" y="2105018"/>
              <a:ext cx="37551" cy="32143"/>
            </a:xfrm>
            <a:custGeom>
              <a:rect b="b" l="l" r="r" t="t"/>
              <a:pathLst>
                <a:path extrusionOk="0" h="214" w="25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7"/>
            <p:cNvSpPr/>
            <p:nvPr/>
          </p:nvSpPr>
          <p:spPr>
            <a:xfrm>
              <a:off x="5060961" y="2026013"/>
              <a:ext cx="37551" cy="32143"/>
            </a:xfrm>
            <a:custGeom>
              <a:rect b="b" l="l" r="r" t="t"/>
              <a:pathLst>
                <a:path extrusionOk="0" h="214" w="250">
                  <a:moveTo>
                    <a:pt x="109" y="0"/>
                  </a:moveTo>
                  <a:cubicBezTo>
                    <a:pt x="54" y="0"/>
                    <a:pt x="1" y="42"/>
                    <a:pt x="1" y="106"/>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7"/>
            <p:cNvSpPr/>
            <p:nvPr/>
          </p:nvSpPr>
          <p:spPr>
            <a:xfrm>
              <a:off x="5060961" y="1946857"/>
              <a:ext cx="37551" cy="32143"/>
            </a:xfrm>
            <a:custGeom>
              <a:rect b="b" l="l" r="r" t="t"/>
              <a:pathLst>
                <a:path extrusionOk="0" h="214" w="250">
                  <a:moveTo>
                    <a:pt x="108" y="1"/>
                  </a:moveTo>
                  <a:cubicBezTo>
                    <a:pt x="53" y="1"/>
                    <a:pt x="1" y="43"/>
                    <a:pt x="1" y="108"/>
                  </a:cubicBezTo>
                  <a:cubicBezTo>
                    <a:pt x="1" y="166"/>
                    <a:pt x="49" y="214"/>
                    <a:pt x="108" y="214"/>
                  </a:cubicBezTo>
                  <a:cubicBezTo>
                    <a:pt x="202" y="214"/>
                    <a:pt x="250" y="99"/>
                    <a:pt x="183" y="33"/>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7"/>
            <p:cNvSpPr/>
            <p:nvPr/>
          </p:nvSpPr>
          <p:spPr>
            <a:xfrm>
              <a:off x="5060961" y="1867852"/>
              <a:ext cx="37551" cy="32143"/>
            </a:xfrm>
            <a:custGeom>
              <a:rect b="b" l="l" r="r" t="t"/>
              <a:pathLst>
                <a:path extrusionOk="0" h="214" w="250">
                  <a:moveTo>
                    <a:pt x="109" y="1"/>
                  </a:moveTo>
                  <a:cubicBezTo>
                    <a:pt x="54" y="1"/>
                    <a:pt x="1" y="43"/>
                    <a:pt x="1" y="107"/>
                  </a:cubicBezTo>
                  <a:cubicBezTo>
                    <a:pt x="1" y="166"/>
                    <a:pt x="49" y="213"/>
                    <a:pt x="108" y="213"/>
                  </a:cubicBezTo>
                  <a:cubicBezTo>
                    <a:pt x="202" y="213"/>
                    <a:pt x="250" y="98"/>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7"/>
            <p:cNvSpPr/>
            <p:nvPr/>
          </p:nvSpPr>
          <p:spPr>
            <a:xfrm>
              <a:off x="5060961" y="1788846"/>
              <a:ext cx="37551" cy="32143"/>
            </a:xfrm>
            <a:custGeom>
              <a:rect b="b" l="l" r="r" t="t"/>
              <a:pathLst>
                <a:path extrusionOk="0" h="214" w="25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7"/>
            <p:cNvSpPr/>
            <p:nvPr/>
          </p:nvSpPr>
          <p:spPr>
            <a:xfrm>
              <a:off x="5060961" y="1709691"/>
              <a:ext cx="37551" cy="32293"/>
            </a:xfrm>
            <a:custGeom>
              <a:rect b="b" l="l" r="r" t="t"/>
              <a:pathLst>
                <a:path extrusionOk="0" h="215" w="250">
                  <a:moveTo>
                    <a:pt x="109" y="1"/>
                  </a:moveTo>
                  <a:cubicBezTo>
                    <a:pt x="54" y="1"/>
                    <a:pt x="1" y="43"/>
                    <a:pt x="1" y="107"/>
                  </a:cubicBezTo>
                  <a:cubicBezTo>
                    <a:pt x="1" y="167"/>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7"/>
            <p:cNvSpPr/>
            <p:nvPr/>
          </p:nvSpPr>
          <p:spPr>
            <a:xfrm>
              <a:off x="5060961" y="1630685"/>
              <a:ext cx="37551" cy="32143"/>
            </a:xfrm>
            <a:custGeom>
              <a:rect b="b" l="l" r="r" t="t"/>
              <a:pathLst>
                <a:path extrusionOk="0" h="214" w="250">
                  <a:moveTo>
                    <a:pt x="108" y="1"/>
                  </a:moveTo>
                  <a:cubicBezTo>
                    <a:pt x="53" y="1"/>
                    <a:pt x="1" y="43"/>
                    <a:pt x="1" y="108"/>
                  </a:cubicBezTo>
                  <a:cubicBezTo>
                    <a:pt x="1" y="166"/>
                    <a:pt x="49" y="214"/>
                    <a:pt x="108" y="214"/>
                  </a:cubicBezTo>
                  <a:cubicBezTo>
                    <a:pt x="202" y="214"/>
                    <a:pt x="250"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7"/>
            <p:cNvSpPr/>
            <p:nvPr/>
          </p:nvSpPr>
          <p:spPr>
            <a:xfrm>
              <a:off x="5060961" y="1551680"/>
              <a:ext cx="37551" cy="31993"/>
            </a:xfrm>
            <a:custGeom>
              <a:rect b="b" l="l" r="r" t="t"/>
              <a:pathLst>
                <a:path extrusionOk="0" h="213" w="250">
                  <a:moveTo>
                    <a:pt x="109" y="0"/>
                  </a:moveTo>
                  <a:cubicBezTo>
                    <a:pt x="54" y="0"/>
                    <a:pt x="1" y="43"/>
                    <a:pt x="1" y="107"/>
                  </a:cubicBezTo>
                  <a:cubicBezTo>
                    <a:pt x="1" y="166"/>
                    <a:pt x="49" y="213"/>
                    <a:pt x="108" y="213"/>
                  </a:cubicBezTo>
                  <a:cubicBezTo>
                    <a:pt x="202" y="213"/>
                    <a:pt x="250" y="99"/>
                    <a:pt x="183" y="32"/>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7"/>
            <p:cNvSpPr/>
            <p:nvPr/>
          </p:nvSpPr>
          <p:spPr>
            <a:xfrm>
              <a:off x="5060961" y="1472675"/>
              <a:ext cx="37551" cy="32143"/>
            </a:xfrm>
            <a:custGeom>
              <a:rect b="b" l="l" r="r" t="t"/>
              <a:pathLst>
                <a:path extrusionOk="0" h="214" w="250">
                  <a:moveTo>
                    <a:pt x="109" y="0"/>
                  </a:moveTo>
                  <a:cubicBezTo>
                    <a:pt x="54" y="0"/>
                    <a:pt x="1" y="43"/>
                    <a:pt x="1" y="107"/>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7"/>
            <p:cNvSpPr/>
            <p:nvPr/>
          </p:nvSpPr>
          <p:spPr>
            <a:xfrm>
              <a:off x="5080788" y="1413195"/>
              <a:ext cx="12016" cy="12016"/>
            </a:xfrm>
            <a:custGeom>
              <a:rect b="b" l="l" r="r" t="t"/>
              <a:pathLst>
                <a:path extrusionOk="0" h="80" w="80">
                  <a:moveTo>
                    <a:pt x="79" y="1"/>
                  </a:moveTo>
                  <a:lnTo>
                    <a:pt x="1" y="79"/>
                  </a:lnTo>
                  <a:cubicBezTo>
                    <a:pt x="39" y="70"/>
                    <a:pt x="70" y="40"/>
                    <a:pt x="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7"/>
            <p:cNvSpPr/>
            <p:nvPr/>
          </p:nvSpPr>
          <p:spPr>
            <a:xfrm>
              <a:off x="5140118" y="2658357"/>
              <a:ext cx="37551" cy="32143"/>
            </a:xfrm>
            <a:custGeom>
              <a:rect b="b" l="l" r="r" t="t"/>
              <a:pathLst>
                <a:path extrusionOk="0" h="214" w="250">
                  <a:moveTo>
                    <a:pt x="108" y="1"/>
                  </a:moveTo>
                  <a:cubicBezTo>
                    <a:pt x="53" y="1"/>
                    <a:pt x="0" y="43"/>
                    <a:pt x="0" y="107"/>
                  </a:cubicBezTo>
                  <a:cubicBezTo>
                    <a:pt x="0" y="165"/>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7"/>
            <p:cNvSpPr/>
            <p:nvPr/>
          </p:nvSpPr>
          <p:spPr>
            <a:xfrm>
              <a:off x="5140118" y="2579351"/>
              <a:ext cx="37551" cy="32143"/>
            </a:xfrm>
            <a:custGeom>
              <a:rect b="b" l="l" r="r" t="t"/>
              <a:pathLst>
                <a:path extrusionOk="0" h="214" w="250">
                  <a:moveTo>
                    <a:pt x="107" y="0"/>
                  </a:moveTo>
                  <a:cubicBezTo>
                    <a:pt x="53" y="0"/>
                    <a:pt x="0" y="43"/>
                    <a:pt x="0" y="106"/>
                  </a:cubicBezTo>
                  <a:cubicBezTo>
                    <a:pt x="0" y="166"/>
                    <a:pt x="48" y="213"/>
                    <a:pt x="107" y="213"/>
                  </a:cubicBezTo>
                  <a:cubicBezTo>
                    <a:pt x="202" y="213"/>
                    <a:pt x="249" y="98"/>
                    <a:pt x="183" y="32"/>
                  </a:cubicBezTo>
                  <a:cubicBezTo>
                    <a:pt x="161" y="10"/>
                    <a:pt x="134"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7"/>
            <p:cNvSpPr/>
            <p:nvPr/>
          </p:nvSpPr>
          <p:spPr>
            <a:xfrm>
              <a:off x="5140118" y="2500196"/>
              <a:ext cx="37551" cy="32143"/>
            </a:xfrm>
            <a:custGeom>
              <a:rect b="b" l="l" r="r" t="t"/>
              <a:pathLst>
                <a:path extrusionOk="0" h="214" w="250">
                  <a:moveTo>
                    <a:pt x="108" y="1"/>
                  </a:moveTo>
                  <a:cubicBezTo>
                    <a:pt x="53" y="1"/>
                    <a:pt x="0" y="43"/>
                    <a:pt x="0" y="108"/>
                  </a:cubicBezTo>
                  <a:cubicBezTo>
                    <a:pt x="0" y="166"/>
                    <a:pt x="48" y="214"/>
                    <a:pt x="107" y="214"/>
                  </a:cubicBezTo>
                  <a:cubicBezTo>
                    <a:pt x="202" y="214"/>
                    <a:pt x="249" y="99"/>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7"/>
            <p:cNvSpPr/>
            <p:nvPr/>
          </p:nvSpPr>
          <p:spPr>
            <a:xfrm>
              <a:off x="5140118" y="2421190"/>
              <a:ext cx="37551" cy="32293"/>
            </a:xfrm>
            <a:custGeom>
              <a:rect b="b" l="l" r="r" t="t"/>
              <a:pathLst>
                <a:path extrusionOk="0" h="215" w="250">
                  <a:moveTo>
                    <a:pt x="108" y="0"/>
                  </a:moveTo>
                  <a:cubicBezTo>
                    <a:pt x="53" y="0"/>
                    <a:pt x="0" y="43"/>
                    <a:pt x="0" y="107"/>
                  </a:cubicBezTo>
                  <a:cubicBezTo>
                    <a:pt x="0" y="166"/>
                    <a:pt x="48" y="214"/>
                    <a:pt x="107" y="214"/>
                  </a:cubicBezTo>
                  <a:cubicBezTo>
                    <a:pt x="202" y="214"/>
                    <a:pt x="249"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7"/>
            <p:cNvSpPr/>
            <p:nvPr/>
          </p:nvSpPr>
          <p:spPr>
            <a:xfrm>
              <a:off x="5140118" y="2342185"/>
              <a:ext cx="37551" cy="32143"/>
            </a:xfrm>
            <a:custGeom>
              <a:rect b="b" l="l" r="r" t="t"/>
              <a:pathLst>
                <a:path extrusionOk="0" h="214" w="25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7"/>
            <p:cNvSpPr/>
            <p:nvPr/>
          </p:nvSpPr>
          <p:spPr>
            <a:xfrm>
              <a:off x="5140118" y="2263179"/>
              <a:ext cx="37551" cy="31993"/>
            </a:xfrm>
            <a:custGeom>
              <a:rect b="b" l="l" r="r" t="t"/>
              <a:pathLst>
                <a:path extrusionOk="0" h="213" w="250">
                  <a:moveTo>
                    <a:pt x="107" y="0"/>
                  </a:moveTo>
                  <a:cubicBezTo>
                    <a:pt x="53" y="0"/>
                    <a:pt x="0" y="42"/>
                    <a:pt x="0" y="106"/>
                  </a:cubicBezTo>
                  <a:cubicBezTo>
                    <a:pt x="0" y="166"/>
                    <a:pt x="48" y="213"/>
                    <a:pt x="107" y="213"/>
                  </a:cubicBezTo>
                  <a:cubicBezTo>
                    <a:pt x="202" y="213"/>
                    <a:pt x="249" y="98"/>
                    <a:pt x="183" y="32"/>
                  </a:cubicBezTo>
                  <a:cubicBezTo>
                    <a:pt x="161" y="10"/>
                    <a:pt x="134"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7"/>
            <p:cNvSpPr/>
            <p:nvPr/>
          </p:nvSpPr>
          <p:spPr>
            <a:xfrm>
              <a:off x="5140118" y="2184024"/>
              <a:ext cx="37551" cy="32143"/>
            </a:xfrm>
            <a:custGeom>
              <a:rect b="b" l="l" r="r" t="t"/>
              <a:pathLst>
                <a:path extrusionOk="0" h="214" w="250">
                  <a:moveTo>
                    <a:pt x="108" y="1"/>
                  </a:moveTo>
                  <a:cubicBezTo>
                    <a:pt x="53" y="1"/>
                    <a:pt x="0" y="43"/>
                    <a:pt x="0" y="108"/>
                  </a:cubicBezTo>
                  <a:cubicBezTo>
                    <a:pt x="0" y="166"/>
                    <a:pt x="48" y="213"/>
                    <a:pt x="107" y="213"/>
                  </a:cubicBezTo>
                  <a:cubicBezTo>
                    <a:pt x="202" y="213"/>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7"/>
            <p:cNvSpPr/>
            <p:nvPr/>
          </p:nvSpPr>
          <p:spPr>
            <a:xfrm>
              <a:off x="5140118" y="2105018"/>
              <a:ext cx="37551" cy="32143"/>
            </a:xfrm>
            <a:custGeom>
              <a:rect b="b" l="l" r="r" t="t"/>
              <a:pathLst>
                <a:path extrusionOk="0" h="214" w="25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7"/>
            <p:cNvSpPr/>
            <p:nvPr/>
          </p:nvSpPr>
          <p:spPr>
            <a:xfrm>
              <a:off x="5140118" y="2026013"/>
              <a:ext cx="37551" cy="32143"/>
            </a:xfrm>
            <a:custGeom>
              <a:rect b="b" l="l" r="r" t="t"/>
              <a:pathLst>
                <a:path extrusionOk="0" h="214" w="250">
                  <a:moveTo>
                    <a:pt x="108" y="0"/>
                  </a:moveTo>
                  <a:cubicBezTo>
                    <a:pt x="53" y="0"/>
                    <a:pt x="0" y="42"/>
                    <a:pt x="0" y="106"/>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7"/>
            <p:cNvSpPr/>
            <p:nvPr/>
          </p:nvSpPr>
          <p:spPr>
            <a:xfrm>
              <a:off x="5140118" y="1946857"/>
              <a:ext cx="37551" cy="32143"/>
            </a:xfrm>
            <a:custGeom>
              <a:rect b="b" l="l" r="r" t="t"/>
              <a:pathLst>
                <a:path extrusionOk="0" h="214" w="250">
                  <a:moveTo>
                    <a:pt x="108" y="1"/>
                  </a:moveTo>
                  <a:cubicBezTo>
                    <a:pt x="53" y="1"/>
                    <a:pt x="0" y="43"/>
                    <a:pt x="0" y="108"/>
                  </a:cubicBezTo>
                  <a:cubicBezTo>
                    <a:pt x="0" y="166"/>
                    <a:pt x="48" y="214"/>
                    <a:pt x="107" y="214"/>
                  </a:cubicBezTo>
                  <a:cubicBezTo>
                    <a:pt x="202" y="214"/>
                    <a:pt x="249" y="99"/>
                    <a:pt x="183" y="33"/>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7"/>
            <p:cNvSpPr/>
            <p:nvPr/>
          </p:nvSpPr>
          <p:spPr>
            <a:xfrm>
              <a:off x="5140118" y="1867852"/>
              <a:ext cx="37551" cy="32143"/>
            </a:xfrm>
            <a:custGeom>
              <a:rect b="b" l="l" r="r" t="t"/>
              <a:pathLst>
                <a:path extrusionOk="0" h="214" w="250">
                  <a:moveTo>
                    <a:pt x="108" y="1"/>
                  </a:moveTo>
                  <a:cubicBezTo>
                    <a:pt x="53" y="1"/>
                    <a:pt x="0" y="43"/>
                    <a:pt x="0" y="107"/>
                  </a:cubicBezTo>
                  <a:cubicBezTo>
                    <a:pt x="0" y="166"/>
                    <a:pt x="48" y="213"/>
                    <a:pt x="107" y="213"/>
                  </a:cubicBezTo>
                  <a:cubicBezTo>
                    <a:pt x="202" y="213"/>
                    <a:pt x="249" y="98"/>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7"/>
            <p:cNvSpPr/>
            <p:nvPr/>
          </p:nvSpPr>
          <p:spPr>
            <a:xfrm>
              <a:off x="5140118" y="1788846"/>
              <a:ext cx="37551" cy="32143"/>
            </a:xfrm>
            <a:custGeom>
              <a:rect b="b" l="l" r="r" t="t"/>
              <a:pathLst>
                <a:path extrusionOk="0" h="214" w="25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7"/>
            <p:cNvSpPr/>
            <p:nvPr/>
          </p:nvSpPr>
          <p:spPr>
            <a:xfrm>
              <a:off x="5140118" y="1709691"/>
              <a:ext cx="37551" cy="32293"/>
            </a:xfrm>
            <a:custGeom>
              <a:rect b="b" l="l" r="r" t="t"/>
              <a:pathLst>
                <a:path extrusionOk="0" h="215" w="250">
                  <a:moveTo>
                    <a:pt x="108" y="1"/>
                  </a:moveTo>
                  <a:cubicBezTo>
                    <a:pt x="53" y="1"/>
                    <a:pt x="0" y="43"/>
                    <a:pt x="0" y="107"/>
                  </a:cubicBezTo>
                  <a:cubicBezTo>
                    <a:pt x="0" y="167"/>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7"/>
            <p:cNvSpPr/>
            <p:nvPr/>
          </p:nvSpPr>
          <p:spPr>
            <a:xfrm>
              <a:off x="5140118" y="1630685"/>
              <a:ext cx="37551" cy="32143"/>
            </a:xfrm>
            <a:custGeom>
              <a:rect b="b" l="l" r="r" t="t"/>
              <a:pathLst>
                <a:path extrusionOk="0" h="214" w="250">
                  <a:moveTo>
                    <a:pt x="108" y="1"/>
                  </a:moveTo>
                  <a:cubicBezTo>
                    <a:pt x="53" y="1"/>
                    <a:pt x="0" y="43"/>
                    <a:pt x="0" y="108"/>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7"/>
            <p:cNvSpPr/>
            <p:nvPr/>
          </p:nvSpPr>
          <p:spPr>
            <a:xfrm>
              <a:off x="5140118" y="1551680"/>
              <a:ext cx="37551" cy="31993"/>
            </a:xfrm>
            <a:custGeom>
              <a:rect b="b" l="l" r="r" t="t"/>
              <a:pathLst>
                <a:path extrusionOk="0" h="213" w="250">
                  <a:moveTo>
                    <a:pt x="108" y="0"/>
                  </a:moveTo>
                  <a:cubicBezTo>
                    <a:pt x="53" y="0"/>
                    <a:pt x="0" y="43"/>
                    <a:pt x="0" y="107"/>
                  </a:cubicBezTo>
                  <a:cubicBezTo>
                    <a:pt x="0" y="166"/>
                    <a:pt x="48" y="213"/>
                    <a:pt x="107" y="213"/>
                  </a:cubicBezTo>
                  <a:cubicBezTo>
                    <a:pt x="202" y="213"/>
                    <a:pt x="249"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7"/>
            <p:cNvSpPr/>
            <p:nvPr/>
          </p:nvSpPr>
          <p:spPr>
            <a:xfrm>
              <a:off x="5140118" y="1472675"/>
              <a:ext cx="37551" cy="32143"/>
            </a:xfrm>
            <a:custGeom>
              <a:rect b="b" l="l" r="r" t="t"/>
              <a:pathLst>
                <a:path extrusionOk="0" h="214" w="250">
                  <a:moveTo>
                    <a:pt x="108" y="0"/>
                  </a:moveTo>
                  <a:cubicBezTo>
                    <a:pt x="53" y="0"/>
                    <a:pt x="0" y="43"/>
                    <a:pt x="0" y="107"/>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7"/>
            <p:cNvSpPr/>
            <p:nvPr/>
          </p:nvSpPr>
          <p:spPr>
            <a:xfrm>
              <a:off x="5140118" y="1393519"/>
              <a:ext cx="37551" cy="32143"/>
            </a:xfrm>
            <a:custGeom>
              <a:rect b="b" l="l" r="r" t="t"/>
              <a:pathLst>
                <a:path extrusionOk="0" h="214" w="250">
                  <a:moveTo>
                    <a:pt x="107" y="1"/>
                  </a:moveTo>
                  <a:cubicBezTo>
                    <a:pt x="53" y="1"/>
                    <a:pt x="0" y="43"/>
                    <a:pt x="0" y="107"/>
                  </a:cubicBezTo>
                  <a:cubicBezTo>
                    <a:pt x="0" y="167"/>
                    <a:pt x="48" y="214"/>
                    <a:pt x="107" y="214"/>
                  </a:cubicBezTo>
                  <a:cubicBezTo>
                    <a:pt x="202" y="214"/>
                    <a:pt x="249" y="99"/>
                    <a:pt x="183" y="33"/>
                  </a:cubicBezTo>
                  <a:cubicBezTo>
                    <a:pt x="161" y="11"/>
                    <a:pt x="134"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7"/>
            <p:cNvSpPr/>
            <p:nvPr/>
          </p:nvSpPr>
          <p:spPr>
            <a:xfrm>
              <a:off x="5159794" y="1334340"/>
              <a:ext cx="12016" cy="12016"/>
            </a:xfrm>
            <a:custGeom>
              <a:rect b="b" l="l" r="r" t="t"/>
              <a:pathLst>
                <a:path extrusionOk="0" h="80" w="80">
                  <a:moveTo>
                    <a:pt x="80" y="0"/>
                  </a:moveTo>
                  <a:lnTo>
                    <a:pt x="0" y="79"/>
                  </a:lnTo>
                  <a:cubicBezTo>
                    <a:pt x="39" y="69"/>
                    <a:pt x="70" y="39"/>
                    <a:pt x="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7"/>
            <p:cNvSpPr/>
            <p:nvPr/>
          </p:nvSpPr>
          <p:spPr>
            <a:xfrm>
              <a:off x="5219274" y="2658357"/>
              <a:ext cx="37400" cy="32143"/>
            </a:xfrm>
            <a:custGeom>
              <a:rect b="b" l="l" r="r" t="t"/>
              <a:pathLst>
                <a:path extrusionOk="0" h="214" w="249">
                  <a:moveTo>
                    <a:pt x="107" y="1"/>
                  </a:moveTo>
                  <a:cubicBezTo>
                    <a:pt x="53" y="1"/>
                    <a:pt x="0" y="43"/>
                    <a:pt x="0" y="107"/>
                  </a:cubicBezTo>
                  <a:cubicBezTo>
                    <a:pt x="0" y="165"/>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7"/>
            <p:cNvSpPr/>
            <p:nvPr/>
          </p:nvSpPr>
          <p:spPr>
            <a:xfrm>
              <a:off x="5219274" y="2579351"/>
              <a:ext cx="37400" cy="32143"/>
            </a:xfrm>
            <a:custGeom>
              <a:rect b="b" l="l" r="r" t="t"/>
              <a:pathLst>
                <a:path extrusionOk="0" h="214" w="249">
                  <a:moveTo>
                    <a:pt x="107" y="0"/>
                  </a:moveTo>
                  <a:cubicBezTo>
                    <a:pt x="52" y="0"/>
                    <a:pt x="0" y="43"/>
                    <a:pt x="0" y="106"/>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7"/>
            <p:cNvSpPr/>
            <p:nvPr/>
          </p:nvSpPr>
          <p:spPr>
            <a:xfrm>
              <a:off x="5219274" y="2500196"/>
              <a:ext cx="37400" cy="32143"/>
            </a:xfrm>
            <a:custGeom>
              <a:rect b="b" l="l" r="r" t="t"/>
              <a:pathLst>
                <a:path extrusionOk="0" h="214" w="249">
                  <a:moveTo>
                    <a:pt x="107" y="1"/>
                  </a:moveTo>
                  <a:cubicBezTo>
                    <a:pt x="52" y="1"/>
                    <a:pt x="0" y="43"/>
                    <a:pt x="0" y="108"/>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7"/>
            <p:cNvSpPr/>
            <p:nvPr/>
          </p:nvSpPr>
          <p:spPr>
            <a:xfrm>
              <a:off x="5219274" y="2421190"/>
              <a:ext cx="37400" cy="32293"/>
            </a:xfrm>
            <a:custGeom>
              <a:rect b="b" l="l" r="r" t="t"/>
              <a:pathLst>
                <a:path extrusionOk="0" h="215" w="249">
                  <a:moveTo>
                    <a:pt x="107" y="0"/>
                  </a:moveTo>
                  <a:cubicBezTo>
                    <a:pt x="53" y="0"/>
                    <a:pt x="0" y="43"/>
                    <a:pt x="0" y="107"/>
                  </a:cubicBezTo>
                  <a:cubicBezTo>
                    <a:pt x="0" y="166"/>
                    <a:pt x="47" y="214"/>
                    <a:pt x="106" y="214"/>
                  </a:cubicBezTo>
                  <a:cubicBezTo>
                    <a:pt x="201" y="214"/>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7"/>
            <p:cNvSpPr/>
            <p:nvPr/>
          </p:nvSpPr>
          <p:spPr>
            <a:xfrm>
              <a:off x="5219274" y="2342185"/>
              <a:ext cx="37400" cy="32143"/>
            </a:xfrm>
            <a:custGeom>
              <a:rect b="b" l="l" r="r" t="t"/>
              <a:pathLst>
                <a:path extrusionOk="0" h="214" w="249">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7"/>
            <p:cNvSpPr/>
            <p:nvPr/>
          </p:nvSpPr>
          <p:spPr>
            <a:xfrm>
              <a:off x="5219274" y="2263179"/>
              <a:ext cx="37400" cy="31993"/>
            </a:xfrm>
            <a:custGeom>
              <a:rect b="b" l="l" r="r" t="t"/>
              <a:pathLst>
                <a:path extrusionOk="0" h="213" w="249">
                  <a:moveTo>
                    <a:pt x="107" y="0"/>
                  </a:moveTo>
                  <a:cubicBezTo>
                    <a:pt x="52" y="0"/>
                    <a:pt x="0" y="42"/>
                    <a:pt x="0" y="106"/>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7"/>
            <p:cNvSpPr/>
            <p:nvPr/>
          </p:nvSpPr>
          <p:spPr>
            <a:xfrm>
              <a:off x="5219274" y="2184024"/>
              <a:ext cx="37400" cy="32143"/>
            </a:xfrm>
            <a:custGeom>
              <a:rect b="b" l="l" r="r" t="t"/>
              <a:pathLst>
                <a:path extrusionOk="0" h="214" w="249">
                  <a:moveTo>
                    <a:pt x="107" y="1"/>
                  </a:moveTo>
                  <a:cubicBezTo>
                    <a:pt x="52" y="1"/>
                    <a:pt x="0" y="43"/>
                    <a:pt x="0" y="108"/>
                  </a:cubicBezTo>
                  <a:cubicBezTo>
                    <a:pt x="0" y="166"/>
                    <a:pt x="47" y="213"/>
                    <a:pt x="106" y="213"/>
                  </a:cubicBezTo>
                  <a:cubicBezTo>
                    <a:pt x="201" y="213"/>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7"/>
            <p:cNvSpPr/>
            <p:nvPr/>
          </p:nvSpPr>
          <p:spPr>
            <a:xfrm>
              <a:off x="5219274" y="2105018"/>
              <a:ext cx="37400" cy="32143"/>
            </a:xfrm>
            <a:custGeom>
              <a:rect b="b" l="l" r="r" t="t"/>
              <a:pathLst>
                <a:path extrusionOk="0" h="214" w="249">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7"/>
            <p:cNvSpPr/>
            <p:nvPr/>
          </p:nvSpPr>
          <p:spPr>
            <a:xfrm>
              <a:off x="5219274" y="2026013"/>
              <a:ext cx="37400" cy="32143"/>
            </a:xfrm>
            <a:custGeom>
              <a:rect b="b" l="l" r="r" t="t"/>
              <a:pathLst>
                <a:path extrusionOk="0" h="214" w="249">
                  <a:moveTo>
                    <a:pt x="107" y="0"/>
                  </a:moveTo>
                  <a:cubicBezTo>
                    <a:pt x="53" y="0"/>
                    <a:pt x="0" y="42"/>
                    <a:pt x="0" y="106"/>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7"/>
            <p:cNvSpPr/>
            <p:nvPr/>
          </p:nvSpPr>
          <p:spPr>
            <a:xfrm>
              <a:off x="5219274" y="1946857"/>
              <a:ext cx="37400" cy="32143"/>
            </a:xfrm>
            <a:custGeom>
              <a:rect b="b" l="l" r="r" t="t"/>
              <a:pathLst>
                <a:path extrusionOk="0" h="214" w="249">
                  <a:moveTo>
                    <a:pt x="107" y="1"/>
                  </a:moveTo>
                  <a:cubicBezTo>
                    <a:pt x="52" y="1"/>
                    <a:pt x="0" y="43"/>
                    <a:pt x="0" y="108"/>
                  </a:cubicBezTo>
                  <a:cubicBezTo>
                    <a:pt x="0" y="166"/>
                    <a:pt x="47" y="214"/>
                    <a:pt x="106" y="214"/>
                  </a:cubicBezTo>
                  <a:cubicBezTo>
                    <a:pt x="201" y="214"/>
                    <a:pt x="249" y="99"/>
                    <a:pt x="181"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7"/>
            <p:cNvSpPr/>
            <p:nvPr/>
          </p:nvSpPr>
          <p:spPr>
            <a:xfrm>
              <a:off x="5219274" y="1867852"/>
              <a:ext cx="37400" cy="32143"/>
            </a:xfrm>
            <a:custGeom>
              <a:rect b="b" l="l" r="r" t="t"/>
              <a:pathLst>
                <a:path extrusionOk="0" h="214" w="249">
                  <a:moveTo>
                    <a:pt x="107" y="1"/>
                  </a:moveTo>
                  <a:cubicBezTo>
                    <a:pt x="53" y="1"/>
                    <a:pt x="0" y="43"/>
                    <a:pt x="0" y="107"/>
                  </a:cubicBezTo>
                  <a:cubicBezTo>
                    <a:pt x="0" y="166"/>
                    <a:pt x="47" y="213"/>
                    <a:pt x="106" y="213"/>
                  </a:cubicBezTo>
                  <a:cubicBezTo>
                    <a:pt x="201" y="213"/>
                    <a:pt x="249" y="100"/>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7"/>
            <p:cNvSpPr/>
            <p:nvPr/>
          </p:nvSpPr>
          <p:spPr>
            <a:xfrm>
              <a:off x="5219274" y="1788846"/>
              <a:ext cx="37400" cy="32143"/>
            </a:xfrm>
            <a:custGeom>
              <a:rect b="b" l="l" r="r" t="t"/>
              <a:pathLst>
                <a:path extrusionOk="0" h="214" w="249">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7"/>
            <p:cNvSpPr/>
            <p:nvPr/>
          </p:nvSpPr>
          <p:spPr>
            <a:xfrm>
              <a:off x="5219274" y="1709691"/>
              <a:ext cx="37400" cy="32293"/>
            </a:xfrm>
            <a:custGeom>
              <a:rect b="b" l="l" r="r" t="t"/>
              <a:pathLst>
                <a:path extrusionOk="0" h="215" w="249">
                  <a:moveTo>
                    <a:pt x="107" y="1"/>
                  </a:moveTo>
                  <a:cubicBezTo>
                    <a:pt x="53" y="1"/>
                    <a:pt x="0" y="43"/>
                    <a:pt x="0" y="107"/>
                  </a:cubicBezTo>
                  <a:cubicBezTo>
                    <a:pt x="0" y="167"/>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7"/>
            <p:cNvSpPr/>
            <p:nvPr/>
          </p:nvSpPr>
          <p:spPr>
            <a:xfrm>
              <a:off x="5219274" y="1630685"/>
              <a:ext cx="37400" cy="32143"/>
            </a:xfrm>
            <a:custGeom>
              <a:rect b="b" l="l" r="r" t="t"/>
              <a:pathLst>
                <a:path extrusionOk="0" h="214" w="249">
                  <a:moveTo>
                    <a:pt x="107" y="1"/>
                  </a:moveTo>
                  <a:cubicBezTo>
                    <a:pt x="52" y="1"/>
                    <a:pt x="0" y="43"/>
                    <a:pt x="0" y="108"/>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7"/>
            <p:cNvSpPr/>
            <p:nvPr/>
          </p:nvSpPr>
          <p:spPr>
            <a:xfrm>
              <a:off x="5219274" y="1551680"/>
              <a:ext cx="37400" cy="31993"/>
            </a:xfrm>
            <a:custGeom>
              <a:rect b="b" l="l" r="r" t="t"/>
              <a:pathLst>
                <a:path extrusionOk="0" h="213" w="249">
                  <a:moveTo>
                    <a:pt x="107" y="0"/>
                  </a:moveTo>
                  <a:cubicBezTo>
                    <a:pt x="53" y="0"/>
                    <a:pt x="0" y="43"/>
                    <a:pt x="0" y="107"/>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7"/>
            <p:cNvSpPr/>
            <p:nvPr/>
          </p:nvSpPr>
          <p:spPr>
            <a:xfrm>
              <a:off x="5219274" y="1472675"/>
              <a:ext cx="37400" cy="32143"/>
            </a:xfrm>
            <a:custGeom>
              <a:rect b="b" l="l" r="r" t="t"/>
              <a:pathLst>
                <a:path extrusionOk="0" h="214" w="249">
                  <a:moveTo>
                    <a:pt x="107" y="0"/>
                  </a:moveTo>
                  <a:cubicBezTo>
                    <a:pt x="53" y="0"/>
                    <a:pt x="0" y="43"/>
                    <a:pt x="0" y="107"/>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7"/>
            <p:cNvSpPr/>
            <p:nvPr/>
          </p:nvSpPr>
          <p:spPr>
            <a:xfrm>
              <a:off x="5219274" y="1393519"/>
              <a:ext cx="37400" cy="32143"/>
            </a:xfrm>
            <a:custGeom>
              <a:rect b="b" l="l" r="r" t="t"/>
              <a:pathLst>
                <a:path extrusionOk="0" h="214" w="249">
                  <a:moveTo>
                    <a:pt x="107" y="1"/>
                  </a:moveTo>
                  <a:cubicBezTo>
                    <a:pt x="52" y="1"/>
                    <a:pt x="0" y="43"/>
                    <a:pt x="0" y="107"/>
                  </a:cubicBezTo>
                  <a:cubicBezTo>
                    <a:pt x="0" y="167"/>
                    <a:pt x="47" y="214"/>
                    <a:pt x="106" y="214"/>
                  </a:cubicBezTo>
                  <a:cubicBezTo>
                    <a:pt x="201" y="214"/>
                    <a:pt x="249" y="99"/>
                    <a:pt x="181"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7"/>
            <p:cNvSpPr/>
            <p:nvPr/>
          </p:nvSpPr>
          <p:spPr>
            <a:xfrm>
              <a:off x="5219274" y="1314514"/>
              <a:ext cx="37400" cy="32143"/>
            </a:xfrm>
            <a:custGeom>
              <a:rect b="b" l="l" r="r" t="t"/>
              <a:pathLst>
                <a:path extrusionOk="0" h="214" w="249">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7"/>
            <p:cNvSpPr/>
            <p:nvPr/>
          </p:nvSpPr>
          <p:spPr>
            <a:xfrm>
              <a:off x="5238800" y="1255184"/>
              <a:ext cx="12016" cy="12016"/>
            </a:xfrm>
            <a:custGeom>
              <a:rect b="b" l="l" r="r" t="t"/>
              <a:pathLst>
                <a:path extrusionOk="0" h="80" w="80">
                  <a:moveTo>
                    <a:pt x="79" y="1"/>
                  </a:moveTo>
                  <a:lnTo>
                    <a:pt x="1" y="79"/>
                  </a:lnTo>
                  <a:cubicBezTo>
                    <a:pt x="40" y="70"/>
                    <a:pt x="70" y="39"/>
                    <a:pt x="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7"/>
            <p:cNvSpPr/>
            <p:nvPr/>
          </p:nvSpPr>
          <p:spPr>
            <a:xfrm>
              <a:off x="5298280" y="2658357"/>
              <a:ext cx="37551" cy="32143"/>
            </a:xfrm>
            <a:custGeom>
              <a:rect b="b" l="l" r="r" t="t"/>
              <a:pathLst>
                <a:path extrusionOk="0" h="214" w="250">
                  <a:moveTo>
                    <a:pt x="107" y="1"/>
                  </a:moveTo>
                  <a:cubicBezTo>
                    <a:pt x="53" y="1"/>
                    <a:pt x="1" y="43"/>
                    <a:pt x="1" y="107"/>
                  </a:cubicBezTo>
                  <a:cubicBezTo>
                    <a:pt x="1" y="165"/>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7"/>
            <p:cNvSpPr/>
            <p:nvPr/>
          </p:nvSpPr>
          <p:spPr>
            <a:xfrm>
              <a:off x="5298280" y="2579351"/>
              <a:ext cx="37551" cy="32143"/>
            </a:xfrm>
            <a:custGeom>
              <a:rect b="b" l="l" r="r" t="t"/>
              <a:pathLst>
                <a:path extrusionOk="0" h="214" w="250">
                  <a:moveTo>
                    <a:pt x="107" y="0"/>
                  </a:moveTo>
                  <a:cubicBezTo>
                    <a:pt x="52" y="0"/>
                    <a:pt x="1" y="43"/>
                    <a:pt x="1" y="106"/>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7"/>
            <p:cNvSpPr/>
            <p:nvPr/>
          </p:nvSpPr>
          <p:spPr>
            <a:xfrm>
              <a:off x="5298280" y="2500196"/>
              <a:ext cx="37551" cy="32143"/>
            </a:xfrm>
            <a:custGeom>
              <a:rect b="b" l="l" r="r" t="t"/>
              <a:pathLst>
                <a:path extrusionOk="0" h="214" w="250">
                  <a:moveTo>
                    <a:pt x="107" y="1"/>
                  </a:moveTo>
                  <a:cubicBezTo>
                    <a:pt x="53" y="1"/>
                    <a:pt x="1" y="43"/>
                    <a:pt x="1" y="108"/>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7"/>
            <p:cNvSpPr/>
            <p:nvPr/>
          </p:nvSpPr>
          <p:spPr>
            <a:xfrm>
              <a:off x="5298280" y="2421190"/>
              <a:ext cx="37551" cy="32293"/>
            </a:xfrm>
            <a:custGeom>
              <a:rect b="b" l="l" r="r" t="t"/>
              <a:pathLst>
                <a:path extrusionOk="0" h="215" w="250">
                  <a:moveTo>
                    <a:pt x="107" y="0"/>
                  </a:moveTo>
                  <a:cubicBezTo>
                    <a:pt x="53" y="0"/>
                    <a:pt x="1" y="43"/>
                    <a:pt x="1" y="107"/>
                  </a:cubicBezTo>
                  <a:cubicBezTo>
                    <a:pt x="1" y="166"/>
                    <a:pt x="48" y="214"/>
                    <a:pt x="106" y="214"/>
                  </a:cubicBezTo>
                  <a:cubicBezTo>
                    <a:pt x="201" y="214"/>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7"/>
            <p:cNvSpPr/>
            <p:nvPr/>
          </p:nvSpPr>
          <p:spPr>
            <a:xfrm>
              <a:off x="5298280" y="2342185"/>
              <a:ext cx="37551" cy="32143"/>
            </a:xfrm>
            <a:custGeom>
              <a:rect b="b" l="l" r="r" t="t"/>
              <a:pathLst>
                <a:path extrusionOk="0" h="214" w="25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7"/>
            <p:cNvSpPr/>
            <p:nvPr/>
          </p:nvSpPr>
          <p:spPr>
            <a:xfrm>
              <a:off x="5298280" y="2263179"/>
              <a:ext cx="37551" cy="31993"/>
            </a:xfrm>
            <a:custGeom>
              <a:rect b="b" l="l" r="r" t="t"/>
              <a:pathLst>
                <a:path extrusionOk="0" h="213" w="250">
                  <a:moveTo>
                    <a:pt x="107" y="0"/>
                  </a:moveTo>
                  <a:cubicBezTo>
                    <a:pt x="52" y="0"/>
                    <a:pt x="1" y="42"/>
                    <a:pt x="1" y="106"/>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7"/>
            <p:cNvSpPr/>
            <p:nvPr/>
          </p:nvSpPr>
          <p:spPr>
            <a:xfrm>
              <a:off x="5298280" y="2184024"/>
              <a:ext cx="37551" cy="32143"/>
            </a:xfrm>
            <a:custGeom>
              <a:rect b="b" l="l" r="r" t="t"/>
              <a:pathLst>
                <a:path extrusionOk="0" h="214" w="250">
                  <a:moveTo>
                    <a:pt x="107" y="1"/>
                  </a:moveTo>
                  <a:cubicBezTo>
                    <a:pt x="53" y="1"/>
                    <a:pt x="1" y="43"/>
                    <a:pt x="1" y="108"/>
                  </a:cubicBezTo>
                  <a:cubicBezTo>
                    <a:pt x="1" y="166"/>
                    <a:pt x="48" y="213"/>
                    <a:pt x="106" y="213"/>
                  </a:cubicBezTo>
                  <a:cubicBezTo>
                    <a:pt x="201" y="213"/>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7"/>
            <p:cNvSpPr/>
            <p:nvPr/>
          </p:nvSpPr>
          <p:spPr>
            <a:xfrm>
              <a:off x="5298280" y="2105018"/>
              <a:ext cx="37551" cy="32143"/>
            </a:xfrm>
            <a:custGeom>
              <a:rect b="b" l="l" r="r" t="t"/>
              <a:pathLst>
                <a:path extrusionOk="0" h="214" w="25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7"/>
            <p:cNvSpPr/>
            <p:nvPr/>
          </p:nvSpPr>
          <p:spPr>
            <a:xfrm>
              <a:off x="5298280" y="2026013"/>
              <a:ext cx="37551" cy="32143"/>
            </a:xfrm>
            <a:custGeom>
              <a:rect b="b" l="l" r="r" t="t"/>
              <a:pathLst>
                <a:path extrusionOk="0" h="214" w="250">
                  <a:moveTo>
                    <a:pt x="107" y="0"/>
                  </a:moveTo>
                  <a:cubicBezTo>
                    <a:pt x="53" y="0"/>
                    <a:pt x="1" y="42"/>
                    <a:pt x="1" y="106"/>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7"/>
            <p:cNvSpPr/>
            <p:nvPr/>
          </p:nvSpPr>
          <p:spPr>
            <a:xfrm>
              <a:off x="5298280" y="1946857"/>
              <a:ext cx="37551" cy="32143"/>
            </a:xfrm>
            <a:custGeom>
              <a:rect b="b" l="l" r="r" t="t"/>
              <a:pathLst>
                <a:path extrusionOk="0" h="214" w="250">
                  <a:moveTo>
                    <a:pt x="107" y="1"/>
                  </a:moveTo>
                  <a:cubicBezTo>
                    <a:pt x="53" y="1"/>
                    <a:pt x="1" y="43"/>
                    <a:pt x="1" y="108"/>
                  </a:cubicBezTo>
                  <a:cubicBezTo>
                    <a:pt x="1" y="166"/>
                    <a:pt x="48" y="214"/>
                    <a:pt x="106" y="214"/>
                  </a:cubicBezTo>
                  <a:cubicBezTo>
                    <a:pt x="201" y="214"/>
                    <a:pt x="249" y="99"/>
                    <a:pt x="182"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7"/>
            <p:cNvSpPr/>
            <p:nvPr/>
          </p:nvSpPr>
          <p:spPr>
            <a:xfrm>
              <a:off x="5298280" y="1867852"/>
              <a:ext cx="37551" cy="32143"/>
            </a:xfrm>
            <a:custGeom>
              <a:rect b="b" l="l" r="r" t="t"/>
              <a:pathLst>
                <a:path extrusionOk="0" h="214" w="250">
                  <a:moveTo>
                    <a:pt x="107" y="1"/>
                  </a:moveTo>
                  <a:cubicBezTo>
                    <a:pt x="53" y="1"/>
                    <a:pt x="1" y="43"/>
                    <a:pt x="1" y="107"/>
                  </a:cubicBezTo>
                  <a:cubicBezTo>
                    <a:pt x="1" y="166"/>
                    <a:pt x="48" y="213"/>
                    <a:pt x="106" y="213"/>
                  </a:cubicBezTo>
                  <a:cubicBezTo>
                    <a:pt x="201" y="213"/>
                    <a:pt x="249" y="98"/>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7"/>
            <p:cNvSpPr/>
            <p:nvPr/>
          </p:nvSpPr>
          <p:spPr>
            <a:xfrm>
              <a:off x="5298280" y="1788846"/>
              <a:ext cx="37551" cy="32143"/>
            </a:xfrm>
            <a:custGeom>
              <a:rect b="b" l="l" r="r" t="t"/>
              <a:pathLst>
                <a:path extrusionOk="0" h="214" w="25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7"/>
            <p:cNvSpPr/>
            <p:nvPr/>
          </p:nvSpPr>
          <p:spPr>
            <a:xfrm>
              <a:off x="5298280" y="1709691"/>
              <a:ext cx="37551" cy="32293"/>
            </a:xfrm>
            <a:custGeom>
              <a:rect b="b" l="l" r="r" t="t"/>
              <a:pathLst>
                <a:path extrusionOk="0" h="215" w="250">
                  <a:moveTo>
                    <a:pt x="107" y="1"/>
                  </a:moveTo>
                  <a:cubicBezTo>
                    <a:pt x="53" y="1"/>
                    <a:pt x="1" y="43"/>
                    <a:pt x="1" y="107"/>
                  </a:cubicBezTo>
                  <a:cubicBezTo>
                    <a:pt x="1" y="167"/>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7"/>
            <p:cNvSpPr/>
            <p:nvPr/>
          </p:nvSpPr>
          <p:spPr>
            <a:xfrm>
              <a:off x="5298280" y="1630685"/>
              <a:ext cx="37551" cy="32143"/>
            </a:xfrm>
            <a:custGeom>
              <a:rect b="b" l="l" r="r" t="t"/>
              <a:pathLst>
                <a:path extrusionOk="0" h="214" w="250">
                  <a:moveTo>
                    <a:pt x="107" y="1"/>
                  </a:moveTo>
                  <a:cubicBezTo>
                    <a:pt x="53" y="1"/>
                    <a:pt x="1" y="43"/>
                    <a:pt x="1" y="108"/>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7"/>
            <p:cNvSpPr/>
            <p:nvPr/>
          </p:nvSpPr>
          <p:spPr>
            <a:xfrm>
              <a:off x="5298280" y="1551680"/>
              <a:ext cx="37551" cy="31993"/>
            </a:xfrm>
            <a:custGeom>
              <a:rect b="b" l="l" r="r" t="t"/>
              <a:pathLst>
                <a:path extrusionOk="0" h="213" w="250">
                  <a:moveTo>
                    <a:pt x="107" y="0"/>
                  </a:moveTo>
                  <a:cubicBezTo>
                    <a:pt x="53" y="0"/>
                    <a:pt x="1" y="43"/>
                    <a:pt x="1" y="107"/>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7"/>
            <p:cNvSpPr/>
            <p:nvPr/>
          </p:nvSpPr>
          <p:spPr>
            <a:xfrm>
              <a:off x="5298280" y="1472675"/>
              <a:ext cx="37551" cy="32143"/>
            </a:xfrm>
            <a:custGeom>
              <a:rect b="b" l="l" r="r" t="t"/>
              <a:pathLst>
                <a:path extrusionOk="0" h="214" w="250">
                  <a:moveTo>
                    <a:pt x="107" y="0"/>
                  </a:moveTo>
                  <a:cubicBezTo>
                    <a:pt x="53" y="0"/>
                    <a:pt x="1" y="43"/>
                    <a:pt x="1" y="107"/>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7"/>
            <p:cNvSpPr/>
            <p:nvPr/>
          </p:nvSpPr>
          <p:spPr>
            <a:xfrm>
              <a:off x="5298280" y="1393519"/>
              <a:ext cx="37551" cy="32143"/>
            </a:xfrm>
            <a:custGeom>
              <a:rect b="b" l="l" r="r" t="t"/>
              <a:pathLst>
                <a:path extrusionOk="0" h="214" w="250">
                  <a:moveTo>
                    <a:pt x="107" y="1"/>
                  </a:moveTo>
                  <a:cubicBezTo>
                    <a:pt x="52" y="1"/>
                    <a:pt x="1" y="43"/>
                    <a:pt x="1" y="107"/>
                  </a:cubicBezTo>
                  <a:cubicBezTo>
                    <a:pt x="1" y="167"/>
                    <a:pt x="48" y="214"/>
                    <a:pt x="106" y="214"/>
                  </a:cubicBezTo>
                  <a:cubicBezTo>
                    <a:pt x="201" y="214"/>
                    <a:pt x="249" y="99"/>
                    <a:pt x="182"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7"/>
            <p:cNvSpPr/>
            <p:nvPr/>
          </p:nvSpPr>
          <p:spPr>
            <a:xfrm>
              <a:off x="5298280" y="1314514"/>
              <a:ext cx="37551" cy="32143"/>
            </a:xfrm>
            <a:custGeom>
              <a:rect b="b" l="l" r="r" t="t"/>
              <a:pathLst>
                <a:path extrusionOk="0" h="214" w="25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7"/>
            <p:cNvSpPr/>
            <p:nvPr/>
          </p:nvSpPr>
          <p:spPr>
            <a:xfrm>
              <a:off x="5298280" y="1235508"/>
              <a:ext cx="37551" cy="32143"/>
            </a:xfrm>
            <a:custGeom>
              <a:rect b="b" l="l" r="r" t="t"/>
              <a:pathLst>
                <a:path extrusionOk="0" h="214" w="250">
                  <a:moveTo>
                    <a:pt x="107" y="0"/>
                  </a:moveTo>
                  <a:cubicBezTo>
                    <a:pt x="53" y="0"/>
                    <a:pt x="1" y="43"/>
                    <a:pt x="1" y="107"/>
                  </a:cubicBezTo>
                  <a:cubicBezTo>
                    <a:pt x="1" y="165"/>
                    <a:pt x="48" y="214"/>
                    <a:pt x="106" y="214"/>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7"/>
            <p:cNvSpPr/>
            <p:nvPr/>
          </p:nvSpPr>
          <p:spPr>
            <a:xfrm>
              <a:off x="5317956" y="1176179"/>
              <a:ext cx="11866" cy="11866"/>
            </a:xfrm>
            <a:custGeom>
              <a:rect b="b" l="l" r="r" t="t"/>
              <a:pathLst>
                <a:path extrusionOk="0" h="79" w="79">
                  <a:moveTo>
                    <a:pt x="79" y="0"/>
                  </a:moveTo>
                  <a:lnTo>
                    <a:pt x="0" y="79"/>
                  </a:lnTo>
                  <a:cubicBezTo>
                    <a:pt x="40" y="70"/>
                    <a:pt x="70" y="39"/>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7"/>
            <p:cNvSpPr/>
            <p:nvPr/>
          </p:nvSpPr>
          <p:spPr>
            <a:xfrm>
              <a:off x="5055554" y="4318372"/>
              <a:ext cx="37701" cy="32143"/>
            </a:xfrm>
            <a:custGeom>
              <a:rect b="b" l="l" r="r" t="t"/>
              <a:pathLst>
                <a:path extrusionOk="0" h="214" w="251">
                  <a:moveTo>
                    <a:pt x="144" y="1"/>
                  </a:moveTo>
                  <a:cubicBezTo>
                    <a:pt x="117" y="1"/>
                    <a:pt x="90" y="10"/>
                    <a:pt x="68" y="32"/>
                  </a:cubicBezTo>
                  <a:cubicBezTo>
                    <a:pt x="1" y="99"/>
                    <a:pt x="49" y="214"/>
                    <a:pt x="144" y="214"/>
                  </a:cubicBezTo>
                  <a:cubicBezTo>
                    <a:pt x="202" y="214"/>
                    <a:pt x="251" y="166"/>
                    <a:pt x="251" y="108"/>
                  </a:cubicBezTo>
                  <a:cubicBezTo>
                    <a:pt x="251" y="43"/>
                    <a:pt x="198"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7"/>
            <p:cNvSpPr/>
            <p:nvPr/>
          </p:nvSpPr>
          <p:spPr>
            <a:xfrm>
              <a:off x="5060961" y="4239367"/>
              <a:ext cx="37551" cy="31993"/>
            </a:xfrm>
            <a:custGeom>
              <a:rect b="b" l="l" r="r" t="t"/>
              <a:pathLst>
                <a:path extrusionOk="0" h="213" w="250">
                  <a:moveTo>
                    <a:pt x="109" y="0"/>
                  </a:moveTo>
                  <a:cubicBezTo>
                    <a:pt x="54" y="0"/>
                    <a:pt x="1" y="43"/>
                    <a:pt x="1" y="107"/>
                  </a:cubicBezTo>
                  <a:cubicBezTo>
                    <a:pt x="1" y="166"/>
                    <a:pt x="49" y="213"/>
                    <a:pt x="108" y="213"/>
                  </a:cubicBezTo>
                  <a:cubicBezTo>
                    <a:pt x="202" y="213"/>
                    <a:pt x="250" y="98"/>
                    <a:pt x="183" y="32"/>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7"/>
            <p:cNvSpPr/>
            <p:nvPr/>
          </p:nvSpPr>
          <p:spPr>
            <a:xfrm>
              <a:off x="5060961" y="4160361"/>
              <a:ext cx="37551" cy="32143"/>
            </a:xfrm>
            <a:custGeom>
              <a:rect b="b" l="l" r="r" t="t"/>
              <a:pathLst>
                <a:path extrusionOk="0" h="214" w="250">
                  <a:moveTo>
                    <a:pt x="109" y="0"/>
                  </a:moveTo>
                  <a:cubicBezTo>
                    <a:pt x="54" y="0"/>
                    <a:pt x="1" y="43"/>
                    <a:pt x="1" y="107"/>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7"/>
            <p:cNvSpPr/>
            <p:nvPr/>
          </p:nvSpPr>
          <p:spPr>
            <a:xfrm>
              <a:off x="5060961" y="4081206"/>
              <a:ext cx="37551" cy="32143"/>
            </a:xfrm>
            <a:custGeom>
              <a:rect b="b" l="l" r="r" t="t"/>
              <a:pathLst>
                <a:path extrusionOk="0" h="214" w="250">
                  <a:moveTo>
                    <a:pt x="109" y="1"/>
                  </a:moveTo>
                  <a:cubicBezTo>
                    <a:pt x="54" y="1"/>
                    <a:pt x="1" y="43"/>
                    <a:pt x="1" y="107"/>
                  </a:cubicBezTo>
                  <a:cubicBezTo>
                    <a:pt x="1" y="167"/>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7"/>
            <p:cNvSpPr/>
            <p:nvPr/>
          </p:nvSpPr>
          <p:spPr>
            <a:xfrm>
              <a:off x="5060961" y="4002200"/>
              <a:ext cx="37551" cy="32143"/>
            </a:xfrm>
            <a:custGeom>
              <a:rect b="b" l="l" r="r" t="t"/>
              <a:pathLst>
                <a:path extrusionOk="0" h="214" w="250">
                  <a:moveTo>
                    <a:pt x="108" y="0"/>
                  </a:moveTo>
                  <a:cubicBezTo>
                    <a:pt x="53" y="0"/>
                    <a:pt x="1" y="43"/>
                    <a:pt x="1" y="108"/>
                  </a:cubicBezTo>
                  <a:cubicBezTo>
                    <a:pt x="1" y="166"/>
                    <a:pt x="49" y="213"/>
                    <a:pt x="108" y="213"/>
                  </a:cubicBezTo>
                  <a:cubicBezTo>
                    <a:pt x="202" y="213"/>
                    <a:pt x="250"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7"/>
            <p:cNvSpPr/>
            <p:nvPr/>
          </p:nvSpPr>
          <p:spPr>
            <a:xfrm>
              <a:off x="5060961" y="3923195"/>
              <a:ext cx="37551" cy="31993"/>
            </a:xfrm>
            <a:custGeom>
              <a:rect b="b" l="l" r="r" t="t"/>
              <a:pathLst>
                <a:path extrusionOk="0" h="213" w="250">
                  <a:moveTo>
                    <a:pt x="109" y="0"/>
                  </a:moveTo>
                  <a:cubicBezTo>
                    <a:pt x="54" y="0"/>
                    <a:pt x="1" y="43"/>
                    <a:pt x="1" y="107"/>
                  </a:cubicBezTo>
                  <a:cubicBezTo>
                    <a:pt x="1" y="165"/>
                    <a:pt x="49" y="213"/>
                    <a:pt x="108" y="213"/>
                  </a:cubicBezTo>
                  <a:cubicBezTo>
                    <a:pt x="202" y="213"/>
                    <a:pt x="250" y="99"/>
                    <a:pt x="183" y="32"/>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7"/>
            <p:cNvSpPr/>
            <p:nvPr/>
          </p:nvSpPr>
          <p:spPr>
            <a:xfrm>
              <a:off x="5060961" y="3844039"/>
              <a:ext cx="37551" cy="32293"/>
            </a:xfrm>
            <a:custGeom>
              <a:rect b="b" l="l" r="r" t="t"/>
              <a:pathLst>
                <a:path extrusionOk="0" h="215" w="250">
                  <a:moveTo>
                    <a:pt x="109" y="1"/>
                  </a:moveTo>
                  <a:cubicBezTo>
                    <a:pt x="54" y="1"/>
                    <a:pt x="1" y="43"/>
                    <a:pt x="1" y="107"/>
                  </a:cubicBezTo>
                  <a:cubicBezTo>
                    <a:pt x="1" y="166"/>
                    <a:pt x="49" y="214"/>
                    <a:pt x="108" y="214"/>
                  </a:cubicBezTo>
                  <a:cubicBezTo>
                    <a:pt x="202" y="214"/>
                    <a:pt x="250" y="99"/>
                    <a:pt x="183" y="32"/>
                  </a:cubicBezTo>
                  <a:cubicBezTo>
                    <a:pt x="161" y="11"/>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7"/>
            <p:cNvSpPr/>
            <p:nvPr/>
          </p:nvSpPr>
          <p:spPr>
            <a:xfrm>
              <a:off x="5060961" y="3765034"/>
              <a:ext cx="37551" cy="32143"/>
            </a:xfrm>
            <a:custGeom>
              <a:rect b="b" l="l" r="r" t="t"/>
              <a:pathLst>
                <a:path extrusionOk="0" h="214" w="250">
                  <a:moveTo>
                    <a:pt x="108" y="1"/>
                  </a:moveTo>
                  <a:cubicBezTo>
                    <a:pt x="53" y="1"/>
                    <a:pt x="1" y="43"/>
                    <a:pt x="1" y="107"/>
                  </a:cubicBezTo>
                  <a:cubicBezTo>
                    <a:pt x="1" y="166"/>
                    <a:pt x="49" y="214"/>
                    <a:pt x="108" y="214"/>
                  </a:cubicBezTo>
                  <a:cubicBezTo>
                    <a:pt x="202" y="214"/>
                    <a:pt x="250" y="99"/>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7"/>
            <p:cNvSpPr/>
            <p:nvPr/>
          </p:nvSpPr>
          <p:spPr>
            <a:xfrm>
              <a:off x="5060961" y="3686028"/>
              <a:ext cx="37551" cy="32143"/>
            </a:xfrm>
            <a:custGeom>
              <a:rect b="b" l="l" r="r" t="t"/>
              <a:pathLst>
                <a:path extrusionOk="0" h="214" w="25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7"/>
            <p:cNvSpPr/>
            <p:nvPr/>
          </p:nvSpPr>
          <p:spPr>
            <a:xfrm>
              <a:off x="5060961" y="3606873"/>
              <a:ext cx="37551" cy="32293"/>
            </a:xfrm>
            <a:custGeom>
              <a:rect b="b" l="l" r="r" t="t"/>
              <a:pathLst>
                <a:path extrusionOk="0" h="215" w="250">
                  <a:moveTo>
                    <a:pt x="109" y="1"/>
                  </a:moveTo>
                  <a:cubicBezTo>
                    <a:pt x="54" y="1"/>
                    <a:pt x="1" y="44"/>
                    <a:pt x="1" y="108"/>
                  </a:cubicBezTo>
                  <a:cubicBezTo>
                    <a:pt x="1" y="166"/>
                    <a:pt x="49" y="215"/>
                    <a:pt x="108" y="215"/>
                  </a:cubicBezTo>
                  <a:cubicBezTo>
                    <a:pt x="202" y="213"/>
                    <a:pt x="250" y="100"/>
                    <a:pt x="183" y="32"/>
                  </a:cubicBezTo>
                  <a:cubicBezTo>
                    <a:pt x="161" y="11"/>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7"/>
            <p:cNvSpPr/>
            <p:nvPr/>
          </p:nvSpPr>
          <p:spPr>
            <a:xfrm>
              <a:off x="5060961" y="3527867"/>
              <a:ext cx="37551" cy="32143"/>
            </a:xfrm>
            <a:custGeom>
              <a:rect b="b" l="l" r="r" t="t"/>
              <a:pathLst>
                <a:path extrusionOk="0" h="214" w="25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7"/>
            <p:cNvSpPr/>
            <p:nvPr/>
          </p:nvSpPr>
          <p:spPr>
            <a:xfrm>
              <a:off x="5060961" y="3448862"/>
              <a:ext cx="32294" cy="32143"/>
            </a:xfrm>
            <a:custGeom>
              <a:rect b="b" l="l" r="r" t="t"/>
              <a:pathLst>
                <a:path extrusionOk="0" h="214" w="215">
                  <a:moveTo>
                    <a:pt x="108" y="1"/>
                  </a:moveTo>
                  <a:cubicBezTo>
                    <a:pt x="49" y="1"/>
                    <a:pt x="1" y="48"/>
                    <a:pt x="1" y="106"/>
                  </a:cubicBezTo>
                  <a:cubicBezTo>
                    <a:pt x="1" y="166"/>
                    <a:pt x="49" y="213"/>
                    <a:pt x="108" y="213"/>
                  </a:cubicBezTo>
                  <a:cubicBezTo>
                    <a:pt x="166" y="213"/>
                    <a:pt x="215" y="166"/>
                    <a:pt x="215" y="106"/>
                  </a:cubicBezTo>
                  <a:cubicBezTo>
                    <a:pt x="215" y="48"/>
                    <a:pt x="166"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7"/>
            <p:cNvSpPr/>
            <p:nvPr/>
          </p:nvSpPr>
          <p:spPr>
            <a:xfrm>
              <a:off x="5060961" y="3369706"/>
              <a:ext cx="37551" cy="32143"/>
            </a:xfrm>
            <a:custGeom>
              <a:rect b="b" l="l" r="r" t="t"/>
              <a:pathLst>
                <a:path extrusionOk="0" h="214" w="250">
                  <a:moveTo>
                    <a:pt x="108" y="1"/>
                  </a:moveTo>
                  <a:cubicBezTo>
                    <a:pt x="53" y="1"/>
                    <a:pt x="1" y="43"/>
                    <a:pt x="1" y="108"/>
                  </a:cubicBezTo>
                  <a:cubicBezTo>
                    <a:pt x="1" y="167"/>
                    <a:pt x="49" y="214"/>
                    <a:pt x="108" y="214"/>
                  </a:cubicBezTo>
                  <a:cubicBezTo>
                    <a:pt x="202" y="214"/>
                    <a:pt x="250" y="99"/>
                    <a:pt x="183" y="33"/>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7"/>
            <p:cNvSpPr/>
            <p:nvPr/>
          </p:nvSpPr>
          <p:spPr>
            <a:xfrm>
              <a:off x="5060961" y="3290851"/>
              <a:ext cx="37551" cy="32143"/>
            </a:xfrm>
            <a:custGeom>
              <a:rect b="b" l="l" r="r" t="t"/>
              <a:pathLst>
                <a:path extrusionOk="0" h="214" w="250">
                  <a:moveTo>
                    <a:pt x="109" y="0"/>
                  </a:moveTo>
                  <a:cubicBezTo>
                    <a:pt x="54" y="0"/>
                    <a:pt x="1" y="42"/>
                    <a:pt x="1" y="106"/>
                  </a:cubicBezTo>
                  <a:cubicBezTo>
                    <a:pt x="1" y="165"/>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7"/>
            <p:cNvSpPr/>
            <p:nvPr/>
          </p:nvSpPr>
          <p:spPr>
            <a:xfrm>
              <a:off x="5060961" y="3211695"/>
              <a:ext cx="37551" cy="32143"/>
            </a:xfrm>
            <a:custGeom>
              <a:rect b="b" l="l" r="r" t="t"/>
              <a:pathLst>
                <a:path extrusionOk="0" h="214" w="25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7"/>
            <p:cNvSpPr/>
            <p:nvPr/>
          </p:nvSpPr>
          <p:spPr>
            <a:xfrm>
              <a:off x="5060961" y="3132690"/>
              <a:ext cx="37551" cy="32143"/>
            </a:xfrm>
            <a:custGeom>
              <a:rect b="b" l="l" r="r" t="t"/>
              <a:pathLst>
                <a:path extrusionOk="0" h="214" w="25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7"/>
            <p:cNvSpPr/>
            <p:nvPr/>
          </p:nvSpPr>
          <p:spPr>
            <a:xfrm>
              <a:off x="5060961" y="3053534"/>
              <a:ext cx="32294" cy="32143"/>
            </a:xfrm>
            <a:custGeom>
              <a:rect b="b" l="l" r="r" t="t"/>
              <a:pathLst>
                <a:path extrusionOk="0" h="214" w="215">
                  <a:moveTo>
                    <a:pt x="108" y="1"/>
                  </a:moveTo>
                  <a:cubicBezTo>
                    <a:pt x="49" y="1"/>
                    <a:pt x="1" y="49"/>
                    <a:pt x="1" y="108"/>
                  </a:cubicBezTo>
                  <a:cubicBezTo>
                    <a:pt x="1" y="166"/>
                    <a:pt x="49" y="214"/>
                    <a:pt x="108" y="214"/>
                  </a:cubicBezTo>
                  <a:cubicBezTo>
                    <a:pt x="166" y="214"/>
                    <a:pt x="215" y="166"/>
                    <a:pt x="215" y="108"/>
                  </a:cubicBezTo>
                  <a:cubicBezTo>
                    <a:pt x="215" y="49"/>
                    <a:pt x="166"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7"/>
            <p:cNvSpPr/>
            <p:nvPr/>
          </p:nvSpPr>
          <p:spPr>
            <a:xfrm>
              <a:off x="5060961" y="2974529"/>
              <a:ext cx="37551" cy="32293"/>
            </a:xfrm>
            <a:custGeom>
              <a:rect b="b" l="l" r="r" t="t"/>
              <a:pathLst>
                <a:path extrusionOk="0" h="215" w="250">
                  <a:moveTo>
                    <a:pt x="109" y="1"/>
                  </a:moveTo>
                  <a:cubicBezTo>
                    <a:pt x="54" y="1"/>
                    <a:pt x="1" y="43"/>
                    <a:pt x="1" y="107"/>
                  </a:cubicBezTo>
                  <a:cubicBezTo>
                    <a:pt x="1" y="166"/>
                    <a:pt x="49" y="214"/>
                    <a:pt x="108" y="214"/>
                  </a:cubicBezTo>
                  <a:cubicBezTo>
                    <a:pt x="202" y="214"/>
                    <a:pt x="250" y="99"/>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7"/>
            <p:cNvSpPr/>
            <p:nvPr/>
          </p:nvSpPr>
          <p:spPr>
            <a:xfrm>
              <a:off x="5060961" y="2895523"/>
              <a:ext cx="37551" cy="32143"/>
            </a:xfrm>
            <a:custGeom>
              <a:rect b="b" l="l" r="r" t="t"/>
              <a:pathLst>
                <a:path extrusionOk="0" h="214" w="250">
                  <a:moveTo>
                    <a:pt x="109" y="0"/>
                  </a:moveTo>
                  <a:cubicBezTo>
                    <a:pt x="54" y="0"/>
                    <a:pt x="1" y="43"/>
                    <a:pt x="1" y="107"/>
                  </a:cubicBezTo>
                  <a:cubicBezTo>
                    <a:pt x="1" y="166"/>
                    <a:pt x="49" y="213"/>
                    <a:pt x="108" y="213"/>
                  </a:cubicBezTo>
                  <a:cubicBezTo>
                    <a:pt x="202" y="213"/>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7"/>
            <p:cNvSpPr/>
            <p:nvPr/>
          </p:nvSpPr>
          <p:spPr>
            <a:xfrm>
              <a:off x="5060961" y="2816518"/>
              <a:ext cx="37551" cy="31993"/>
            </a:xfrm>
            <a:custGeom>
              <a:rect b="b" l="l" r="r" t="t"/>
              <a:pathLst>
                <a:path extrusionOk="0" h="213" w="250">
                  <a:moveTo>
                    <a:pt x="108" y="0"/>
                  </a:moveTo>
                  <a:cubicBezTo>
                    <a:pt x="53" y="0"/>
                    <a:pt x="1" y="43"/>
                    <a:pt x="1" y="107"/>
                  </a:cubicBezTo>
                  <a:cubicBezTo>
                    <a:pt x="1" y="166"/>
                    <a:pt x="49" y="213"/>
                    <a:pt x="108" y="213"/>
                  </a:cubicBezTo>
                  <a:cubicBezTo>
                    <a:pt x="202" y="213"/>
                    <a:pt x="250"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7"/>
            <p:cNvSpPr/>
            <p:nvPr/>
          </p:nvSpPr>
          <p:spPr>
            <a:xfrm>
              <a:off x="5060961" y="2737362"/>
              <a:ext cx="37551" cy="32143"/>
            </a:xfrm>
            <a:custGeom>
              <a:rect b="b" l="l" r="r" t="t"/>
              <a:pathLst>
                <a:path extrusionOk="0" h="214" w="250">
                  <a:moveTo>
                    <a:pt x="109" y="1"/>
                  </a:moveTo>
                  <a:cubicBezTo>
                    <a:pt x="54" y="1"/>
                    <a:pt x="1" y="44"/>
                    <a:pt x="1" y="108"/>
                  </a:cubicBezTo>
                  <a:cubicBezTo>
                    <a:pt x="1" y="166"/>
                    <a:pt x="49" y="213"/>
                    <a:pt x="108" y="213"/>
                  </a:cubicBezTo>
                  <a:cubicBezTo>
                    <a:pt x="202" y="213"/>
                    <a:pt x="250" y="100"/>
                    <a:pt x="183" y="32"/>
                  </a:cubicBezTo>
                  <a:cubicBezTo>
                    <a:pt x="161" y="10"/>
                    <a:pt x="135"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7"/>
            <p:cNvSpPr/>
            <p:nvPr/>
          </p:nvSpPr>
          <p:spPr>
            <a:xfrm>
              <a:off x="5134710" y="4239367"/>
              <a:ext cx="37551" cy="31993"/>
            </a:xfrm>
            <a:custGeom>
              <a:rect b="b" l="l" r="r" t="t"/>
              <a:pathLst>
                <a:path extrusionOk="0" h="213" w="250">
                  <a:moveTo>
                    <a:pt x="142" y="0"/>
                  </a:moveTo>
                  <a:cubicBezTo>
                    <a:pt x="116" y="0"/>
                    <a:pt x="90" y="10"/>
                    <a:pt x="68" y="32"/>
                  </a:cubicBezTo>
                  <a:cubicBezTo>
                    <a:pt x="0" y="98"/>
                    <a:pt x="48" y="213"/>
                    <a:pt x="143" y="213"/>
                  </a:cubicBezTo>
                  <a:cubicBezTo>
                    <a:pt x="202" y="213"/>
                    <a:pt x="249" y="166"/>
                    <a:pt x="249" y="107"/>
                  </a:cubicBezTo>
                  <a:cubicBezTo>
                    <a:pt x="249" y="43"/>
                    <a:pt x="197"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7"/>
            <p:cNvSpPr/>
            <p:nvPr/>
          </p:nvSpPr>
          <p:spPr>
            <a:xfrm>
              <a:off x="5140118" y="4160361"/>
              <a:ext cx="37551" cy="32143"/>
            </a:xfrm>
            <a:custGeom>
              <a:rect b="b" l="l" r="r" t="t"/>
              <a:pathLst>
                <a:path extrusionOk="0" h="214" w="250">
                  <a:moveTo>
                    <a:pt x="108" y="0"/>
                  </a:moveTo>
                  <a:cubicBezTo>
                    <a:pt x="53" y="0"/>
                    <a:pt x="0" y="43"/>
                    <a:pt x="0" y="107"/>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7"/>
            <p:cNvSpPr/>
            <p:nvPr/>
          </p:nvSpPr>
          <p:spPr>
            <a:xfrm>
              <a:off x="5140118" y="4081206"/>
              <a:ext cx="37551" cy="32143"/>
            </a:xfrm>
            <a:custGeom>
              <a:rect b="b" l="l" r="r" t="t"/>
              <a:pathLst>
                <a:path extrusionOk="0" h="214" w="250">
                  <a:moveTo>
                    <a:pt x="108" y="1"/>
                  </a:moveTo>
                  <a:cubicBezTo>
                    <a:pt x="53" y="1"/>
                    <a:pt x="0" y="43"/>
                    <a:pt x="0" y="107"/>
                  </a:cubicBezTo>
                  <a:cubicBezTo>
                    <a:pt x="0" y="167"/>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7"/>
            <p:cNvSpPr/>
            <p:nvPr/>
          </p:nvSpPr>
          <p:spPr>
            <a:xfrm>
              <a:off x="5140118" y="4002200"/>
              <a:ext cx="37551" cy="32143"/>
            </a:xfrm>
            <a:custGeom>
              <a:rect b="b" l="l" r="r" t="t"/>
              <a:pathLst>
                <a:path extrusionOk="0" h="214" w="250">
                  <a:moveTo>
                    <a:pt x="108" y="0"/>
                  </a:moveTo>
                  <a:cubicBezTo>
                    <a:pt x="53" y="0"/>
                    <a:pt x="0" y="43"/>
                    <a:pt x="0" y="108"/>
                  </a:cubicBezTo>
                  <a:cubicBezTo>
                    <a:pt x="0" y="166"/>
                    <a:pt x="48" y="213"/>
                    <a:pt x="107" y="213"/>
                  </a:cubicBezTo>
                  <a:cubicBezTo>
                    <a:pt x="202" y="213"/>
                    <a:pt x="249"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7"/>
            <p:cNvSpPr/>
            <p:nvPr/>
          </p:nvSpPr>
          <p:spPr>
            <a:xfrm>
              <a:off x="5140118" y="3923195"/>
              <a:ext cx="37551" cy="31993"/>
            </a:xfrm>
            <a:custGeom>
              <a:rect b="b" l="l" r="r" t="t"/>
              <a:pathLst>
                <a:path extrusionOk="0" h="213" w="250">
                  <a:moveTo>
                    <a:pt x="108" y="0"/>
                  </a:moveTo>
                  <a:cubicBezTo>
                    <a:pt x="53" y="0"/>
                    <a:pt x="0" y="43"/>
                    <a:pt x="0" y="107"/>
                  </a:cubicBezTo>
                  <a:cubicBezTo>
                    <a:pt x="0" y="165"/>
                    <a:pt x="48" y="213"/>
                    <a:pt x="107" y="213"/>
                  </a:cubicBezTo>
                  <a:cubicBezTo>
                    <a:pt x="202" y="213"/>
                    <a:pt x="249" y="99"/>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7"/>
            <p:cNvSpPr/>
            <p:nvPr/>
          </p:nvSpPr>
          <p:spPr>
            <a:xfrm>
              <a:off x="5140118" y="3844039"/>
              <a:ext cx="37551" cy="32293"/>
            </a:xfrm>
            <a:custGeom>
              <a:rect b="b" l="l" r="r" t="t"/>
              <a:pathLst>
                <a:path extrusionOk="0" h="215" w="250">
                  <a:moveTo>
                    <a:pt x="108" y="1"/>
                  </a:moveTo>
                  <a:cubicBezTo>
                    <a:pt x="53" y="1"/>
                    <a:pt x="0" y="43"/>
                    <a:pt x="0" y="107"/>
                  </a:cubicBezTo>
                  <a:cubicBezTo>
                    <a:pt x="0" y="166"/>
                    <a:pt x="48" y="214"/>
                    <a:pt x="107" y="214"/>
                  </a:cubicBezTo>
                  <a:cubicBezTo>
                    <a:pt x="202" y="214"/>
                    <a:pt x="249" y="99"/>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7"/>
            <p:cNvSpPr/>
            <p:nvPr/>
          </p:nvSpPr>
          <p:spPr>
            <a:xfrm>
              <a:off x="5140118" y="3765034"/>
              <a:ext cx="37551" cy="32143"/>
            </a:xfrm>
            <a:custGeom>
              <a:rect b="b" l="l" r="r" t="t"/>
              <a:pathLst>
                <a:path extrusionOk="0" h="214" w="250">
                  <a:moveTo>
                    <a:pt x="107" y="1"/>
                  </a:moveTo>
                  <a:cubicBezTo>
                    <a:pt x="53" y="1"/>
                    <a:pt x="0" y="43"/>
                    <a:pt x="0" y="107"/>
                  </a:cubicBezTo>
                  <a:cubicBezTo>
                    <a:pt x="0" y="166"/>
                    <a:pt x="48" y="214"/>
                    <a:pt x="107" y="214"/>
                  </a:cubicBezTo>
                  <a:cubicBezTo>
                    <a:pt x="202" y="214"/>
                    <a:pt x="249" y="99"/>
                    <a:pt x="183" y="32"/>
                  </a:cubicBezTo>
                  <a:cubicBezTo>
                    <a:pt x="161" y="11"/>
                    <a:pt x="134"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7"/>
            <p:cNvSpPr/>
            <p:nvPr/>
          </p:nvSpPr>
          <p:spPr>
            <a:xfrm>
              <a:off x="5140118" y="3686028"/>
              <a:ext cx="37551" cy="32143"/>
            </a:xfrm>
            <a:custGeom>
              <a:rect b="b" l="l" r="r" t="t"/>
              <a:pathLst>
                <a:path extrusionOk="0" h="214" w="25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7"/>
            <p:cNvSpPr/>
            <p:nvPr/>
          </p:nvSpPr>
          <p:spPr>
            <a:xfrm>
              <a:off x="5140118" y="3606873"/>
              <a:ext cx="37551" cy="32293"/>
            </a:xfrm>
            <a:custGeom>
              <a:rect b="b" l="l" r="r" t="t"/>
              <a:pathLst>
                <a:path extrusionOk="0" h="215" w="250">
                  <a:moveTo>
                    <a:pt x="108" y="1"/>
                  </a:moveTo>
                  <a:cubicBezTo>
                    <a:pt x="53" y="1"/>
                    <a:pt x="0" y="44"/>
                    <a:pt x="0" y="108"/>
                  </a:cubicBezTo>
                  <a:cubicBezTo>
                    <a:pt x="0" y="166"/>
                    <a:pt x="48" y="215"/>
                    <a:pt x="107" y="215"/>
                  </a:cubicBezTo>
                  <a:cubicBezTo>
                    <a:pt x="202" y="213"/>
                    <a:pt x="249" y="100"/>
                    <a:pt x="183" y="32"/>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7"/>
            <p:cNvSpPr/>
            <p:nvPr/>
          </p:nvSpPr>
          <p:spPr>
            <a:xfrm>
              <a:off x="5140118" y="3527867"/>
              <a:ext cx="37551" cy="32143"/>
            </a:xfrm>
            <a:custGeom>
              <a:rect b="b" l="l" r="r" t="t"/>
              <a:pathLst>
                <a:path extrusionOk="0" h="214" w="25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7"/>
            <p:cNvSpPr/>
            <p:nvPr/>
          </p:nvSpPr>
          <p:spPr>
            <a:xfrm>
              <a:off x="5140118" y="3448862"/>
              <a:ext cx="37551" cy="32143"/>
            </a:xfrm>
            <a:custGeom>
              <a:rect b="b" l="l" r="r" t="t"/>
              <a:pathLst>
                <a:path extrusionOk="0" h="214" w="250">
                  <a:moveTo>
                    <a:pt x="107" y="0"/>
                  </a:moveTo>
                  <a:cubicBezTo>
                    <a:pt x="53" y="0"/>
                    <a:pt x="0" y="43"/>
                    <a:pt x="0" y="106"/>
                  </a:cubicBezTo>
                  <a:cubicBezTo>
                    <a:pt x="0" y="166"/>
                    <a:pt x="48" y="213"/>
                    <a:pt x="107" y="213"/>
                  </a:cubicBezTo>
                  <a:cubicBezTo>
                    <a:pt x="202" y="213"/>
                    <a:pt x="249" y="99"/>
                    <a:pt x="183" y="32"/>
                  </a:cubicBezTo>
                  <a:cubicBezTo>
                    <a:pt x="161" y="10"/>
                    <a:pt x="134"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7"/>
            <p:cNvSpPr/>
            <p:nvPr/>
          </p:nvSpPr>
          <p:spPr>
            <a:xfrm>
              <a:off x="5140118" y="3369706"/>
              <a:ext cx="37551" cy="32143"/>
            </a:xfrm>
            <a:custGeom>
              <a:rect b="b" l="l" r="r" t="t"/>
              <a:pathLst>
                <a:path extrusionOk="0" h="214" w="250">
                  <a:moveTo>
                    <a:pt x="108" y="1"/>
                  </a:moveTo>
                  <a:cubicBezTo>
                    <a:pt x="53" y="1"/>
                    <a:pt x="0" y="43"/>
                    <a:pt x="0" y="108"/>
                  </a:cubicBezTo>
                  <a:cubicBezTo>
                    <a:pt x="0" y="167"/>
                    <a:pt x="48" y="214"/>
                    <a:pt x="107" y="214"/>
                  </a:cubicBezTo>
                  <a:cubicBezTo>
                    <a:pt x="202" y="214"/>
                    <a:pt x="249" y="99"/>
                    <a:pt x="183" y="33"/>
                  </a:cubicBezTo>
                  <a:cubicBezTo>
                    <a:pt x="161"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7"/>
            <p:cNvSpPr/>
            <p:nvPr/>
          </p:nvSpPr>
          <p:spPr>
            <a:xfrm>
              <a:off x="5140118" y="3290851"/>
              <a:ext cx="37551" cy="32143"/>
            </a:xfrm>
            <a:custGeom>
              <a:rect b="b" l="l" r="r" t="t"/>
              <a:pathLst>
                <a:path extrusionOk="0" h="214" w="250">
                  <a:moveTo>
                    <a:pt x="108" y="0"/>
                  </a:moveTo>
                  <a:cubicBezTo>
                    <a:pt x="53" y="0"/>
                    <a:pt x="0" y="42"/>
                    <a:pt x="0" y="106"/>
                  </a:cubicBezTo>
                  <a:cubicBezTo>
                    <a:pt x="0" y="165"/>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7"/>
            <p:cNvSpPr/>
            <p:nvPr/>
          </p:nvSpPr>
          <p:spPr>
            <a:xfrm>
              <a:off x="5140118" y="3211695"/>
              <a:ext cx="37551" cy="32143"/>
            </a:xfrm>
            <a:custGeom>
              <a:rect b="b" l="l" r="r" t="t"/>
              <a:pathLst>
                <a:path extrusionOk="0" h="214" w="250">
                  <a:moveTo>
                    <a:pt x="108" y="0"/>
                  </a:moveTo>
                  <a:cubicBezTo>
                    <a:pt x="53" y="0"/>
                    <a:pt x="0" y="43"/>
                    <a:pt x="0" y="107"/>
                  </a:cubicBezTo>
                  <a:cubicBezTo>
                    <a:pt x="0" y="165"/>
                    <a:pt x="48" y="214"/>
                    <a:pt x="107" y="214"/>
                  </a:cubicBezTo>
                  <a:cubicBezTo>
                    <a:pt x="202" y="214"/>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7"/>
            <p:cNvSpPr/>
            <p:nvPr/>
          </p:nvSpPr>
          <p:spPr>
            <a:xfrm>
              <a:off x="5140118" y="3132690"/>
              <a:ext cx="37551" cy="32143"/>
            </a:xfrm>
            <a:custGeom>
              <a:rect b="b" l="l" r="r" t="t"/>
              <a:pathLst>
                <a:path extrusionOk="0" h="214" w="25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7"/>
            <p:cNvSpPr/>
            <p:nvPr/>
          </p:nvSpPr>
          <p:spPr>
            <a:xfrm>
              <a:off x="5140118" y="3053534"/>
              <a:ext cx="37551" cy="32143"/>
            </a:xfrm>
            <a:custGeom>
              <a:rect b="b" l="l" r="r" t="t"/>
              <a:pathLst>
                <a:path extrusionOk="0" h="214" w="250">
                  <a:moveTo>
                    <a:pt x="108" y="1"/>
                  </a:moveTo>
                  <a:cubicBezTo>
                    <a:pt x="53" y="1"/>
                    <a:pt x="0" y="44"/>
                    <a:pt x="0" y="108"/>
                  </a:cubicBezTo>
                  <a:cubicBezTo>
                    <a:pt x="0" y="166"/>
                    <a:pt x="48" y="214"/>
                    <a:pt x="107" y="214"/>
                  </a:cubicBezTo>
                  <a:cubicBezTo>
                    <a:pt x="202" y="214"/>
                    <a:pt x="249" y="99"/>
                    <a:pt x="182" y="32"/>
                  </a:cubicBezTo>
                  <a:cubicBezTo>
                    <a:pt x="160" y="11"/>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7"/>
            <p:cNvSpPr/>
            <p:nvPr/>
          </p:nvSpPr>
          <p:spPr>
            <a:xfrm>
              <a:off x="5140118" y="2974529"/>
              <a:ext cx="37551" cy="32293"/>
            </a:xfrm>
            <a:custGeom>
              <a:rect b="b" l="l" r="r" t="t"/>
              <a:pathLst>
                <a:path extrusionOk="0" h="215" w="250">
                  <a:moveTo>
                    <a:pt x="108" y="1"/>
                  </a:moveTo>
                  <a:cubicBezTo>
                    <a:pt x="53" y="1"/>
                    <a:pt x="0" y="43"/>
                    <a:pt x="0" y="107"/>
                  </a:cubicBezTo>
                  <a:cubicBezTo>
                    <a:pt x="0" y="166"/>
                    <a:pt x="48" y="214"/>
                    <a:pt x="107" y="214"/>
                  </a:cubicBezTo>
                  <a:cubicBezTo>
                    <a:pt x="202" y="214"/>
                    <a:pt x="249" y="99"/>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7"/>
            <p:cNvSpPr/>
            <p:nvPr/>
          </p:nvSpPr>
          <p:spPr>
            <a:xfrm>
              <a:off x="5140118" y="2895523"/>
              <a:ext cx="37551" cy="32143"/>
            </a:xfrm>
            <a:custGeom>
              <a:rect b="b" l="l" r="r" t="t"/>
              <a:pathLst>
                <a:path extrusionOk="0" h="214" w="250">
                  <a:moveTo>
                    <a:pt x="108" y="0"/>
                  </a:moveTo>
                  <a:cubicBezTo>
                    <a:pt x="53" y="0"/>
                    <a:pt x="0" y="43"/>
                    <a:pt x="0" y="107"/>
                  </a:cubicBezTo>
                  <a:cubicBezTo>
                    <a:pt x="0" y="166"/>
                    <a:pt x="48" y="213"/>
                    <a:pt x="107" y="213"/>
                  </a:cubicBezTo>
                  <a:cubicBezTo>
                    <a:pt x="202" y="213"/>
                    <a:pt x="249" y="99"/>
                    <a:pt x="183" y="31"/>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7"/>
            <p:cNvSpPr/>
            <p:nvPr/>
          </p:nvSpPr>
          <p:spPr>
            <a:xfrm>
              <a:off x="5140118" y="2816518"/>
              <a:ext cx="37551" cy="31993"/>
            </a:xfrm>
            <a:custGeom>
              <a:rect b="b" l="l" r="r" t="t"/>
              <a:pathLst>
                <a:path extrusionOk="0" h="213" w="250">
                  <a:moveTo>
                    <a:pt x="108" y="0"/>
                  </a:moveTo>
                  <a:cubicBezTo>
                    <a:pt x="53" y="0"/>
                    <a:pt x="0" y="43"/>
                    <a:pt x="0" y="107"/>
                  </a:cubicBezTo>
                  <a:cubicBezTo>
                    <a:pt x="0" y="166"/>
                    <a:pt x="48" y="213"/>
                    <a:pt x="107" y="213"/>
                  </a:cubicBezTo>
                  <a:cubicBezTo>
                    <a:pt x="202" y="213"/>
                    <a:pt x="249" y="98"/>
                    <a:pt x="183" y="32"/>
                  </a:cubicBezTo>
                  <a:cubicBezTo>
                    <a:pt x="161" y="10"/>
                    <a:pt x="134"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7"/>
            <p:cNvSpPr/>
            <p:nvPr/>
          </p:nvSpPr>
          <p:spPr>
            <a:xfrm>
              <a:off x="5140118" y="2737362"/>
              <a:ext cx="37551" cy="32143"/>
            </a:xfrm>
            <a:custGeom>
              <a:rect b="b" l="l" r="r" t="t"/>
              <a:pathLst>
                <a:path extrusionOk="0" h="214" w="250">
                  <a:moveTo>
                    <a:pt x="108" y="1"/>
                  </a:moveTo>
                  <a:cubicBezTo>
                    <a:pt x="53" y="1"/>
                    <a:pt x="0" y="44"/>
                    <a:pt x="0" y="108"/>
                  </a:cubicBezTo>
                  <a:cubicBezTo>
                    <a:pt x="0" y="166"/>
                    <a:pt x="48" y="213"/>
                    <a:pt x="107" y="213"/>
                  </a:cubicBezTo>
                  <a:cubicBezTo>
                    <a:pt x="202" y="213"/>
                    <a:pt x="249" y="100"/>
                    <a:pt x="183" y="32"/>
                  </a:cubicBezTo>
                  <a:cubicBezTo>
                    <a:pt x="161" y="10"/>
                    <a:pt x="134"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7"/>
            <p:cNvSpPr/>
            <p:nvPr/>
          </p:nvSpPr>
          <p:spPr>
            <a:xfrm>
              <a:off x="5213867" y="4160361"/>
              <a:ext cx="37400" cy="32143"/>
            </a:xfrm>
            <a:custGeom>
              <a:rect b="b" l="l" r="r" t="t"/>
              <a:pathLst>
                <a:path extrusionOk="0" h="214" w="249">
                  <a:moveTo>
                    <a:pt x="141" y="0"/>
                  </a:moveTo>
                  <a:cubicBezTo>
                    <a:pt x="115" y="0"/>
                    <a:pt x="89" y="10"/>
                    <a:pt x="68" y="31"/>
                  </a:cubicBezTo>
                  <a:cubicBezTo>
                    <a:pt x="0" y="99"/>
                    <a:pt x="47" y="213"/>
                    <a:pt x="142" y="213"/>
                  </a:cubicBezTo>
                  <a:cubicBezTo>
                    <a:pt x="201" y="213"/>
                    <a:pt x="249" y="165"/>
                    <a:pt x="249" y="107"/>
                  </a:cubicBezTo>
                  <a:cubicBezTo>
                    <a:pt x="249" y="43"/>
                    <a:pt x="196"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7"/>
            <p:cNvSpPr/>
            <p:nvPr/>
          </p:nvSpPr>
          <p:spPr>
            <a:xfrm>
              <a:off x="5219274" y="4081206"/>
              <a:ext cx="37400" cy="32143"/>
            </a:xfrm>
            <a:custGeom>
              <a:rect b="b" l="l" r="r" t="t"/>
              <a:pathLst>
                <a:path extrusionOk="0" h="214" w="249">
                  <a:moveTo>
                    <a:pt x="107" y="1"/>
                  </a:moveTo>
                  <a:cubicBezTo>
                    <a:pt x="53" y="1"/>
                    <a:pt x="0" y="43"/>
                    <a:pt x="0" y="107"/>
                  </a:cubicBezTo>
                  <a:cubicBezTo>
                    <a:pt x="0" y="167"/>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7"/>
            <p:cNvSpPr/>
            <p:nvPr/>
          </p:nvSpPr>
          <p:spPr>
            <a:xfrm>
              <a:off x="5219274" y="4002200"/>
              <a:ext cx="37400" cy="32143"/>
            </a:xfrm>
            <a:custGeom>
              <a:rect b="b" l="l" r="r" t="t"/>
              <a:pathLst>
                <a:path extrusionOk="0" h="214" w="249">
                  <a:moveTo>
                    <a:pt x="107" y="0"/>
                  </a:moveTo>
                  <a:cubicBezTo>
                    <a:pt x="52" y="0"/>
                    <a:pt x="0" y="43"/>
                    <a:pt x="0" y="108"/>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7"/>
            <p:cNvSpPr/>
            <p:nvPr/>
          </p:nvSpPr>
          <p:spPr>
            <a:xfrm>
              <a:off x="5219274" y="3923195"/>
              <a:ext cx="37400" cy="31993"/>
            </a:xfrm>
            <a:custGeom>
              <a:rect b="b" l="l" r="r" t="t"/>
              <a:pathLst>
                <a:path extrusionOk="0" h="213" w="249">
                  <a:moveTo>
                    <a:pt x="107" y="0"/>
                  </a:moveTo>
                  <a:cubicBezTo>
                    <a:pt x="53" y="0"/>
                    <a:pt x="0" y="43"/>
                    <a:pt x="0" y="107"/>
                  </a:cubicBezTo>
                  <a:cubicBezTo>
                    <a:pt x="0" y="165"/>
                    <a:pt x="47" y="213"/>
                    <a:pt x="106" y="213"/>
                  </a:cubicBezTo>
                  <a:cubicBezTo>
                    <a:pt x="201" y="213"/>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7"/>
            <p:cNvSpPr/>
            <p:nvPr/>
          </p:nvSpPr>
          <p:spPr>
            <a:xfrm>
              <a:off x="5219274" y="3844039"/>
              <a:ext cx="37400" cy="32293"/>
            </a:xfrm>
            <a:custGeom>
              <a:rect b="b" l="l" r="r" t="t"/>
              <a:pathLst>
                <a:path extrusionOk="0" h="215" w="249">
                  <a:moveTo>
                    <a:pt x="107" y="1"/>
                  </a:moveTo>
                  <a:cubicBezTo>
                    <a:pt x="53" y="1"/>
                    <a:pt x="0" y="43"/>
                    <a:pt x="0" y="107"/>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7"/>
            <p:cNvSpPr/>
            <p:nvPr/>
          </p:nvSpPr>
          <p:spPr>
            <a:xfrm>
              <a:off x="5219274" y="3765034"/>
              <a:ext cx="37400" cy="32143"/>
            </a:xfrm>
            <a:custGeom>
              <a:rect b="b" l="l" r="r" t="t"/>
              <a:pathLst>
                <a:path extrusionOk="0" h="214" w="249">
                  <a:moveTo>
                    <a:pt x="107" y="1"/>
                  </a:moveTo>
                  <a:cubicBezTo>
                    <a:pt x="52" y="1"/>
                    <a:pt x="0" y="43"/>
                    <a:pt x="0" y="107"/>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7"/>
            <p:cNvSpPr/>
            <p:nvPr/>
          </p:nvSpPr>
          <p:spPr>
            <a:xfrm>
              <a:off x="5219274" y="3686028"/>
              <a:ext cx="37400" cy="32143"/>
            </a:xfrm>
            <a:custGeom>
              <a:rect b="b" l="l" r="r" t="t"/>
              <a:pathLst>
                <a:path extrusionOk="0" h="214" w="249">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7"/>
            <p:cNvSpPr/>
            <p:nvPr/>
          </p:nvSpPr>
          <p:spPr>
            <a:xfrm>
              <a:off x="5219274" y="3606873"/>
              <a:ext cx="37400" cy="32293"/>
            </a:xfrm>
            <a:custGeom>
              <a:rect b="b" l="l" r="r" t="t"/>
              <a:pathLst>
                <a:path extrusionOk="0" h="215" w="249">
                  <a:moveTo>
                    <a:pt x="107" y="1"/>
                  </a:moveTo>
                  <a:cubicBezTo>
                    <a:pt x="53" y="1"/>
                    <a:pt x="0" y="44"/>
                    <a:pt x="0" y="108"/>
                  </a:cubicBezTo>
                  <a:cubicBezTo>
                    <a:pt x="0" y="166"/>
                    <a:pt x="47" y="215"/>
                    <a:pt x="106" y="215"/>
                  </a:cubicBezTo>
                  <a:cubicBezTo>
                    <a:pt x="201" y="215"/>
                    <a:pt x="249" y="100"/>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7"/>
            <p:cNvSpPr/>
            <p:nvPr/>
          </p:nvSpPr>
          <p:spPr>
            <a:xfrm>
              <a:off x="5219274" y="3527867"/>
              <a:ext cx="37400" cy="32143"/>
            </a:xfrm>
            <a:custGeom>
              <a:rect b="b" l="l" r="r" t="t"/>
              <a:pathLst>
                <a:path extrusionOk="0" h="214" w="249">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7"/>
            <p:cNvSpPr/>
            <p:nvPr/>
          </p:nvSpPr>
          <p:spPr>
            <a:xfrm>
              <a:off x="5219274" y="3448862"/>
              <a:ext cx="37400" cy="32143"/>
            </a:xfrm>
            <a:custGeom>
              <a:rect b="b" l="l" r="r" t="t"/>
              <a:pathLst>
                <a:path extrusionOk="0" h="214" w="249">
                  <a:moveTo>
                    <a:pt x="107" y="0"/>
                  </a:moveTo>
                  <a:cubicBezTo>
                    <a:pt x="52" y="0"/>
                    <a:pt x="0" y="43"/>
                    <a:pt x="0" y="106"/>
                  </a:cubicBezTo>
                  <a:cubicBezTo>
                    <a:pt x="0" y="166"/>
                    <a:pt x="47" y="213"/>
                    <a:pt x="106" y="213"/>
                  </a:cubicBezTo>
                  <a:cubicBezTo>
                    <a:pt x="201" y="213"/>
                    <a:pt x="249" y="99"/>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7"/>
            <p:cNvSpPr/>
            <p:nvPr/>
          </p:nvSpPr>
          <p:spPr>
            <a:xfrm>
              <a:off x="5219274" y="3369706"/>
              <a:ext cx="37400" cy="32143"/>
            </a:xfrm>
            <a:custGeom>
              <a:rect b="b" l="l" r="r" t="t"/>
              <a:pathLst>
                <a:path extrusionOk="0" h="214" w="249">
                  <a:moveTo>
                    <a:pt x="107" y="1"/>
                  </a:moveTo>
                  <a:cubicBezTo>
                    <a:pt x="52" y="1"/>
                    <a:pt x="0" y="43"/>
                    <a:pt x="0" y="108"/>
                  </a:cubicBezTo>
                  <a:cubicBezTo>
                    <a:pt x="0" y="167"/>
                    <a:pt x="47" y="214"/>
                    <a:pt x="106" y="214"/>
                  </a:cubicBezTo>
                  <a:cubicBezTo>
                    <a:pt x="201" y="214"/>
                    <a:pt x="249" y="99"/>
                    <a:pt x="181"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7"/>
            <p:cNvSpPr/>
            <p:nvPr/>
          </p:nvSpPr>
          <p:spPr>
            <a:xfrm>
              <a:off x="5219274" y="3290851"/>
              <a:ext cx="37400" cy="32143"/>
            </a:xfrm>
            <a:custGeom>
              <a:rect b="b" l="l" r="r" t="t"/>
              <a:pathLst>
                <a:path extrusionOk="0" h="214" w="249">
                  <a:moveTo>
                    <a:pt x="107" y="0"/>
                  </a:moveTo>
                  <a:cubicBezTo>
                    <a:pt x="53" y="0"/>
                    <a:pt x="0" y="42"/>
                    <a:pt x="0" y="106"/>
                  </a:cubicBezTo>
                  <a:cubicBezTo>
                    <a:pt x="0" y="165"/>
                    <a:pt x="47" y="213"/>
                    <a:pt x="106" y="213"/>
                  </a:cubicBezTo>
                  <a:cubicBezTo>
                    <a:pt x="201" y="213"/>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7"/>
            <p:cNvSpPr/>
            <p:nvPr/>
          </p:nvSpPr>
          <p:spPr>
            <a:xfrm>
              <a:off x="5219274" y="3211695"/>
              <a:ext cx="37400" cy="32143"/>
            </a:xfrm>
            <a:custGeom>
              <a:rect b="b" l="l" r="r" t="t"/>
              <a:pathLst>
                <a:path extrusionOk="0" h="214" w="249">
                  <a:moveTo>
                    <a:pt x="107" y="0"/>
                  </a:moveTo>
                  <a:cubicBezTo>
                    <a:pt x="53" y="0"/>
                    <a:pt x="0" y="43"/>
                    <a:pt x="0" y="107"/>
                  </a:cubicBezTo>
                  <a:cubicBezTo>
                    <a:pt x="0" y="165"/>
                    <a:pt x="47" y="214"/>
                    <a:pt x="106" y="214"/>
                  </a:cubicBezTo>
                  <a:cubicBezTo>
                    <a:pt x="201" y="214"/>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7"/>
            <p:cNvSpPr/>
            <p:nvPr/>
          </p:nvSpPr>
          <p:spPr>
            <a:xfrm>
              <a:off x="5219274" y="3132690"/>
              <a:ext cx="37400" cy="32143"/>
            </a:xfrm>
            <a:custGeom>
              <a:rect b="b" l="l" r="r" t="t"/>
              <a:pathLst>
                <a:path extrusionOk="0" h="214" w="249">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7"/>
            <p:cNvSpPr/>
            <p:nvPr/>
          </p:nvSpPr>
          <p:spPr>
            <a:xfrm>
              <a:off x="5219274" y="3053534"/>
              <a:ext cx="37400" cy="32143"/>
            </a:xfrm>
            <a:custGeom>
              <a:rect b="b" l="l" r="r" t="t"/>
              <a:pathLst>
                <a:path extrusionOk="0" h="214" w="249">
                  <a:moveTo>
                    <a:pt x="107" y="1"/>
                  </a:moveTo>
                  <a:cubicBezTo>
                    <a:pt x="53" y="1"/>
                    <a:pt x="0" y="44"/>
                    <a:pt x="0" y="108"/>
                  </a:cubicBezTo>
                  <a:cubicBezTo>
                    <a:pt x="0" y="166"/>
                    <a:pt x="47" y="214"/>
                    <a:pt x="106" y="214"/>
                  </a:cubicBezTo>
                  <a:cubicBezTo>
                    <a:pt x="201" y="214"/>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7"/>
            <p:cNvSpPr/>
            <p:nvPr/>
          </p:nvSpPr>
          <p:spPr>
            <a:xfrm>
              <a:off x="5219274" y="2974529"/>
              <a:ext cx="37400" cy="32293"/>
            </a:xfrm>
            <a:custGeom>
              <a:rect b="b" l="l" r="r" t="t"/>
              <a:pathLst>
                <a:path extrusionOk="0" h="215" w="249">
                  <a:moveTo>
                    <a:pt x="107" y="1"/>
                  </a:moveTo>
                  <a:cubicBezTo>
                    <a:pt x="53" y="1"/>
                    <a:pt x="0" y="43"/>
                    <a:pt x="0" y="107"/>
                  </a:cubicBezTo>
                  <a:cubicBezTo>
                    <a:pt x="0" y="166"/>
                    <a:pt x="47" y="214"/>
                    <a:pt x="106" y="214"/>
                  </a:cubicBezTo>
                  <a:cubicBezTo>
                    <a:pt x="201" y="214"/>
                    <a:pt x="249" y="99"/>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7"/>
            <p:cNvSpPr/>
            <p:nvPr/>
          </p:nvSpPr>
          <p:spPr>
            <a:xfrm>
              <a:off x="5219274" y="2895523"/>
              <a:ext cx="37400" cy="32143"/>
            </a:xfrm>
            <a:custGeom>
              <a:rect b="b" l="l" r="r" t="t"/>
              <a:pathLst>
                <a:path extrusionOk="0" h="214" w="249">
                  <a:moveTo>
                    <a:pt x="107" y="0"/>
                  </a:moveTo>
                  <a:cubicBezTo>
                    <a:pt x="53" y="0"/>
                    <a:pt x="0" y="43"/>
                    <a:pt x="0" y="107"/>
                  </a:cubicBezTo>
                  <a:cubicBezTo>
                    <a:pt x="0" y="166"/>
                    <a:pt x="47" y="213"/>
                    <a:pt x="106" y="213"/>
                  </a:cubicBezTo>
                  <a:cubicBezTo>
                    <a:pt x="201" y="213"/>
                    <a:pt x="249" y="99"/>
                    <a:pt x="181"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7"/>
            <p:cNvSpPr/>
            <p:nvPr/>
          </p:nvSpPr>
          <p:spPr>
            <a:xfrm>
              <a:off x="5219274" y="2816518"/>
              <a:ext cx="37400" cy="31993"/>
            </a:xfrm>
            <a:custGeom>
              <a:rect b="b" l="l" r="r" t="t"/>
              <a:pathLst>
                <a:path extrusionOk="0" h="213" w="249">
                  <a:moveTo>
                    <a:pt x="107" y="0"/>
                  </a:moveTo>
                  <a:cubicBezTo>
                    <a:pt x="52" y="0"/>
                    <a:pt x="0" y="43"/>
                    <a:pt x="0" y="107"/>
                  </a:cubicBezTo>
                  <a:cubicBezTo>
                    <a:pt x="0" y="166"/>
                    <a:pt x="47" y="213"/>
                    <a:pt x="106" y="213"/>
                  </a:cubicBezTo>
                  <a:cubicBezTo>
                    <a:pt x="201" y="213"/>
                    <a:pt x="249" y="98"/>
                    <a:pt x="181"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7"/>
            <p:cNvSpPr/>
            <p:nvPr/>
          </p:nvSpPr>
          <p:spPr>
            <a:xfrm>
              <a:off x="5219274" y="2737362"/>
              <a:ext cx="37400" cy="32143"/>
            </a:xfrm>
            <a:custGeom>
              <a:rect b="b" l="l" r="r" t="t"/>
              <a:pathLst>
                <a:path extrusionOk="0" h="214" w="249">
                  <a:moveTo>
                    <a:pt x="107" y="1"/>
                  </a:moveTo>
                  <a:cubicBezTo>
                    <a:pt x="53" y="1"/>
                    <a:pt x="0" y="44"/>
                    <a:pt x="0" y="108"/>
                  </a:cubicBezTo>
                  <a:cubicBezTo>
                    <a:pt x="0" y="166"/>
                    <a:pt x="47" y="213"/>
                    <a:pt x="106" y="213"/>
                  </a:cubicBezTo>
                  <a:cubicBezTo>
                    <a:pt x="201" y="213"/>
                    <a:pt x="249" y="100"/>
                    <a:pt x="181"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7"/>
            <p:cNvSpPr/>
            <p:nvPr/>
          </p:nvSpPr>
          <p:spPr>
            <a:xfrm>
              <a:off x="5292873" y="4081206"/>
              <a:ext cx="37551" cy="32143"/>
            </a:xfrm>
            <a:custGeom>
              <a:rect b="b" l="l" r="r" t="t"/>
              <a:pathLst>
                <a:path extrusionOk="0" h="214" w="250">
                  <a:moveTo>
                    <a:pt x="142" y="1"/>
                  </a:moveTo>
                  <a:cubicBezTo>
                    <a:pt x="116" y="1"/>
                    <a:pt x="89" y="10"/>
                    <a:pt x="67" y="32"/>
                  </a:cubicBezTo>
                  <a:cubicBezTo>
                    <a:pt x="1" y="99"/>
                    <a:pt x="48" y="214"/>
                    <a:pt x="142" y="214"/>
                  </a:cubicBezTo>
                  <a:cubicBezTo>
                    <a:pt x="201" y="214"/>
                    <a:pt x="249" y="167"/>
                    <a:pt x="249" y="107"/>
                  </a:cubicBezTo>
                  <a:cubicBezTo>
                    <a:pt x="249" y="43"/>
                    <a:pt x="19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7"/>
            <p:cNvSpPr/>
            <p:nvPr/>
          </p:nvSpPr>
          <p:spPr>
            <a:xfrm>
              <a:off x="5298280" y="4002200"/>
              <a:ext cx="37551" cy="32143"/>
            </a:xfrm>
            <a:custGeom>
              <a:rect b="b" l="l" r="r" t="t"/>
              <a:pathLst>
                <a:path extrusionOk="0" h="214" w="250">
                  <a:moveTo>
                    <a:pt x="107" y="0"/>
                  </a:moveTo>
                  <a:cubicBezTo>
                    <a:pt x="53" y="0"/>
                    <a:pt x="1" y="43"/>
                    <a:pt x="1" y="108"/>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7"/>
            <p:cNvSpPr/>
            <p:nvPr/>
          </p:nvSpPr>
          <p:spPr>
            <a:xfrm>
              <a:off x="5298280" y="3923195"/>
              <a:ext cx="37551" cy="31993"/>
            </a:xfrm>
            <a:custGeom>
              <a:rect b="b" l="l" r="r" t="t"/>
              <a:pathLst>
                <a:path extrusionOk="0" h="213" w="250">
                  <a:moveTo>
                    <a:pt x="107" y="0"/>
                  </a:moveTo>
                  <a:cubicBezTo>
                    <a:pt x="53" y="0"/>
                    <a:pt x="1" y="43"/>
                    <a:pt x="1" y="107"/>
                  </a:cubicBezTo>
                  <a:cubicBezTo>
                    <a:pt x="1" y="165"/>
                    <a:pt x="48" y="213"/>
                    <a:pt x="106" y="213"/>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7"/>
            <p:cNvSpPr/>
            <p:nvPr/>
          </p:nvSpPr>
          <p:spPr>
            <a:xfrm>
              <a:off x="5298280" y="3844039"/>
              <a:ext cx="37551" cy="32293"/>
            </a:xfrm>
            <a:custGeom>
              <a:rect b="b" l="l" r="r" t="t"/>
              <a:pathLst>
                <a:path extrusionOk="0" h="215" w="250">
                  <a:moveTo>
                    <a:pt x="107" y="1"/>
                  </a:moveTo>
                  <a:cubicBezTo>
                    <a:pt x="53" y="1"/>
                    <a:pt x="1" y="43"/>
                    <a:pt x="1" y="107"/>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7"/>
            <p:cNvSpPr/>
            <p:nvPr/>
          </p:nvSpPr>
          <p:spPr>
            <a:xfrm>
              <a:off x="5298280" y="3765034"/>
              <a:ext cx="37551" cy="32143"/>
            </a:xfrm>
            <a:custGeom>
              <a:rect b="b" l="l" r="r" t="t"/>
              <a:pathLst>
                <a:path extrusionOk="0" h="214" w="250">
                  <a:moveTo>
                    <a:pt x="107" y="1"/>
                  </a:moveTo>
                  <a:cubicBezTo>
                    <a:pt x="52" y="1"/>
                    <a:pt x="1" y="43"/>
                    <a:pt x="1" y="107"/>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7"/>
            <p:cNvSpPr/>
            <p:nvPr/>
          </p:nvSpPr>
          <p:spPr>
            <a:xfrm>
              <a:off x="5298280" y="3686028"/>
              <a:ext cx="37551" cy="32143"/>
            </a:xfrm>
            <a:custGeom>
              <a:rect b="b" l="l" r="r" t="t"/>
              <a:pathLst>
                <a:path extrusionOk="0" h="214" w="25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7"/>
            <p:cNvSpPr/>
            <p:nvPr/>
          </p:nvSpPr>
          <p:spPr>
            <a:xfrm>
              <a:off x="5298280" y="3606873"/>
              <a:ext cx="37551" cy="32293"/>
            </a:xfrm>
            <a:custGeom>
              <a:rect b="b" l="l" r="r" t="t"/>
              <a:pathLst>
                <a:path extrusionOk="0" h="215" w="250">
                  <a:moveTo>
                    <a:pt x="107" y="1"/>
                  </a:moveTo>
                  <a:cubicBezTo>
                    <a:pt x="53" y="1"/>
                    <a:pt x="1" y="44"/>
                    <a:pt x="1" y="108"/>
                  </a:cubicBezTo>
                  <a:cubicBezTo>
                    <a:pt x="1" y="166"/>
                    <a:pt x="48" y="215"/>
                    <a:pt x="106" y="215"/>
                  </a:cubicBezTo>
                  <a:cubicBezTo>
                    <a:pt x="201" y="213"/>
                    <a:pt x="249" y="100"/>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7"/>
            <p:cNvSpPr/>
            <p:nvPr/>
          </p:nvSpPr>
          <p:spPr>
            <a:xfrm>
              <a:off x="5298280" y="3527867"/>
              <a:ext cx="37551" cy="32143"/>
            </a:xfrm>
            <a:custGeom>
              <a:rect b="b" l="l" r="r" t="t"/>
              <a:pathLst>
                <a:path extrusionOk="0" h="214" w="25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7"/>
            <p:cNvSpPr/>
            <p:nvPr/>
          </p:nvSpPr>
          <p:spPr>
            <a:xfrm>
              <a:off x="5298280" y="3448862"/>
              <a:ext cx="37551" cy="32143"/>
            </a:xfrm>
            <a:custGeom>
              <a:rect b="b" l="l" r="r" t="t"/>
              <a:pathLst>
                <a:path extrusionOk="0" h="214" w="250">
                  <a:moveTo>
                    <a:pt x="107" y="0"/>
                  </a:moveTo>
                  <a:cubicBezTo>
                    <a:pt x="52" y="0"/>
                    <a:pt x="1" y="43"/>
                    <a:pt x="1" y="106"/>
                  </a:cubicBezTo>
                  <a:cubicBezTo>
                    <a:pt x="1" y="166"/>
                    <a:pt x="48" y="213"/>
                    <a:pt x="106" y="213"/>
                  </a:cubicBezTo>
                  <a:cubicBezTo>
                    <a:pt x="201" y="213"/>
                    <a:pt x="249" y="99"/>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7"/>
            <p:cNvSpPr/>
            <p:nvPr/>
          </p:nvSpPr>
          <p:spPr>
            <a:xfrm>
              <a:off x="5298280" y="3369706"/>
              <a:ext cx="37551" cy="32143"/>
            </a:xfrm>
            <a:custGeom>
              <a:rect b="b" l="l" r="r" t="t"/>
              <a:pathLst>
                <a:path extrusionOk="0" h="214" w="250">
                  <a:moveTo>
                    <a:pt x="107" y="1"/>
                  </a:moveTo>
                  <a:cubicBezTo>
                    <a:pt x="53" y="1"/>
                    <a:pt x="1" y="43"/>
                    <a:pt x="1" y="108"/>
                  </a:cubicBezTo>
                  <a:cubicBezTo>
                    <a:pt x="1" y="167"/>
                    <a:pt x="48" y="214"/>
                    <a:pt x="106" y="214"/>
                  </a:cubicBezTo>
                  <a:cubicBezTo>
                    <a:pt x="201" y="214"/>
                    <a:pt x="249" y="99"/>
                    <a:pt x="182" y="33"/>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7"/>
            <p:cNvSpPr/>
            <p:nvPr/>
          </p:nvSpPr>
          <p:spPr>
            <a:xfrm>
              <a:off x="5298280" y="3290851"/>
              <a:ext cx="37551" cy="32143"/>
            </a:xfrm>
            <a:custGeom>
              <a:rect b="b" l="l" r="r" t="t"/>
              <a:pathLst>
                <a:path extrusionOk="0" h="214" w="250">
                  <a:moveTo>
                    <a:pt x="107" y="0"/>
                  </a:moveTo>
                  <a:cubicBezTo>
                    <a:pt x="53" y="0"/>
                    <a:pt x="1" y="42"/>
                    <a:pt x="1" y="106"/>
                  </a:cubicBezTo>
                  <a:cubicBezTo>
                    <a:pt x="1" y="165"/>
                    <a:pt x="48" y="213"/>
                    <a:pt x="106" y="213"/>
                  </a:cubicBezTo>
                  <a:cubicBezTo>
                    <a:pt x="201" y="213"/>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7"/>
            <p:cNvSpPr/>
            <p:nvPr/>
          </p:nvSpPr>
          <p:spPr>
            <a:xfrm>
              <a:off x="5298280" y="3211695"/>
              <a:ext cx="37551" cy="32143"/>
            </a:xfrm>
            <a:custGeom>
              <a:rect b="b" l="l" r="r" t="t"/>
              <a:pathLst>
                <a:path extrusionOk="0" h="214" w="250">
                  <a:moveTo>
                    <a:pt x="107" y="0"/>
                  </a:moveTo>
                  <a:cubicBezTo>
                    <a:pt x="53" y="0"/>
                    <a:pt x="1" y="43"/>
                    <a:pt x="1" y="107"/>
                  </a:cubicBezTo>
                  <a:cubicBezTo>
                    <a:pt x="1" y="165"/>
                    <a:pt x="48" y="214"/>
                    <a:pt x="106" y="214"/>
                  </a:cubicBezTo>
                  <a:cubicBezTo>
                    <a:pt x="201" y="214"/>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7"/>
            <p:cNvSpPr/>
            <p:nvPr/>
          </p:nvSpPr>
          <p:spPr>
            <a:xfrm>
              <a:off x="5298280" y="3132690"/>
              <a:ext cx="37551" cy="32143"/>
            </a:xfrm>
            <a:custGeom>
              <a:rect b="b" l="l" r="r" t="t"/>
              <a:pathLst>
                <a:path extrusionOk="0" h="214" w="25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7"/>
            <p:cNvSpPr/>
            <p:nvPr/>
          </p:nvSpPr>
          <p:spPr>
            <a:xfrm>
              <a:off x="5298280" y="3053534"/>
              <a:ext cx="37551" cy="32143"/>
            </a:xfrm>
            <a:custGeom>
              <a:rect b="b" l="l" r="r" t="t"/>
              <a:pathLst>
                <a:path extrusionOk="0" h="214" w="250">
                  <a:moveTo>
                    <a:pt x="107" y="1"/>
                  </a:moveTo>
                  <a:cubicBezTo>
                    <a:pt x="53" y="1"/>
                    <a:pt x="1" y="44"/>
                    <a:pt x="1" y="108"/>
                  </a:cubicBezTo>
                  <a:cubicBezTo>
                    <a:pt x="1" y="166"/>
                    <a:pt x="48" y="214"/>
                    <a:pt x="106" y="214"/>
                  </a:cubicBezTo>
                  <a:cubicBezTo>
                    <a:pt x="201" y="214"/>
                    <a:pt x="249" y="99"/>
                    <a:pt x="182"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7"/>
            <p:cNvSpPr/>
            <p:nvPr/>
          </p:nvSpPr>
          <p:spPr>
            <a:xfrm>
              <a:off x="5298280" y="2974529"/>
              <a:ext cx="37551" cy="32293"/>
            </a:xfrm>
            <a:custGeom>
              <a:rect b="b" l="l" r="r" t="t"/>
              <a:pathLst>
                <a:path extrusionOk="0" h="215" w="250">
                  <a:moveTo>
                    <a:pt x="107" y="1"/>
                  </a:moveTo>
                  <a:cubicBezTo>
                    <a:pt x="53" y="1"/>
                    <a:pt x="1" y="43"/>
                    <a:pt x="1" y="107"/>
                  </a:cubicBezTo>
                  <a:cubicBezTo>
                    <a:pt x="1" y="166"/>
                    <a:pt x="48" y="214"/>
                    <a:pt x="106" y="214"/>
                  </a:cubicBezTo>
                  <a:cubicBezTo>
                    <a:pt x="201" y="214"/>
                    <a:pt x="249" y="99"/>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7"/>
            <p:cNvSpPr/>
            <p:nvPr/>
          </p:nvSpPr>
          <p:spPr>
            <a:xfrm>
              <a:off x="5298280" y="2895523"/>
              <a:ext cx="37551" cy="32143"/>
            </a:xfrm>
            <a:custGeom>
              <a:rect b="b" l="l" r="r" t="t"/>
              <a:pathLst>
                <a:path extrusionOk="0" h="214" w="250">
                  <a:moveTo>
                    <a:pt x="107" y="0"/>
                  </a:moveTo>
                  <a:cubicBezTo>
                    <a:pt x="53" y="0"/>
                    <a:pt x="1" y="43"/>
                    <a:pt x="1" y="107"/>
                  </a:cubicBezTo>
                  <a:cubicBezTo>
                    <a:pt x="1" y="166"/>
                    <a:pt x="48" y="213"/>
                    <a:pt x="106" y="213"/>
                  </a:cubicBezTo>
                  <a:cubicBezTo>
                    <a:pt x="201" y="213"/>
                    <a:pt x="249" y="99"/>
                    <a:pt x="182" y="31"/>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7"/>
            <p:cNvSpPr/>
            <p:nvPr/>
          </p:nvSpPr>
          <p:spPr>
            <a:xfrm>
              <a:off x="5298280" y="2816518"/>
              <a:ext cx="37551" cy="31993"/>
            </a:xfrm>
            <a:custGeom>
              <a:rect b="b" l="l" r="r" t="t"/>
              <a:pathLst>
                <a:path extrusionOk="0" h="213" w="250">
                  <a:moveTo>
                    <a:pt x="107" y="0"/>
                  </a:moveTo>
                  <a:cubicBezTo>
                    <a:pt x="53" y="0"/>
                    <a:pt x="1" y="43"/>
                    <a:pt x="1" y="107"/>
                  </a:cubicBezTo>
                  <a:cubicBezTo>
                    <a:pt x="1" y="166"/>
                    <a:pt x="48" y="213"/>
                    <a:pt x="106" y="213"/>
                  </a:cubicBezTo>
                  <a:cubicBezTo>
                    <a:pt x="201"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7"/>
            <p:cNvSpPr/>
            <p:nvPr/>
          </p:nvSpPr>
          <p:spPr>
            <a:xfrm>
              <a:off x="5298280" y="2737362"/>
              <a:ext cx="37551" cy="32143"/>
            </a:xfrm>
            <a:custGeom>
              <a:rect b="b" l="l" r="r" t="t"/>
              <a:pathLst>
                <a:path extrusionOk="0" h="214" w="250">
                  <a:moveTo>
                    <a:pt x="107" y="1"/>
                  </a:moveTo>
                  <a:cubicBezTo>
                    <a:pt x="53" y="1"/>
                    <a:pt x="1" y="44"/>
                    <a:pt x="1" y="108"/>
                  </a:cubicBezTo>
                  <a:cubicBezTo>
                    <a:pt x="1" y="166"/>
                    <a:pt x="48" y="213"/>
                    <a:pt x="106" y="213"/>
                  </a:cubicBezTo>
                  <a:cubicBezTo>
                    <a:pt x="201" y="213"/>
                    <a:pt x="249" y="100"/>
                    <a:pt x="182" y="32"/>
                  </a:cubicBezTo>
                  <a:cubicBezTo>
                    <a:pt x="160" y="10"/>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7"/>
            <p:cNvSpPr/>
            <p:nvPr/>
          </p:nvSpPr>
          <p:spPr>
            <a:xfrm>
              <a:off x="5046692" y="4425915"/>
              <a:ext cx="150" cy="150"/>
            </a:xfrm>
            <a:custGeom>
              <a:rect b="b" l="l" r="r" t="t"/>
              <a:pathLst>
                <a:path extrusionOk="0" h="1" w="1">
                  <a:moveTo>
                    <a:pt x="0" y="0"/>
                  </a:moveTo>
                  <a:lnTo>
                    <a:pt x="0"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7"/>
            <p:cNvSpPr/>
            <p:nvPr/>
          </p:nvSpPr>
          <p:spPr>
            <a:xfrm>
              <a:off x="5040234" y="4420358"/>
              <a:ext cx="300" cy="451"/>
            </a:xfrm>
            <a:custGeom>
              <a:rect b="b" l="l" r="r" t="t"/>
              <a:pathLst>
                <a:path extrusionOk="0" h="3" w="2">
                  <a:moveTo>
                    <a:pt x="2" y="3"/>
                  </a:moveTo>
                  <a:cubicBezTo>
                    <a:pt x="2" y="3"/>
                    <a:pt x="2" y="1"/>
                    <a:pt x="1" y="0"/>
                  </a:cubicBezTo>
                  <a:cubicBezTo>
                    <a:pt x="2" y="1"/>
                    <a:pt x="2" y="3"/>
                    <a:pt x="2" y="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7"/>
            <p:cNvSpPr/>
            <p:nvPr/>
          </p:nvSpPr>
          <p:spPr>
            <a:xfrm>
              <a:off x="5041285" y="4422911"/>
              <a:ext cx="451" cy="601"/>
            </a:xfrm>
            <a:custGeom>
              <a:rect b="b" l="l" r="r" t="t"/>
              <a:pathLst>
                <a:path extrusionOk="0" h="4" w="3">
                  <a:moveTo>
                    <a:pt x="3" y="4"/>
                  </a:moveTo>
                  <a:cubicBezTo>
                    <a:pt x="1" y="2"/>
                    <a:pt x="1" y="1"/>
                    <a:pt x="0" y="0"/>
                  </a:cubicBezTo>
                  <a:cubicBezTo>
                    <a:pt x="1" y="1"/>
                    <a:pt x="1" y="2"/>
                    <a:pt x="3" y="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7"/>
            <p:cNvSpPr/>
            <p:nvPr/>
          </p:nvSpPr>
          <p:spPr>
            <a:xfrm>
              <a:off x="5040534" y="4421109"/>
              <a:ext cx="150" cy="751"/>
            </a:xfrm>
            <a:custGeom>
              <a:rect b="b" l="l" r="r" t="t"/>
              <a:pathLst>
                <a:path extrusionOk="0" h="5" w="1">
                  <a:moveTo>
                    <a:pt x="1" y="4"/>
                  </a:moveTo>
                  <a:cubicBezTo>
                    <a:pt x="1" y="3"/>
                    <a:pt x="1" y="2"/>
                    <a:pt x="1" y="1"/>
                  </a:cubicBezTo>
                  <a:cubicBezTo>
                    <a:pt x="1" y="2"/>
                    <a:pt x="1" y="3"/>
                    <a:pt x="1" y="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7"/>
            <p:cNvSpPr/>
            <p:nvPr/>
          </p:nvSpPr>
          <p:spPr>
            <a:xfrm>
              <a:off x="5042487" y="4424263"/>
              <a:ext cx="451" cy="451"/>
            </a:xfrm>
            <a:custGeom>
              <a:rect b="b" l="l" r="r" t="t"/>
              <a:pathLst>
                <a:path extrusionOk="0" h="3" w="3">
                  <a:moveTo>
                    <a:pt x="2" y="2"/>
                  </a:moveTo>
                  <a:cubicBezTo>
                    <a:pt x="2" y="2"/>
                    <a:pt x="1" y="1"/>
                    <a:pt x="0" y="0"/>
                  </a:cubicBezTo>
                  <a:cubicBezTo>
                    <a:pt x="1" y="1"/>
                    <a:pt x="2" y="2"/>
                    <a:pt x="2"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7"/>
            <p:cNvSpPr/>
            <p:nvPr/>
          </p:nvSpPr>
          <p:spPr>
            <a:xfrm>
              <a:off x="5040234" y="1152447"/>
              <a:ext cx="304310" cy="3267451"/>
            </a:xfrm>
            <a:custGeom>
              <a:rect b="b" l="l" r="r" t="t"/>
              <a:pathLst>
                <a:path extrusionOk="0" h="21754" w="2026">
                  <a:moveTo>
                    <a:pt x="1040" y="20694"/>
                  </a:moveTo>
                  <a:lnTo>
                    <a:pt x="85" y="21650"/>
                  </a:lnTo>
                  <a:lnTo>
                    <a:pt x="85" y="21650"/>
                  </a:lnTo>
                  <a:lnTo>
                    <a:pt x="366" y="21369"/>
                  </a:lnTo>
                  <a:lnTo>
                    <a:pt x="1040" y="20694"/>
                  </a:lnTo>
                  <a:close/>
                  <a:moveTo>
                    <a:pt x="1983" y="1"/>
                  </a:moveTo>
                  <a:cubicBezTo>
                    <a:pt x="1980" y="1"/>
                    <a:pt x="1977" y="2"/>
                    <a:pt x="1975" y="2"/>
                  </a:cubicBezTo>
                  <a:lnTo>
                    <a:pt x="1974" y="2"/>
                  </a:lnTo>
                  <a:cubicBezTo>
                    <a:pt x="1972" y="3"/>
                    <a:pt x="1970" y="3"/>
                    <a:pt x="1968" y="4"/>
                  </a:cubicBezTo>
                  <a:cubicBezTo>
                    <a:pt x="1967" y="4"/>
                    <a:pt x="1966" y="4"/>
                    <a:pt x="1966" y="5"/>
                  </a:cubicBezTo>
                  <a:cubicBezTo>
                    <a:pt x="1964" y="5"/>
                    <a:pt x="1963" y="6"/>
                    <a:pt x="1961" y="7"/>
                  </a:cubicBezTo>
                  <a:cubicBezTo>
                    <a:pt x="1961" y="7"/>
                    <a:pt x="1959" y="8"/>
                    <a:pt x="1959" y="8"/>
                  </a:cubicBezTo>
                  <a:cubicBezTo>
                    <a:pt x="1957" y="10"/>
                    <a:pt x="1955" y="12"/>
                    <a:pt x="1954" y="13"/>
                  </a:cubicBezTo>
                  <a:lnTo>
                    <a:pt x="13" y="1954"/>
                  </a:lnTo>
                  <a:cubicBezTo>
                    <a:pt x="5" y="1962"/>
                    <a:pt x="1" y="1972"/>
                    <a:pt x="1" y="1983"/>
                  </a:cubicBezTo>
                  <a:lnTo>
                    <a:pt x="1" y="21752"/>
                  </a:lnTo>
                  <a:cubicBezTo>
                    <a:pt x="1" y="21753"/>
                    <a:pt x="1" y="21753"/>
                    <a:pt x="1" y="21754"/>
                  </a:cubicBezTo>
                  <a:cubicBezTo>
                    <a:pt x="1" y="21742"/>
                    <a:pt x="5" y="21730"/>
                    <a:pt x="13" y="21722"/>
                  </a:cubicBezTo>
                  <a:lnTo>
                    <a:pt x="85" y="21650"/>
                  </a:lnTo>
                  <a:lnTo>
                    <a:pt x="85" y="2001"/>
                  </a:lnTo>
                  <a:lnTo>
                    <a:pt x="271" y="1815"/>
                  </a:lnTo>
                  <a:lnTo>
                    <a:pt x="349" y="1737"/>
                  </a:lnTo>
                  <a:lnTo>
                    <a:pt x="796" y="1290"/>
                  </a:lnTo>
                  <a:lnTo>
                    <a:pt x="876" y="1211"/>
                  </a:lnTo>
                  <a:lnTo>
                    <a:pt x="1323" y="763"/>
                  </a:lnTo>
                  <a:lnTo>
                    <a:pt x="1401" y="685"/>
                  </a:lnTo>
                  <a:lnTo>
                    <a:pt x="1849" y="237"/>
                  </a:lnTo>
                  <a:lnTo>
                    <a:pt x="1928" y="158"/>
                  </a:lnTo>
                  <a:lnTo>
                    <a:pt x="1941" y="145"/>
                  </a:lnTo>
                  <a:lnTo>
                    <a:pt x="1941" y="19794"/>
                  </a:lnTo>
                  <a:lnTo>
                    <a:pt x="1954" y="19782"/>
                  </a:lnTo>
                  <a:cubicBezTo>
                    <a:pt x="1962" y="19774"/>
                    <a:pt x="1972" y="19769"/>
                    <a:pt x="1983" y="19769"/>
                  </a:cubicBezTo>
                  <a:lnTo>
                    <a:pt x="2026" y="19769"/>
                  </a:lnTo>
                  <a:lnTo>
                    <a:pt x="2026" y="43"/>
                  </a:lnTo>
                  <a:cubicBezTo>
                    <a:pt x="2026" y="20"/>
                    <a:pt x="2007" y="1"/>
                    <a:pt x="1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7"/>
            <p:cNvSpPr/>
            <p:nvPr/>
          </p:nvSpPr>
          <p:spPr>
            <a:xfrm>
              <a:off x="5043238" y="4424864"/>
              <a:ext cx="451" cy="300"/>
            </a:xfrm>
            <a:custGeom>
              <a:rect b="b" l="l" r="r" t="t"/>
              <a:pathLst>
                <a:path extrusionOk="0" h="2" w="3">
                  <a:moveTo>
                    <a:pt x="3" y="2"/>
                  </a:moveTo>
                  <a:cubicBezTo>
                    <a:pt x="2" y="2"/>
                    <a:pt x="1" y="1"/>
                    <a:pt x="1" y="1"/>
                  </a:cubicBezTo>
                  <a:cubicBezTo>
                    <a:pt x="1" y="1"/>
                    <a:pt x="2" y="2"/>
                    <a:pt x="3"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7"/>
            <p:cNvSpPr/>
            <p:nvPr/>
          </p:nvSpPr>
          <p:spPr>
            <a:xfrm>
              <a:off x="5045190" y="4425765"/>
              <a:ext cx="451" cy="150"/>
            </a:xfrm>
            <a:custGeom>
              <a:rect b="b" l="l" r="r" t="t"/>
              <a:pathLst>
                <a:path extrusionOk="0" h="1" w="3">
                  <a:moveTo>
                    <a:pt x="2" y="0"/>
                  </a:moveTo>
                  <a:cubicBezTo>
                    <a:pt x="1" y="0"/>
                    <a:pt x="1" y="0"/>
                    <a:pt x="0" y="0"/>
                  </a:cubicBezTo>
                  <a:cubicBezTo>
                    <a:pt x="1" y="0"/>
                    <a:pt x="1" y="0"/>
                    <a:pt x="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7"/>
            <p:cNvSpPr/>
            <p:nvPr/>
          </p:nvSpPr>
          <p:spPr>
            <a:xfrm>
              <a:off x="5043989" y="4425164"/>
              <a:ext cx="451" cy="451"/>
            </a:xfrm>
            <a:custGeom>
              <a:rect b="b" l="l" r="r" t="t"/>
              <a:pathLst>
                <a:path extrusionOk="0" h="3" w="3">
                  <a:moveTo>
                    <a:pt x="0" y="1"/>
                  </a:moveTo>
                  <a:cubicBezTo>
                    <a:pt x="1" y="2"/>
                    <a:pt x="1" y="2"/>
                    <a:pt x="1" y="2"/>
                  </a:cubicBezTo>
                  <a:lnTo>
                    <a:pt x="3" y="2"/>
                  </a:lnTo>
                  <a:cubicBezTo>
                    <a:pt x="3" y="2"/>
                    <a:pt x="1" y="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7"/>
            <p:cNvSpPr/>
            <p:nvPr/>
          </p:nvSpPr>
          <p:spPr>
            <a:xfrm>
              <a:off x="5041736" y="4423662"/>
              <a:ext cx="451" cy="601"/>
            </a:xfrm>
            <a:custGeom>
              <a:rect b="b" l="l" r="r" t="t"/>
              <a:pathLst>
                <a:path extrusionOk="0" h="4" w="3">
                  <a:moveTo>
                    <a:pt x="3" y="3"/>
                  </a:moveTo>
                  <a:cubicBezTo>
                    <a:pt x="3" y="2"/>
                    <a:pt x="2" y="1"/>
                    <a:pt x="1" y="1"/>
                  </a:cubicBezTo>
                  <a:cubicBezTo>
                    <a:pt x="2" y="1"/>
                    <a:pt x="3" y="2"/>
                    <a:pt x="3" y="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7"/>
            <p:cNvSpPr/>
            <p:nvPr/>
          </p:nvSpPr>
          <p:spPr>
            <a:xfrm>
              <a:off x="5040684" y="4422010"/>
              <a:ext cx="601" cy="601"/>
            </a:xfrm>
            <a:custGeom>
              <a:rect b="b" l="l" r="r" t="t"/>
              <a:pathLst>
                <a:path extrusionOk="0" h="4" w="4">
                  <a:moveTo>
                    <a:pt x="3" y="4"/>
                  </a:moveTo>
                  <a:cubicBezTo>
                    <a:pt x="2" y="3"/>
                    <a:pt x="2" y="2"/>
                    <a:pt x="1" y="1"/>
                  </a:cubicBezTo>
                  <a:cubicBezTo>
                    <a:pt x="2" y="2"/>
                    <a:pt x="2" y="3"/>
                    <a:pt x="3" y="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7"/>
            <p:cNvSpPr/>
            <p:nvPr/>
          </p:nvSpPr>
          <p:spPr>
            <a:xfrm>
              <a:off x="6584607" y="4385361"/>
              <a:ext cx="35448" cy="28087"/>
            </a:xfrm>
            <a:custGeom>
              <a:rect b="b" l="l" r="r" t="t"/>
              <a:pathLst>
                <a:path extrusionOk="0" h="187" w="236">
                  <a:moveTo>
                    <a:pt x="129" y="1"/>
                  </a:moveTo>
                  <a:cubicBezTo>
                    <a:pt x="115" y="1"/>
                    <a:pt x="100" y="3"/>
                    <a:pt x="86" y="9"/>
                  </a:cubicBezTo>
                  <a:cubicBezTo>
                    <a:pt x="15" y="41"/>
                    <a:pt x="1" y="134"/>
                    <a:pt x="57" y="186"/>
                  </a:cubicBezTo>
                  <a:lnTo>
                    <a:pt x="201" y="186"/>
                  </a:lnTo>
                  <a:cubicBezTo>
                    <a:pt x="222"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7"/>
            <p:cNvSpPr/>
            <p:nvPr/>
          </p:nvSpPr>
          <p:spPr>
            <a:xfrm>
              <a:off x="6505451" y="4385361"/>
              <a:ext cx="35598" cy="28087"/>
            </a:xfrm>
            <a:custGeom>
              <a:rect b="b" l="l" r="r" t="t"/>
              <a:pathLst>
                <a:path extrusionOk="0" h="187" w="237">
                  <a:moveTo>
                    <a:pt x="129" y="1"/>
                  </a:moveTo>
                  <a:cubicBezTo>
                    <a:pt x="115" y="1"/>
                    <a:pt x="101" y="3"/>
                    <a:pt x="86" y="9"/>
                  </a:cubicBezTo>
                  <a:cubicBezTo>
                    <a:pt x="17" y="41"/>
                    <a:pt x="1" y="133"/>
                    <a:pt x="57" y="186"/>
                  </a:cubicBezTo>
                  <a:lnTo>
                    <a:pt x="201" y="186"/>
                  </a:lnTo>
                  <a:cubicBezTo>
                    <a:pt x="224" y="166"/>
                    <a:pt x="236" y="137"/>
                    <a:pt x="236" y="107"/>
                  </a:cubicBezTo>
                  <a:cubicBezTo>
                    <a:pt x="236" y="46"/>
                    <a:pt x="186"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7"/>
            <p:cNvSpPr/>
            <p:nvPr/>
          </p:nvSpPr>
          <p:spPr>
            <a:xfrm>
              <a:off x="6426445" y="4385361"/>
              <a:ext cx="35448" cy="28087"/>
            </a:xfrm>
            <a:custGeom>
              <a:rect b="b" l="l" r="r" t="t"/>
              <a:pathLst>
                <a:path extrusionOk="0" h="187" w="236">
                  <a:moveTo>
                    <a:pt x="129" y="1"/>
                  </a:moveTo>
                  <a:cubicBezTo>
                    <a:pt x="115" y="1"/>
                    <a:pt x="101" y="3"/>
                    <a:pt x="87" y="9"/>
                  </a:cubicBezTo>
                  <a:cubicBezTo>
                    <a:pt x="16" y="41"/>
                    <a:pt x="0"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7"/>
            <p:cNvSpPr/>
            <p:nvPr/>
          </p:nvSpPr>
          <p:spPr>
            <a:xfrm>
              <a:off x="6347439" y="4385361"/>
              <a:ext cx="35448" cy="28087"/>
            </a:xfrm>
            <a:custGeom>
              <a:rect b="b" l="l" r="r" t="t"/>
              <a:pathLst>
                <a:path extrusionOk="0" h="187" w="236">
                  <a:moveTo>
                    <a:pt x="128" y="1"/>
                  </a:moveTo>
                  <a:cubicBezTo>
                    <a:pt x="115" y="1"/>
                    <a:pt x="100" y="3"/>
                    <a:pt x="86" y="9"/>
                  </a:cubicBezTo>
                  <a:cubicBezTo>
                    <a:pt x="16" y="41"/>
                    <a:pt x="1" y="133"/>
                    <a:pt x="57" y="186"/>
                  </a:cubicBezTo>
                  <a:lnTo>
                    <a:pt x="201" y="186"/>
                  </a:lnTo>
                  <a:cubicBezTo>
                    <a:pt x="223" y="166"/>
                    <a:pt x="235" y="137"/>
                    <a:pt x="235"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7"/>
            <p:cNvSpPr/>
            <p:nvPr/>
          </p:nvSpPr>
          <p:spPr>
            <a:xfrm>
              <a:off x="6268433" y="4385361"/>
              <a:ext cx="35448" cy="28087"/>
            </a:xfrm>
            <a:custGeom>
              <a:rect b="b" l="l" r="r" t="t"/>
              <a:pathLst>
                <a:path extrusionOk="0" h="187" w="236">
                  <a:moveTo>
                    <a:pt x="128" y="1"/>
                  </a:moveTo>
                  <a:cubicBezTo>
                    <a:pt x="114" y="1"/>
                    <a:pt x="100" y="3"/>
                    <a:pt x="86" y="9"/>
                  </a:cubicBezTo>
                  <a:cubicBezTo>
                    <a:pt x="16" y="41"/>
                    <a:pt x="0" y="133"/>
                    <a:pt x="57" y="186"/>
                  </a:cubicBezTo>
                  <a:lnTo>
                    <a:pt x="201" y="186"/>
                  </a:lnTo>
                  <a:cubicBezTo>
                    <a:pt x="223"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7"/>
            <p:cNvSpPr/>
            <p:nvPr/>
          </p:nvSpPr>
          <p:spPr>
            <a:xfrm>
              <a:off x="6189276" y="4385361"/>
              <a:ext cx="35448" cy="28087"/>
            </a:xfrm>
            <a:custGeom>
              <a:rect b="b" l="l" r="r" t="t"/>
              <a:pathLst>
                <a:path extrusionOk="0" h="187" w="236">
                  <a:moveTo>
                    <a:pt x="129" y="1"/>
                  </a:moveTo>
                  <a:cubicBezTo>
                    <a:pt x="115" y="1"/>
                    <a:pt x="100" y="3"/>
                    <a:pt x="86" y="9"/>
                  </a:cubicBezTo>
                  <a:cubicBezTo>
                    <a:pt x="16" y="41"/>
                    <a:pt x="1"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7"/>
            <p:cNvSpPr/>
            <p:nvPr/>
          </p:nvSpPr>
          <p:spPr>
            <a:xfrm>
              <a:off x="6110270" y="4385361"/>
              <a:ext cx="35448" cy="28087"/>
            </a:xfrm>
            <a:custGeom>
              <a:rect b="b" l="l" r="r" t="t"/>
              <a:pathLst>
                <a:path extrusionOk="0" h="187" w="236">
                  <a:moveTo>
                    <a:pt x="129" y="1"/>
                  </a:moveTo>
                  <a:cubicBezTo>
                    <a:pt x="115" y="1"/>
                    <a:pt x="101" y="3"/>
                    <a:pt x="87" y="9"/>
                  </a:cubicBezTo>
                  <a:cubicBezTo>
                    <a:pt x="16" y="41"/>
                    <a:pt x="0" y="134"/>
                    <a:pt x="57" y="186"/>
                  </a:cubicBezTo>
                  <a:lnTo>
                    <a:pt x="202" y="186"/>
                  </a:lnTo>
                  <a:cubicBezTo>
                    <a:pt x="223" y="166"/>
                    <a:pt x="235" y="137"/>
                    <a:pt x="235" y="107"/>
                  </a:cubicBezTo>
                  <a:cubicBezTo>
                    <a:pt x="235"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7"/>
            <p:cNvSpPr/>
            <p:nvPr/>
          </p:nvSpPr>
          <p:spPr>
            <a:xfrm>
              <a:off x="6031264" y="4385361"/>
              <a:ext cx="35448" cy="28087"/>
            </a:xfrm>
            <a:custGeom>
              <a:rect b="b" l="l" r="r" t="t"/>
              <a:pathLst>
                <a:path extrusionOk="0" h="187" w="236">
                  <a:moveTo>
                    <a:pt x="128" y="1"/>
                  </a:moveTo>
                  <a:cubicBezTo>
                    <a:pt x="114" y="1"/>
                    <a:pt x="100" y="3"/>
                    <a:pt x="86" y="9"/>
                  </a:cubicBezTo>
                  <a:cubicBezTo>
                    <a:pt x="15" y="41"/>
                    <a:pt x="1" y="133"/>
                    <a:pt x="57" y="186"/>
                  </a:cubicBezTo>
                  <a:lnTo>
                    <a:pt x="201" y="186"/>
                  </a:lnTo>
                  <a:cubicBezTo>
                    <a:pt x="222" y="166"/>
                    <a:pt x="236" y="137"/>
                    <a:pt x="236"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7"/>
            <p:cNvSpPr/>
            <p:nvPr/>
          </p:nvSpPr>
          <p:spPr>
            <a:xfrm>
              <a:off x="5952258" y="4385361"/>
              <a:ext cx="35448" cy="28087"/>
            </a:xfrm>
            <a:custGeom>
              <a:rect b="b" l="l" r="r" t="t"/>
              <a:pathLst>
                <a:path extrusionOk="0" h="187" w="236">
                  <a:moveTo>
                    <a:pt x="128" y="1"/>
                  </a:moveTo>
                  <a:cubicBezTo>
                    <a:pt x="114" y="1"/>
                    <a:pt x="100" y="3"/>
                    <a:pt x="86" y="9"/>
                  </a:cubicBezTo>
                  <a:cubicBezTo>
                    <a:pt x="16" y="41"/>
                    <a:pt x="0" y="133"/>
                    <a:pt x="56" y="186"/>
                  </a:cubicBezTo>
                  <a:lnTo>
                    <a:pt x="200" y="186"/>
                  </a:lnTo>
                  <a:cubicBezTo>
                    <a:pt x="223"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7"/>
            <p:cNvSpPr/>
            <p:nvPr/>
          </p:nvSpPr>
          <p:spPr>
            <a:xfrm>
              <a:off x="5873102" y="4385361"/>
              <a:ext cx="35448" cy="28087"/>
            </a:xfrm>
            <a:custGeom>
              <a:rect b="b" l="l" r="r" t="t"/>
              <a:pathLst>
                <a:path extrusionOk="0" h="187" w="236">
                  <a:moveTo>
                    <a:pt x="128" y="1"/>
                  </a:moveTo>
                  <a:cubicBezTo>
                    <a:pt x="114" y="1"/>
                    <a:pt x="100" y="3"/>
                    <a:pt x="86" y="9"/>
                  </a:cubicBezTo>
                  <a:cubicBezTo>
                    <a:pt x="16" y="41"/>
                    <a:pt x="0" y="133"/>
                    <a:pt x="58" y="186"/>
                  </a:cubicBezTo>
                  <a:lnTo>
                    <a:pt x="201" y="186"/>
                  </a:lnTo>
                  <a:cubicBezTo>
                    <a:pt x="223" y="166"/>
                    <a:pt x="236" y="137"/>
                    <a:pt x="236"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7"/>
            <p:cNvSpPr/>
            <p:nvPr/>
          </p:nvSpPr>
          <p:spPr>
            <a:xfrm>
              <a:off x="5793946" y="4385361"/>
              <a:ext cx="35598" cy="28087"/>
            </a:xfrm>
            <a:custGeom>
              <a:rect b="b" l="l" r="r" t="t"/>
              <a:pathLst>
                <a:path extrusionOk="0" h="187" w="237">
                  <a:moveTo>
                    <a:pt x="129" y="1"/>
                  </a:moveTo>
                  <a:cubicBezTo>
                    <a:pt x="116" y="1"/>
                    <a:pt x="101" y="3"/>
                    <a:pt x="88" y="9"/>
                  </a:cubicBezTo>
                  <a:cubicBezTo>
                    <a:pt x="17" y="41"/>
                    <a:pt x="1" y="133"/>
                    <a:pt x="58" y="186"/>
                  </a:cubicBezTo>
                  <a:lnTo>
                    <a:pt x="202" y="186"/>
                  </a:lnTo>
                  <a:cubicBezTo>
                    <a:pt x="224"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7"/>
            <p:cNvSpPr/>
            <p:nvPr/>
          </p:nvSpPr>
          <p:spPr>
            <a:xfrm>
              <a:off x="5715090" y="4385361"/>
              <a:ext cx="35448" cy="28087"/>
            </a:xfrm>
            <a:custGeom>
              <a:rect b="b" l="l" r="r" t="t"/>
              <a:pathLst>
                <a:path extrusionOk="0" h="187" w="236">
                  <a:moveTo>
                    <a:pt x="128" y="1"/>
                  </a:moveTo>
                  <a:cubicBezTo>
                    <a:pt x="114" y="1"/>
                    <a:pt x="100" y="3"/>
                    <a:pt x="86" y="9"/>
                  </a:cubicBezTo>
                  <a:cubicBezTo>
                    <a:pt x="15" y="41"/>
                    <a:pt x="0" y="133"/>
                    <a:pt x="57" y="186"/>
                  </a:cubicBezTo>
                  <a:lnTo>
                    <a:pt x="201" y="186"/>
                  </a:lnTo>
                  <a:cubicBezTo>
                    <a:pt x="222" y="166"/>
                    <a:pt x="236" y="137"/>
                    <a:pt x="236"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7"/>
            <p:cNvSpPr/>
            <p:nvPr/>
          </p:nvSpPr>
          <p:spPr>
            <a:xfrm>
              <a:off x="5635933" y="4385361"/>
              <a:ext cx="35448" cy="28087"/>
            </a:xfrm>
            <a:custGeom>
              <a:rect b="b" l="l" r="r" t="t"/>
              <a:pathLst>
                <a:path extrusionOk="0" h="187" w="236">
                  <a:moveTo>
                    <a:pt x="129" y="1"/>
                  </a:moveTo>
                  <a:cubicBezTo>
                    <a:pt x="115" y="1"/>
                    <a:pt x="100" y="3"/>
                    <a:pt x="86" y="9"/>
                  </a:cubicBezTo>
                  <a:cubicBezTo>
                    <a:pt x="17" y="41"/>
                    <a:pt x="1" y="133"/>
                    <a:pt x="57" y="186"/>
                  </a:cubicBezTo>
                  <a:lnTo>
                    <a:pt x="201" y="186"/>
                  </a:lnTo>
                  <a:cubicBezTo>
                    <a:pt x="224"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7"/>
            <p:cNvSpPr/>
            <p:nvPr/>
          </p:nvSpPr>
          <p:spPr>
            <a:xfrm>
              <a:off x="5556927" y="4385361"/>
              <a:ext cx="35448" cy="28087"/>
            </a:xfrm>
            <a:custGeom>
              <a:rect b="b" l="l" r="r" t="t"/>
              <a:pathLst>
                <a:path extrusionOk="0" h="187" w="236">
                  <a:moveTo>
                    <a:pt x="128" y="1"/>
                  </a:moveTo>
                  <a:cubicBezTo>
                    <a:pt x="114" y="1"/>
                    <a:pt x="100" y="3"/>
                    <a:pt x="86" y="9"/>
                  </a:cubicBezTo>
                  <a:cubicBezTo>
                    <a:pt x="16" y="41"/>
                    <a:pt x="0" y="133"/>
                    <a:pt x="58" y="186"/>
                  </a:cubicBezTo>
                  <a:lnTo>
                    <a:pt x="201" y="186"/>
                  </a:lnTo>
                  <a:cubicBezTo>
                    <a:pt x="223"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7"/>
            <p:cNvSpPr/>
            <p:nvPr/>
          </p:nvSpPr>
          <p:spPr>
            <a:xfrm>
              <a:off x="5477921" y="4385361"/>
              <a:ext cx="35298" cy="28087"/>
            </a:xfrm>
            <a:custGeom>
              <a:rect b="b" l="l" r="r" t="t"/>
              <a:pathLst>
                <a:path extrusionOk="0" h="187" w="235">
                  <a:moveTo>
                    <a:pt x="128" y="1"/>
                  </a:moveTo>
                  <a:cubicBezTo>
                    <a:pt x="114" y="1"/>
                    <a:pt x="100" y="3"/>
                    <a:pt x="86" y="9"/>
                  </a:cubicBezTo>
                  <a:cubicBezTo>
                    <a:pt x="15" y="41"/>
                    <a:pt x="1" y="134"/>
                    <a:pt x="57" y="186"/>
                  </a:cubicBezTo>
                  <a:lnTo>
                    <a:pt x="201" y="186"/>
                  </a:lnTo>
                  <a:cubicBezTo>
                    <a:pt x="222" y="166"/>
                    <a:pt x="235" y="137"/>
                    <a:pt x="235" y="107"/>
                  </a:cubicBezTo>
                  <a:cubicBezTo>
                    <a:pt x="235" y="46"/>
                    <a:pt x="184"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7"/>
            <p:cNvSpPr/>
            <p:nvPr/>
          </p:nvSpPr>
          <p:spPr>
            <a:xfrm>
              <a:off x="5398915" y="4385361"/>
              <a:ext cx="35448" cy="28087"/>
            </a:xfrm>
            <a:custGeom>
              <a:rect b="b" l="l" r="r" t="t"/>
              <a:pathLst>
                <a:path extrusionOk="0" h="187" w="236">
                  <a:moveTo>
                    <a:pt x="128" y="1"/>
                  </a:moveTo>
                  <a:cubicBezTo>
                    <a:pt x="114" y="1"/>
                    <a:pt x="100" y="3"/>
                    <a:pt x="86" y="9"/>
                  </a:cubicBezTo>
                  <a:cubicBezTo>
                    <a:pt x="15" y="41"/>
                    <a:pt x="0" y="133"/>
                    <a:pt x="56" y="186"/>
                  </a:cubicBezTo>
                  <a:lnTo>
                    <a:pt x="200" y="186"/>
                  </a:lnTo>
                  <a:cubicBezTo>
                    <a:pt x="222"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7"/>
            <p:cNvSpPr/>
            <p:nvPr/>
          </p:nvSpPr>
          <p:spPr>
            <a:xfrm>
              <a:off x="5319759" y="4385361"/>
              <a:ext cx="35448" cy="28087"/>
            </a:xfrm>
            <a:custGeom>
              <a:rect b="b" l="l" r="r" t="t"/>
              <a:pathLst>
                <a:path extrusionOk="0" h="187" w="236">
                  <a:moveTo>
                    <a:pt x="129" y="1"/>
                  </a:moveTo>
                  <a:cubicBezTo>
                    <a:pt x="115" y="1"/>
                    <a:pt x="100" y="3"/>
                    <a:pt x="86" y="9"/>
                  </a:cubicBezTo>
                  <a:cubicBezTo>
                    <a:pt x="16" y="41"/>
                    <a:pt x="1" y="133"/>
                    <a:pt x="57"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7"/>
            <p:cNvSpPr/>
            <p:nvPr/>
          </p:nvSpPr>
          <p:spPr>
            <a:xfrm>
              <a:off x="5240603" y="4385361"/>
              <a:ext cx="35598" cy="28087"/>
            </a:xfrm>
            <a:custGeom>
              <a:rect b="b" l="l" r="r" t="t"/>
              <a:pathLst>
                <a:path extrusionOk="0" h="187" w="237">
                  <a:moveTo>
                    <a:pt x="130" y="1"/>
                  </a:moveTo>
                  <a:cubicBezTo>
                    <a:pt x="116" y="1"/>
                    <a:pt x="101" y="3"/>
                    <a:pt x="88" y="9"/>
                  </a:cubicBezTo>
                  <a:cubicBezTo>
                    <a:pt x="17" y="41"/>
                    <a:pt x="1" y="133"/>
                    <a:pt x="58" y="186"/>
                  </a:cubicBezTo>
                  <a:lnTo>
                    <a:pt x="201" y="186"/>
                  </a:lnTo>
                  <a:cubicBezTo>
                    <a:pt x="224" y="166"/>
                    <a:pt x="236" y="137"/>
                    <a:pt x="236" y="107"/>
                  </a:cubicBezTo>
                  <a:cubicBezTo>
                    <a:pt x="236" y="46"/>
                    <a:pt x="186" y="1"/>
                    <a:pt x="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7"/>
            <p:cNvSpPr/>
            <p:nvPr/>
          </p:nvSpPr>
          <p:spPr>
            <a:xfrm>
              <a:off x="5161747" y="4385361"/>
              <a:ext cx="35448" cy="28087"/>
            </a:xfrm>
            <a:custGeom>
              <a:rect b="b" l="l" r="r" t="t"/>
              <a:pathLst>
                <a:path extrusionOk="0" h="187" w="236">
                  <a:moveTo>
                    <a:pt x="128" y="1"/>
                  </a:moveTo>
                  <a:cubicBezTo>
                    <a:pt x="114" y="1"/>
                    <a:pt x="100" y="3"/>
                    <a:pt x="86" y="9"/>
                  </a:cubicBezTo>
                  <a:cubicBezTo>
                    <a:pt x="15" y="41"/>
                    <a:pt x="1" y="133"/>
                    <a:pt x="57" y="186"/>
                  </a:cubicBezTo>
                  <a:lnTo>
                    <a:pt x="201" y="186"/>
                  </a:lnTo>
                  <a:cubicBezTo>
                    <a:pt x="222" y="166"/>
                    <a:pt x="235" y="137"/>
                    <a:pt x="235" y="107"/>
                  </a:cubicBezTo>
                  <a:cubicBezTo>
                    <a:pt x="235" y="46"/>
                    <a:pt x="184"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7"/>
            <p:cNvSpPr/>
            <p:nvPr/>
          </p:nvSpPr>
          <p:spPr>
            <a:xfrm>
              <a:off x="5082590" y="4385361"/>
              <a:ext cx="35598" cy="28087"/>
            </a:xfrm>
            <a:custGeom>
              <a:rect b="b" l="l" r="r" t="t"/>
              <a:pathLst>
                <a:path extrusionOk="0" h="187" w="237">
                  <a:moveTo>
                    <a:pt x="129" y="1"/>
                  </a:moveTo>
                  <a:cubicBezTo>
                    <a:pt x="115" y="1"/>
                    <a:pt x="101" y="3"/>
                    <a:pt x="86" y="9"/>
                  </a:cubicBezTo>
                  <a:cubicBezTo>
                    <a:pt x="16" y="41"/>
                    <a:pt x="1" y="133"/>
                    <a:pt x="57" y="186"/>
                  </a:cubicBezTo>
                  <a:lnTo>
                    <a:pt x="201" y="186"/>
                  </a:lnTo>
                  <a:cubicBezTo>
                    <a:pt x="224" y="166"/>
                    <a:pt x="236" y="137"/>
                    <a:pt x="236" y="107"/>
                  </a:cubicBezTo>
                  <a:cubicBezTo>
                    <a:pt x="236" y="46"/>
                    <a:pt x="186"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7"/>
            <p:cNvSpPr/>
            <p:nvPr/>
          </p:nvSpPr>
          <p:spPr>
            <a:xfrm>
              <a:off x="6582655" y="4306356"/>
              <a:ext cx="37400" cy="32143"/>
            </a:xfrm>
            <a:custGeom>
              <a:rect b="b" l="l" r="r" t="t"/>
              <a:pathLst>
                <a:path extrusionOk="0" h="214" w="249">
                  <a:moveTo>
                    <a:pt x="142" y="1"/>
                  </a:moveTo>
                  <a:cubicBezTo>
                    <a:pt x="47" y="1"/>
                    <a:pt x="0" y="116"/>
                    <a:pt x="66" y="182"/>
                  </a:cubicBezTo>
                  <a:cubicBezTo>
                    <a:pt x="88" y="204"/>
                    <a:pt x="115" y="214"/>
                    <a:pt x="142" y="214"/>
                  </a:cubicBezTo>
                  <a:cubicBezTo>
                    <a:pt x="196" y="214"/>
                    <a:pt x="249" y="171"/>
                    <a:pt x="249" y="107"/>
                  </a:cubicBezTo>
                  <a:cubicBezTo>
                    <a:pt x="249" y="48"/>
                    <a:pt x="200"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7"/>
            <p:cNvSpPr/>
            <p:nvPr/>
          </p:nvSpPr>
          <p:spPr>
            <a:xfrm>
              <a:off x="6503498" y="4306356"/>
              <a:ext cx="37551" cy="32143"/>
            </a:xfrm>
            <a:custGeom>
              <a:rect b="b" l="l" r="r" t="t"/>
              <a:pathLst>
                <a:path extrusionOk="0" h="214" w="250">
                  <a:moveTo>
                    <a:pt x="142" y="1"/>
                  </a:moveTo>
                  <a:cubicBezTo>
                    <a:pt x="48" y="1"/>
                    <a:pt x="0"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7"/>
            <p:cNvSpPr/>
            <p:nvPr/>
          </p:nvSpPr>
          <p:spPr>
            <a:xfrm>
              <a:off x="6424342" y="4306356"/>
              <a:ext cx="37551" cy="32143"/>
            </a:xfrm>
            <a:custGeom>
              <a:rect b="b" l="l" r="r" t="t"/>
              <a:pathLst>
                <a:path extrusionOk="0" h="214" w="250">
                  <a:moveTo>
                    <a:pt x="144" y="1"/>
                  </a:moveTo>
                  <a:cubicBezTo>
                    <a:pt x="48" y="1"/>
                    <a:pt x="1" y="116"/>
                    <a:pt x="68" y="182"/>
                  </a:cubicBezTo>
                  <a:cubicBezTo>
                    <a:pt x="90" y="204"/>
                    <a:pt x="117" y="214"/>
                    <a:pt x="143" y="214"/>
                  </a:cubicBezTo>
                  <a:cubicBezTo>
                    <a:pt x="197" y="214"/>
                    <a:pt x="250" y="171"/>
                    <a:pt x="250" y="107"/>
                  </a:cubicBezTo>
                  <a:cubicBezTo>
                    <a:pt x="250"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7"/>
            <p:cNvSpPr/>
            <p:nvPr/>
          </p:nvSpPr>
          <p:spPr>
            <a:xfrm>
              <a:off x="6345336" y="4306356"/>
              <a:ext cx="37400" cy="32143"/>
            </a:xfrm>
            <a:custGeom>
              <a:rect b="b" l="l" r="r" t="t"/>
              <a:pathLst>
                <a:path extrusionOk="0" h="214" w="249">
                  <a:moveTo>
                    <a:pt x="143" y="1"/>
                  </a:moveTo>
                  <a:cubicBezTo>
                    <a:pt x="49" y="1"/>
                    <a:pt x="0" y="116"/>
                    <a:pt x="68" y="182"/>
                  </a:cubicBezTo>
                  <a:cubicBezTo>
                    <a:pt x="90" y="204"/>
                    <a:pt x="116" y="214"/>
                    <a:pt x="143" y="214"/>
                  </a:cubicBezTo>
                  <a:cubicBezTo>
                    <a:pt x="197"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7"/>
            <p:cNvSpPr/>
            <p:nvPr/>
          </p:nvSpPr>
          <p:spPr>
            <a:xfrm>
              <a:off x="6266330" y="4306356"/>
              <a:ext cx="37551" cy="32143"/>
            </a:xfrm>
            <a:custGeom>
              <a:rect b="b" l="l" r="r" t="t"/>
              <a:pathLst>
                <a:path extrusionOk="0" h="214" w="250">
                  <a:moveTo>
                    <a:pt x="143" y="1"/>
                  </a:moveTo>
                  <a:cubicBezTo>
                    <a:pt x="48" y="1"/>
                    <a:pt x="1" y="116"/>
                    <a:pt x="67" y="182"/>
                  </a:cubicBezTo>
                  <a:cubicBezTo>
                    <a:pt x="89" y="204"/>
                    <a:pt x="116" y="214"/>
                    <a:pt x="142" y="214"/>
                  </a:cubicBezTo>
                  <a:cubicBezTo>
                    <a:pt x="197" y="214"/>
                    <a:pt x="249" y="171"/>
                    <a:pt x="249" y="107"/>
                  </a:cubicBezTo>
                  <a:cubicBezTo>
                    <a:pt x="249" y="48"/>
                    <a:pt x="201"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7"/>
            <p:cNvSpPr/>
            <p:nvPr/>
          </p:nvSpPr>
          <p:spPr>
            <a:xfrm>
              <a:off x="6187324" y="4306356"/>
              <a:ext cx="37400" cy="32143"/>
            </a:xfrm>
            <a:custGeom>
              <a:rect b="b" l="l" r="r" t="t"/>
              <a:pathLst>
                <a:path extrusionOk="0" h="214" w="249">
                  <a:moveTo>
                    <a:pt x="142" y="1"/>
                  </a:moveTo>
                  <a:cubicBezTo>
                    <a:pt x="47" y="1"/>
                    <a:pt x="0" y="116"/>
                    <a:pt x="68"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7"/>
            <p:cNvSpPr/>
            <p:nvPr/>
          </p:nvSpPr>
          <p:spPr>
            <a:xfrm>
              <a:off x="6108168" y="4306356"/>
              <a:ext cx="37551" cy="32143"/>
            </a:xfrm>
            <a:custGeom>
              <a:rect b="b" l="l" r="r" t="t"/>
              <a:pathLst>
                <a:path extrusionOk="0" h="214" w="250">
                  <a:moveTo>
                    <a:pt x="144" y="1"/>
                  </a:moveTo>
                  <a:cubicBezTo>
                    <a:pt x="48" y="1"/>
                    <a:pt x="1" y="116"/>
                    <a:pt x="68" y="182"/>
                  </a:cubicBezTo>
                  <a:cubicBezTo>
                    <a:pt x="90" y="204"/>
                    <a:pt x="116" y="214"/>
                    <a:pt x="142" y="214"/>
                  </a:cubicBezTo>
                  <a:cubicBezTo>
                    <a:pt x="197" y="214"/>
                    <a:pt x="249" y="171"/>
                    <a:pt x="249" y="107"/>
                  </a:cubicBezTo>
                  <a:cubicBezTo>
                    <a:pt x="249"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7"/>
            <p:cNvSpPr/>
            <p:nvPr/>
          </p:nvSpPr>
          <p:spPr>
            <a:xfrm>
              <a:off x="6029161" y="4306356"/>
              <a:ext cx="37551" cy="32143"/>
            </a:xfrm>
            <a:custGeom>
              <a:rect b="b" l="l" r="r" t="t"/>
              <a:pathLst>
                <a:path extrusionOk="0" h="214" w="250">
                  <a:moveTo>
                    <a:pt x="143" y="1"/>
                  </a:moveTo>
                  <a:cubicBezTo>
                    <a:pt x="48" y="1"/>
                    <a:pt x="0" y="116"/>
                    <a:pt x="68" y="182"/>
                  </a:cubicBezTo>
                  <a:cubicBezTo>
                    <a:pt x="89" y="204"/>
                    <a:pt x="116" y="214"/>
                    <a:pt x="143" y="214"/>
                  </a:cubicBezTo>
                  <a:cubicBezTo>
                    <a:pt x="197" y="214"/>
                    <a:pt x="250" y="171"/>
                    <a:pt x="250" y="107"/>
                  </a:cubicBezTo>
                  <a:cubicBezTo>
                    <a:pt x="250" y="48"/>
                    <a:pt x="201"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7"/>
            <p:cNvSpPr/>
            <p:nvPr/>
          </p:nvSpPr>
          <p:spPr>
            <a:xfrm>
              <a:off x="5950155" y="4306356"/>
              <a:ext cx="37551" cy="32143"/>
            </a:xfrm>
            <a:custGeom>
              <a:rect b="b" l="l" r="r" t="t"/>
              <a:pathLst>
                <a:path extrusionOk="0" h="214" w="250">
                  <a:moveTo>
                    <a:pt x="142" y="1"/>
                  </a:moveTo>
                  <a:cubicBezTo>
                    <a:pt x="48" y="1"/>
                    <a:pt x="1" y="116"/>
                    <a:pt x="67" y="182"/>
                  </a:cubicBezTo>
                  <a:cubicBezTo>
                    <a:pt x="89" y="204"/>
                    <a:pt x="116" y="214"/>
                    <a:pt x="142" y="214"/>
                  </a:cubicBezTo>
                  <a:cubicBezTo>
                    <a:pt x="197" y="214"/>
                    <a:pt x="249" y="171"/>
                    <a:pt x="249" y="107"/>
                  </a:cubicBezTo>
                  <a:cubicBezTo>
                    <a:pt x="249" y="48"/>
                    <a:pt x="20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7"/>
            <p:cNvSpPr/>
            <p:nvPr/>
          </p:nvSpPr>
          <p:spPr>
            <a:xfrm>
              <a:off x="5870999" y="4306356"/>
              <a:ext cx="37551" cy="32143"/>
            </a:xfrm>
            <a:custGeom>
              <a:rect b="b" l="l" r="r" t="t"/>
              <a:pathLst>
                <a:path extrusionOk="0" h="214" w="250">
                  <a:moveTo>
                    <a:pt x="143" y="1"/>
                  </a:moveTo>
                  <a:cubicBezTo>
                    <a:pt x="48" y="1"/>
                    <a:pt x="1" y="116"/>
                    <a:pt x="68" y="182"/>
                  </a:cubicBezTo>
                  <a:cubicBezTo>
                    <a:pt x="90" y="204"/>
                    <a:pt x="117" y="214"/>
                    <a:pt x="143" y="214"/>
                  </a:cubicBezTo>
                  <a:cubicBezTo>
                    <a:pt x="197" y="214"/>
                    <a:pt x="250" y="171"/>
                    <a:pt x="250" y="107"/>
                  </a:cubicBezTo>
                  <a:cubicBezTo>
                    <a:pt x="250"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7"/>
            <p:cNvSpPr/>
            <p:nvPr/>
          </p:nvSpPr>
          <p:spPr>
            <a:xfrm>
              <a:off x="5791993" y="4306356"/>
              <a:ext cx="37551" cy="32143"/>
            </a:xfrm>
            <a:custGeom>
              <a:rect b="b" l="l" r="r" t="t"/>
              <a:pathLst>
                <a:path extrusionOk="0" h="214" w="250">
                  <a:moveTo>
                    <a:pt x="143" y="1"/>
                  </a:moveTo>
                  <a:cubicBezTo>
                    <a:pt x="48" y="1"/>
                    <a:pt x="0" y="116"/>
                    <a:pt x="68" y="182"/>
                  </a:cubicBezTo>
                  <a:cubicBezTo>
                    <a:pt x="89" y="204"/>
                    <a:pt x="116" y="214"/>
                    <a:pt x="142" y="214"/>
                  </a:cubicBezTo>
                  <a:cubicBezTo>
                    <a:pt x="197"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7"/>
            <p:cNvSpPr/>
            <p:nvPr/>
          </p:nvSpPr>
          <p:spPr>
            <a:xfrm>
              <a:off x="5712987" y="4306356"/>
              <a:ext cx="37551" cy="32143"/>
            </a:xfrm>
            <a:custGeom>
              <a:rect b="b" l="l" r="r" t="t"/>
              <a:pathLst>
                <a:path extrusionOk="0" h="214" w="250">
                  <a:moveTo>
                    <a:pt x="143" y="1"/>
                  </a:moveTo>
                  <a:cubicBezTo>
                    <a:pt x="48" y="1"/>
                    <a:pt x="1" y="116"/>
                    <a:pt x="67" y="182"/>
                  </a:cubicBezTo>
                  <a:cubicBezTo>
                    <a:pt x="89" y="204"/>
                    <a:pt x="116" y="214"/>
                    <a:pt x="142" y="214"/>
                  </a:cubicBezTo>
                  <a:cubicBezTo>
                    <a:pt x="197" y="214"/>
                    <a:pt x="250" y="171"/>
                    <a:pt x="250" y="107"/>
                  </a:cubicBezTo>
                  <a:cubicBezTo>
                    <a:pt x="250" y="48"/>
                    <a:pt x="201"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7"/>
            <p:cNvSpPr/>
            <p:nvPr/>
          </p:nvSpPr>
          <p:spPr>
            <a:xfrm>
              <a:off x="5633981" y="4306356"/>
              <a:ext cx="37400" cy="32143"/>
            </a:xfrm>
            <a:custGeom>
              <a:rect b="b" l="l" r="r" t="t"/>
              <a:pathLst>
                <a:path extrusionOk="0" h="214" w="249">
                  <a:moveTo>
                    <a:pt x="142" y="1"/>
                  </a:moveTo>
                  <a:cubicBezTo>
                    <a:pt x="48" y="1"/>
                    <a:pt x="0"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7"/>
            <p:cNvSpPr/>
            <p:nvPr/>
          </p:nvSpPr>
          <p:spPr>
            <a:xfrm>
              <a:off x="5554825" y="4306356"/>
              <a:ext cx="37551" cy="32143"/>
            </a:xfrm>
            <a:custGeom>
              <a:rect b="b" l="l" r="r" t="t"/>
              <a:pathLst>
                <a:path extrusionOk="0" h="214" w="250">
                  <a:moveTo>
                    <a:pt x="144" y="1"/>
                  </a:moveTo>
                  <a:cubicBezTo>
                    <a:pt x="48" y="1"/>
                    <a:pt x="1" y="116"/>
                    <a:pt x="68" y="182"/>
                  </a:cubicBezTo>
                  <a:cubicBezTo>
                    <a:pt x="90" y="204"/>
                    <a:pt x="116" y="214"/>
                    <a:pt x="143" y="214"/>
                  </a:cubicBezTo>
                  <a:cubicBezTo>
                    <a:pt x="197" y="214"/>
                    <a:pt x="249" y="171"/>
                    <a:pt x="249" y="107"/>
                  </a:cubicBezTo>
                  <a:cubicBezTo>
                    <a:pt x="249"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7"/>
            <p:cNvSpPr/>
            <p:nvPr/>
          </p:nvSpPr>
          <p:spPr>
            <a:xfrm>
              <a:off x="5475818" y="4306356"/>
              <a:ext cx="37400" cy="32143"/>
            </a:xfrm>
            <a:custGeom>
              <a:rect b="b" l="l" r="r" t="t"/>
              <a:pathLst>
                <a:path extrusionOk="0" h="214" w="249">
                  <a:moveTo>
                    <a:pt x="143" y="1"/>
                  </a:moveTo>
                  <a:cubicBezTo>
                    <a:pt x="49" y="1"/>
                    <a:pt x="0" y="116"/>
                    <a:pt x="68" y="182"/>
                  </a:cubicBezTo>
                  <a:cubicBezTo>
                    <a:pt x="89" y="204"/>
                    <a:pt x="116" y="214"/>
                    <a:pt x="142" y="214"/>
                  </a:cubicBezTo>
                  <a:cubicBezTo>
                    <a:pt x="196"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7"/>
            <p:cNvSpPr/>
            <p:nvPr/>
          </p:nvSpPr>
          <p:spPr>
            <a:xfrm>
              <a:off x="5396812" y="4306356"/>
              <a:ext cx="37551" cy="32143"/>
            </a:xfrm>
            <a:custGeom>
              <a:rect b="b" l="l" r="r" t="t"/>
              <a:pathLst>
                <a:path extrusionOk="0" h="214" w="250">
                  <a:moveTo>
                    <a:pt x="142" y="1"/>
                  </a:moveTo>
                  <a:cubicBezTo>
                    <a:pt x="48" y="1"/>
                    <a:pt x="1" y="116"/>
                    <a:pt x="67" y="182"/>
                  </a:cubicBezTo>
                  <a:cubicBezTo>
                    <a:pt x="89" y="204"/>
                    <a:pt x="116" y="214"/>
                    <a:pt x="142" y="214"/>
                  </a:cubicBezTo>
                  <a:cubicBezTo>
                    <a:pt x="197" y="214"/>
                    <a:pt x="249" y="171"/>
                    <a:pt x="249" y="107"/>
                  </a:cubicBezTo>
                  <a:cubicBezTo>
                    <a:pt x="249" y="48"/>
                    <a:pt x="20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7"/>
            <p:cNvSpPr/>
            <p:nvPr/>
          </p:nvSpPr>
          <p:spPr>
            <a:xfrm>
              <a:off x="5317806" y="4306356"/>
              <a:ext cx="37400" cy="32143"/>
            </a:xfrm>
            <a:custGeom>
              <a:rect b="b" l="l" r="r" t="t"/>
              <a:pathLst>
                <a:path extrusionOk="0" h="214" w="249">
                  <a:moveTo>
                    <a:pt x="142" y="1"/>
                  </a:moveTo>
                  <a:cubicBezTo>
                    <a:pt x="47" y="1"/>
                    <a:pt x="0" y="116"/>
                    <a:pt x="66" y="182"/>
                  </a:cubicBezTo>
                  <a:cubicBezTo>
                    <a:pt x="88" y="204"/>
                    <a:pt x="115" y="214"/>
                    <a:pt x="142" y="214"/>
                  </a:cubicBezTo>
                  <a:cubicBezTo>
                    <a:pt x="196" y="214"/>
                    <a:pt x="249" y="171"/>
                    <a:pt x="249" y="107"/>
                  </a:cubicBezTo>
                  <a:cubicBezTo>
                    <a:pt x="249" y="48"/>
                    <a:pt x="20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7"/>
            <p:cNvSpPr/>
            <p:nvPr/>
          </p:nvSpPr>
          <p:spPr>
            <a:xfrm>
              <a:off x="5241804" y="4306356"/>
              <a:ext cx="40104" cy="32293"/>
            </a:xfrm>
            <a:custGeom>
              <a:rect b="b" l="l" r="r" t="t"/>
              <a:pathLst>
                <a:path extrusionOk="0" h="215" w="267">
                  <a:moveTo>
                    <a:pt x="124" y="0"/>
                  </a:moveTo>
                  <a:cubicBezTo>
                    <a:pt x="116" y="0"/>
                    <a:pt x="107" y="1"/>
                    <a:pt x="99" y="3"/>
                  </a:cubicBezTo>
                  <a:cubicBezTo>
                    <a:pt x="58" y="12"/>
                    <a:pt x="28" y="44"/>
                    <a:pt x="18" y="83"/>
                  </a:cubicBezTo>
                  <a:cubicBezTo>
                    <a:pt x="1" y="157"/>
                    <a:pt x="61" y="215"/>
                    <a:pt x="124" y="215"/>
                  </a:cubicBezTo>
                  <a:cubicBezTo>
                    <a:pt x="150" y="215"/>
                    <a:pt x="176" y="205"/>
                    <a:pt x="198" y="183"/>
                  </a:cubicBezTo>
                  <a:cubicBezTo>
                    <a:pt x="267" y="113"/>
                    <a:pt x="213"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7"/>
            <p:cNvSpPr/>
            <p:nvPr/>
          </p:nvSpPr>
          <p:spPr>
            <a:xfrm>
              <a:off x="5164901" y="4306356"/>
              <a:ext cx="37551" cy="32143"/>
            </a:xfrm>
            <a:custGeom>
              <a:rect b="b" l="l" r="r" t="t"/>
              <a:pathLst>
                <a:path extrusionOk="0" h="214" w="250">
                  <a:moveTo>
                    <a:pt x="109" y="0"/>
                  </a:moveTo>
                  <a:cubicBezTo>
                    <a:pt x="54" y="0"/>
                    <a:pt x="1" y="43"/>
                    <a:pt x="1" y="107"/>
                  </a:cubicBezTo>
                  <a:cubicBezTo>
                    <a:pt x="1" y="165"/>
                    <a:pt x="49" y="214"/>
                    <a:pt x="108" y="214"/>
                  </a:cubicBezTo>
                  <a:cubicBezTo>
                    <a:pt x="202" y="214"/>
                    <a:pt x="250" y="99"/>
                    <a:pt x="183" y="31"/>
                  </a:cubicBezTo>
                  <a:cubicBezTo>
                    <a:pt x="161" y="10"/>
                    <a:pt x="13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7"/>
            <p:cNvSpPr/>
            <p:nvPr/>
          </p:nvSpPr>
          <p:spPr>
            <a:xfrm>
              <a:off x="6582655" y="4227351"/>
              <a:ext cx="37400" cy="32143"/>
            </a:xfrm>
            <a:custGeom>
              <a:rect b="b" l="l" r="r" t="t"/>
              <a:pathLst>
                <a:path extrusionOk="0" h="214" w="249">
                  <a:moveTo>
                    <a:pt x="142" y="0"/>
                  </a:moveTo>
                  <a:cubicBezTo>
                    <a:pt x="47" y="0"/>
                    <a:pt x="0" y="115"/>
                    <a:pt x="66" y="182"/>
                  </a:cubicBezTo>
                  <a:cubicBezTo>
                    <a:pt x="88" y="203"/>
                    <a:pt x="115" y="213"/>
                    <a:pt x="142" y="213"/>
                  </a:cubicBezTo>
                  <a:cubicBezTo>
                    <a:pt x="196" y="213"/>
                    <a:pt x="249" y="171"/>
                    <a:pt x="249" y="106"/>
                  </a:cubicBezTo>
                  <a:cubicBezTo>
                    <a:pt x="249" y="48"/>
                    <a:pt x="200"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7"/>
            <p:cNvSpPr/>
            <p:nvPr/>
          </p:nvSpPr>
          <p:spPr>
            <a:xfrm>
              <a:off x="6503498" y="4227351"/>
              <a:ext cx="37551" cy="32143"/>
            </a:xfrm>
            <a:custGeom>
              <a:rect b="b" l="l" r="r" t="t"/>
              <a:pathLst>
                <a:path extrusionOk="0" h="214" w="250">
                  <a:moveTo>
                    <a:pt x="142" y="0"/>
                  </a:moveTo>
                  <a:cubicBezTo>
                    <a:pt x="48" y="0"/>
                    <a:pt x="0" y="115"/>
                    <a:pt x="67"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7"/>
            <p:cNvSpPr/>
            <p:nvPr/>
          </p:nvSpPr>
          <p:spPr>
            <a:xfrm>
              <a:off x="6424342" y="4227351"/>
              <a:ext cx="37551" cy="32143"/>
            </a:xfrm>
            <a:custGeom>
              <a:rect b="b" l="l" r="r" t="t"/>
              <a:pathLst>
                <a:path extrusionOk="0" h="214" w="250">
                  <a:moveTo>
                    <a:pt x="144" y="0"/>
                  </a:moveTo>
                  <a:cubicBezTo>
                    <a:pt x="48" y="0"/>
                    <a:pt x="1" y="115"/>
                    <a:pt x="68" y="182"/>
                  </a:cubicBezTo>
                  <a:cubicBezTo>
                    <a:pt x="90" y="203"/>
                    <a:pt x="117" y="213"/>
                    <a:pt x="143" y="213"/>
                  </a:cubicBezTo>
                  <a:cubicBezTo>
                    <a:pt x="197" y="213"/>
                    <a:pt x="250" y="171"/>
                    <a:pt x="250" y="106"/>
                  </a:cubicBezTo>
                  <a:cubicBezTo>
                    <a:pt x="250"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7"/>
            <p:cNvSpPr/>
            <p:nvPr/>
          </p:nvSpPr>
          <p:spPr>
            <a:xfrm>
              <a:off x="6345336" y="4227351"/>
              <a:ext cx="37400" cy="32143"/>
            </a:xfrm>
            <a:custGeom>
              <a:rect b="b" l="l" r="r" t="t"/>
              <a:pathLst>
                <a:path extrusionOk="0" h="214" w="249">
                  <a:moveTo>
                    <a:pt x="143" y="0"/>
                  </a:moveTo>
                  <a:cubicBezTo>
                    <a:pt x="49" y="0"/>
                    <a:pt x="0" y="115"/>
                    <a:pt x="68" y="182"/>
                  </a:cubicBezTo>
                  <a:cubicBezTo>
                    <a:pt x="90" y="203"/>
                    <a:pt x="116" y="213"/>
                    <a:pt x="143" y="213"/>
                  </a:cubicBezTo>
                  <a:cubicBezTo>
                    <a:pt x="197"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7"/>
            <p:cNvSpPr/>
            <p:nvPr/>
          </p:nvSpPr>
          <p:spPr>
            <a:xfrm>
              <a:off x="6266330" y="4227351"/>
              <a:ext cx="37551" cy="32143"/>
            </a:xfrm>
            <a:custGeom>
              <a:rect b="b" l="l" r="r" t="t"/>
              <a:pathLst>
                <a:path extrusionOk="0" h="214" w="250">
                  <a:moveTo>
                    <a:pt x="143" y="0"/>
                  </a:moveTo>
                  <a:cubicBezTo>
                    <a:pt x="48" y="0"/>
                    <a:pt x="1" y="115"/>
                    <a:pt x="67" y="182"/>
                  </a:cubicBezTo>
                  <a:cubicBezTo>
                    <a:pt x="89" y="203"/>
                    <a:pt x="116" y="213"/>
                    <a:pt x="142" y="213"/>
                  </a:cubicBezTo>
                  <a:cubicBezTo>
                    <a:pt x="197" y="213"/>
                    <a:pt x="249" y="171"/>
                    <a:pt x="249" y="106"/>
                  </a:cubicBezTo>
                  <a:cubicBezTo>
                    <a:pt x="249" y="48"/>
                    <a:pt x="201"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7"/>
            <p:cNvSpPr/>
            <p:nvPr/>
          </p:nvSpPr>
          <p:spPr>
            <a:xfrm>
              <a:off x="6187324" y="4227351"/>
              <a:ext cx="37400" cy="32143"/>
            </a:xfrm>
            <a:custGeom>
              <a:rect b="b" l="l" r="r" t="t"/>
              <a:pathLst>
                <a:path extrusionOk="0" h="214" w="249">
                  <a:moveTo>
                    <a:pt x="142" y="0"/>
                  </a:moveTo>
                  <a:cubicBezTo>
                    <a:pt x="47" y="0"/>
                    <a:pt x="0" y="115"/>
                    <a:pt x="68"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7"/>
            <p:cNvSpPr/>
            <p:nvPr/>
          </p:nvSpPr>
          <p:spPr>
            <a:xfrm>
              <a:off x="6108168" y="4227351"/>
              <a:ext cx="37551" cy="32143"/>
            </a:xfrm>
            <a:custGeom>
              <a:rect b="b" l="l" r="r" t="t"/>
              <a:pathLst>
                <a:path extrusionOk="0" h="214" w="250">
                  <a:moveTo>
                    <a:pt x="144" y="0"/>
                  </a:moveTo>
                  <a:cubicBezTo>
                    <a:pt x="48" y="0"/>
                    <a:pt x="1" y="115"/>
                    <a:pt x="68" y="182"/>
                  </a:cubicBezTo>
                  <a:cubicBezTo>
                    <a:pt x="90" y="203"/>
                    <a:pt x="116" y="213"/>
                    <a:pt x="142" y="213"/>
                  </a:cubicBezTo>
                  <a:cubicBezTo>
                    <a:pt x="197" y="213"/>
                    <a:pt x="249" y="171"/>
                    <a:pt x="249" y="106"/>
                  </a:cubicBezTo>
                  <a:cubicBezTo>
                    <a:pt x="249"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7"/>
            <p:cNvSpPr/>
            <p:nvPr/>
          </p:nvSpPr>
          <p:spPr>
            <a:xfrm>
              <a:off x="6029161" y="4227351"/>
              <a:ext cx="37551" cy="32143"/>
            </a:xfrm>
            <a:custGeom>
              <a:rect b="b" l="l" r="r" t="t"/>
              <a:pathLst>
                <a:path extrusionOk="0" h="214" w="250">
                  <a:moveTo>
                    <a:pt x="143" y="0"/>
                  </a:moveTo>
                  <a:cubicBezTo>
                    <a:pt x="48" y="0"/>
                    <a:pt x="0" y="115"/>
                    <a:pt x="68" y="182"/>
                  </a:cubicBezTo>
                  <a:cubicBezTo>
                    <a:pt x="89" y="203"/>
                    <a:pt x="116" y="213"/>
                    <a:pt x="143" y="213"/>
                  </a:cubicBezTo>
                  <a:cubicBezTo>
                    <a:pt x="197" y="213"/>
                    <a:pt x="250" y="171"/>
                    <a:pt x="250" y="106"/>
                  </a:cubicBezTo>
                  <a:cubicBezTo>
                    <a:pt x="250" y="48"/>
                    <a:pt x="201"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7"/>
            <p:cNvSpPr/>
            <p:nvPr/>
          </p:nvSpPr>
          <p:spPr>
            <a:xfrm>
              <a:off x="5950155" y="4227351"/>
              <a:ext cx="37551" cy="32143"/>
            </a:xfrm>
            <a:custGeom>
              <a:rect b="b" l="l" r="r" t="t"/>
              <a:pathLst>
                <a:path extrusionOk="0" h="214" w="25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7"/>
            <p:cNvSpPr/>
            <p:nvPr/>
          </p:nvSpPr>
          <p:spPr>
            <a:xfrm>
              <a:off x="5870999" y="4227351"/>
              <a:ext cx="37551" cy="32143"/>
            </a:xfrm>
            <a:custGeom>
              <a:rect b="b" l="l" r="r" t="t"/>
              <a:pathLst>
                <a:path extrusionOk="0" h="214" w="250">
                  <a:moveTo>
                    <a:pt x="143" y="0"/>
                  </a:moveTo>
                  <a:cubicBezTo>
                    <a:pt x="48" y="0"/>
                    <a:pt x="1" y="115"/>
                    <a:pt x="68" y="182"/>
                  </a:cubicBezTo>
                  <a:cubicBezTo>
                    <a:pt x="90" y="203"/>
                    <a:pt x="117" y="213"/>
                    <a:pt x="143" y="213"/>
                  </a:cubicBezTo>
                  <a:cubicBezTo>
                    <a:pt x="197" y="213"/>
                    <a:pt x="250" y="171"/>
                    <a:pt x="250" y="106"/>
                  </a:cubicBezTo>
                  <a:cubicBezTo>
                    <a:pt x="250"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7"/>
            <p:cNvSpPr/>
            <p:nvPr/>
          </p:nvSpPr>
          <p:spPr>
            <a:xfrm>
              <a:off x="5791993" y="4227351"/>
              <a:ext cx="37551" cy="32143"/>
            </a:xfrm>
            <a:custGeom>
              <a:rect b="b" l="l" r="r" t="t"/>
              <a:pathLst>
                <a:path extrusionOk="0" h="214" w="250">
                  <a:moveTo>
                    <a:pt x="143" y="0"/>
                  </a:moveTo>
                  <a:cubicBezTo>
                    <a:pt x="48" y="0"/>
                    <a:pt x="0" y="115"/>
                    <a:pt x="68" y="182"/>
                  </a:cubicBezTo>
                  <a:cubicBezTo>
                    <a:pt x="89" y="203"/>
                    <a:pt x="116" y="213"/>
                    <a:pt x="142" y="213"/>
                  </a:cubicBezTo>
                  <a:cubicBezTo>
                    <a:pt x="197"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7"/>
            <p:cNvSpPr/>
            <p:nvPr/>
          </p:nvSpPr>
          <p:spPr>
            <a:xfrm>
              <a:off x="5712987" y="4227351"/>
              <a:ext cx="37551" cy="32143"/>
            </a:xfrm>
            <a:custGeom>
              <a:rect b="b" l="l" r="r" t="t"/>
              <a:pathLst>
                <a:path extrusionOk="0" h="214" w="250">
                  <a:moveTo>
                    <a:pt x="143" y="0"/>
                  </a:moveTo>
                  <a:cubicBezTo>
                    <a:pt x="48" y="0"/>
                    <a:pt x="1" y="115"/>
                    <a:pt x="67" y="182"/>
                  </a:cubicBezTo>
                  <a:cubicBezTo>
                    <a:pt x="89" y="203"/>
                    <a:pt x="116" y="213"/>
                    <a:pt x="142" y="213"/>
                  </a:cubicBezTo>
                  <a:cubicBezTo>
                    <a:pt x="197" y="213"/>
                    <a:pt x="250" y="171"/>
                    <a:pt x="250" y="106"/>
                  </a:cubicBezTo>
                  <a:cubicBezTo>
                    <a:pt x="250" y="48"/>
                    <a:pt x="201"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7"/>
            <p:cNvSpPr/>
            <p:nvPr/>
          </p:nvSpPr>
          <p:spPr>
            <a:xfrm>
              <a:off x="5633981" y="4227351"/>
              <a:ext cx="37400" cy="32143"/>
            </a:xfrm>
            <a:custGeom>
              <a:rect b="b" l="l" r="r" t="t"/>
              <a:pathLst>
                <a:path extrusionOk="0" h="214" w="249">
                  <a:moveTo>
                    <a:pt x="142" y="0"/>
                  </a:moveTo>
                  <a:cubicBezTo>
                    <a:pt x="48" y="0"/>
                    <a:pt x="0"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7"/>
            <p:cNvSpPr/>
            <p:nvPr/>
          </p:nvSpPr>
          <p:spPr>
            <a:xfrm>
              <a:off x="5554825" y="4227351"/>
              <a:ext cx="37551" cy="32143"/>
            </a:xfrm>
            <a:custGeom>
              <a:rect b="b" l="l" r="r" t="t"/>
              <a:pathLst>
                <a:path extrusionOk="0" h="214" w="250">
                  <a:moveTo>
                    <a:pt x="144" y="0"/>
                  </a:moveTo>
                  <a:cubicBezTo>
                    <a:pt x="48" y="0"/>
                    <a:pt x="1" y="115"/>
                    <a:pt x="68" y="182"/>
                  </a:cubicBezTo>
                  <a:cubicBezTo>
                    <a:pt x="90" y="203"/>
                    <a:pt x="116" y="213"/>
                    <a:pt x="143" y="213"/>
                  </a:cubicBezTo>
                  <a:cubicBezTo>
                    <a:pt x="197" y="213"/>
                    <a:pt x="249" y="171"/>
                    <a:pt x="249" y="106"/>
                  </a:cubicBezTo>
                  <a:cubicBezTo>
                    <a:pt x="249"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7"/>
            <p:cNvSpPr/>
            <p:nvPr/>
          </p:nvSpPr>
          <p:spPr>
            <a:xfrm>
              <a:off x="5475818" y="4227351"/>
              <a:ext cx="37400" cy="32143"/>
            </a:xfrm>
            <a:custGeom>
              <a:rect b="b" l="l" r="r" t="t"/>
              <a:pathLst>
                <a:path extrusionOk="0" h="214" w="249">
                  <a:moveTo>
                    <a:pt x="143" y="0"/>
                  </a:moveTo>
                  <a:cubicBezTo>
                    <a:pt x="49" y="0"/>
                    <a:pt x="0" y="115"/>
                    <a:pt x="68" y="182"/>
                  </a:cubicBezTo>
                  <a:cubicBezTo>
                    <a:pt x="89" y="203"/>
                    <a:pt x="116" y="213"/>
                    <a:pt x="142" y="213"/>
                  </a:cubicBezTo>
                  <a:cubicBezTo>
                    <a:pt x="196"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7"/>
            <p:cNvSpPr/>
            <p:nvPr/>
          </p:nvSpPr>
          <p:spPr>
            <a:xfrm>
              <a:off x="5396812" y="4227351"/>
              <a:ext cx="37551" cy="32143"/>
            </a:xfrm>
            <a:custGeom>
              <a:rect b="b" l="l" r="r" t="t"/>
              <a:pathLst>
                <a:path extrusionOk="0" h="214" w="25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7"/>
            <p:cNvSpPr/>
            <p:nvPr/>
          </p:nvSpPr>
          <p:spPr>
            <a:xfrm>
              <a:off x="5320961" y="4227200"/>
              <a:ext cx="40104" cy="32443"/>
            </a:xfrm>
            <a:custGeom>
              <a:rect b="b" l="l" r="r" t="t"/>
              <a:pathLst>
                <a:path extrusionOk="0" h="216" w="267">
                  <a:moveTo>
                    <a:pt x="122" y="1"/>
                  </a:moveTo>
                  <a:cubicBezTo>
                    <a:pt x="114" y="1"/>
                    <a:pt x="106" y="2"/>
                    <a:pt x="97" y="4"/>
                  </a:cubicBezTo>
                  <a:cubicBezTo>
                    <a:pt x="58" y="13"/>
                    <a:pt x="26" y="44"/>
                    <a:pt x="17" y="84"/>
                  </a:cubicBezTo>
                  <a:cubicBezTo>
                    <a:pt x="1" y="158"/>
                    <a:pt x="60" y="215"/>
                    <a:pt x="123" y="215"/>
                  </a:cubicBezTo>
                  <a:cubicBezTo>
                    <a:pt x="149" y="215"/>
                    <a:pt x="175" y="206"/>
                    <a:pt x="197" y="184"/>
                  </a:cubicBezTo>
                  <a:cubicBezTo>
                    <a:pt x="266" y="113"/>
                    <a:pt x="213"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7"/>
            <p:cNvSpPr/>
            <p:nvPr/>
          </p:nvSpPr>
          <p:spPr>
            <a:xfrm>
              <a:off x="5244057" y="4227351"/>
              <a:ext cx="37551" cy="32143"/>
            </a:xfrm>
            <a:custGeom>
              <a:rect b="b" l="l" r="r" t="t"/>
              <a:pathLst>
                <a:path extrusionOk="0" h="214" w="250">
                  <a:moveTo>
                    <a:pt x="107" y="0"/>
                  </a:moveTo>
                  <a:cubicBezTo>
                    <a:pt x="53" y="0"/>
                    <a:pt x="0" y="42"/>
                    <a:pt x="0" y="106"/>
                  </a:cubicBezTo>
                  <a:cubicBezTo>
                    <a:pt x="0" y="166"/>
                    <a:pt x="48" y="213"/>
                    <a:pt x="107" y="213"/>
                  </a:cubicBezTo>
                  <a:cubicBezTo>
                    <a:pt x="202" y="213"/>
                    <a:pt x="249" y="98"/>
                    <a:pt x="182" y="32"/>
                  </a:cubicBezTo>
                  <a:cubicBezTo>
                    <a:pt x="160" y="10"/>
                    <a:pt x="133"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7"/>
            <p:cNvSpPr/>
            <p:nvPr/>
          </p:nvSpPr>
          <p:spPr>
            <a:xfrm>
              <a:off x="6583856" y="4148195"/>
              <a:ext cx="36199" cy="32293"/>
            </a:xfrm>
            <a:custGeom>
              <a:rect b="b" l="l" r="r" t="t"/>
              <a:pathLst>
                <a:path extrusionOk="0" h="215" w="241">
                  <a:moveTo>
                    <a:pt x="133" y="1"/>
                  </a:moveTo>
                  <a:cubicBezTo>
                    <a:pt x="95" y="1"/>
                    <a:pt x="58" y="20"/>
                    <a:pt x="38" y="62"/>
                  </a:cubicBezTo>
                  <a:cubicBezTo>
                    <a:pt x="1" y="140"/>
                    <a:pt x="63" y="215"/>
                    <a:pt x="134"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7"/>
            <p:cNvSpPr/>
            <p:nvPr/>
          </p:nvSpPr>
          <p:spPr>
            <a:xfrm>
              <a:off x="6504850" y="4148195"/>
              <a:ext cx="36199" cy="32293"/>
            </a:xfrm>
            <a:custGeom>
              <a:rect b="b" l="l" r="r" t="t"/>
              <a:pathLst>
                <a:path extrusionOk="0" h="215" w="241">
                  <a:moveTo>
                    <a:pt x="132" y="1"/>
                  </a:moveTo>
                  <a:cubicBezTo>
                    <a:pt x="95" y="1"/>
                    <a:pt x="57" y="20"/>
                    <a:pt x="38" y="62"/>
                  </a:cubicBezTo>
                  <a:cubicBezTo>
                    <a:pt x="1" y="139"/>
                    <a:pt x="63" y="215"/>
                    <a:pt x="134" y="215"/>
                  </a:cubicBezTo>
                  <a:cubicBezTo>
                    <a:pt x="157"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7"/>
            <p:cNvSpPr/>
            <p:nvPr/>
          </p:nvSpPr>
          <p:spPr>
            <a:xfrm>
              <a:off x="6425844" y="4148195"/>
              <a:ext cx="36049" cy="32293"/>
            </a:xfrm>
            <a:custGeom>
              <a:rect b="b" l="l" r="r" t="t"/>
              <a:pathLst>
                <a:path extrusionOk="0" h="215" w="240">
                  <a:moveTo>
                    <a:pt x="132" y="1"/>
                  </a:moveTo>
                  <a:cubicBezTo>
                    <a:pt x="94" y="1"/>
                    <a:pt x="57" y="20"/>
                    <a:pt x="37" y="62"/>
                  </a:cubicBezTo>
                  <a:cubicBezTo>
                    <a:pt x="0" y="139"/>
                    <a:pt x="63" y="215"/>
                    <a:pt x="134" y="215"/>
                  </a:cubicBezTo>
                  <a:cubicBezTo>
                    <a:pt x="157"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7"/>
            <p:cNvSpPr/>
            <p:nvPr/>
          </p:nvSpPr>
          <p:spPr>
            <a:xfrm>
              <a:off x="6346688" y="4148195"/>
              <a:ext cx="36049" cy="32293"/>
            </a:xfrm>
            <a:custGeom>
              <a:rect b="b" l="l" r="r" t="t"/>
              <a:pathLst>
                <a:path extrusionOk="0" h="215" w="240">
                  <a:moveTo>
                    <a:pt x="132" y="1"/>
                  </a:moveTo>
                  <a:cubicBezTo>
                    <a:pt x="95" y="1"/>
                    <a:pt x="58" y="20"/>
                    <a:pt x="37" y="62"/>
                  </a:cubicBezTo>
                  <a:cubicBezTo>
                    <a:pt x="1" y="139"/>
                    <a:pt x="64" y="215"/>
                    <a:pt x="135" y="215"/>
                  </a:cubicBezTo>
                  <a:cubicBezTo>
                    <a:pt x="157" y="215"/>
                    <a:pt x="181" y="207"/>
                    <a:pt x="202"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7"/>
            <p:cNvSpPr/>
            <p:nvPr/>
          </p:nvSpPr>
          <p:spPr>
            <a:xfrm>
              <a:off x="6267682" y="4148195"/>
              <a:ext cx="36199" cy="32293"/>
            </a:xfrm>
            <a:custGeom>
              <a:rect b="b" l="l" r="r" t="t"/>
              <a:pathLst>
                <a:path extrusionOk="0" h="215" w="241">
                  <a:moveTo>
                    <a:pt x="132" y="1"/>
                  </a:moveTo>
                  <a:cubicBezTo>
                    <a:pt x="95" y="1"/>
                    <a:pt x="58" y="20"/>
                    <a:pt x="38" y="62"/>
                  </a:cubicBezTo>
                  <a:cubicBezTo>
                    <a:pt x="0" y="139"/>
                    <a:pt x="63" y="215"/>
                    <a:pt x="134" y="215"/>
                  </a:cubicBezTo>
                  <a:cubicBezTo>
                    <a:pt x="157" y="215"/>
                    <a:pt x="180" y="207"/>
                    <a:pt x="201" y="190"/>
                  </a:cubicBezTo>
                  <a:cubicBezTo>
                    <a:pt x="226" y="170"/>
                    <a:pt x="240" y="139"/>
                    <a:pt x="240" y="108"/>
                  </a:cubicBezTo>
                  <a:cubicBezTo>
                    <a:pt x="240" y="40"/>
                    <a:pt x="187"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7"/>
            <p:cNvSpPr/>
            <p:nvPr/>
          </p:nvSpPr>
          <p:spPr>
            <a:xfrm>
              <a:off x="6188676" y="4148195"/>
              <a:ext cx="36049" cy="32293"/>
            </a:xfrm>
            <a:custGeom>
              <a:rect b="b" l="l" r="r" t="t"/>
              <a:pathLst>
                <a:path extrusionOk="0" h="215" w="240">
                  <a:moveTo>
                    <a:pt x="132" y="1"/>
                  </a:moveTo>
                  <a:cubicBezTo>
                    <a:pt x="95" y="1"/>
                    <a:pt x="57" y="20"/>
                    <a:pt x="37" y="62"/>
                  </a:cubicBezTo>
                  <a:cubicBezTo>
                    <a:pt x="1"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7"/>
            <p:cNvSpPr/>
            <p:nvPr/>
          </p:nvSpPr>
          <p:spPr>
            <a:xfrm>
              <a:off x="6109670" y="4148195"/>
              <a:ext cx="36049" cy="32293"/>
            </a:xfrm>
            <a:custGeom>
              <a:rect b="b" l="l" r="r" t="t"/>
              <a:pathLst>
                <a:path extrusionOk="0" h="215" w="240">
                  <a:moveTo>
                    <a:pt x="131" y="1"/>
                  </a:moveTo>
                  <a:cubicBezTo>
                    <a:pt x="94" y="1"/>
                    <a:pt x="57" y="20"/>
                    <a:pt x="37" y="62"/>
                  </a:cubicBezTo>
                  <a:cubicBezTo>
                    <a:pt x="0" y="140"/>
                    <a:pt x="63" y="215"/>
                    <a:pt x="134" y="215"/>
                  </a:cubicBezTo>
                  <a:cubicBezTo>
                    <a:pt x="157" y="215"/>
                    <a:pt x="180" y="207"/>
                    <a:pt x="201" y="190"/>
                  </a:cubicBezTo>
                  <a:cubicBezTo>
                    <a:pt x="226" y="170"/>
                    <a:pt x="239" y="139"/>
                    <a:pt x="239" y="108"/>
                  </a:cubicBezTo>
                  <a:cubicBezTo>
                    <a:pt x="239" y="40"/>
                    <a:pt x="185"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7"/>
            <p:cNvSpPr/>
            <p:nvPr/>
          </p:nvSpPr>
          <p:spPr>
            <a:xfrm>
              <a:off x="6030513" y="4148195"/>
              <a:ext cx="36199" cy="32293"/>
            </a:xfrm>
            <a:custGeom>
              <a:rect b="b" l="l" r="r" t="t"/>
              <a:pathLst>
                <a:path extrusionOk="0" h="215" w="241">
                  <a:moveTo>
                    <a:pt x="133" y="1"/>
                  </a:moveTo>
                  <a:cubicBezTo>
                    <a:pt x="95" y="1"/>
                    <a:pt x="57" y="20"/>
                    <a:pt x="37" y="62"/>
                  </a:cubicBezTo>
                  <a:cubicBezTo>
                    <a:pt x="0" y="139"/>
                    <a:pt x="64" y="215"/>
                    <a:pt x="135"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7"/>
            <p:cNvSpPr/>
            <p:nvPr/>
          </p:nvSpPr>
          <p:spPr>
            <a:xfrm>
              <a:off x="5951507" y="4148195"/>
              <a:ext cx="36199" cy="32293"/>
            </a:xfrm>
            <a:custGeom>
              <a:rect b="b" l="l" r="r" t="t"/>
              <a:pathLst>
                <a:path extrusionOk="0" h="215" w="241">
                  <a:moveTo>
                    <a:pt x="132" y="1"/>
                  </a:moveTo>
                  <a:cubicBezTo>
                    <a:pt x="95" y="1"/>
                    <a:pt x="57" y="20"/>
                    <a:pt x="38" y="62"/>
                  </a:cubicBezTo>
                  <a:cubicBezTo>
                    <a:pt x="1" y="140"/>
                    <a:pt x="63" y="215"/>
                    <a:pt x="134" y="215"/>
                  </a:cubicBezTo>
                  <a:cubicBezTo>
                    <a:pt x="156"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7"/>
            <p:cNvSpPr/>
            <p:nvPr/>
          </p:nvSpPr>
          <p:spPr>
            <a:xfrm>
              <a:off x="5872501" y="4148195"/>
              <a:ext cx="36049" cy="32293"/>
            </a:xfrm>
            <a:custGeom>
              <a:rect b="b" l="l" r="r" t="t"/>
              <a:pathLst>
                <a:path extrusionOk="0" h="215" w="240">
                  <a:moveTo>
                    <a:pt x="132" y="1"/>
                  </a:moveTo>
                  <a:cubicBezTo>
                    <a:pt x="94" y="1"/>
                    <a:pt x="57" y="20"/>
                    <a:pt x="37" y="62"/>
                  </a:cubicBezTo>
                  <a:cubicBezTo>
                    <a:pt x="0"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7"/>
            <p:cNvSpPr/>
            <p:nvPr/>
          </p:nvSpPr>
          <p:spPr>
            <a:xfrm>
              <a:off x="5793345" y="4148195"/>
              <a:ext cx="36199" cy="32293"/>
            </a:xfrm>
            <a:custGeom>
              <a:rect b="b" l="l" r="r" t="t"/>
              <a:pathLst>
                <a:path extrusionOk="0" h="215" w="241">
                  <a:moveTo>
                    <a:pt x="132" y="1"/>
                  </a:moveTo>
                  <a:cubicBezTo>
                    <a:pt x="95" y="1"/>
                    <a:pt x="57" y="20"/>
                    <a:pt x="38" y="62"/>
                  </a:cubicBezTo>
                  <a:cubicBezTo>
                    <a:pt x="1" y="139"/>
                    <a:pt x="64" y="215"/>
                    <a:pt x="135" y="215"/>
                  </a:cubicBezTo>
                  <a:cubicBezTo>
                    <a:pt x="158" y="215"/>
                    <a:pt x="181" y="207"/>
                    <a:pt x="202" y="190"/>
                  </a:cubicBezTo>
                  <a:cubicBezTo>
                    <a:pt x="227"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7"/>
            <p:cNvSpPr/>
            <p:nvPr/>
          </p:nvSpPr>
          <p:spPr>
            <a:xfrm>
              <a:off x="5714339" y="4148195"/>
              <a:ext cx="36199" cy="32293"/>
            </a:xfrm>
            <a:custGeom>
              <a:rect b="b" l="l" r="r" t="t"/>
              <a:pathLst>
                <a:path extrusionOk="0" h="215" w="241">
                  <a:moveTo>
                    <a:pt x="132" y="1"/>
                  </a:moveTo>
                  <a:cubicBezTo>
                    <a:pt x="95" y="1"/>
                    <a:pt x="57" y="20"/>
                    <a:pt x="37" y="62"/>
                  </a:cubicBezTo>
                  <a:cubicBezTo>
                    <a:pt x="0" y="139"/>
                    <a:pt x="63" y="215"/>
                    <a:pt x="135" y="215"/>
                  </a:cubicBezTo>
                  <a:cubicBezTo>
                    <a:pt x="157" y="215"/>
                    <a:pt x="180" y="207"/>
                    <a:pt x="201" y="190"/>
                  </a:cubicBezTo>
                  <a:cubicBezTo>
                    <a:pt x="226" y="170"/>
                    <a:pt x="241" y="139"/>
                    <a:pt x="241" y="108"/>
                  </a:cubicBezTo>
                  <a:cubicBezTo>
                    <a:pt x="241" y="40"/>
                    <a:pt x="187"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7"/>
            <p:cNvSpPr/>
            <p:nvPr/>
          </p:nvSpPr>
          <p:spPr>
            <a:xfrm>
              <a:off x="5635333" y="4148195"/>
              <a:ext cx="36049" cy="32293"/>
            </a:xfrm>
            <a:custGeom>
              <a:rect b="b" l="l" r="r" t="t"/>
              <a:pathLst>
                <a:path extrusionOk="0" h="215" w="240">
                  <a:moveTo>
                    <a:pt x="132" y="1"/>
                  </a:moveTo>
                  <a:cubicBezTo>
                    <a:pt x="95" y="1"/>
                    <a:pt x="57" y="20"/>
                    <a:pt x="37" y="62"/>
                  </a:cubicBezTo>
                  <a:cubicBezTo>
                    <a:pt x="1" y="139"/>
                    <a:pt x="63" y="215"/>
                    <a:pt x="134" y="215"/>
                  </a:cubicBezTo>
                  <a:cubicBezTo>
                    <a:pt x="156"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7"/>
            <p:cNvSpPr/>
            <p:nvPr/>
          </p:nvSpPr>
          <p:spPr>
            <a:xfrm>
              <a:off x="5556327" y="4148195"/>
              <a:ext cx="36049" cy="32293"/>
            </a:xfrm>
            <a:custGeom>
              <a:rect b="b" l="l" r="r" t="t"/>
              <a:pathLst>
                <a:path extrusionOk="0" h="215" w="240">
                  <a:moveTo>
                    <a:pt x="131" y="1"/>
                  </a:moveTo>
                  <a:cubicBezTo>
                    <a:pt x="94" y="1"/>
                    <a:pt x="57" y="20"/>
                    <a:pt x="37" y="62"/>
                  </a:cubicBezTo>
                  <a:cubicBezTo>
                    <a:pt x="0" y="139"/>
                    <a:pt x="63" y="215"/>
                    <a:pt x="133" y="215"/>
                  </a:cubicBezTo>
                  <a:cubicBezTo>
                    <a:pt x="156" y="215"/>
                    <a:pt x="179" y="207"/>
                    <a:pt x="200" y="190"/>
                  </a:cubicBezTo>
                  <a:cubicBezTo>
                    <a:pt x="225" y="170"/>
                    <a:pt x="239" y="139"/>
                    <a:pt x="239" y="108"/>
                  </a:cubicBezTo>
                  <a:cubicBezTo>
                    <a:pt x="239" y="40"/>
                    <a:pt x="185"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7"/>
            <p:cNvSpPr/>
            <p:nvPr/>
          </p:nvSpPr>
          <p:spPr>
            <a:xfrm>
              <a:off x="5477170" y="4148195"/>
              <a:ext cx="36049" cy="32293"/>
            </a:xfrm>
            <a:custGeom>
              <a:rect b="b" l="l" r="r" t="t"/>
              <a:pathLst>
                <a:path extrusionOk="0" h="215" w="240">
                  <a:moveTo>
                    <a:pt x="132" y="1"/>
                  </a:moveTo>
                  <a:cubicBezTo>
                    <a:pt x="94" y="1"/>
                    <a:pt x="57" y="20"/>
                    <a:pt x="37" y="62"/>
                  </a:cubicBezTo>
                  <a:cubicBezTo>
                    <a:pt x="0" y="139"/>
                    <a:pt x="64" y="215"/>
                    <a:pt x="135" y="215"/>
                  </a:cubicBezTo>
                  <a:cubicBezTo>
                    <a:pt x="157" y="215"/>
                    <a:pt x="180" y="207"/>
                    <a:pt x="202"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7"/>
            <p:cNvSpPr/>
            <p:nvPr/>
          </p:nvSpPr>
          <p:spPr>
            <a:xfrm>
              <a:off x="5398164" y="4148195"/>
              <a:ext cx="36199" cy="32293"/>
            </a:xfrm>
            <a:custGeom>
              <a:rect b="b" l="l" r="r" t="t"/>
              <a:pathLst>
                <a:path extrusionOk="0" h="215" w="241">
                  <a:moveTo>
                    <a:pt x="132" y="1"/>
                  </a:moveTo>
                  <a:cubicBezTo>
                    <a:pt x="95" y="1"/>
                    <a:pt x="58" y="20"/>
                    <a:pt x="38" y="62"/>
                  </a:cubicBezTo>
                  <a:cubicBezTo>
                    <a:pt x="0" y="139"/>
                    <a:pt x="63"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7"/>
            <p:cNvSpPr/>
            <p:nvPr/>
          </p:nvSpPr>
          <p:spPr>
            <a:xfrm>
              <a:off x="5323214" y="4148195"/>
              <a:ext cx="37400" cy="32143"/>
            </a:xfrm>
            <a:custGeom>
              <a:rect b="b" l="l" r="r" t="t"/>
              <a:pathLst>
                <a:path extrusionOk="0" h="214" w="249">
                  <a:moveTo>
                    <a:pt x="107" y="1"/>
                  </a:moveTo>
                  <a:cubicBezTo>
                    <a:pt x="53" y="1"/>
                    <a:pt x="0" y="44"/>
                    <a:pt x="0" y="108"/>
                  </a:cubicBezTo>
                  <a:cubicBezTo>
                    <a:pt x="0" y="166"/>
                    <a:pt x="47" y="213"/>
                    <a:pt x="106" y="213"/>
                  </a:cubicBezTo>
                  <a:cubicBezTo>
                    <a:pt x="201" y="213"/>
                    <a:pt x="249" y="99"/>
                    <a:pt x="181" y="32"/>
                  </a:cubicBezTo>
                  <a:cubicBezTo>
                    <a:pt x="160" y="11"/>
                    <a:pt x="133"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7"/>
            <p:cNvSpPr/>
            <p:nvPr/>
          </p:nvSpPr>
          <p:spPr>
            <a:xfrm>
              <a:off x="7217107" y="4385361"/>
              <a:ext cx="35448" cy="28087"/>
            </a:xfrm>
            <a:custGeom>
              <a:rect b="b" l="l" r="r" t="t"/>
              <a:pathLst>
                <a:path extrusionOk="0" h="187" w="236">
                  <a:moveTo>
                    <a:pt x="128" y="1"/>
                  </a:moveTo>
                  <a:cubicBezTo>
                    <a:pt x="114" y="1"/>
                    <a:pt x="99" y="3"/>
                    <a:pt x="86" y="9"/>
                  </a:cubicBezTo>
                  <a:cubicBezTo>
                    <a:pt x="15" y="41"/>
                    <a:pt x="0" y="133"/>
                    <a:pt x="56" y="186"/>
                  </a:cubicBezTo>
                  <a:lnTo>
                    <a:pt x="200" y="186"/>
                  </a:lnTo>
                  <a:cubicBezTo>
                    <a:pt x="222" y="166"/>
                    <a:pt x="235" y="137"/>
                    <a:pt x="235" y="107"/>
                  </a:cubicBezTo>
                  <a:cubicBezTo>
                    <a:pt x="235" y="46"/>
                    <a:pt x="184"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7"/>
            <p:cNvSpPr/>
            <p:nvPr/>
          </p:nvSpPr>
          <p:spPr>
            <a:xfrm>
              <a:off x="7137950" y="4385361"/>
              <a:ext cx="35448" cy="28087"/>
            </a:xfrm>
            <a:custGeom>
              <a:rect b="b" l="l" r="r" t="t"/>
              <a:pathLst>
                <a:path extrusionOk="0" h="187" w="236">
                  <a:moveTo>
                    <a:pt x="128" y="1"/>
                  </a:moveTo>
                  <a:cubicBezTo>
                    <a:pt x="114" y="1"/>
                    <a:pt x="100" y="3"/>
                    <a:pt x="86" y="9"/>
                  </a:cubicBezTo>
                  <a:cubicBezTo>
                    <a:pt x="16" y="41"/>
                    <a:pt x="0" y="133"/>
                    <a:pt x="57" y="186"/>
                  </a:cubicBezTo>
                  <a:lnTo>
                    <a:pt x="201" y="186"/>
                  </a:lnTo>
                  <a:cubicBezTo>
                    <a:pt x="223" y="166"/>
                    <a:pt x="236" y="137"/>
                    <a:pt x="236" y="107"/>
                  </a:cubicBezTo>
                  <a:cubicBezTo>
                    <a:pt x="236"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7"/>
            <p:cNvSpPr/>
            <p:nvPr/>
          </p:nvSpPr>
          <p:spPr>
            <a:xfrm>
              <a:off x="7058794" y="4385361"/>
              <a:ext cx="35448" cy="28087"/>
            </a:xfrm>
            <a:custGeom>
              <a:rect b="b" l="l" r="r" t="t"/>
              <a:pathLst>
                <a:path extrusionOk="0" h="187" w="236">
                  <a:moveTo>
                    <a:pt x="129" y="1"/>
                  </a:moveTo>
                  <a:cubicBezTo>
                    <a:pt x="115" y="1"/>
                    <a:pt x="100" y="3"/>
                    <a:pt x="86" y="9"/>
                  </a:cubicBezTo>
                  <a:cubicBezTo>
                    <a:pt x="17" y="41"/>
                    <a:pt x="1" y="133"/>
                    <a:pt x="58" y="186"/>
                  </a:cubicBezTo>
                  <a:lnTo>
                    <a:pt x="201" y="186"/>
                  </a:lnTo>
                  <a:cubicBezTo>
                    <a:pt x="224"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7"/>
            <p:cNvSpPr/>
            <p:nvPr/>
          </p:nvSpPr>
          <p:spPr>
            <a:xfrm>
              <a:off x="6979788" y="4385361"/>
              <a:ext cx="35448" cy="28087"/>
            </a:xfrm>
            <a:custGeom>
              <a:rect b="b" l="l" r="r" t="t"/>
              <a:pathLst>
                <a:path extrusionOk="0" h="187" w="236">
                  <a:moveTo>
                    <a:pt x="129" y="1"/>
                  </a:moveTo>
                  <a:cubicBezTo>
                    <a:pt x="115" y="1"/>
                    <a:pt x="101" y="3"/>
                    <a:pt x="87" y="9"/>
                  </a:cubicBezTo>
                  <a:cubicBezTo>
                    <a:pt x="16" y="41"/>
                    <a:pt x="0" y="133"/>
                    <a:pt x="58" y="186"/>
                  </a:cubicBezTo>
                  <a:lnTo>
                    <a:pt x="202" y="186"/>
                  </a:lnTo>
                  <a:cubicBezTo>
                    <a:pt x="223" y="166"/>
                    <a:pt x="235" y="137"/>
                    <a:pt x="235" y="107"/>
                  </a:cubicBezTo>
                  <a:cubicBezTo>
                    <a:pt x="235"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7"/>
            <p:cNvSpPr/>
            <p:nvPr/>
          </p:nvSpPr>
          <p:spPr>
            <a:xfrm>
              <a:off x="6900782" y="4385361"/>
              <a:ext cx="35448" cy="28087"/>
            </a:xfrm>
            <a:custGeom>
              <a:rect b="b" l="l" r="r" t="t"/>
              <a:pathLst>
                <a:path extrusionOk="0" h="187" w="236">
                  <a:moveTo>
                    <a:pt x="129" y="1"/>
                  </a:moveTo>
                  <a:cubicBezTo>
                    <a:pt x="115" y="1"/>
                    <a:pt x="100" y="3"/>
                    <a:pt x="86" y="9"/>
                  </a:cubicBezTo>
                  <a:cubicBezTo>
                    <a:pt x="15" y="41"/>
                    <a:pt x="1" y="133"/>
                    <a:pt x="57" y="186"/>
                  </a:cubicBezTo>
                  <a:lnTo>
                    <a:pt x="201" y="186"/>
                  </a:lnTo>
                  <a:cubicBezTo>
                    <a:pt x="222"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7"/>
            <p:cNvSpPr/>
            <p:nvPr/>
          </p:nvSpPr>
          <p:spPr>
            <a:xfrm>
              <a:off x="6821776" y="4385361"/>
              <a:ext cx="35448" cy="28087"/>
            </a:xfrm>
            <a:custGeom>
              <a:rect b="b" l="l" r="r" t="t"/>
              <a:pathLst>
                <a:path extrusionOk="0" h="187" w="236">
                  <a:moveTo>
                    <a:pt x="128" y="1"/>
                  </a:moveTo>
                  <a:cubicBezTo>
                    <a:pt x="114" y="1"/>
                    <a:pt x="100" y="3"/>
                    <a:pt x="86" y="9"/>
                  </a:cubicBezTo>
                  <a:cubicBezTo>
                    <a:pt x="16" y="41"/>
                    <a:pt x="0" y="133"/>
                    <a:pt x="56" y="186"/>
                  </a:cubicBezTo>
                  <a:lnTo>
                    <a:pt x="200" y="186"/>
                  </a:lnTo>
                  <a:cubicBezTo>
                    <a:pt x="223" y="166"/>
                    <a:pt x="235" y="137"/>
                    <a:pt x="235" y="107"/>
                  </a:cubicBezTo>
                  <a:cubicBezTo>
                    <a:pt x="235" y="46"/>
                    <a:pt x="185"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7"/>
            <p:cNvSpPr/>
            <p:nvPr/>
          </p:nvSpPr>
          <p:spPr>
            <a:xfrm>
              <a:off x="6742619" y="4385361"/>
              <a:ext cx="35448" cy="28087"/>
            </a:xfrm>
            <a:custGeom>
              <a:rect b="b" l="l" r="r" t="t"/>
              <a:pathLst>
                <a:path extrusionOk="0" h="187" w="236">
                  <a:moveTo>
                    <a:pt x="129" y="1"/>
                  </a:moveTo>
                  <a:cubicBezTo>
                    <a:pt x="115" y="1"/>
                    <a:pt x="100" y="3"/>
                    <a:pt x="86" y="9"/>
                  </a:cubicBezTo>
                  <a:cubicBezTo>
                    <a:pt x="16" y="41"/>
                    <a:pt x="1" y="133"/>
                    <a:pt x="58" y="186"/>
                  </a:cubicBezTo>
                  <a:lnTo>
                    <a:pt x="201" y="186"/>
                  </a:lnTo>
                  <a:cubicBezTo>
                    <a:pt x="223" y="166"/>
                    <a:pt x="236" y="137"/>
                    <a:pt x="236" y="107"/>
                  </a:cubicBezTo>
                  <a:cubicBezTo>
                    <a:pt x="236" y="46"/>
                    <a:pt x="185"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7"/>
            <p:cNvSpPr/>
            <p:nvPr/>
          </p:nvSpPr>
          <p:spPr>
            <a:xfrm>
              <a:off x="6663764" y="4385361"/>
              <a:ext cx="35298" cy="28087"/>
            </a:xfrm>
            <a:custGeom>
              <a:rect b="b" l="l" r="r" t="t"/>
              <a:pathLst>
                <a:path extrusionOk="0" h="187" w="235">
                  <a:moveTo>
                    <a:pt x="128" y="1"/>
                  </a:moveTo>
                  <a:cubicBezTo>
                    <a:pt x="114" y="1"/>
                    <a:pt x="100" y="3"/>
                    <a:pt x="86" y="9"/>
                  </a:cubicBezTo>
                  <a:cubicBezTo>
                    <a:pt x="15" y="41"/>
                    <a:pt x="0" y="134"/>
                    <a:pt x="56" y="186"/>
                  </a:cubicBezTo>
                  <a:lnTo>
                    <a:pt x="200" y="186"/>
                  </a:lnTo>
                  <a:cubicBezTo>
                    <a:pt x="222" y="166"/>
                    <a:pt x="234" y="137"/>
                    <a:pt x="234" y="107"/>
                  </a:cubicBezTo>
                  <a:cubicBezTo>
                    <a:pt x="234" y="46"/>
                    <a:pt x="184"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7"/>
            <p:cNvSpPr/>
            <p:nvPr/>
          </p:nvSpPr>
          <p:spPr>
            <a:xfrm>
              <a:off x="7293860" y="4306356"/>
              <a:ext cx="37551" cy="32143"/>
            </a:xfrm>
            <a:custGeom>
              <a:rect b="b" l="l" r="r" t="t"/>
              <a:pathLst>
                <a:path extrusionOk="0" h="214" w="250">
                  <a:moveTo>
                    <a:pt x="144" y="1"/>
                  </a:moveTo>
                  <a:cubicBezTo>
                    <a:pt x="48" y="1"/>
                    <a:pt x="1" y="116"/>
                    <a:pt x="68" y="182"/>
                  </a:cubicBezTo>
                  <a:cubicBezTo>
                    <a:pt x="90" y="204"/>
                    <a:pt x="117" y="214"/>
                    <a:pt x="143" y="214"/>
                  </a:cubicBezTo>
                  <a:cubicBezTo>
                    <a:pt x="197" y="214"/>
                    <a:pt x="250" y="171"/>
                    <a:pt x="250" y="107"/>
                  </a:cubicBezTo>
                  <a:cubicBezTo>
                    <a:pt x="250"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7"/>
            <p:cNvSpPr/>
            <p:nvPr/>
          </p:nvSpPr>
          <p:spPr>
            <a:xfrm>
              <a:off x="7214854" y="4306356"/>
              <a:ext cx="37701" cy="32143"/>
            </a:xfrm>
            <a:custGeom>
              <a:rect b="b" l="l" r="r" t="t"/>
              <a:pathLst>
                <a:path extrusionOk="0" h="214" w="251">
                  <a:moveTo>
                    <a:pt x="143" y="1"/>
                  </a:moveTo>
                  <a:cubicBezTo>
                    <a:pt x="49" y="1"/>
                    <a:pt x="0" y="116"/>
                    <a:pt x="68" y="182"/>
                  </a:cubicBezTo>
                  <a:cubicBezTo>
                    <a:pt x="90" y="204"/>
                    <a:pt x="117" y="214"/>
                    <a:pt x="143" y="214"/>
                  </a:cubicBezTo>
                  <a:cubicBezTo>
                    <a:pt x="198" y="214"/>
                    <a:pt x="250" y="171"/>
                    <a:pt x="250" y="107"/>
                  </a:cubicBezTo>
                  <a:cubicBezTo>
                    <a:pt x="250"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7"/>
            <p:cNvSpPr/>
            <p:nvPr/>
          </p:nvSpPr>
          <p:spPr>
            <a:xfrm>
              <a:off x="7135847" y="4306356"/>
              <a:ext cx="37551" cy="32143"/>
            </a:xfrm>
            <a:custGeom>
              <a:rect b="b" l="l" r="r" t="t"/>
              <a:pathLst>
                <a:path extrusionOk="0" h="214" w="250">
                  <a:moveTo>
                    <a:pt x="143" y="1"/>
                  </a:moveTo>
                  <a:cubicBezTo>
                    <a:pt x="48" y="1"/>
                    <a:pt x="1" y="116"/>
                    <a:pt x="67" y="182"/>
                  </a:cubicBezTo>
                  <a:cubicBezTo>
                    <a:pt x="89" y="204"/>
                    <a:pt x="116" y="214"/>
                    <a:pt x="142" y="214"/>
                  </a:cubicBezTo>
                  <a:cubicBezTo>
                    <a:pt x="197" y="214"/>
                    <a:pt x="250" y="171"/>
                    <a:pt x="250" y="107"/>
                  </a:cubicBezTo>
                  <a:cubicBezTo>
                    <a:pt x="250" y="48"/>
                    <a:pt x="201"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7"/>
            <p:cNvSpPr/>
            <p:nvPr/>
          </p:nvSpPr>
          <p:spPr>
            <a:xfrm>
              <a:off x="7056841" y="4306356"/>
              <a:ext cx="37400" cy="32143"/>
            </a:xfrm>
            <a:custGeom>
              <a:rect b="b" l="l" r="r" t="t"/>
              <a:pathLst>
                <a:path extrusionOk="0" h="214" w="249">
                  <a:moveTo>
                    <a:pt x="142" y="1"/>
                  </a:moveTo>
                  <a:cubicBezTo>
                    <a:pt x="48" y="1"/>
                    <a:pt x="0" y="116"/>
                    <a:pt x="68"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7"/>
            <p:cNvSpPr/>
            <p:nvPr/>
          </p:nvSpPr>
          <p:spPr>
            <a:xfrm>
              <a:off x="6977685" y="4306356"/>
              <a:ext cx="37551" cy="32143"/>
            </a:xfrm>
            <a:custGeom>
              <a:rect b="b" l="l" r="r" t="t"/>
              <a:pathLst>
                <a:path extrusionOk="0" h="214" w="250">
                  <a:moveTo>
                    <a:pt x="144" y="1"/>
                  </a:moveTo>
                  <a:cubicBezTo>
                    <a:pt x="48" y="1"/>
                    <a:pt x="1" y="116"/>
                    <a:pt x="68" y="182"/>
                  </a:cubicBezTo>
                  <a:cubicBezTo>
                    <a:pt x="90" y="204"/>
                    <a:pt x="116" y="214"/>
                    <a:pt x="143" y="214"/>
                  </a:cubicBezTo>
                  <a:cubicBezTo>
                    <a:pt x="197" y="214"/>
                    <a:pt x="249" y="171"/>
                    <a:pt x="249" y="107"/>
                  </a:cubicBezTo>
                  <a:cubicBezTo>
                    <a:pt x="249" y="48"/>
                    <a:pt x="202"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7"/>
            <p:cNvSpPr/>
            <p:nvPr/>
          </p:nvSpPr>
          <p:spPr>
            <a:xfrm>
              <a:off x="6898829" y="4306356"/>
              <a:ext cx="37400" cy="32143"/>
            </a:xfrm>
            <a:custGeom>
              <a:rect b="b" l="l" r="r" t="t"/>
              <a:pathLst>
                <a:path extrusionOk="0" h="214" w="249">
                  <a:moveTo>
                    <a:pt x="142" y="1"/>
                  </a:moveTo>
                  <a:cubicBezTo>
                    <a:pt x="48" y="1"/>
                    <a:pt x="0" y="116"/>
                    <a:pt x="67" y="182"/>
                  </a:cubicBezTo>
                  <a:cubicBezTo>
                    <a:pt x="89" y="204"/>
                    <a:pt x="115" y="214"/>
                    <a:pt x="142" y="214"/>
                  </a:cubicBezTo>
                  <a:cubicBezTo>
                    <a:pt x="197" y="214"/>
                    <a:pt x="249" y="171"/>
                    <a:pt x="249" y="107"/>
                  </a:cubicBezTo>
                  <a:cubicBezTo>
                    <a:pt x="249" y="48"/>
                    <a:pt x="201"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7"/>
            <p:cNvSpPr/>
            <p:nvPr/>
          </p:nvSpPr>
          <p:spPr>
            <a:xfrm>
              <a:off x="6819673" y="4306356"/>
              <a:ext cx="37551" cy="32143"/>
            </a:xfrm>
            <a:custGeom>
              <a:rect b="b" l="l" r="r" t="t"/>
              <a:pathLst>
                <a:path extrusionOk="0" h="214" w="250">
                  <a:moveTo>
                    <a:pt x="142" y="1"/>
                  </a:moveTo>
                  <a:cubicBezTo>
                    <a:pt x="48" y="1"/>
                    <a:pt x="1" y="116"/>
                    <a:pt x="67" y="182"/>
                  </a:cubicBezTo>
                  <a:cubicBezTo>
                    <a:pt x="89" y="204"/>
                    <a:pt x="116" y="214"/>
                    <a:pt x="142" y="214"/>
                  </a:cubicBezTo>
                  <a:cubicBezTo>
                    <a:pt x="197" y="214"/>
                    <a:pt x="249" y="171"/>
                    <a:pt x="249" y="107"/>
                  </a:cubicBezTo>
                  <a:cubicBezTo>
                    <a:pt x="249" y="48"/>
                    <a:pt x="20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7"/>
            <p:cNvSpPr/>
            <p:nvPr/>
          </p:nvSpPr>
          <p:spPr>
            <a:xfrm>
              <a:off x="6740667" y="4306356"/>
              <a:ext cx="37400" cy="32143"/>
            </a:xfrm>
            <a:custGeom>
              <a:rect b="b" l="l" r="r" t="t"/>
              <a:pathLst>
                <a:path extrusionOk="0" h="214" w="249">
                  <a:moveTo>
                    <a:pt x="143" y="1"/>
                  </a:moveTo>
                  <a:cubicBezTo>
                    <a:pt x="47" y="1"/>
                    <a:pt x="0" y="116"/>
                    <a:pt x="68" y="182"/>
                  </a:cubicBezTo>
                  <a:cubicBezTo>
                    <a:pt x="89" y="204"/>
                    <a:pt x="116" y="214"/>
                    <a:pt x="142" y="214"/>
                  </a:cubicBezTo>
                  <a:cubicBezTo>
                    <a:pt x="196"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7"/>
            <p:cNvSpPr/>
            <p:nvPr/>
          </p:nvSpPr>
          <p:spPr>
            <a:xfrm>
              <a:off x="6661511" y="4306356"/>
              <a:ext cx="37551" cy="32143"/>
            </a:xfrm>
            <a:custGeom>
              <a:rect b="b" l="l" r="r" t="t"/>
              <a:pathLst>
                <a:path extrusionOk="0" h="214" w="250">
                  <a:moveTo>
                    <a:pt x="143" y="1"/>
                  </a:moveTo>
                  <a:cubicBezTo>
                    <a:pt x="49" y="1"/>
                    <a:pt x="1" y="116"/>
                    <a:pt x="68" y="182"/>
                  </a:cubicBezTo>
                  <a:cubicBezTo>
                    <a:pt x="90" y="204"/>
                    <a:pt x="116" y="214"/>
                    <a:pt x="142" y="214"/>
                  </a:cubicBezTo>
                  <a:cubicBezTo>
                    <a:pt x="197" y="214"/>
                    <a:pt x="249" y="171"/>
                    <a:pt x="249" y="107"/>
                  </a:cubicBezTo>
                  <a:cubicBezTo>
                    <a:pt x="249" y="48"/>
                    <a:pt x="2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7"/>
            <p:cNvSpPr/>
            <p:nvPr/>
          </p:nvSpPr>
          <p:spPr>
            <a:xfrm>
              <a:off x="7373016" y="4227351"/>
              <a:ext cx="37551" cy="32143"/>
            </a:xfrm>
            <a:custGeom>
              <a:rect b="b" l="l" r="r" t="t"/>
              <a:pathLst>
                <a:path extrusionOk="0" h="214" w="250">
                  <a:moveTo>
                    <a:pt x="142" y="0"/>
                  </a:moveTo>
                  <a:cubicBezTo>
                    <a:pt x="48" y="0"/>
                    <a:pt x="1" y="115"/>
                    <a:pt x="68" y="182"/>
                  </a:cubicBezTo>
                  <a:cubicBezTo>
                    <a:pt x="90"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7"/>
            <p:cNvSpPr/>
            <p:nvPr/>
          </p:nvSpPr>
          <p:spPr>
            <a:xfrm>
              <a:off x="7293860" y="4227351"/>
              <a:ext cx="37551" cy="32143"/>
            </a:xfrm>
            <a:custGeom>
              <a:rect b="b" l="l" r="r" t="t"/>
              <a:pathLst>
                <a:path extrusionOk="0" h="214" w="250">
                  <a:moveTo>
                    <a:pt x="144" y="0"/>
                  </a:moveTo>
                  <a:cubicBezTo>
                    <a:pt x="48" y="0"/>
                    <a:pt x="1" y="115"/>
                    <a:pt x="68" y="182"/>
                  </a:cubicBezTo>
                  <a:cubicBezTo>
                    <a:pt x="90" y="203"/>
                    <a:pt x="117" y="213"/>
                    <a:pt x="143" y="213"/>
                  </a:cubicBezTo>
                  <a:cubicBezTo>
                    <a:pt x="197" y="213"/>
                    <a:pt x="250" y="171"/>
                    <a:pt x="250" y="106"/>
                  </a:cubicBezTo>
                  <a:cubicBezTo>
                    <a:pt x="250"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7"/>
            <p:cNvSpPr/>
            <p:nvPr/>
          </p:nvSpPr>
          <p:spPr>
            <a:xfrm>
              <a:off x="7214854" y="4227351"/>
              <a:ext cx="37701" cy="32143"/>
            </a:xfrm>
            <a:custGeom>
              <a:rect b="b" l="l" r="r" t="t"/>
              <a:pathLst>
                <a:path extrusionOk="0" h="214" w="251">
                  <a:moveTo>
                    <a:pt x="143" y="0"/>
                  </a:moveTo>
                  <a:cubicBezTo>
                    <a:pt x="49" y="0"/>
                    <a:pt x="0" y="115"/>
                    <a:pt x="68" y="182"/>
                  </a:cubicBezTo>
                  <a:cubicBezTo>
                    <a:pt x="90" y="203"/>
                    <a:pt x="117" y="213"/>
                    <a:pt x="143" y="213"/>
                  </a:cubicBezTo>
                  <a:cubicBezTo>
                    <a:pt x="198" y="213"/>
                    <a:pt x="250" y="171"/>
                    <a:pt x="250" y="106"/>
                  </a:cubicBezTo>
                  <a:cubicBezTo>
                    <a:pt x="250"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7"/>
            <p:cNvSpPr/>
            <p:nvPr/>
          </p:nvSpPr>
          <p:spPr>
            <a:xfrm>
              <a:off x="7135847" y="4227351"/>
              <a:ext cx="37551" cy="32143"/>
            </a:xfrm>
            <a:custGeom>
              <a:rect b="b" l="l" r="r" t="t"/>
              <a:pathLst>
                <a:path extrusionOk="0" h="214" w="250">
                  <a:moveTo>
                    <a:pt x="143" y="0"/>
                  </a:moveTo>
                  <a:cubicBezTo>
                    <a:pt x="48" y="0"/>
                    <a:pt x="1" y="115"/>
                    <a:pt x="67" y="182"/>
                  </a:cubicBezTo>
                  <a:cubicBezTo>
                    <a:pt x="89" y="203"/>
                    <a:pt x="116" y="213"/>
                    <a:pt x="142" y="213"/>
                  </a:cubicBezTo>
                  <a:cubicBezTo>
                    <a:pt x="197" y="213"/>
                    <a:pt x="250" y="171"/>
                    <a:pt x="250" y="106"/>
                  </a:cubicBezTo>
                  <a:cubicBezTo>
                    <a:pt x="250" y="48"/>
                    <a:pt x="201"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7"/>
            <p:cNvSpPr/>
            <p:nvPr/>
          </p:nvSpPr>
          <p:spPr>
            <a:xfrm>
              <a:off x="7056841" y="4227351"/>
              <a:ext cx="37400" cy="32143"/>
            </a:xfrm>
            <a:custGeom>
              <a:rect b="b" l="l" r="r" t="t"/>
              <a:pathLst>
                <a:path extrusionOk="0" h="214" w="249">
                  <a:moveTo>
                    <a:pt x="142" y="0"/>
                  </a:moveTo>
                  <a:cubicBezTo>
                    <a:pt x="48" y="0"/>
                    <a:pt x="0" y="115"/>
                    <a:pt x="68" y="182"/>
                  </a:cubicBezTo>
                  <a:cubicBezTo>
                    <a:pt x="89" y="203"/>
                    <a:pt x="116" y="213"/>
                    <a:pt x="142" y="213"/>
                  </a:cubicBezTo>
                  <a:cubicBezTo>
                    <a:pt x="197" y="213"/>
                    <a:pt x="249" y="171"/>
                    <a:pt x="249" y="106"/>
                  </a:cubicBezTo>
                  <a:cubicBezTo>
                    <a:pt x="249" y="48"/>
                    <a:pt x="202"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7"/>
            <p:cNvSpPr/>
            <p:nvPr/>
          </p:nvSpPr>
          <p:spPr>
            <a:xfrm>
              <a:off x="6977685" y="4227351"/>
              <a:ext cx="37551" cy="32143"/>
            </a:xfrm>
            <a:custGeom>
              <a:rect b="b" l="l" r="r" t="t"/>
              <a:pathLst>
                <a:path extrusionOk="0" h="214" w="250">
                  <a:moveTo>
                    <a:pt x="144" y="0"/>
                  </a:moveTo>
                  <a:cubicBezTo>
                    <a:pt x="48" y="0"/>
                    <a:pt x="1" y="115"/>
                    <a:pt x="68" y="182"/>
                  </a:cubicBezTo>
                  <a:cubicBezTo>
                    <a:pt x="90" y="203"/>
                    <a:pt x="116" y="213"/>
                    <a:pt x="143" y="213"/>
                  </a:cubicBezTo>
                  <a:cubicBezTo>
                    <a:pt x="197" y="213"/>
                    <a:pt x="249" y="171"/>
                    <a:pt x="249" y="106"/>
                  </a:cubicBezTo>
                  <a:cubicBezTo>
                    <a:pt x="249" y="48"/>
                    <a:pt x="202"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7"/>
            <p:cNvSpPr/>
            <p:nvPr/>
          </p:nvSpPr>
          <p:spPr>
            <a:xfrm>
              <a:off x="6898829" y="4227351"/>
              <a:ext cx="37400" cy="32143"/>
            </a:xfrm>
            <a:custGeom>
              <a:rect b="b" l="l" r="r" t="t"/>
              <a:pathLst>
                <a:path extrusionOk="0" h="214" w="249">
                  <a:moveTo>
                    <a:pt x="142" y="0"/>
                  </a:moveTo>
                  <a:cubicBezTo>
                    <a:pt x="48" y="0"/>
                    <a:pt x="0" y="115"/>
                    <a:pt x="67" y="182"/>
                  </a:cubicBezTo>
                  <a:cubicBezTo>
                    <a:pt x="89" y="203"/>
                    <a:pt x="115"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7"/>
            <p:cNvSpPr/>
            <p:nvPr/>
          </p:nvSpPr>
          <p:spPr>
            <a:xfrm>
              <a:off x="6819673" y="4227351"/>
              <a:ext cx="37551" cy="32143"/>
            </a:xfrm>
            <a:custGeom>
              <a:rect b="b" l="l" r="r" t="t"/>
              <a:pathLst>
                <a:path extrusionOk="0" h="214" w="250">
                  <a:moveTo>
                    <a:pt x="142" y="0"/>
                  </a:moveTo>
                  <a:cubicBezTo>
                    <a:pt x="48" y="0"/>
                    <a:pt x="1" y="115"/>
                    <a:pt x="67" y="182"/>
                  </a:cubicBezTo>
                  <a:cubicBezTo>
                    <a:pt x="89" y="203"/>
                    <a:pt x="116" y="213"/>
                    <a:pt x="142" y="213"/>
                  </a:cubicBezTo>
                  <a:cubicBezTo>
                    <a:pt x="197" y="213"/>
                    <a:pt x="249" y="171"/>
                    <a:pt x="249" y="106"/>
                  </a:cubicBezTo>
                  <a:cubicBezTo>
                    <a:pt x="249" y="48"/>
                    <a:pt x="201" y="0"/>
                    <a:pt x="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7"/>
            <p:cNvSpPr/>
            <p:nvPr/>
          </p:nvSpPr>
          <p:spPr>
            <a:xfrm>
              <a:off x="6740667" y="4227351"/>
              <a:ext cx="37400" cy="32143"/>
            </a:xfrm>
            <a:custGeom>
              <a:rect b="b" l="l" r="r" t="t"/>
              <a:pathLst>
                <a:path extrusionOk="0" h="214" w="249">
                  <a:moveTo>
                    <a:pt x="143" y="0"/>
                  </a:moveTo>
                  <a:cubicBezTo>
                    <a:pt x="47" y="0"/>
                    <a:pt x="0" y="115"/>
                    <a:pt x="68" y="182"/>
                  </a:cubicBezTo>
                  <a:cubicBezTo>
                    <a:pt x="89" y="203"/>
                    <a:pt x="116" y="213"/>
                    <a:pt x="142" y="213"/>
                  </a:cubicBezTo>
                  <a:cubicBezTo>
                    <a:pt x="196"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7"/>
            <p:cNvSpPr/>
            <p:nvPr/>
          </p:nvSpPr>
          <p:spPr>
            <a:xfrm>
              <a:off x="6661511" y="4227351"/>
              <a:ext cx="37551" cy="32143"/>
            </a:xfrm>
            <a:custGeom>
              <a:rect b="b" l="l" r="r" t="t"/>
              <a:pathLst>
                <a:path extrusionOk="0" h="214" w="250">
                  <a:moveTo>
                    <a:pt x="143" y="0"/>
                  </a:moveTo>
                  <a:cubicBezTo>
                    <a:pt x="49" y="0"/>
                    <a:pt x="1" y="115"/>
                    <a:pt x="68" y="182"/>
                  </a:cubicBezTo>
                  <a:cubicBezTo>
                    <a:pt x="90" y="203"/>
                    <a:pt x="116" y="213"/>
                    <a:pt x="142" y="213"/>
                  </a:cubicBezTo>
                  <a:cubicBezTo>
                    <a:pt x="197" y="213"/>
                    <a:pt x="249" y="171"/>
                    <a:pt x="249" y="106"/>
                  </a:cubicBezTo>
                  <a:cubicBezTo>
                    <a:pt x="249" y="48"/>
                    <a:pt x="20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7"/>
            <p:cNvSpPr/>
            <p:nvPr/>
          </p:nvSpPr>
          <p:spPr>
            <a:xfrm>
              <a:off x="7453374" y="4148195"/>
              <a:ext cx="36199" cy="32293"/>
            </a:xfrm>
            <a:custGeom>
              <a:rect b="b" l="l" r="r" t="t"/>
              <a:pathLst>
                <a:path extrusionOk="0" h="215" w="241">
                  <a:moveTo>
                    <a:pt x="133" y="1"/>
                  </a:moveTo>
                  <a:cubicBezTo>
                    <a:pt x="95" y="1"/>
                    <a:pt x="58" y="20"/>
                    <a:pt x="38" y="62"/>
                  </a:cubicBezTo>
                  <a:cubicBezTo>
                    <a:pt x="1" y="139"/>
                    <a:pt x="64" y="215"/>
                    <a:pt x="135" y="215"/>
                  </a:cubicBezTo>
                  <a:cubicBezTo>
                    <a:pt x="157" y="215"/>
                    <a:pt x="180" y="207"/>
                    <a:pt x="201" y="190"/>
                  </a:cubicBezTo>
                  <a:cubicBezTo>
                    <a:pt x="226"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7"/>
            <p:cNvSpPr/>
            <p:nvPr/>
          </p:nvSpPr>
          <p:spPr>
            <a:xfrm>
              <a:off x="7374368" y="4148195"/>
              <a:ext cx="36199" cy="32293"/>
            </a:xfrm>
            <a:custGeom>
              <a:rect b="b" l="l" r="r" t="t"/>
              <a:pathLst>
                <a:path extrusionOk="0" h="215" w="241">
                  <a:moveTo>
                    <a:pt x="132" y="1"/>
                  </a:moveTo>
                  <a:cubicBezTo>
                    <a:pt x="95" y="1"/>
                    <a:pt x="57" y="20"/>
                    <a:pt x="38" y="62"/>
                  </a:cubicBezTo>
                  <a:cubicBezTo>
                    <a:pt x="1" y="139"/>
                    <a:pt x="64"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7"/>
            <p:cNvSpPr/>
            <p:nvPr/>
          </p:nvSpPr>
          <p:spPr>
            <a:xfrm>
              <a:off x="7295362" y="4148195"/>
              <a:ext cx="36049" cy="32293"/>
            </a:xfrm>
            <a:custGeom>
              <a:rect b="b" l="l" r="r" t="t"/>
              <a:pathLst>
                <a:path extrusionOk="0" h="215" w="240">
                  <a:moveTo>
                    <a:pt x="132" y="1"/>
                  </a:moveTo>
                  <a:cubicBezTo>
                    <a:pt x="94" y="1"/>
                    <a:pt x="57" y="20"/>
                    <a:pt x="37" y="62"/>
                  </a:cubicBezTo>
                  <a:cubicBezTo>
                    <a:pt x="0" y="140"/>
                    <a:pt x="63" y="215"/>
                    <a:pt x="134" y="215"/>
                  </a:cubicBezTo>
                  <a:cubicBezTo>
                    <a:pt x="157" y="215"/>
                    <a:pt x="180" y="207"/>
                    <a:pt x="201" y="190"/>
                  </a:cubicBezTo>
                  <a:cubicBezTo>
                    <a:pt x="226"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7"/>
            <p:cNvSpPr/>
            <p:nvPr/>
          </p:nvSpPr>
          <p:spPr>
            <a:xfrm>
              <a:off x="7216205" y="4148195"/>
              <a:ext cx="36349" cy="32293"/>
            </a:xfrm>
            <a:custGeom>
              <a:rect b="b" l="l" r="r" t="t"/>
              <a:pathLst>
                <a:path extrusionOk="0" h="215" w="242">
                  <a:moveTo>
                    <a:pt x="133" y="1"/>
                  </a:moveTo>
                  <a:cubicBezTo>
                    <a:pt x="95" y="1"/>
                    <a:pt x="58" y="20"/>
                    <a:pt x="38" y="62"/>
                  </a:cubicBezTo>
                  <a:cubicBezTo>
                    <a:pt x="1" y="139"/>
                    <a:pt x="64" y="215"/>
                    <a:pt x="135" y="215"/>
                  </a:cubicBezTo>
                  <a:cubicBezTo>
                    <a:pt x="158" y="215"/>
                    <a:pt x="181" y="207"/>
                    <a:pt x="202" y="190"/>
                  </a:cubicBezTo>
                  <a:cubicBezTo>
                    <a:pt x="227"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7"/>
            <p:cNvSpPr/>
            <p:nvPr/>
          </p:nvSpPr>
          <p:spPr>
            <a:xfrm>
              <a:off x="7137349" y="4148195"/>
              <a:ext cx="36049" cy="32293"/>
            </a:xfrm>
            <a:custGeom>
              <a:rect b="b" l="l" r="r" t="t"/>
              <a:pathLst>
                <a:path extrusionOk="0" h="215" w="240">
                  <a:moveTo>
                    <a:pt x="132" y="1"/>
                  </a:moveTo>
                  <a:cubicBezTo>
                    <a:pt x="94" y="1"/>
                    <a:pt x="57" y="20"/>
                    <a:pt x="37" y="62"/>
                  </a:cubicBezTo>
                  <a:cubicBezTo>
                    <a:pt x="0" y="140"/>
                    <a:pt x="63" y="215"/>
                    <a:pt x="133"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7"/>
            <p:cNvSpPr/>
            <p:nvPr/>
          </p:nvSpPr>
          <p:spPr>
            <a:xfrm>
              <a:off x="7058193" y="4148195"/>
              <a:ext cx="36049" cy="32293"/>
            </a:xfrm>
            <a:custGeom>
              <a:rect b="b" l="l" r="r" t="t"/>
              <a:pathLst>
                <a:path extrusionOk="0" h="215" w="240">
                  <a:moveTo>
                    <a:pt x="132" y="1"/>
                  </a:moveTo>
                  <a:cubicBezTo>
                    <a:pt x="95" y="1"/>
                    <a:pt x="57" y="20"/>
                    <a:pt x="37" y="62"/>
                  </a:cubicBezTo>
                  <a:cubicBezTo>
                    <a:pt x="1" y="139"/>
                    <a:pt x="63" y="215"/>
                    <a:pt x="134" y="215"/>
                  </a:cubicBezTo>
                  <a:cubicBezTo>
                    <a:pt x="156" y="215"/>
                    <a:pt x="180" y="207"/>
                    <a:pt x="201"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7"/>
            <p:cNvSpPr/>
            <p:nvPr/>
          </p:nvSpPr>
          <p:spPr>
            <a:xfrm>
              <a:off x="6979187" y="4148195"/>
              <a:ext cx="36049" cy="32293"/>
            </a:xfrm>
            <a:custGeom>
              <a:rect b="b" l="l" r="r" t="t"/>
              <a:pathLst>
                <a:path extrusionOk="0" h="215" w="240">
                  <a:moveTo>
                    <a:pt x="131" y="1"/>
                  </a:moveTo>
                  <a:cubicBezTo>
                    <a:pt x="94" y="1"/>
                    <a:pt x="57" y="20"/>
                    <a:pt x="37" y="62"/>
                  </a:cubicBezTo>
                  <a:cubicBezTo>
                    <a:pt x="0" y="139"/>
                    <a:pt x="63" y="215"/>
                    <a:pt x="134" y="215"/>
                  </a:cubicBezTo>
                  <a:cubicBezTo>
                    <a:pt x="157" y="215"/>
                    <a:pt x="180" y="207"/>
                    <a:pt x="201" y="190"/>
                  </a:cubicBezTo>
                  <a:cubicBezTo>
                    <a:pt x="226" y="170"/>
                    <a:pt x="239" y="139"/>
                    <a:pt x="239" y="108"/>
                  </a:cubicBezTo>
                  <a:cubicBezTo>
                    <a:pt x="239" y="40"/>
                    <a:pt x="185"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7"/>
            <p:cNvSpPr/>
            <p:nvPr/>
          </p:nvSpPr>
          <p:spPr>
            <a:xfrm>
              <a:off x="6900031" y="4148195"/>
              <a:ext cx="36199" cy="32293"/>
            </a:xfrm>
            <a:custGeom>
              <a:rect b="b" l="l" r="r" t="t"/>
              <a:pathLst>
                <a:path extrusionOk="0" h="215" w="241">
                  <a:moveTo>
                    <a:pt x="133" y="1"/>
                  </a:moveTo>
                  <a:cubicBezTo>
                    <a:pt x="95" y="1"/>
                    <a:pt x="58" y="20"/>
                    <a:pt x="37" y="62"/>
                  </a:cubicBezTo>
                  <a:cubicBezTo>
                    <a:pt x="1" y="139"/>
                    <a:pt x="64" y="215"/>
                    <a:pt x="135" y="215"/>
                  </a:cubicBezTo>
                  <a:cubicBezTo>
                    <a:pt x="157" y="215"/>
                    <a:pt x="181" y="207"/>
                    <a:pt x="202" y="190"/>
                  </a:cubicBezTo>
                  <a:cubicBezTo>
                    <a:pt x="226" y="170"/>
                    <a:pt x="241" y="139"/>
                    <a:pt x="241" y="108"/>
                  </a:cubicBezTo>
                  <a:cubicBezTo>
                    <a:pt x="241" y="40"/>
                    <a:pt x="187"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7"/>
            <p:cNvSpPr/>
            <p:nvPr/>
          </p:nvSpPr>
          <p:spPr>
            <a:xfrm>
              <a:off x="6821175" y="4148195"/>
              <a:ext cx="36049" cy="32293"/>
            </a:xfrm>
            <a:custGeom>
              <a:rect b="b" l="l" r="r" t="t"/>
              <a:pathLst>
                <a:path extrusionOk="0" h="215" w="240">
                  <a:moveTo>
                    <a:pt x="131" y="1"/>
                  </a:moveTo>
                  <a:cubicBezTo>
                    <a:pt x="94" y="1"/>
                    <a:pt x="57" y="20"/>
                    <a:pt x="37" y="62"/>
                  </a:cubicBezTo>
                  <a:cubicBezTo>
                    <a:pt x="0" y="139"/>
                    <a:pt x="63" y="215"/>
                    <a:pt x="133" y="215"/>
                  </a:cubicBezTo>
                  <a:cubicBezTo>
                    <a:pt x="156" y="215"/>
                    <a:pt x="179" y="207"/>
                    <a:pt x="200" y="190"/>
                  </a:cubicBezTo>
                  <a:cubicBezTo>
                    <a:pt x="225" y="170"/>
                    <a:pt x="239" y="139"/>
                    <a:pt x="239" y="108"/>
                  </a:cubicBezTo>
                  <a:cubicBezTo>
                    <a:pt x="239" y="40"/>
                    <a:pt x="185"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7"/>
            <p:cNvSpPr/>
            <p:nvPr/>
          </p:nvSpPr>
          <p:spPr>
            <a:xfrm>
              <a:off x="6742019" y="4148195"/>
              <a:ext cx="36049" cy="32293"/>
            </a:xfrm>
            <a:custGeom>
              <a:rect b="b" l="l" r="r" t="t"/>
              <a:pathLst>
                <a:path extrusionOk="0" h="215" w="240">
                  <a:moveTo>
                    <a:pt x="132" y="1"/>
                  </a:moveTo>
                  <a:cubicBezTo>
                    <a:pt x="94" y="1"/>
                    <a:pt x="57" y="20"/>
                    <a:pt x="37" y="62"/>
                  </a:cubicBezTo>
                  <a:cubicBezTo>
                    <a:pt x="0" y="139"/>
                    <a:pt x="63" y="215"/>
                    <a:pt x="134" y="215"/>
                  </a:cubicBezTo>
                  <a:cubicBezTo>
                    <a:pt x="156" y="215"/>
                    <a:pt x="179" y="207"/>
                    <a:pt x="200" y="190"/>
                  </a:cubicBezTo>
                  <a:cubicBezTo>
                    <a:pt x="225"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7"/>
            <p:cNvSpPr/>
            <p:nvPr/>
          </p:nvSpPr>
          <p:spPr>
            <a:xfrm>
              <a:off x="6662862" y="4148195"/>
              <a:ext cx="36199" cy="32293"/>
            </a:xfrm>
            <a:custGeom>
              <a:rect b="b" l="l" r="r" t="t"/>
              <a:pathLst>
                <a:path extrusionOk="0" h="215" w="241">
                  <a:moveTo>
                    <a:pt x="132" y="1"/>
                  </a:moveTo>
                  <a:cubicBezTo>
                    <a:pt x="95" y="1"/>
                    <a:pt x="57" y="20"/>
                    <a:pt x="38" y="62"/>
                  </a:cubicBezTo>
                  <a:cubicBezTo>
                    <a:pt x="1" y="140"/>
                    <a:pt x="64" y="215"/>
                    <a:pt x="135" y="215"/>
                  </a:cubicBezTo>
                  <a:cubicBezTo>
                    <a:pt x="157" y="215"/>
                    <a:pt x="181" y="207"/>
                    <a:pt x="202" y="190"/>
                  </a:cubicBezTo>
                  <a:cubicBezTo>
                    <a:pt x="227" y="170"/>
                    <a:pt x="240" y="139"/>
                    <a:pt x="240" y="108"/>
                  </a:cubicBezTo>
                  <a:cubicBezTo>
                    <a:pt x="240" y="40"/>
                    <a:pt x="18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7"/>
            <p:cNvSpPr/>
            <p:nvPr/>
          </p:nvSpPr>
          <p:spPr>
            <a:xfrm>
              <a:off x="5040234" y="4121760"/>
              <a:ext cx="2520999" cy="304305"/>
            </a:xfrm>
            <a:custGeom>
              <a:rect b="b" l="l" r="r" t="t"/>
              <a:pathLst>
                <a:path extrusionOk="0" h="2026" w="16784">
                  <a:moveTo>
                    <a:pt x="16637" y="85"/>
                  </a:moveTo>
                  <a:lnTo>
                    <a:pt x="16355" y="366"/>
                  </a:lnTo>
                  <a:lnTo>
                    <a:pt x="14780" y="1941"/>
                  </a:lnTo>
                  <a:lnTo>
                    <a:pt x="145" y="1941"/>
                  </a:lnTo>
                  <a:lnTo>
                    <a:pt x="366" y="1719"/>
                  </a:lnTo>
                  <a:lnTo>
                    <a:pt x="2001" y="85"/>
                  </a:lnTo>
                  <a:close/>
                  <a:moveTo>
                    <a:pt x="1983" y="0"/>
                  </a:moveTo>
                  <a:cubicBezTo>
                    <a:pt x="1972" y="0"/>
                    <a:pt x="1962" y="5"/>
                    <a:pt x="1954" y="13"/>
                  </a:cubicBezTo>
                  <a:lnTo>
                    <a:pt x="1941" y="25"/>
                  </a:lnTo>
                  <a:lnTo>
                    <a:pt x="1040" y="926"/>
                  </a:lnTo>
                  <a:lnTo>
                    <a:pt x="13" y="1953"/>
                  </a:lnTo>
                  <a:cubicBezTo>
                    <a:pt x="5" y="1961"/>
                    <a:pt x="1" y="1973"/>
                    <a:pt x="1" y="1985"/>
                  </a:cubicBezTo>
                  <a:cubicBezTo>
                    <a:pt x="1" y="1986"/>
                    <a:pt x="1" y="1987"/>
                    <a:pt x="1" y="1988"/>
                  </a:cubicBezTo>
                  <a:cubicBezTo>
                    <a:pt x="2" y="1989"/>
                    <a:pt x="2" y="1991"/>
                    <a:pt x="2" y="1992"/>
                  </a:cubicBezTo>
                  <a:cubicBezTo>
                    <a:pt x="2" y="1992"/>
                    <a:pt x="2" y="1993"/>
                    <a:pt x="3" y="1994"/>
                  </a:cubicBezTo>
                  <a:cubicBezTo>
                    <a:pt x="3" y="1995"/>
                    <a:pt x="3" y="1996"/>
                    <a:pt x="3" y="1997"/>
                  </a:cubicBezTo>
                  <a:cubicBezTo>
                    <a:pt x="4" y="1997"/>
                    <a:pt x="4" y="1998"/>
                    <a:pt x="4" y="2000"/>
                  </a:cubicBezTo>
                  <a:cubicBezTo>
                    <a:pt x="5" y="2001"/>
                    <a:pt x="5" y="2002"/>
                    <a:pt x="6" y="2003"/>
                  </a:cubicBezTo>
                  <a:cubicBezTo>
                    <a:pt x="6" y="2004"/>
                    <a:pt x="7" y="2005"/>
                    <a:pt x="7" y="2005"/>
                  </a:cubicBezTo>
                  <a:cubicBezTo>
                    <a:pt x="7" y="2006"/>
                    <a:pt x="8" y="2007"/>
                    <a:pt x="10" y="2009"/>
                  </a:cubicBezTo>
                  <a:cubicBezTo>
                    <a:pt x="10" y="2009"/>
                    <a:pt x="11" y="2010"/>
                    <a:pt x="11" y="2011"/>
                  </a:cubicBezTo>
                  <a:cubicBezTo>
                    <a:pt x="12" y="2011"/>
                    <a:pt x="13" y="2012"/>
                    <a:pt x="13" y="2013"/>
                  </a:cubicBezTo>
                  <a:cubicBezTo>
                    <a:pt x="14" y="2013"/>
                    <a:pt x="14" y="2014"/>
                    <a:pt x="15" y="2015"/>
                  </a:cubicBezTo>
                  <a:cubicBezTo>
                    <a:pt x="16" y="2015"/>
                    <a:pt x="17" y="2016"/>
                    <a:pt x="17" y="2016"/>
                  </a:cubicBezTo>
                  <a:cubicBezTo>
                    <a:pt x="19" y="2018"/>
                    <a:pt x="20" y="2018"/>
                    <a:pt x="21" y="2019"/>
                  </a:cubicBezTo>
                  <a:cubicBezTo>
                    <a:pt x="21" y="2019"/>
                    <a:pt x="22" y="2020"/>
                    <a:pt x="23" y="2020"/>
                  </a:cubicBezTo>
                  <a:cubicBezTo>
                    <a:pt x="24" y="2020"/>
                    <a:pt x="25" y="2021"/>
                    <a:pt x="25" y="2021"/>
                  </a:cubicBezTo>
                  <a:cubicBezTo>
                    <a:pt x="26" y="2022"/>
                    <a:pt x="28" y="2022"/>
                    <a:pt x="28" y="2022"/>
                  </a:cubicBezTo>
                  <a:cubicBezTo>
                    <a:pt x="30" y="2023"/>
                    <a:pt x="32" y="2023"/>
                    <a:pt x="33" y="2024"/>
                  </a:cubicBezTo>
                  <a:lnTo>
                    <a:pt x="35" y="2024"/>
                  </a:lnTo>
                  <a:cubicBezTo>
                    <a:pt x="38" y="2024"/>
                    <a:pt x="40" y="2025"/>
                    <a:pt x="43" y="2025"/>
                  </a:cubicBezTo>
                  <a:lnTo>
                    <a:pt x="14797" y="2025"/>
                  </a:lnTo>
                  <a:cubicBezTo>
                    <a:pt x="14808" y="2025"/>
                    <a:pt x="14819" y="2021"/>
                    <a:pt x="14827" y="2013"/>
                  </a:cubicBezTo>
                  <a:lnTo>
                    <a:pt x="16474" y="366"/>
                  </a:lnTo>
                  <a:lnTo>
                    <a:pt x="16768" y="72"/>
                  </a:lnTo>
                  <a:cubicBezTo>
                    <a:pt x="16769" y="70"/>
                    <a:pt x="16770" y="69"/>
                    <a:pt x="16773" y="67"/>
                  </a:cubicBezTo>
                  <a:cubicBezTo>
                    <a:pt x="16773" y="65"/>
                    <a:pt x="16773" y="65"/>
                    <a:pt x="16774" y="64"/>
                  </a:cubicBezTo>
                  <a:cubicBezTo>
                    <a:pt x="16775" y="63"/>
                    <a:pt x="16775" y="62"/>
                    <a:pt x="16776" y="60"/>
                  </a:cubicBezTo>
                  <a:cubicBezTo>
                    <a:pt x="16776" y="60"/>
                    <a:pt x="16777" y="59"/>
                    <a:pt x="16777" y="58"/>
                  </a:cubicBezTo>
                  <a:cubicBezTo>
                    <a:pt x="16778" y="55"/>
                    <a:pt x="16778" y="54"/>
                    <a:pt x="16778" y="52"/>
                  </a:cubicBezTo>
                  <a:cubicBezTo>
                    <a:pt x="16779" y="52"/>
                    <a:pt x="16779" y="51"/>
                    <a:pt x="16779" y="51"/>
                  </a:cubicBezTo>
                  <a:cubicBezTo>
                    <a:pt x="16784" y="25"/>
                    <a:pt x="16765" y="0"/>
                    <a:pt x="16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9" name="Google Shape;3919;p17"/>
          <p:cNvSpPr/>
          <p:nvPr/>
        </p:nvSpPr>
        <p:spPr>
          <a:xfrm rot="5792959">
            <a:off x="6684246" y="1241198"/>
            <a:ext cx="796257" cy="725434"/>
          </a:xfrm>
          <a:custGeom>
            <a:rect b="b" l="l" r="r" t="t"/>
            <a:pathLst>
              <a:path extrusionOk="0" h="5736" w="6296">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7"/>
          <p:cNvSpPr/>
          <p:nvPr/>
        </p:nvSpPr>
        <p:spPr>
          <a:xfrm rot="-395676">
            <a:off x="2978788" y="1342817"/>
            <a:ext cx="725450" cy="777194"/>
          </a:xfrm>
          <a:custGeom>
            <a:rect b="b" l="l" r="r" t="t"/>
            <a:pathLst>
              <a:path extrusionOk="0" h="5819" w="5432">
                <a:moveTo>
                  <a:pt x="5432" y="0"/>
                </a:moveTo>
                <a:lnTo>
                  <a:pt x="2717" y="1114"/>
                </a:lnTo>
                <a:lnTo>
                  <a:pt x="1" y="2229"/>
                </a:lnTo>
                <a:lnTo>
                  <a:pt x="1397" y="3308"/>
                </a:lnTo>
                <a:lnTo>
                  <a:pt x="1431" y="3334"/>
                </a:lnTo>
                <a:lnTo>
                  <a:pt x="1921" y="3714"/>
                </a:lnTo>
                <a:lnTo>
                  <a:pt x="1952" y="3736"/>
                </a:lnTo>
                <a:lnTo>
                  <a:pt x="2324" y="4024"/>
                </a:lnTo>
                <a:lnTo>
                  <a:pt x="2446" y="4119"/>
                </a:lnTo>
                <a:lnTo>
                  <a:pt x="2473" y="4139"/>
                </a:lnTo>
                <a:lnTo>
                  <a:pt x="2972" y="4525"/>
                </a:lnTo>
                <a:lnTo>
                  <a:pt x="2994" y="4542"/>
                </a:lnTo>
                <a:lnTo>
                  <a:pt x="3493" y="4926"/>
                </a:lnTo>
                <a:lnTo>
                  <a:pt x="3542" y="4965"/>
                </a:lnTo>
                <a:lnTo>
                  <a:pt x="3978" y="5301"/>
                </a:lnTo>
                <a:lnTo>
                  <a:pt x="4066" y="5369"/>
                </a:lnTo>
                <a:lnTo>
                  <a:pt x="4501" y="5705"/>
                </a:lnTo>
                <a:lnTo>
                  <a:pt x="4588" y="5773"/>
                </a:lnTo>
                <a:lnTo>
                  <a:pt x="4648" y="5819"/>
                </a:lnTo>
                <a:lnTo>
                  <a:pt x="4706" y="5380"/>
                </a:lnTo>
                <a:lnTo>
                  <a:pt x="4717" y="5296"/>
                </a:lnTo>
                <a:lnTo>
                  <a:pt x="4795" y="4725"/>
                </a:lnTo>
                <a:lnTo>
                  <a:pt x="4806" y="4642"/>
                </a:lnTo>
                <a:lnTo>
                  <a:pt x="4883" y="4069"/>
                </a:lnTo>
                <a:lnTo>
                  <a:pt x="4894" y="3988"/>
                </a:lnTo>
                <a:lnTo>
                  <a:pt x="4973" y="3405"/>
                </a:lnTo>
                <a:lnTo>
                  <a:pt x="4985" y="3312"/>
                </a:lnTo>
                <a:lnTo>
                  <a:pt x="5039" y="2909"/>
                </a:lnTo>
                <a:lnTo>
                  <a:pt x="5061" y="2750"/>
                </a:lnTo>
                <a:lnTo>
                  <a:pt x="5074" y="2658"/>
                </a:lnTo>
                <a:lnTo>
                  <a:pt x="5149" y="2095"/>
                </a:lnTo>
                <a:lnTo>
                  <a:pt x="5162" y="2004"/>
                </a:lnTo>
                <a:lnTo>
                  <a:pt x="5238" y="1439"/>
                </a:lnTo>
                <a:lnTo>
                  <a:pt x="5250" y="1349"/>
                </a:lnTo>
                <a:lnTo>
                  <a:pt x="54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1" name="Google Shape;3921;p17"/>
          <p:cNvGrpSpPr/>
          <p:nvPr/>
        </p:nvGrpSpPr>
        <p:grpSpPr>
          <a:xfrm rot="647315">
            <a:off x="3012268" y="1310459"/>
            <a:ext cx="739507" cy="784022"/>
            <a:chOff x="6283700" y="3178200"/>
            <a:chExt cx="369725" cy="392000"/>
          </a:xfrm>
        </p:grpSpPr>
        <p:sp>
          <p:nvSpPr>
            <p:cNvPr id="3922" name="Google Shape;3922;p17"/>
            <p:cNvSpPr/>
            <p:nvPr/>
          </p:nvSpPr>
          <p:spPr>
            <a:xfrm>
              <a:off x="6287300" y="3443150"/>
              <a:ext cx="11075" cy="6675"/>
            </a:xfrm>
            <a:custGeom>
              <a:rect b="b" l="l" r="r" t="t"/>
              <a:pathLst>
                <a:path extrusionOk="0" h="267" w="443">
                  <a:moveTo>
                    <a:pt x="200" y="1"/>
                  </a:moveTo>
                  <a:cubicBezTo>
                    <a:pt x="125" y="1"/>
                    <a:pt x="49" y="35"/>
                    <a:pt x="1" y="110"/>
                  </a:cubicBezTo>
                  <a:lnTo>
                    <a:pt x="392" y="248"/>
                  </a:lnTo>
                  <a:lnTo>
                    <a:pt x="442" y="267"/>
                  </a:lnTo>
                  <a:cubicBezTo>
                    <a:pt x="442" y="245"/>
                    <a:pt x="442" y="220"/>
                    <a:pt x="439" y="198"/>
                  </a:cubicBezTo>
                  <a:cubicBezTo>
                    <a:pt x="415" y="72"/>
                    <a:pt x="308"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7"/>
            <p:cNvSpPr/>
            <p:nvPr/>
          </p:nvSpPr>
          <p:spPr>
            <a:xfrm>
              <a:off x="6313700" y="3437625"/>
              <a:ext cx="14525" cy="12125"/>
            </a:xfrm>
            <a:custGeom>
              <a:rect b="b" l="l" r="r" t="t"/>
              <a:pathLst>
                <a:path extrusionOk="0" h="485" w="581">
                  <a:moveTo>
                    <a:pt x="315" y="1"/>
                  </a:moveTo>
                  <a:cubicBezTo>
                    <a:pt x="300" y="1"/>
                    <a:pt x="285" y="2"/>
                    <a:pt x="270" y="5"/>
                  </a:cubicBezTo>
                  <a:cubicBezTo>
                    <a:pt x="60" y="46"/>
                    <a:pt x="1" y="318"/>
                    <a:pt x="179" y="441"/>
                  </a:cubicBezTo>
                  <a:cubicBezTo>
                    <a:pt x="222" y="471"/>
                    <a:pt x="269" y="484"/>
                    <a:pt x="314" y="484"/>
                  </a:cubicBezTo>
                  <a:cubicBezTo>
                    <a:pt x="454" y="484"/>
                    <a:pt x="581" y="358"/>
                    <a:pt x="552" y="199"/>
                  </a:cubicBezTo>
                  <a:cubicBezTo>
                    <a:pt x="530" y="83"/>
                    <a:pt x="429"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7"/>
            <p:cNvSpPr/>
            <p:nvPr/>
          </p:nvSpPr>
          <p:spPr>
            <a:xfrm>
              <a:off x="6283700" y="3417675"/>
              <a:ext cx="9650" cy="8300"/>
            </a:xfrm>
            <a:custGeom>
              <a:rect b="b" l="l" r="r" t="t"/>
              <a:pathLst>
                <a:path extrusionOk="0" h="332" w="386">
                  <a:moveTo>
                    <a:pt x="348" y="1"/>
                  </a:moveTo>
                  <a:lnTo>
                    <a:pt x="0" y="295"/>
                  </a:lnTo>
                  <a:cubicBezTo>
                    <a:pt x="38" y="319"/>
                    <a:pt x="82" y="331"/>
                    <a:pt x="125" y="331"/>
                  </a:cubicBezTo>
                  <a:cubicBezTo>
                    <a:pt x="140" y="331"/>
                    <a:pt x="155" y="330"/>
                    <a:pt x="170" y="327"/>
                  </a:cubicBezTo>
                  <a:cubicBezTo>
                    <a:pt x="301" y="302"/>
                    <a:pt x="386" y="176"/>
                    <a:pt x="364" y="48"/>
                  </a:cubicBezTo>
                  <a:cubicBezTo>
                    <a:pt x="361" y="32"/>
                    <a:pt x="355" y="16"/>
                    <a:pt x="3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7"/>
            <p:cNvSpPr/>
            <p:nvPr/>
          </p:nvSpPr>
          <p:spPr>
            <a:xfrm>
              <a:off x="6309400" y="3408425"/>
              <a:ext cx="14525" cy="12050"/>
            </a:xfrm>
            <a:custGeom>
              <a:rect b="b" l="l" r="r" t="t"/>
              <a:pathLst>
                <a:path extrusionOk="0" h="482" w="581">
                  <a:moveTo>
                    <a:pt x="269" y="0"/>
                  </a:moveTo>
                  <a:cubicBezTo>
                    <a:pt x="129" y="0"/>
                    <a:pt x="1" y="127"/>
                    <a:pt x="32" y="286"/>
                  </a:cubicBezTo>
                  <a:cubicBezTo>
                    <a:pt x="54" y="400"/>
                    <a:pt x="154" y="482"/>
                    <a:pt x="266" y="482"/>
                  </a:cubicBezTo>
                  <a:cubicBezTo>
                    <a:pt x="281" y="482"/>
                    <a:pt x="296" y="480"/>
                    <a:pt x="311" y="477"/>
                  </a:cubicBezTo>
                  <a:cubicBezTo>
                    <a:pt x="524" y="437"/>
                    <a:pt x="580" y="164"/>
                    <a:pt x="401" y="42"/>
                  </a:cubicBezTo>
                  <a:cubicBezTo>
                    <a:pt x="359" y="13"/>
                    <a:pt x="313"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7"/>
            <p:cNvSpPr/>
            <p:nvPr/>
          </p:nvSpPr>
          <p:spPr>
            <a:xfrm>
              <a:off x="6349750" y="3461375"/>
              <a:ext cx="12875" cy="10625"/>
            </a:xfrm>
            <a:custGeom>
              <a:rect b="b" l="l" r="r" t="t"/>
              <a:pathLst>
                <a:path extrusionOk="0" h="425" w="515">
                  <a:moveTo>
                    <a:pt x="264" y="0"/>
                  </a:moveTo>
                  <a:cubicBezTo>
                    <a:pt x="249" y="0"/>
                    <a:pt x="234" y="2"/>
                    <a:pt x="220" y="5"/>
                  </a:cubicBezTo>
                  <a:cubicBezTo>
                    <a:pt x="88" y="27"/>
                    <a:pt x="0" y="152"/>
                    <a:pt x="25" y="283"/>
                  </a:cubicBezTo>
                  <a:lnTo>
                    <a:pt x="420" y="425"/>
                  </a:lnTo>
                  <a:cubicBezTo>
                    <a:pt x="483" y="368"/>
                    <a:pt x="514" y="280"/>
                    <a:pt x="498" y="199"/>
                  </a:cubicBezTo>
                  <a:cubicBezTo>
                    <a:pt x="476" y="82"/>
                    <a:pt x="376" y="0"/>
                    <a:pt x="2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7"/>
            <p:cNvSpPr/>
            <p:nvPr/>
          </p:nvSpPr>
          <p:spPr>
            <a:xfrm>
              <a:off x="6342925" y="3432150"/>
              <a:ext cx="14525" cy="12100"/>
            </a:xfrm>
            <a:custGeom>
              <a:rect b="b" l="l" r="r" t="t"/>
              <a:pathLst>
                <a:path extrusionOk="0" h="484" w="581">
                  <a:moveTo>
                    <a:pt x="315" y="0"/>
                  </a:moveTo>
                  <a:cubicBezTo>
                    <a:pt x="300" y="0"/>
                    <a:pt x="285" y="2"/>
                    <a:pt x="270" y="5"/>
                  </a:cubicBezTo>
                  <a:cubicBezTo>
                    <a:pt x="60" y="45"/>
                    <a:pt x="1" y="318"/>
                    <a:pt x="179" y="440"/>
                  </a:cubicBezTo>
                  <a:cubicBezTo>
                    <a:pt x="222" y="470"/>
                    <a:pt x="269" y="484"/>
                    <a:pt x="314" y="484"/>
                  </a:cubicBezTo>
                  <a:cubicBezTo>
                    <a:pt x="454" y="484"/>
                    <a:pt x="581" y="357"/>
                    <a:pt x="552" y="199"/>
                  </a:cubicBezTo>
                  <a:cubicBezTo>
                    <a:pt x="530" y="82"/>
                    <a:pt x="429" y="0"/>
                    <a:pt x="3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7"/>
            <p:cNvSpPr/>
            <p:nvPr/>
          </p:nvSpPr>
          <p:spPr>
            <a:xfrm>
              <a:off x="6338625" y="3402925"/>
              <a:ext cx="14500" cy="12075"/>
            </a:xfrm>
            <a:custGeom>
              <a:rect b="b" l="l" r="r" t="t"/>
              <a:pathLst>
                <a:path extrusionOk="0" h="483" w="580">
                  <a:moveTo>
                    <a:pt x="270" y="1"/>
                  </a:moveTo>
                  <a:cubicBezTo>
                    <a:pt x="128" y="1"/>
                    <a:pt x="1" y="128"/>
                    <a:pt x="32" y="287"/>
                  </a:cubicBezTo>
                  <a:cubicBezTo>
                    <a:pt x="54" y="400"/>
                    <a:pt x="154" y="482"/>
                    <a:pt x="266" y="482"/>
                  </a:cubicBezTo>
                  <a:cubicBezTo>
                    <a:pt x="281" y="482"/>
                    <a:pt x="296" y="481"/>
                    <a:pt x="310" y="478"/>
                  </a:cubicBezTo>
                  <a:cubicBezTo>
                    <a:pt x="524" y="437"/>
                    <a:pt x="580" y="165"/>
                    <a:pt x="404" y="42"/>
                  </a:cubicBezTo>
                  <a:cubicBezTo>
                    <a:pt x="361" y="14"/>
                    <a:pt x="315" y="1"/>
                    <a:pt x="2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7"/>
            <p:cNvSpPr/>
            <p:nvPr/>
          </p:nvSpPr>
          <p:spPr>
            <a:xfrm>
              <a:off x="6334300" y="3374675"/>
              <a:ext cx="13350" cy="11100"/>
            </a:xfrm>
            <a:custGeom>
              <a:rect b="b" l="l" r="r" t="t"/>
              <a:pathLst>
                <a:path extrusionOk="0" h="444" w="534">
                  <a:moveTo>
                    <a:pt x="352" y="0"/>
                  </a:moveTo>
                  <a:lnTo>
                    <a:pt x="1" y="298"/>
                  </a:lnTo>
                  <a:cubicBezTo>
                    <a:pt x="39" y="387"/>
                    <a:pt x="125" y="444"/>
                    <a:pt x="219" y="444"/>
                  </a:cubicBezTo>
                  <a:cubicBezTo>
                    <a:pt x="234" y="444"/>
                    <a:pt x="249" y="442"/>
                    <a:pt x="264" y="439"/>
                  </a:cubicBezTo>
                  <a:cubicBezTo>
                    <a:pt x="477" y="398"/>
                    <a:pt x="534" y="119"/>
                    <a:pt x="3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7"/>
            <p:cNvSpPr/>
            <p:nvPr/>
          </p:nvSpPr>
          <p:spPr>
            <a:xfrm>
              <a:off x="6377700" y="3455875"/>
              <a:ext cx="14525" cy="12125"/>
            </a:xfrm>
            <a:custGeom>
              <a:rect b="b" l="l" r="r" t="t"/>
              <a:pathLst>
                <a:path extrusionOk="0" h="485" w="581">
                  <a:moveTo>
                    <a:pt x="313" y="1"/>
                  </a:moveTo>
                  <a:cubicBezTo>
                    <a:pt x="298" y="1"/>
                    <a:pt x="283" y="2"/>
                    <a:pt x="267" y="5"/>
                  </a:cubicBezTo>
                  <a:cubicBezTo>
                    <a:pt x="57" y="46"/>
                    <a:pt x="1" y="319"/>
                    <a:pt x="176" y="441"/>
                  </a:cubicBezTo>
                  <a:cubicBezTo>
                    <a:pt x="220" y="471"/>
                    <a:pt x="267" y="484"/>
                    <a:pt x="313" y="484"/>
                  </a:cubicBezTo>
                  <a:cubicBezTo>
                    <a:pt x="454" y="484"/>
                    <a:pt x="580" y="357"/>
                    <a:pt x="549" y="196"/>
                  </a:cubicBezTo>
                  <a:cubicBezTo>
                    <a:pt x="527" y="83"/>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7"/>
            <p:cNvSpPr/>
            <p:nvPr/>
          </p:nvSpPr>
          <p:spPr>
            <a:xfrm>
              <a:off x="6372225" y="3426675"/>
              <a:ext cx="14450" cy="12100"/>
            </a:xfrm>
            <a:custGeom>
              <a:rect b="b" l="l" r="r" t="t"/>
              <a:pathLst>
                <a:path extrusionOk="0" h="484" w="578">
                  <a:moveTo>
                    <a:pt x="312" y="0"/>
                  </a:moveTo>
                  <a:cubicBezTo>
                    <a:pt x="297" y="0"/>
                    <a:pt x="282" y="1"/>
                    <a:pt x="267" y="4"/>
                  </a:cubicBezTo>
                  <a:cubicBezTo>
                    <a:pt x="57" y="45"/>
                    <a:pt x="1" y="318"/>
                    <a:pt x="176" y="440"/>
                  </a:cubicBezTo>
                  <a:cubicBezTo>
                    <a:pt x="219" y="470"/>
                    <a:pt x="266" y="483"/>
                    <a:pt x="311" y="483"/>
                  </a:cubicBezTo>
                  <a:cubicBezTo>
                    <a:pt x="450" y="483"/>
                    <a:pt x="577" y="356"/>
                    <a:pt x="549" y="195"/>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7"/>
            <p:cNvSpPr/>
            <p:nvPr/>
          </p:nvSpPr>
          <p:spPr>
            <a:xfrm>
              <a:off x="6366750" y="3397450"/>
              <a:ext cx="14450" cy="12075"/>
            </a:xfrm>
            <a:custGeom>
              <a:rect b="b" l="l" r="r" t="t"/>
              <a:pathLst>
                <a:path extrusionOk="0" h="483" w="578">
                  <a:moveTo>
                    <a:pt x="312" y="0"/>
                  </a:moveTo>
                  <a:cubicBezTo>
                    <a:pt x="297" y="0"/>
                    <a:pt x="282" y="1"/>
                    <a:pt x="267" y="4"/>
                  </a:cubicBezTo>
                  <a:cubicBezTo>
                    <a:pt x="57" y="45"/>
                    <a:pt x="0" y="318"/>
                    <a:pt x="176" y="440"/>
                  </a:cubicBezTo>
                  <a:cubicBezTo>
                    <a:pt x="219" y="469"/>
                    <a:pt x="265" y="482"/>
                    <a:pt x="310" y="482"/>
                  </a:cubicBezTo>
                  <a:cubicBezTo>
                    <a:pt x="450" y="482"/>
                    <a:pt x="577" y="357"/>
                    <a:pt x="549" y="196"/>
                  </a:cubicBezTo>
                  <a:cubicBezTo>
                    <a:pt x="526"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7"/>
            <p:cNvSpPr/>
            <p:nvPr/>
          </p:nvSpPr>
          <p:spPr>
            <a:xfrm>
              <a:off x="6362375" y="3368225"/>
              <a:ext cx="14500" cy="12050"/>
            </a:xfrm>
            <a:custGeom>
              <a:rect b="b" l="l" r="r" t="t"/>
              <a:pathLst>
                <a:path extrusionOk="0" h="482" w="580">
                  <a:moveTo>
                    <a:pt x="268" y="0"/>
                  </a:moveTo>
                  <a:cubicBezTo>
                    <a:pt x="127" y="0"/>
                    <a:pt x="0" y="125"/>
                    <a:pt x="31" y="287"/>
                  </a:cubicBezTo>
                  <a:cubicBezTo>
                    <a:pt x="53" y="400"/>
                    <a:pt x="154" y="482"/>
                    <a:pt x="266" y="482"/>
                  </a:cubicBezTo>
                  <a:cubicBezTo>
                    <a:pt x="280" y="482"/>
                    <a:pt x="295" y="481"/>
                    <a:pt x="310" y="478"/>
                  </a:cubicBezTo>
                  <a:cubicBezTo>
                    <a:pt x="523" y="437"/>
                    <a:pt x="580" y="164"/>
                    <a:pt x="404" y="42"/>
                  </a:cubicBezTo>
                  <a:cubicBezTo>
                    <a:pt x="360" y="13"/>
                    <a:pt x="314"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7"/>
            <p:cNvSpPr/>
            <p:nvPr/>
          </p:nvSpPr>
          <p:spPr>
            <a:xfrm>
              <a:off x="6412425" y="3479625"/>
              <a:ext cx="14500" cy="12100"/>
            </a:xfrm>
            <a:custGeom>
              <a:rect b="b" l="l" r="r" t="t"/>
              <a:pathLst>
                <a:path extrusionOk="0" h="484" w="580">
                  <a:moveTo>
                    <a:pt x="312" y="0"/>
                  </a:moveTo>
                  <a:cubicBezTo>
                    <a:pt x="297" y="0"/>
                    <a:pt x="282" y="2"/>
                    <a:pt x="267" y="5"/>
                  </a:cubicBezTo>
                  <a:cubicBezTo>
                    <a:pt x="57" y="45"/>
                    <a:pt x="0" y="318"/>
                    <a:pt x="176" y="440"/>
                  </a:cubicBezTo>
                  <a:cubicBezTo>
                    <a:pt x="220" y="470"/>
                    <a:pt x="267" y="484"/>
                    <a:pt x="312" y="484"/>
                  </a:cubicBezTo>
                  <a:cubicBezTo>
                    <a:pt x="453" y="484"/>
                    <a:pt x="579" y="357"/>
                    <a:pt x="549" y="196"/>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7"/>
            <p:cNvSpPr/>
            <p:nvPr/>
          </p:nvSpPr>
          <p:spPr>
            <a:xfrm>
              <a:off x="6408050" y="3450400"/>
              <a:ext cx="14500" cy="12075"/>
            </a:xfrm>
            <a:custGeom>
              <a:rect b="b" l="l" r="r" t="t"/>
              <a:pathLst>
                <a:path extrusionOk="0" h="483" w="580">
                  <a:moveTo>
                    <a:pt x="269" y="1"/>
                  </a:moveTo>
                  <a:cubicBezTo>
                    <a:pt x="128" y="1"/>
                    <a:pt x="0" y="128"/>
                    <a:pt x="31" y="287"/>
                  </a:cubicBezTo>
                  <a:cubicBezTo>
                    <a:pt x="53" y="401"/>
                    <a:pt x="154" y="482"/>
                    <a:pt x="268" y="482"/>
                  </a:cubicBezTo>
                  <a:cubicBezTo>
                    <a:pt x="283" y="482"/>
                    <a:pt x="298" y="481"/>
                    <a:pt x="313" y="478"/>
                  </a:cubicBezTo>
                  <a:cubicBezTo>
                    <a:pt x="523" y="437"/>
                    <a:pt x="580" y="165"/>
                    <a:pt x="404" y="42"/>
                  </a:cubicBezTo>
                  <a:cubicBezTo>
                    <a:pt x="361" y="14"/>
                    <a:pt x="314"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7"/>
            <p:cNvSpPr/>
            <p:nvPr/>
          </p:nvSpPr>
          <p:spPr>
            <a:xfrm>
              <a:off x="6401450" y="3421175"/>
              <a:ext cx="14450" cy="12075"/>
            </a:xfrm>
            <a:custGeom>
              <a:rect b="b" l="l" r="r" t="t"/>
              <a:pathLst>
                <a:path extrusionOk="0" h="483" w="578">
                  <a:moveTo>
                    <a:pt x="312" y="1"/>
                  </a:moveTo>
                  <a:cubicBezTo>
                    <a:pt x="297" y="1"/>
                    <a:pt x="282" y="2"/>
                    <a:pt x="267" y="5"/>
                  </a:cubicBezTo>
                  <a:cubicBezTo>
                    <a:pt x="57" y="46"/>
                    <a:pt x="1" y="318"/>
                    <a:pt x="176" y="441"/>
                  </a:cubicBezTo>
                  <a:cubicBezTo>
                    <a:pt x="219" y="470"/>
                    <a:pt x="265" y="483"/>
                    <a:pt x="310" y="483"/>
                  </a:cubicBezTo>
                  <a:cubicBezTo>
                    <a:pt x="450" y="483"/>
                    <a:pt x="577" y="357"/>
                    <a:pt x="549" y="196"/>
                  </a:cubicBezTo>
                  <a:cubicBezTo>
                    <a:pt x="527" y="82"/>
                    <a:pt x="426" y="1"/>
                    <a:pt x="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7"/>
            <p:cNvSpPr/>
            <p:nvPr/>
          </p:nvSpPr>
          <p:spPr>
            <a:xfrm>
              <a:off x="6395975" y="3391950"/>
              <a:ext cx="14450" cy="12075"/>
            </a:xfrm>
            <a:custGeom>
              <a:rect b="b" l="l" r="r" t="t"/>
              <a:pathLst>
                <a:path extrusionOk="0" h="483" w="578">
                  <a:moveTo>
                    <a:pt x="312" y="1"/>
                  </a:moveTo>
                  <a:cubicBezTo>
                    <a:pt x="297" y="1"/>
                    <a:pt x="282" y="2"/>
                    <a:pt x="267" y="5"/>
                  </a:cubicBezTo>
                  <a:cubicBezTo>
                    <a:pt x="57" y="46"/>
                    <a:pt x="0" y="318"/>
                    <a:pt x="176" y="441"/>
                  </a:cubicBezTo>
                  <a:cubicBezTo>
                    <a:pt x="218" y="470"/>
                    <a:pt x="265" y="483"/>
                    <a:pt x="310" y="483"/>
                  </a:cubicBezTo>
                  <a:cubicBezTo>
                    <a:pt x="450" y="483"/>
                    <a:pt x="577" y="357"/>
                    <a:pt x="549" y="196"/>
                  </a:cubicBezTo>
                  <a:cubicBezTo>
                    <a:pt x="526" y="83"/>
                    <a:pt x="426" y="1"/>
                    <a:pt x="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7"/>
            <p:cNvSpPr/>
            <p:nvPr/>
          </p:nvSpPr>
          <p:spPr>
            <a:xfrm>
              <a:off x="6391600" y="3362700"/>
              <a:ext cx="14500" cy="12100"/>
            </a:xfrm>
            <a:custGeom>
              <a:rect b="b" l="l" r="r" t="t"/>
              <a:pathLst>
                <a:path extrusionOk="0" h="484" w="580">
                  <a:moveTo>
                    <a:pt x="267" y="0"/>
                  </a:moveTo>
                  <a:cubicBezTo>
                    <a:pt x="127" y="0"/>
                    <a:pt x="0" y="127"/>
                    <a:pt x="31" y="288"/>
                  </a:cubicBezTo>
                  <a:cubicBezTo>
                    <a:pt x="53" y="402"/>
                    <a:pt x="154" y="484"/>
                    <a:pt x="266" y="484"/>
                  </a:cubicBezTo>
                  <a:cubicBezTo>
                    <a:pt x="280" y="484"/>
                    <a:pt x="295" y="482"/>
                    <a:pt x="310" y="479"/>
                  </a:cubicBezTo>
                  <a:cubicBezTo>
                    <a:pt x="523" y="439"/>
                    <a:pt x="579" y="166"/>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7"/>
            <p:cNvSpPr/>
            <p:nvPr/>
          </p:nvSpPr>
          <p:spPr>
            <a:xfrm>
              <a:off x="6386650" y="3333500"/>
              <a:ext cx="13900" cy="12075"/>
            </a:xfrm>
            <a:custGeom>
              <a:rect b="b" l="l" r="r" t="t"/>
              <a:pathLst>
                <a:path extrusionOk="0" h="483" w="556">
                  <a:moveTo>
                    <a:pt x="248" y="1"/>
                  </a:moveTo>
                  <a:cubicBezTo>
                    <a:pt x="233" y="1"/>
                    <a:pt x="217" y="2"/>
                    <a:pt x="201" y="5"/>
                  </a:cubicBezTo>
                  <a:cubicBezTo>
                    <a:pt x="198" y="5"/>
                    <a:pt x="195" y="5"/>
                    <a:pt x="191" y="8"/>
                  </a:cubicBezTo>
                  <a:lnTo>
                    <a:pt x="22" y="149"/>
                  </a:lnTo>
                  <a:cubicBezTo>
                    <a:pt x="7" y="193"/>
                    <a:pt x="0" y="240"/>
                    <a:pt x="10" y="287"/>
                  </a:cubicBezTo>
                  <a:cubicBezTo>
                    <a:pt x="32" y="412"/>
                    <a:pt x="138" y="482"/>
                    <a:pt x="247" y="482"/>
                  </a:cubicBezTo>
                  <a:cubicBezTo>
                    <a:pt x="321" y="482"/>
                    <a:pt x="396" y="449"/>
                    <a:pt x="445" y="378"/>
                  </a:cubicBezTo>
                  <a:cubicBezTo>
                    <a:pt x="555" y="213"/>
                    <a:pt x="433" y="1"/>
                    <a:pt x="2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7"/>
            <p:cNvSpPr/>
            <p:nvPr/>
          </p:nvSpPr>
          <p:spPr>
            <a:xfrm>
              <a:off x="6451350" y="3503375"/>
              <a:ext cx="9425" cy="4575"/>
            </a:xfrm>
            <a:custGeom>
              <a:rect b="b" l="l" r="r" t="t"/>
              <a:pathLst>
                <a:path extrusionOk="0" h="183" w="377">
                  <a:moveTo>
                    <a:pt x="141" y="1"/>
                  </a:moveTo>
                  <a:cubicBezTo>
                    <a:pt x="127" y="1"/>
                    <a:pt x="112" y="2"/>
                    <a:pt x="98" y="4"/>
                  </a:cubicBezTo>
                  <a:cubicBezTo>
                    <a:pt x="63" y="11"/>
                    <a:pt x="29" y="26"/>
                    <a:pt x="1" y="48"/>
                  </a:cubicBezTo>
                  <a:lnTo>
                    <a:pt x="377" y="183"/>
                  </a:lnTo>
                  <a:cubicBezTo>
                    <a:pt x="349" y="72"/>
                    <a:pt x="250" y="1"/>
                    <a:pt x="1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7"/>
            <p:cNvSpPr/>
            <p:nvPr/>
          </p:nvSpPr>
          <p:spPr>
            <a:xfrm>
              <a:off x="6441650" y="3474150"/>
              <a:ext cx="14500" cy="12075"/>
            </a:xfrm>
            <a:custGeom>
              <a:rect b="b" l="l" r="r" t="t"/>
              <a:pathLst>
                <a:path extrusionOk="0" h="483" w="580">
                  <a:moveTo>
                    <a:pt x="312" y="0"/>
                  </a:moveTo>
                  <a:cubicBezTo>
                    <a:pt x="297" y="0"/>
                    <a:pt x="282" y="1"/>
                    <a:pt x="267" y="4"/>
                  </a:cubicBezTo>
                  <a:cubicBezTo>
                    <a:pt x="57" y="45"/>
                    <a:pt x="0" y="318"/>
                    <a:pt x="176" y="440"/>
                  </a:cubicBezTo>
                  <a:cubicBezTo>
                    <a:pt x="219" y="469"/>
                    <a:pt x="266" y="482"/>
                    <a:pt x="312" y="482"/>
                  </a:cubicBezTo>
                  <a:cubicBezTo>
                    <a:pt x="452" y="482"/>
                    <a:pt x="579" y="357"/>
                    <a:pt x="549" y="196"/>
                  </a:cubicBezTo>
                  <a:cubicBezTo>
                    <a:pt x="526"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7"/>
            <p:cNvSpPr/>
            <p:nvPr/>
          </p:nvSpPr>
          <p:spPr>
            <a:xfrm>
              <a:off x="6437275" y="3444925"/>
              <a:ext cx="14500" cy="12050"/>
            </a:xfrm>
            <a:custGeom>
              <a:rect b="b" l="l" r="r" t="t"/>
              <a:pathLst>
                <a:path extrusionOk="0" h="482" w="580">
                  <a:moveTo>
                    <a:pt x="269" y="0"/>
                  </a:moveTo>
                  <a:cubicBezTo>
                    <a:pt x="128" y="0"/>
                    <a:pt x="0" y="127"/>
                    <a:pt x="31" y="287"/>
                  </a:cubicBezTo>
                  <a:cubicBezTo>
                    <a:pt x="53" y="400"/>
                    <a:pt x="154" y="482"/>
                    <a:pt x="268" y="482"/>
                  </a:cubicBezTo>
                  <a:cubicBezTo>
                    <a:pt x="283" y="482"/>
                    <a:pt x="298" y="481"/>
                    <a:pt x="313" y="478"/>
                  </a:cubicBezTo>
                  <a:cubicBezTo>
                    <a:pt x="523" y="437"/>
                    <a:pt x="579" y="164"/>
                    <a:pt x="404" y="42"/>
                  </a:cubicBezTo>
                  <a:cubicBezTo>
                    <a:pt x="361" y="13"/>
                    <a:pt x="314"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7"/>
            <p:cNvSpPr/>
            <p:nvPr/>
          </p:nvSpPr>
          <p:spPr>
            <a:xfrm>
              <a:off x="6431775" y="3415650"/>
              <a:ext cx="14525" cy="12125"/>
            </a:xfrm>
            <a:custGeom>
              <a:rect b="b" l="l" r="r" t="t"/>
              <a:pathLst>
                <a:path extrusionOk="0" h="485" w="581">
                  <a:moveTo>
                    <a:pt x="268" y="1"/>
                  </a:moveTo>
                  <a:cubicBezTo>
                    <a:pt x="127" y="1"/>
                    <a:pt x="1" y="128"/>
                    <a:pt x="32" y="289"/>
                  </a:cubicBezTo>
                  <a:cubicBezTo>
                    <a:pt x="54" y="402"/>
                    <a:pt x="154" y="484"/>
                    <a:pt x="269" y="484"/>
                  </a:cubicBezTo>
                  <a:cubicBezTo>
                    <a:pt x="283" y="484"/>
                    <a:pt x="299" y="483"/>
                    <a:pt x="314" y="480"/>
                  </a:cubicBezTo>
                  <a:cubicBezTo>
                    <a:pt x="524" y="439"/>
                    <a:pt x="580" y="166"/>
                    <a:pt x="405" y="44"/>
                  </a:cubicBezTo>
                  <a:cubicBezTo>
                    <a:pt x="361" y="14"/>
                    <a:pt x="314"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7"/>
            <p:cNvSpPr/>
            <p:nvPr/>
          </p:nvSpPr>
          <p:spPr>
            <a:xfrm>
              <a:off x="6425200" y="3386475"/>
              <a:ext cx="14450" cy="12050"/>
            </a:xfrm>
            <a:custGeom>
              <a:rect b="b" l="l" r="r" t="t"/>
              <a:pathLst>
                <a:path extrusionOk="0" h="482" w="578">
                  <a:moveTo>
                    <a:pt x="312" y="0"/>
                  </a:moveTo>
                  <a:cubicBezTo>
                    <a:pt x="297" y="0"/>
                    <a:pt x="282" y="2"/>
                    <a:pt x="266" y="5"/>
                  </a:cubicBezTo>
                  <a:cubicBezTo>
                    <a:pt x="56" y="45"/>
                    <a:pt x="0" y="318"/>
                    <a:pt x="176" y="440"/>
                  </a:cubicBezTo>
                  <a:cubicBezTo>
                    <a:pt x="218" y="469"/>
                    <a:pt x="264" y="482"/>
                    <a:pt x="308" y="482"/>
                  </a:cubicBezTo>
                  <a:cubicBezTo>
                    <a:pt x="449" y="482"/>
                    <a:pt x="577" y="355"/>
                    <a:pt x="548" y="196"/>
                  </a:cubicBezTo>
                  <a:cubicBezTo>
                    <a:pt x="526"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7"/>
            <p:cNvSpPr/>
            <p:nvPr/>
          </p:nvSpPr>
          <p:spPr>
            <a:xfrm>
              <a:off x="6419700" y="3357250"/>
              <a:ext cx="14450" cy="12050"/>
            </a:xfrm>
            <a:custGeom>
              <a:rect b="b" l="l" r="r" t="t"/>
              <a:pathLst>
                <a:path extrusionOk="0" h="482" w="578">
                  <a:moveTo>
                    <a:pt x="312" y="0"/>
                  </a:moveTo>
                  <a:cubicBezTo>
                    <a:pt x="297" y="0"/>
                    <a:pt x="282" y="2"/>
                    <a:pt x="267" y="5"/>
                  </a:cubicBezTo>
                  <a:cubicBezTo>
                    <a:pt x="57" y="45"/>
                    <a:pt x="1" y="318"/>
                    <a:pt x="176" y="440"/>
                  </a:cubicBezTo>
                  <a:cubicBezTo>
                    <a:pt x="219" y="469"/>
                    <a:pt x="264" y="482"/>
                    <a:pt x="309" y="482"/>
                  </a:cubicBezTo>
                  <a:cubicBezTo>
                    <a:pt x="449" y="482"/>
                    <a:pt x="578" y="355"/>
                    <a:pt x="549" y="196"/>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7"/>
            <p:cNvSpPr/>
            <p:nvPr/>
          </p:nvSpPr>
          <p:spPr>
            <a:xfrm>
              <a:off x="6415325" y="3328000"/>
              <a:ext cx="14500" cy="12100"/>
            </a:xfrm>
            <a:custGeom>
              <a:rect b="b" l="l" r="r" t="t"/>
              <a:pathLst>
                <a:path extrusionOk="0" h="484" w="580">
                  <a:moveTo>
                    <a:pt x="268" y="0"/>
                  </a:moveTo>
                  <a:cubicBezTo>
                    <a:pt x="127" y="0"/>
                    <a:pt x="1" y="127"/>
                    <a:pt x="32" y="288"/>
                  </a:cubicBezTo>
                  <a:cubicBezTo>
                    <a:pt x="54" y="402"/>
                    <a:pt x="154" y="483"/>
                    <a:pt x="266" y="483"/>
                  </a:cubicBezTo>
                  <a:cubicBezTo>
                    <a:pt x="281" y="483"/>
                    <a:pt x="296" y="482"/>
                    <a:pt x="310" y="479"/>
                  </a:cubicBezTo>
                  <a:cubicBezTo>
                    <a:pt x="524" y="438"/>
                    <a:pt x="580" y="166"/>
                    <a:pt x="404" y="43"/>
                  </a:cubicBezTo>
                  <a:cubicBezTo>
                    <a:pt x="361" y="13"/>
                    <a:pt x="314"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7"/>
            <p:cNvSpPr/>
            <p:nvPr/>
          </p:nvSpPr>
          <p:spPr>
            <a:xfrm>
              <a:off x="6419000" y="3308150"/>
              <a:ext cx="2525" cy="2150"/>
            </a:xfrm>
            <a:custGeom>
              <a:rect b="b" l="l" r="r" t="t"/>
              <a:pathLst>
                <a:path extrusionOk="0" h="86" w="101">
                  <a:moveTo>
                    <a:pt x="101" y="1"/>
                  </a:moveTo>
                  <a:lnTo>
                    <a:pt x="1" y="85"/>
                  </a:lnTo>
                  <a:cubicBezTo>
                    <a:pt x="41" y="67"/>
                    <a:pt x="76" y="38"/>
                    <a:pt x="1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7"/>
            <p:cNvSpPr/>
            <p:nvPr/>
          </p:nvSpPr>
          <p:spPr>
            <a:xfrm>
              <a:off x="6476350" y="3497875"/>
              <a:ext cx="14500" cy="12075"/>
            </a:xfrm>
            <a:custGeom>
              <a:rect b="b" l="l" r="r" t="t"/>
              <a:pathLst>
                <a:path extrusionOk="0" h="483" w="580">
                  <a:moveTo>
                    <a:pt x="312" y="1"/>
                  </a:moveTo>
                  <a:cubicBezTo>
                    <a:pt x="297" y="1"/>
                    <a:pt x="282" y="2"/>
                    <a:pt x="267" y="5"/>
                  </a:cubicBezTo>
                  <a:cubicBezTo>
                    <a:pt x="57" y="46"/>
                    <a:pt x="0" y="318"/>
                    <a:pt x="176" y="441"/>
                  </a:cubicBezTo>
                  <a:cubicBezTo>
                    <a:pt x="219" y="470"/>
                    <a:pt x="266" y="483"/>
                    <a:pt x="312" y="483"/>
                  </a:cubicBezTo>
                  <a:cubicBezTo>
                    <a:pt x="453" y="483"/>
                    <a:pt x="580" y="357"/>
                    <a:pt x="549" y="196"/>
                  </a:cubicBezTo>
                  <a:cubicBezTo>
                    <a:pt x="527" y="82"/>
                    <a:pt x="426" y="1"/>
                    <a:pt x="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7"/>
            <p:cNvSpPr/>
            <p:nvPr/>
          </p:nvSpPr>
          <p:spPr>
            <a:xfrm>
              <a:off x="6471975" y="3468650"/>
              <a:ext cx="14500" cy="12075"/>
            </a:xfrm>
            <a:custGeom>
              <a:rect b="b" l="l" r="r" t="t"/>
              <a:pathLst>
                <a:path extrusionOk="0" h="483" w="580">
                  <a:moveTo>
                    <a:pt x="268" y="1"/>
                  </a:moveTo>
                  <a:cubicBezTo>
                    <a:pt x="127" y="1"/>
                    <a:pt x="0" y="126"/>
                    <a:pt x="31" y="287"/>
                  </a:cubicBezTo>
                  <a:cubicBezTo>
                    <a:pt x="53" y="401"/>
                    <a:pt x="154" y="483"/>
                    <a:pt x="268" y="483"/>
                  </a:cubicBezTo>
                  <a:cubicBezTo>
                    <a:pt x="283" y="483"/>
                    <a:pt x="298" y="481"/>
                    <a:pt x="313" y="478"/>
                  </a:cubicBezTo>
                  <a:cubicBezTo>
                    <a:pt x="523" y="437"/>
                    <a:pt x="580" y="165"/>
                    <a:pt x="404" y="43"/>
                  </a:cubicBezTo>
                  <a:cubicBezTo>
                    <a:pt x="361" y="14"/>
                    <a:pt x="314"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7"/>
            <p:cNvSpPr/>
            <p:nvPr/>
          </p:nvSpPr>
          <p:spPr>
            <a:xfrm>
              <a:off x="6466500" y="3439400"/>
              <a:ext cx="14500" cy="12100"/>
            </a:xfrm>
            <a:custGeom>
              <a:rect b="b" l="l" r="r" t="t"/>
              <a:pathLst>
                <a:path extrusionOk="0" h="484" w="580">
                  <a:moveTo>
                    <a:pt x="267" y="0"/>
                  </a:moveTo>
                  <a:cubicBezTo>
                    <a:pt x="127" y="0"/>
                    <a:pt x="0" y="127"/>
                    <a:pt x="31" y="288"/>
                  </a:cubicBezTo>
                  <a:cubicBezTo>
                    <a:pt x="53" y="402"/>
                    <a:pt x="154" y="484"/>
                    <a:pt x="268" y="484"/>
                  </a:cubicBezTo>
                  <a:cubicBezTo>
                    <a:pt x="283" y="484"/>
                    <a:pt x="298" y="482"/>
                    <a:pt x="313" y="479"/>
                  </a:cubicBezTo>
                  <a:cubicBezTo>
                    <a:pt x="523" y="439"/>
                    <a:pt x="579" y="166"/>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7"/>
            <p:cNvSpPr/>
            <p:nvPr/>
          </p:nvSpPr>
          <p:spPr>
            <a:xfrm>
              <a:off x="6461000" y="3410175"/>
              <a:ext cx="14500" cy="12100"/>
            </a:xfrm>
            <a:custGeom>
              <a:rect b="b" l="l" r="r" t="t"/>
              <a:pathLst>
                <a:path extrusionOk="0" h="484" w="580">
                  <a:moveTo>
                    <a:pt x="268" y="0"/>
                  </a:moveTo>
                  <a:cubicBezTo>
                    <a:pt x="127" y="0"/>
                    <a:pt x="1" y="127"/>
                    <a:pt x="32" y="288"/>
                  </a:cubicBezTo>
                  <a:cubicBezTo>
                    <a:pt x="54" y="402"/>
                    <a:pt x="154" y="484"/>
                    <a:pt x="268" y="484"/>
                  </a:cubicBezTo>
                  <a:cubicBezTo>
                    <a:pt x="283" y="484"/>
                    <a:pt x="298" y="482"/>
                    <a:pt x="314" y="479"/>
                  </a:cubicBezTo>
                  <a:cubicBezTo>
                    <a:pt x="524" y="439"/>
                    <a:pt x="580" y="166"/>
                    <a:pt x="404" y="44"/>
                  </a:cubicBezTo>
                  <a:cubicBezTo>
                    <a:pt x="361" y="14"/>
                    <a:pt x="314"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7"/>
            <p:cNvSpPr/>
            <p:nvPr/>
          </p:nvSpPr>
          <p:spPr>
            <a:xfrm>
              <a:off x="6454400" y="3381000"/>
              <a:ext cx="14450" cy="12050"/>
            </a:xfrm>
            <a:custGeom>
              <a:rect b="b" l="l" r="r" t="t"/>
              <a:pathLst>
                <a:path extrusionOk="0" h="482" w="578">
                  <a:moveTo>
                    <a:pt x="313" y="0"/>
                  </a:moveTo>
                  <a:cubicBezTo>
                    <a:pt x="298" y="0"/>
                    <a:pt x="283" y="1"/>
                    <a:pt x="267" y="4"/>
                  </a:cubicBezTo>
                  <a:cubicBezTo>
                    <a:pt x="57" y="45"/>
                    <a:pt x="1" y="318"/>
                    <a:pt x="176" y="440"/>
                  </a:cubicBezTo>
                  <a:cubicBezTo>
                    <a:pt x="220" y="469"/>
                    <a:pt x="266" y="482"/>
                    <a:pt x="311" y="482"/>
                  </a:cubicBezTo>
                  <a:cubicBezTo>
                    <a:pt x="451" y="482"/>
                    <a:pt x="578" y="355"/>
                    <a:pt x="549" y="195"/>
                  </a:cubicBezTo>
                  <a:cubicBezTo>
                    <a:pt x="527" y="82"/>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7"/>
            <p:cNvSpPr/>
            <p:nvPr/>
          </p:nvSpPr>
          <p:spPr>
            <a:xfrm>
              <a:off x="6448925" y="3351750"/>
              <a:ext cx="14450" cy="12075"/>
            </a:xfrm>
            <a:custGeom>
              <a:rect b="b" l="l" r="r" t="t"/>
              <a:pathLst>
                <a:path extrusionOk="0" h="483" w="578">
                  <a:moveTo>
                    <a:pt x="313" y="1"/>
                  </a:moveTo>
                  <a:cubicBezTo>
                    <a:pt x="298" y="1"/>
                    <a:pt x="283" y="2"/>
                    <a:pt x="267" y="5"/>
                  </a:cubicBezTo>
                  <a:cubicBezTo>
                    <a:pt x="57" y="46"/>
                    <a:pt x="1" y="319"/>
                    <a:pt x="176" y="441"/>
                  </a:cubicBezTo>
                  <a:cubicBezTo>
                    <a:pt x="219" y="470"/>
                    <a:pt x="264" y="483"/>
                    <a:pt x="309" y="483"/>
                  </a:cubicBezTo>
                  <a:cubicBezTo>
                    <a:pt x="449" y="483"/>
                    <a:pt x="578" y="356"/>
                    <a:pt x="549" y="197"/>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7"/>
            <p:cNvSpPr/>
            <p:nvPr/>
          </p:nvSpPr>
          <p:spPr>
            <a:xfrm>
              <a:off x="6443450" y="3322550"/>
              <a:ext cx="14450" cy="12050"/>
            </a:xfrm>
            <a:custGeom>
              <a:rect b="b" l="l" r="r" t="t"/>
              <a:pathLst>
                <a:path extrusionOk="0" h="482" w="578">
                  <a:moveTo>
                    <a:pt x="313" y="0"/>
                  </a:moveTo>
                  <a:cubicBezTo>
                    <a:pt x="298" y="0"/>
                    <a:pt x="282" y="2"/>
                    <a:pt x="267" y="4"/>
                  </a:cubicBezTo>
                  <a:cubicBezTo>
                    <a:pt x="57" y="42"/>
                    <a:pt x="0" y="318"/>
                    <a:pt x="176" y="440"/>
                  </a:cubicBezTo>
                  <a:cubicBezTo>
                    <a:pt x="218" y="469"/>
                    <a:pt x="264" y="482"/>
                    <a:pt x="309" y="482"/>
                  </a:cubicBezTo>
                  <a:cubicBezTo>
                    <a:pt x="449" y="482"/>
                    <a:pt x="577"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7"/>
            <p:cNvSpPr/>
            <p:nvPr/>
          </p:nvSpPr>
          <p:spPr>
            <a:xfrm>
              <a:off x="6439075" y="3293275"/>
              <a:ext cx="14500" cy="12125"/>
            </a:xfrm>
            <a:custGeom>
              <a:rect b="b" l="l" r="r" t="t"/>
              <a:pathLst>
                <a:path extrusionOk="0" h="485" w="580">
                  <a:moveTo>
                    <a:pt x="267" y="1"/>
                  </a:moveTo>
                  <a:cubicBezTo>
                    <a:pt x="127" y="1"/>
                    <a:pt x="0" y="127"/>
                    <a:pt x="31" y="285"/>
                  </a:cubicBezTo>
                  <a:cubicBezTo>
                    <a:pt x="53" y="402"/>
                    <a:pt x="154" y="484"/>
                    <a:pt x="266" y="484"/>
                  </a:cubicBezTo>
                  <a:cubicBezTo>
                    <a:pt x="280" y="484"/>
                    <a:pt x="295" y="483"/>
                    <a:pt x="310" y="480"/>
                  </a:cubicBezTo>
                  <a:cubicBezTo>
                    <a:pt x="523" y="439"/>
                    <a:pt x="580" y="163"/>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7"/>
            <p:cNvSpPr/>
            <p:nvPr/>
          </p:nvSpPr>
          <p:spPr>
            <a:xfrm>
              <a:off x="6512925" y="3521625"/>
              <a:ext cx="12100" cy="8975"/>
            </a:xfrm>
            <a:custGeom>
              <a:rect b="b" l="l" r="r" t="t"/>
              <a:pathLst>
                <a:path extrusionOk="0" h="359" w="484">
                  <a:moveTo>
                    <a:pt x="237" y="1"/>
                  </a:moveTo>
                  <a:cubicBezTo>
                    <a:pt x="131" y="1"/>
                    <a:pt x="25" y="67"/>
                    <a:pt x="1" y="199"/>
                  </a:cubicBezTo>
                  <a:lnTo>
                    <a:pt x="230" y="280"/>
                  </a:lnTo>
                  <a:lnTo>
                    <a:pt x="449" y="359"/>
                  </a:lnTo>
                  <a:cubicBezTo>
                    <a:pt x="474" y="308"/>
                    <a:pt x="484" y="252"/>
                    <a:pt x="474" y="196"/>
                  </a:cubicBezTo>
                  <a:cubicBezTo>
                    <a:pt x="449" y="66"/>
                    <a:pt x="343" y="1"/>
                    <a:pt x="2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7"/>
            <p:cNvSpPr/>
            <p:nvPr/>
          </p:nvSpPr>
          <p:spPr>
            <a:xfrm>
              <a:off x="6505575" y="3492400"/>
              <a:ext cx="14500" cy="12050"/>
            </a:xfrm>
            <a:custGeom>
              <a:rect b="b" l="l" r="r" t="t"/>
              <a:pathLst>
                <a:path extrusionOk="0" h="482" w="580">
                  <a:moveTo>
                    <a:pt x="312" y="0"/>
                  </a:moveTo>
                  <a:cubicBezTo>
                    <a:pt x="297" y="0"/>
                    <a:pt x="282" y="2"/>
                    <a:pt x="267" y="5"/>
                  </a:cubicBezTo>
                  <a:cubicBezTo>
                    <a:pt x="57" y="45"/>
                    <a:pt x="0" y="318"/>
                    <a:pt x="176" y="440"/>
                  </a:cubicBezTo>
                  <a:cubicBezTo>
                    <a:pt x="219" y="469"/>
                    <a:pt x="265" y="482"/>
                    <a:pt x="310" y="482"/>
                  </a:cubicBezTo>
                  <a:cubicBezTo>
                    <a:pt x="452" y="482"/>
                    <a:pt x="580" y="355"/>
                    <a:pt x="549" y="196"/>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7"/>
            <p:cNvSpPr/>
            <p:nvPr/>
          </p:nvSpPr>
          <p:spPr>
            <a:xfrm>
              <a:off x="6501250" y="3463125"/>
              <a:ext cx="14450" cy="12125"/>
            </a:xfrm>
            <a:custGeom>
              <a:rect b="b" l="l" r="r" t="t"/>
              <a:pathLst>
                <a:path extrusionOk="0" h="485" w="578">
                  <a:moveTo>
                    <a:pt x="266" y="1"/>
                  </a:moveTo>
                  <a:cubicBezTo>
                    <a:pt x="126" y="1"/>
                    <a:pt x="1" y="128"/>
                    <a:pt x="29" y="289"/>
                  </a:cubicBezTo>
                  <a:cubicBezTo>
                    <a:pt x="51" y="402"/>
                    <a:pt x="152" y="484"/>
                    <a:pt x="266" y="484"/>
                  </a:cubicBezTo>
                  <a:cubicBezTo>
                    <a:pt x="281" y="484"/>
                    <a:pt x="296" y="483"/>
                    <a:pt x="311" y="480"/>
                  </a:cubicBezTo>
                  <a:cubicBezTo>
                    <a:pt x="521" y="439"/>
                    <a:pt x="578" y="166"/>
                    <a:pt x="402" y="44"/>
                  </a:cubicBezTo>
                  <a:cubicBezTo>
                    <a:pt x="358" y="14"/>
                    <a:pt x="311"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7"/>
            <p:cNvSpPr/>
            <p:nvPr/>
          </p:nvSpPr>
          <p:spPr>
            <a:xfrm>
              <a:off x="6495725" y="3433900"/>
              <a:ext cx="14500" cy="12125"/>
            </a:xfrm>
            <a:custGeom>
              <a:rect b="b" l="l" r="r" t="t"/>
              <a:pathLst>
                <a:path extrusionOk="0" h="485" w="580">
                  <a:moveTo>
                    <a:pt x="267" y="1"/>
                  </a:moveTo>
                  <a:cubicBezTo>
                    <a:pt x="126" y="1"/>
                    <a:pt x="0" y="128"/>
                    <a:pt x="31" y="289"/>
                  </a:cubicBezTo>
                  <a:cubicBezTo>
                    <a:pt x="53" y="402"/>
                    <a:pt x="154" y="484"/>
                    <a:pt x="268" y="484"/>
                  </a:cubicBezTo>
                  <a:cubicBezTo>
                    <a:pt x="283" y="484"/>
                    <a:pt x="298" y="483"/>
                    <a:pt x="313" y="480"/>
                  </a:cubicBezTo>
                  <a:cubicBezTo>
                    <a:pt x="523" y="439"/>
                    <a:pt x="579" y="167"/>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7"/>
            <p:cNvSpPr/>
            <p:nvPr/>
          </p:nvSpPr>
          <p:spPr>
            <a:xfrm>
              <a:off x="6490225" y="3404700"/>
              <a:ext cx="14500" cy="12100"/>
            </a:xfrm>
            <a:custGeom>
              <a:rect b="b" l="l" r="r" t="t"/>
              <a:pathLst>
                <a:path extrusionOk="0" h="484" w="580">
                  <a:moveTo>
                    <a:pt x="268" y="0"/>
                  </a:moveTo>
                  <a:cubicBezTo>
                    <a:pt x="127" y="0"/>
                    <a:pt x="1" y="127"/>
                    <a:pt x="31" y="288"/>
                  </a:cubicBezTo>
                  <a:cubicBezTo>
                    <a:pt x="54" y="402"/>
                    <a:pt x="154" y="483"/>
                    <a:pt x="268" y="483"/>
                  </a:cubicBezTo>
                  <a:cubicBezTo>
                    <a:pt x="283" y="483"/>
                    <a:pt x="298" y="482"/>
                    <a:pt x="314" y="479"/>
                  </a:cubicBezTo>
                  <a:cubicBezTo>
                    <a:pt x="523" y="438"/>
                    <a:pt x="580" y="166"/>
                    <a:pt x="404" y="43"/>
                  </a:cubicBezTo>
                  <a:cubicBezTo>
                    <a:pt x="361" y="13"/>
                    <a:pt x="313"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7"/>
            <p:cNvSpPr/>
            <p:nvPr/>
          </p:nvSpPr>
          <p:spPr>
            <a:xfrm>
              <a:off x="6484750" y="3375475"/>
              <a:ext cx="14500" cy="12100"/>
            </a:xfrm>
            <a:custGeom>
              <a:rect b="b" l="l" r="r" t="t"/>
              <a:pathLst>
                <a:path extrusionOk="0" h="484" w="580">
                  <a:moveTo>
                    <a:pt x="267" y="0"/>
                  </a:moveTo>
                  <a:cubicBezTo>
                    <a:pt x="127" y="0"/>
                    <a:pt x="0" y="126"/>
                    <a:pt x="31" y="285"/>
                  </a:cubicBezTo>
                  <a:cubicBezTo>
                    <a:pt x="53" y="401"/>
                    <a:pt x="154" y="483"/>
                    <a:pt x="268" y="483"/>
                  </a:cubicBezTo>
                  <a:cubicBezTo>
                    <a:pt x="283" y="483"/>
                    <a:pt x="298" y="482"/>
                    <a:pt x="313" y="479"/>
                  </a:cubicBezTo>
                  <a:cubicBezTo>
                    <a:pt x="523" y="438"/>
                    <a:pt x="580" y="166"/>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7"/>
            <p:cNvSpPr/>
            <p:nvPr/>
          </p:nvSpPr>
          <p:spPr>
            <a:xfrm>
              <a:off x="6478150" y="3346275"/>
              <a:ext cx="14450" cy="12075"/>
            </a:xfrm>
            <a:custGeom>
              <a:rect b="b" l="l" r="r" t="t"/>
              <a:pathLst>
                <a:path extrusionOk="0" h="483" w="578">
                  <a:moveTo>
                    <a:pt x="313" y="1"/>
                  </a:moveTo>
                  <a:cubicBezTo>
                    <a:pt x="298" y="1"/>
                    <a:pt x="282" y="2"/>
                    <a:pt x="267" y="5"/>
                  </a:cubicBezTo>
                  <a:cubicBezTo>
                    <a:pt x="57" y="43"/>
                    <a:pt x="1" y="318"/>
                    <a:pt x="176" y="441"/>
                  </a:cubicBezTo>
                  <a:cubicBezTo>
                    <a:pt x="219" y="469"/>
                    <a:pt x="265" y="482"/>
                    <a:pt x="310" y="482"/>
                  </a:cubicBezTo>
                  <a:cubicBezTo>
                    <a:pt x="451" y="482"/>
                    <a:pt x="577" y="355"/>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7"/>
            <p:cNvSpPr/>
            <p:nvPr/>
          </p:nvSpPr>
          <p:spPr>
            <a:xfrm>
              <a:off x="6472675" y="3317050"/>
              <a:ext cx="14450" cy="12075"/>
            </a:xfrm>
            <a:custGeom>
              <a:rect b="b" l="l" r="r" t="t"/>
              <a:pathLst>
                <a:path extrusionOk="0" h="483" w="578">
                  <a:moveTo>
                    <a:pt x="313" y="1"/>
                  </a:moveTo>
                  <a:cubicBezTo>
                    <a:pt x="298" y="1"/>
                    <a:pt x="282" y="2"/>
                    <a:pt x="267" y="5"/>
                  </a:cubicBezTo>
                  <a:cubicBezTo>
                    <a:pt x="57" y="43"/>
                    <a:pt x="0" y="318"/>
                    <a:pt x="176" y="441"/>
                  </a:cubicBezTo>
                  <a:cubicBezTo>
                    <a:pt x="218" y="469"/>
                    <a:pt x="264" y="482"/>
                    <a:pt x="309" y="482"/>
                  </a:cubicBezTo>
                  <a:cubicBezTo>
                    <a:pt x="449" y="482"/>
                    <a:pt x="577" y="356"/>
                    <a:pt x="549" y="196"/>
                  </a:cubicBezTo>
                  <a:cubicBezTo>
                    <a:pt x="526" y="80"/>
                    <a:pt x="426"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7"/>
            <p:cNvSpPr/>
            <p:nvPr/>
          </p:nvSpPr>
          <p:spPr>
            <a:xfrm>
              <a:off x="6468300" y="3287800"/>
              <a:ext cx="14500" cy="12075"/>
            </a:xfrm>
            <a:custGeom>
              <a:rect b="b" l="l" r="r" t="t"/>
              <a:pathLst>
                <a:path extrusionOk="0" h="483" w="580">
                  <a:moveTo>
                    <a:pt x="267" y="0"/>
                  </a:moveTo>
                  <a:cubicBezTo>
                    <a:pt x="127" y="0"/>
                    <a:pt x="0" y="127"/>
                    <a:pt x="31" y="285"/>
                  </a:cubicBezTo>
                  <a:cubicBezTo>
                    <a:pt x="53" y="403"/>
                    <a:pt x="156" y="483"/>
                    <a:pt x="269" y="483"/>
                  </a:cubicBezTo>
                  <a:cubicBezTo>
                    <a:pt x="283" y="483"/>
                    <a:pt x="296" y="482"/>
                    <a:pt x="310" y="479"/>
                  </a:cubicBezTo>
                  <a:cubicBezTo>
                    <a:pt x="523" y="439"/>
                    <a:pt x="579" y="163"/>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7"/>
            <p:cNvSpPr/>
            <p:nvPr/>
          </p:nvSpPr>
          <p:spPr>
            <a:xfrm>
              <a:off x="6466550" y="3262625"/>
              <a:ext cx="9425" cy="8050"/>
            </a:xfrm>
            <a:custGeom>
              <a:rect b="b" l="l" r="r" t="t"/>
              <a:pathLst>
                <a:path extrusionOk="0" h="322" w="377">
                  <a:moveTo>
                    <a:pt x="345" y="1"/>
                  </a:moveTo>
                  <a:lnTo>
                    <a:pt x="1" y="289"/>
                  </a:lnTo>
                  <a:cubicBezTo>
                    <a:pt x="38" y="310"/>
                    <a:pt x="79" y="321"/>
                    <a:pt x="120" y="321"/>
                  </a:cubicBezTo>
                  <a:cubicBezTo>
                    <a:pt x="134" y="321"/>
                    <a:pt x="147" y="320"/>
                    <a:pt x="161" y="317"/>
                  </a:cubicBezTo>
                  <a:cubicBezTo>
                    <a:pt x="292" y="292"/>
                    <a:pt x="377" y="167"/>
                    <a:pt x="355" y="35"/>
                  </a:cubicBezTo>
                  <a:cubicBezTo>
                    <a:pt x="352" y="23"/>
                    <a:pt x="349" y="10"/>
                    <a:pt x="34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7"/>
            <p:cNvSpPr/>
            <p:nvPr/>
          </p:nvSpPr>
          <p:spPr>
            <a:xfrm>
              <a:off x="6540275" y="3516125"/>
              <a:ext cx="14500" cy="12075"/>
            </a:xfrm>
            <a:custGeom>
              <a:rect b="b" l="l" r="r" t="t"/>
              <a:pathLst>
                <a:path extrusionOk="0" h="483" w="580">
                  <a:moveTo>
                    <a:pt x="314" y="1"/>
                  </a:moveTo>
                  <a:cubicBezTo>
                    <a:pt x="300" y="1"/>
                    <a:pt x="285" y="2"/>
                    <a:pt x="270" y="5"/>
                  </a:cubicBezTo>
                  <a:cubicBezTo>
                    <a:pt x="57" y="46"/>
                    <a:pt x="1" y="318"/>
                    <a:pt x="176" y="441"/>
                  </a:cubicBezTo>
                  <a:cubicBezTo>
                    <a:pt x="219" y="469"/>
                    <a:pt x="266" y="482"/>
                    <a:pt x="311" y="482"/>
                  </a:cubicBezTo>
                  <a:cubicBezTo>
                    <a:pt x="452" y="482"/>
                    <a:pt x="580" y="356"/>
                    <a:pt x="549" y="196"/>
                  </a:cubicBezTo>
                  <a:cubicBezTo>
                    <a:pt x="527" y="83"/>
                    <a:pt x="426"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7"/>
            <p:cNvSpPr/>
            <p:nvPr/>
          </p:nvSpPr>
          <p:spPr>
            <a:xfrm>
              <a:off x="6535975" y="3486875"/>
              <a:ext cx="14425" cy="12100"/>
            </a:xfrm>
            <a:custGeom>
              <a:rect b="b" l="l" r="r" t="t"/>
              <a:pathLst>
                <a:path extrusionOk="0" h="484" w="577">
                  <a:moveTo>
                    <a:pt x="267" y="0"/>
                  </a:moveTo>
                  <a:cubicBezTo>
                    <a:pt x="127" y="0"/>
                    <a:pt x="0" y="127"/>
                    <a:pt x="28" y="288"/>
                  </a:cubicBezTo>
                  <a:cubicBezTo>
                    <a:pt x="51" y="402"/>
                    <a:pt x="151" y="484"/>
                    <a:pt x="265" y="484"/>
                  </a:cubicBezTo>
                  <a:cubicBezTo>
                    <a:pt x="280" y="484"/>
                    <a:pt x="295" y="482"/>
                    <a:pt x="311" y="479"/>
                  </a:cubicBezTo>
                  <a:cubicBezTo>
                    <a:pt x="520" y="439"/>
                    <a:pt x="577" y="166"/>
                    <a:pt x="401" y="44"/>
                  </a:cubicBezTo>
                  <a:cubicBezTo>
                    <a:pt x="358" y="14"/>
                    <a:pt x="312"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7"/>
            <p:cNvSpPr/>
            <p:nvPr/>
          </p:nvSpPr>
          <p:spPr>
            <a:xfrm>
              <a:off x="6530475" y="3457650"/>
              <a:ext cx="14450" cy="12100"/>
            </a:xfrm>
            <a:custGeom>
              <a:rect b="b" l="l" r="r" t="t"/>
              <a:pathLst>
                <a:path extrusionOk="0" h="484" w="578">
                  <a:moveTo>
                    <a:pt x="266" y="1"/>
                  </a:moveTo>
                  <a:cubicBezTo>
                    <a:pt x="126" y="1"/>
                    <a:pt x="1" y="127"/>
                    <a:pt x="29" y="288"/>
                  </a:cubicBezTo>
                  <a:cubicBezTo>
                    <a:pt x="51" y="402"/>
                    <a:pt x="152" y="484"/>
                    <a:pt x="266" y="484"/>
                  </a:cubicBezTo>
                  <a:cubicBezTo>
                    <a:pt x="281" y="484"/>
                    <a:pt x="296" y="482"/>
                    <a:pt x="311" y="479"/>
                  </a:cubicBezTo>
                  <a:cubicBezTo>
                    <a:pt x="521" y="439"/>
                    <a:pt x="578" y="166"/>
                    <a:pt x="402" y="44"/>
                  </a:cubicBezTo>
                  <a:cubicBezTo>
                    <a:pt x="358" y="14"/>
                    <a:pt x="311"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7"/>
            <p:cNvSpPr/>
            <p:nvPr/>
          </p:nvSpPr>
          <p:spPr>
            <a:xfrm>
              <a:off x="6524950" y="3428425"/>
              <a:ext cx="14500" cy="12100"/>
            </a:xfrm>
            <a:custGeom>
              <a:rect b="b" l="l" r="r" t="t"/>
              <a:pathLst>
                <a:path extrusionOk="0" h="484" w="580">
                  <a:moveTo>
                    <a:pt x="267" y="1"/>
                  </a:moveTo>
                  <a:cubicBezTo>
                    <a:pt x="126" y="1"/>
                    <a:pt x="0" y="128"/>
                    <a:pt x="31" y="288"/>
                  </a:cubicBezTo>
                  <a:cubicBezTo>
                    <a:pt x="53" y="402"/>
                    <a:pt x="154" y="484"/>
                    <a:pt x="268" y="484"/>
                  </a:cubicBezTo>
                  <a:cubicBezTo>
                    <a:pt x="283" y="484"/>
                    <a:pt x="298" y="482"/>
                    <a:pt x="313" y="480"/>
                  </a:cubicBezTo>
                  <a:cubicBezTo>
                    <a:pt x="523" y="439"/>
                    <a:pt x="579" y="166"/>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7"/>
            <p:cNvSpPr/>
            <p:nvPr/>
          </p:nvSpPr>
          <p:spPr>
            <a:xfrm>
              <a:off x="6519450" y="3399200"/>
              <a:ext cx="14500" cy="12100"/>
            </a:xfrm>
            <a:custGeom>
              <a:rect b="b" l="l" r="r" t="t"/>
              <a:pathLst>
                <a:path extrusionOk="0" h="484" w="580">
                  <a:moveTo>
                    <a:pt x="267" y="1"/>
                  </a:moveTo>
                  <a:cubicBezTo>
                    <a:pt x="127" y="1"/>
                    <a:pt x="1" y="127"/>
                    <a:pt x="31" y="285"/>
                  </a:cubicBezTo>
                  <a:cubicBezTo>
                    <a:pt x="54" y="402"/>
                    <a:pt x="154" y="484"/>
                    <a:pt x="268" y="484"/>
                  </a:cubicBezTo>
                  <a:cubicBezTo>
                    <a:pt x="283" y="484"/>
                    <a:pt x="298" y="483"/>
                    <a:pt x="313" y="480"/>
                  </a:cubicBezTo>
                  <a:cubicBezTo>
                    <a:pt x="523" y="439"/>
                    <a:pt x="580" y="166"/>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7"/>
            <p:cNvSpPr/>
            <p:nvPr/>
          </p:nvSpPr>
          <p:spPr>
            <a:xfrm>
              <a:off x="6513975" y="3369975"/>
              <a:ext cx="14500" cy="12125"/>
            </a:xfrm>
            <a:custGeom>
              <a:rect b="b" l="l" r="r" t="t"/>
              <a:pathLst>
                <a:path extrusionOk="0" h="485" w="580">
                  <a:moveTo>
                    <a:pt x="267" y="1"/>
                  </a:moveTo>
                  <a:cubicBezTo>
                    <a:pt x="127" y="1"/>
                    <a:pt x="0" y="127"/>
                    <a:pt x="31" y="285"/>
                  </a:cubicBezTo>
                  <a:cubicBezTo>
                    <a:pt x="53" y="402"/>
                    <a:pt x="154" y="484"/>
                    <a:pt x="268" y="484"/>
                  </a:cubicBezTo>
                  <a:cubicBezTo>
                    <a:pt x="283" y="484"/>
                    <a:pt x="298" y="483"/>
                    <a:pt x="313" y="480"/>
                  </a:cubicBezTo>
                  <a:cubicBezTo>
                    <a:pt x="523" y="439"/>
                    <a:pt x="579" y="166"/>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7"/>
            <p:cNvSpPr/>
            <p:nvPr/>
          </p:nvSpPr>
          <p:spPr>
            <a:xfrm>
              <a:off x="6507375" y="3340800"/>
              <a:ext cx="14450" cy="12050"/>
            </a:xfrm>
            <a:custGeom>
              <a:rect b="b" l="l" r="r" t="t"/>
              <a:pathLst>
                <a:path extrusionOk="0" h="482" w="578">
                  <a:moveTo>
                    <a:pt x="313" y="0"/>
                  </a:moveTo>
                  <a:cubicBezTo>
                    <a:pt x="298" y="0"/>
                    <a:pt x="282" y="2"/>
                    <a:pt x="267" y="5"/>
                  </a:cubicBezTo>
                  <a:cubicBezTo>
                    <a:pt x="57" y="42"/>
                    <a:pt x="0" y="318"/>
                    <a:pt x="176" y="440"/>
                  </a:cubicBezTo>
                  <a:cubicBezTo>
                    <a:pt x="219" y="469"/>
                    <a:pt x="265" y="482"/>
                    <a:pt x="310" y="482"/>
                  </a:cubicBezTo>
                  <a:cubicBezTo>
                    <a:pt x="451" y="482"/>
                    <a:pt x="577"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7"/>
            <p:cNvSpPr/>
            <p:nvPr/>
          </p:nvSpPr>
          <p:spPr>
            <a:xfrm>
              <a:off x="6501900" y="3311575"/>
              <a:ext cx="14450" cy="12050"/>
            </a:xfrm>
            <a:custGeom>
              <a:rect b="b" l="l" r="r" t="t"/>
              <a:pathLst>
                <a:path extrusionOk="0" h="482" w="578">
                  <a:moveTo>
                    <a:pt x="313" y="0"/>
                  </a:moveTo>
                  <a:cubicBezTo>
                    <a:pt x="298" y="0"/>
                    <a:pt x="282" y="2"/>
                    <a:pt x="266" y="5"/>
                  </a:cubicBezTo>
                  <a:cubicBezTo>
                    <a:pt x="56" y="42"/>
                    <a:pt x="0" y="318"/>
                    <a:pt x="176" y="440"/>
                  </a:cubicBezTo>
                  <a:cubicBezTo>
                    <a:pt x="218" y="469"/>
                    <a:pt x="264" y="482"/>
                    <a:pt x="308" y="482"/>
                  </a:cubicBezTo>
                  <a:cubicBezTo>
                    <a:pt x="449" y="482"/>
                    <a:pt x="577" y="355"/>
                    <a:pt x="548" y="196"/>
                  </a:cubicBezTo>
                  <a:cubicBezTo>
                    <a:pt x="526" y="80"/>
                    <a:pt x="426"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7"/>
            <p:cNvSpPr/>
            <p:nvPr/>
          </p:nvSpPr>
          <p:spPr>
            <a:xfrm>
              <a:off x="6496400" y="3282350"/>
              <a:ext cx="14450" cy="12075"/>
            </a:xfrm>
            <a:custGeom>
              <a:rect b="b" l="l" r="r" t="t"/>
              <a:pathLst>
                <a:path extrusionOk="0" h="483" w="578">
                  <a:moveTo>
                    <a:pt x="313" y="0"/>
                  </a:moveTo>
                  <a:cubicBezTo>
                    <a:pt x="298" y="0"/>
                    <a:pt x="283" y="2"/>
                    <a:pt x="267" y="5"/>
                  </a:cubicBezTo>
                  <a:cubicBezTo>
                    <a:pt x="57" y="42"/>
                    <a:pt x="1" y="318"/>
                    <a:pt x="176" y="440"/>
                  </a:cubicBezTo>
                  <a:cubicBezTo>
                    <a:pt x="219" y="469"/>
                    <a:pt x="264" y="482"/>
                    <a:pt x="309" y="482"/>
                  </a:cubicBezTo>
                  <a:cubicBezTo>
                    <a:pt x="449" y="482"/>
                    <a:pt x="578"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7"/>
            <p:cNvSpPr/>
            <p:nvPr/>
          </p:nvSpPr>
          <p:spPr>
            <a:xfrm>
              <a:off x="6492025" y="3253100"/>
              <a:ext cx="14500" cy="12075"/>
            </a:xfrm>
            <a:custGeom>
              <a:rect b="b" l="l" r="r" t="t"/>
              <a:pathLst>
                <a:path extrusionOk="0" h="483" w="580">
                  <a:moveTo>
                    <a:pt x="268" y="0"/>
                  </a:moveTo>
                  <a:cubicBezTo>
                    <a:pt x="127" y="0"/>
                    <a:pt x="1" y="126"/>
                    <a:pt x="32" y="285"/>
                  </a:cubicBezTo>
                  <a:cubicBezTo>
                    <a:pt x="54" y="402"/>
                    <a:pt x="157" y="483"/>
                    <a:pt x="270" y="483"/>
                  </a:cubicBezTo>
                  <a:cubicBezTo>
                    <a:pt x="283" y="483"/>
                    <a:pt x="297" y="481"/>
                    <a:pt x="310" y="479"/>
                  </a:cubicBezTo>
                  <a:cubicBezTo>
                    <a:pt x="524" y="438"/>
                    <a:pt x="580" y="163"/>
                    <a:pt x="404" y="44"/>
                  </a:cubicBezTo>
                  <a:cubicBezTo>
                    <a:pt x="361" y="14"/>
                    <a:pt x="313"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7"/>
            <p:cNvSpPr/>
            <p:nvPr/>
          </p:nvSpPr>
          <p:spPr>
            <a:xfrm>
              <a:off x="6575700" y="3539875"/>
              <a:ext cx="13650" cy="11950"/>
            </a:xfrm>
            <a:custGeom>
              <a:rect b="b" l="l" r="r" t="t"/>
              <a:pathLst>
                <a:path extrusionOk="0" h="478" w="546">
                  <a:moveTo>
                    <a:pt x="285" y="1"/>
                  </a:moveTo>
                  <a:cubicBezTo>
                    <a:pt x="248" y="1"/>
                    <a:pt x="211" y="9"/>
                    <a:pt x="176" y="27"/>
                  </a:cubicBezTo>
                  <a:cubicBezTo>
                    <a:pt x="31" y="99"/>
                    <a:pt x="0" y="290"/>
                    <a:pt x="110" y="406"/>
                  </a:cubicBezTo>
                  <a:lnTo>
                    <a:pt x="317" y="478"/>
                  </a:lnTo>
                  <a:lnTo>
                    <a:pt x="329" y="478"/>
                  </a:lnTo>
                  <a:cubicBezTo>
                    <a:pt x="461" y="453"/>
                    <a:pt x="545" y="327"/>
                    <a:pt x="520" y="196"/>
                  </a:cubicBezTo>
                  <a:cubicBezTo>
                    <a:pt x="499" y="78"/>
                    <a:pt x="396" y="1"/>
                    <a:pt x="2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7"/>
            <p:cNvSpPr/>
            <p:nvPr/>
          </p:nvSpPr>
          <p:spPr>
            <a:xfrm>
              <a:off x="6569500" y="3510650"/>
              <a:ext cx="14500" cy="12050"/>
            </a:xfrm>
            <a:custGeom>
              <a:rect b="b" l="l" r="r" t="t"/>
              <a:pathLst>
                <a:path extrusionOk="0" h="482" w="580">
                  <a:moveTo>
                    <a:pt x="314" y="0"/>
                  </a:moveTo>
                  <a:cubicBezTo>
                    <a:pt x="300" y="0"/>
                    <a:pt x="285" y="2"/>
                    <a:pt x="270" y="5"/>
                  </a:cubicBezTo>
                  <a:cubicBezTo>
                    <a:pt x="57" y="45"/>
                    <a:pt x="1" y="318"/>
                    <a:pt x="176" y="440"/>
                  </a:cubicBezTo>
                  <a:cubicBezTo>
                    <a:pt x="219" y="469"/>
                    <a:pt x="266" y="482"/>
                    <a:pt x="311" y="482"/>
                  </a:cubicBezTo>
                  <a:cubicBezTo>
                    <a:pt x="452" y="482"/>
                    <a:pt x="580" y="355"/>
                    <a:pt x="549" y="196"/>
                  </a:cubicBezTo>
                  <a:cubicBezTo>
                    <a:pt x="527" y="82"/>
                    <a:pt x="426" y="0"/>
                    <a:pt x="3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7"/>
            <p:cNvSpPr/>
            <p:nvPr/>
          </p:nvSpPr>
          <p:spPr>
            <a:xfrm>
              <a:off x="6565200" y="3481400"/>
              <a:ext cx="14425" cy="12100"/>
            </a:xfrm>
            <a:custGeom>
              <a:rect b="b" l="l" r="r" t="t"/>
              <a:pathLst>
                <a:path extrusionOk="0" h="484" w="577">
                  <a:moveTo>
                    <a:pt x="266" y="0"/>
                  </a:moveTo>
                  <a:cubicBezTo>
                    <a:pt x="127" y="0"/>
                    <a:pt x="0" y="127"/>
                    <a:pt x="28" y="288"/>
                  </a:cubicBezTo>
                  <a:cubicBezTo>
                    <a:pt x="51" y="402"/>
                    <a:pt x="151" y="483"/>
                    <a:pt x="265" y="483"/>
                  </a:cubicBezTo>
                  <a:cubicBezTo>
                    <a:pt x="280" y="483"/>
                    <a:pt x="295" y="482"/>
                    <a:pt x="310" y="479"/>
                  </a:cubicBezTo>
                  <a:cubicBezTo>
                    <a:pt x="520" y="438"/>
                    <a:pt x="577" y="166"/>
                    <a:pt x="401" y="43"/>
                  </a:cubicBezTo>
                  <a:cubicBezTo>
                    <a:pt x="358" y="13"/>
                    <a:pt x="312" y="0"/>
                    <a:pt x="2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7"/>
            <p:cNvSpPr/>
            <p:nvPr/>
          </p:nvSpPr>
          <p:spPr>
            <a:xfrm>
              <a:off x="6559700" y="3452175"/>
              <a:ext cx="14450" cy="12100"/>
            </a:xfrm>
            <a:custGeom>
              <a:rect b="b" l="l" r="r" t="t"/>
              <a:pathLst>
                <a:path extrusionOk="0" h="484" w="578">
                  <a:moveTo>
                    <a:pt x="267" y="0"/>
                  </a:moveTo>
                  <a:cubicBezTo>
                    <a:pt x="128" y="0"/>
                    <a:pt x="1" y="127"/>
                    <a:pt x="29" y="288"/>
                  </a:cubicBezTo>
                  <a:cubicBezTo>
                    <a:pt x="51" y="402"/>
                    <a:pt x="152" y="483"/>
                    <a:pt x="266" y="483"/>
                  </a:cubicBezTo>
                  <a:cubicBezTo>
                    <a:pt x="281" y="483"/>
                    <a:pt x="296" y="482"/>
                    <a:pt x="311" y="479"/>
                  </a:cubicBezTo>
                  <a:cubicBezTo>
                    <a:pt x="521" y="438"/>
                    <a:pt x="577" y="166"/>
                    <a:pt x="402" y="44"/>
                  </a:cubicBezTo>
                  <a:cubicBezTo>
                    <a:pt x="359" y="14"/>
                    <a:pt x="312"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7"/>
            <p:cNvSpPr/>
            <p:nvPr/>
          </p:nvSpPr>
          <p:spPr>
            <a:xfrm>
              <a:off x="6554225" y="3422950"/>
              <a:ext cx="14450" cy="12100"/>
            </a:xfrm>
            <a:custGeom>
              <a:rect b="b" l="l" r="r" t="t"/>
              <a:pathLst>
                <a:path extrusionOk="0" h="484" w="578">
                  <a:moveTo>
                    <a:pt x="265" y="0"/>
                  </a:moveTo>
                  <a:cubicBezTo>
                    <a:pt x="125" y="0"/>
                    <a:pt x="0" y="127"/>
                    <a:pt x="29" y="285"/>
                  </a:cubicBezTo>
                  <a:cubicBezTo>
                    <a:pt x="51" y="401"/>
                    <a:pt x="152" y="483"/>
                    <a:pt x="266" y="483"/>
                  </a:cubicBezTo>
                  <a:cubicBezTo>
                    <a:pt x="280" y="483"/>
                    <a:pt x="296" y="482"/>
                    <a:pt x="311" y="479"/>
                  </a:cubicBezTo>
                  <a:cubicBezTo>
                    <a:pt x="521" y="438"/>
                    <a:pt x="577" y="166"/>
                    <a:pt x="402" y="44"/>
                  </a:cubicBezTo>
                  <a:cubicBezTo>
                    <a:pt x="358" y="14"/>
                    <a:pt x="311"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7"/>
            <p:cNvSpPr/>
            <p:nvPr/>
          </p:nvSpPr>
          <p:spPr>
            <a:xfrm>
              <a:off x="6548825" y="3393750"/>
              <a:ext cx="14350" cy="12075"/>
            </a:xfrm>
            <a:custGeom>
              <a:rect b="b" l="l" r="r" t="t"/>
              <a:pathLst>
                <a:path extrusionOk="0" h="483" w="574">
                  <a:moveTo>
                    <a:pt x="265" y="0"/>
                  </a:moveTo>
                  <a:cubicBezTo>
                    <a:pt x="249" y="0"/>
                    <a:pt x="233" y="2"/>
                    <a:pt x="216" y="5"/>
                  </a:cubicBezTo>
                  <a:cubicBezTo>
                    <a:pt x="88" y="30"/>
                    <a:pt x="0" y="156"/>
                    <a:pt x="25" y="284"/>
                  </a:cubicBezTo>
                  <a:cubicBezTo>
                    <a:pt x="50" y="411"/>
                    <a:pt x="156" y="482"/>
                    <a:pt x="264" y="482"/>
                  </a:cubicBezTo>
                  <a:cubicBezTo>
                    <a:pt x="337" y="482"/>
                    <a:pt x="411" y="449"/>
                    <a:pt x="461" y="378"/>
                  </a:cubicBezTo>
                  <a:cubicBezTo>
                    <a:pt x="574" y="213"/>
                    <a:pt x="452"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7"/>
            <p:cNvSpPr/>
            <p:nvPr/>
          </p:nvSpPr>
          <p:spPr>
            <a:xfrm>
              <a:off x="6542075" y="3364525"/>
              <a:ext cx="14525" cy="12075"/>
            </a:xfrm>
            <a:custGeom>
              <a:rect b="b" l="l" r="r" t="t"/>
              <a:pathLst>
                <a:path extrusionOk="0" h="483" w="581">
                  <a:moveTo>
                    <a:pt x="313" y="1"/>
                  </a:moveTo>
                  <a:cubicBezTo>
                    <a:pt x="298" y="1"/>
                    <a:pt x="283" y="2"/>
                    <a:pt x="267" y="5"/>
                  </a:cubicBezTo>
                  <a:cubicBezTo>
                    <a:pt x="57" y="43"/>
                    <a:pt x="1" y="319"/>
                    <a:pt x="176" y="441"/>
                  </a:cubicBezTo>
                  <a:cubicBezTo>
                    <a:pt x="219" y="470"/>
                    <a:pt x="266" y="482"/>
                    <a:pt x="311" y="482"/>
                  </a:cubicBezTo>
                  <a:cubicBezTo>
                    <a:pt x="452" y="482"/>
                    <a:pt x="580" y="356"/>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7"/>
            <p:cNvSpPr/>
            <p:nvPr/>
          </p:nvSpPr>
          <p:spPr>
            <a:xfrm>
              <a:off x="6536600" y="3335300"/>
              <a:ext cx="14500" cy="12075"/>
            </a:xfrm>
            <a:custGeom>
              <a:rect b="b" l="l" r="r" t="t"/>
              <a:pathLst>
                <a:path extrusionOk="0" h="483" w="580">
                  <a:moveTo>
                    <a:pt x="313" y="1"/>
                  </a:moveTo>
                  <a:cubicBezTo>
                    <a:pt x="298" y="1"/>
                    <a:pt x="282" y="2"/>
                    <a:pt x="267" y="5"/>
                  </a:cubicBezTo>
                  <a:cubicBezTo>
                    <a:pt x="57" y="43"/>
                    <a:pt x="0" y="319"/>
                    <a:pt x="176" y="441"/>
                  </a:cubicBezTo>
                  <a:cubicBezTo>
                    <a:pt x="219" y="470"/>
                    <a:pt x="265" y="482"/>
                    <a:pt x="310" y="482"/>
                  </a:cubicBezTo>
                  <a:cubicBezTo>
                    <a:pt x="452" y="482"/>
                    <a:pt x="580" y="356"/>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7"/>
            <p:cNvSpPr/>
            <p:nvPr/>
          </p:nvSpPr>
          <p:spPr>
            <a:xfrm>
              <a:off x="6531100" y="3306075"/>
              <a:ext cx="14450" cy="12050"/>
            </a:xfrm>
            <a:custGeom>
              <a:rect b="b" l="l" r="r" t="t"/>
              <a:pathLst>
                <a:path extrusionOk="0" h="482" w="578">
                  <a:moveTo>
                    <a:pt x="314" y="1"/>
                  </a:moveTo>
                  <a:cubicBezTo>
                    <a:pt x="298" y="1"/>
                    <a:pt x="283" y="2"/>
                    <a:pt x="267" y="5"/>
                  </a:cubicBezTo>
                  <a:cubicBezTo>
                    <a:pt x="57" y="43"/>
                    <a:pt x="1" y="319"/>
                    <a:pt x="176" y="438"/>
                  </a:cubicBezTo>
                  <a:cubicBezTo>
                    <a:pt x="220" y="468"/>
                    <a:pt x="267" y="481"/>
                    <a:pt x="313" y="481"/>
                  </a:cubicBezTo>
                  <a:cubicBezTo>
                    <a:pt x="453" y="481"/>
                    <a:pt x="578" y="355"/>
                    <a:pt x="549" y="197"/>
                  </a:cubicBezTo>
                  <a:cubicBezTo>
                    <a:pt x="527" y="80"/>
                    <a:pt x="427"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7"/>
            <p:cNvSpPr/>
            <p:nvPr/>
          </p:nvSpPr>
          <p:spPr>
            <a:xfrm>
              <a:off x="6525625" y="3276875"/>
              <a:ext cx="14450" cy="12025"/>
            </a:xfrm>
            <a:custGeom>
              <a:rect b="b" l="l" r="r" t="t"/>
              <a:pathLst>
                <a:path extrusionOk="0" h="481" w="578">
                  <a:moveTo>
                    <a:pt x="313" y="0"/>
                  </a:moveTo>
                  <a:cubicBezTo>
                    <a:pt x="298" y="0"/>
                    <a:pt x="283" y="1"/>
                    <a:pt x="267" y="4"/>
                  </a:cubicBezTo>
                  <a:cubicBezTo>
                    <a:pt x="57" y="42"/>
                    <a:pt x="1" y="318"/>
                    <a:pt x="176" y="437"/>
                  </a:cubicBezTo>
                  <a:cubicBezTo>
                    <a:pt x="219" y="467"/>
                    <a:pt x="266" y="480"/>
                    <a:pt x="311" y="480"/>
                  </a:cubicBezTo>
                  <a:cubicBezTo>
                    <a:pt x="451" y="480"/>
                    <a:pt x="577"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7"/>
            <p:cNvSpPr/>
            <p:nvPr/>
          </p:nvSpPr>
          <p:spPr>
            <a:xfrm>
              <a:off x="6521250" y="3247600"/>
              <a:ext cx="14500" cy="12050"/>
            </a:xfrm>
            <a:custGeom>
              <a:rect b="b" l="l" r="r" t="t"/>
              <a:pathLst>
                <a:path extrusionOk="0" h="482" w="580">
                  <a:moveTo>
                    <a:pt x="268" y="1"/>
                  </a:moveTo>
                  <a:cubicBezTo>
                    <a:pt x="127" y="1"/>
                    <a:pt x="1" y="127"/>
                    <a:pt x="31" y="285"/>
                  </a:cubicBezTo>
                  <a:cubicBezTo>
                    <a:pt x="54" y="402"/>
                    <a:pt x="154" y="481"/>
                    <a:pt x="267" y="481"/>
                  </a:cubicBezTo>
                  <a:cubicBezTo>
                    <a:pt x="282" y="481"/>
                    <a:pt x="298" y="480"/>
                    <a:pt x="314" y="477"/>
                  </a:cubicBezTo>
                  <a:cubicBezTo>
                    <a:pt x="523" y="439"/>
                    <a:pt x="580" y="163"/>
                    <a:pt x="404" y="44"/>
                  </a:cubicBezTo>
                  <a:cubicBezTo>
                    <a:pt x="361" y="14"/>
                    <a:pt x="313"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7"/>
            <p:cNvSpPr/>
            <p:nvPr/>
          </p:nvSpPr>
          <p:spPr>
            <a:xfrm>
              <a:off x="6517000" y="3219550"/>
              <a:ext cx="13275" cy="10875"/>
            </a:xfrm>
            <a:custGeom>
              <a:rect b="b" l="l" r="r" t="t"/>
              <a:pathLst>
                <a:path extrusionOk="0" h="435" w="531">
                  <a:moveTo>
                    <a:pt x="358" y="0"/>
                  </a:moveTo>
                  <a:lnTo>
                    <a:pt x="1" y="301"/>
                  </a:lnTo>
                  <a:cubicBezTo>
                    <a:pt x="43" y="384"/>
                    <a:pt x="127" y="435"/>
                    <a:pt x="214" y="435"/>
                  </a:cubicBezTo>
                  <a:cubicBezTo>
                    <a:pt x="230" y="435"/>
                    <a:pt x="245" y="433"/>
                    <a:pt x="261" y="430"/>
                  </a:cubicBezTo>
                  <a:cubicBezTo>
                    <a:pt x="471" y="392"/>
                    <a:pt x="531" y="123"/>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7"/>
            <p:cNvSpPr/>
            <p:nvPr/>
          </p:nvSpPr>
          <p:spPr>
            <a:xfrm>
              <a:off x="6616675" y="3563650"/>
              <a:ext cx="5350" cy="1975"/>
            </a:xfrm>
            <a:custGeom>
              <a:rect b="b" l="l" r="r" t="t"/>
              <a:pathLst>
                <a:path extrusionOk="0" h="79" w="214">
                  <a:moveTo>
                    <a:pt x="37" y="0"/>
                  </a:moveTo>
                  <a:cubicBezTo>
                    <a:pt x="25" y="0"/>
                    <a:pt x="12" y="1"/>
                    <a:pt x="0" y="3"/>
                  </a:cubicBezTo>
                  <a:lnTo>
                    <a:pt x="213" y="78"/>
                  </a:lnTo>
                  <a:cubicBezTo>
                    <a:pt x="166" y="28"/>
                    <a:pt x="102" y="0"/>
                    <a:pt x="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7"/>
            <p:cNvSpPr/>
            <p:nvPr/>
          </p:nvSpPr>
          <p:spPr>
            <a:xfrm>
              <a:off x="6604200" y="3534375"/>
              <a:ext cx="14525" cy="12075"/>
            </a:xfrm>
            <a:custGeom>
              <a:rect b="b" l="l" r="r" t="t"/>
              <a:pathLst>
                <a:path extrusionOk="0" h="483" w="581">
                  <a:moveTo>
                    <a:pt x="315" y="1"/>
                  </a:moveTo>
                  <a:cubicBezTo>
                    <a:pt x="300" y="1"/>
                    <a:pt x="285" y="2"/>
                    <a:pt x="270" y="5"/>
                  </a:cubicBezTo>
                  <a:cubicBezTo>
                    <a:pt x="57" y="46"/>
                    <a:pt x="1" y="319"/>
                    <a:pt x="179" y="441"/>
                  </a:cubicBezTo>
                  <a:cubicBezTo>
                    <a:pt x="222" y="470"/>
                    <a:pt x="268" y="482"/>
                    <a:pt x="312" y="482"/>
                  </a:cubicBezTo>
                  <a:cubicBezTo>
                    <a:pt x="452" y="482"/>
                    <a:pt x="580" y="356"/>
                    <a:pt x="549" y="196"/>
                  </a:cubicBezTo>
                  <a:cubicBezTo>
                    <a:pt x="527" y="83"/>
                    <a:pt x="426"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7"/>
            <p:cNvSpPr/>
            <p:nvPr/>
          </p:nvSpPr>
          <p:spPr>
            <a:xfrm>
              <a:off x="6599900" y="3505125"/>
              <a:ext cx="14525" cy="12100"/>
            </a:xfrm>
            <a:custGeom>
              <a:rect b="b" l="l" r="r" t="t"/>
              <a:pathLst>
                <a:path extrusionOk="0" h="484" w="581">
                  <a:moveTo>
                    <a:pt x="266" y="1"/>
                  </a:moveTo>
                  <a:cubicBezTo>
                    <a:pt x="127" y="1"/>
                    <a:pt x="0" y="127"/>
                    <a:pt x="29" y="285"/>
                  </a:cubicBezTo>
                  <a:cubicBezTo>
                    <a:pt x="51" y="402"/>
                    <a:pt x="152" y="484"/>
                    <a:pt x="266" y="484"/>
                  </a:cubicBezTo>
                  <a:cubicBezTo>
                    <a:pt x="280" y="484"/>
                    <a:pt x="296" y="482"/>
                    <a:pt x="311" y="480"/>
                  </a:cubicBezTo>
                  <a:cubicBezTo>
                    <a:pt x="521" y="439"/>
                    <a:pt x="580" y="166"/>
                    <a:pt x="402" y="44"/>
                  </a:cubicBezTo>
                  <a:cubicBezTo>
                    <a:pt x="359" y="14"/>
                    <a:pt x="312"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7"/>
            <p:cNvSpPr/>
            <p:nvPr/>
          </p:nvSpPr>
          <p:spPr>
            <a:xfrm>
              <a:off x="6594400" y="3475900"/>
              <a:ext cx="14525" cy="12100"/>
            </a:xfrm>
            <a:custGeom>
              <a:rect b="b" l="l" r="r" t="t"/>
              <a:pathLst>
                <a:path extrusionOk="0" h="484" w="581">
                  <a:moveTo>
                    <a:pt x="267" y="1"/>
                  </a:moveTo>
                  <a:cubicBezTo>
                    <a:pt x="128" y="1"/>
                    <a:pt x="1" y="128"/>
                    <a:pt x="29" y="289"/>
                  </a:cubicBezTo>
                  <a:cubicBezTo>
                    <a:pt x="51" y="402"/>
                    <a:pt x="152" y="484"/>
                    <a:pt x="266" y="484"/>
                  </a:cubicBezTo>
                  <a:cubicBezTo>
                    <a:pt x="281" y="484"/>
                    <a:pt x="296" y="483"/>
                    <a:pt x="311" y="480"/>
                  </a:cubicBezTo>
                  <a:cubicBezTo>
                    <a:pt x="521" y="439"/>
                    <a:pt x="581" y="166"/>
                    <a:pt x="402" y="44"/>
                  </a:cubicBezTo>
                  <a:cubicBezTo>
                    <a:pt x="359"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7"/>
            <p:cNvSpPr/>
            <p:nvPr/>
          </p:nvSpPr>
          <p:spPr>
            <a:xfrm>
              <a:off x="6588925" y="3446675"/>
              <a:ext cx="14450" cy="12125"/>
            </a:xfrm>
            <a:custGeom>
              <a:rect b="b" l="l" r="r" t="t"/>
              <a:pathLst>
                <a:path extrusionOk="0" h="485" w="578">
                  <a:moveTo>
                    <a:pt x="267" y="1"/>
                  </a:moveTo>
                  <a:cubicBezTo>
                    <a:pt x="127" y="1"/>
                    <a:pt x="1" y="127"/>
                    <a:pt x="29" y="285"/>
                  </a:cubicBezTo>
                  <a:cubicBezTo>
                    <a:pt x="51" y="402"/>
                    <a:pt x="152" y="484"/>
                    <a:pt x="266" y="484"/>
                  </a:cubicBezTo>
                  <a:cubicBezTo>
                    <a:pt x="281" y="484"/>
                    <a:pt x="296" y="483"/>
                    <a:pt x="311" y="480"/>
                  </a:cubicBezTo>
                  <a:cubicBezTo>
                    <a:pt x="521" y="439"/>
                    <a:pt x="577" y="163"/>
                    <a:pt x="402" y="44"/>
                  </a:cubicBezTo>
                  <a:cubicBezTo>
                    <a:pt x="359" y="14"/>
                    <a:pt x="312"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7"/>
            <p:cNvSpPr/>
            <p:nvPr/>
          </p:nvSpPr>
          <p:spPr>
            <a:xfrm>
              <a:off x="6583450" y="3417450"/>
              <a:ext cx="14425" cy="12125"/>
            </a:xfrm>
            <a:custGeom>
              <a:rect b="b" l="l" r="r" t="t"/>
              <a:pathLst>
                <a:path extrusionOk="0" h="485" w="577">
                  <a:moveTo>
                    <a:pt x="266" y="1"/>
                  </a:moveTo>
                  <a:cubicBezTo>
                    <a:pt x="127" y="1"/>
                    <a:pt x="0" y="127"/>
                    <a:pt x="29" y="286"/>
                  </a:cubicBezTo>
                  <a:cubicBezTo>
                    <a:pt x="51" y="402"/>
                    <a:pt x="151" y="484"/>
                    <a:pt x="266" y="484"/>
                  </a:cubicBezTo>
                  <a:cubicBezTo>
                    <a:pt x="280" y="484"/>
                    <a:pt x="295" y="483"/>
                    <a:pt x="311" y="480"/>
                  </a:cubicBezTo>
                  <a:cubicBezTo>
                    <a:pt x="521" y="439"/>
                    <a:pt x="577" y="163"/>
                    <a:pt x="402" y="44"/>
                  </a:cubicBezTo>
                  <a:cubicBezTo>
                    <a:pt x="358" y="14"/>
                    <a:pt x="312"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7"/>
            <p:cNvSpPr/>
            <p:nvPr/>
          </p:nvSpPr>
          <p:spPr>
            <a:xfrm>
              <a:off x="6578050" y="3388275"/>
              <a:ext cx="14350" cy="12050"/>
            </a:xfrm>
            <a:custGeom>
              <a:rect b="b" l="l" r="r" t="t"/>
              <a:pathLst>
                <a:path extrusionOk="0" h="482" w="574">
                  <a:moveTo>
                    <a:pt x="265" y="0"/>
                  </a:moveTo>
                  <a:cubicBezTo>
                    <a:pt x="249" y="0"/>
                    <a:pt x="233" y="2"/>
                    <a:pt x="216" y="5"/>
                  </a:cubicBezTo>
                  <a:cubicBezTo>
                    <a:pt x="88" y="30"/>
                    <a:pt x="0" y="155"/>
                    <a:pt x="25" y="284"/>
                  </a:cubicBezTo>
                  <a:cubicBezTo>
                    <a:pt x="49" y="410"/>
                    <a:pt x="155" y="481"/>
                    <a:pt x="262" y="481"/>
                  </a:cubicBezTo>
                  <a:cubicBezTo>
                    <a:pt x="336" y="481"/>
                    <a:pt x="411" y="447"/>
                    <a:pt x="461" y="375"/>
                  </a:cubicBezTo>
                  <a:cubicBezTo>
                    <a:pt x="574" y="213"/>
                    <a:pt x="452"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7"/>
            <p:cNvSpPr/>
            <p:nvPr/>
          </p:nvSpPr>
          <p:spPr>
            <a:xfrm>
              <a:off x="6571300" y="3359050"/>
              <a:ext cx="14500" cy="12075"/>
            </a:xfrm>
            <a:custGeom>
              <a:rect b="b" l="l" r="r" t="t"/>
              <a:pathLst>
                <a:path extrusionOk="0" h="483" w="580">
                  <a:moveTo>
                    <a:pt x="313" y="0"/>
                  </a:moveTo>
                  <a:cubicBezTo>
                    <a:pt x="298" y="0"/>
                    <a:pt x="283" y="2"/>
                    <a:pt x="267" y="5"/>
                  </a:cubicBezTo>
                  <a:cubicBezTo>
                    <a:pt x="57" y="42"/>
                    <a:pt x="1" y="318"/>
                    <a:pt x="176" y="440"/>
                  </a:cubicBezTo>
                  <a:cubicBezTo>
                    <a:pt x="219" y="469"/>
                    <a:pt x="266" y="482"/>
                    <a:pt x="311" y="482"/>
                  </a:cubicBezTo>
                  <a:cubicBezTo>
                    <a:pt x="452" y="482"/>
                    <a:pt x="580"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7"/>
            <p:cNvSpPr/>
            <p:nvPr/>
          </p:nvSpPr>
          <p:spPr>
            <a:xfrm>
              <a:off x="6565825" y="3329825"/>
              <a:ext cx="14500" cy="12025"/>
            </a:xfrm>
            <a:custGeom>
              <a:rect b="b" l="l" r="r" t="t"/>
              <a:pathLst>
                <a:path extrusionOk="0" h="481" w="580">
                  <a:moveTo>
                    <a:pt x="313" y="1"/>
                  </a:moveTo>
                  <a:cubicBezTo>
                    <a:pt x="298" y="1"/>
                    <a:pt x="282" y="2"/>
                    <a:pt x="267" y="5"/>
                  </a:cubicBezTo>
                  <a:cubicBezTo>
                    <a:pt x="57" y="43"/>
                    <a:pt x="0" y="318"/>
                    <a:pt x="176" y="437"/>
                  </a:cubicBezTo>
                  <a:cubicBezTo>
                    <a:pt x="220" y="467"/>
                    <a:pt x="267" y="481"/>
                    <a:pt x="313" y="481"/>
                  </a:cubicBezTo>
                  <a:cubicBezTo>
                    <a:pt x="453" y="481"/>
                    <a:pt x="579" y="354"/>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7"/>
            <p:cNvSpPr/>
            <p:nvPr/>
          </p:nvSpPr>
          <p:spPr>
            <a:xfrm>
              <a:off x="6560325" y="3300600"/>
              <a:ext cx="14450" cy="12025"/>
            </a:xfrm>
            <a:custGeom>
              <a:rect b="b" l="l" r="r" t="t"/>
              <a:pathLst>
                <a:path extrusionOk="0" h="481" w="578">
                  <a:moveTo>
                    <a:pt x="314" y="1"/>
                  </a:moveTo>
                  <a:cubicBezTo>
                    <a:pt x="298" y="1"/>
                    <a:pt x="283" y="2"/>
                    <a:pt x="267" y="5"/>
                  </a:cubicBezTo>
                  <a:cubicBezTo>
                    <a:pt x="57" y="43"/>
                    <a:pt x="1" y="318"/>
                    <a:pt x="176" y="437"/>
                  </a:cubicBezTo>
                  <a:cubicBezTo>
                    <a:pt x="220" y="467"/>
                    <a:pt x="267" y="481"/>
                    <a:pt x="313" y="481"/>
                  </a:cubicBezTo>
                  <a:cubicBezTo>
                    <a:pt x="453" y="481"/>
                    <a:pt x="578" y="355"/>
                    <a:pt x="549" y="196"/>
                  </a:cubicBezTo>
                  <a:cubicBezTo>
                    <a:pt x="527" y="80"/>
                    <a:pt x="427"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7"/>
            <p:cNvSpPr/>
            <p:nvPr/>
          </p:nvSpPr>
          <p:spPr>
            <a:xfrm>
              <a:off x="6554850" y="3271375"/>
              <a:ext cx="14450" cy="12025"/>
            </a:xfrm>
            <a:custGeom>
              <a:rect b="b" l="l" r="r" t="t"/>
              <a:pathLst>
                <a:path extrusionOk="0" h="481" w="578">
                  <a:moveTo>
                    <a:pt x="313" y="1"/>
                  </a:moveTo>
                  <a:cubicBezTo>
                    <a:pt x="298" y="1"/>
                    <a:pt x="282" y="2"/>
                    <a:pt x="267" y="5"/>
                  </a:cubicBezTo>
                  <a:cubicBezTo>
                    <a:pt x="57" y="43"/>
                    <a:pt x="1" y="318"/>
                    <a:pt x="176" y="438"/>
                  </a:cubicBezTo>
                  <a:cubicBezTo>
                    <a:pt x="220" y="468"/>
                    <a:pt x="267" y="481"/>
                    <a:pt x="312" y="481"/>
                  </a:cubicBezTo>
                  <a:cubicBezTo>
                    <a:pt x="452" y="481"/>
                    <a:pt x="577" y="355"/>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7"/>
            <p:cNvSpPr/>
            <p:nvPr/>
          </p:nvSpPr>
          <p:spPr>
            <a:xfrm>
              <a:off x="6549375" y="3242150"/>
              <a:ext cx="14425" cy="12050"/>
            </a:xfrm>
            <a:custGeom>
              <a:rect b="b" l="l" r="r" t="t"/>
              <a:pathLst>
                <a:path extrusionOk="0" h="482" w="577">
                  <a:moveTo>
                    <a:pt x="313" y="1"/>
                  </a:moveTo>
                  <a:cubicBezTo>
                    <a:pt x="298" y="1"/>
                    <a:pt x="282" y="2"/>
                    <a:pt x="267" y="5"/>
                  </a:cubicBezTo>
                  <a:cubicBezTo>
                    <a:pt x="57" y="43"/>
                    <a:pt x="0" y="319"/>
                    <a:pt x="176" y="438"/>
                  </a:cubicBezTo>
                  <a:cubicBezTo>
                    <a:pt x="219" y="468"/>
                    <a:pt x="265" y="481"/>
                    <a:pt x="311" y="481"/>
                  </a:cubicBezTo>
                  <a:cubicBezTo>
                    <a:pt x="450" y="481"/>
                    <a:pt x="577" y="355"/>
                    <a:pt x="549" y="196"/>
                  </a:cubicBezTo>
                  <a:cubicBezTo>
                    <a:pt x="526" y="80"/>
                    <a:pt x="426"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7"/>
            <p:cNvSpPr/>
            <p:nvPr/>
          </p:nvSpPr>
          <p:spPr>
            <a:xfrm>
              <a:off x="6545000" y="3212900"/>
              <a:ext cx="14500" cy="12025"/>
            </a:xfrm>
            <a:custGeom>
              <a:rect b="b" l="l" r="r" t="t"/>
              <a:pathLst>
                <a:path extrusionOk="0" h="481" w="580">
                  <a:moveTo>
                    <a:pt x="267" y="0"/>
                  </a:moveTo>
                  <a:cubicBezTo>
                    <a:pt x="126" y="0"/>
                    <a:pt x="0" y="127"/>
                    <a:pt x="31" y="285"/>
                  </a:cubicBezTo>
                  <a:cubicBezTo>
                    <a:pt x="53" y="401"/>
                    <a:pt x="153" y="481"/>
                    <a:pt x="265" y="481"/>
                  </a:cubicBezTo>
                  <a:cubicBezTo>
                    <a:pt x="280" y="481"/>
                    <a:pt x="295" y="479"/>
                    <a:pt x="310" y="476"/>
                  </a:cubicBezTo>
                  <a:cubicBezTo>
                    <a:pt x="523" y="439"/>
                    <a:pt x="579" y="163"/>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7"/>
            <p:cNvSpPr/>
            <p:nvPr/>
          </p:nvSpPr>
          <p:spPr>
            <a:xfrm>
              <a:off x="6638925" y="3558125"/>
              <a:ext cx="14500" cy="12075"/>
            </a:xfrm>
            <a:custGeom>
              <a:rect b="b" l="l" r="r" t="t"/>
              <a:pathLst>
                <a:path extrusionOk="0" h="483" w="580">
                  <a:moveTo>
                    <a:pt x="314" y="1"/>
                  </a:moveTo>
                  <a:cubicBezTo>
                    <a:pt x="299" y="1"/>
                    <a:pt x="284" y="2"/>
                    <a:pt x="270" y="5"/>
                  </a:cubicBezTo>
                  <a:cubicBezTo>
                    <a:pt x="60" y="46"/>
                    <a:pt x="0" y="318"/>
                    <a:pt x="179" y="440"/>
                  </a:cubicBezTo>
                  <a:cubicBezTo>
                    <a:pt x="221" y="469"/>
                    <a:pt x="267" y="482"/>
                    <a:pt x="312" y="482"/>
                  </a:cubicBezTo>
                  <a:cubicBezTo>
                    <a:pt x="452" y="482"/>
                    <a:pt x="579" y="355"/>
                    <a:pt x="549" y="196"/>
                  </a:cubicBezTo>
                  <a:cubicBezTo>
                    <a:pt x="529" y="82"/>
                    <a:pt x="426"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7"/>
            <p:cNvSpPr/>
            <p:nvPr/>
          </p:nvSpPr>
          <p:spPr>
            <a:xfrm>
              <a:off x="6633425" y="3528900"/>
              <a:ext cx="14525" cy="12075"/>
            </a:xfrm>
            <a:custGeom>
              <a:rect b="b" l="l" r="r" t="t"/>
              <a:pathLst>
                <a:path extrusionOk="0" h="483" w="581">
                  <a:moveTo>
                    <a:pt x="316" y="1"/>
                  </a:moveTo>
                  <a:cubicBezTo>
                    <a:pt x="301" y="1"/>
                    <a:pt x="285" y="2"/>
                    <a:pt x="270" y="5"/>
                  </a:cubicBezTo>
                  <a:cubicBezTo>
                    <a:pt x="60" y="46"/>
                    <a:pt x="1" y="318"/>
                    <a:pt x="179" y="441"/>
                  </a:cubicBezTo>
                  <a:cubicBezTo>
                    <a:pt x="222" y="469"/>
                    <a:pt x="268" y="482"/>
                    <a:pt x="312" y="482"/>
                  </a:cubicBezTo>
                  <a:cubicBezTo>
                    <a:pt x="452" y="482"/>
                    <a:pt x="580" y="355"/>
                    <a:pt x="549" y="196"/>
                  </a:cubicBezTo>
                  <a:cubicBezTo>
                    <a:pt x="530" y="80"/>
                    <a:pt x="428" y="1"/>
                    <a:pt x="3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7"/>
            <p:cNvSpPr/>
            <p:nvPr/>
          </p:nvSpPr>
          <p:spPr>
            <a:xfrm>
              <a:off x="6627950" y="3499675"/>
              <a:ext cx="14500" cy="12075"/>
            </a:xfrm>
            <a:custGeom>
              <a:rect b="b" l="l" r="r" t="t"/>
              <a:pathLst>
                <a:path extrusionOk="0" h="483" w="580">
                  <a:moveTo>
                    <a:pt x="315" y="1"/>
                  </a:moveTo>
                  <a:cubicBezTo>
                    <a:pt x="300" y="1"/>
                    <a:pt x="285" y="2"/>
                    <a:pt x="270" y="5"/>
                  </a:cubicBezTo>
                  <a:cubicBezTo>
                    <a:pt x="57" y="43"/>
                    <a:pt x="0" y="318"/>
                    <a:pt x="179" y="441"/>
                  </a:cubicBezTo>
                  <a:cubicBezTo>
                    <a:pt x="221" y="469"/>
                    <a:pt x="267" y="482"/>
                    <a:pt x="312" y="482"/>
                  </a:cubicBezTo>
                  <a:cubicBezTo>
                    <a:pt x="452" y="482"/>
                    <a:pt x="580" y="355"/>
                    <a:pt x="549" y="196"/>
                  </a:cubicBezTo>
                  <a:cubicBezTo>
                    <a:pt x="527" y="80"/>
                    <a:pt x="427"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7"/>
            <p:cNvSpPr/>
            <p:nvPr/>
          </p:nvSpPr>
          <p:spPr>
            <a:xfrm>
              <a:off x="6622475" y="3470450"/>
              <a:ext cx="14500" cy="12075"/>
            </a:xfrm>
            <a:custGeom>
              <a:rect b="b" l="l" r="r" t="t"/>
              <a:pathLst>
                <a:path extrusionOk="0" h="483" w="580">
                  <a:moveTo>
                    <a:pt x="315" y="1"/>
                  </a:moveTo>
                  <a:cubicBezTo>
                    <a:pt x="300" y="1"/>
                    <a:pt x="285" y="2"/>
                    <a:pt x="270" y="5"/>
                  </a:cubicBezTo>
                  <a:cubicBezTo>
                    <a:pt x="56" y="43"/>
                    <a:pt x="0" y="318"/>
                    <a:pt x="176" y="441"/>
                  </a:cubicBezTo>
                  <a:cubicBezTo>
                    <a:pt x="219" y="469"/>
                    <a:pt x="265" y="482"/>
                    <a:pt x="310" y="482"/>
                  </a:cubicBezTo>
                  <a:cubicBezTo>
                    <a:pt x="452" y="482"/>
                    <a:pt x="579" y="356"/>
                    <a:pt x="548" y="196"/>
                  </a:cubicBezTo>
                  <a:cubicBezTo>
                    <a:pt x="526" y="80"/>
                    <a:pt x="426"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7"/>
            <p:cNvSpPr/>
            <p:nvPr/>
          </p:nvSpPr>
          <p:spPr>
            <a:xfrm>
              <a:off x="6616975" y="3441225"/>
              <a:ext cx="14500" cy="12075"/>
            </a:xfrm>
            <a:custGeom>
              <a:rect b="b" l="l" r="r" t="t"/>
              <a:pathLst>
                <a:path extrusionOk="0" h="483" w="580">
                  <a:moveTo>
                    <a:pt x="315" y="1"/>
                  </a:moveTo>
                  <a:cubicBezTo>
                    <a:pt x="301" y="1"/>
                    <a:pt x="285" y="2"/>
                    <a:pt x="270" y="5"/>
                  </a:cubicBezTo>
                  <a:cubicBezTo>
                    <a:pt x="57" y="43"/>
                    <a:pt x="1" y="319"/>
                    <a:pt x="176" y="441"/>
                  </a:cubicBezTo>
                  <a:cubicBezTo>
                    <a:pt x="219" y="470"/>
                    <a:pt x="266" y="482"/>
                    <a:pt x="311" y="482"/>
                  </a:cubicBezTo>
                  <a:cubicBezTo>
                    <a:pt x="452" y="482"/>
                    <a:pt x="580" y="356"/>
                    <a:pt x="549" y="196"/>
                  </a:cubicBezTo>
                  <a:cubicBezTo>
                    <a:pt x="527" y="80"/>
                    <a:pt x="427"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7"/>
            <p:cNvSpPr/>
            <p:nvPr/>
          </p:nvSpPr>
          <p:spPr>
            <a:xfrm>
              <a:off x="6611500" y="3412000"/>
              <a:ext cx="14500" cy="12075"/>
            </a:xfrm>
            <a:custGeom>
              <a:rect b="b" l="l" r="r" t="t"/>
              <a:pathLst>
                <a:path extrusionOk="0" h="483" w="580">
                  <a:moveTo>
                    <a:pt x="315" y="1"/>
                  </a:moveTo>
                  <a:cubicBezTo>
                    <a:pt x="300" y="1"/>
                    <a:pt x="285" y="2"/>
                    <a:pt x="270" y="5"/>
                  </a:cubicBezTo>
                  <a:cubicBezTo>
                    <a:pt x="57" y="43"/>
                    <a:pt x="0" y="319"/>
                    <a:pt x="176" y="441"/>
                  </a:cubicBezTo>
                  <a:cubicBezTo>
                    <a:pt x="219" y="470"/>
                    <a:pt x="265" y="482"/>
                    <a:pt x="310" y="482"/>
                  </a:cubicBezTo>
                  <a:cubicBezTo>
                    <a:pt x="452" y="482"/>
                    <a:pt x="580" y="356"/>
                    <a:pt x="549" y="196"/>
                  </a:cubicBezTo>
                  <a:cubicBezTo>
                    <a:pt x="527" y="80"/>
                    <a:pt x="427"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7"/>
            <p:cNvSpPr/>
            <p:nvPr/>
          </p:nvSpPr>
          <p:spPr>
            <a:xfrm>
              <a:off x="6606000" y="3382775"/>
              <a:ext cx="14525" cy="12075"/>
            </a:xfrm>
            <a:custGeom>
              <a:rect b="b" l="l" r="r" t="t"/>
              <a:pathLst>
                <a:path extrusionOk="0" h="483" w="581">
                  <a:moveTo>
                    <a:pt x="314" y="1"/>
                  </a:moveTo>
                  <a:cubicBezTo>
                    <a:pt x="298" y="1"/>
                    <a:pt x="283" y="2"/>
                    <a:pt x="267" y="5"/>
                  </a:cubicBezTo>
                  <a:cubicBezTo>
                    <a:pt x="57" y="43"/>
                    <a:pt x="1" y="319"/>
                    <a:pt x="176" y="441"/>
                  </a:cubicBezTo>
                  <a:cubicBezTo>
                    <a:pt x="220" y="470"/>
                    <a:pt x="266" y="483"/>
                    <a:pt x="311" y="483"/>
                  </a:cubicBezTo>
                  <a:cubicBezTo>
                    <a:pt x="452" y="483"/>
                    <a:pt x="580" y="356"/>
                    <a:pt x="549" y="197"/>
                  </a:cubicBezTo>
                  <a:cubicBezTo>
                    <a:pt x="527" y="80"/>
                    <a:pt x="427"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7"/>
            <p:cNvSpPr/>
            <p:nvPr/>
          </p:nvSpPr>
          <p:spPr>
            <a:xfrm>
              <a:off x="6600525" y="3353575"/>
              <a:ext cx="14500" cy="12025"/>
            </a:xfrm>
            <a:custGeom>
              <a:rect b="b" l="l" r="r" t="t"/>
              <a:pathLst>
                <a:path extrusionOk="0" h="481" w="580">
                  <a:moveTo>
                    <a:pt x="313" y="0"/>
                  </a:moveTo>
                  <a:cubicBezTo>
                    <a:pt x="298" y="0"/>
                    <a:pt x="282" y="1"/>
                    <a:pt x="267" y="4"/>
                  </a:cubicBezTo>
                  <a:cubicBezTo>
                    <a:pt x="57" y="42"/>
                    <a:pt x="1" y="318"/>
                    <a:pt x="176" y="437"/>
                  </a:cubicBezTo>
                  <a:cubicBezTo>
                    <a:pt x="220" y="467"/>
                    <a:pt x="267" y="480"/>
                    <a:pt x="313" y="480"/>
                  </a:cubicBezTo>
                  <a:cubicBezTo>
                    <a:pt x="453" y="480"/>
                    <a:pt x="580"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7"/>
            <p:cNvSpPr/>
            <p:nvPr/>
          </p:nvSpPr>
          <p:spPr>
            <a:xfrm>
              <a:off x="6595050" y="3324350"/>
              <a:ext cx="14500" cy="12025"/>
            </a:xfrm>
            <a:custGeom>
              <a:rect b="b" l="l" r="r" t="t"/>
              <a:pathLst>
                <a:path extrusionOk="0" h="481" w="580">
                  <a:moveTo>
                    <a:pt x="313" y="0"/>
                  </a:moveTo>
                  <a:cubicBezTo>
                    <a:pt x="298" y="0"/>
                    <a:pt x="282" y="2"/>
                    <a:pt x="267" y="5"/>
                  </a:cubicBezTo>
                  <a:cubicBezTo>
                    <a:pt x="57" y="42"/>
                    <a:pt x="0" y="318"/>
                    <a:pt x="176" y="437"/>
                  </a:cubicBezTo>
                  <a:cubicBezTo>
                    <a:pt x="220" y="467"/>
                    <a:pt x="267" y="480"/>
                    <a:pt x="313" y="480"/>
                  </a:cubicBezTo>
                  <a:cubicBezTo>
                    <a:pt x="453" y="480"/>
                    <a:pt x="579" y="354"/>
                    <a:pt x="549" y="196"/>
                  </a:cubicBezTo>
                  <a:cubicBezTo>
                    <a:pt x="526" y="80"/>
                    <a:pt x="426"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7"/>
            <p:cNvSpPr/>
            <p:nvPr/>
          </p:nvSpPr>
          <p:spPr>
            <a:xfrm>
              <a:off x="6589550" y="3295125"/>
              <a:ext cx="14500" cy="12025"/>
            </a:xfrm>
            <a:custGeom>
              <a:rect b="b" l="l" r="r" t="t"/>
              <a:pathLst>
                <a:path extrusionOk="0" h="481" w="580">
                  <a:moveTo>
                    <a:pt x="313" y="0"/>
                  </a:moveTo>
                  <a:cubicBezTo>
                    <a:pt x="298" y="0"/>
                    <a:pt x="283" y="2"/>
                    <a:pt x="267" y="5"/>
                  </a:cubicBezTo>
                  <a:cubicBezTo>
                    <a:pt x="57" y="42"/>
                    <a:pt x="1" y="318"/>
                    <a:pt x="176" y="437"/>
                  </a:cubicBezTo>
                  <a:cubicBezTo>
                    <a:pt x="220" y="467"/>
                    <a:pt x="267" y="481"/>
                    <a:pt x="313" y="481"/>
                  </a:cubicBezTo>
                  <a:cubicBezTo>
                    <a:pt x="454" y="481"/>
                    <a:pt x="580"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7"/>
            <p:cNvSpPr/>
            <p:nvPr/>
          </p:nvSpPr>
          <p:spPr>
            <a:xfrm>
              <a:off x="6584075" y="3265900"/>
              <a:ext cx="14450" cy="12025"/>
            </a:xfrm>
            <a:custGeom>
              <a:rect b="b" l="l" r="r" t="t"/>
              <a:pathLst>
                <a:path extrusionOk="0" h="481" w="578">
                  <a:moveTo>
                    <a:pt x="313" y="0"/>
                  </a:moveTo>
                  <a:cubicBezTo>
                    <a:pt x="298" y="0"/>
                    <a:pt x="282" y="2"/>
                    <a:pt x="267" y="5"/>
                  </a:cubicBezTo>
                  <a:cubicBezTo>
                    <a:pt x="57" y="42"/>
                    <a:pt x="0" y="318"/>
                    <a:pt x="176" y="437"/>
                  </a:cubicBezTo>
                  <a:cubicBezTo>
                    <a:pt x="220" y="467"/>
                    <a:pt x="267" y="481"/>
                    <a:pt x="312" y="481"/>
                  </a:cubicBezTo>
                  <a:cubicBezTo>
                    <a:pt x="452" y="481"/>
                    <a:pt x="577"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7"/>
            <p:cNvSpPr/>
            <p:nvPr/>
          </p:nvSpPr>
          <p:spPr>
            <a:xfrm>
              <a:off x="6578600" y="3236675"/>
              <a:ext cx="14425" cy="12025"/>
            </a:xfrm>
            <a:custGeom>
              <a:rect b="b" l="l" r="r" t="t"/>
              <a:pathLst>
                <a:path extrusionOk="0" h="481" w="577">
                  <a:moveTo>
                    <a:pt x="313" y="0"/>
                  </a:moveTo>
                  <a:cubicBezTo>
                    <a:pt x="298" y="0"/>
                    <a:pt x="282" y="2"/>
                    <a:pt x="266" y="5"/>
                  </a:cubicBezTo>
                  <a:cubicBezTo>
                    <a:pt x="56" y="42"/>
                    <a:pt x="0" y="318"/>
                    <a:pt x="176" y="437"/>
                  </a:cubicBezTo>
                  <a:cubicBezTo>
                    <a:pt x="219" y="467"/>
                    <a:pt x="265" y="481"/>
                    <a:pt x="311" y="481"/>
                  </a:cubicBezTo>
                  <a:cubicBezTo>
                    <a:pt x="450" y="481"/>
                    <a:pt x="577" y="354"/>
                    <a:pt x="549" y="196"/>
                  </a:cubicBezTo>
                  <a:cubicBezTo>
                    <a:pt x="526" y="80"/>
                    <a:pt x="426"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7"/>
            <p:cNvSpPr/>
            <p:nvPr/>
          </p:nvSpPr>
          <p:spPr>
            <a:xfrm>
              <a:off x="6574225" y="3207425"/>
              <a:ext cx="14500" cy="12025"/>
            </a:xfrm>
            <a:custGeom>
              <a:rect b="b" l="l" r="r" t="t"/>
              <a:pathLst>
                <a:path extrusionOk="0" h="481" w="580">
                  <a:moveTo>
                    <a:pt x="267" y="0"/>
                  </a:moveTo>
                  <a:cubicBezTo>
                    <a:pt x="126" y="0"/>
                    <a:pt x="0" y="126"/>
                    <a:pt x="31" y="285"/>
                  </a:cubicBezTo>
                  <a:cubicBezTo>
                    <a:pt x="53" y="401"/>
                    <a:pt x="153" y="480"/>
                    <a:pt x="265" y="480"/>
                  </a:cubicBezTo>
                  <a:cubicBezTo>
                    <a:pt x="279" y="480"/>
                    <a:pt x="295" y="479"/>
                    <a:pt x="310" y="476"/>
                  </a:cubicBezTo>
                  <a:cubicBezTo>
                    <a:pt x="523" y="438"/>
                    <a:pt x="579" y="163"/>
                    <a:pt x="404" y="44"/>
                  </a:cubicBezTo>
                  <a:cubicBezTo>
                    <a:pt x="360" y="13"/>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7"/>
            <p:cNvSpPr/>
            <p:nvPr/>
          </p:nvSpPr>
          <p:spPr>
            <a:xfrm>
              <a:off x="6569275" y="3178200"/>
              <a:ext cx="13950" cy="12050"/>
            </a:xfrm>
            <a:custGeom>
              <a:rect b="b" l="l" r="r" t="t"/>
              <a:pathLst>
                <a:path extrusionOk="0" h="482" w="558">
                  <a:moveTo>
                    <a:pt x="247" y="1"/>
                  </a:moveTo>
                  <a:cubicBezTo>
                    <a:pt x="236" y="1"/>
                    <a:pt x="225" y="1"/>
                    <a:pt x="213" y="3"/>
                  </a:cubicBezTo>
                  <a:lnTo>
                    <a:pt x="16" y="169"/>
                  </a:lnTo>
                  <a:cubicBezTo>
                    <a:pt x="3" y="207"/>
                    <a:pt x="0" y="247"/>
                    <a:pt x="10" y="285"/>
                  </a:cubicBezTo>
                  <a:cubicBezTo>
                    <a:pt x="32" y="410"/>
                    <a:pt x="139" y="482"/>
                    <a:pt x="248" y="482"/>
                  </a:cubicBezTo>
                  <a:cubicBezTo>
                    <a:pt x="320" y="482"/>
                    <a:pt x="392" y="451"/>
                    <a:pt x="442" y="382"/>
                  </a:cubicBezTo>
                  <a:cubicBezTo>
                    <a:pt x="557" y="219"/>
                    <a:pt x="435" y="1"/>
                    <a:pt x="2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17"/>
          <p:cNvGrpSpPr/>
          <p:nvPr/>
        </p:nvGrpSpPr>
        <p:grpSpPr>
          <a:xfrm rot="392988">
            <a:off x="6735456" y="1321739"/>
            <a:ext cx="746666" cy="737642"/>
            <a:chOff x="5853000" y="3649975"/>
            <a:chExt cx="390150" cy="399275"/>
          </a:xfrm>
        </p:grpSpPr>
        <p:sp>
          <p:nvSpPr>
            <p:cNvPr id="4016" name="Google Shape;4016;p17"/>
            <p:cNvSpPr/>
            <p:nvPr/>
          </p:nvSpPr>
          <p:spPr>
            <a:xfrm>
              <a:off x="6134850" y="4024300"/>
              <a:ext cx="7775" cy="4350"/>
            </a:xfrm>
            <a:custGeom>
              <a:rect b="b" l="l" r="r" t="t"/>
              <a:pathLst>
                <a:path extrusionOk="0" h="174" w="311">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7"/>
            <p:cNvSpPr/>
            <p:nvPr/>
          </p:nvSpPr>
          <p:spPr>
            <a:xfrm>
              <a:off x="6103750" y="4028975"/>
              <a:ext cx="13325" cy="10950"/>
            </a:xfrm>
            <a:custGeom>
              <a:rect b="b" l="l" r="r" t="t"/>
              <a:pathLst>
                <a:path extrusionOk="0" h="438" w="533">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7"/>
            <p:cNvSpPr/>
            <p:nvPr/>
          </p:nvSpPr>
          <p:spPr>
            <a:xfrm>
              <a:off x="6073025" y="4033700"/>
              <a:ext cx="14700" cy="12275"/>
            </a:xfrm>
            <a:custGeom>
              <a:rect b="b" l="l" r="r" t="t"/>
              <a:pathLst>
                <a:path extrusionOk="0" h="491" w="588">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7"/>
            <p:cNvSpPr/>
            <p:nvPr/>
          </p:nvSpPr>
          <p:spPr>
            <a:xfrm>
              <a:off x="6044050" y="4038400"/>
              <a:ext cx="13575" cy="10850"/>
            </a:xfrm>
            <a:custGeom>
              <a:rect b="b" l="l" r="r" t="t"/>
              <a:pathLst>
                <a:path extrusionOk="0" h="434" w="543">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7"/>
            <p:cNvSpPr/>
            <p:nvPr/>
          </p:nvSpPr>
          <p:spPr>
            <a:xfrm>
              <a:off x="6015750" y="4043125"/>
              <a:ext cx="11700" cy="5250"/>
            </a:xfrm>
            <a:custGeom>
              <a:rect b="b" l="l" r="r" t="t"/>
              <a:pathLst>
                <a:path extrusionOk="0" h="210" w="468">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7"/>
            <p:cNvSpPr/>
            <p:nvPr/>
          </p:nvSpPr>
          <p:spPr>
            <a:xfrm>
              <a:off x="6190625" y="3986300"/>
              <a:ext cx="1275" cy="1375"/>
            </a:xfrm>
            <a:custGeom>
              <a:rect b="b" l="l" r="r" t="t"/>
              <a:pathLst>
                <a:path extrusionOk="0" h="55" w="51">
                  <a:moveTo>
                    <a:pt x="51" y="1"/>
                  </a:moveTo>
                  <a:lnTo>
                    <a:pt x="51" y="1"/>
                  </a:lnTo>
                  <a:cubicBezTo>
                    <a:pt x="32" y="17"/>
                    <a:pt x="16" y="35"/>
                    <a:pt x="0" y="54"/>
                  </a:cubicBezTo>
                  <a:cubicBezTo>
                    <a:pt x="19" y="35"/>
                    <a:pt x="35" y="20"/>
                    <a:pt x="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7"/>
            <p:cNvSpPr/>
            <p:nvPr/>
          </p:nvSpPr>
          <p:spPr>
            <a:xfrm>
              <a:off x="6157800" y="3989750"/>
              <a:ext cx="14700" cy="12225"/>
            </a:xfrm>
            <a:custGeom>
              <a:rect b="b" l="l" r="r" t="t"/>
              <a:pathLst>
                <a:path extrusionOk="0" h="489" w="588">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7"/>
            <p:cNvSpPr/>
            <p:nvPr/>
          </p:nvSpPr>
          <p:spPr>
            <a:xfrm>
              <a:off x="6128025" y="3994450"/>
              <a:ext cx="14700" cy="12275"/>
            </a:xfrm>
            <a:custGeom>
              <a:rect b="b" l="l" r="r" t="t"/>
              <a:pathLst>
                <a:path extrusionOk="0" h="491" w="588">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7"/>
            <p:cNvSpPr/>
            <p:nvPr/>
          </p:nvSpPr>
          <p:spPr>
            <a:xfrm>
              <a:off x="6098175" y="3999150"/>
              <a:ext cx="14700" cy="12275"/>
            </a:xfrm>
            <a:custGeom>
              <a:rect b="b" l="l" r="r" t="t"/>
              <a:pathLst>
                <a:path extrusionOk="0" h="491" w="588">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7"/>
            <p:cNvSpPr/>
            <p:nvPr/>
          </p:nvSpPr>
          <p:spPr>
            <a:xfrm>
              <a:off x="6069650" y="4003850"/>
              <a:ext cx="14675" cy="12250"/>
            </a:xfrm>
            <a:custGeom>
              <a:rect b="b" l="l" r="r" t="t"/>
              <a:pathLst>
                <a:path extrusionOk="0" h="490" w="587">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7"/>
            <p:cNvSpPr/>
            <p:nvPr/>
          </p:nvSpPr>
          <p:spPr>
            <a:xfrm>
              <a:off x="6038550" y="4008575"/>
              <a:ext cx="14625" cy="12250"/>
            </a:xfrm>
            <a:custGeom>
              <a:rect b="b" l="l" r="r" t="t"/>
              <a:pathLst>
                <a:path extrusionOk="0" h="490" w="585">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7"/>
            <p:cNvSpPr/>
            <p:nvPr/>
          </p:nvSpPr>
          <p:spPr>
            <a:xfrm>
              <a:off x="6008700" y="4013325"/>
              <a:ext cx="14700" cy="12250"/>
            </a:xfrm>
            <a:custGeom>
              <a:rect b="b" l="l" r="r" t="t"/>
              <a:pathLst>
                <a:path extrusionOk="0" h="490" w="588">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7"/>
            <p:cNvSpPr/>
            <p:nvPr/>
          </p:nvSpPr>
          <p:spPr>
            <a:xfrm>
              <a:off x="5978850" y="4018025"/>
              <a:ext cx="14700" cy="12275"/>
            </a:xfrm>
            <a:custGeom>
              <a:rect b="b" l="l" r="r" t="t"/>
              <a:pathLst>
                <a:path extrusionOk="0" h="491" w="588">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7"/>
            <p:cNvSpPr/>
            <p:nvPr/>
          </p:nvSpPr>
          <p:spPr>
            <a:xfrm>
              <a:off x="5951900" y="4022750"/>
              <a:ext cx="11300" cy="8250"/>
            </a:xfrm>
            <a:custGeom>
              <a:rect b="b" l="l" r="r" t="t"/>
              <a:pathLst>
                <a:path extrusionOk="0" h="330" w="452">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7"/>
            <p:cNvSpPr/>
            <p:nvPr/>
          </p:nvSpPr>
          <p:spPr>
            <a:xfrm>
              <a:off x="6214450" y="3950975"/>
              <a:ext cx="4000" cy="6150"/>
            </a:xfrm>
            <a:custGeom>
              <a:rect b="b" l="l" r="r" t="t"/>
              <a:pathLst>
                <a:path extrusionOk="0" h="246" w="160">
                  <a:moveTo>
                    <a:pt x="160" y="1"/>
                  </a:moveTo>
                  <a:lnTo>
                    <a:pt x="160" y="1"/>
                  </a:lnTo>
                  <a:cubicBezTo>
                    <a:pt x="63" y="38"/>
                    <a:pt x="0" y="138"/>
                    <a:pt x="10" y="245"/>
                  </a:cubicBezTo>
                  <a:cubicBezTo>
                    <a:pt x="63" y="164"/>
                    <a:pt x="113" y="82"/>
                    <a:pt x="16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7"/>
            <p:cNvSpPr/>
            <p:nvPr/>
          </p:nvSpPr>
          <p:spPr>
            <a:xfrm>
              <a:off x="6182950" y="3955200"/>
              <a:ext cx="14675" cy="12275"/>
            </a:xfrm>
            <a:custGeom>
              <a:rect b="b" l="l" r="r" t="t"/>
              <a:pathLst>
                <a:path extrusionOk="0" h="491" w="587">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7"/>
            <p:cNvSpPr/>
            <p:nvPr/>
          </p:nvSpPr>
          <p:spPr>
            <a:xfrm>
              <a:off x="6154425" y="3959875"/>
              <a:ext cx="14675" cy="12275"/>
            </a:xfrm>
            <a:custGeom>
              <a:rect b="b" l="l" r="r" t="t"/>
              <a:pathLst>
                <a:path extrusionOk="0" h="491" w="587">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7"/>
            <p:cNvSpPr/>
            <p:nvPr/>
          </p:nvSpPr>
          <p:spPr>
            <a:xfrm>
              <a:off x="6124625" y="3964600"/>
              <a:ext cx="14625" cy="12250"/>
            </a:xfrm>
            <a:custGeom>
              <a:rect b="b" l="l" r="r" t="t"/>
              <a:pathLst>
                <a:path extrusionOk="0" h="490" w="585">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7"/>
            <p:cNvSpPr/>
            <p:nvPr/>
          </p:nvSpPr>
          <p:spPr>
            <a:xfrm>
              <a:off x="6094800" y="3969300"/>
              <a:ext cx="14675" cy="12250"/>
            </a:xfrm>
            <a:custGeom>
              <a:rect b="b" l="l" r="r" t="t"/>
              <a:pathLst>
                <a:path extrusionOk="0" h="490" w="587">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7"/>
            <p:cNvSpPr/>
            <p:nvPr/>
          </p:nvSpPr>
          <p:spPr>
            <a:xfrm>
              <a:off x="6064950" y="3974025"/>
              <a:ext cx="14675" cy="12225"/>
            </a:xfrm>
            <a:custGeom>
              <a:rect b="b" l="l" r="r" t="t"/>
              <a:pathLst>
                <a:path extrusionOk="0" h="489" w="587">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7"/>
            <p:cNvSpPr/>
            <p:nvPr/>
          </p:nvSpPr>
          <p:spPr>
            <a:xfrm>
              <a:off x="6035100" y="3978775"/>
              <a:ext cx="14675" cy="12250"/>
            </a:xfrm>
            <a:custGeom>
              <a:rect b="b" l="l" r="r" t="t"/>
              <a:pathLst>
                <a:path extrusionOk="0" h="490" w="587">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7"/>
            <p:cNvSpPr/>
            <p:nvPr/>
          </p:nvSpPr>
          <p:spPr>
            <a:xfrm>
              <a:off x="6005325" y="3983475"/>
              <a:ext cx="14700" cy="12275"/>
            </a:xfrm>
            <a:custGeom>
              <a:rect b="b" l="l" r="r" t="t"/>
              <a:pathLst>
                <a:path extrusionOk="0" h="491" w="588">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7"/>
            <p:cNvSpPr/>
            <p:nvPr/>
          </p:nvSpPr>
          <p:spPr>
            <a:xfrm>
              <a:off x="5975475" y="3988175"/>
              <a:ext cx="14700" cy="12275"/>
            </a:xfrm>
            <a:custGeom>
              <a:rect b="b" l="l" r="r" t="t"/>
              <a:pathLst>
                <a:path extrusionOk="0" h="491" w="588">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7"/>
            <p:cNvSpPr/>
            <p:nvPr/>
          </p:nvSpPr>
          <p:spPr>
            <a:xfrm>
              <a:off x="5944300" y="3992900"/>
              <a:ext cx="14700" cy="12250"/>
            </a:xfrm>
            <a:custGeom>
              <a:rect b="b" l="l" r="r" t="t"/>
              <a:pathLst>
                <a:path extrusionOk="0" h="490" w="588">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7"/>
            <p:cNvSpPr/>
            <p:nvPr/>
          </p:nvSpPr>
          <p:spPr>
            <a:xfrm>
              <a:off x="5916800" y="3997625"/>
              <a:ext cx="12100" cy="11200"/>
            </a:xfrm>
            <a:custGeom>
              <a:rect b="b" l="l" r="r" t="t"/>
              <a:pathLst>
                <a:path extrusionOk="0" h="448" w="484">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7"/>
            <p:cNvSpPr/>
            <p:nvPr/>
          </p:nvSpPr>
          <p:spPr>
            <a:xfrm>
              <a:off x="6208025" y="3920650"/>
              <a:ext cx="14675" cy="12275"/>
            </a:xfrm>
            <a:custGeom>
              <a:rect b="b" l="l" r="r" t="t"/>
              <a:pathLst>
                <a:path extrusionOk="0" h="491" w="587">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7"/>
            <p:cNvSpPr/>
            <p:nvPr/>
          </p:nvSpPr>
          <p:spPr>
            <a:xfrm>
              <a:off x="6179575" y="3925350"/>
              <a:ext cx="14675" cy="12250"/>
            </a:xfrm>
            <a:custGeom>
              <a:rect b="b" l="l" r="r" t="t"/>
              <a:pathLst>
                <a:path extrusionOk="0" h="490" w="587">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7"/>
            <p:cNvSpPr/>
            <p:nvPr/>
          </p:nvSpPr>
          <p:spPr>
            <a:xfrm>
              <a:off x="6149725" y="3930050"/>
              <a:ext cx="14675" cy="12250"/>
            </a:xfrm>
            <a:custGeom>
              <a:rect b="b" l="l" r="r" t="t"/>
              <a:pathLst>
                <a:path extrusionOk="0" h="490" w="587">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7"/>
            <p:cNvSpPr/>
            <p:nvPr/>
          </p:nvSpPr>
          <p:spPr>
            <a:xfrm>
              <a:off x="6119875" y="3934750"/>
              <a:ext cx="14675" cy="12250"/>
            </a:xfrm>
            <a:custGeom>
              <a:rect b="b" l="l" r="r" t="t"/>
              <a:pathLst>
                <a:path extrusionOk="0" h="490" w="587">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7"/>
            <p:cNvSpPr/>
            <p:nvPr/>
          </p:nvSpPr>
          <p:spPr>
            <a:xfrm>
              <a:off x="6090100" y="3939525"/>
              <a:ext cx="14675" cy="12250"/>
            </a:xfrm>
            <a:custGeom>
              <a:rect b="b" l="l" r="r" t="t"/>
              <a:pathLst>
                <a:path extrusionOk="0" h="490" w="587">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7"/>
            <p:cNvSpPr/>
            <p:nvPr/>
          </p:nvSpPr>
          <p:spPr>
            <a:xfrm>
              <a:off x="6060250" y="3944225"/>
              <a:ext cx="14675" cy="12250"/>
            </a:xfrm>
            <a:custGeom>
              <a:rect b="b" l="l" r="r" t="t"/>
              <a:pathLst>
                <a:path extrusionOk="0" h="490" w="587">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7"/>
            <p:cNvSpPr/>
            <p:nvPr/>
          </p:nvSpPr>
          <p:spPr>
            <a:xfrm>
              <a:off x="6030400" y="3948925"/>
              <a:ext cx="14675" cy="12275"/>
            </a:xfrm>
            <a:custGeom>
              <a:rect b="b" l="l" r="r" t="t"/>
              <a:pathLst>
                <a:path extrusionOk="0" h="491" w="587">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7"/>
            <p:cNvSpPr/>
            <p:nvPr/>
          </p:nvSpPr>
          <p:spPr>
            <a:xfrm>
              <a:off x="6000600" y="3953625"/>
              <a:ext cx="14625" cy="12275"/>
            </a:xfrm>
            <a:custGeom>
              <a:rect b="b" l="l" r="r" t="t"/>
              <a:pathLst>
                <a:path extrusionOk="0" h="491" w="585">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7"/>
            <p:cNvSpPr/>
            <p:nvPr/>
          </p:nvSpPr>
          <p:spPr>
            <a:xfrm>
              <a:off x="5970775" y="3958325"/>
              <a:ext cx="14700" cy="12275"/>
            </a:xfrm>
            <a:custGeom>
              <a:rect b="b" l="l" r="r" t="t"/>
              <a:pathLst>
                <a:path extrusionOk="0" h="491" w="588">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7"/>
            <p:cNvSpPr/>
            <p:nvPr/>
          </p:nvSpPr>
          <p:spPr>
            <a:xfrm>
              <a:off x="5940925" y="3963075"/>
              <a:ext cx="14700" cy="12225"/>
            </a:xfrm>
            <a:custGeom>
              <a:rect b="b" l="l" r="r" t="t"/>
              <a:pathLst>
                <a:path extrusionOk="0" h="489" w="588">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7"/>
            <p:cNvSpPr/>
            <p:nvPr/>
          </p:nvSpPr>
          <p:spPr>
            <a:xfrm>
              <a:off x="5909750" y="3967825"/>
              <a:ext cx="14700" cy="12250"/>
            </a:xfrm>
            <a:custGeom>
              <a:rect b="b" l="l" r="r" t="t"/>
              <a:pathLst>
                <a:path extrusionOk="0" h="490" w="588">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7"/>
            <p:cNvSpPr/>
            <p:nvPr/>
          </p:nvSpPr>
          <p:spPr>
            <a:xfrm>
              <a:off x="5889150" y="3972675"/>
              <a:ext cx="4950" cy="5975"/>
            </a:xfrm>
            <a:custGeom>
              <a:rect b="b" l="l" r="r" t="t"/>
              <a:pathLst>
                <a:path extrusionOk="0" h="239" w="198">
                  <a:moveTo>
                    <a:pt x="1" y="1"/>
                  </a:moveTo>
                  <a:lnTo>
                    <a:pt x="1" y="1"/>
                  </a:lnTo>
                  <a:cubicBezTo>
                    <a:pt x="63" y="79"/>
                    <a:pt x="129" y="160"/>
                    <a:pt x="195" y="239"/>
                  </a:cubicBezTo>
                  <a:cubicBezTo>
                    <a:pt x="198" y="123"/>
                    <a:pt x="113" y="23"/>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7"/>
            <p:cNvSpPr/>
            <p:nvPr/>
          </p:nvSpPr>
          <p:spPr>
            <a:xfrm>
              <a:off x="6233325" y="3886100"/>
              <a:ext cx="9350" cy="12175"/>
            </a:xfrm>
            <a:custGeom>
              <a:rect b="b" l="l" r="r" t="t"/>
              <a:pathLst>
                <a:path extrusionOk="0" h="487" w="374">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7"/>
            <p:cNvSpPr/>
            <p:nvPr/>
          </p:nvSpPr>
          <p:spPr>
            <a:xfrm>
              <a:off x="6203325" y="3890800"/>
              <a:ext cx="14675" cy="12275"/>
            </a:xfrm>
            <a:custGeom>
              <a:rect b="b" l="l" r="r" t="t"/>
              <a:pathLst>
                <a:path extrusionOk="0" h="491" w="587">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7"/>
            <p:cNvSpPr/>
            <p:nvPr/>
          </p:nvSpPr>
          <p:spPr>
            <a:xfrm>
              <a:off x="6174850" y="3895500"/>
              <a:ext cx="14700" cy="12250"/>
            </a:xfrm>
            <a:custGeom>
              <a:rect b="b" l="l" r="r" t="t"/>
              <a:pathLst>
                <a:path extrusionOk="0" h="490" w="588">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7"/>
            <p:cNvSpPr/>
            <p:nvPr/>
          </p:nvSpPr>
          <p:spPr>
            <a:xfrm>
              <a:off x="6145000" y="3900225"/>
              <a:ext cx="14700" cy="12225"/>
            </a:xfrm>
            <a:custGeom>
              <a:rect b="b" l="l" r="r" t="t"/>
              <a:pathLst>
                <a:path extrusionOk="0" h="489" w="588">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7"/>
            <p:cNvSpPr/>
            <p:nvPr/>
          </p:nvSpPr>
          <p:spPr>
            <a:xfrm>
              <a:off x="6115175" y="3904975"/>
              <a:ext cx="14675" cy="12250"/>
            </a:xfrm>
            <a:custGeom>
              <a:rect b="b" l="l" r="r" t="t"/>
              <a:pathLst>
                <a:path extrusionOk="0" h="490" w="587">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7"/>
            <p:cNvSpPr/>
            <p:nvPr/>
          </p:nvSpPr>
          <p:spPr>
            <a:xfrm>
              <a:off x="6085375" y="3909675"/>
              <a:ext cx="14625" cy="12275"/>
            </a:xfrm>
            <a:custGeom>
              <a:rect b="b" l="l" r="r" t="t"/>
              <a:pathLst>
                <a:path extrusionOk="0" h="491" w="585">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7"/>
            <p:cNvSpPr/>
            <p:nvPr/>
          </p:nvSpPr>
          <p:spPr>
            <a:xfrm>
              <a:off x="6055550" y="3914375"/>
              <a:ext cx="14675" cy="12275"/>
            </a:xfrm>
            <a:custGeom>
              <a:rect b="b" l="l" r="r" t="t"/>
              <a:pathLst>
                <a:path extrusionOk="0" h="491" w="587">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7"/>
            <p:cNvSpPr/>
            <p:nvPr/>
          </p:nvSpPr>
          <p:spPr>
            <a:xfrm>
              <a:off x="6025700" y="3919075"/>
              <a:ext cx="14675" cy="12275"/>
            </a:xfrm>
            <a:custGeom>
              <a:rect b="b" l="l" r="r" t="t"/>
              <a:pathLst>
                <a:path extrusionOk="0" h="491" w="587">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7"/>
            <p:cNvSpPr/>
            <p:nvPr/>
          </p:nvSpPr>
          <p:spPr>
            <a:xfrm>
              <a:off x="5995850" y="3923775"/>
              <a:ext cx="14675" cy="12275"/>
            </a:xfrm>
            <a:custGeom>
              <a:rect b="b" l="l" r="r" t="t"/>
              <a:pathLst>
                <a:path extrusionOk="0" h="491" w="587">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7"/>
            <p:cNvSpPr/>
            <p:nvPr/>
          </p:nvSpPr>
          <p:spPr>
            <a:xfrm>
              <a:off x="5966075" y="3928550"/>
              <a:ext cx="14675" cy="12250"/>
            </a:xfrm>
            <a:custGeom>
              <a:rect b="b" l="l" r="r" t="t"/>
              <a:pathLst>
                <a:path extrusionOk="0" h="490" w="587">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7"/>
            <p:cNvSpPr/>
            <p:nvPr/>
          </p:nvSpPr>
          <p:spPr>
            <a:xfrm>
              <a:off x="5936225" y="3933250"/>
              <a:ext cx="14675" cy="12250"/>
            </a:xfrm>
            <a:custGeom>
              <a:rect b="b" l="l" r="r" t="t"/>
              <a:pathLst>
                <a:path extrusionOk="0" h="490" w="587">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7"/>
            <p:cNvSpPr/>
            <p:nvPr/>
          </p:nvSpPr>
          <p:spPr>
            <a:xfrm>
              <a:off x="5906375" y="3937950"/>
              <a:ext cx="14700" cy="12275"/>
            </a:xfrm>
            <a:custGeom>
              <a:rect b="b" l="l" r="r" t="t"/>
              <a:pathLst>
                <a:path extrusionOk="0" h="491" w="588">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7"/>
            <p:cNvSpPr/>
            <p:nvPr/>
          </p:nvSpPr>
          <p:spPr>
            <a:xfrm>
              <a:off x="5875200" y="3942675"/>
              <a:ext cx="14700" cy="12275"/>
            </a:xfrm>
            <a:custGeom>
              <a:rect b="b" l="l" r="r" t="t"/>
              <a:pathLst>
                <a:path extrusionOk="0" h="491" w="588">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7"/>
            <p:cNvSpPr/>
            <p:nvPr/>
          </p:nvSpPr>
          <p:spPr>
            <a:xfrm>
              <a:off x="6228475" y="3856250"/>
              <a:ext cx="14675" cy="12275"/>
            </a:xfrm>
            <a:custGeom>
              <a:rect b="b" l="l" r="r" t="t"/>
              <a:pathLst>
                <a:path extrusionOk="0" h="491" w="587">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7"/>
            <p:cNvSpPr/>
            <p:nvPr/>
          </p:nvSpPr>
          <p:spPr>
            <a:xfrm>
              <a:off x="6198625" y="3860975"/>
              <a:ext cx="14675" cy="12250"/>
            </a:xfrm>
            <a:custGeom>
              <a:rect b="b" l="l" r="r" t="t"/>
              <a:pathLst>
                <a:path extrusionOk="0" h="490" w="587">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7"/>
            <p:cNvSpPr/>
            <p:nvPr/>
          </p:nvSpPr>
          <p:spPr>
            <a:xfrm>
              <a:off x="6170150" y="3865725"/>
              <a:ext cx="14625" cy="12250"/>
            </a:xfrm>
            <a:custGeom>
              <a:rect b="b" l="l" r="r" t="t"/>
              <a:pathLst>
                <a:path extrusionOk="0" h="490" w="585">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7"/>
            <p:cNvSpPr/>
            <p:nvPr/>
          </p:nvSpPr>
          <p:spPr>
            <a:xfrm>
              <a:off x="6140325" y="3870425"/>
              <a:ext cx="14675" cy="12250"/>
            </a:xfrm>
            <a:custGeom>
              <a:rect b="b" l="l" r="r" t="t"/>
              <a:pathLst>
                <a:path extrusionOk="0" h="490" w="587">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7"/>
            <p:cNvSpPr/>
            <p:nvPr/>
          </p:nvSpPr>
          <p:spPr>
            <a:xfrm>
              <a:off x="6110450" y="3875125"/>
              <a:ext cx="14700" cy="12275"/>
            </a:xfrm>
            <a:custGeom>
              <a:rect b="b" l="l" r="r" t="t"/>
              <a:pathLst>
                <a:path extrusionOk="0" h="491" w="588">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7"/>
            <p:cNvSpPr/>
            <p:nvPr/>
          </p:nvSpPr>
          <p:spPr>
            <a:xfrm>
              <a:off x="6080700" y="3879825"/>
              <a:ext cx="14550" cy="12275"/>
            </a:xfrm>
            <a:custGeom>
              <a:rect b="b" l="l" r="r" t="t"/>
              <a:pathLst>
                <a:path extrusionOk="0" h="491" w="582">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7"/>
            <p:cNvSpPr/>
            <p:nvPr/>
          </p:nvSpPr>
          <p:spPr>
            <a:xfrm>
              <a:off x="6050850" y="3884525"/>
              <a:ext cx="14600" cy="12275"/>
            </a:xfrm>
            <a:custGeom>
              <a:rect b="b" l="l" r="r" t="t"/>
              <a:pathLst>
                <a:path extrusionOk="0" h="491" w="584">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7"/>
            <p:cNvSpPr/>
            <p:nvPr/>
          </p:nvSpPr>
          <p:spPr>
            <a:xfrm>
              <a:off x="6021000" y="3889275"/>
              <a:ext cx="14675" cy="12225"/>
            </a:xfrm>
            <a:custGeom>
              <a:rect b="b" l="l" r="r" t="t"/>
              <a:pathLst>
                <a:path extrusionOk="0" h="489" w="587">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7"/>
            <p:cNvSpPr/>
            <p:nvPr/>
          </p:nvSpPr>
          <p:spPr>
            <a:xfrm>
              <a:off x="5991150" y="3894000"/>
              <a:ext cx="14675" cy="12250"/>
            </a:xfrm>
            <a:custGeom>
              <a:rect b="b" l="l" r="r" t="t"/>
              <a:pathLst>
                <a:path extrusionOk="0" h="490" w="587">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7"/>
            <p:cNvSpPr/>
            <p:nvPr/>
          </p:nvSpPr>
          <p:spPr>
            <a:xfrm>
              <a:off x="5961350" y="3898700"/>
              <a:ext cx="14625" cy="12275"/>
            </a:xfrm>
            <a:custGeom>
              <a:rect b="b" l="l" r="r" t="t"/>
              <a:pathLst>
                <a:path extrusionOk="0" h="491" w="585">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7"/>
            <p:cNvSpPr/>
            <p:nvPr/>
          </p:nvSpPr>
          <p:spPr>
            <a:xfrm>
              <a:off x="5931525" y="3903400"/>
              <a:ext cx="14675" cy="12275"/>
            </a:xfrm>
            <a:custGeom>
              <a:rect b="b" l="l" r="r" t="t"/>
              <a:pathLst>
                <a:path extrusionOk="0" h="491" w="587">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7"/>
            <p:cNvSpPr/>
            <p:nvPr/>
          </p:nvSpPr>
          <p:spPr>
            <a:xfrm>
              <a:off x="5901675" y="3908100"/>
              <a:ext cx="14675" cy="12275"/>
            </a:xfrm>
            <a:custGeom>
              <a:rect b="b" l="l" r="r" t="t"/>
              <a:pathLst>
                <a:path extrusionOk="0" h="491" w="587">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7"/>
            <p:cNvSpPr/>
            <p:nvPr/>
          </p:nvSpPr>
          <p:spPr>
            <a:xfrm>
              <a:off x="5871825" y="3912850"/>
              <a:ext cx="14700" cy="12225"/>
            </a:xfrm>
            <a:custGeom>
              <a:rect b="b" l="l" r="r" t="t"/>
              <a:pathLst>
                <a:path extrusionOk="0" h="489" w="588">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7"/>
            <p:cNvSpPr/>
            <p:nvPr/>
          </p:nvSpPr>
          <p:spPr>
            <a:xfrm>
              <a:off x="6223775" y="3826425"/>
              <a:ext cx="14625" cy="12275"/>
            </a:xfrm>
            <a:custGeom>
              <a:rect b="b" l="l" r="r" t="t"/>
              <a:pathLst>
                <a:path extrusionOk="0" h="491" w="585">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7"/>
            <p:cNvSpPr/>
            <p:nvPr/>
          </p:nvSpPr>
          <p:spPr>
            <a:xfrm>
              <a:off x="6193925" y="3831175"/>
              <a:ext cx="14675" cy="12275"/>
            </a:xfrm>
            <a:custGeom>
              <a:rect b="b" l="l" r="r" t="t"/>
              <a:pathLst>
                <a:path extrusionOk="0" h="491" w="587">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7"/>
            <p:cNvSpPr/>
            <p:nvPr/>
          </p:nvSpPr>
          <p:spPr>
            <a:xfrm>
              <a:off x="6164075" y="3835875"/>
              <a:ext cx="14675" cy="12275"/>
            </a:xfrm>
            <a:custGeom>
              <a:rect b="b" l="l" r="r" t="t"/>
              <a:pathLst>
                <a:path extrusionOk="0" h="491" w="587">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7"/>
            <p:cNvSpPr/>
            <p:nvPr/>
          </p:nvSpPr>
          <p:spPr>
            <a:xfrm>
              <a:off x="6135600" y="3840575"/>
              <a:ext cx="14625" cy="12275"/>
            </a:xfrm>
            <a:custGeom>
              <a:rect b="b" l="l" r="r" t="t"/>
              <a:pathLst>
                <a:path extrusionOk="0" h="491" w="585">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7"/>
            <p:cNvSpPr/>
            <p:nvPr/>
          </p:nvSpPr>
          <p:spPr>
            <a:xfrm>
              <a:off x="6105750" y="3845275"/>
              <a:ext cx="14700" cy="12275"/>
            </a:xfrm>
            <a:custGeom>
              <a:rect b="b" l="l" r="r" t="t"/>
              <a:pathLst>
                <a:path extrusionOk="0" h="491" w="588">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7"/>
            <p:cNvSpPr/>
            <p:nvPr/>
          </p:nvSpPr>
          <p:spPr>
            <a:xfrm>
              <a:off x="6074600" y="3850000"/>
              <a:ext cx="14675" cy="12250"/>
            </a:xfrm>
            <a:custGeom>
              <a:rect b="b" l="l" r="r" t="t"/>
              <a:pathLst>
                <a:path extrusionOk="0" h="490" w="587">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7"/>
            <p:cNvSpPr/>
            <p:nvPr/>
          </p:nvSpPr>
          <p:spPr>
            <a:xfrm>
              <a:off x="6046225" y="3854775"/>
              <a:ext cx="14475" cy="12200"/>
            </a:xfrm>
            <a:custGeom>
              <a:rect b="b" l="l" r="r" t="t"/>
              <a:pathLst>
                <a:path extrusionOk="0" h="488" w="579">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7"/>
            <p:cNvSpPr/>
            <p:nvPr/>
          </p:nvSpPr>
          <p:spPr>
            <a:xfrm>
              <a:off x="6016375" y="3859475"/>
              <a:ext cx="14475" cy="12250"/>
            </a:xfrm>
            <a:custGeom>
              <a:rect b="b" l="l" r="r" t="t"/>
              <a:pathLst>
                <a:path extrusionOk="0" h="490" w="579">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7"/>
            <p:cNvSpPr/>
            <p:nvPr/>
          </p:nvSpPr>
          <p:spPr>
            <a:xfrm>
              <a:off x="5986525" y="3864175"/>
              <a:ext cx="14550" cy="12250"/>
            </a:xfrm>
            <a:custGeom>
              <a:rect b="b" l="l" r="r" t="t"/>
              <a:pathLst>
                <a:path extrusionOk="0" h="490" w="582">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7"/>
            <p:cNvSpPr/>
            <p:nvPr/>
          </p:nvSpPr>
          <p:spPr>
            <a:xfrm>
              <a:off x="5956600" y="3868850"/>
              <a:ext cx="14675" cy="12275"/>
            </a:xfrm>
            <a:custGeom>
              <a:rect b="b" l="l" r="r" t="t"/>
              <a:pathLst>
                <a:path extrusionOk="0" h="491" w="587">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7"/>
            <p:cNvSpPr/>
            <p:nvPr/>
          </p:nvSpPr>
          <p:spPr>
            <a:xfrm>
              <a:off x="5926800" y="3873550"/>
              <a:ext cx="14625" cy="12275"/>
            </a:xfrm>
            <a:custGeom>
              <a:rect b="b" l="l" r="r" t="t"/>
              <a:pathLst>
                <a:path extrusionOk="0" h="491" w="585">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7"/>
            <p:cNvSpPr/>
            <p:nvPr/>
          </p:nvSpPr>
          <p:spPr>
            <a:xfrm>
              <a:off x="5896975" y="3878300"/>
              <a:ext cx="14675" cy="12225"/>
            </a:xfrm>
            <a:custGeom>
              <a:rect b="b" l="l" r="r" t="t"/>
              <a:pathLst>
                <a:path extrusionOk="0" h="489" w="587">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7"/>
            <p:cNvSpPr/>
            <p:nvPr/>
          </p:nvSpPr>
          <p:spPr>
            <a:xfrm>
              <a:off x="5867125" y="3883025"/>
              <a:ext cx="14675" cy="12250"/>
            </a:xfrm>
            <a:custGeom>
              <a:rect b="b" l="l" r="r" t="t"/>
              <a:pathLst>
                <a:path extrusionOk="0" h="490" w="587">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7"/>
            <p:cNvSpPr/>
            <p:nvPr/>
          </p:nvSpPr>
          <p:spPr>
            <a:xfrm>
              <a:off x="6218975" y="3796625"/>
              <a:ext cx="14700" cy="12275"/>
            </a:xfrm>
            <a:custGeom>
              <a:rect b="b" l="l" r="r" t="t"/>
              <a:pathLst>
                <a:path extrusionOk="0" h="491" w="588">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7"/>
            <p:cNvSpPr/>
            <p:nvPr/>
          </p:nvSpPr>
          <p:spPr>
            <a:xfrm>
              <a:off x="6189225" y="3801325"/>
              <a:ext cx="14675" cy="12275"/>
            </a:xfrm>
            <a:custGeom>
              <a:rect b="b" l="l" r="r" t="t"/>
              <a:pathLst>
                <a:path extrusionOk="0" h="491" w="587">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7"/>
            <p:cNvSpPr/>
            <p:nvPr/>
          </p:nvSpPr>
          <p:spPr>
            <a:xfrm>
              <a:off x="6159375" y="3806025"/>
              <a:ext cx="14675" cy="12275"/>
            </a:xfrm>
            <a:custGeom>
              <a:rect b="b" l="l" r="r" t="t"/>
              <a:pathLst>
                <a:path extrusionOk="0" h="491" w="587">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7"/>
            <p:cNvSpPr/>
            <p:nvPr/>
          </p:nvSpPr>
          <p:spPr>
            <a:xfrm>
              <a:off x="6129525" y="3810750"/>
              <a:ext cx="14675" cy="12250"/>
            </a:xfrm>
            <a:custGeom>
              <a:rect b="b" l="l" r="r" t="t"/>
              <a:pathLst>
                <a:path extrusionOk="0" h="490" w="587">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7"/>
            <p:cNvSpPr/>
            <p:nvPr/>
          </p:nvSpPr>
          <p:spPr>
            <a:xfrm>
              <a:off x="6099750" y="3815450"/>
              <a:ext cx="14625" cy="12300"/>
            </a:xfrm>
            <a:custGeom>
              <a:rect b="b" l="l" r="r" t="t"/>
              <a:pathLst>
                <a:path extrusionOk="0" h="492" w="585">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7"/>
            <p:cNvSpPr/>
            <p:nvPr/>
          </p:nvSpPr>
          <p:spPr>
            <a:xfrm>
              <a:off x="6069900" y="3820225"/>
              <a:ext cx="14675" cy="12250"/>
            </a:xfrm>
            <a:custGeom>
              <a:rect b="b" l="l" r="r" t="t"/>
              <a:pathLst>
                <a:path extrusionOk="0" h="490" w="587">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7"/>
            <p:cNvSpPr/>
            <p:nvPr/>
          </p:nvSpPr>
          <p:spPr>
            <a:xfrm>
              <a:off x="6040050" y="3824925"/>
              <a:ext cx="14675" cy="12250"/>
            </a:xfrm>
            <a:custGeom>
              <a:rect b="b" l="l" r="r" t="t"/>
              <a:pathLst>
                <a:path extrusionOk="0" h="490" w="587">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7"/>
            <p:cNvSpPr/>
            <p:nvPr/>
          </p:nvSpPr>
          <p:spPr>
            <a:xfrm>
              <a:off x="6010200" y="3829625"/>
              <a:ext cx="14675" cy="12250"/>
            </a:xfrm>
            <a:custGeom>
              <a:rect b="b" l="l" r="r" t="t"/>
              <a:pathLst>
                <a:path extrusionOk="0" h="490" w="587">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7"/>
            <p:cNvSpPr/>
            <p:nvPr/>
          </p:nvSpPr>
          <p:spPr>
            <a:xfrm>
              <a:off x="5980425" y="3834350"/>
              <a:ext cx="14675" cy="12250"/>
            </a:xfrm>
            <a:custGeom>
              <a:rect b="b" l="l" r="r" t="t"/>
              <a:pathLst>
                <a:path extrusionOk="0" h="490" w="587">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7"/>
            <p:cNvSpPr/>
            <p:nvPr/>
          </p:nvSpPr>
          <p:spPr>
            <a:xfrm>
              <a:off x="5951900" y="3839050"/>
              <a:ext cx="14675" cy="12225"/>
            </a:xfrm>
            <a:custGeom>
              <a:rect b="b" l="l" r="r" t="t"/>
              <a:pathLst>
                <a:path extrusionOk="0" h="489" w="587">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7"/>
            <p:cNvSpPr/>
            <p:nvPr/>
          </p:nvSpPr>
          <p:spPr>
            <a:xfrm>
              <a:off x="5922050" y="3843775"/>
              <a:ext cx="14675" cy="12250"/>
            </a:xfrm>
            <a:custGeom>
              <a:rect b="b" l="l" r="r" t="t"/>
              <a:pathLst>
                <a:path extrusionOk="0" h="490" w="587">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7"/>
            <p:cNvSpPr/>
            <p:nvPr/>
          </p:nvSpPr>
          <p:spPr>
            <a:xfrm>
              <a:off x="5890950" y="3848500"/>
              <a:ext cx="14625" cy="12250"/>
            </a:xfrm>
            <a:custGeom>
              <a:rect b="b" l="l" r="r" t="t"/>
              <a:pathLst>
                <a:path extrusionOk="0" h="490" w="585">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7"/>
            <p:cNvSpPr/>
            <p:nvPr/>
          </p:nvSpPr>
          <p:spPr>
            <a:xfrm>
              <a:off x="5862425" y="3853200"/>
              <a:ext cx="14675" cy="12250"/>
            </a:xfrm>
            <a:custGeom>
              <a:rect b="b" l="l" r="r" t="t"/>
              <a:pathLst>
                <a:path extrusionOk="0" h="490" w="587">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7"/>
            <p:cNvSpPr/>
            <p:nvPr/>
          </p:nvSpPr>
          <p:spPr>
            <a:xfrm>
              <a:off x="6215600" y="3766775"/>
              <a:ext cx="14700" cy="12250"/>
            </a:xfrm>
            <a:custGeom>
              <a:rect b="b" l="l" r="r" t="t"/>
              <a:pathLst>
                <a:path extrusionOk="0" h="490" w="588">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7"/>
            <p:cNvSpPr/>
            <p:nvPr/>
          </p:nvSpPr>
          <p:spPr>
            <a:xfrm>
              <a:off x="6184525" y="3771475"/>
              <a:ext cx="14625" cy="12275"/>
            </a:xfrm>
            <a:custGeom>
              <a:rect b="b" l="l" r="r" t="t"/>
              <a:pathLst>
                <a:path extrusionOk="0" h="491" w="585">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7"/>
            <p:cNvSpPr/>
            <p:nvPr/>
          </p:nvSpPr>
          <p:spPr>
            <a:xfrm>
              <a:off x="6154675" y="3776200"/>
              <a:ext cx="14675" cy="12250"/>
            </a:xfrm>
            <a:custGeom>
              <a:rect b="b" l="l" r="r" t="t"/>
              <a:pathLst>
                <a:path extrusionOk="0" h="490" w="587">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7"/>
            <p:cNvSpPr/>
            <p:nvPr/>
          </p:nvSpPr>
          <p:spPr>
            <a:xfrm>
              <a:off x="6124825" y="3780975"/>
              <a:ext cx="14675" cy="12225"/>
            </a:xfrm>
            <a:custGeom>
              <a:rect b="b" l="l" r="r" t="t"/>
              <a:pathLst>
                <a:path extrusionOk="0" h="489" w="587">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7"/>
            <p:cNvSpPr/>
            <p:nvPr/>
          </p:nvSpPr>
          <p:spPr>
            <a:xfrm>
              <a:off x="6094975" y="3785675"/>
              <a:ext cx="14675" cy="12250"/>
            </a:xfrm>
            <a:custGeom>
              <a:rect b="b" l="l" r="r" t="t"/>
              <a:pathLst>
                <a:path extrusionOk="0" h="490" w="587">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7"/>
            <p:cNvSpPr/>
            <p:nvPr/>
          </p:nvSpPr>
          <p:spPr>
            <a:xfrm>
              <a:off x="6065200" y="3790375"/>
              <a:ext cx="14625" cy="12250"/>
            </a:xfrm>
            <a:custGeom>
              <a:rect b="b" l="l" r="r" t="t"/>
              <a:pathLst>
                <a:path extrusionOk="0" h="490" w="585">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7"/>
            <p:cNvSpPr/>
            <p:nvPr/>
          </p:nvSpPr>
          <p:spPr>
            <a:xfrm>
              <a:off x="6035350" y="3795075"/>
              <a:ext cx="14675" cy="12275"/>
            </a:xfrm>
            <a:custGeom>
              <a:rect b="b" l="l" r="r" t="t"/>
              <a:pathLst>
                <a:path extrusionOk="0" h="491" w="587">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7"/>
            <p:cNvSpPr/>
            <p:nvPr/>
          </p:nvSpPr>
          <p:spPr>
            <a:xfrm>
              <a:off x="6005500" y="3799800"/>
              <a:ext cx="14675" cy="12250"/>
            </a:xfrm>
            <a:custGeom>
              <a:rect b="b" l="l" r="r" t="t"/>
              <a:pathLst>
                <a:path extrusionOk="0" h="490" w="587">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7"/>
            <p:cNvSpPr/>
            <p:nvPr/>
          </p:nvSpPr>
          <p:spPr>
            <a:xfrm>
              <a:off x="5975650" y="3804550"/>
              <a:ext cx="14675" cy="12225"/>
            </a:xfrm>
            <a:custGeom>
              <a:rect b="b" l="l" r="r" t="t"/>
              <a:pathLst>
                <a:path extrusionOk="0" h="489" w="587">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7"/>
            <p:cNvSpPr/>
            <p:nvPr/>
          </p:nvSpPr>
          <p:spPr>
            <a:xfrm>
              <a:off x="5945875" y="3809250"/>
              <a:ext cx="14700" cy="12250"/>
            </a:xfrm>
            <a:custGeom>
              <a:rect b="b" l="l" r="r" t="t"/>
              <a:pathLst>
                <a:path extrusionOk="0" h="490" w="588">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7"/>
            <p:cNvSpPr/>
            <p:nvPr/>
          </p:nvSpPr>
          <p:spPr>
            <a:xfrm>
              <a:off x="5916025" y="3813950"/>
              <a:ext cx="14700" cy="12250"/>
            </a:xfrm>
            <a:custGeom>
              <a:rect b="b" l="l" r="r" t="t"/>
              <a:pathLst>
                <a:path extrusionOk="0" h="490" w="588">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7"/>
            <p:cNvSpPr/>
            <p:nvPr/>
          </p:nvSpPr>
          <p:spPr>
            <a:xfrm>
              <a:off x="5886175" y="3818650"/>
              <a:ext cx="14700" cy="12250"/>
            </a:xfrm>
            <a:custGeom>
              <a:rect b="b" l="l" r="r" t="t"/>
              <a:pathLst>
                <a:path extrusionOk="0" h="490" w="588">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7"/>
            <p:cNvSpPr/>
            <p:nvPr/>
          </p:nvSpPr>
          <p:spPr>
            <a:xfrm>
              <a:off x="5857725" y="3823350"/>
              <a:ext cx="14675" cy="12250"/>
            </a:xfrm>
            <a:custGeom>
              <a:rect b="b" l="l" r="r" t="t"/>
              <a:pathLst>
                <a:path extrusionOk="0" h="490" w="587">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7"/>
            <p:cNvSpPr/>
            <p:nvPr/>
          </p:nvSpPr>
          <p:spPr>
            <a:xfrm>
              <a:off x="6211300" y="3739300"/>
              <a:ext cx="7625" cy="9900"/>
            </a:xfrm>
            <a:custGeom>
              <a:rect b="b" l="l" r="r" t="t"/>
              <a:pathLst>
                <a:path extrusionOk="0" h="396" w="305">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7"/>
            <p:cNvSpPr/>
            <p:nvPr/>
          </p:nvSpPr>
          <p:spPr>
            <a:xfrm>
              <a:off x="6179725" y="3741650"/>
              <a:ext cx="14700" cy="12300"/>
            </a:xfrm>
            <a:custGeom>
              <a:rect b="b" l="l" r="r" t="t"/>
              <a:pathLst>
                <a:path extrusionOk="0" h="492" w="588">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7"/>
            <p:cNvSpPr/>
            <p:nvPr/>
          </p:nvSpPr>
          <p:spPr>
            <a:xfrm>
              <a:off x="6149975" y="3746425"/>
              <a:ext cx="14625" cy="12250"/>
            </a:xfrm>
            <a:custGeom>
              <a:rect b="b" l="l" r="r" t="t"/>
              <a:pathLst>
                <a:path extrusionOk="0" h="490" w="585">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7"/>
            <p:cNvSpPr/>
            <p:nvPr/>
          </p:nvSpPr>
          <p:spPr>
            <a:xfrm>
              <a:off x="6120125" y="3751125"/>
              <a:ext cx="14675" cy="12250"/>
            </a:xfrm>
            <a:custGeom>
              <a:rect b="b" l="l" r="r" t="t"/>
              <a:pathLst>
                <a:path extrusionOk="0" h="490" w="587">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7"/>
            <p:cNvSpPr/>
            <p:nvPr/>
          </p:nvSpPr>
          <p:spPr>
            <a:xfrm>
              <a:off x="6090275" y="3755825"/>
              <a:ext cx="14675" cy="12250"/>
            </a:xfrm>
            <a:custGeom>
              <a:rect b="b" l="l" r="r" t="t"/>
              <a:pathLst>
                <a:path extrusionOk="0" h="490" w="587">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7"/>
            <p:cNvSpPr/>
            <p:nvPr/>
          </p:nvSpPr>
          <p:spPr>
            <a:xfrm>
              <a:off x="6060425" y="3760525"/>
              <a:ext cx="14675" cy="12275"/>
            </a:xfrm>
            <a:custGeom>
              <a:rect b="b" l="l" r="r" t="t"/>
              <a:pathLst>
                <a:path extrusionOk="0" h="491" w="587">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7"/>
            <p:cNvSpPr/>
            <p:nvPr/>
          </p:nvSpPr>
          <p:spPr>
            <a:xfrm>
              <a:off x="6030650" y="3765250"/>
              <a:ext cx="14675" cy="12250"/>
            </a:xfrm>
            <a:custGeom>
              <a:rect b="b" l="l" r="r" t="t"/>
              <a:pathLst>
                <a:path extrusionOk="0" h="490" w="587">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7"/>
            <p:cNvSpPr/>
            <p:nvPr/>
          </p:nvSpPr>
          <p:spPr>
            <a:xfrm>
              <a:off x="6000800" y="3770000"/>
              <a:ext cx="14675" cy="12225"/>
            </a:xfrm>
            <a:custGeom>
              <a:rect b="b" l="l" r="r" t="t"/>
              <a:pathLst>
                <a:path extrusionOk="0" h="489" w="587">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7"/>
            <p:cNvSpPr/>
            <p:nvPr/>
          </p:nvSpPr>
          <p:spPr>
            <a:xfrm>
              <a:off x="5970950" y="3774700"/>
              <a:ext cx="14675" cy="12250"/>
            </a:xfrm>
            <a:custGeom>
              <a:rect b="b" l="l" r="r" t="t"/>
              <a:pathLst>
                <a:path extrusionOk="0" h="490" w="587">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7"/>
            <p:cNvSpPr/>
            <p:nvPr/>
          </p:nvSpPr>
          <p:spPr>
            <a:xfrm>
              <a:off x="5941175" y="3779400"/>
              <a:ext cx="14625" cy="12250"/>
            </a:xfrm>
            <a:custGeom>
              <a:rect b="b" l="l" r="r" t="t"/>
              <a:pathLst>
                <a:path extrusionOk="0" h="490" w="585">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7"/>
            <p:cNvSpPr/>
            <p:nvPr/>
          </p:nvSpPr>
          <p:spPr>
            <a:xfrm>
              <a:off x="5911325" y="3784100"/>
              <a:ext cx="14675" cy="12275"/>
            </a:xfrm>
            <a:custGeom>
              <a:rect b="b" l="l" r="r" t="t"/>
              <a:pathLst>
                <a:path extrusionOk="0" h="491" w="587">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7"/>
            <p:cNvSpPr/>
            <p:nvPr/>
          </p:nvSpPr>
          <p:spPr>
            <a:xfrm>
              <a:off x="5881475" y="3788825"/>
              <a:ext cx="14675" cy="12250"/>
            </a:xfrm>
            <a:custGeom>
              <a:rect b="b" l="l" r="r" t="t"/>
              <a:pathLst>
                <a:path extrusionOk="0" h="490" w="587">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7"/>
            <p:cNvSpPr/>
            <p:nvPr/>
          </p:nvSpPr>
          <p:spPr>
            <a:xfrm>
              <a:off x="5853000" y="3793525"/>
              <a:ext cx="14625" cy="12275"/>
            </a:xfrm>
            <a:custGeom>
              <a:rect b="b" l="l" r="r" t="t"/>
              <a:pathLst>
                <a:path extrusionOk="0" h="491" w="585">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7"/>
            <p:cNvSpPr/>
            <p:nvPr/>
          </p:nvSpPr>
          <p:spPr>
            <a:xfrm>
              <a:off x="6176350" y="3711850"/>
              <a:ext cx="14700" cy="12250"/>
            </a:xfrm>
            <a:custGeom>
              <a:rect b="b" l="l" r="r" t="t"/>
              <a:pathLst>
                <a:path extrusionOk="0" h="490" w="588">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7"/>
            <p:cNvSpPr/>
            <p:nvPr/>
          </p:nvSpPr>
          <p:spPr>
            <a:xfrm>
              <a:off x="6145175" y="3716575"/>
              <a:ext cx="14700" cy="12250"/>
            </a:xfrm>
            <a:custGeom>
              <a:rect b="b" l="l" r="r" t="t"/>
              <a:pathLst>
                <a:path extrusionOk="0" h="490" w="588">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7"/>
            <p:cNvSpPr/>
            <p:nvPr/>
          </p:nvSpPr>
          <p:spPr>
            <a:xfrm>
              <a:off x="6115425" y="3721275"/>
              <a:ext cx="14675" cy="12275"/>
            </a:xfrm>
            <a:custGeom>
              <a:rect b="b" l="l" r="r" t="t"/>
              <a:pathLst>
                <a:path extrusionOk="0" h="491" w="587">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7"/>
            <p:cNvSpPr/>
            <p:nvPr/>
          </p:nvSpPr>
          <p:spPr>
            <a:xfrm>
              <a:off x="6085575" y="3725975"/>
              <a:ext cx="14675" cy="12275"/>
            </a:xfrm>
            <a:custGeom>
              <a:rect b="b" l="l" r="r" t="t"/>
              <a:pathLst>
                <a:path extrusionOk="0" h="491" w="587">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7"/>
            <p:cNvSpPr/>
            <p:nvPr/>
          </p:nvSpPr>
          <p:spPr>
            <a:xfrm>
              <a:off x="6055725" y="3730750"/>
              <a:ext cx="14675" cy="12225"/>
            </a:xfrm>
            <a:custGeom>
              <a:rect b="b" l="l" r="r" t="t"/>
              <a:pathLst>
                <a:path extrusionOk="0" h="489" w="587">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7"/>
            <p:cNvSpPr/>
            <p:nvPr/>
          </p:nvSpPr>
          <p:spPr>
            <a:xfrm>
              <a:off x="6025950" y="3735450"/>
              <a:ext cx="14625" cy="12250"/>
            </a:xfrm>
            <a:custGeom>
              <a:rect b="b" l="l" r="r" t="t"/>
              <a:pathLst>
                <a:path extrusionOk="0" h="490" w="585">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7"/>
            <p:cNvSpPr/>
            <p:nvPr/>
          </p:nvSpPr>
          <p:spPr>
            <a:xfrm>
              <a:off x="5996100" y="3740150"/>
              <a:ext cx="14675" cy="12250"/>
            </a:xfrm>
            <a:custGeom>
              <a:rect b="b" l="l" r="r" t="t"/>
              <a:pathLst>
                <a:path extrusionOk="0" h="490" w="587">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7"/>
            <p:cNvSpPr/>
            <p:nvPr/>
          </p:nvSpPr>
          <p:spPr>
            <a:xfrm>
              <a:off x="5966250" y="3744850"/>
              <a:ext cx="14675" cy="12250"/>
            </a:xfrm>
            <a:custGeom>
              <a:rect b="b" l="l" r="r" t="t"/>
              <a:pathLst>
                <a:path extrusionOk="0" h="490" w="587">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7"/>
            <p:cNvSpPr/>
            <p:nvPr/>
          </p:nvSpPr>
          <p:spPr>
            <a:xfrm>
              <a:off x="5936400" y="3749575"/>
              <a:ext cx="14675" cy="12250"/>
            </a:xfrm>
            <a:custGeom>
              <a:rect b="b" l="l" r="r" t="t"/>
              <a:pathLst>
                <a:path extrusionOk="0" h="490" w="587">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7"/>
            <p:cNvSpPr/>
            <p:nvPr/>
          </p:nvSpPr>
          <p:spPr>
            <a:xfrm>
              <a:off x="5906625" y="3754325"/>
              <a:ext cx="14700" cy="12225"/>
            </a:xfrm>
            <a:custGeom>
              <a:rect b="b" l="l" r="r" t="t"/>
              <a:pathLst>
                <a:path extrusionOk="0" h="489" w="588">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7"/>
            <p:cNvSpPr/>
            <p:nvPr/>
          </p:nvSpPr>
          <p:spPr>
            <a:xfrm>
              <a:off x="5876775" y="3759025"/>
              <a:ext cx="14700" cy="12225"/>
            </a:xfrm>
            <a:custGeom>
              <a:rect b="b" l="l" r="r" t="t"/>
              <a:pathLst>
                <a:path extrusionOk="0" h="489" w="588">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7"/>
            <p:cNvSpPr/>
            <p:nvPr/>
          </p:nvSpPr>
          <p:spPr>
            <a:xfrm>
              <a:off x="6141800" y="3686700"/>
              <a:ext cx="14700" cy="12275"/>
            </a:xfrm>
            <a:custGeom>
              <a:rect b="b" l="l" r="r" t="t"/>
              <a:pathLst>
                <a:path extrusionOk="0" h="491" w="588">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7"/>
            <p:cNvSpPr/>
            <p:nvPr/>
          </p:nvSpPr>
          <p:spPr>
            <a:xfrm>
              <a:off x="6112025" y="3691450"/>
              <a:ext cx="14700" cy="12225"/>
            </a:xfrm>
            <a:custGeom>
              <a:rect b="b" l="l" r="r" t="t"/>
              <a:pathLst>
                <a:path extrusionOk="0" h="489" w="588">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7"/>
            <p:cNvSpPr/>
            <p:nvPr/>
          </p:nvSpPr>
          <p:spPr>
            <a:xfrm>
              <a:off x="6080850" y="3696200"/>
              <a:ext cx="14700" cy="12225"/>
            </a:xfrm>
            <a:custGeom>
              <a:rect b="b" l="l" r="r" t="t"/>
              <a:pathLst>
                <a:path extrusionOk="0" h="489" w="588">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7"/>
            <p:cNvSpPr/>
            <p:nvPr/>
          </p:nvSpPr>
          <p:spPr>
            <a:xfrm>
              <a:off x="6051025" y="3700900"/>
              <a:ext cx="14675" cy="12250"/>
            </a:xfrm>
            <a:custGeom>
              <a:rect b="b" l="l" r="r" t="t"/>
              <a:pathLst>
                <a:path extrusionOk="0" h="490" w="587">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7"/>
            <p:cNvSpPr/>
            <p:nvPr/>
          </p:nvSpPr>
          <p:spPr>
            <a:xfrm>
              <a:off x="6021175" y="3705600"/>
              <a:ext cx="14675" cy="12250"/>
            </a:xfrm>
            <a:custGeom>
              <a:rect b="b" l="l" r="r" t="t"/>
              <a:pathLst>
                <a:path extrusionOk="0" h="490" w="587">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7"/>
            <p:cNvSpPr/>
            <p:nvPr/>
          </p:nvSpPr>
          <p:spPr>
            <a:xfrm>
              <a:off x="5991400" y="3710300"/>
              <a:ext cx="14625" cy="12275"/>
            </a:xfrm>
            <a:custGeom>
              <a:rect b="b" l="l" r="r" t="t"/>
              <a:pathLst>
                <a:path extrusionOk="0" h="491" w="585">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7"/>
            <p:cNvSpPr/>
            <p:nvPr/>
          </p:nvSpPr>
          <p:spPr>
            <a:xfrm>
              <a:off x="5961550" y="3715025"/>
              <a:ext cx="14675" cy="12250"/>
            </a:xfrm>
            <a:custGeom>
              <a:rect b="b" l="l" r="r" t="t"/>
              <a:pathLst>
                <a:path extrusionOk="0" h="490" w="587">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7"/>
            <p:cNvSpPr/>
            <p:nvPr/>
          </p:nvSpPr>
          <p:spPr>
            <a:xfrm>
              <a:off x="5931700" y="3719775"/>
              <a:ext cx="14675" cy="12225"/>
            </a:xfrm>
            <a:custGeom>
              <a:rect b="b" l="l" r="r" t="t"/>
              <a:pathLst>
                <a:path extrusionOk="0" h="489" w="587">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7"/>
            <p:cNvSpPr/>
            <p:nvPr/>
          </p:nvSpPr>
          <p:spPr>
            <a:xfrm>
              <a:off x="5903250" y="3724450"/>
              <a:ext cx="14600" cy="12250"/>
            </a:xfrm>
            <a:custGeom>
              <a:rect b="b" l="l" r="r" t="t"/>
              <a:pathLst>
                <a:path extrusionOk="0" h="490" w="584">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7"/>
            <p:cNvSpPr/>
            <p:nvPr/>
          </p:nvSpPr>
          <p:spPr>
            <a:xfrm>
              <a:off x="5878725" y="3731925"/>
              <a:ext cx="8875" cy="9475"/>
            </a:xfrm>
            <a:custGeom>
              <a:rect b="b" l="l" r="r" t="t"/>
              <a:pathLst>
                <a:path extrusionOk="0" h="379" w="355">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7"/>
            <p:cNvSpPr/>
            <p:nvPr/>
          </p:nvSpPr>
          <p:spPr>
            <a:xfrm>
              <a:off x="6107425" y="3661650"/>
              <a:ext cx="13800" cy="12225"/>
            </a:xfrm>
            <a:custGeom>
              <a:rect b="b" l="l" r="r" t="t"/>
              <a:pathLst>
                <a:path extrusionOk="0" h="489" w="552">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7"/>
            <p:cNvSpPr/>
            <p:nvPr/>
          </p:nvSpPr>
          <p:spPr>
            <a:xfrm>
              <a:off x="6077475" y="3666325"/>
              <a:ext cx="14700" cy="12275"/>
            </a:xfrm>
            <a:custGeom>
              <a:rect b="b" l="l" r="r" t="t"/>
              <a:pathLst>
                <a:path extrusionOk="0" h="491" w="588">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7"/>
            <p:cNvSpPr/>
            <p:nvPr/>
          </p:nvSpPr>
          <p:spPr>
            <a:xfrm>
              <a:off x="6047625" y="3671050"/>
              <a:ext cx="14700" cy="12250"/>
            </a:xfrm>
            <a:custGeom>
              <a:rect b="b" l="l" r="r" t="t"/>
              <a:pathLst>
                <a:path extrusionOk="0" h="490" w="588">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7"/>
            <p:cNvSpPr/>
            <p:nvPr/>
          </p:nvSpPr>
          <p:spPr>
            <a:xfrm>
              <a:off x="6017775" y="3675750"/>
              <a:ext cx="14700" cy="12250"/>
            </a:xfrm>
            <a:custGeom>
              <a:rect b="b" l="l" r="r" t="t"/>
              <a:pathLst>
                <a:path extrusionOk="0" h="490" w="588">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7"/>
            <p:cNvSpPr/>
            <p:nvPr/>
          </p:nvSpPr>
          <p:spPr>
            <a:xfrm>
              <a:off x="5987975" y="3680475"/>
              <a:ext cx="14650" cy="12225"/>
            </a:xfrm>
            <a:custGeom>
              <a:rect b="b" l="l" r="r" t="t"/>
              <a:pathLst>
                <a:path extrusionOk="0" h="489" w="586">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7"/>
            <p:cNvSpPr/>
            <p:nvPr/>
          </p:nvSpPr>
          <p:spPr>
            <a:xfrm>
              <a:off x="5958150" y="3685200"/>
              <a:ext cx="14700" cy="12250"/>
            </a:xfrm>
            <a:custGeom>
              <a:rect b="b" l="l" r="r" t="t"/>
              <a:pathLst>
                <a:path extrusionOk="0" h="490" w="588">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7"/>
            <p:cNvSpPr/>
            <p:nvPr/>
          </p:nvSpPr>
          <p:spPr>
            <a:xfrm>
              <a:off x="5928300" y="3689900"/>
              <a:ext cx="14700" cy="12275"/>
            </a:xfrm>
            <a:custGeom>
              <a:rect b="b" l="l" r="r" t="t"/>
              <a:pathLst>
                <a:path extrusionOk="0" h="491" w="588">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7"/>
            <p:cNvSpPr/>
            <p:nvPr/>
          </p:nvSpPr>
          <p:spPr>
            <a:xfrm>
              <a:off x="5907250" y="3703100"/>
              <a:ext cx="3550" cy="3375"/>
            </a:xfrm>
            <a:custGeom>
              <a:rect b="b" l="l" r="r" t="t"/>
              <a:pathLst>
                <a:path extrusionOk="0" h="135" w="142">
                  <a:moveTo>
                    <a:pt x="141" y="0"/>
                  </a:moveTo>
                  <a:cubicBezTo>
                    <a:pt x="94" y="44"/>
                    <a:pt x="47" y="91"/>
                    <a:pt x="0" y="135"/>
                  </a:cubicBezTo>
                  <a:cubicBezTo>
                    <a:pt x="63" y="113"/>
                    <a:pt x="116" y="63"/>
                    <a:pt x="1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7"/>
            <p:cNvSpPr/>
            <p:nvPr/>
          </p:nvSpPr>
          <p:spPr>
            <a:xfrm>
              <a:off x="6044125" y="3649975"/>
              <a:ext cx="10900" cy="3475"/>
            </a:xfrm>
            <a:custGeom>
              <a:rect b="b" l="l" r="r" t="t"/>
              <a:pathLst>
                <a:path extrusionOk="0" h="139" w="436">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7"/>
            <p:cNvSpPr/>
            <p:nvPr/>
          </p:nvSpPr>
          <p:spPr>
            <a:xfrm>
              <a:off x="6013725" y="3651000"/>
              <a:ext cx="12625" cy="7200"/>
            </a:xfrm>
            <a:custGeom>
              <a:rect b="b" l="l" r="r" t="t"/>
              <a:pathLst>
                <a:path extrusionOk="0" h="288" w="505">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7"/>
            <p:cNvSpPr/>
            <p:nvPr/>
          </p:nvSpPr>
          <p:spPr>
            <a:xfrm>
              <a:off x="5984575" y="3656400"/>
              <a:ext cx="11700" cy="6525"/>
            </a:xfrm>
            <a:custGeom>
              <a:rect b="b" l="l" r="r" t="t"/>
              <a:pathLst>
                <a:path extrusionOk="0" h="261" w="468">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3" name="Google Shape;4163;p17"/>
          <p:cNvSpPr txBox="1"/>
          <p:nvPr>
            <p:ph idx="1" type="subTitle"/>
          </p:nvPr>
        </p:nvSpPr>
        <p:spPr>
          <a:xfrm>
            <a:off x="1889350" y="2838225"/>
            <a:ext cx="2021700" cy="1171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164" name="Google Shape;4164;p17"/>
          <p:cNvSpPr txBox="1"/>
          <p:nvPr>
            <p:ph idx="2" type="subTitle"/>
          </p:nvPr>
        </p:nvSpPr>
        <p:spPr>
          <a:xfrm>
            <a:off x="1889340" y="2176725"/>
            <a:ext cx="2021700" cy="640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Rajdhani"/>
              <a:buNone/>
              <a:defRPr b="1" sz="3000">
                <a:latin typeface="Rajdhani"/>
                <a:ea typeface="Rajdhani"/>
                <a:cs typeface="Rajdhani"/>
                <a:sym typeface="Rajdhani"/>
              </a:defRPr>
            </a:lvl1pPr>
            <a:lvl2pPr lvl="1" rtl="0">
              <a:spcBef>
                <a:spcPts val="1600"/>
              </a:spcBef>
              <a:spcAft>
                <a:spcPts val="0"/>
              </a:spcAft>
              <a:buSzPts val="2400"/>
              <a:buFont typeface="Rajdhani"/>
              <a:buNone/>
              <a:defRPr b="1" sz="2400">
                <a:latin typeface="Rajdhani"/>
                <a:ea typeface="Rajdhani"/>
                <a:cs typeface="Rajdhani"/>
                <a:sym typeface="Rajdhani"/>
              </a:defRPr>
            </a:lvl2pPr>
            <a:lvl3pPr lvl="2" rtl="0">
              <a:spcBef>
                <a:spcPts val="1600"/>
              </a:spcBef>
              <a:spcAft>
                <a:spcPts val="0"/>
              </a:spcAft>
              <a:buSzPts val="2400"/>
              <a:buFont typeface="Rajdhani"/>
              <a:buNone/>
              <a:defRPr b="1" sz="2400">
                <a:latin typeface="Rajdhani"/>
                <a:ea typeface="Rajdhani"/>
                <a:cs typeface="Rajdhani"/>
                <a:sym typeface="Rajdhani"/>
              </a:defRPr>
            </a:lvl3pPr>
            <a:lvl4pPr lvl="3" rtl="0">
              <a:spcBef>
                <a:spcPts val="1600"/>
              </a:spcBef>
              <a:spcAft>
                <a:spcPts val="0"/>
              </a:spcAft>
              <a:buSzPts val="2400"/>
              <a:buFont typeface="Rajdhani"/>
              <a:buNone/>
              <a:defRPr b="1" sz="2400">
                <a:latin typeface="Rajdhani"/>
                <a:ea typeface="Rajdhani"/>
                <a:cs typeface="Rajdhani"/>
                <a:sym typeface="Rajdhani"/>
              </a:defRPr>
            </a:lvl4pPr>
            <a:lvl5pPr lvl="4" rtl="0">
              <a:spcBef>
                <a:spcPts val="1600"/>
              </a:spcBef>
              <a:spcAft>
                <a:spcPts val="0"/>
              </a:spcAft>
              <a:buSzPts val="2400"/>
              <a:buFont typeface="Rajdhani"/>
              <a:buNone/>
              <a:defRPr b="1" sz="2400">
                <a:latin typeface="Rajdhani"/>
                <a:ea typeface="Rajdhani"/>
                <a:cs typeface="Rajdhani"/>
                <a:sym typeface="Rajdhani"/>
              </a:defRPr>
            </a:lvl5pPr>
            <a:lvl6pPr lvl="5" rtl="0">
              <a:spcBef>
                <a:spcPts val="1600"/>
              </a:spcBef>
              <a:spcAft>
                <a:spcPts val="0"/>
              </a:spcAft>
              <a:buSzPts val="2400"/>
              <a:buFont typeface="Rajdhani"/>
              <a:buNone/>
              <a:defRPr b="1" sz="2400">
                <a:latin typeface="Rajdhani"/>
                <a:ea typeface="Rajdhani"/>
                <a:cs typeface="Rajdhani"/>
                <a:sym typeface="Rajdhani"/>
              </a:defRPr>
            </a:lvl6pPr>
            <a:lvl7pPr lvl="6" rtl="0">
              <a:spcBef>
                <a:spcPts val="1600"/>
              </a:spcBef>
              <a:spcAft>
                <a:spcPts val="0"/>
              </a:spcAft>
              <a:buSzPts val="2400"/>
              <a:buFont typeface="Rajdhani"/>
              <a:buNone/>
              <a:defRPr b="1" sz="2400">
                <a:latin typeface="Rajdhani"/>
                <a:ea typeface="Rajdhani"/>
                <a:cs typeface="Rajdhani"/>
                <a:sym typeface="Rajdhani"/>
              </a:defRPr>
            </a:lvl7pPr>
            <a:lvl8pPr lvl="7" rtl="0">
              <a:spcBef>
                <a:spcPts val="1600"/>
              </a:spcBef>
              <a:spcAft>
                <a:spcPts val="0"/>
              </a:spcAft>
              <a:buSzPts val="2400"/>
              <a:buFont typeface="Rajdhani"/>
              <a:buNone/>
              <a:defRPr b="1" sz="2400">
                <a:latin typeface="Rajdhani"/>
                <a:ea typeface="Rajdhani"/>
                <a:cs typeface="Rajdhani"/>
                <a:sym typeface="Rajdhani"/>
              </a:defRPr>
            </a:lvl8pPr>
            <a:lvl9pPr lvl="8" rtl="0">
              <a:spcBef>
                <a:spcPts val="1600"/>
              </a:spcBef>
              <a:spcAft>
                <a:spcPts val="1600"/>
              </a:spcAft>
              <a:buSzPts val="2400"/>
              <a:buFont typeface="Rajdhani"/>
              <a:buNone/>
              <a:defRPr b="1" sz="2400">
                <a:latin typeface="Rajdhani"/>
                <a:ea typeface="Rajdhani"/>
                <a:cs typeface="Rajdhani"/>
                <a:sym typeface="Rajdhani"/>
              </a:defRPr>
            </a:lvl9pPr>
          </a:lstStyle>
          <a:p/>
        </p:txBody>
      </p:sp>
      <p:sp>
        <p:nvSpPr>
          <p:cNvPr id="4165" name="Google Shape;4165;p17"/>
          <p:cNvSpPr txBox="1"/>
          <p:nvPr>
            <p:ph idx="3" type="subTitle"/>
          </p:nvPr>
        </p:nvSpPr>
        <p:spPr>
          <a:xfrm>
            <a:off x="5525000" y="2838175"/>
            <a:ext cx="2021700" cy="1171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166" name="Google Shape;4166;p17"/>
          <p:cNvSpPr txBox="1"/>
          <p:nvPr>
            <p:ph idx="4" type="subTitle"/>
          </p:nvPr>
        </p:nvSpPr>
        <p:spPr>
          <a:xfrm>
            <a:off x="5525002" y="2176725"/>
            <a:ext cx="2021700" cy="640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Rajdhani"/>
              <a:buNone/>
              <a:defRPr b="1" sz="3000">
                <a:latin typeface="Rajdhani"/>
                <a:ea typeface="Rajdhani"/>
                <a:cs typeface="Rajdhani"/>
                <a:sym typeface="Rajdhani"/>
              </a:defRPr>
            </a:lvl1pPr>
            <a:lvl2pPr lvl="1" rtl="0">
              <a:spcBef>
                <a:spcPts val="1600"/>
              </a:spcBef>
              <a:spcAft>
                <a:spcPts val="0"/>
              </a:spcAft>
              <a:buSzPts val="2400"/>
              <a:buFont typeface="Rajdhani"/>
              <a:buNone/>
              <a:defRPr b="1" sz="2400">
                <a:latin typeface="Rajdhani"/>
                <a:ea typeface="Rajdhani"/>
                <a:cs typeface="Rajdhani"/>
                <a:sym typeface="Rajdhani"/>
              </a:defRPr>
            </a:lvl2pPr>
            <a:lvl3pPr lvl="2" rtl="0">
              <a:spcBef>
                <a:spcPts val="1600"/>
              </a:spcBef>
              <a:spcAft>
                <a:spcPts val="0"/>
              </a:spcAft>
              <a:buSzPts val="2400"/>
              <a:buFont typeface="Rajdhani"/>
              <a:buNone/>
              <a:defRPr b="1" sz="2400">
                <a:latin typeface="Rajdhani"/>
                <a:ea typeface="Rajdhani"/>
                <a:cs typeface="Rajdhani"/>
                <a:sym typeface="Rajdhani"/>
              </a:defRPr>
            </a:lvl3pPr>
            <a:lvl4pPr lvl="3" rtl="0">
              <a:spcBef>
                <a:spcPts val="1600"/>
              </a:spcBef>
              <a:spcAft>
                <a:spcPts val="0"/>
              </a:spcAft>
              <a:buSzPts val="2400"/>
              <a:buFont typeface="Rajdhani"/>
              <a:buNone/>
              <a:defRPr b="1" sz="2400">
                <a:latin typeface="Rajdhani"/>
                <a:ea typeface="Rajdhani"/>
                <a:cs typeface="Rajdhani"/>
                <a:sym typeface="Rajdhani"/>
              </a:defRPr>
            </a:lvl4pPr>
            <a:lvl5pPr lvl="4" rtl="0">
              <a:spcBef>
                <a:spcPts val="1600"/>
              </a:spcBef>
              <a:spcAft>
                <a:spcPts val="0"/>
              </a:spcAft>
              <a:buSzPts val="2400"/>
              <a:buFont typeface="Rajdhani"/>
              <a:buNone/>
              <a:defRPr b="1" sz="2400">
                <a:latin typeface="Rajdhani"/>
                <a:ea typeface="Rajdhani"/>
                <a:cs typeface="Rajdhani"/>
                <a:sym typeface="Rajdhani"/>
              </a:defRPr>
            </a:lvl5pPr>
            <a:lvl6pPr lvl="5" rtl="0">
              <a:spcBef>
                <a:spcPts val="1600"/>
              </a:spcBef>
              <a:spcAft>
                <a:spcPts val="0"/>
              </a:spcAft>
              <a:buSzPts val="2400"/>
              <a:buFont typeface="Rajdhani"/>
              <a:buNone/>
              <a:defRPr b="1" sz="2400">
                <a:latin typeface="Rajdhani"/>
                <a:ea typeface="Rajdhani"/>
                <a:cs typeface="Rajdhani"/>
                <a:sym typeface="Rajdhani"/>
              </a:defRPr>
            </a:lvl6pPr>
            <a:lvl7pPr lvl="6" rtl="0">
              <a:spcBef>
                <a:spcPts val="1600"/>
              </a:spcBef>
              <a:spcAft>
                <a:spcPts val="0"/>
              </a:spcAft>
              <a:buSzPts val="2400"/>
              <a:buFont typeface="Rajdhani"/>
              <a:buNone/>
              <a:defRPr b="1" sz="2400">
                <a:latin typeface="Rajdhani"/>
                <a:ea typeface="Rajdhani"/>
                <a:cs typeface="Rajdhani"/>
                <a:sym typeface="Rajdhani"/>
              </a:defRPr>
            </a:lvl7pPr>
            <a:lvl8pPr lvl="7" rtl="0">
              <a:spcBef>
                <a:spcPts val="1600"/>
              </a:spcBef>
              <a:spcAft>
                <a:spcPts val="0"/>
              </a:spcAft>
              <a:buSzPts val="2400"/>
              <a:buFont typeface="Rajdhani"/>
              <a:buNone/>
              <a:defRPr b="1" sz="2400">
                <a:latin typeface="Rajdhani"/>
                <a:ea typeface="Rajdhani"/>
                <a:cs typeface="Rajdhani"/>
                <a:sym typeface="Rajdhani"/>
              </a:defRPr>
            </a:lvl8pPr>
            <a:lvl9pPr lvl="8" rtl="0">
              <a:spcBef>
                <a:spcPts val="1600"/>
              </a:spcBef>
              <a:spcAft>
                <a:spcPts val="1600"/>
              </a:spcAft>
              <a:buSzPts val="2400"/>
              <a:buFont typeface="Rajdhani"/>
              <a:buNone/>
              <a:defRPr b="1" sz="2400">
                <a:latin typeface="Rajdhani"/>
                <a:ea typeface="Rajdhani"/>
                <a:cs typeface="Rajdhani"/>
                <a:sym typeface="Rajdhani"/>
              </a:defRPr>
            </a:lvl9pPr>
          </a:lstStyle>
          <a:p/>
        </p:txBody>
      </p:sp>
      <p:sp>
        <p:nvSpPr>
          <p:cNvPr id="4167" name="Google Shape;4167;p17"/>
          <p:cNvSpPr/>
          <p:nvPr/>
        </p:nvSpPr>
        <p:spPr>
          <a:xfrm rot="5400000">
            <a:off x="46456" y="-46450"/>
            <a:ext cx="1012819" cy="1105720"/>
          </a:xfrm>
          <a:custGeom>
            <a:rect b="b" l="l" r="r" t="t"/>
            <a:pathLst>
              <a:path extrusionOk="0" h="9856" w="9244">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8" name="Google Shape;4168;p17"/>
          <p:cNvGrpSpPr/>
          <p:nvPr/>
        </p:nvGrpSpPr>
        <p:grpSpPr>
          <a:xfrm rot="5400000">
            <a:off x="-50267" y="62987"/>
            <a:ext cx="1087614" cy="961639"/>
            <a:chOff x="3787544" y="3751967"/>
            <a:chExt cx="1021906" cy="882399"/>
          </a:xfrm>
        </p:grpSpPr>
        <p:sp>
          <p:nvSpPr>
            <p:cNvPr id="4169" name="Google Shape;4169;p17"/>
            <p:cNvSpPr/>
            <p:nvPr/>
          </p:nvSpPr>
          <p:spPr>
            <a:xfrm>
              <a:off x="3881688" y="3762013"/>
              <a:ext cx="13257" cy="8493"/>
            </a:xfrm>
            <a:custGeom>
              <a:rect b="b" l="l" r="r" t="t"/>
              <a:pathLst>
                <a:path extrusionOk="0" h="82" w="128">
                  <a:moveTo>
                    <a:pt x="0" y="0"/>
                  </a:moveTo>
                  <a:lnTo>
                    <a:pt x="0" y="0"/>
                  </a:lnTo>
                  <a:cubicBezTo>
                    <a:pt x="4" y="46"/>
                    <a:pt x="42" y="81"/>
                    <a:pt x="88" y="81"/>
                  </a:cubicBezTo>
                  <a:cubicBezTo>
                    <a:pt x="102" y="81"/>
                    <a:pt x="115" y="78"/>
                    <a:pt x="127" y="72"/>
                  </a:cubicBezTo>
                  <a:cubicBezTo>
                    <a:pt x="86" y="45"/>
                    <a:pt x="43" y="21"/>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7"/>
            <p:cNvSpPr/>
            <p:nvPr/>
          </p:nvSpPr>
          <p:spPr>
            <a:xfrm>
              <a:off x="3833114" y="3751967"/>
              <a:ext cx="21542" cy="18435"/>
            </a:xfrm>
            <a:custGeom>
              <a:rect b="b" l="l" r="r" t="t"/>
              <a:pathLst>
                <a:path extrusionOk="0" h="178" w="208">
                  <a:moveTo>
                    <a:pt x="118" y="0"/>
                  </a:moveTo>
                  <a:cubicBezTo>
                    <a:pt x="39" y="0"/>
                    <a:pt x="0" y="96"/>
                    <a:pt x="55" y="152"/>
                  </a:cubicBezTo>
                  <a:cubicBezTo>
                    <a:pt x="73" y="170"/>
                    <a:pt x="95" y="178"/>
                    <a:pt x="117" y="178"/>
                  </a:cubicBezTo>
                  <a:cubicBezTo>
                    <a:pt x="163" y="178"/>
                    <a:pt x="207" y="143"/>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7"/>
            <p:cNvSpPr/>
            <p:nvPr/>
          </p:nvSpPr>
          <p:spPr>
            <a:xfrm>
              <a:off x="3787544" y="3751967"/>
              <a:ext cx="21646" cy="18435"/>
            </a:xfrm>
            <a:custGeom>
              <a:rect b="b" l="l" r="r" t="t"/>
              <a:pathLst>
                <a:path extrusionOk="0" h="178" w="209">
                  <a:moveTo>
                    <a:pt x="119" y="0"/>
                  </a:moveTo>
                  <a:cubicBezTo>
                    <a:pt x="41" y="0"/>
                    <a:pt x="0" y="96"/>
                    <a:pt x="56" y="152"/>
                  </a:cubicBezTo>
                  <a:cubicBezTo>
                    <a:pt x="74"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7"/>
            <p:cNvSpPr/>
            <p:nvPr/>
          </p:nvSpPr>
          <p:spPr>
            <a:xfrm>
              <a:off x="3927050" y="3799711"/>
              <a:ext cx="14707" cy="16260"/>
            </a:xfrm>
            <a:custGeom>
              <a:rect b="b" l="l" r="r" t="t"/>
              <a:pathLst>
                <a:path extrusionOk="0" h="157" w="142">
                  <a:moveTo>
                    <a:pt x="30" y="1"/>
                  </a:moveTo>
                  <a:cubicBezTo>
                    <a:pt x="11" y="17"/>
                    <a:pt x="1" y="41"/>
                    <a:pt x="1" y="67"/>
                  </a:cubicBezTo>
                  <a:cubicBezTo>
                    <a:pt x="0" y="120"/>
                    <a:pt x="44" y="156"/>
                    <a:pt x="90" y="156"/>
                  </a:cubicBezTo>
                  <a:cubicBezTo>
                    <a:pt x="107" y="156"/>
                    <a:pt x="125" y="151"/>
                    <a:pt x="142" y="139"/>
                  </a:cubicBezTo>
                  <a:cubicBezTo>
                    <a:pt x="107" y="89"/>
                    <a:pt x="70" y="43"/>
                    <a:pt x="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7"/>
            <p:cNvSpPr/>
            <p:nvPr/>
          </p:nvSpPr>
          <p:spPr>
            <a:xfrm>
              <a:off x="3878477" y="3797433"/>
              <a:ext cx="21542" cy="18539"/>
            </a:xfrm>
            <a:custGeom>
              <a:rect b="b" l="l" r="r" t="t"/>
              <a:pathLst>
                <a:path extrusionOk="0" h="179" w="208">
                  <a:moveTo>
                    <a:pt x="119" y="0"/>
                  </a:moveTo>
                  <a:cubicBezTo>
                    <a:pt x="40" y="0"/>
                    <a:pt x="1" y="96"/>
                    <a:pt x="56" y="152"/>
                  </a:cubicBezTo>
                  <a:cubicBezTo>
                    <a:pt x="74" y="170"/>
                    <a:pt x="96" y="178"/>
                    <a:pt x="118" y="178"/>
                  </a:cubicBezTo>
                  <a:cubicBezTo>
                    <a:pt x="164" y="178"/>
                    <a:pt x="208" y="142"/>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7"/>
            <p:cNvSpPr/>
            <p:nvPr/>
          </p:nvSpPr>
          <p:spPr>
            <a:xfrm>
              <a:off x="3833114" y="3797433"/>
              <a:ext cx="21542" cy="18539"/>
            </a:xfrm>
            <a:custGeom>
              <a:rect b="b" l="l" r="r" t="t"/>
              <a:pathLst>
                <a:path extrusionOk="0" h="179" w="208">
                  <a:moveTo>
                    <a:pt x="118" y="0"/>
                  </a:moveTo>
                  <a:cubicBezTo>
                    <a:pt x="39" y="0"/>
                    <a:pt x="0" y="96"/>
                    <a:pt x="55" y="152"/>
                  </a:cubicBezTo>
                  <a:cubicBezTo>
                    <a:pt x="73" y="170"/>
                    <a:pt x="95" y="178"/>
                    <a:pt x="117" y="178"/>
                  </a:cubicBezTo>
                  <a:cubicBezTo>
                    <a:pt x="163" y="178"/>
                    <a:pt x="207" y="142"/>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7"/>
            <p:cNvSpPr/>
            <p:nvPr/>
          </p:nvSpPr>
          <p:spPr>
            <a:xfrm>
              <a:off x="3787544" y="3797433"/>
              <a:ext cx="21646" cy="18539"/>
            </a:xfrm>
            <a:custGeom>
              <a:rect b="b" l="l" r="r" t="t"/>
              <a:pathLst>
                <a:path extrusionOk="0" h="179" w="209">
                  <a:moveTo>
                    <a:pt x="119" y="0"/>
                  </a:moveTo>
                  <a:cubicBezTo>
                    <a:pt x="41" y="0"/>
                    <a:pt x="0" y="96"/>
                    <a:pt x="56" y="152"/>
                  </a:cubicBezTo>
                  <a:cubicBezTo>
                    <a:pt x="74" y="170"/>
                    <a:pt x="97" y="178"/>
                    <a:pt x="118" y="178"/>
                  </a:cubicBezTo>
                  <a:cubicBezTo>
                    <a:pt x="164" y="178"/>
                    <a:pt x="208" y="142"/>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7"/>
            <p:cNvSpPr/>
            <p:nvPr/>
          </p:nvSpPr>
          <p:spPr>
            <a:xfrm>
              <a:off x="3923943" y="3842796"/>
              <a:ext cx="21542" cy="18642"/>
            </a:xfrm>
            <a:custGeom>
              <a:rect b="b" l="l" r="r" t="t"/>
              <a:pathLst>
                <a:path extrusionOk="0" h="180" w="208">
                  <a:moveTo>
                    <a:pt x="119" y="1"/>
                  </a:moveTo>
                  <a:cubicBezTo>
                    <a:pt x="40" y="1"/>
                    <a:pt x="1" y="97"/>
                    <a:pt x="57" y="153"/>
                  </a:cubicBezTo>
                  <a:cubicBezTo>
                    <a:pt x="75" y="171"/>
                    <a:pt x="97" y="179"/>
                    <a:pt x="119" y="179"/>
                  </a:cubicBezTo>
                  <a:cubicBezTo>
                    <a:pt x="164" y="179"/>
                    <a:pt x="208" y="144"/>
                    <a:pt x="208" y="90"/>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7"/>
            <p:cNvSpPr/>
            <p:nvPr/>
          </p:nvSpPr>
          <p:spPr>
            <a:xfrm>
              <a:off x="3878477" y="3842796"/>
              <a:ext cx="21542" cy="18642"/>
            </a:xfrm>
            <a:custGeom>
              <a:rect b="b" l="l" r="r" t="t"/>
              <a:pathLst>
                <a:path extrusionOk="0" h="180" w="208">
                  <a:moveTo>
                    <a:pt x="119" y="1"/>
                  </a:moveTo>
                  <a:cubicBezTo>
                    <a:pt x="40" y="1"/>
                    <a:pt x="1" y="97"/>
                    <a:pt x="56" y="153"/>
                  </a:cubicBezTo>
                  <a:cubicBezTo>
                    <a:pt x="74" y="171"/>
                    <a:pt x="97" y="179"/>
                    <a:pt x="119" y="179"/>
                  </a:cubicBezTo>
                  <a:cubicBezTo>
                    <a:pt x="164" y="179"/>
                    <a:pt x="208" y="144"/>
                    <a:pt x="208" y="90"/>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7"/>
            <p:cNvSpPr/>
            <p:nvPr/>
          </p:nvSpPr>
          <p:spPr>
            <a:xfrm>
              <a:off x="3833114" y="3842796"/>
              <a:ext cx="21542" cy="18642"/>
            </a:xfrm>
            <a:custGeom>
              <a:rect b="b" l="l" r="r" t="t"/>
              <a:pathLst>
                <a:path extrusionOk="0" h="180" w="208">
                  <a:moveTo>
                    <a:pt x="118" y="1"/>
                  </a:moveTo>
                  <a:cubicBezTo>
                    <a:pt x="39" y="1"/>
                    <a:pt x="0" y="97"/>
                    <a:pt x="55" y="153"/>
                  </a:cubicBezTo>
                  <a:cubicBezTo>
                    <a:pt x="73" y="171"/>
                    <a:pt x="96" y="179"/>
                    <a:pt x="118" y="179"/>
                  </a:cubicBezTo>
                  <a:cubicBezTo>
                    <a:pt x="163" y="179"/>
                    <a:pt x="207" y="144"/>
                    <a:pt x="207" y="90"/>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7"/>
            <p:cNvSpPr/>
            <p:nvPr/>
          </p:nvSpPr>
          <p:spPr>
            <a:xfrm>
              <a:off x="3787544" y="3842796"/>
              <a:ext cx="21646" cy="18642"/>
            </a:xfrm>
            <a:custGeom>
              <a:rect b="b" l="l" r="r" t="t"/>
              <a:pathLst>
                <a:path extrusionOk="0" h="180" w="209">
                  <a:moveTo>
                    <a:pt x="119" y="1"/>
                  </a:moveTo>
                  <a:cubicBezTo>
                    <a:pt x="41" y="1"/>
                    <a:pt x="0" y="97"/>
                    <a:pt x="56" y="153"/>
                  </a:cubicBezTo>
                  <a:cubicBezTo>
                    <a:pt x="75" y="171"/>
                    <a:pt x="97" y="179"/>
                    <a:pt x="119" y="179"/>
                  </a:cubicBezTo>
                  <a:cubicBezTo>
                    <a:pt x="165" y="179"/>
                    <a:pt x="208" y="144"/>
                    <a:pt x="208" y="90"/>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7"/>
            <p:cNvSpPr/>
            <p:nvPr/>
          </p:nvSpPr>
          <p:spPr>
            <a:xfrm>
              <a:off x="3968996" y="3889298"/>
              <a:ext cx="13153" cy="17503"/>
            </a:xfrm>
            <a:custGeom>
              <a:rect b="b" l="l" r="r" t="t"/>
              <a:pathLst>
                <a:path extrusionOk="0" h="169" w="127">
                  <a:moveTo>
                    <a:pt x="84" y="1"/>
                  </a:moveTo>
                  <a:lnTo>
                    <a:pt x="84" y="1"/>
                  </a:lnTo>
                  <a:cubicBezTo>
                    <a:pt x="0" y="41"/>
                    <a:pt x="29" y="169"/>
                    <a:pt x="124" y="169"/>
                  </a:cubicBezTo>
                  <a:lnTo>
                    <a:pt x="126" y="169"/>
                  </a:lnTo>
                  <a:cubicBezTo>
                    <a:pt x="115" y="112"/>
                    <a:pt x="100" y="56"/>
                    <a:pt x="8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7"/>
            <p:cNvSpPr/>
            <p:nvPr/>
          </p:nvSpPr>
          <p:spPr>
            <a:xfrm>
              <a:off x="3923943" y="3888366"/>
              <a:ext cx="21542" cy="18539"/>
            </a:xfrm>
            <a:custGeom>
              <a:rect b="b" l="l" r="r" t="t"/>
              <a:pathLst>
                <a:path extrusionOk="0" h="179" w="208">
                  <a:moveTo>
                    <a:pt x="119" y="1"/>
                  </a:moveTo>
                  <a:cubicBezTo>
                    <a:pt x="40" y="1"/>
                    <a:pt x="1" y="97"/>
                    <a:pt x="57" y="152"/>
                  </a:cubicBezTo>
                  <a:cubicBezTo>
                    <a:pt x="75" y="170"/>
                    <a:pt x="97" y="178"/>
                    <a:pt x="119"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7"/>
            <p:cNvSpPr/>
            <p:nvPr/>
          </p:nvSpPr>
          <p:spPr>
            <a:xfrm>
              <a:off x="3878477" y="3888366"/>
              <a:ext cx="21542" cy="18539"/>
            </a:xfrm>
            <a:custGeom>
              <a:rect b="b" l="l" r="r" t="t"/>
              <a:pathLst>
                <a:path extrusionOk="0" h="179" w="208">
                  <a:moveTo>
                    <a:pt x="119" y="1"/>
                  </a:moveTo>
                  <a:cubicBezTo>
                    <a:pt x="40" y="1"/>
                    <a:pt x="1" y="97"/>
                    <a:pt x="56" y="152"/>
                  </a:cubicBezTo>
                  <a:cubicBezTo>
                    <a:pt x="74"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7"/>
            <p:cNvSpPr/>
            <p:nvPr/>
          </p:nvSpPr>
          <p:spPr>
            <a:xfrm>
              <a:off x="3833114" y="3888366"/>
              <a:ext cx="21542" cy="18539"/>
            </a:xfrm>
            <a:custGeom>
              <a:rect b="b" l="l" r="r" t="t"/>
              <a:pathLst>
                <a:path extrusionOk="0" h="179" w="208">
                  <a:moveTo>
                    <a:pt x="118" y="1"/>
                  </a:moveTo>
                  <a:cubicBezTo>
                    <a:pt x="39" y="1"/>
                    <a:pt x="0" y="97"/>
                    <a:pt x="55" y="152"/>
                  </a:cubicBezTo>
                  <a:cubicBezTo>
                    <a:pt x="73" y="170"/>
                    <a:pt x="96" y="178"/>
                    <a:pt x="118" y="178"/>
                  </a:cubicBezTo>
                  <a:cubicBezTo>
                    <a:pt x="164"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7"/>
            <p:cNvSpPr/>
            <p:nvPr/>
          </p:nvSpPr>
          <p:spPr>
            <a:xfrm>
              <a:off x="3787544" y="3888366"/>
              <a:ext cx="21646" cy="18539"/>
            </a:xfrm>
            <a:custGeom>
              <a:rect b="b" l="l" r="r" t="t"/>
              <a:pathLst>
                <a:path extrusionOk="0" h="179" w="209">
                  <a:moveTo>
                    <a:pt x="119" y="1"/>
                  </a:moveTo>
                  <a:cubicBezTo>
                    <a:pt x="41" y="1"/>
                    <a:pt x="0" y="97"/>
                    <a:pt x="56" y="152"/>
                  </a:cubicBezTo>
                  <a:cubicBezTo>
                    <a:pt x="75" y="170"/>
                    <a:pt x="97" y="178"/>
                    <a:pt x="119" y="178"/>
                  </a:cubicBezTo>
                  <a:cubicBezTo>
                    <a:pt x="165"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7"/>
            <p:cNvSpPr/>
            <p:nvPr/>
          </p:nvSpPr>
          <p:spPr>
            <a:xfrm>
              <a:off x="3970653" y="3933832"/>
              <a:ext cx="17710" cy="18539"/>
            </a:xfrm>
            <a:custGeom>
              <a:rect b="b" l="l" r="r" t="t"/>
              <a:pathLst>
                <a:path extrusionOk="0" h="179" w="171">
                  <a:moveTo>
                    <a:pt x="108" y="1"/>
                  </a:moveTo>
                  <a:cubicBezTo>
                    <a:pt x="44" y="1"/>
                    <a:pt x="1" y="65"/>
                    <a:pt x="26" y="123"/>
                  </a:cubicBezTo>
                  <a:cubicBezTo>
                    <a:pt x="40" y="159"/>
                    <a:pt x="74" y="178"/>
                    <a:pt x="108" y="178"/>
                  </a:cubicBezTo>
                  <a:cubicBezTo>
                    <a:pt x="130" y="178"/>
                    <a:pt x="153" y="170"/>
                    <a:pt x="171" y="151"/>
                  </a:cubicBezTo>
                  <a:cubicBezTo>
                    <a:pt x="166" y="105"/>
                    <a:pt x="162" y="60"/>
                    <a:pt x="156" y="15"/>
                  </a:cubicBezTo>
                  <a:cubicBezTo>
                    <a:pt x="142" y="5"/>
                    <a:pt x="125" y="1"/>
                    <a:pt x="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7"/>
            <p:cNvSpPr/>
            <p:nvPr/>
          </p:nvSpPr>
          <p:spPr>
            <a:xfrm>
              <a:off x="3923943" y="3933832"/>
              <a:ext cx="21542" cy="18539"/>
            </a:xfrm>
            <a:custGeom>
              <a:rect b="b" l="l" r="r" t="t"/>
              <a:pathLst>
                <a:path extrusionOk="0" h="179" w="208">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7"/>
            <p:cNvSpPr/>
            <p:nvPr/>
          </p:nvSpPr>
          <p:spPr>
            <a:xfrm>
              <a:off x="3878477" y="3933832"/>
              <a:ext cx="21542" cy="18539"/>
            </a:xfrm>
            <a:custGeom>
              <a:rect b="b" l="l" r="r" t="t"/>
              <a:pathLst>
                <a:path extrusionOk="0" h="179" w="208">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7"/>
            <p:cNvSpPr/>
            <p:nvPr/>
          </p:nvSpPr>
          <p:spPr>
            <a:xfrm>
              <a:off x="3833114" y="3933832"/>
              <a:ext cx="21542" cy="18539"/>
            </a:xfrm>
            <a:custGeom>
              <a:rect b="b" l="l" r="r" t="t"/>
              <a:pathLst>
                <a:path extrusionOk="0" h="179" w="208">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7"/>
            <p:cNvSpPr/>
            <p:nvPr/>
          </p:nvSpPr>
          <p:spPr>
            <a:xfrm>
              <a:off x="3787544" y="3933832"/>
              <a:ext cx="21646" cy="18539"/>
            </a:xfrm>
            <a:custGeom>
              <a:rect b="b" l="l" r="r" t="t"/>
              <a:pathLst>
                <a:path extrusionOk="0" h="179" w="209">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7"/>
            <p:cNvSpPr/>
            <p:nvPr/>
          </p:nvSpPr>
          <p:spPr>
            <a:xfrm>
              <a:off x="3969410" y="3979298"/>
              <a:ext cx="21646" cy="18539"/>
            </a:xfrm>
            <a:custGeom>
              <a:rect b="b" l="l" r="r" t="t"/>
              <a:pathLst>
                <a:path extrusionOk="0" h="179" w="209">
                  <a:moveTo>
                    <a:pt x="120" y="1"/>
                  </a:moveTo>
                  <a:cubicBezTo>
                    <a:pt x="40" y="1"/>
                    <a:pt x="1" y="96"/>
                    <a:pt x="57" y="152"/>
                  </a:cubicBezTo>
                  <a:cubicBezTo>
                    <a:pt x="75" y="170"/>
                    <a:pt x="97" y="178"/>
                    <a:pt x="119" y="178"/>
                  </a:cubicBezTo>
                  <a:cubicBezTo>
                    <a:pt x="165" y="178"/>
                    <a:pt x="209" y="143"/>
                    <a:pt x="209" y="89"/>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7"/>
            <p:cNvSpPr/>
            <p:nvPr/>
          </p:nvSpPr>
          <p:spPr>
            <a:xfrm>
              <a:off x="3923943" y="3979298"/>
              <a:ext cx="21542" cy="18539"/>
            </a:xfrm>
            <a:custGeom>
              <a:rect b="b" l="l" r="r" t="t"/>
              <a:pathLst>
                <a:path extrusionOk="0" h="179" w="208">
                  <a:moveTo>
                    <a:pt x="119" y="1"/>
                  </a:moveTo>
                  <a:cubicBezTo>
                    <a:pt x="40" y="1"/>
                    <a:pt x="1" y="96"/>
                    <a:pt x="57" y="152"/>
                  </a:cubicBezTo>
                  <a:cubicBezTo>
                    <a:pt x="75" y="170"/>
                    <a:pt x="97" y="178"/>
                    <a:pt x="118" y="178"/>
                  </a:cubicBezTo>
                  <a:cubicBezTo>
                    <a:pt x="164" y="178"/>
                    <a:pt x="208" y="143"/>
                    <a:pt x="208" y="89"/>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7"/>
            <p:cNvSpPr/>
            <p:nvPr/>
          </p:nvSpPr>
          <p:spPr>
            <a:xfrm>
              <a:off x="3878477" y="3979298"/>
              <a:ext cx="21542" cy="18539"/>
            </a:xfrm>
            <a:custGeom>
              <a:rect b="b" l="l" r="r" t="t"/>
              <a:pathLst>
                <a:path extrusionOk="0" h="179" w="208">
                  <a:moveTo>
                    <a:pt x="119" y="1"/>
                  </a:moveTo>
                  <a:cubicBezTo>
                    <a:pt x="40" y="1"/>
                    <a:pt x="1" y="96"/>
                    <a:pt x="56" y="152"/>
                  </a:cubicBezTo>
                  <a:cubicBezTo>
                    <a:pt x="74" y="170"/>
                    <a:pt x="96" y="178"/>
                    <a:pt x="118" y="178"/>
                  </a:cubicBezTo>
                  <a:cubicBezTo>
                    <a:pt x="164" y="178"/>
                    <a:pt x="208" y="143"/>
                    <a:pt x="208" y="89"/>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7"/>
            <p:cNvSpPr/>
            <p:nvPr/>
          </p:nvSpPr>
          <p:spPr>
            <a:xfrm>
              <a:off x="3833114" y="3979298"/>
              <a:ext cx="21542" cy="18539"/>
            </a:xfrm>
            <a:custGeom>
              <a:rect b="b" l="l" r="r" t="t"/>
              <a:pathLst>
                <a:path extrusionOk="0" h="179" w="208">
                  <a:moveTo>
                    <a:pt x="118" y="1"/>
                  </a:moveTo>
                  <a:cubicBezTo>
                    <a:pt x="39" y="1"/>
                    <a:pt x="0" y="96"/>
                    <a:pt x="55" y="152"/>
                  </a:cubicBezTo>
                  <a:cubicBezTo>
                    <a:pt x="73" y="170"/>
                    <a:pt x="95" y="178"/>
                    <a:pt x="117" y="178"/>
                  </a:cubicBezTo>
                  <a:cubicBezTo>
                    <a:pt x="163" y="178"/>
                    <a:pt x="207" y="143"/>
                    <a:pt x="207" y="89"/>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7"/>
            <p:cNvSpPr/>
            <p:nvPr/>
          </p:nvSpPr>
          <p:spPr>
            <a:xfrm>
              <a:off x="3787544" y="3979298"/>
              <a:ext cx="21646" cy="18539"/>
            </a:xfrm>
            <a:custGeom>
              <a:rect b="b" l="l" r="r" t="t"/>
              <a:pathLst>
                <a:path extrusionOk="0" h="179" w="209">
                  <a:moveTo>
                    <a:pt x="119" y="1"/>
                  </a:moveTo>
                  <a:cubicBezTo>
                    <a:pt x="41" y="1"/>
                    <a:pt x="0" y="96"/>
                    <a:pt x="56" y="152"/>
                  </a:cubicBezTo>
                  <a:cubicBezTo>
                    <a:pt x="74" y="170"/>
                    <a:pt x="97" y="178"/>
                    <a:pt x="118" y="178"/>
                  </a:cubicBezTo>
                  <a:cubicBezTo>
                    <a:pt x="164" y="178"/>
                    <a:pt x="208" y="143"/>
                    <a:pt x="208" y="89"/>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7"/>
            <p:cNvSpPr/>
            <p:nvPr/>
          </p:nvSpPr>
          <p:spPr>
            <a:xfrm>
              <a:off x="3969410" y="4024765"/>
              <a:ext cx="21646" cy="18539"/>
            </a:xfrm>
            <a:custGeom>
              <a:rect b="b" l="l" r="r" t="t"/>
              <a:pathLst>
                <a:path extrusionOk="0" h="179" w="209">
                  <a:moveTo>
                    <a:pt x="120" y="0"/>
                  </a:moveTo>
                  <a:cubicBezTo>
                    <a:pt x="40" y="0"/>
                    <a:pt x="1" y="96"/>
                    <a:pt x="57" y="152"/>
                  </a:cubicBezTo>
                  <a:cubicBezTo>
                    <a:pt x="75" y="170"/>
                    <a:pt x="97" y="178"/>
                    <a:pt x="119" y="178"/>
                  </a:cubicBezTo>
                  <a:cubicBezTo>
                    <a:pt x="165" y="178"/>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7"/>
            <p:cNvSpPr/>
            <p:nvPr/>
          </p:nvSpPr>
          <p:spPr>
            <a:xfrm>
              <a:off x="3923943" y="4024765"/>
              <a:ext cx="21542" cy="18539"/>
            </a:xfrm>
            <a:custGeom>
              <a:rect b="b" l="l" r="r" t="t"/>
              <a:pathLst>
                <a:path extrusionOk="0" h="179" w="208">
                  <a:moveTo>
                    <a:pt x="119" y="0"/>
                  </a:moveTo>
                  <a:cubicBezTo>
                    <a:pt x="40" y="0"/>
                    <a:pt x="1" y="96"/>
                    <a:pt x="57" y="152"/>
                  </a:cubicBezTo>
                  <a:cubicBezTo>
                    <a:pt x="75"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7"/>
            <p:cNvSpPr/>
            <p:nvPr/>
          </p:nvSpPr>
          <p:spPr>
            <a:xfrm>
              <a:off x="3878477" y="4024765"/>
              <a:ext cx="21542" cy="18539"/>
            </a:xfrm>
            <a:custGeom>
              <a:rect b="b" l="l" r="r" t="t"/>
              <a:pathLst>
                <a:path extrusionOk="0" h="179" w="208">
                  <a:moveTo>
                    <a:pt x="119" y="0"/>
                  </a:moveTo>
                  <a:cubicBezTo>
                    <a:pt x="40" y="0"/>
                    <a:pt x="1" y="96"/>
                    <a:pt x="56" y="152"/>
                  </a:cubicBezTo>
                  <a:cubicBezTo>
                    <a:pt x="74" y="170"/>
                    <a:pt x="96" y="178"/>
                    <a:pt x="118" y="178"/>
                  </a:cubicBezTo>
                  <a:cubicBezTo>
                    <a:pt x="164" y="178"/>
                    <a:pt x="208" y="143"/>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7"/>
            <p:cNvSpPr/>
            <p:nvPr/>
          </p:nvSpPr>
          <p:spPr>
            <a:xfrm>
              <a:off x="3833114" y="4024765"/>
              <a:ext cx="21542" cy="18539"/>
            </a:xfrm>
            <a:custGeom>
              <a:rect b="b" l="l" r="r" t="t"/>
              <a:pathLst>
                <a:path extrusionOk="0" h="179" w="208">
                  <a:moveTo>
                    <a:pt x="118" y="0"/>
                  </a:moveTo>
                  <a:cubicBezTo>
                    <a:pt x="39" y="0"/>
                    <a:pt x="0" y="96"/>
                    <a:pt x="55" y="152"/>
                  </a:cubicBezTo>
                  <a:cubicBezTo>
                    <a:pt x="73" y="170"/>
                    <a:pt x="95" y="178"/>
                    <a:pt x="117" y="178"/>
                  </a:cubicBezTo>
                  <a:cubicBezTo>
                    <a:pt x="163" y="178"/>
                    <a:pt x="207" y="143"/>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7"/>
            <p:cNvSpPr/>
            <p:nvPr/>
          </p:nvSpPr>
          <p:spPr>
            <a:xfrm>
              <a:off x="3787544" y="4024765"/>
              <a:ext cx="21646" cy="18539"/>
            </a:xfrm>
            <a:custGeom>
              <a:rect b="b" l="l" r="r" t="t"/>
              <a:pathLst>
                <a:path extrusionOk="0" h="179" w="209">
                  <a:moveTo>
                    <a:pt x="119" y="0"/>
                  </a:moveTo>
                  <a:cubicBezTo>
                    <a:pt x="41" y="0"/>
                    <a:pt x="0" y="96"/>
                    <a:pt x="56" y="152"/>
                  </a:cubicBezTo>
                  <a:cubicBezTo>
                    <a:pt x="74" y="170"/>
                    <a:pt x="97" y="178"/>
                    <a:pt x="118" y="178"/>
                  </a:cubicBezTo>
                  <a:cubicBezTo>
                    <a:pt x="164" y="178"/>
                    <a:pt x="208" y="143"/>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7"/>
            <p:cNvSpPr/>
            <p:nvPr/>
          </p:nvSpPr>
          <p:spPr>
            <a:xfrm>
              <a:off x="3969410" y="4070231"/>
              <a:ext cx="21646" cy="18539"/>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7"/>
            <p:cNvSpPr/>
            <p:nvPr/>
          </p:nvSpPr>
          <p:spPr>
            <a:xfrm>
              <a:off x="3923943" y="4070231"/>
              <a:ext cx="21542" cy="18539"/>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7"/>
            <p:cNvSpPr/>
            <p:nvPr/>
          </p:nvSpPr>
          <p:spPr>
            <a:xfrm>
              <a:off x="3878477" y="4070231"/>
              <a:ext cx="21542" cy="18539"/>
            </a:xfrm>
            <a:custGeom>
              <a:rect b="b" l="l" r="r" t="t"/>
              <a:pathLst>
                <a:path extrusionOk="0" h="179" w="208">
                  <a:moveTo>
                    <a:pt x="119" y="0"/>
                  </a:moveTo>
                  <a:cubicBezTo>
                    <a:pt x="40" y="0"/>
                    <a:pt x="1" y="96"/>
                    <a:pt x="56" y="152"/>
                  </a:cubicBezTo>
                  <a:cubicBezTo>
                    <a:pt x="74"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7"/>
            <p:cNvSpPr/>
            <p:nvPr/>
          </p:nvSpPr>
          <p:spPr>
            <a:xfrm>
              <a:off x="3833114" y="4070231"/>
              <a:ext cx="21542" cy="18539"/>
            </a:xfrm>
            <a:custGeom>
              <a:rect b="b" l="l" r="r" t="t"/>
              <a:pathLst>
                <a:path extrusionOk="0" h="179" w="208">
                  <a:moveTo>
                    <a:pt x="118" y="0"/>
                  </a:moveTo>
                  <a:cubicBezTo>
                    <a:pt x="39" y="0"/>
                    <a:pt x="0" y="96"/>
                    <a:pt x="55" y="152"/>
                  </a:cubicBezTo>
                  <a:cubicBezTo>
                    <a:pt x="73"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7"/>
            <p:cNvSpPr/>
            <p:nvPr/>
          </p:nvSpPr>
          <p:spPr>
            <a:xfrm>
              <a:off x="3787544" y="4070231"/>
              <a:ext cx="21646" cy="18539"/>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7"/>
            <p:cNvSpPr/>
            <p:nvPr/>
          </p:nvSpPr>
          <p:spPr>
            <a:xfrm>
              <a:off x="4015083" y="4118908"/>
              <a:ext cx="15846" cy="15224"/>
            </a:xfrm>
            <a:custGeom>
              <a:rect b="b" l="l" r="r" t="t"/>
              <a:pathLst>
                <a:path extrusionOk="0" h="147" w="153">
                  <a:moveTo>
                    <a:pt x="50" y="1"/>
                  </a:moveTo>
                  <a:lnTo>
                    <a:pt x="50" y="1"/>
                  </a:lnTo>
                  <a:cubicBezTo>
                    <a:pt x="1" y="58"/>
                    <a:pt x="41" y="147"/>
                    <a:pt x="118" y="147"/>
                  </a:cubicBezTo>
                  <a:cubicBezTo>
                    <a:pt x="129" y="147"/>
                    <a:pt x="141" y="145"/>
                    <a:pt x="152" y="140"/>
                  </a:cubicBezTo>
                  <a:cubicBezTo>
                    <a:pt x="114" y="96"/>
                    <a:pt x="80" y="49"/>
                    <a:pt x="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7"/>
            <p:cNvSpPr/>
            <p:nvPr/>
          </p:nvSpPr>
          <p:spPr>
            <a:xfrm>
              <a:off x="3969410" y="4115801"/>
              <a:ext cx="21646" cy="18435"/>
            </a:xfrm>
            <a:custGeom>
              <a:rect b="b" l="l" r="r" t="t"/>
              <a:pathLst>
                <a:path extrusionOk="0" h="178" w="209">
                  <a:moveTo>
                    <a:pt x="120" y="0"/>
                  </a:moveTo>
                  <a:cubicBezTo>
                    <a:pt x="40" y="0"/>
                    <a:pt x="1" y="96"/>
                    <a:pt x="57" y="151"/>
                  </a:cubicBezTo>
                  <a:cubicBezTo>
                    <a:pt x="75" y="169"/>
                    <a:pt x="97" y="177"/>
                    <a:pt x="119" y="177"/>
                  </a:cubicBezTo>
                  <a:cubicBezTo>
                    <a:pt x="165" y="177"/>
                    <a:pt x="209" y="142"/>
                    <a:pt x="209" y="88"/>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7"/>
            <p:cNvSpPr/>
            <p:nvPr/>
          </p:nvSpPr>
          <p:spPr>
            <a:xfrm>
              <a:off x="3923943" y="4115801"/>
              <a:ext cx="21542" cy="18435"/>
            </a:xfrm>
            <a:custGeom>
              <a:rect b="b" l="l" r="r" t="t"/>
              <a:pathLst>
                <a:path extrusionOk="0" h="178" w="208">
                  <a:moveTo>
                    <a:pt x="119" y="0"/>
                  </a:moveTo>
                  <a:cubicBezTo>
                    <a:pt x="40" y="0"/>
                    <a:pt x="1" y="96"/>
                    <a:pt x="57" y="151"/>
                  </a:cubicBezTo>
                  <a:cubicBezTo>
                    <a:pt x="75" y="169"/>
                    <a:pt x="97" y="177"/>
                    <a:pt x="119" y="177"/>
                  </a:cubicBezTo>
                  <a:cubicBezTo>
                    <a:pt x="164" y="177"/>
                    <a:pt x="208" y="142"/>
                    <a:pt x="208" y="88"/>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7"/>
            <p:cNvSpPr/>
            <p:nvPr/>
          </p:nvSpPr>
          <p:spPr>
            <a:xfrm>
              <a:off x="3878477" y="4115801"/>
              <a:ext cx="21542" cy="18435"/>
            </a:xfrm>
            <a:custGeom>
              <a:rect b="b" l="l" r="r" t="t"/>
              <a:pathLst>
                <a:path extrusionOk="0" h="178" w="208">
                  <a:moveTo>
                    <a:pt x="119" y="0"/>
                  </a:moveTo>
                  <a:cubicBezTo>
                    <a:pt x="40" y="0"/>
                    <a:pt x="1" y="96"/>
                    <a:pt x="56" y="151"/>
                  </a:cubicBezTo>
                  <a:cubicBezTo>
                    <a:pt x="74" y="169"/>
                    <a:pt x="97" y="177"/>
                    <a:pt x="119" y="177"/>
                  </a:cubicBezTo>
                  <a:cubicBezTo>
                    <a:pt x="164" y="177"/>
                    <a:pt x="208" y="142"/>
                    <a:pt x="208" y="88"/>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7"/>
            <p:cNvSpPr/>
            <p:nvPr/>
          </p:nvSpPr>
          <p:spPr>
            <a:xfrm>
              <a:off x="3833114" y="4115801"/>
              <a:ext cx="21542" cy="18435"/>
            </a:xfrm>
            <a:custGeom>
              <a:rect b="b" l="l" r="r" t="t"/>
              <a:pathLst>
                <a:path extrusionOk="0" h="178" w="208">
                  <a:moveTo>
                    <a:pt x="118" y="0"/>
                  </a:moveTo>
                  <a:cubicBezTo>
                    <a:pt x="39" y="0"/>
                    <a:pt x="0" y="96"/>
                    <a:pt x="55" y="151"/>
                  </a:cubicBezTo>
                  <a:cubicBezTo>
                    <a:pt x="73" y="169"/>
                    <a:pt x="96" y="177"/>
                    <a:pt x="118" y="177"/>
                  </a:cubicBezTo>
                  <a:cubicBezTo>
                    <a:pt x="163" y="177"/>
                    <a:pt x="207" y="142"/>
                    <a:pt x="207" y="88"/>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7"/>
            <p:cNvSpPr/>
            <p:nvPr/>
          </p:nvSpPr>
          <p:spPr>
            <a:xfrm>
              <a:off x="3787544" y="4115801"/>
              <a:ext cx="21646" cy="18435"/>
            </a:xfrm>
            <a:custGeom>
              <a:rect b="b" l="l" r="r" t="t"/>
              <a:pathLst>
                <a:path extrusionOk="0" h="178" w="209">
                  <a:moveTo>
                    <a:pt x="119" y="0"/>
                  </a:moveTo>
                  <a:cubicBezTo>
                    <a:pt x="41" y="0"/>
                    <a:pt x="0" y="96"/>
                    <a:pt x="56" y="151"/>
                  </a:cubicBezTo>
                  <a:cubicBezTo>
                    <a:pt x="75" y="169"/>
                    <a:pt x="97" y="177"/>
                    <a:pt x="119" y="177"/>
                  </a:cubicBezTo>
                  <a:cubicBezTo>
                    <a:pt x="165" y="177"/>
                    <a:pt x="208" y="142"/>
                    <a:pt x="208" y="88"/>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7"/>
            <p:cNvSpPr/>
            <p:nvPr/>
          </p:nvSpPr>
          <p:spPr>
            <a:xfrm>
              <a:off x="4063450" y="4162924"/>
              <a:ext cx="18539" cy="16778"/>
            </a:xfrm>
            <a:custGeom>
              <a:rect b="b" l="l" r="r" t="t"/>
              <a:pathLst>
                <a:path extrusionOk="0" h="162" w="179">
                  <a:moveTo>
                    <a:pt x="37" y="1"/>
                  </a:moveTo>
                  <a:cubicBezTo>
                    <a:pt x="14" y="18"/>
                    <a:pt x="1" y="45"/>
                    <a:pt x="1" y="73"/>
                  </a:cubicBezTo>
                  <a:cubicBezTo>
                    <a:pt x="1" y="121"/>
                    <a:pt x="40" y="162"/>
                    <a:pt x="89" y="162"/>
                  </a:cubicBezTo>
                  <a:cubicBezTo>
                    <a:pt x="139" y="162"/>
                    <a:pt x="178" y="121"/>
                    <a:pt x="178" y="73"/>
                  </a:cubicBezTo>
                  <a:cubicBezTo>
                    <a:pt x="128" y="50"/>
                    <a:pt x="82" y="27"/>
                    <a:pt x="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7"/>
            <p:cNvSpPr/>
            <p:nvPr/>
          </p:nvSpPr>
          <p:spPr>
            <a:xfrm>
              <a:off x="4014876" y="4161164"/>
              <a:ext cx="21646" cy="18539"/>
            </a:xfrm>
            <a:custGeom>
              <a:rect b="b" l="l" r="r" t="t"/>
              <a:pathLst>
                <a:path extrusionOk="0" h="179" w="209">
                  <a:moveTo>
                    <a:pt x="120" y="1"/>
                  </a:moveTo>
                  <a:cubicBezTo>
                    <a:pt x="40" y="1"/>
                    <a:pt x="0" y="97"/>
                    <a:pt x="57" y="152"/>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7"/>
            <p:cNvSpPr/>
            <p:nvPr/>
          </p:nvSpPr>
          <p:spPr>
            <a:xfrm>
              <a:off x="3969410" y="4161164"/>
              <a:ext cx="21646" cy="18539"/>
            </a:xfrm>
            <a:custGeom>
              <a:rect b="b" l="l" r="r" t="t"/>
              <a:pathLst>
                <a:path extrusionOk="0" h="179" w="209">
                  <a:moveTo>
                    <a:pt x="120" y="1"/>
                  </a:moveTo>
                  <a:cubicBezTo>
                    <a:pt x="40" y="1"/>
                    <a:pt x="1" y="97"/>
                    <a:pt x="57" y="152"/>
                  </a:cubicBezTo>
                  <a:cubicBezTo>
                    <a:pt x="75" y="170"/>
                    <a:pt x="98" y="178"/>
                    <a:pt x="120"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7"/>
            <p:cNvSpPr/>
            <p:nvPr/>
          </p:nvSpPr>
          <p:spPr>
            <a:xfrm>
              <a:off x="3923943" y="4161164"/>
              <a:ext cx="21542" cy="18539"/>
            </a:xfrm>
            <a:custGeom>
              <a:rect b="b" l="l" r="r" t="t"/>
              <a:pathLst>
                <a:path extrusionOk="0" h="179" w="208">
                  <a:moveTo>
                    <a:pt x="119" y="1"/>
                  </a:moveTo>
                  <a:cubicBezTo>
                    <a:pt x="40" y="1"/>
                    <a:pt x="1" y="97"/>
                    <a:pt x="57" y="152"/>
                  </a:cubicBezTo>
                  <a:cubicBezTo>
                    <a:pt x="75" y="170"/>
                    <a:pt x="97" y="178"/>
                    <a:pt x="119"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7"/>
            <p:cNvSpPr/>
            <p:nvPr/>
          </p:nvSpPr>
          <p:spPr>
            <a:xfrm>
              <a:off x="3878477" y="4161164"/>
              <a:ext cx="21542" cy="18539"/>
            </a:xfrm>
            <a:custGeom>
              <a:rect b="b" l="l" r="r" t="t"/>
              <a:pathLst>
                <a:path extrusionOk="0" h="179" w="208">
                  <a:moveTo>
                    <a:pt x="119" y="1"/>
                  </a:moveTo>
                  <a:cubicBezTo>
                    <a:pt x="40" y="1"/>
                    <a:pt x="1" y="97"/>
                    <a:pt x="56" y="152"/>
                  </a:cubicBezTo>
                  <a:cubicBezTo>
                    <a:pt x="74"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7"/>
            <p:cNvSpPr/>
            <p:nvPr/>
          </p:nvSpPr>
          <p:spPr>
            <a:xfrm>
              <a:off x="3833114" y="4161164"/>
              <a:ext cx="21542" cy="18539"/>
            </a:xfrm>
            <a:custGeom>
              <a:rect b="b" l="l" r="r" t="t"/>
              <a:pathLst>
                <a:path extrusionOk="0" h="179" w="208">
                  <a:moveTo>
                    <a:pt x="118" y="1"/>
                  </a:moveTo>
                  <a:cubicBezTo>
                    <a:pt x="39" y="1"/>
                    <a:pt x="0" y="97"/>
                    <a:pt x="55" y="152"/>
                  </a:cubicBezTo>
                  <a:cubicBezTo>
                    <a:pt x="73" y="170"/>
                    <a:pt x="96" y="178"/>
                    <a:pt x="118" y="178"/>
                  </a:cubicBezTo>
                  <a:cubicBezTo>
                    <a:pt x="164"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7"/>
            <p:cNvSpPr/>
            <p:nvPr/>
          </p:nvSpPr>
          <p:spPr>
            <a:xfrm>
              <a:off x="3787544" y="4161164"/>
              <a:ext cx="21646" cy="18539"/>
            </a:xfrm>
            <a:custGeom>
              <a:rect b="b" l="l" r="r" t="t"/>
              <a:pathLst>
                <a:path extrusionOk="0" h="179" w="209">
                  <a:moveTo>
                    <a:pt x="119" y="1"/>
                  </a:moveTo>
                  <a:cubicBezTo>
                    <a:pt x="41" y="1"/>
                    <a:pt x="0" y="97"/>
                    <a:pt x="56" y="152"/>
                  </a:cubicBezTo>
                  <a:cubicBezTo>
                    <a:pt x="75" y="170"/>
                    <a:pt x="97" y="178"/>
                    <a:pt x="119" y="178"/>
                  </a:cubicBezTo>
                  <a:cubicBezTo>
                    <a:pt x="165"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7"/>
            <p:cNvSpPr/>
            <p:nvPr/>
          </p:nvSpPr>
          <p:spPr>
            <a:xfrm>
              <a:off x="4477307" y="4223822"/>
              <a:ext cx="4764" cy="1346"/>
            </a:xfrm>
            <a:custGeom>
              <a:rect b="b" l="l" r="r" t="t"/>
              <a:pathLst>
                <a:path extrusionOk="0" h="13" w="46">
                  <a:moveTo>
                    <a:pt x="0" y="0"/>
                  </a:moveTo>
                  <a:cubicBezTo>
                    <a:pt x="14" y="8"/>
                    <a:pt x="29" y="13"/>
                    <a:pt x="45" y="13"/>
                  </a:cubicBezTo>
                  <a:cubicBezTo>
                    <a:pt x="31" y="8"/>
                    <a:pt x="15" y="5"/>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7"/>
            <p:cNvSpPr/>
            <p:nvPr/>
          </p:nvSpPr>
          <p:spPr>
            <a:xfrm>
              <a:off x="4426041" y="4213466"/>
              <a:ext cx="19678" cy="11703"/>
            </a:xfrm>
            <a:custGeom>
              <a:rect b="b" l="l" r="r" t="t"/>
              <a:pathLst>
                <a:path extrusionOk="0" h="113" w="19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7"/>
            <p:cNvSpPr/>
            <p:nvPr/>
          </p:nvSpPr>
          <p:spPr>
            <a:xfrm>
              <a:off x="4381714" y="4208391"/>
              <a:ext cx="20506" cy="16778"/>
            </a:xfrm>
            <a:custGeom>
              <a:rect b="b" l="l" r="r" t="t"/>
              <a:pathLst>
                <a:path extrusionOk="0" h="162" w="198">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7"/>
            <p:cNvSpPr/>
            <p:nvPr/>
          </p:nvSpPr>
          <p:spPr>
            <a:xfrm>
              <a:off x="4333244" y="4206630"/>
              <a:ext cx="21542" cy="18539"/>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7"/>
            <p:cNvSpPr/>
            <p:nvPr/>
          </p:nvSpPr>
          <p:spPr>
            <a:xfrm>
              <a:off x="4287674" y="4206630"/>
              <a:ext cx="21646" cy="18539"/>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7"/>
            <p:cNvSpPr/>
            <p:nvPr/>
          </p:nvSpPr>
          <p:spPr>
            <a:xfrm>
              <a:off x="4242208" y="4206630"/>
              <a:ext cx="21646" cy="18539"/>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7"/>
            <p:cNvSpPr/>
            <p:nvPr/>
          </p:nvSpPr>
          <p:spPr>
            <a:xfrm>
              <a:off x="4196742" y="4206630"/>
              <a:ext cx="21542" cy="18539"/>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7"/>
            <p:cNvSpPr/>
            <p:nvPr/>
          </p:nvSpPr>
          <p:spPr>
            <a:xfrm>
              <a:off x="4151275" y="4206630"/>
              <a:ext cx="21542" cy="18539"/>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7"/>
            <p:cNvSpPr/>
            <p:nvPr/>
          </p:nvSpPr>
          <p:spPr>
            <a:xfrm>
              <a:off x="4105912" y="4206630"/>
              <a:ext cx="21542" cy="18539"/>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7"/>
            <p:cNvSpPr/>
            <p:nvPr/>
          </p:nvSpPr>
          <p:spPr>
            <a:xfrm>
              <a:off x="4060343" y="4206630"/>
              <a:ext cx="21646" cy="18539"/>
            </a:xfrm>
            <a:custGeom>
              <a:rect b="b" l="l" r="r" t="t"/>
              <a:pathLst>
                <a:path extrusionOk="0" h="179" w="209">
                  <a:moveTo>
                    <a:pt x="119" y="1"/>
                  </a:moveTo>
                  <a:cubicBezTo>
                    <a:pt x="41" y="1"/>
                    <a:pt x="0" y="96"/>
                    <a:pt x="56" y="153"/>
                  </a:cubicBezTo>
                  <a:cubicBezTo>
                    <a:pt x="75" y="170"/>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7"/>
            <p:cNvSpPr/>
            <p:nvPr/>
          </p:nvSpPr>
          <p:spPr>
            <a:xfrm>
              <a:off x="4014876" y="4206630"/>
              <a:ext cx="21646" cy="18539"/>
            </a:xfrm>
            <a:custGeom>
              <a:rect b="b" l="l" r="r" t="t"/>
              <a:pathLst>
                <a:path extrusionOk="0" h="179" w="209">
                  <a:moveTo>
                    <a:pt x="120" y="1"/>
                  </a:moveTo>
                  <a:cubicBezTo>
                    <a:pt x="40"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7"/>
            <p:cNvSpPr/>
            <p:nvPr/>
          </p:nvSpPr>
          <p:spPr>
            <a:xfrm>
              <a:off x="3969410" y="4206630"/>
              <a:ext cx="21646" cy="18539"/>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7"/>
            <p:cNvSpPr/>
            <p:nvPr/>
          </p:nvSpPr>
          <p:spPr>
            <a:xfrm>
              <a:off x="3923943" y="4206630"/>
              <a:ext cx="21542" cy="18539"/>
            </a:xfrm>
            <a:custGeom>
              <a:rect b="b" l="l" r="r" t="t"/>
              <a:pathLst>
                <a:path extrusionOk="0" h="179" w="208">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7"/>
            <p:cNvSpPr/>
            <p:nvPr/>
          </p:nvSpPr>
          <p:spPr>
            <a:xfrm>
              <a:off x="3878477" y="4206630"/>
              <a:ext cx="21542" cy="18539"/>
            </a:xfrm>
            <a:custGeom>
              <a:rect b="b" l="l" r="r" t="t"/>
              <a:pathLst>
                <a:path extrusionOk="0" h="179" w="208">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7"/>
            <p:cNvSpPr/>
            <p:nvPr/>
          </p:nvSpPr>
          <p:spPr>
            <a:xfrm>
              <a:off x="3833114" y="4206630"/>
              <a:ext cx="21542" cy="18539"/>
            </a:xfrm>
            <a:custGeom>
              <a:rect b="b" l="l" r="r" t="t"/>
              <a:pathLst>
                <a:path extrusionOk="0" h="179" w="208">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7"/>
            <p:cNvSpPr/>
            <p:nvPr/>
          </p:nvSpPr>
          <p:spPr>
            <a:xfrm>
              <a:off x="3787544" y="4206630"/>
              <a:ext cx="21646" cy="18539"/>
            </a:xfrm>
            <a:custGeom>
              <a:rect b="b" l="l" r="r" t="t"/>
              <a:pathLst>
                <a:path extrusionOk="0" h="179" w="209">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7"/>
            <p:cNvSpPr/>
            <p:nvPr/>
          </p:nvSpPr>
          <p:spPr>
            <a:xfrm>
              <a:off x="4560783" y="4255721"/>
              <a:ext cx="21128" cy="14914"/>
            </a:xfrm>
            <a:custGeom>
              <a:rect b="b" l="l" r="r" t="t"/>
              <a:pathLst>
                <a:path extrusionOk="0" h="144" w="204">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7"/>
            <p:cNvSpPr/>
            <p:nvPr/>
          </p:nvSpPr>
          <p:spPr>
            <a:xfrm>
              <a:off x="4515006" y="4252096"/>
              <a:ext cx="21646" cy="18539"/>
            </a:xfrm>
            <a:custGeom>
              <a:rect b="b" l="l" r="r" t="t"/>
              <a:pathLst>
                <a:path extrusionOk="0" h="179" w="209">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7"/>
            <p:cNvSpPr/>
            <p:nvPr/>
          </p:nvSpPr>
          <p:spPr>
            <a:xfrm>
              <a:off x="4469540" y="4252096"/>
              <a:ext cx="21749" cy="18539"/>
            </a:xfrm>
            <a:custGeom>
              <a:rect b="b" l="l" r="r" t="t"/>
              <a:pathLst>
                <a:path extrusionOk="0" h="179" w="21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7"/>
            <p:cNvSpPr/>
            <p:nvPr/>
          </p:nvSpPr>
          <p:spPr>
            <a:xfrm>
              <a:off x="4424177" y="4252096"/>
              <a:ext cx="21542" cy="18539"/>
            </a:xfrm>
            <a:custGeom>
              <a:rect b="b" l="l" r="r" t="t"/>
              <a:pathLst>
                <a:path extrusionOk="0" h="179" w="208">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7"/>
            <p:cNvSpPr/>
            <p:nvPr/>
          </p:nvSpPr>
          <p:spPr>
            <a:xfrm>
              <a:off x="4378711" y="4252096"/>
              <a:ext cx="21542" cy="18539"/>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7"/>
            <p:cNvSpPr/>
            <p:nvPr/>
          </p:nvSpPr>
          <p:spPr>
            <a:xfrm>
              <a:off x="4333244" y="4252096"/>
              <a:ext cx="21542" cy="18539"/>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7"/>
            <p:cNvSpPr/>
            <p:nvPr/>
          </p:nvSpPr>
          <p:spPr>
            <a:xfrm>
              <a:off x="4287674" y="4252096"/>
              <a:ext cx="21646" cy="18539"/>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7"/>
            <p:cNvSpPr/>
            <p:nvPr/>
          </p:nvSpPr>
          <p:spPr>
            <a:xfrm>
              <a:off x="4242208" y="4252096"/>
              <a:ext cx="21646" cy="18539"/>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7"/>
            <p:cNvSpPr/>
            <p:nvPr/>
          </p:nvSpPr>
          <p:spPr>
            <a:xfrm>
              <a:off x="4196742" y="4252096"/>
              <a:ext cx="21542" cy="18539"/>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7"/>
            <p:cNvSpPr/>
            <p:nvPr/>
          </p:nvSpPr>
          <p:spPr>
            <a:xfrm>
              <a:off x="4151275" y="4252096"/>
              <a:ext cx="21542" cy="18539"/>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7"/>
            <p:cNvSpPr/>
            <p:nvPr/>
          </p:nvSpPr>
          <p:spPr>
            <a:xfrm>
              <a:off x="4105912" y="4252096"/>
              <a:ext cx="21542" cy="18539"/>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7"/>
            <p:cNvSpPr/>
            <p:nvPr/>
          </p:nvSpPr>
          <p:spPr>
            <a:xfrm>
              <a:off x="4060343" y="4252096"/>
              <a:ext cx="21646" cy="18539"/>
            </a:xfrm>
            <a:custGeom>
              <a:rect b="b" l="l" r="r" t="t"/>
              <a:pathLst>
                <a:path extrusionOk="0" h="179" w="209">
                  <a:moveTo>
                    <a:pt x="119" y="1"/>
                  </a:moveTo>
                  <a:cubicBezTo>
                    <a:pt x="41" y="1"/>
                    <a:pt x="0" y="96"/>
                    <a:pt x="56" y="153"/>
                  </a:cubicBezTo>
                  <a:cubicBezTo>
                    <a:pt x="75" y="170"/>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7"/>
            <p:cNvSpPr/>
            <p:nvPr/>
          </p:nvSpPr>
          <p:spPr>
            <a:xfrm>
              <a:off x="4014876" y="4252096"/>
              <a:ext cx="21646" cy="18539"/>
            </a:xfrm>
            <a:custGeom>
              <a:rect b="b" l="l" r="r" t="t"/>
              <a:pathLst>
                <a:path extrusionOk="0" h="179" w="209">
                  <a:moveTo>
                    <a:pt x="120" y="1"/>
                  </a:moveTo>
                  <a:cubicBezTo>
                    <a:pt x="40"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7"/>
            <p:cNvSpPr/>
            <p:nvPr/>
          </p:nvSpPr>
          <p:spPr>
            <a:xfrm>
              <a:off x="3969410" y="4252096"/>
              <a:ext cx="21646" cy="18539"/>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7"/>
            <p:cNvSpPr/>
            <p:nvPr/>
          </p:nvSpPr>
          <p:spPr>
            <a:xfrm>
              <a:off x="3923943" y="4252096"/>
              <a:ext cx="21542" cy="18539"/>
            </a:xfrm>
            <a:custGeom>
              <a:rect b="b" l="l" r="r" t="t"/>
              <a:pathLst>
                <a:path extrusionOk="0" h="179" w="208">
                  <a:moveTo>
                    <a:pt x="119" y="1"/>
                  </a:moveTo>
                  <a:cubicBezTo>
                    <a:pt x="40" y="1"/>
                    <a:pt x="1" y="96"/>
                    <a:pt x="57" y="153"/>
                  </a:cubicBezTo>
                  <a:cubicBezTo>
                    <a:pt x="75"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7"/>
            <p:cNvSpPr/>
            <p:nvPr/>
          </p:nvSpPr>
          <p:spPr>
            <a:xfrm>
              <a:off x="3878477" y="4252096"/>
              <a:ext cx="21542" cy="18539"/>
            </a:xfrm>
            <a:custGeom>
              <a:rect b="b" l="l" r="r" t="t"/>
              <a:pathLst>
                <a:path extrusionOk="0" h="179" w="208">
                  <a:moveTo>
                    <a:pt x="119" y="1"/>
                  </a:moveTo>
                  <a:cubicBezTo>
                    <a:pt x="40" y="1"/>
                    <a:pt x="1" y="96"/>
                    <a:pt x="56" y="153"/>
                  </a:cubicBezTo>
                  <a:cubicBezTo>
                    <a:pt x="74" y="170"/>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7"/>
            <p:cNvSpPr/>
            <p:nvPr/>
          </p:nvSpPr>
          <p:spPr>
            <a:xfrm>
              <a:off x="3833114" y="4252096"/>
              <a:ext cx="21542" cy="18539"/>
            </a:xfrm>
            <a:custGeom>
              <a:rect b="b" l="l" r="r" t="t"/>
              <a:pathLst>
                <a:path extrusionOk="0" h="179" w="208">
                  <a:moveTo>
                    <a:pt x="118" y="1"/>
                  </a:moveTo>
                  <a:cubicBezTo>
                    <a:pt x="39" y="1"/>
                    <a:pt x="0" y="96"/>
                    <a:pt x="55" y="153"/>
                  </a:cubicBezTo>
                  <a:cubicBezTo>
                    <a:pt x="73" y="170"/>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7"/>
            <p:cNvSpPr/>
            <p:nvPr/>
          </p:nvSpPr>
          <p:spPr>
            <a:xfrm>
              <a:off x="3787544" y="4252096"/>
              <a:ext cx="21646" cy="18539"/>
            </a:xfrm>
            <a:custGeom>
              <a:rect b="b" l="l" r="r" t="t"/>
              <a:pathLst>
                <a:path extrusionOk="0" h="179" w="209">
                  <a:moveTo>
                    <a:pt x="119" y="1"/>
                  </a:moveTo>
                  <a:cubicBezTo>
                    <a:pt x="41" y="1"/>
                    <a:pt x="0" y="96"/>
                    <a:pt x="56" y="153"/>
                  </a:cubicBezTo>
                  <a:cubicBezTo>
                    <a:pt x="74" y="170"/>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7"/>
            <p:cNvSpPr/>
            <p:nvPr/>
          </p:nvSpPr>
          <p:spPr>
            <a:xfrm>
              <a:off x="4654512" y="4305434"/>
              <a:ext cx="13774" cy="10667"/>
            </a:xfrm>
            <a:custGeom>
              <a:rect b="b" l="l" r="r" t="t"/>
              <a:pathLst>
                <a:path extrusionOk="0" h="103" w="133">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7"/>
            <p:cNvSpPr/>
            <p:nvPr/>
          </p:nvSpPr>
          <p:spPr>
            <a:xfrm>
              <a:off x="4606042" y="4297563"/>
              <a:ext cx="21542" cy="18539"/>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7"/>
            <p:cNvSpPr/>
            <p:nvPr/>
          </p:nvSpPr>
          <p:spPr>
            <a:xfrm>
              <a:off x="4560472" y="4297563"/>
              <a:ext cx="21646" cy="18539"/>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7"/>
            <p:cNvSpPr/>
            <p:nvPr/>
          </p:nvSpPr>
          <p:spPr>
            <a:xfrm>
              <a:off x="4515006" y="4297563"/>
              <a:ext cx="21646" cy="18539"/>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7"/>
            <p:cNvSpPr/>
            <p:nvPr/>
          </p:nvSpPr>
          <p:spPr>
            <a:xfrm>
              <a:off x="4469540" y="4297563"/>
              <a:ext cx="21749" cy="18539"/>
            </a:xfrm>
            <a:custGeom>
              <a:rect b="b" l="l" r="r" t="t"/>
              <a:pathLst>
                <a:path extrusionOk="0" h="179" w="21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7"/>
            <p:cNvSpPr/>
            <p:nvPr/>
          </p:nvSpPr>
          <p:spPr>
            <a:xfrm>
              <a:off x="4427284" y="4297563"/>
              <a:ext cx="18435" cy="18539"/>
            </a:xfrm>
            <a:custGeom>
              <a:rect b="b" l="l" r="r" t="t"/>
              <a:pathLst>
                <a:path extrusionOk="0" h="179" w="178">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7"/>
            <p:cNvSpPr/>
            <p:nvPr/>
          </p:nvSpPr>
          <p:spPr>
            <a:xfrm>
              <a:off x="4378711" y="4297563"/>
              <a:ext cx="21542" cy="18539"/>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7"/>
            <p:cNvSpPr/>
            <p:nvPr/>
          </p:nvSpPr>
          <p:spPr>
            <a:xfrm>
              <a:off x="4333244" y="4297563"/>
              <a:ext cx="21542" cy="18539"/>
            </a:xfrm>
            <a:custGeom>
              <a:rect b="b" l="l" r="r" t="t"/>
              <a:pathLst>
                <a:path extrusionOk="0" h="179" w="208">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7"/>
            <p:cNvSpPr/>
            <p:nvPr/>
          </p:nvSpPr>
          <p:spPr>
            <a:xfrm>
              <a:off x="4290781" y="4297563"/>
              <a:ext cx="18539" cy="18539"/>
            </a:xfrm>
            <a:custGeom>
              <a:rect b="b" l="l" r="r" t="t"/>
              <a:pathLst>
                <a:path extrusionOk="0" h="179" w="179">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7"/>
            <p:cNvSpPr/>
            <p:nvPr/>
          </p:nvSpPr>
          <p:spPr>
            <a:xfrm>
              <a:off x="4242208" y="4297563"/>
              <a:ext cx="21646" cy="18539"/>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7"/>
            <p:cNvSpPr/>
            <p:nvPr/>
          </p:nvSpPr>
          <p:spPr>
            <a:xfrm>
              <a:off x="4196742" y="4297563"/>
              <a:ext cx="21542" cy="18539"/>
            </a:xfrm>
            <a:custGeom>
              <a:rect b="b" l="l" r="r" t="t"/>
              <a:pathLst>
                <a:path extrusionOk="0" h="179" w="208">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7"/>
            <p:cNvSpPr/>
            <p:nvPr/>
          </p:nvSpPr>
          <p:spPr>
            <a:xfrm>
              <a:off x="4154382" y="4297563"/>
              <a:ext cx="18435" cy="18539"/>
            </a:xfrm>
            <a:custGeom>
              <a:rect b="b" l="l" r="r" t="t"/>
              <a:pathLst>
                <a:path extrusionOk="0" h="179" w="178">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7"/>
            <p:cNvSpPr/>
            <p:nvPr/>
          </p:nvSpPr>
          <p:spPr>
            <a:xfrm>
              <a:off x="4105912" y="4297563"/>
              <a:ext cx="21542" cy="18539"/>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7"/>
            <p:cNvSpPr/>
            <p:nvPr/>
          </p:nvSpPr>
          <p:spPr>
            <a:xfrm>
              <a:off x="4060343" y="4297563"/>
              <a:ext cx="21646" cy="18539"/>
            </a:xfrm>
            <a:custGeom>
              <a:rect b="b" l="l" r="r" t="t"/>
              <a:pathLst>
                <a:path extrusionOk="0" h="179" w="209">
                  <a:moveTo>
                    <a:pt x="119" y="0"/>
                  </a:moveTo>
                  <a:cubicBezTo>
                    <a:pt x="41" y="0"/>
                    <a:pt x="0" y="96"/>
                    <a:pt x="56"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7"/>
            <p:cNvSpPr/>
            <p:nvPr/>
          </p:nvSpPr>
          <p:spPr>
            <a:xfrm>
              <a:off x="4014876" y="4297563"/>
              <a:ext cx="21646" cy="18539"/>
            </a:xfrm>
            <a:custGeom>
              <a:rect b="b" l="l" r="r" t="t"/>
              <a:pathLst>
                <a:path extrusionOk="0" h="179" w="209">
                  <a:moveTo>
                    <a:pt x="120" y="0"/>
                  </a:moveTo>
                  <a:cubicBezTo>
                    <a:pt x="40"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7"/>
            <p:cNvSpPr/>
            <p:nvPr/>
          </p:nvSpPr>
          <p:spPr>
            <a:xfrm>
              <a:off x="3969410" y="4297563"/>
              <a:ext cx="21646" cy="18539"/>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7"/>
            <p:cNvSpPr/>
            <p:nvPr/>
          </p:nvSpPr>
          <p:spPr>
            <a:xfrm>
              <a:off x="3923943" y="4297563"/>
              <a:ext cx="21542" cy="18539"/>
            </a:xfrm>
            <a:custGeom>
              <a:rect b="b" l="l" r="r" t="t"/>
              <a:pathLst>
                <a:path extrusionOk="0" h="179" w="208">
                  <a:moveTo>
                    <a:pt x="119" y="0"/>
                  </a:moveTo>
                  <a:cubicBezTo>
                    <a:pt x="40" y="0"/>
                    <a:pt x="1" y="96"/>
                    <a:pt x="57" y="152"/>
                  </a:cubicBezTo>
                  <a:cubicBezTo>
                    <a:pt x="75" y="170"/>
                    <a:pt x="97" y="179"/>
                    <a:pt x="118" y="179"/>
                  </a:cubicBezTo>
                  <a:cubicBezTo>
                    <a:pt x="164"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7"/>
            <p:cNvSpPr/>
            <p:nvPr/>
          </p:nvSpPr>
          <p:spPr>
            <a:xfrm>
              <a:off x="3878477" y="4297563"/>
              <a:ext cx="21542" cy="18539"/>
            </a:xfrm>
            <a:custGeom>
              <a:rect b="b" l="l" r="r" t="t"/>
              <a:pathLst>
                <a:path extrusionOk="0" h="179" w="208">
                  <a:moveTo>
                    <a:pt x="119" y="0"/>
                  </a:moveTo>
                  <a:cubicBezTo>
                    <a:pt x="40" y="0"/>
                    <a:pt x="1" y="96"/>
                    <a:pt x="56" y="152"/>
                  </a:cubicBezTo>
                  <a:cubicBezTo>
                    <a:pt x="74" y="170"/>
                    <a:pt x="96" y="179"/>
                    <a:pt x="118"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7"/>
            <p:cNvSpPr/>
            <p:nvPr/>
          </p:nvSpPr>
          <p:spPr>
            <a:xfrm>
              <a:off x="3833114" y="4297563"/>
              <a:ext cx="21542" cy="18539"/>
            </a:xfrm>
            <a:custGeom>
              <a:rect b="b" l="l" r="r" t="t"/>
              <a:pathLst>
                <a:path extrusionOk="0" h="179" w="208">
                  <a:moveTo>
                    <a:pt x="118" y="0"/>
                  </a:moveTo>
                  <a:cubicBezTo>
                    <a:pt x="39" y="0"/>
                    <a:pt x="0" y="96"/>
                    <a:pt x="55" y="152"/>
                  </a:cubicBezTo>
                  <a:cubicBezTo>
                    <a:pt x="73" y="170"/>
                    <a:pt x="95"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7"/>
            <p:cNvSpPr/>
            <p:nvPr/>
          </p:nvSpPr>
          <p:spPr>
            <a:xfrm>
              <a:off x="3787544" y="4297563"/>
              <a:ext cx="21646" cy="18539"/>
            </a:xfrm>
            <a:custGeom>
              <a:rect b="b" l="l" r="r" t="t"/>
              <a:pathLst>
                <a:path extrusionOk="0" h="179" w="209">
                  <a:moveTo>
                    <a:pt x="119" y="0"/>
                  </a:moveTo>
                  <a:cubicBezTo>
                    <a:pt x="41" y="0"/>
                    <a:pt x="0" y="96"/>
                    <a:pt x="56" y="152"/>
                  </a:cubicBezTo>
                  <a:cubicBezTo>
                    <a:pt x="74" y="170"/>
                    <a:pt x="97" y="179"/>
                    <a:pt x="118" y="179"/>
                  </a:cubicBezTo>
                  <a:cubicBezTo>
                    <a:pt x="164"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7"/>
            <p:cNvSpPr/>
            <p:nvPr/>
          </p:nvSpPr>
          <p:spPr>
            <a:xfrm>
              <a:off x="4700082" y="4343858"/>
              <a:ext cx="18021" cy="17710"/>
            </a:xfrm>
            <a:custGeom>
              <a:rect b="b" l="l" r="r" t="t"/>
              <a:pathLst>
                <a:path extrusionOk="0" h="171" w="174">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7"/>
            <p:cNvSpPr/>
            <p:nvPr/>
          </p:nvSpPr>
          <p:spPr>
            <a:xfrm>
              <a:off x="4651509" y="4343029"/>
              <a:ext cx="21542" cy="18539"/>
            </a:xfrm>
            <a:custGeom>
              <a:rect b="b" l="l" r="r" t="t"/>
              <a:pathLst>
                <a:path extrusionOk="0" h="179" w="208">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7"/>
            <p:cNvSpPr/>
            <p:nvPr/>
          </p:nvSpPr>
          <p:spPr>
            <a:xfrm>
              <a:off x="4606042" y="4343029"/>
              <a:ext cx="21542" cy="18539"/>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7"/>
            <p:cNvSpPr/>
            <p:nvPr/>
          </p:nvSpPr>
          <p:spPr>
            <a:xfrm>
              <a:off x="4560472" y="4343029"/>
              <a:ext cx="21646" cy="18539"/>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7"/>
            <p:cNvSpPr/>
            <p:nvPr/>
          </p:nvSpPr>
          <p:spPr>
            <a:xfrm>
              <a:off x="4515006" y="4343029"/>
              <a:ext cx="21646" cy="18539"/>
            </a:xfrm>
            <a:custGeom>
              <a:rect b="b" l="l" r="r" t="t"/>
              <a:pathLst>
                <a:path extrusionOk="0" h="179" w="209">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7"/>
            <p:cNvSpPr/>
            <p:nvPr/>
          </p:nvSpPr>
          <p:spPr>
            <a:xfrm>
              <a:off x="4469540" y="4343029"/>
              <a:ext cx="21749" cy="18539"/>
            </a:xfrm>
            <a:custGeom>
              <a:rect b="b" l="l" r="r" t="t"/>
              <a:pathLst>
                <a:path extrusionOk="0" h="179" w="21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7"/>
            <p:cNvSpPr/>
            <p:nvPr/>
          </p:nvSpPr>
          <p:spPr>
            <a:xfrm>
              <a:off x="4424177" y="4343029"/>
              <a:ext cx="21542" cy="18539"/>
            </a:xfrm>
            <a:custGeom>
              <a:rect b="b" l="l" r="r" t="t"/>
              <a:pathLst>
                <a:path extrusionOk="0" h="179" w="208">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7"/>
            <p:cNvSpPr/>
            <p:nvPr/>
          </p:nvSpPr>
          <p:spPr>
            <a:xfrm>
              <a:off x="4378711" y="4343029"/>
              <a:ext cx="21542" cy="18539"/>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7"/>
            <p:cNvSpPr/>
            <p:nvPr/>
          </p:nvSpPr>
          <p:spPr>
            <a:xfrm>
              <a:off x="4333244" y="4343029"/>
              <a:ext cx="21542" cy="18539"/>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7"/>
            <p:cNvSpPr/>
            <p:nvPr/>
          </p:nvSpPr>
          <p:spPr>
            <a:xfrm>
              <a:off x="4287674" y="4343029"/>
              <a:ext cx="21646" cy="18539"/>
            </a:xfrm>
            <a:custGeom>
              <a:rect b="b" l="l" r="r" t="t"/>
              <a:pathLst>
                <a:path extrusionOk="0" h="179" w="209">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7"/>
            <p:cNvSpPr/>
            <p:nvPr/>
          </p:nvSpPr>
          <p:spPr>
            <a:xfrm>
              <a:off x="4242208" y="4343029"/>
              <a:ext cx="21646" cy="18539"/>
            </a:xfrm>
            <a:custGeom>
              <a:rect b="b" l="l" r="r" t="t"/>
              <a:pathLst>
                <a:path extrusionOk="0" h="179" w="209">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7"/>
            <p:cNvSpPr/>
            <p:nvPr/>
          </p:nvSpPr>
          <p:spPr>
            <a:xfrm>
              <a:off x="4196742" y="4343029"/>
              <a:ext cx="21542" cy="18539"/>
            </a:xfrm>
            <a:custGeom>
              <a:rect b="b" l="l" r="r" t="t"/>
              <a:pathLst>
                <a:path extrusionOk="0" h="179" w="208">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7"/>
            <p:cNvSpPr/>
            <p:nvPr/>
          </p:nvSpPr>
          <p:spPr>
            <a:xfrm>
              <a:off x="4151275" y="4343029"/>
              <a:ext cx="21542" cy="18539"/>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7"/>
            <p:cNvSpPr/>
            <p:nvPr/>
          </p:nvSpPr>
          <p:spPr>
            <a:xfrm>
              <a:off x="4105912" y="4343029"/>
              <a:ext cx="21542" cy="18539"/>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7"/>
            <p:cNvSpPr/>
            <p:nvPr/>
          </p:nvSpPr>
          <p:spPr>
            <a:xfrm>
              <a:off x="4060343" y="4343029"/>
              <a:ext cx="21646" cy="18539"/>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7"/>
            <p:cNvSpPr/>
            <p:nvPr/>
          </p:nvSpPr>
          <p:spPr>
            <a:xfrm>
              <a:off x="4014876" y="4343029"/>
              <a:ext cx="21646" cy="18539"/>
            </a:xfrm>
            <a:custGeom>
              <a:rect b="b" l="l" r="r" t="t"/>
              <a:pathLst>
                <a:path extrusionOk="0" h="179" w="209">
                  <a:moveTo>
                    <a:pt x="120" y="0"/>
                  </a:moveTo>
                  <a:cubicBezTo>
                    <a:pt x="40"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7"/>
            <p:cNvSpPr/>
            <p:nvPr/>
          </p:nvSpPr>
          <p:spPr>
            <a:xfrm>
              <a:off x="3969410" y="4343029"/>
              <a:ext cx="21646" cy="18539"/>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7"/>
            <p:cNvSpPr/>
            <p:nvPr/>
          </p:nvSpPr>
          <p:spPr>
            <a:xfrm>
              <a:off x="3923943" y="4343029"/>
              <a:ext cx="21542" cy="18539"/>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7"/>
            <p:cNvSpPr/>
            <p:nvPr/>
          </p:nvSpPr>
          <p:spPr>
            <a:xfrm>
              <a:off x="3878477" y="4343029"/>
              <a:ext cx="21542" cy="18539"/>
            </a:xfrm>
            <a:custGeom>
              <a:rect b="b" l="l" r="r" t="t"/>
              <a:pathLst>
                <a:path extrusionOk="0" h="179" w="208">
                  <a:moveTo>
                    <a:pt x="119" y="0"/>
                  </a:moveTo>
                  <a:cubicBezTo>
                    <a:pt x="40" y="0"/>
                    <a:pt x="1" y="96"/>
                    <a:pt x="56" y="152"/>
                  </a:cubicBezTo>
                  <a:cubicBezTo>
                    <a:pt x="74"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7"/>
            <p:cNvSpPr/>
            <p:nvPr/>
          </p:nvSpPr>
          <p:spPr>
            <a:xfrm>
              <a:off x="3833114" y="4343029"/>
              <a:ext cx="21542" cy="18539"/>
            </a:xfrm>
            <a:custGeom>
              <a:rect b="b" l="l" r="r" t="t"/>
              <a:pathLst>
                <a:path extrusionOk="0" h="179" w="208">
                  <a:moveTo>
                    <a:pt x="118" y="0"/>
                  </a:moveTo>
                  <a:cubicBezTo>
                    <a:pt x="39" y="0"/>
                    <a:pt x="0" y="96"/>
                    <a:pt x="55" y="152"/>
                  </a:cubicBezTo>
                  <a:cubicBezTo>
                    <a:pt x="73"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7"/>
            <p:cNvSpPr/>
            <p:nvPr/>
          </p:nvSpPr>
          <p:spPr>
            <a:xfrm>
              <a:off x="3787544" y="4343029"/>
              <a:ext cx="21646" cy="18539"/>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7"/>
            <p:cNvSpPr/>
            <p:nvPr/>
          </p:nvSpPr>
          <p:spPr>
            <a:xfrm>
              <a:off x="4745549" y="4388806"/>
              <a:ext cx="17710" cy="18228"/>
            </a:xfrm>
            <a:custGeom>
              <a:rect b="b" l="l" r="r" t="t"/>
              <a:pathLst>
                <a:path extrusionOk="0" h="176" w="171">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7"/>
            <p:cNvSpPr/>
            <p:nvPr/>
          </p:nvSpPr>
          <p:spPr>
            <a:xfrm>
              <a:off x="4696975" y="4388599"/>
              <a:ext cx="21542" cy="18435"/>
            </a:xfrm>
            <a:custGeom>
              <a:rect b="b" l="l" r="r" t="t"/>
              <a:pathLst>
                <a:path extrusionOk="0" h="178" w="208">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7"/>
            <p:cNvSpPr/>
            <p:nvPr/>
          </p:nvSpPr>
          <p:spPr>
            <a:xfrm>
              <a:off x="4651509" y="4388599"/>
              <a:ext cx="21542" cy="18435"/>
            </a:xfrm>
            <a:custGeom>
              <a:rect b="b" l="l" r="r" t="t"/>
              <a:pathLst>
                <a:path extrusionOk="0" h="178" w="208">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7"/>
            <p:cNvSpPr/>
            <p:nvPr/>
          </p:nvSpPr>
          <p:spPr>
            <a:xfrm>
              <a:off x="4606042" y="4388599"/>
              <a:ext cx="21542" cy="18435"/>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7"/>
            <p:cNvSpPr/>
            <p:nvPr/>
          </p:nvSpPr>
          <p:spPr>
            <a:xfrm>
              <a:off x="4560472" y="4388599"/>
              <a:ext cx="21646" cy="18435"/>
            </a:xfrm>
            <a:custGeom>
              <a:rect b="b" l="l" r="r" t="t"/>
              <a:pathLst>
                <a:path extrusionOk="0" h="178" w="209">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7"/>
            <p:cNvSpPr/>
            <p:nvPr/>
          </p:nvSpPr>
          <p:spPr>
            <a:xfrm>
              <a:off x="4515006" y="4388599"/>
              <a:ext cx="21646" cy="18435"/>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7"/>
            <p:cNvSpPr/>
            <p:nvPr/>
          </p:nvSpPr>
          <p:spPr>
            <a:xfrm>
              <a:off x="4469540" y="4388599"/>
              <a:ext cx="21749" cy="18435"/>
            </a:xfrm>
            <a:custGeom>
              <a:rect b="b" l="l" r="r" t="t"/>
              <a:pathLst>
                <a:path extrusionOk="0" h="178" w="21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7"/>
            <p:cNvSpPr/>
            <p:nvPr/>
          </p:nvSpPr>
          <p:spPr>
            <a:xfrm>
              <a:off x="4424177" y="4388599"/>
              <a:ext cx="21542" cy="18435"/>
            </a:xfrm>
            <a:custGeom>
              <a:rect b="b" l="l" r="r" t="t"/>
              <a:pathLst>
                <a:path extrusionOk="0" h="178" w="208">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7"/>
            <p:cNvSpPr/>
            <p:nvPr/>
          </p:nvSpPr>
          <p:spPr>
            <a:xfrm>
              <a:off x="4378711" y="4388599"/>
              <a:ext cx="21542" cy="18435"/>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7"/>
            <p:cNvSpPr/>
            <p:nvPr/>
          </p:nvSpPr>
          <p:spPr>
            <a:xfrm>
              <a:off x="4333244" y="4388599"/>
              <a:ext cx="21542" cy="18435"/>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7"/>
            <p:cNvSpPr/>
            <p:nvPr/>
          </p:nvSpPr>
          <p:spPr>
            <a:xfrm>
              <a:off x="4287674" y="4388599"/>
              <a:ext cx="21646" cy="18435"/>
            </a:xfrm>
            <a:custGeom>
              <a:rect b="b" l="l" r="r" t="t"/>
              <a:pathLst>
                <a:path extrusionOk="0" h="178" w="209">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7"/>
            <p:cNvSpPr/>
            <p:nvPr/>
          </p:nvSpPr>
          <p:spPr>
            <a:xfrm>
              <a:off x="4242208" y="4388599"/>
              <a:ext cx="21646" cy="18435"/>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7"/>
            <p:cNvSpPr/>
            <p:nvPr/>
          </p:nvSpPr>
          <p:spPr>
            <a:xfrm>
              <a:off x="4196742" y="4388599"/>
              <a:ext cx="21542" cy="18435"/>
            </a:xfrm>
            <a:custGeom>
              <a:rect b="b" l="l" r="r" t="t"/>
              <a:pathLst>
                <a:path extrusionOk="0" h="178" w="208">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7"/>
            <p:cNvSpPr/>
            <p:nvPr/>
          </p:nvSpPr>
          <p:spPr>
            <a:xfrm>
              <a:off x="4151275" y="4388599"/>
              <a:ext cx="21542" cy="18435"/>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7"/>
            <p:cNvSpPr/>
            <p:nvPr/>
          </p:nvSpPr>
          <p:spPr>
            <a:xfrm>
              <a:off x="4105912" y="4388599"/>
              <a:ext cx="21542" cy="18435"/>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7"/>
            <p:cNvSpPr/>
            <p:nvPr/>
          </p:nvSpPr>
          <p:spPr>
            <a:xfrm>
              <a:off x="4060343" y="4388599"/>
              <a:ext cx="21646" cy="18435"/>
            </a:xfrm>
            <a:custGeom>
              <a:rect b="b" l="l" r="r" t="t"/>
              <a:pathLst>
                <a:path extrusionOk="0" h="178" w="209">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7"/>
            <p:cNvSpPr/>
            <p:nvPr/>
          </p:nvSpPr>
          <p:spPr>
            <a:xfrm>
              <a:off x="4014876" y="4388599"/>
              <a:ext cx="21646" cy="18435"/>
            </a:xfrm>
            <a:custGeom>
              <a:rect b="b" l="l" r="r" t="t"/>
              <a:pathLst>
                <a:path extrusionOk="0" h="178" w="209">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7"/>
            <p:cNvSpPr/>
            <p:nvPr/>
          </p:nvSpPr>
          <p:spPr>
            <a:xfrm>
              <a:off x="3969410" y="4388599"/>
              <a:ext cx="21646" cy="18435"/>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7"/>
            <p:cNvSpPr/>
            <p:nvPr/>
          </p:nvSpPr>
          <p:spPr>
            <a:xfrm>
              <a:off x="3923943" y="4388599"/>
              <a:ext cx="21542" cy="18435"/>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7"/>
            <p:cNvSpPr/>
            <p:nvPr/>
          </p:nvSpPr>
          <p:spPr>
            <a:xfrm>
              <a:off x="3878477" y="4388599"/>
              <a:ext cx="21542" cy="18435"/>
            </a:xfrm>
            <a:custGeom>
              <a:rect b="b" l="l" r="r" t="t"/>
              <a:pathLst>
                <a:path extrusionOk="0" h="178" w="208">
                  <a:moveTo>
                    <a:pt x="119" y="0"/>
                  </a:moveTo>
                  <a:cubicBezTo>
                    <a:pt x="40" y="0"/>
                    <a:pt x="1" y="96"/>
                    <a:pt x="56" y="151"/>
                  </a:cubicBezTo>
                  <a:cubicBezTo>
                    <a:pt x="74"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7"/>
            <p:cNvSpPr/>
            <p:nvPr/>
          </p:nvSpPr>
          <p:spPr>
            <a:xfrm>
              <a:off x="3833114" y="4388599"/>
              <a:ext cx="21542" cy="18435"/>
            </a:xfrm>
            <a:custGeom>
              <a:rect b="b" l="l" r="r" t="t"/>
              <a:pathLst>
                <a:path extrusionOk="0" h="178" w="208">
                  <a:moveTo>
                    <a:pt x="118" y="0"/>
                  </a:moveTo>
                  <a:cubicBezTo>
                    <a:pt x="39" y="0"/>
                    <a:pt x="0" y="96"/>
                    <a:pt x="55" y="151"/>
                  </a:cubicBezTo>
                  <a:cubicBezTo>
                    <a:pt x="73"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7"/>
            <p:cNvSpPr/>
            <p:nvPr/>
          </p:nvSpPr>
          <p:spPr>
            <a:xfrm>
              <a:off x="3787544" y="4388599"/>
              <a:ext cx="21646" cy="18435"/>
            </a:xfrm>
            <a:custGeom>
              <a:rect b="b" l="l" r="r" t="t"/>
              <a:pathLst>
                <a:path extrusionOk="0" h="178" w="209">
                  <a:moveTo>
                    <a:pt x="119" y="0"/>
                  </a:moveTo>
                  <a:cubicBezTo>
                    <a:pt x="41" y="0"/>
                    <a:pt x="0" y="96"/>
                    <a:pt x="56" y="151"/>
                  </a:cubicBezTo>
                  <a:cubicBezTo>
                    <a:pt x="75" y="169"/>
                    <a:pt x="97" y="177"/>
                    <a:pt x="119" y="177"/>
                  </a:cubicBezTo>
                  <a:cubicBezTo>
                    <a:pt x="165" y="177"/>
                    <a:pt x="208" y="142"/>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7"/>
            <p:cNvSpPr/>
            <p:nvPr/>
          </p:nvSpPr>
          <p:spPr>
            <a:xfrm>
              <a:off x="4791015" y="4439865"/>
              <a:ext cx="8389" cy="12532"/>
            </a:xfrm>
            <a:custGeom>
              <a:rect b="b" l="l" r="r" t="t"/>
              <a:pathLst>
                <a:path extrusionOk="0" h="121" w="81">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7"/>
            <p:cNvSpPr/>
            <p:nvPr/>
          </p:nvSpPr>
          <p:spPr>
            <a:xfrm>
              <a:off x="4742338" y="4434065"/>
              <a:ext cx="21749" cy="18435"/>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7"/>
            <p:cNvSpPr/>
            <p:nvPr/>
          </p:nvSpPr>
          <p:spPr>
            <a:xfrm>
              <a:off x="4696975" y="4434065"/>
              <a:ext cx="21542" cy="18435"/>
            </a:xfrm>
            <a:custGeom>
              <a:rect b="b" l="l" r="r" t="t"/>
              <a:pathLst>
                <a:path extrusionOk="0" h="178" w="208">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7"/>
            <p:cNvSpPr/>
            <p:nvPr/>
          </p:nvSpPr>
          <p:spPr>
            <a:xfrm>
              <a:off x="4651509" y="4434065"/>
              <a:ext cx="21542" cy="18435"/>
            </a:xfrm>
            <a:custGeom>
              <a:rect b="b" l="l" r="r" t="t"/>
              <a:pathLst>
                <a:path extrusionOk="0" h="178" w="208">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7"/>
            <p:cNvSpPr/>
            <p:nvPr/>
          </p:nvSpPr>
          <p:spPr>
            <a:xfrm>
              <a:off x="4606042" y="4434065"/>
              <a:ext cx="21542" cy="18435"/>
            </a:xfrm>
            <a:custGeom>
              <a:rect b="b" l="l" r="r" t="t"/>
              <a:pathLst>
                <a:path extrusionOk="0" h="178" w="208">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7"/>
            <p:cNvSpPr/>
            <p:nvPr/>
          </p:nvSpPr>
          <p:spPr>
            <a:xfrm>
              <a:off x="4560472" y="4434065"/>
              <a:ext cx="21646" cy="18435"/>
            </a:xfrm>
            <a:custGeom>
              <a:rect b="b" l="l" r="r" t="t"/>
              <a:pathLst>
                <a:path extrusionOk="0" h="178" w="209">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7"/>
            <p:cNvSpPr/>
            <p:nvPr/>
          </p:nvSpPr>
          <p:spPr>
            <a:xfrm>
              <a:off x="4515006" y="4434065"/>
              <a:ext cx="21646" cy="18435"/>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7"/>
            <p:cNvSpPr/>
            <p:nvPr/>
          </p:nvSpPr>
          <p:spPr>
            <a:xfrm>
              <a:off x="4469540" y="4434065"/>
              <a:ext cx="21749" cy="18435"/>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7"/>
            <p:cNvSpPr/>
            <p:nvPr/>
          </p:nvSpPr>
          <p:spPr>
            <a:xfrm>
              <a:off x="4424177" y="4434065"/>
              <a:ext cx="21542" cy="18435"/>
            </a:xfrm>
            <a:custGeom>
              <a:rect b="b" l="l" r="r" t="t"/>
              <a:pathLst>
                <a:path extrusionOk="0" h="178" w="208">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7"/>
            <p:cNvSpPr/>
            <p:nvPr/>
          </p:nvSpPr>
          <p:spPr>
            <a:xfrm>
              <a:off x="4378711" y="4434065"/>
              <a:ext cx="21542" cy="18435"/>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7"/>
            <p:cNvSpPr/>
            <p:nvPr/>
          </p:nvSpPr>
          <p:spPr>
            <a:xfrm>
              <a:off x="4333244" y="4434065"/>
              <a:ext cx="21542" cy="18435"/>
            </a:xfrm>
            <a:custGeom>
              <a:rect b="b" l="l" r="r" t="t"/>
              <a:pathLst>
                <a:path extrusionOk="0" h="178" w="208">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7"/>
            <p:cNvSpPr/>
            <p:nvPr/>
          </p:nvSpPr>
          <p:spPr>
            <a:xfrm>
              <a:off x="4287674" y="4434065"/>
              <a:ext cx="21646" cy="18435"/>
            </a:xfrm>
            <a:custGeom>
              <a:rect b="b" l="l" r="r" t="t"/>
              <a:pathLst>
                <a:path extrusionOk="0" h="178" w="209">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7"/>
            <p:cNvSpPr/>
            <p:nvPr/>
          </p:nvSpPr>
          <p:spPr>
            <a:xfrm>
              <a:off x="4242208" y="4434065"/>
              <a:ext cx="21646" cy="18435"/>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7"/>
            <p:cNvSpPr/>
            <p:nvPr/>
          </p:nvSpPr>
          <p:spPr>
            <a:xfrm>
              <a:off x="4196742" y="4434065"/>
              <a:ext cx="21542" cy="18435"/>
            </a:xfrm>
            <a:custGeom>
              <a:rect b="b" l="l" r="r" t="t"/>
              <a:pathLst>
                <a:path extrusionOk="0" h="178" w="208">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7"/>
            <p:cNvSpPr/>
            <p:nvPr/>
          </p:nvSpPr>
          <p:spPr>
            <a:xfrm>
              <a:off x="4151275" y="4434065"/>
              <a:ext cx="21542" cy="18435"/>
            </a:xfrm>
            <a:custGeom>
              <a:rect b="b" l="l" r="r" t="t"/>
              <a:pathLst>
                <a:path extrusionOk="0" h="178" w="208">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7"/>
            <p:cNvSpPr/>
            <p:nvPr/>
          </p:nvSpPr>
          <p:spPr>
            <a:xfrm>
              <a:off x="4105912" y="4434065"/>
              <a:ext cx="21542" cy="18435"/>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7"/>
            <p:cNvSpPr/>
            <p:nvPr/>
          </p:nvSpPr>
          <p:spPr>
            <a:xfrm>
              <a:off x="4060343" y="4434065"/>
              <a:ext cx="21646" cy="18435"/>
            </a:xfrm>
            <a:custGeom>
              <a:rect b="b" l="l" r="r" t="t"/>
              <a:pathLst>
                <a:path extrusionOk="0" h="178" w="209">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7"/>
            <p:cNvSpPr/>
            <p:nvPr/>
          </p:nvSpPr>
          <p:spPr>
            <a:xfrm>
              <a:off x="4014876" y="4434065"/>
              <a:ext cx="21646" cy="18435"/>
            </a:xfrm>
            <a:custGeom>
              <a:rect b="b" l="l" r="r" t="t"/>
              <a:pathLst>
                <a:path extrusionOk="0" h="178" w="209">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7"/>
            <p:cNvSpPr/>
            <p:nvPr/>
          </p:nvSpPr>
          <p:spPr>
            <a:xfrm>
              <a:off x="3969410" y="4434065"/>
              <a:ext cx="21646" cy="18435"/>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7"/>
            <p:cNvSpPr/>
            <p:nvPr/>
          </p:nvSpPr>
          <p:spPr>
            <a:xfrm>
              <a:off x="3923943" y="4434065"/>
              <a:ext cx="21542" cy="18435"/>
            </a:xfrm>
            <a:custGeom>
              <a:rect b="b" l="l" r="r" t="t"/>
              <a:pathLst>
                <a:path extrusionOk="0" h="178" w="208">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7"/>
            <p:cNvSpPr/>
            <p:nvPr/>
          </p:nvSpPr>
          <p:spPr>
            <a:xfrm>
              <a:off x="3878477" y="4434065"/>
              <a:ext cx="21542" cy="18435"/>
            </a:xfrm>
            <a:custGeom>
              <a:rect b="b" l="l" r="r" t="t"/>
              <a:pathLst>
                <a:path extrusionOk="0" h="178" w="208">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7"/>
            <p:cNvSpPr/>
            <p:nvPr/>
          </p:nvSpPr>
          <p:spPr>
            <a:xfrm>
              <a:off x="3833114" y="4434065"/>
              <a:ext cx="21542" cy="18435"/>
            </a:xfrm>
            <a:custGeom>
              <a:rect b="b" l="l" r="r" t="t"/>
              <a:pathLst>
                <a:path extrusionOk="0" h="178" w="208">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7"/>
            <p:cNvSpPr/>
            <p:nvPr/>
          </p:nvSpPr>
          <p:spPr>
            <a:xfrm>
              <a:off x="3787544" y="4434065"/>
              <a:ext cx="21646" cy="18435"/>
            </a:xfrm>
            <a:custGeom>
              <a:rect b="b" l="l" r="r" t="t"/>
              <a:pathLst>
                <a:path extrusionOk="0" h="178" w="209">
                  <a:moveTo>
                    <a:pt x="119" y="0"/>
                  </a:moveTo>
                  <a:cubicBezTo>
                    <a:pt x="41" y="0"/>
                    <a:pt x="0" y="96"/>
                    <a:pt x="56" y="152"/>
                  </a:cubicBezTo>
                  <a:cubicBezTo>
                    <a:pt x="74"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7"/>
            <p:cNvSpPr/>
            <p:nvPr/>
          </p:nvSpPr>
          <p:spPr>
            <a:xfrm>
              <a:off x="4787804" y="4479428"/>
              <a:ext cx="21646" cy="18539"/>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7"/>
            <p:cNvSpPr/>
            <p:nvPr/>
          </p:nvSpPr>
          <p:spPr>
            <a:xfrm>
              <a:off x="4742338" y="4479428"/>
              <a:ext cx="21749" cy="18539"/>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7"/>
            <p:cNvSpPr/>
            <p:nvPr/>
          </p:nvSpPr>
          <p:spPr>
            <a:xfrm>
              <a:off x="4696975" y="4479428"/>
              <a:ext cx="21542" cy="18539"/>
            </a:xfrm>
            <a:custGeom>
              <a:rect b="b" l="l" r="r" t="t"/>
              <a:pathLst>
                <a:path extrusionOk="0" h="179" w="208">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7"/>
            <p:cNvSpPr/>
            <p:nvPr/>
          </p:nvSpPr>
          <p:spPr>
            <a:xfrm>
              <a:off x="4651509" y="4479428"/>
              <a:ext cx="21542" cy="18539"/>
            </a:xfrm>
            <a:custGeom>
              <a:rect b="b" l="l" r="r" t="t"/>
              <a:pathLst>
                <a:path extrusionOk="0" h="179" w="208">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7"/>
            <p:cNvSpPr/>
            <p:nvPr/>
          </p:nvSpPr>
          <p:spPr>
            <a:xfrm>
              <a:off x="4606042" y="4479428"/>
              <a:ext cx="21542" cy="18539"/>
            </a:xfrm>
            <a:custGeom>
              <a:rect b="b" l="l" r="r" t="t"/>
              <a:pathLst>
                <a:path extrusionOk="0" h="179" w="208">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7"/>
            <p:cNvSpPr/>
            <p:nvPr/>
          </p:nvSpPr>
          <p:spPr>
            <a:xfrm>
              <a:off x="4560472" y="4479428"/>
              <a:ext cx="21646" cy="18539"/>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7"/>
            <p:cNvSpPr/>
            <p:nvPr/>
          </p:nvSpPr>
          <p:spPr>
            <a:xfrm>
              <a:off x="4515006" y="4479428"/>
              <a:ext cx="21646" cy="18539"/>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7"/>
            <p:cNvSpPr/>
            <p:nvPr/>
          </p:nvSpPr>
          <p:spPr>
            <a:xfrm>
              <a:off x="4469540" y="4479428"/>
              <a:ext cx="21749" cy="18539"/>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7"/>
            <p:cNvSpPr/>
            <p:nvPr/>
          </p:nvSpPr>
          <p:spPr>
            <a:xfrm>
              <a:off x="4424177" y="4479428"/>
              <a:ext cx="21542" cy="18539"/>
            </a:xfrm>
            <a:custGeom>
              <a:rect b="b" l="l" r="r" t="t"/>
              <a:pathLst>
                <a:path extrusionOk="0" h="179" w="208">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7"/>
            <p:cNvSpPr/>
            <p:nvPr/>
          </p:nvSpPr>
          <p:spPr>
            <a:xfrm>
              <a:off x="4378711" y="4479428"/>
              <a:ext cx="21542" cy="18539"/>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7"/>
            <p:cNvSpPr/>
            <p:nvPr/>
          </p:nvSpPr>
          <p:spPr>
            <a:xfrm>
              <a:off x="4333244" y="4479428"/>
              <a:ext cx="21542" cy="18539"/>
            </a:xfrm>
            <a:custGeom>
              <a:rect b="b" l="l" r="r" t="t"/>
              <a:pathLst>
                <a:path extrusionOk="0" h="179" w="208">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7"/>
            <p:cNvSpPr/>
            <p:nvPr/>
          </p:nvSpPr>
          <p:spPr>
            <a:xfrm>
              <a:off x="4287674" y="4479428"/>
              <a:ext cx="21646" cy="18539"/>
            </a:xfrm>
            <a:custGeom>
              <a:rect b="b" l="l" r="r" t="t"/>
              <a:pathLst>
                <a:path extrusionOk="0" h="179" w="209">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7"/>
            <p:cNvSpPr/>
            <p:nvPr/>
          </p:nvSpPr>
          <p:spPr>
            <a:xfrm>
              <a:off x="4242208" y="4479428"/>
              <a:ext cx="21646" cy="18539"/>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7"/>
            <p:cNvSpPr/>
            <p:nvPr/>
          </p:nvSpPr>
          <p:spPr>
            <a:xfrm>
              <a:off x="4196742" y="4479428"/>
              <a:ext cx="21542" cy="18539"/>
            </a:xfrm>
            <a:custGeom>
              <a:rect b="b" l="l" r="r" t="t"/>
              <a:pathLst>
                <a:path extrusionOk="0" h="179" w="208">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7"/>
            <p:cNvSpPr/>
            <p:nvPr/>
          </p:nvSpPr>
          <p:spPr>
            <a:xfrm>
              <a:off x="4151275" y="4479428"/>
              <a:ext cx="21542" cy="18539"/>
            </a:xfrm>
            <a:custGeom>
              <a:rect b="b" l="l" r="r" t="t"/>
              <a:pathLst>
                <a:path extrusionOk="0" h="179" w="208">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7"/>
            <p:cNvSpPr/>
            <p:nvPr/>
          </p:nvSpPr>
          <p:spPr>
            <a:xfrm>
              <a:off x="4105912" y="4479428"/>
              <a:ext cx="21542" cy="18539"/>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7"/>
            <p:cNvSpPr/>
            <p:nvPr/>
          </p:nvSpPr>
          <p:spPr>
            <a:xfrm>
              <a:off x="4060343" y="4479428"/>
              <a:ext cx="21646" cy="18539"/>
            </a:xfrm>
            <a:custGeom>
              <a:rect b="b" l="l" r="r" t="t"/>
              <a:pathLst>
                <a:path extrusionOk="0" h="179" w="209">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7"/>
            <p:cNvSpPr/>
            <p:nvPr/>
          </p:nvSpPr>
          <p:spPr>
            <a:xfrm>
              <a:off x="4014876" y="4479428"/>
              <a:ext cx="21646" cy="18539"/>
            </a:xfrm>
            <a:custGeom>
              <a:rect b="b" l="l" r="r" t="t"/>
              <a:pathLst>
                <a:path extrusionOk="0" h="179" w="209">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7"/>
            <p:cNvSpPr/>
            <p:nvPr/>
          </p:nvSpPr>
          <p:spPr>
            <a:xfrm>
              <a:off x="3969410" y="4479428"/>
              <a:ext cx="21646" cy="18539"/>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7"/>
            <p:cNvSpPr/>
            <p:nvPr/>
          </p:nvSpPr>
          <p:spPr>
            <a:xfrm>
              <a:off x="3923943" y="4479428"/>
              <a:ext cx="21542" cy="18539"/>
            </a:xfrm>
            <a:custGeom>
              <a:rect b="b" l="l" r="r" t="t"/>
              <a:pathLst>
                <a:path extrusionOk="0" h="179" w="208">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7"/>
            <p:cNvSpPr/>
            <p:nvPr/>
          </p:nvSpPr>
          <p:spPr>
            <a:xfrm>
              <a:off x="3878477" y="4479428"/>
              <a:ext cx="21542" cy="18539"/>
            </a:xfrm>
            <a:custGeom>
              <a:rect b="b" l="l" r="r" t="t"/>
              <a:pathLst>
                <a:path extrusionOk="0" h="179" w="208">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7"/>
            <p:cNvSpPr/>
            <p:nvPr/>
          </p:nvSpPr>
          <p:spPr>
            <a:xfrm>
              <a:off x="3833114" y="4479428"/>
              <a:ext cx="21542" cy="18539"/>
            </a:xfrm>
            <a:custGeom>
              <a:rect b="b" l="l" r="r" t="t"/>
              <a:pathLst>
                <a:path extrusionOk="0" h="179" w="208">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7"/>
            <p:cNvSpPr/>
            <p:nvPr/>
          </p:nvSpPr>
          <p:spPr>
            <a:xfrm>
              <a:off x="3787544" y="4479428"/>
              <a:ext cx="21646" cy="18539"/>
            </a:xfrm>
            <a:custGeom>
              <a:rect b="b" l="l" r="r" t="t"/>
              <a:pathLst>
                <a:path extrusionOk="0" h="179" w="209">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7"/>
            <p:cNvSpPr/>
            <p:nvPr/>
          </p:nvSpPr>
          <p:spPr>
            <a:xfrm>
              <a:off x="4791015" y="4524895"/>
              <a:ext cx="18435" cy="18539"/>
            </a:xfrm>
            <a:custGeom>
              <a:rect b="b" l="l" r="r" t="t"/>
              <a:pathLst>
                <a:path extrusionOk="0" h="179" w="178">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7"/>
            <p:cNvSpPr/>
            <p:nvPr/>
          </p:nvSpPr>
          <p:spPr>
            <a:xfrm>
              <a:off x="4742338" y="4524895"/>
              <a:ext cx="21749" cy="18539"/>
            </a:xfrm>
            <a:custGeom>
              <a:rect b="b" l="l" r="r" t="t"/>
              <a:pathLst>
                <a:path extrusionOk="0" h="179" w="21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7"/>
            <p:cNvSpPr/>
            <p:nvPr/>
          </p:nvSpPr>
          <p:spPr>
            <a:xfrm>
              <a:off x="4696975" y="4524895"/>
              <a:ext cx="21542" cy="18539"/>
            </a:xfrm>
            <a:custGeom>
              <a:rect b="b" l="l" r="r" t="t"/>
              <a:pathLst>
                <a:path extrusionOk="0" h="179" w="208">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7"/>
            <p:cNvSpPr/>
            <p:nvPr/>
          </p:nvSpPr>
          <p:spPr>
            <a:xfrm>
              <a:off x="4651509" y="4524895"/>
              <a:ext cx="21542" cy="18539"/>
            </a:xfrm>
            <a:custGeom>
              <a:rect b="b" l="l" r="r" t="t"/>
              <a:pathLst>
                <a:path extrusionOk="0" h="179" w="208">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7"/>
            <p:cNvSpPr/>
            <p:nvPr/>
          </p:nvSpPr>
          <p:spPr>
            <a:xfrm>
              <a:off x="4606042" y="4524895"/>
              <a:ext cx="21542" cy="18539"/>
            </a:xfrm>
            <a:custGeom>
              <a:rect b="b" l="l" r="r" t="t"/>
              <a:pathLst>
                <a:path extrusionOk="0" h="179" w="208">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7"/>
            <p:cNvSpPr/>
            <p:nvPr/>
          </p:nvSpPr>
          <p:spPr>
            <a:xfrm>
              <a:off x="4560472" y="4524895"/>
              <a:ext cx="21646" cy="18539"/>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7"/>
            <p:cNvSpPr/>
            <p:nvPr/>
          </p:nvSpPr>
          <p:spPr>
            <a:xfrm>
              <a:off x="4515006" y="4524895"/>
              <a:ext cx="21646" cy="18539"/>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7"/>
            <p:cNvSpPr/>
            <p:nvPr/>
          </p:nvSpPr>
          <p:spPr>
            <a:xfrm>
              <a:off x="4469540" y="4524895"/>
              <a:ext cx="21749" cy="18539"/>
            </a:xfrm>
            <a:custGeom>
              <a:rect b="b" l="l" r="r" t="t"/>
              <a:pathLst>
                <a:path extrusionOk="0" h="179" w="21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7"/>
            <p:cNvSpPr/>
            <p:nvPr/>
          </p:nvSpPr>
          <p:spPr>
            <a:xfrm>
              <a:off x="4427284" y="4524895"/>
              <a:ext cx="18435" cy="18539"/>
            </a:xfrm>
            <a:custGeom>
              <a:rect b="b" l="l" r="r" t="t"/>
              <a:pathLst>
                <a:path extrusionOk="0" h="179" w="178">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7"/>
            <p:cNvSpPr/>
            <p:nvPr/>
          </p:nvSpPr>
          <p:spPr>
            <a:xfrm>
              <a:off x="4378711" y="4524895"/>
              <a:ext cx="21542" cy="18539"/>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7"/>
            <p:cNvSpPr/>
            <p:nvPr/>
          </p:nvSpPr>
          <p:spPr>
            <a:xfrm>
              <a:off x="4333244" y="4524895"/>
              <a:ext cx="21542" cy="18539"/>
            </a:xfrm>
            <a:custGeom>
              <a:rect b="b" l="l" r="r" t="t"/>
              <a:pathLst>
                <a:path extrusionOk="0" h="179" w="208">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7"/>
            <p:cNvSpPr/>
            <p:nvPr/>
          </p:nvSpPr>
          <p:spPr>
            <a:xfrm>
              <a:off x="4290781" y="4524895"/>
              <a:ext cx="18539" cy="18539"/>
            </a:xfrm>
            <a:custGeom>
              <a:rect b="b" l="l" r="r" t="t"/>
              <a:pathLst>
                <a:path extrusionOk="0" h="179" w="179">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7"/>
            <p:cNvSpPr/>
            <p:nvPr/>
          </p:nvSpPr>
          <p:spPr>
            <a:xfrm>
              <a:off x="4242208" y="4524895"/>
              <a:ext cx="21646" cy="18539"/>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7"/>
            <p:cNvSpPr/>
            <p:nvPr/>
          </p:nvSpPr>
          <p:spPr>
            <a:xfrm>
              <a:off x="4196742" y="4524895"/>
              <a:ext cx="21542" cy="18539"/>
            </a:xfrm>
            <a:custGeom>
              <a:rect b="b" l="l" r="r" t="t"/>
              <a:pathLst>
                <a:path extrusionOk="0" h="179" w="208">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7"/>
            <p:cNvSpPr/>
            <p:nvPr/>
          </p:nvSpPr>
          <p:spPr>
            <a:xfrm>
              <a:off x="4154382" y="4524895"/>
              <a:ext cx="18435" cy="18539"/>
            </a:xfrm>
            <a:custGeom>
              <a:rect b="b" l="l" r="r" t="t"/>
              <a:pathLst>
                <a:path extrusionOk="0" h="179" w="178">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7"/>
            <p:cNvSpPr/>
            <p:nvPr/>
          </p:nvSpPr>
          <p:spPr>
            <a:xfrm>
              <a:off x="4105912" y="4524895"/>
              <a:ext cx="21542" cy="18539"/>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7"/>
            <p:cNvSpPr/>
            <p:nvPr/>
          </p:nvSpPr>
          <p:spPr>
            <a:xfrm>
              <a:off x="4060343" y="4524895"/>
              <a:ext cx="21646" cy="18539"/>
            </a:xfrm>
            <a:custGeom>
              <a:rect b="b" l="l" r="r" t="t"/>
              <a:pathLst>
                <a:path extrusionOk="0" h="179" w="209">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7"/>
            <p:cNvSpPr/>
            <p:nvPr/>
          </p:nvSpPr>
          <p:spPr>
            <a:xfrm>
              <a:off x="4014876" y="4524895"/>
              <a:ext cx="21646" cy="18539"/>
            </a:xfrm>
            <a:custGeom>
              <a:rect b="b" l="l" r="r" t="t"/>
              <a:pathLst>
                <a:path extrusionOk="0" h="179" w="209">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7"/>
            <p:cNvSpPr/>
            <p:nvPr/>
          </p:nvSpPr>
          <p:spPr>
            <a:xfrm>
              <a:off x="3969410" y="4524895"/>
              <a:ext cx="21646" cy="18539"/>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7"/>
            <p:cNvSpPr/>
            <p:nvPr/>
          </p:nvSpPr>
          <p:spPr>
            <a:xfrm>
              <a:off x="3923943" y="4524895"/>
              <a:ext cx="21542" cy="18539"/>
            </a:xfrm>
            <a:custGeom>
              <a:rect b="b" l="l" r="r" t="t"/>
              <a:pathLst>
                <a:path extrusionOk="0" h="179" w="208">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7"/>
            <p:cNvSpPr/>
            <p:nvPr/>
          </p:nvSpPr>
          <p:spPr>
            <a:xfrm>
              <a:off x="3878477" y="4524895"/>
              <a:ext cx="21542" cy="18539"/>
            </a:xfrm>
            <a:custGeom>
              <a:rect b="b" l="l" r="r" t="t"/>
              <a:pathLst>
                <a:path extrusionOk="0" h="179" w="208">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7"/>
            <p:cNvSpPr/>
            <p:nvPr/>
          </p:nvSpPr>
          <p:spPr>
            <a:xfrm>
              <a:off x="3833114" y="4524895"/>
              <a:ext cx="21542" cy="18539"/>
            </a:xfrm>
            <a:custGeom>
              <a:rect b="b" l="l" r="r" t="t"/>
              <a:pathLst>
                <a:path extrusionOk="0" h="179" w="208">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7"/>
            <p:cNvSpPr/>
            <p:nvPr/>
          </p:nvSpPr>
          <p:spPr>
            <a:xfrm>
              <a:off x="3787544" y="4524895"/>
              <a:ext cx="21646" cy="18539"/>
            </a:xfrm>
            <a:custGeom>
              <a:rect b="b" l="l" r="r" t="t"/>
              <a:pathLst>
                <a:path extrusionOk="0" h="179" w="209">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7"/>
            <p:cNvSpPr/>
            <p:nvPr/>
          </p:nvSpPr>
          <p:spPr>
            <a:xfrm>
              <a:off x="4787804" y="4570361"/>
              <a:ext cx="21646" cy="18539"/>
            </a:xfrm>
            <a:custGeom>
              <a:rect b="b" l="l" r="r" t="t"/>
              <a:pathLst>
                <a:path extrusionOk="0" h="179" w="209">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7"/>
            <p:cNvSpPr/>
            <p:nvPr/>
          </p:nvSpPr>
          <p:spPr>
            <a:xfrm>
              <a:off x="4742338" y="4570361"/>
              <a:ext cx="21749" cy="18539"/>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7"/>
            <p:cNvSpPr/>
            <p:nvPr/>
          </p:nvSpPr>
          <p:spPr>
            <a:xfrm>
              <a:off x="4696975" y="4570361"/>
              <a:ext cx="21542" cy="18539"/>
            </a:xfrm>
            <a:custGeom>
              <a:rect b="b" l="l" r="r" t="t"/>
              <a:pathLst>
                <a:path extrusionOk="0" h="179" w="208">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7"/>
            <p:cNvSpPr/>
            <p:nvPr/>
          </p:nvSpPr>
          <p:spPr>
            <a:xfrm>
              <a:off x="4651509" y="4570361"/>
              <a:ext cx="21542" cy="18539"/>
            </a:xfrm>
            <a:custGeom>
              <a:rect b="b" l="l" r="r" t="t"/>
              <a:pathLst>
                <a:path extrusionOk="0" h="179" w="208">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7"/>
            <p:cNvSpPr/>
            <p:nvPr/>
          </p:nvSpPr>
          <p:spPr>
            <a:xfrm>
              <a:off x="4606042" y="4570361"/>
              <a:ext cx="21542" cy="18539"/>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7"/>
            <p:cNvSpPr/>
            <p:nvPr/>
          </p:nvSpPr>
          <p:spPr>
            <a:xfrm>
              <a:off x="4560472" y="4570361"/>
              <a:ext cx="21646" cy="18539"/>
            </a:xfrm>
            <a:custGeom>
              <a:rect b="b" l="l" r="r" t="t"/>
              <a:pathLst>
                <a:path extrusionOk="0" h="179" w="209">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7"/>
            <p:cNvSpPr/>
            <p:nvPr/>
          </p:nvSpPr>
          <p:spPr>
            <a:xfrm>
              <a:off x="4515006" y="4570361"/>
              <a:ext cx="21646" cy="18539"/>
            </a:xfrm>
            <a:custGeom>
              <a:rect b="b" l="l" r="r" t="t"/>
              <a:pathLst>
                <a:path extrusionOk="0" h="179" w="209">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7"/>
            <p:cNvSpPr/>
            <p:nvPr/>
          </p:nvSpPr>
          <p:spPr>
            <a:xfrm>
              <a:off x="4469540" y="4570361"/>
              <a:ext cx="21749" cy="18539"/>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7"/>
            <p:cNvSpPr/>
            <p:nvPr/>
          </p:nvSpPr>
          <p:spPr>
            <a:xfrm>
              <a:off x="4424177" y="4570361"/>
              <a:ext cx="21542" cy="18539"/>
            </a:xfrm>
            <a:custGeom>
              <a:rect b="b" l="l" r="r" t="t"/>
              <a:pathLst>
                <a:path extrusionOk="0" h="179" w="208">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7"/>
            <p:cNvSpPr/>
            <p:nvPr/>
          </p:nvSpPr>
          <p:spPr>
            <a:xfrm>
              <a:off x="4378711" y="4570361"/>
              <a:ext cx="21542" cy="18539"/>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7"/>
            <p:cNvSpPr/>
            <p:nvPr/>
          </p:nvSpPr>
          <p:spPr>
            <a:xfrm>
              <a:off x="4333244" y="4570361"/>
              <a:ext cx="21542" cy="18539"/>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7"/>
            <p:cNvSpPr/>
            <p:nvPr/>
          </p:nvSpPr>
          <p:spPr>
            <a:xfrm>
              <a:off x="4287674" y="4570361"/>
              <a:ext cx="21646" cy="18539"/>
            </a:xfrm>
            <a:custGeom>
              <a:rect b="b" l="l" r="r" t="t"/>
              <a:pathLst>
                <a:path extrusionOk="0" h="179" w="209">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7"/>
            <p:cNvSpPr/>
            <p:nvPr/>
          </p:nvSpPr>
          <p:spPr>
            <a:xfrm>
              <a:off x="4242208" y="4570361"/>
              <a:ext cx="21646" cy="18539"/>
            </a:xfrm>
            <a:custGeom>
              <a:rect b="b" l="l" r="r" t="t"/>
              <a:pathLst>
                <a:path extrusionOk="0" h="179" w="209">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7"/>
            <p:cNvSpPr/>
            <p:nvPr/>
          </p:nvSpPr>
          <p:spPr>
            <a:xfrm>
              <a:off x="4196742" y="4570361"/>
              <a:ext cx="21542" cy="18539"/>
            </a:xfrm>
            <a:custGeom>
              <a:rect b="b" l="l" r="r" t="t"/>
              <a:pathLst>
                <a:path extrusionOk="0" h="179" w="208">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7"/>
            <p:cNvSpPr/>
            <p:nvPr/>
          </p:nvSpPr>
          <p:spPr>
            <a:xfrm>
              <a:off x="4151275" y="4570361"/>
              <a:ext cx="21542" cy="18539"/>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7"/>
            <p:cNvSpPr/>
            <p:nvPr/>
          </p:nvSpPr>
          <p:spPr>
            <a:xfrm>
              <a:off x="4105912" y="4570361"/>
              <a:ext cx="21542" cy="18539"/>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7"/>
            <p:cNvSpPr/>
            <p:nvPr/>
          </p:nvSpPr>
          <p:spPr>
            <a:xfrm>
              <a:off x="4060343" y="4570361"/>
              <a:ext cx="21646" cy="18539"/>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7"/>
            <p:cNvSpPr/>
            <p:nvPr/>
          </p:nvSpPr>
          <p:spPr>
            <a:xfrm>
              <a:off x="4014876" y="4570361"/>
              <a:ext cx="21646" cy="18539"/>
            </a:xfrm>
            <a:custGeom>
              <a:rect b="b" l="l" r="r" t="t"/>
              <a:pathLst>
                <a:path extrusionOk="0" h="179" w="209">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7"/>
            <p:cNvSpPr/>
            <p:nvPr/>
          </p:nvSpPr>
          <p:spPr>
            <a:xfrm>
              <a:off x="3969410" y="4570361"/>
              <a:ext cx="21646" cy="18539"/>
            </a:xfrm>
            <a:custGeom>
              <a:rect b="b" l="l" r="r" t="t"/>
              <a:pathLst>
                <a:path extrusionOk="0" h="179" w="209">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7"/>
            <p:cNvSpPr/>
            <p:nvPr/>
          </p:nvSpPr>
          <p:spPr>
            <a:xfrm>
              <a:off x="3923943" y="4570361"/>
              <a:ext cx="21542" cy="18539"/>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7"/>
            <p:cNvSpPr/>
            <p:nvPr/>
          </p:nvSpPr>
          <p:spPr>
            <a:xfrm>
              <a:off x="3878477" y="4570361"/>
              <a:ext cx="21542" cy="18539"/>
            </a:xfrm>
            <a:custGeom>
              <a:rect b="b" l="l" r="r" t="t"/>
              <a:pathLst>
                <a:path extrusionOk="0" h="179" w="208">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7"/>
            <p:cNvSpPr/>
            <p:nvPr/>
          </p:nvSpPr>
          <p:spPr>
            <a:xfrm>
              <a:off x="3833114" y="4570361"/>
              <a:ext cx="21542" cy="18539"/>
            </a:xfrm>
            <a:custGeom>
              <a:rect b="b" l="l" r="r" t="t"/>
              <a:pathLst>
                <a:path extrusionOk="0" h="179" w="208">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7"/>
            <p:cNvSpPr/>
            <p:nvPr/>
          </p:nvSpPr>
          <p:spPr>
            <a:xfrm>
              <a:off x="3787544" y="4570361"/>
              <a:ext cx="21646" cy="18539"/>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7"/>
            <p:cNvSpPr/>
            <p:nvPr/>
          </p:nvSpPr>
          <p:spPr>
            <a:xfrm>
              <a:off x="4787908" y="4615931"/>
              <a:ext cx="21542" cy="18435"/>
            </a:xfrm>
            <a:custGeom>
              <a:rect b="b" l="l" r="r" t="t"/>
              <a:pathLst>
                <a:path extrusionOk="0" h="178" w="208">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7"/>
            <p:cNvSpPr/>
            <p:nvPr/>
          </p:nvSpPr>
          <p:spPr>
            <a:xfrm>
              <a:off x="4745549" y="4615827"/>
              <a:ext cx="21542" cy="18539"/>
            </a:xfrm>
            <a:custGeom>
              <a:rect b="b" l="l" r="r" t="t"/>
              <a:pathLst>
                <a:path extrusionOk="0" h="179" w="208">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7"/>
            <p:cNvSpPr/>
            <p:nvPr/>
          </p:nvSpPr>
          <p:spPr>
            <a:xfrm>
              <a:off x="4696975" y="4615931"/>
              <a:ext cx="21542" cy="18435"/>
            </a:xfrm>
            <a:custGeom>
              <a:rect b="b" l="l" r="r" t="t"/>
              <a:pathLst>
                <a:path extrusionOk="0" h="178" w="208">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7"/>
            <p:cNvSpPr/>
            <p:nvPr/>
          </p:nvSpPr>
          <p:spPr>
            <a:xfrm>
              <a:off x="4651509" y="4615931"/>
              <a:ext cx="21542" cy="18435"/>
            </a:xfrm>
            <a:custGeom>
              <a:rect b="b" l="l" r="r" t="t"/>
              <a:pathLst>
                <a:path extrusionOk="0" h="178" w="208">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7"/>
            <p:cNvSpPr/>
            <p:nvPr/>
          </p:nvSpPr>
          <p:spPr>
            <a:xfrm>
              <a:off x="4606042" y="4615931"/>
              <a:ext cx="21542" cy="18435"/>
            </a:xfrm>
            <a:custGeom>
              <a:rect b="b" l="l" r="r" t="t"/>
              <a:pathLst>
                <a:path extrusionOk="0" h="178" w="208">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7"/>
            <p:cNvSpPr/>
            <p:nvPr/>
          </p:nvSpPr>
          <p:spPr>
            <a:xfrm>
              <a:off x="4560472" y="4615931"/>
              <a:ext cx="21646" cy="18435"/>
            </a:xfrm>
            <a:custGeom>
              <a:rect b="b" l="l" r="r" t="t"/>
              <a:pathLst>
                <a:path extrusionOk="0" h="178" w="209">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7"/>
            <p:cNvSpPr/>
            <p:nvPr/>
          </p:nvSpPr>
          <p:spPr>
            <a:xfrm>
              <a:off x="4515110" y="4615931"/>
              <a:ext cx="21542" cy="18435"/>
            </a:xfrm>
            <a:custGeom>
              <a:rect b="b" l="l" r="r" t="t"/>
              <a:pathLst>
                <a:path extrusionOk="0" h="178" w="208">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7"/>
            <p:cNvSpPr/>
            <p:nvPr/>
          </p:nvSpPr>
          <p:spPr>
            <a:xfrm>
              <a:off x="4469540" y="4615931"/>
              <a:ext cx="21749" cy="18435"/>
            </a:xfrm>
            <a:custGeom>
              <a:rect b="b" l="l" r="r" t="t"/>
              <a:pathLst>
                <a:path extrusionOk="0" h="178" w="21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7"/>
            <p:cNvSpPr/>
            <p:nvPr/>
          </p:nvSpPr>
          <p:spPr>
            <a:xfrm>
              <a:off x="4424177" y="4615931"/>
              <a:ext cx="21542" cy="18435"/>
            </a:xfrm>
            <a:custGeom>
              <a:rect b="b" l="l" r="r" t="t"/>
              <a:pathLst>
                <a:path extrusionOk="0" h="178" w="208">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7"/>
            <p:cNvSpPr/>
            <p:nvPr/>
          </p:nvSpPr>
          <p:spPr>
            <a:xfrm>
              <a:off x="4378711" y="4615931"/>
              <a:ext cx="21542" cy="18435"/>
            </a:xfrm>
            <a:custGeom>
              <a:rect b="b" l="l" r="r" t="t"/>
              <a:pathLst>
                <a:path extrusionOk="0" h="178" w="208">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7"/>
            <p:cNvSpPr/>
            <p:nvPr/>
          </p:nvSpPr>
          <p:spPr>
            <a:xfrm>
              <a:off x="4333244" y="4615931"/>
              <a:ext cx="21542" cy="18435"/>
            </a:xfrm>
            <a:custGeom>
              <a:rect b="b" l="l" r="r" t="t"/>
              <a:pathLst>
                <a:path extrusionOk="0" h="178" w="208">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7"/>
            <p:cNvSpPr/>
            <p:nvPr/>
          </p:nvSpPr>
          <p:spPr>
            <a:xfrm>
              <a:off x="4287674" y="4615931"/>
              <a:ext cx="21646" cy="18435"/>
            </a:xfrm>
            <a:custGeom>
              <a:rect b="b" l="l" r="r" t="t"/>
              <a:pathLst>
                <a:path extrusionOk="0" h="178" w="209">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7"/>
            <p:cNvSpPr/>
            <p:nvPr/>
          </p:nvSpPr>
          <p:spPr>
            <a:xfrm>
              <a:off x="4242208" y="4615931"/>
              <a:ext cx="21646" cy="18435"/>
            </a:xfrm>
            <a:custGeom>
              <a:rect b="b" l="l" r="r" t="t"/>
              <a:pathLst>
                <a:path extrusionOk="0" h="178" w="209">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7"/>
            <p:cNvSpPr/>
            <p:nvPr/>
          </p:nvSpPr>
          <p:spPr>
            <a:xfrm>
              <a:off x="4196742" y="4615931"/>
              <a:ext cx="21542" cy="18435"/>
            </a:xfrm>
            <a:custGeom>
              <a:rect b="b" l="l" r="r" t="t"/>
              <a:pathLst>
                <a:path extrusionOk="0" h="178" w="208">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7"/>
            <p:cNvSpPr/>
            <p:nvPr/>
          </p:nvSpPr>
          <p:spPr>
            <a:xfrm>
              <a:off x="4151379" y="4615931"/>
              <a:ext cx="21438" cy="18435"/>
            </a:xfrm>
            <a:custGeom>
              <a:rect b="b" l="l" r="r" t="t"/>
              <a:pathLst>
                <a:path extrusionOk="0" h="178" w="207">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7"/>
            <p:cNvSpPr/>
            <p:nvPr/>
          </p:nvSpPr>
          <p:spPr>
            <a:xfrm>
              <a:off x="4105912" y="4615931"/>
              <a:ext cx="21542" cy="18435"/>
            </a:xfrm>
            <a:custGeom>
              <a:rect b="b" l="l" r="r" t="t"/>
              <a:pathLst>
                <a:path extrusionOk="0" h="178" w="208">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7"/>
            <p:cNvSpPr/>
            <p:nvPr/>
          </p:nvSpPr>
          <p:spPr>
            <a:xfrm>
              <a:off x="4063450" y="4615827"/>
              <a:ext cx="21646" cy="18539"/>
            </a:xfrm>
            <a:custGeom>
              <a:rect b="b" l="l" r="r" t="t"/>
              <a:pathLst>
                <a:path extrusionOk="0" h="179" w="209">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7"/>
            <p:cNvSpPr/>
            <p:nvPr/>
          </p:nvSpPr>
          <p:spPr>
            <a:xfrm>
              <a:off x="4014876" y="4615931"/>
              <a:ext cx="21646" cy="18435"/>
            </a:xfrm>
            <a:custGeom>
              <a:rect b="b" l="l" r="r" t="t"/>
              <a:pathLst>
                <a:path extrusionOk="0" h="178" w="209">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7"/>
            <p:cNvSpPr/>
            <p:nvPr/>
          </p:nvSpPr>
          <p:spPr>
            <a:xfrm>
              <a:off x="3969410" y="4615931"/>
              <a:ext cx="21646" cy="18435"/>
            </a:xfrm>
            <a:custGeom>
              <a:rect b="b" l="l" r="r" t="t"/>
              <a:pathLst>
                <a:path extrusionOk="0" h="178" w="209">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7"/>
            <p:cNvSpPr/>
            <p:nvPr/>
          </p:nvSpPr>
          <p:spPr>
            <a:xfrm>
              <a:off x="3927154" y="4615827"/>
              <a:ext cx="21542" cy="18539"/>
            </a:xfrm>
            <a:custGeom>
              <a:rect b="b" l="l" r="r" t="t"/>
              <a:pathLst>
                <a:path extrusionOk="0" h="179" w="208">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7"/>
            <p:cNvSpPr/>
            <p:nvPr/>
          </p:nvSpPr>
          <p:spPr>
            <a:xfrm>
              <a:off x="3878581" y="4615931"/>
              <a:ext cx="21438" cy="18435"/>
            </a:xfrm>
            <a:custGeom>
              <a:rect b="b" l="l" r="r" t="t"/>
              <a:pathLst>
                <a:path extrusionOk="0" h="178" w="207">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7"/>
            <p:cNvSpPr/>
            <p:nvPr/>
          </p:nvSpPr>
          <p:spPr>
            <a:xfrm>
              <a:off x="3833114" y="4615931"/>
              <a:ext cx="21542" cy="18435"/>
            </a:xfrm>
            <a:custGeom>
              <a:rect b="b" l="l" r="r" t="t"/>
              <a:pathLst>
                <a:path extrusionOk="0" h="178" w="208">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7"/>
            <p:cNvSpPr/>
            <p:nvPr/>
          </p:nvSpPr>
          <p:spPr>
            <a:xfrm>
              <a:off x="3790651" y="4615827"/>
              <a:ext cx="21542" cy="18539"/>
            </a:xfrm>
            <a:custGeom>
              <a:rect b="b" l="l" r="r" t="t"/>
              <a:pathLst>
                <a:path extrusionOk="0" h="179" w="208">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0" name="Google Shape;4430;p17"/>
          <p:cNvSpPr/>
          <p:nvPr/>
        </p:nvSpPr>
        <p:spPr>
          <a:xfrm rot="10800000">
            <a:off x="8319151" y="311042"/>
            <a:ext cx="824843" cy="1133133"/>
          </a:xfrm>
          <a:custGeom>
            <a:rect b="b" l="l" r="r" t="t"/>
            <a:pathLst>
              <a:path extrusionOk="0" h="14081" w="1025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7"/>
          <p:cNvSpPr/>
          <p:nvPr/>
        </p:nvSpPr>
        <p:spPr>
          <a:xfrm flipH="1">
            <a:off x="8113066" y="-5862"/>
            <a:ext cx="1030929" cy="683349"/>
          </a:xfrm>
          <a:custGeom>
            <a:rect b="b" l="l" r="r" t="t"/>
            <a:pathLst>
              <a:path extrusionOk="0" h="4166" w="6285">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7"/>
          <p:cNvSpPr/>
          <p:nvPr/>
        </p:nvSpPr>
        <p:spPr>
          <a:xfrm flipH="1">
            <a:off x="8995548" y="1027036"/>
            <a:ext cx="15583" cy="10006"/>
          </a:xfrm>
          <a:custGeom>
            <a:rect b="b" l="l" r="r" t="t"/>
            <a:pathLst>
              <a:path extrusionOk="0" h="61" w="95">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7"/>
          <p:cNvSpPr/>
          <p:nvPr/>
        </p:nvSpPr>
        <p:spPr>
          <a:xfrm flipH="1">
            <a:off x="9039015" y="1027036"/>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7"/>
          <p:cNvSpPr/>
          <p:nvPr/>
        </p:nvSpPr>
        <p:spPr>
          <a:xfrm flipH="1">
            <a:off x="9092325" y="1027036"/>
            <a:ext cx="25261" cy="21652"/>
          </a:xfrm>
          <a:custGeom>
            <a:rect b="b" l="l" r="r" t="t"/>
            <a:pathLst>
              <a:path extrusionOk="0" h="132" w="154">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7"/>
          <p:cNvSpPr/>
          <p:nvPr/>
        </p:nvSpPr>
        <p:spPr>
          <a:xfrm flipH="1">
            <a:off x="8940598" y="973726"/>
            <a:ext cx="17387" cy="19027"/>
          </a:xfrm>
          <a:custGeom>
            <a:rect b="b" l="l" r="r" t="t"/>
            <a:pathLst>
              <a:path extrusionOk="0" h="116" w="106">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7"/>
          <p:cNvSpPr/>
          <p:nvPr/>
        </p:nvSpPr>
        <p:spPr>
          <a:xfrm flipH="1">
            <a:off x="8985870" y="973562"/>
            <a:ext cx="25261" cy="21980"/>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7"/>
          <p:cNvSpPr/>
          <p:nvPr/>
        </p:nvSpPr>
        <p:spPr>
          <a:xfrm flipH="1">
            <a:off x="9039015" y="973562"/>
            <a:ext cx="25261" cy="21980"/>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7"/>
          <p:cNvSpPr/>
          <p:nvPr/>
        </p:nvSpPr>
        <p:spPr>
          <a:xfrm flipH="1">
            <a:off x="9095934" y="973726"/>
            <a:ext cx="21652" cy="21816"/>
          </a:xfrm>
          <a:custGeom>
            <a:rect b="b" l="l" r="r" t="t"/>
            <a:pathLst>
              <a:path extrusionOk="0" h="133" w="132">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7"/>
          <p:cNvSpPr/>
          <p:nvPr/>
        </p:nvSpPr>
        <p:spPr>
          <a:xfrm flipH="1">
            <a:off x="8936169" y="920580"/>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7"/>
          <p:cNvSpPr/>
          <p:nvPr/>
        </p:nvSpPr>
        <p:spPr>
          <a:xfrm flipH="1">
            <a:off x="8985870" y="920416"/>
            <a:ext cx="25261" cy="21652"/>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7"/>
          <p:cNvSpPr/>
          <p:nvPr/>
        </p:nvSpPr>
        <p:spPr>
          <a:xfrm flipH="1">
            <a:off x="9039015" y="920416"/>
            <a:ext cx="25261" cy="21652"/>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7"/>
          <p:cNvSpPr/>
          <p:nvPr/>
        </p:nvSpPr>
        <p:spPr>
          <a:xfrm flipH="1">
            <a:off x="9095934" y="920580"/>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7"/>
          <p:cNvSpPr/>
          <p:nvPr/>
        </p:nvSpPr>
        <p:spPr>
          <a:xfrm flipH="1">
            <a:off x="8893357" y="867270"/>
            <a:ext cx="15583" cy="20668"/>
          </a:xfrm>
          <a:custGeom>
            <a:rect b="b" l="l" r="r" t="t"/>
            <a:pathLst>
              <a:path extrusionOk="0" h="126" w="95">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7"/>
          <p:cNvSpPr/>
          <p:nvPr/>
        </p:nvSpPr>
        <p:spPr>
          <a:xfrm flipH="1">
            <a:off x="8932560" y="867270"/>
            <a:ext cx="25425" cy="21652"/>
          </a:xfrm>
          <a:custGeom>
            <a:rect b="b" l="l" r="r" t="t"/>
            <a:pathLst>
              <a:path extrusionOk="0" h="132" w="155">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7"/>
          <p:cNvSpPr/>
          <p:nvPr/>
        </p:nvSpPr>
        <p:spPr>
          <a:xfrm flipH="1">
            <a:off x="8985870" y="867270"/>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7"/>
          <p:cNvSpPr/>
          <p:nvPr/>
        </p:nvSpPr>
        <p:spPr>
          <a:xfrm flipH="1">
            <a:off x="9039015" y="867270"/>
            <a:ext cx="25261" cy="21652"/>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7"/>
          <p:cNvSpPr/>
          <p:nvPr/>
        </p:nvSpPr>
        <p:spPr>
          <a:xfrm flipH="1">
            <a:off x="9092325" y="867270"/>
            <a:ext cx="25261" cy="21652"/>
          </a:xfrm>
          <a:custGeom>
            <a:rect b="b" l="l" r="r" t="t"/>
            <a:pathLst>
              <a:path extrusionOk="0" h="132" w="154">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7"/>
          <p:cNvSpPr/>
          <p:nvPr/>
        </p:nvSpPr>
        <p:spPr>
          <a:xfrm flipH="1">
            <a:off x="8885976" y="814124"/>
            <a:ext cx="20340" cy="21652"/>
          </a:xfrm>
          <a:custGeom>
            <a:rect b="b" l="l" r="r" t="t"/>
            <a:pathLst>
              <a:path extrusionOk="0" h="132" w="124">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7"/>
          <p:cNvSpPr/>
          <p:nvPr/>
        </p:nvSpPr>
        <p:spPr>
          <a:xfrm flipH="1">
            <a:off x="8936169" y="814124"/>
            <a:ext cx="21816" cy="21652"/>
          </a:xfrm>
          <a:custGeom>
            <a:rect b="b" l="l" r="r" t="t"/>
            <a:pathLst>
              <a:path extrusionOk="0" h="132" w="133">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7"/>
          <p:cNvSpPr/>
          <p:nvPr/>
        </p:nvSpPr>
        <p:spPr>
          <a:xfrm flipH="1">
            <a:off x="8985870" y="813960"/>
            <a:ext cx="25261" cy="21816"/>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7"/>
          <p:cNvSpPr/>
          <p:nvPr/>
        </p:nvSpPr>
        <p:spPr>
          <a:xfrm flipH="1">
            <a:off x="9039015" y="813960"/>
            <a:ext cx="25261" cy="21816"/>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7"/>
          <p:cNvSpPr/>
          <p:nvPr/>
        </p:nvSpPr>
        <p:spPr>
          <a:xfrm flipH="1">
            <a:off x="9095934" y="814124"/>
            <a:ext cx="21652" cy="21652"/>
          </a:xfrm>
          <a:custGeom>
            <a:rect b="b" l="l" r="r" t="t"/>
            <a:pathLst>
              <a:path extrusionOk="0" h="132" w="132">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7"/>
          <p:cNvSpPr/>
          <p:nvPr/>
        </p:nvSpPr>
        <p:spPr>
          <a:xfrm flipH="1">
            <a:off x="8879414" y="760815"/>
            <a:ext cx="25261" cy="21652"/>
          </a:xfrm>
          <a:custGeom>
            <a:rect b="b" l="l" r="r" t="t"/>
            <a:pathLst>
              <a:path extrusionOk="0" h="132" w="154">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7"/>
          <p:cNvSpPr/>
          <p:nvPr/>
        </p:nvSpPr>
        <p:spPr>
          <a:xfrm flipH="1">
            <a:off x="8936169" y="760979"/>
            <a:ext cx="21816" cy="21488"/>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7"/>
          <p:cNvSpPr/>
          <p:nvPr/>
        </p:nvSpPr>
        <p:spPr>
          <a:xfrm flipH="1">
            <a:off x="8985870" y="760815"/>
            <a:ext cx="25261" cy="21652"/>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7"/>
          <p:cNvSpPr/>
          <p:nvPr/>
        </p:nvSpPr>
        <p:spPr>
          <a:xfrm flipH="1">
            <a:off x="9039015" y="760815"/>
            <a:ext cx="25261" cy="21652"/>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7"/>
          <p:cNvSpPr/>
          <p:nvPr/>
        </p:nvSpPr>
        <p:spPr>
          <a:xfrm flipH="1">
            <a:off x="9095934" y="760979"/>
            <a:ext cx="21652" cy="21488"/>
          </a:xfrm>
          <a:custGeom>
            <a:rect b="b" l="l" r="r" t="t"/>
            <a:pathLst>
              <a:path extrusionOk="0" h="131" w="132">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7"/>
          <p:cNvSpPr/>
          <p:nvPr/>
        </p:nvSpPr>
        <p:spPr>
          <a:xfrm flipH="1">
            <a:off x="8879414" y="707669"/>
            <a:ext cx="25261" cy="21652"/>
          </a:xfrm>
          <a:custGeom>
            <a:rect b="b" l="l" r="r" t="t"/>
            <a:pathLst>
              <a:path extrusionOk="0" h="132" w="154">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7"/>
          <p:cNvSpPr/>
          <p:nvPr/>
        </p:nvSpPr>
        <p:spPr>
          <a:xfrm flipH="1">
            <a:off x="8936169" y="707505"/>
            <a:ext cx="21816" cy="21816"/>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7"/>
          <p:cNvSpPr/>
          <p:nvPr/>
        </p:nvSpPr>
        <p:spPr>
          <a:xfrm flipH="1">
            <a:off x="8985870" y="707669"/>
            <a:ext cx="25261" cy="21652"/>
          </a:xfrm>
          <a:custGeom>
            <a:rect b="b" l="l" r="r" t="t"/>
            <a:pathLst>
              <a:path extrusionOk="0" h="132" w="154">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7"/>
          <p:cNvSpPr/>
          <p:nvPr/>
        </p:nvSpPr>
        <p:spPr>
          <a:xfrm flipH="1">
            <a:off x="9039015" y="707669"/>
            <a:ext cx="25261" cy="21652"/>
          </a:xfrm>
          <a:custGeom>
            <a:rect b="b" l="l" r="r" t="t"/>
            <a:pathLst>
              <a:path extrusionOk="0" h="132" w="154">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7"/>
          <p:cNvSpPr/>
          <p:nvPr/>
        </p:nvSpPr>
        <p:spPr>
          <a:xfrm flipH="1">
            <a:off x="9095934" y="707505"/>
            <a:ext cx="21652" cy="21816"/>
          </a:xfrm>
          <a:custGeom>
            <a:rect b="b" l="l" r="r" t="t"/>
            <a:pathLst>
              <a:path extrusionOk="0" h="133" w="132">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7"/>
          <p:cNvSpPr/>
          <p:nvPr/>
        </p:nvSpPr>
        <p:spPr>
          <a:xfrm flipH="1">
            <a:off x="8879414" y="654359"/>
            <a:ext cx="25261" cy="21816"/>
          </a:xfrm>
          <a:custGeom>
            <a:rect b="b" l="l" r="r" t="t"/>
            <a:pathLst>
              <a:path extrusionOk="0" h="133" w="154">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7"/>
          <p:cNvSpPr/>
          <p:nvPr/>
        </p:nvSpPr>
        <p:spPr>
          <a:xfrm flipH="1">
            <a:off x="8936169" y="654359"/>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7"/>
          <p:cNvSpPr/>
          <p:nvPr/>
        </p:nvSpPr>
        <p:spPr>
          <a:xfrm flipH="1">
            <a:off x="8985870" y="654359"/>
            <a:ext cx="25261" cy="21816"/>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7"/>
          <p:cNvSpPr/>
          <p:nvPr/>
        </p:nvSpPr>
        <p:spPr>
          <a:xfrm flipH="1">
            <a:off x="9039015" y="654359"/>
            <a:ext cx="25261" cy="21816"/>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7"/>
          <p:cNvSpPr/>
          <p:nvPr/>
        </p:nvSpPr>
        <p:spPr>
          <a:xfrm flipH="1">
            <a:off x="9095934" y="654359"/>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7"/>
          <p:cNvSpPr/>
          <p:nvPr/>
        </p:nvSpPr>
        <p:spPr>
          <a:xfrm flipH="1">
            <a:off x="8836439" y="601213"/>
            <a:ext cx="15091" cy="17879"/>
          </a:xfrm>
          <a:custGeom>
            <a:rect b="b" l="l" r="r" t="t"/>
            <a:pathLst>
              <a:path extrusionOk="0" h="109" w="92">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7"/>
          <p:cNvSpPr/>
          <p:nvPr/>
        </p:nvSpPr>
        <p:spPr>
          <a:xfrm flipH="1">
            <a:off x="8879414" y="601213"/>
            <a:ext cx="25261" cy="21652"/>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7"/>
          <p:cNvSpPr/>
          <p:nvPr/>
        </p:nvSpPr>
        <p:spPr>
          <a:xfrm flipH="1">
            <a:off x="8936169" y="601213"/>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7"/>
          <p:cNvSpPr/>
          <p:nvPr/>
        </p:nvSpPr>
        <p:spPr>
          <a:xfrm flipH="1">
            <a:off x="8985870" y="601213"/>
            <a:ext cx="25261" cy="21652"/>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7"/>
          <p:cNvSpPr/>
          <p:nvPr/>
        </p:nvSpPr>
        <p:spPr>
          <a:xfrm flipH="1">
            <a:off x="9039015" y="601213"/>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7"/>
          <p:cNvSpPr/>
          <p:nvPr/>
        </p:nvSpPr>
        <p:spPr>
          <a:xfrm flipH="1">
            <a:off x="9095934" y="601213"/>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7"/>
          <p:cNvSpPr/>
          <p:nvPr/>
        </p:nvSpPr>
        <p:spPr>
          <a:xfrm flipH="1">
            <a:off x="8776568" y="547903"/>
            <a:ext cx="25589" cy="19520"/>
          </a:xfrm>
          <a:custGeom>
            <a:rect b="b" l="l" r="r" t="t"/>
            <a:pathLst>
              <a:path extrusionOk="0" h="119" w="156">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7"/>
          <p:cNvSpPr/>
          <p:nvPr/>
        </p:nvSpPr>
        <p:spPr>
          <a:xfrm flipH="1">
            <a:off x="8826269" y="547903"/>
            <a:ext cx="25261" cy="21816"/>
          </a:xfrm>
          <a:custGeom>
            <a:rect b="b" l="l" r="r" t="t"/>
            <a:pathLst>
              <a:path extrusionOk="0" h="133" w="154">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7"/>
          <p:cNvSpPr/>
          <p:nvPr/>
        </p:nvSpPr>
        <p:spPr>
          <a:xfrm flipH="1">
            <a:off x="8879414" y="547903"/>
            <a:ext cx="25261" cy="21816"/>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7"/>
          <p:cNvSpPr/>
          <p:nvPr/>
        </p:nvSpPr>
        <p:spPr>
          <a:xfrm flipH="1">
            <a:off x="8936169" y="547903"/>
            <a:ext cx="21816" cy="21816"/>
          </a:xfrm>
          <a:custGeom>
            <a:rect b="b" l="l" r="r" t="t"/>
            <a:pathLst>
              <a:path extrusionOk="0" h="133" w="133">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7"/>
          <p:cNvSpPr/>
          <p:nvPr/>
        </p:nvSpPr>
        <p:spPr>
          <a:xfrm flipH="1">
            <a:off x="8985870" y="547903"/>
            <a:ext cx="25261" cy="21816"/>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7"/>
          <p:cNvSpPr/>
          <p:nvPr/>
        </p:nvSpPr>
        <p:spPr>
          <a:xfrm flipH="1">
            <a:off x="9039015" y="547903"/>
            <a:ext cx="25261" cy="21816"/>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7"/>
          <p:cNvSpPr/>
          <p:nvPr/>
        </p:nvSpPr>
        <p:spPr>
          <a:xfrm flipH="1">
            <a:off x="9095934" y="547903"/>
            <a:ext cx="21652" cy="21816"/>
          </a:xfrm>
          <a:custGeom>
            <a:rect b="b" l="l" r="r" t="t"/>
            <a:pathLst>
              <a:path extrusionOk="0" h="133" w="132">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7"/>
          <p:cNvSpPr/>
          <p:nvPr/>
        </p:nvSpPr>
        <p:spPr>
          <a:xfrm flipH="1">
            <a:off x="8308263" y="494758"/>
            <a:ext cx="5413" cy="1476"/>
          </a:xfrm>
          <a:custGeom>
            <a:rect b="b" l="l" r="r" t="t"/>
            <a:pathLst>
              <a:path extrusionOk="0" h="9" w="33">
                <a:moveTo>
                  <a:pt x="32" y="1"/>
                </a:moveTo>
                <a:cubicBezTo>
                  <a:pt x="21" y="1"/>
                  <a:pt x="10" y="4"/>
                  <a:pt x="1" y="8"/>
                </a:cubicBezTo>
                <a:cubicBezTo>
                  <a:pt x="11" y="6"/>
                  <a:pt x="22" y="4"/>
                  <a:pt x="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7"/>
          <p:cNvSpPr/>
          <p:nvPr/>
        </p:nvSpPr>
        <p:spPr>
          <a:xfrm flipH="1">
            <a:off x="8350910" y="494758"/>
            <a:ext cx="23128" cy="13614"/>
          </a:xfrm>
          <a:custGeom>
            <a:rect b="b" l="l" r="r" t="t"/>
            <a:pathLst>
              <a:path extrusionOk="0" h="83" w="141">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7"/>
          <p:cNvSpPr/>
          <p:nvPr/>
        </p:nvSpPr>
        <p:spPr>
          <a:xfrm flipH="1">
            <a:off x="8400447" y="494758"/>
            <a:ext cx="29361" cy="19684"/>
          </a:xfrm>
          <a:custGeom>
            <a:rect b="b" l="l" r="r" t="t"/>
            <a:pathLst>
              <a:path extrusionOk="0" h="120" w="179">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7"/>
          <p:cNvSpPr/>
          <p:nvPr/>
        </p:nvSpPr>
        <p:spPr>
          <a:xfrm flipH="1">
            <a:off x="8453593" y="494758"/>
            <a:ext cx="25425" cy="21816"/>
          </a:xfrm>
          <a:custGeom>
            <a:rect b="b" l="l" r="r" t="t"/>
            <a:pathLst>
              <a:path extrusionOk="0" h="133" w="155">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7"/>
          <p:cNvSpPr/>
          <p:nvPr/>
        </p:nvSpPr>
        <p:spPr>
          <a:xfrm flipH="1">
            <a:off x="8510511" y="494758"/>
            <a:ext cx="21652" cy="21816"/>
          </a:xfrm>
          <a:custGeom>
            <a:rect b="b" l="l" r="r" t="t"/>
            <a:pathLst>
              <a:path extrusionOk="0" h="133" w="132">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7"/>
          <p:cNvSpPr/>
          <p:nvPr/>
        </p:nvSpPr>
        <p:spPr>
          <a:xfrm flipH="1">
            <a:off x="8560048"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7"/>
          <p:cNvSpPr/>
          <p:nvPr/>
        </p:nvSpPr>
        <p:spPr>
          <a:xfrm flipH="1">
            <a:off x="8616967" y="494758"/>
            <a:ext cx="21652" cy="21816"/>
          </a:xfrm>
          <a:custGeom>
            <a:rect b="b" l="l" r="r" t="t"/>
            <a:pathLst>
              <a:path extrusionOk="0" h="133" w="132">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7"/>
          <p:cNvSpPr/>
          <p:nvPr/>
        </p:nvSpPr>
        <p:spPr>
          <a:xfrm flipH="1">
            <a:off x="8666504" y="494758"/>
            <a:ext cx="25261" cy="21816"/>
          </a:xfrm>
          <a:custGeom>
            <a:rect b="b" l="l" r="r" t="t"/>
            <a:pathLst>
              <a:path extrusionOk="0" h="133" w="154">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7"/>
          <p:cNvSpPr/>
          <p:nvPr/>
        </p:nvSpPr>
        <p:spPr>
          <a:xfrm flipH="1">
            <a:off x="8719649" y="494758"/>
            <a:ext cx="25425" cy="21816"/>
          </a:xfrm>
          <a:custGeom>
            <a:rect b="b" l="l" r="r" t="t"/>
            <a:pathLst>
              <a:path extrusionOk="0" h="133" w="155">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7"/>
          <p:cNvSpPr/>
          <p:nvPr/>
        </p:nvSpPr>
        <p:spPr>
          <a:xfrm flipH="1">
            <a:off x="8776568"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7"/>
          <p:cNvSpPr/>
          <p:nvPr/>
        </p:nvSpPr>
        <p:spPr>
          <a:xfrm flipH="1">
            <a:off x="8826269" y="494758"/>
            <a:ext cx="25261" cy="21816"/>
          </a:xfrm>
          <a:custGeom>
            <a:rect b="b" l="l" r="r" t="t"/>
            <a:pathLst>
              <a:path extrusionOk="0" h="133" w="154">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7"/>
          <p:cNvSpPr/>
          <p:nvPr/>
        </p:nvSpPr>
        <p:spPr>
          <a:xfrm flipH="1">
            <a:off x="8879414" y="494758"/>
            <a:ext cx="25261" cy="21816"/>
          </a:xfrm>
          <a:custGeom>
            <a:rect b="b" l="l" r="r" t="t"/>
            <a:pathLst>
              <a:path extrusionOk="0" h="133" w="154">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7"/>
          <p:cNvSpPr/>
          <p:nvPr/>
        </p:nvSpPr>
        <p:spPr>
          <a:xfrm flipH="1">
            <a:off x="8936169"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7"/>
          <p:cNvSpPr/>
          <p:nvPr/>
        </p:nvSpPr>
        <p:spPr>
          <a:xfrm flipH="1">
            <a:off x="8985870"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7"/>
          <p:cNvSpPr/>
          <p:nvPr/>
        </p:nvSpPr>
        <p:spPr>
          <a:xfrm flipH="1">
            <a:off x="9039015" y="494758"/>
            <a:ext cx="25261" cy="21816"/>
          </a:xfrm>
          <a:custGeom>
            <a:rect b="b" l="l" r="r" t="t"/>
            <a:pathLst>
              <a:path extrusionOk="0" h="133" w="154">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7"/>
          <p:cNvSpPr/>
          <p:nvPr/>
        </p:nvSpPr>
        <p:spPr>
          <a:xfrm flipH="1">
            <a:off x="9095934" y="494758"/>
            <a:ext cx="21652" cy="21816"/>
          </a:xfrm>
          <a:custGeom>
            <a:rect b="b" l="l" r="r" t="t"/>
            <a:pathLst>
              <a:path extrusionOk="0" h="133" w="132">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7"/>
          <p:cNvSpPr/>
          <p:nvPr/>
        </p:nvSpPr>
        <p:spPr>
          <a:xfrm flipH="1">
            <a:off x="8191473" y="441612"/>
            <a:ext cx="24440" cy="17387"/>
          </a:xfrm>
          <a:custGeom>
            <a:rect b="b" l="l" r="r" t="t"/>
            <a:pathLst>
              <a:path extrusionOk="0" h="106" w="149">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7"/>
          <p:cNvSpPr/>
          <p:nvPr/>
        </p:nvSpPr>
        <p:spPr>
          <a:xfrm flipH="1">
            <a:off x="8240846"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7"/>
          <p:cNvSpPr/>
          <p:nvPr/>
        </p:nvSpPr>
        <p:spPr>
          <a:xfrm flipH="1">
            <a:off x="8293992" y="441612"/>
            <a:ext cx="25261" cy="21488"/>
          </a:xfrm>
          <a:custGeom>
            <a:rect b="b" l="l" r="r" t="t"/>
            <a:pathLst>
              <a:path extrusionOk="0" h="131"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7"/>
          <p:cNvSpPr/>
          <p:nvPr/>
        </p:nvSpPr>
        <p:spPr>
          <a:xfrm flipH="1">
            <a:off x="8347302" y="441612"/>
            <a:ext cx="25261" cy="21488"/>
          </a:xfrm>
          <a:custGeom>
            <a:rect b="b" l="l" r="r" t="t"/>
            <a:pathLst>
              <a:path extrusionOk="0" h="131"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7"/>
          <p:cNvSpPr/>
          <p:nvPr/>
        </p:nvSpPr>
        <p:spPr>
          <a:xfrm flipH="1">
            <a:off x="8400447"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7"/>
          <p:cNvSpPr/>
          <p:nvPr/>
        </p:nvSpPr>
        <p:spPr>
          <a:xfrm flipH="1">
            <a:off x="8453593" y="441612"/>
            <a:ext cx="25425" cy="21488"/>
          </a:xfrm>
          <a:custGeom>
            <a:rect b="b" l="l" r="r" t="t"/>
            <a:pathLst>
              <a:path extrusionOk="0" h="131" w="155">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7"/>
          <p:cNvSpPr/>
          <p:nvPr/>
        </p:nvSpPr>
        <p:spPr>
          <a:xfrm flipH="1">
            <a:off x="8510511" y="441612"/>
            <a:ext cx="21652" cy="21488"/>
          </a:xfrm>
          <a:custGeom>
            <a:rect b="b" l="l" r="r" t="t"/>
            <a:pathLst>
              <a:path extrusionOk="0" h="131" w="132">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7"/>
          <p:cNvSpPr/>
          <p:nvPr/>
        </p:nvSpPr>
        <p:spPr>
          <a:xfrm flipH="1">
            <a:off x="8560048"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7"/>
          <p:cNvSpPr/>
          <p:nvPr/>
        </p:nvSpPr>
        <p:spPr>
          <a:xfrm flipH="1">
            <a:off x="8616967" y="441612"/>
            <a:ext cx="21652" cy="21488"/>
          </a:xfrm>
          <a:custGeom>
            <a:rect b="b" l="l" r="r" t="t"/>
            <a:pathLst>
              <a:path extrusionOk="0" h="131" w="132">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7"/>
          <p:cNvSpPr/>
          <p:nvPr/>
        </p:nvSpPr>
        <p:spPr>
          <a:xfrm flipH="1">
            <a:off x="8666504" y="441612"/>
            <a:ext cx="25261" cy="21488"/>
          </a:xfrm>
          <a:custGeom>
            <a:rect b="b" l="l" r="r" t="t"/>
            <a:pathLst>
              <a:path extrusionOk="0" h="131" w="154">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7"/>
          <p:cNvSpPr/>
          <p:nvPr/>
        </p:nvSpPr>
        <p:spPr>
          <a:xfrm flipH="1">
            <a:off x="8719649" y="441612"/>
            <a:ext cx="25425" cy="21488"/>
          </a:xfrm>
          <a:custGeom>
            <a:rect b="b" l="l" r="r" t="t"/>
            <a:pathLst>
              <a:path extrusionOk="0" h="131"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7"/>
          <p:cNvSpPr/>
          <p:nvPr/>
        </p:nvSpPr>
        <p:spPr>
          <a:xfrm flipH="1">
            <a:off x="8776568"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7"/>
          <p:cNvSpPr/>
          <p:nvPr/>
        </p:nvSpPr>
        <p:spPr>
          <a:xfrm flipH="1">
            <a:off x="8826269"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7"/>
          <p:cNvSpPr/>
          <p:nvPr/>
        </p:nvSpPr>
        <p:spPr>
          <a:xfrm flipH="1">
            <a:off x="8879414"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7"/>
          <p:cNvSpPr/>
          <p:nvPr/>
        </p:nvSpPr>
        <p:spPr>
          <a:xfrm flipH="1">
            <a:off x="8936169"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7"/>
          <p:cNvSpPr/>
          <p:nvPr/>
        </p:nvSpPr>
        <p:spPr>
          <a:xfrm flipH="1">
            <a:off x="8985870" y="441612"/>
            <a:ext cx="25261" cy="21488"/>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7"/>
          <p:cNvSpPr/>
          <p:nvPr/>
        </p:nvSpPr>
        <p:spPr>
          <a:xfrm flipH="1">
            <a:off x="9039015"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7"/>
          <p:cNvSpPr/>
          <p:nvPr/>
        </p:nvSpPr>
        <p:spPr>
          <a:xfrm flipH="1">
            <a:off x="9095934" y="441612"/>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7"/>
          <p:cNvSpPr/>
          <p:nvPr/>
        </p:nvSpPr>
        <p:spPr>
          <a:xfrm flipH="1">
            <a:off x="8090431" y="388302"/>
            <a:ext cx="15911" cy="12302"/>
          </a:xfrm>
          <a:custGeom>
            <a:rect b="b" l="l" r="r" t="t"/>
            <a:pathLst>
              <a:path extrusionOk="0" h="75" w="97">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7"/>
          <p:cNvSpPr/>
          <p:nvPr/>
        </p:nvSpPr>
        <p:spPr>
          <a:xfrm flipH="1">
            <a:off x="8134227" y="388302"/>
            <a:ext cx="25261" cy="21652"/>
          </a:xfrm>
          <a:custGeom>
            <a:rect b="b" l="l" r="r" t="t"/>
            <a:pathLst>
              <a:path extrusionOk="0" h="132" w="154">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7"/>
          <p:cNvSpPr/>
          <p:nvPr/>
        </p:nvSpPr>
        <p:spPr>
          <a:xfrm flipH="1">
            <a:off x="8191145"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7"/>
          <p:cNvSpPr/>
          <p:nvPr/>
        </p:nvSpPr>
        <p:spPr>
          <a:xfrm flipH="1">
            <a:off x="8240846" y="388302"/>
            <a:ext cx="25261" cy="21652"/>
          </a:xfrm>
          <a:custGeom>
            <a:rect b="b" l="l" r="r" t="t"/>
            <a:pathLst>
              <a:path extrusionOk="0" h="132" w="154">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7"/>
          <p:cNvSpPr/>
          <p:nvPr/>
        </p:nvSpPr>
        <p:spPr>
          <a:xfrm flipH="1">
            <a:off x="8293992" y="388302"/>
            <a:ext cx="25261" cy="21652"/>
          </a:xfrm>
          <a:custGeom>
            <a:rect b="b" l="l" r="r" t="t"/>
            <a:pathLst>
              <a:path extrusionOk="0" h="132" w="154">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7"/>
          <p:cNvSpPr/>
          <p:nvPr/>
        </p:nvSpPr>
        <p:spPr>
          <a:xfrm flipH="1">
            <a:off x="8347302"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7"/>
          <p:cNvSpPr/>
          <p:nvPr/>
        </p:nvSpPr>
        <p:spPr>
          <a:xfrm flipH="1">
            <a:off x="8400447"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7"/>
          <p:cNvSpPr/>
          <p:nvPr/>
        </p:nvSpPr>
        <p:spPr>
          <a:xfrm flipH="1">
            <a:off x="8453593" y="388302"/>
            <a:ext cx="25425" cy="21652"/>
          </a:xfrm>
          <a:custGeom>
            <a:rect b="b" l="l" r="r" t="t"/>
            <a:pathLst>
              <a:path extrusionOk="0" h="132" w="155">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7"/>
          <p:cNvSpPr/>
          <p:nvPr/>
        </p:nvSpPr>
        <p:spPr>
          <a:xfrm flipH="1">
            <a:off x="8510511" y="388302"/>
            <a:ext cx="21652" cy="21652"/>
          </a:xfrm>
          <a:custGeom>
            <a:rect b="b" l="l" r="r" t="t"/>
            <a:pathLst>
              <a:path extrusionOk="0" h="132" w="132">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7"/>
          <p:cNvSpPr/>
          <p:nvPr/>
        </p:nvSpPr>
        <p:spPr>
          <a:xfrm flipH="1">
            <a:off x="8560048"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7"/>
          <p:cNvSpPr/>
          <p:nvPr/>
        </p:nvSpPr>
        <p:spPr>
          <a:xfrm flipH="1">
            <a:off x="8616967" y="388302"/>
            <a:ext cx="21652" cy="21652"/>
          </a:xfrm>
          <a:custGeom>
            <a:rect b="b" l="l" r="r" t="t"/>
            <a:pathLst>
              <a:path extrusionOk="0" h="132" w="132">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7"/>
          <p:cNvSpPr/>
          <p:nvPr/>
        </p:nvSpPr>
        <p:spPr>
          <a:xfrm flipH="1">
            <a:off x="8666504" y="388302"/>
            <a:ext cx="25261" cy="21652"/>
          </a:xfrm>
          <a:custGeom>
            <a:rect b="b" l="l" r="r" t="t"/>
            <a:pathLst>
              <a:path extrusionOk="0" h="132" w="154">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7"/>
          <p:cNvSpPr/>
          <p:nvPr/>
        </p:nvSpPr>
        <p:spPr>
          <a:xfrm flipH="1">
            <a:off x="8719649" y="388302"/>
            <a:ext cx="25425" cy="21652"/>
          </a:xfrm>
          <a:custGeom>
            <a:rect b="b" l="l" r="r" t="t"/>
            <a:pathLst>
              <a:path extrusionOk="0" h="132" w="155">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7"/>
          <p:cNvSpPr/>
          <p:nvPr/>
        </p:nvSpPr>
        <p:spPr>
          <a:xfrm flipH="1">
            <a:off x="8776568"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7"/>
          <p:cNvSpPr/>
          <p:nvPr/>
        </p:nvSpPr>
        <p:spPr>
          <a:xfrm flipH="1">
            <a:off x="8826269" y="388302"/>
            <a:ext cx="25261" cy="21652"/>
          </a:xfrm>
          <a:custGeom>
            <a:rect b="b" l="l" r="r" t="t"/>
            <a:pathLst>
              <a:path extrusionOk="0" h="132" w="154">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7"/>
          <p:cNvSpPr/>
          <p:nvPr/>
        </p:nvSpPr>
        <p:spPr>
          <a:xfrm flipH="1">
            <a:off x="8879414"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7"/>
          <p:cNvSpPr/>
          <p:nvPr/>
        </p:nvSpPr>
        <p:spPr>
          <a:xfrm flipH="1">
            <a:off x="8936169"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7"/>
          <p:cNvSpPr/>
          <p:nvPr/>
        </p:nvSpPr>
        <p:spPr>
          <a:xfrm flipH="1">
            <a:off x="8985870" y="388302"/>
            <a:ext cx="25261" cy="21652"/>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7"/>
          <p:cNvSpPr/>
          <p:nvPr/>
        </p:nvSpPr>
        <p:spPr>
          <a:xfrm flipH="1">
            <a:off x="9039015"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7"/>
          <p:cNvSpPr/>
          <p:nvPr/>
        </p:nvSpPr>
        <p:spPr>
          <a:xfrm flipH="1">
            <a:off x="9095934" y="388302"/>
            <a:ext cx="21652" cy="21652"/>
          </a:xfrm>
          <a:custGeom>
            <a:rect b="b" l="l" r="r" t="t"/>
            <a:pathLst>
              <a:path extrusionOk="0" h="132" w="132">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7"/>
          <p:cNvSpPr/>
          <p:nvPr/>
        </p:nvSpPr>
        <p:spPr>
          <a:xfrm flipH="1">
            <a:off x="8032036" y="335156"/>
            <a:ext cx="25425" cy="20668"/>
          </a:xfrm>
          <a:custGeom>
            <a:rect b="b" l="l" r="r" t="t"/>
            <a:pathLst>
              <a:path extrusionOk="0" h="126" w="155">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7"/>
          <p:cNvSpPr/>
          <p:nvPr/>
        </p:nvSpPr>
        <p:spPr>
          <a:xfrm flipH="1">
            <a:off x="8081081"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7"/>
          <p:cNvSpPr/>
          <p:nvPr/>
        </p:nvSpPr>
        <p:spPr>
          <a:xfrm flipH="1">
            <a:off x="8134227" y="334992"/>
            <a:ext cx="25261" cy="21816"/>
          </a:xfrm>
          <a:custGeom>
            <a:rect b="b" l="l" r="r" t="t"/>
            <a:pathLst>
              <a:path extrusionOk="0" h="133" w="154">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7"/>
          <p:cNvSpPr/>
          <p:nvPr/>
        </p:nvSpPr>
        <p:spPr>
          <a:xfrm flipH="1">
            <a:off x="8191145"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7"/>
          <p:cNvSpPr/>
          <p:nvPr/>
        </p:nvSpPr>
        <p:spPr>
          <a:xfrm flipH="1">
            <a:off x="8240846"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7"/>
          <p:cNvSpPr/>
          <p:nvPr/>
        </p:nvSpPr>
        <p:spPr>
          <a:xfrm flipH="1">
            <a:off x="8293992" y="334992"/>
            <a:ext cx="25261" cy="21816"/>
          </a:xfrm>
          <a:custGeom>
            <a:rect b="b" l="l" r="r" t="t"/>
            <a:pathLst>
              <a:path extrusionOk="0" h="133" w="154">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7"/>
          <p:cNvSpPr/>
          <p:nvPr/>
        </p:nvSpPr>
        <p:spPr>
          <a:xfrm flipH="1">
            <a:off x="8347302" y="334992"/>
            <a:ext cx="25261" cy="21816"/>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7"/>
          <p:cNvSpPr/>
          <p:nvPr/>
        </p:nvSpPr>
        <p:spPr>
          <a:xfrm flipH="1">
            <a:off x="8400447"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7"/>
          <p:cNvSpPr/>
          <p:nvPr/>
        </p:nvSpPr>
        <p:spPr>
          <a:xfrm flipH="1">
            <a:off x="8453593" y="334992"/>
            <a:ext cx="25425" cy="21816"/>
          </a:xfrm>
          <a:custGeom>
            <a:rect b="b" l="l" r="r" t="t"/>
            <a:pathLst>
              <a:path extrusionOk="0" h="133" w="155">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7"/>
          <p:cNvSpPr/>
          <p:nvPr/>
        </p:nvSpPr>
        <p:spPr>
          <a:xfrm flipH="1">
            <a:off x="8510511" y="335156"/>
            <a:ext cx="21652" cy="21652"/>
          </a:xfrm>
          <a:custGeom>
            <a:rect b="b" l="l" r="r" t="t"/>
            <a:pathLst>
              <a:path extrusionOk="0" h="132" w="132">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7"/>
          <p:cNvSpPr/>
          <p:nvPr/>
        </p:nvSpPr>
        <p:spPr>
          <a:xfrm flipH="1">
            <a:off x="8560048"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7"/>
          <p:cNvSpPr/>
          <p:nvPr/>
        </p:nvSpPr>
        <p:spPr>
          <a:xfrm flipH="1">
            <a:off x="8616967" y="335156"/>
            <a:ext cx="21652" cy="21652"/>
          </a:xfrm>
          <a:custGeom>
            <a:rect b="b" l="l" r="r" t="t"/>
            <a:pathLst>
              <a:path extrusionOk="0" h="132" w="132">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7"/>
          <p:cNvSpPr/>
          <p:nvPr/>
        </p:nvSpPr>
        <p:spPr>
          <a:xfrm flipH="1">
            <a:off x="8666504"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7"/>
          <p:cNvSpPr/>
          <p:nvPr/>
        </p:nvSpPr>
        <p:spPr>
          <a:xfrm flipH="1">
            <a:off x="8719649" y="334992"/>
            <a:ext cx="25425" cy="21816"/>
          </a:xfrm>
          <a:custGeom>
            <a:rect b="b" l="l" r="r" t="t"/>
            <a:pathLst>
              <a:path extrusionOk="0" h="133" w="155">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7"/>
          <p:cNvSpPr/>
          <p:nvPr/>
        </p:nvSpPr>
        <p:spPr>
          <a:xfrm flipH="1">
            <a:off x="8776568"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7"/>
          <p:cNvSpPr/>
          <p:nvPr/>
        </p:nvSpPr>
        <p:spPr>
          <a:xfrm flipH="1">
            <a:off x="8826269"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7"/>
          <p:cNvSpPr/>
          <p:nvPr/>
        </p:nvSpPr>
        <p:spPr>
          <a:xfrm flipH="1">
            <a:off x="8879414"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7"/>
          <p:cNvSpPr/>
          <p:nvPr/>
        </p:nvSpPr>
        <p:spPr>
          <a:xfrm flipH="1">
            <a:off x="8936169"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7"/>
          <p:cNvSpPr/>
          <p:nvPr/>
        </p:nvSpPr>
        <p:spPr>
          <a:xfrm flipH="1">
            <a:off x="8985870" y="334992"/>
            <a:ext cx="25261" cy="21816"/>
          </a:xfrm>
          <a:custGeom>
            <a:rect b="b" l="l" r="r" t="t"/>
            <a:pathLst>
              <a:path extrusionOk="0" h="133" w="154">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7"/>
          <p:cNvSpPr/>
          <p:nvPr/>
        </p:nvSpPr>
        <p:spPr>
          <a:xfrm flipH="1">
            <a:off x="9039015"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7"/>
          <p:cNvSpPr/>
          <p:nvPr/>
        </p:nvSpPr>
        <p:spPr>
          <a:xfrm flipH="1">
            <a:off x="9095934" y="335156"/>
            <a:ext cx="21652" cy="21652"/>
          </a:xfrm>
          <a:custGeom>
            <a:rect b="b" l="l" r="r" t="t"/>
            <a:pathLst>
              <a:path extrusionOk="0" h="132" w="132">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7"/>
          <p:cNvSpPr/>
          <p:nvPr/>
        </p:nvSpPr>
        <p:spPr>
          <a:xfrm flipH="1">
            <a:off x="7979219" y="282010"/>
            <a:ext cx="24933" cy="21160"/>
          </a:xfrm>
          <a:custGeom>
            <a:rect b="b" l="l" r="r" t="t"/>
            <a:pathLst>
              <a:path extrusionOk="0" h="129" w="152">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7"/>
          <p:cNvSpPr/>
          <p:nvPr/>
        </p:nvSpPr>
        <p:spPr>
          <a:xfrm flipH="1">
            <a:off x="8027772" y="281846"/>
            <a:ext cx="25425" cy="21652"/>
          </a:xfrm>
          <a:custGeom>
            <a:rect b="b" l="l" r="r" t="t"/>
            <a:pathLst>
              <a:path extrusionOk="0" h="132" w="155">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7"/>
          <p:cNvSpPr/>
          <p:nvPr/>
        </p:nvSpPr>
        <p:spPr>
          <a:xfrm flipH="1">
            <a:off x="8081081"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7"/>
          <p:cNvSpPr/>
          <p:nvPr/>
        </p:nvSpPr>
        <p:spPr>
          <a:xfrm flipH="1">
            <a:off x="8134227" y="281846"/>
            <a:ext cx="25261" cy="21652"/>
          </a:xfrm>
          <a:custGeom>
            <a:rect b="b" l="l" r="r" t="t"/>
            <a:pathLst>
              <a:path extrusionOk="0" h="132" w="154">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7"/>
          <p:cNvSpPr/>
          <p:nvPr/>
        </p:nvSpPr>
        <p:spPr>
          <a:xfrm flipH="1">
            <a:off x="8187373" y="281846"/>
            <a:ext cx="25589" cy="21652"/>
          </a:xfrm>
          <a:custGeom>
            <a:rect b="b" l="l" r="r" t="t"/>
            <a:pathLst>
              <a:path extrusionOk="0" h="132" w="156">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7"/>
          <p:cNvSpPr/>
          <p:nvPr/>
        </p:nvSpPr>
        <p:spPr>
          <a:xfrm flipH="1">
            <a:off x="8240846"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7"/>
          <p:cNvSpPr/>
          <p:nvPr/>
        </p:nvSpPr>
        <p:spPr>
          <a:xfrm flipH="1">
            <a:off x="8293992" y="281846"/>
            <a:ext cx="25261" cy="21652"/>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7"/>
          <p:cNvSpPr/>
          <p:nvPr/>
        </p:nvSpPr>
        <p:spPr>
          <a:xfrm flipH="1">
            <a:off x="8347302" y="281846"/>
            <a:ext cx="25261" cy="21652"/>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7"/>
          <p:cNvSpPr/>
          <p:nvPr/>
        </p:nvSpPr>
        <p:spPr>
          <a:xfrm flipH="1">
            <a:off x="8400447"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7"/>
          <p:cNvSpPr/>
          <p:nvPr/>
        </p:nvSpPr>
        <p:spPr>
          <a:xfrm flipH="1">
            <a:off x="8453593" y="281846"/>
            <a:ext cx="25425" cy="21652"/>
          </a:xfrm>
          <a:custGeom>
            <a:rect b="b" l="l" r="r" t="t"/>
            <a:pathLst>
              <a:path extrusionOk="0" h="132" w="155">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7"/>
          <p:cNvSpPr/>
          <p:nvPr/>
        </p:nvSpPr>
        <p:spPr>
          <a:xfrm flipH="1">
            <a:off x="8506903"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7"/>
          <p:cNvSpPr/>
          <p:nvPr/>
        </p:nvSpPr>
        <p:spPr>
          <a:xfrm flipH="1">
            <a:off x="8560048"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7"/>
          <p:cNvSpPr/>
          <p:nvPr/>
        </p:nvSpPr>
        <p:spPr>
          <a:xfrm flipH="1">
            <a:off x="8613194" y="281846"/>
            <a:ext cx="25425" cy="21652"/>
          </a:xfrm>
          <a:custGeom>
            <a:rect b="b" l="l" r="r" t="t"/>
            <a:pathLst>
              <a:path extrusionOk="0" h="132" w="155">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7"/>
          <p:cNvSpPr/>
          <p:nvPr/>
        </p:nvSpPr>
        <p:spPr>
          <a:xfrm flipH="1">
            <a:off x="8666504"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7"/>
          <p:cNvSpPr/>
          <p:nvPr/>
        </p:nvSpPr>
        <p:spPr>
          <a:xfrm flipH="1">
            <a:off x="8719649" y="281846"/>
            <a:ext cx="25425" cy="21652"/>
          </a:xfrm>
          <a:custGeom>
            <a:rect b="b" l="l" r="r" t="t"/>
            <a:pathLst>
              <a:path extrusionOk="0" h="132" w="155">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7"/>
          <p:cNvSpPr/>
          <p:nvPr/>
        </p:nvSpPr>
        <p:spPr>
          <a:xfrm flipH="1">
            <a:off x="8772959" y="281846"/>
            <a:ext cx="25425" cy="21652"/>
          </a:xfrm>
          <a:custGeom>
            <a:rect b="b" l="l" r="r" t="t"/>
            <a:pathLst>
              <a:path extrusionOk="0" h="132" w="155">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7"/>
          <p:cNvSpPr/>
          <p:nvPr/>
        </p:nvSpPr>
        <p:spPr>
          <a:xfrm flipH="1">
            <a:off x="8826269"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7"/>
          <p:cNvSpPr/>
          <p:nvPr/>
        </p:nvSpPr>
        <p:spPr>
          <a:xfrm flipH="1">
            <a:off x="8879414"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7"/>
          <p:cNvSpPr/>
          <p:nvPr/>
        </p:nvSpPr>
        <p:spPr>
          <a:xfrm flipH="1">
            <a:off x="8932560" y="281846"/>
            <a:ext cx="25425" cy="21652"/>
          </a:xfrm>
          <a:custGeom>
            <a:rect b="b" l="l" r="r" t="t"/>
            <a:pathLst>
              <a:path extrusionOk="0" h="132" w="155">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7"/>
          <p:cNvSpPr/>
          <p:nvPr/>
        </p:nvSpPr>
        <p:spPr>
          <a:xfrm flipH="1">
            <a:off x="8985870"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7"/>
          <p:cNvSpPr/>
          <p:nvPr/>
        </p:nvSpPr>
        <p:spPr>
          <a:xfrm flipH="1">
            <a:off x="9039015"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7"/>
          <p:cNvSpPr/>
          <p:nvPr/>
        </p:nvSpPr>
        <p:spPr>
          <a:xfrm flipH="1">
            <a:off x="9092325" y="281846"/>
            <a:ext cx="25261" cy="21652"/>
          </a:xfrm>
          <a:custGeom>
            <a:rect b="b" l="l" r="r" t="t"/>
            <a:pathLst>
              <a:path extrusionOk="0" h="132" w="154">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7"/>
          <p:cNvSpPr/>
          <p:nvPr/>
        </p:nvSpPr>
        <p:spPr>
          <a:xfrm flipH="1">
            <a:off x="7937063" y="228865"/>
            <a:ext cx="9678" cy="14599"/>
          </a:xfrm>
          <a:custGeom>
            <a:rect b="b" l="l" r="r" t="t"/>
            <a:pathLst>
              <a:path extrusionOk="0" h="89" w="59">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7"/>
          <p:cNvSpPr/>
          <p:nvPr/>
        </p:nvSpPr>
        <p:spPr>
          <a:xfrm flipH="1">
            <a:off x="7978399" y="228537"/>
            <a:ext cx="25261" cy="21816"/>
          </a:xfrm>
          <a:custGeom>
            <a:rect b="b" l="l" r="r" t="t"/>
            <a:pathLst>
              <a:path extrusionOk="0" h="133" w="154">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7"/>
          <p:cNvSpPr/>
          <p:nvPr/>
        </p:nvSpPr>
        <p:spPr>
          <a:xfrm flipH="1">
            <a:off x="8031544"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7"/>
          <p:cNvSpPr/>
          <p:nvPr/>
        </p:nvSpPr>
        <p:spPr>
          <a:xfrm flipH="1">
            <a:off x="8081081" y="228701"/>
            <a:ext cx="25261" cy="21652"/>
          </a:xfrm>
          <a:custGeom>
            <a:rect b="b" l="l" r="r" t="t"/>
            <a:pathLst>
              <a:path extrusionOk="0" h="132" w="154">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7"/>
          <p:cNvSpPr/>
          <p:nvPr/>
        </p:nvSpPr>
        <p:spPr>
          <a:xfrm flipH="1">
            <a:off x="8134227" y="228701"/>
            <a:ext cx="25261" cy="21652"/>
          </a:xfrm>
          <a:custGeom>
            <a:rect b="b" l="l" r="r" t="t"/>
            <a:pathLst>
              <a:path extrusionOk="0" h="132" w="154">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7"/>
          <p:cNvSpPr/>
          <p:nvPr/>
        </p:nvSpPr>
        <p:spPr>
          <a:xfrm flipH="1">
            <a:off x="8191145"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7"/>
          <p:cNvSpPr/>
          <p:nvPr/>
        </p:nvSpPr>
        <p:spPr>
          <a:xfrm flipH="1">
            <a:off x="8240846" y="228701"/>
            <a:ext cx="25261" cy="21652"/>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7"/>
          <p:cNvSpPr/>
          <p:nvPr/>
        </p:nvSpPr>
        <p:spPr>
          <a:xfrm flipH="1">
            <a:off x="8293992" y="228701"/>
            <a:ext cx="25261" cy="21652"/>
          </a:xfrm>
          <a:custGeom>
            <a:rect b="b" l="l" r="r" t="t"/>
            <a:pathLst>
              <a:path extrusionOk="0" h="132" w="154">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7"/>
          <p:cNvSpPr/>
          <p:nvPr/>
        </p:nvSpPr>
        <p:spPr>
          <a:xfrm flipH="1">
            <a:off x="8347302"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7"/>
          <p:cNvSpPr/>
          <p:nvPr/>
        </p:nvSpPr>
        <p:spPr>
          <a:xfrm flipH="1">
            <a:off x="8400447"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7"/>
          <p:cNvSpPr/>
          <p:nvPr/>
        </p:nvSpPr>
        <p:spPr>
          <a:xfrm flipH="1">
            <a:off x="8453593" y="228701"/>
            <a:ext cx="25425" cy="21652"/>
          </a:xfrm>
          <a:custGeom>
            <a:rect b="b" l="l" r="r" t="t"/>
            <a:pathLst>
              <a:path extrusionOk="0" h="132" w="155">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7"/>
          <p:cNvSpPr/>
          <p:nvPr/>
        </p:nvSpPr>
        <p:spPr>
          <a:xfrm flipH="1">
            <a:off x="8510511" y="228537"/>
            <a:ext cx="21652" cy="21816"/>
          </a:xfrm>
          <a:custGeom>
            <a:rect b="b" l="l" r="r" t="t"/>
            <a:pathLst>
              <a:path extrusionOk="0" h="133" w="132">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7"/>
          <p:cNvSpPr/>
          <p:nvPr/>
        </p:nvSpPr>
        <p:spPr>
          <a:xfrm flipH="1">
            <a:off x="8560048" y="228701"/>
            <a:ext cx="25261" cy="21652"/>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7"/>
          <p:cNvSpPr/>
          <p:nvPr/>
        </p:nvSpPr>
        <p:spPr>
          <a:xfrm flipH="1">
            <a:off x="8616967" y="228537"/>
            <a:ext cx="21652" cy="21816"/>
          </a:xfrm>
          <a:custGeom>
            <a:rect b="b" l="l" r="r" t="t"/>
            <a:pathLst>
              <a:path extrusionOk="0" h="133" w="132">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7"/>
          <p:cNvSpPr/>
          <p:nvPr/>
        </p:nvSpPr>
        <p:spPr>
          <a:xfrm flipH="1">
            <a:off x="8666504" y="228701"/>
            <a:ext cx="25261" cy="21652"/>
          </a:xfrm>
          <a:custGeom>
            <a:rect b="b" l="l" r="r" t="t"/>
            <a:pathLst>
              <a:path extrusionOk="0" h="132" w="154">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7"/>
          <p:cNvSpPr/>
          <p:nvPr/>
        </p:nvSpPr>
        <p:spPr>
          <a:xfrm flipH="1">
            <a:off x="8719649" y="228701"/>
            <a:ext cx="25425" cy="21652"/>
          </a:xfrm>
          <a:custGeom>
            <a:rect b="b" l="l" r="r" t="t"/>
            <a:pathLst>
              <a:path extrusionOk="0" h="132" w="155">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7"/>
          <p:cNvSpPr/>
          <p:nvPr/>
        </p:nvSpPr>
        <p:spPr>
          <a:xfrm flipH="1">
            <a:off x="8776568"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7"/>
          <p:cNvSpPr/>
          <p:nvPr/>
        </p:nvSpPr>
        <p:spPr>
          <a:xfrm flipH="1">
            <a:off x="8826269" y="228701"/>
            <a:ext cx="25261" cy="21652"/>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7"/>
          <p:cNvSpPr/>
          <p:nvPr/>
        </p:nvSpPr>
        <p:spPr>
          <a:xfrm flipH="1">
            <a:off x="8879414" y="228701"/>
            <a:ext cx="25261" cy="21652"/>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7"/>
          <p:cNvSpPr/>
          <p:nvPr/>
        </p:nvSpPr>
        <p:spPr>
          <a:xfrm flipH="1">
            <a:off x="8936169"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7"/>
          <p:cNvSpPr/>
          <p:nvPr/>
        </p:nvSpPr>
        <p:spPr>
          <a:xfrm flipH="1">
            <a:off x="8985870" y="228701"/>
            <a:ext cx="25261" cy="21652"/>
          </a:xfrm>
          <a:custGeom>
            <a:rect b="b" l="l" r="r" t="t"/>
            <a:pathLst>
              <a:path extrusionOk="0" h="132" w="154">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7"/>
          <p:cNvSpPr/>
          <p:nvPr/>
        </p:nvSpPr>
        <p:spPr>
          <a:xfrm flipH="1">
            <a:off x="9039015" y="228701"/>
            <a:ext cx="25261" cy="21652"/>
          </a:xfrm>
          <a:custGeom>
            <a:rect b="b" l="l" r="r" t="t"/>
            <a:pathLst>
              <a:path extrusionOk="0" h="132" w="154">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7"/>
          <p:cNvSpPr/>
          <p:nvPr/>
        </p:nvSpPr>
        <p:spPr>
          <a:xfrm flipH="1">
            <a:off x="9095934"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7"/>
          <p:cNvSpPr/>
          <p:nvPr/>
        </p:nvSpPr>
        <p:spPr>
          <a:xfrm flipH="1">
            <a:off x="7924925" y="175391"/>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7"/>
          <p:cNvSpPr/>
          <p:nvPr/>
        </p:nvSpPr>
        <p:spPr>
          <a:xfrm flipH="1">
            <a:off x="7978399" y="175391"/>
            <a:ext cx="25261" cy="21652"/>
          </a:xfrm>
          <a:custGeom>
            <a:rect b="b" l="l" r="r" t="t"/>
            <a:pathLst>
              <a:path extrusionOk="0" h="132" w="154">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7"/>
          <p:cNvSpPr/>
          <p:nvPr/>
        </p:nvSpPr>
        <p:spPr>
          <a:xfrm flipH="1">
            <a:off x="8031544"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7"/>
          <p:cNvSpPr/>
          <p:nvPr/>
        </p:nvSpPr>
        <p:spPr>
          <a:xfrm flipH="1">
            <a:off x="8081081" y="175391"/>
            <a:ext cx="25261" cy="21816"/>
          </a:xfrm>
          <a:custGeom>
            <a:rect b="b" l="l" r="r" t="t"/>
            <a:pathLst>
              <a:path extrusionOk="0" h="133" w="154">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7"/>
          <p:cNvSpPr/>
          <p:nvPr/>
        </p:nvSpPr>
        <p:spPr>
          <a:xfrm flipH="1">
            <a:off x="8134227" y="175391"/>
            <a:ext cx="25261" cy="21816"/>
          </a:xfrm>
          <a:custGeom>
            <a:rect b="b" l="l" r="r" t="t"/>
            <a:pathLst>
              <a:path extrusionOk="0" h="133" w="154">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7"/>
          <p:cNvSpPr/>
          <p:nvPr/>
        </p:nvSpPr>
        <p:spPr>
          <a:xfrm flipH="1">
            <a:off x="8191145"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7"/>
          <p:cNvSpPr/>
          <p:nvPr/>
        </p:nvSpPr>
        <p:spPr>
          <a:xfrm flipH="1">
            <a:off x="8240846"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7"/>
          <p:cNvSpPr/>
          <p:nvPr/>
        </p:nvSpPr>
        <p:spPr>
          <a:xfrm flipH="1">
            <a:off x="8293992" y="175391"/>
            <a:ext cx="25261" cy="21816"/>
          </a:xfrm>
          <a:custGeom>
            <a:rect b="b" l="l" r="r" t="t"/>
            <a:pathLst>
              <a:path extrusionOk="0" h="133" w="154">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7"/>
          <p:cNvSpPr/>
          <p:nvPr/>
        </p:nvSpPr>
        <p:spPr>
          <a:xfrm flipH="1">
            <a:off x="8347302" y="175391"/>
            <a:ext cx="25261" cy="21816"/>
          </a:xfrm>
          <a:custGeom>
            <a:rect b="b" l="l" r="r" t="t"/>
            <a:pathLst>
              <a:path extrusionOk="0" h="133" w="154">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7"/>
          <p:cNvSpPr/>
          <p:nvPr/>
        </p:nvSpPr>
        <p:spPr>
          <a:xfrm flipH="1">
            <a:off x="8400447"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7"/>
          <p:cNvSpPr/>
          <p:nvPr/>
        </p:nvSpPr>
        <p:spPr>
          <a:xfrm flipH="1">
            <a:off x="8453593" y="175391"/>
            <a:ext cx="25425" cy="21816"/>
          </a:xfrm>
          <a:custGeom>
            <a:rect b="b" l="l" r="r" t="t"/>
            <a:pathLst>
              <a:path extrusionOk="0" h="133" w="155">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7"/>
          <p:cNvSpPr/>
          <p:nvPr/>
        </p:nvSpPr>
        <p:spPr>
          <a:xfrm flipH="1">
            <a:off x="8510511" y="175391"/>
            <a:ext cx="21652" cy="21652"/>
          </a:xfrm>
          <a:custGeom>
            <a:rect b="b" l="l" r="r" t="t"/>
            <a:pathLst>
              <a:path extrusionOk="0" h="132" w="132">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7"/>
          <p:cNvSpPr/>
          <p:nvPr/>
        </p:nvSpPr>
        <p:spPr>
          <a:xfrm flipH="1">
            <a:off x="8560048"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7"/>
          <p:cNvSpPr/>
          <p:nvPr/>
        </p:nvSpPr>
        <p:spPr>
          <a:xfrm flipH="1">
            <a:off x="8616967" y="175391"/>
            <a:ext cx="21652" cy="21652"/>
          </a:xfrm>
          <a:custGeom>
            <a:rect b="b" l="l" r="r" t="t"/>
            <a:pathLst>
              <a:path extrusionOk="0" h="132" w="132">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7"/>
          <p:cNvSpPr/>
          <p:nvPr/>
        </p:nvSpPr>
        <p:spPr>
          <a:xfrm flipH="1">
            <a:off x="8666504" y="175391"/>
            <a:ext cx="25261" cy="21816"/>
          </a:xfrm>
          <a:custGeom>
            <a:rect b="b" l="l" r="r" t="t"/>
            <a:pathLst>
              <a:path extrusionOk="0" h="133" w="154">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7"/>
          <p:cNvSpPr/>
          <p:nvPr/>
        </p:nvSpPr>
        <p:spPr>
          <a:xfrm flipH="1">
            <a:off x="8719649" y="175391"/>
            <a:ext cx="25425" cy="21816"/>
          </a:xfrm>
          <a:custGeom>
            <a:rect b="b" l="l" r="r" t="t"/>
            <a:pathLst>
              <a:path extrusionOk="0" h="133" w="155">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7"/>
          <p:cNvSpPr/>
          <p:nvPr/>
        </p:nvSpPr>
        <p:spPr>
          <a:xfrm flipH="1">
            <a:off x="8776568"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7"/>
          <p:cNvSpPr/>
          <p:nvPr/>
        </p:nvSpPr>
        <p:spPr>
          <a:xfrm flipH="1">
            <a:off x="8826269"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7"/>
          <p:cNvSpPr/>
          <p:nvPr/>
        </p:nvSpPr>
        <p:spPr>
          <a:xfrm flipH="1">
            <a:off x="8879414"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7"/>
          <p:cNvSpPr/>
          <p:nvPr/>
        </p:nvSpPr>
        <p:spPr>
          <a:xfrm flipH="1">
            <a:off x="8936169"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7"/>
          <p:cNvSpPr/>
          <p:nvPr/>
        </p:nvSpPr>
        <p:spPr>
          <a:xfrm flipH="1">
            <a:off x="8985870" y="175391"/>
            <a:ext cx="25261" cy="21816"/>
          </a:xfrm>
          <a:custGeom>
            <a:rect b="b" l="l" r="r" t="t"/>
            <a:pathLst>
              <a:path extrusionOk="0" h="133" w="154">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7"/>
          <p:cNvSpPr/>
          <p:nvPr/>
        </p:nvSpPr>
        <p:spPr>
          <a:xfrm flipH="1">
            <a:off x="9039015"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7"/>
          <p:cNvSpPr/>
          <p:nvPr/>
        </p:nvSpPr>
        <p:spPr>
          <a:xfrm flipH="1">
            <a:off x="9095934"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7"/>
          <p:cNvSpPr/>
          <p:nvPr/>
        </p:nvSpPr>
        <p:spPr>
          <a:xfrm flipH="1">
            <a:off x="7924925" y="122245"/>
            <a:ext cx="25589" cy="21652"/>
          </a:xfrm>
          <a:custGeom>
            <a:rect b="b" l="l" r="r" t="t"/>
            <a:pathLst>
              <a:path extrusionOk="0" h="132" w="156">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7"/>
          <p:cNvSpPr/>
          <p:nvPr/>
        </p:nvSpPr>
        <p:spPr>
          <a:xfrm flipH="1">
            <a:off x="7978399" y="122245"/>
            <a:ext cx="25261" cy="21652"/>
          </a:xfrm>
          <a:custGeom>
            <a:rect b="b" l="l" r="r" t="t"/>
            <a:pathLst>
              <a:path extrusionOk="0" h="132" w="154">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7"/>
          <p:cNvSpPr/>
          <p:nvPr/>
        </p:nvSpPr>
        <p:spPr>
          <a:xfrm flipH="1">
            <a:off x="8027772" y="122245"/>
            <a:ext cx="25425" cy="21652"/>
          </a:xfrm>
          <a:custGeom>
            <a:rect b="b" l="l" r="r" t="t"/>
            <a:pathLst>
              <a:path extrusionOk="0" h="132" w="155">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7"/>
          <p:cNvSpPr/>
          <p:nvPr/>
        </p:nvSpPr>
        <p:spPr>
          <a:xfrm flipH="1">
            <a:off x="8081081" y="122245"/>
            <a:ext cx="25261" cy="21652"/>
          </a:xfrm>
          <a:custGeom>
            <a:rect b="b" l="l" r="r" t="t"/>
            <a:pathLst>
              <a:path extrusionOk="0" h="132" w="154">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7"/>
          <p:cNvSpPr/>
          <p:nvPr/>
        </p:nvSpPr>
        <p:spPr>
          <a:xfrm flipH="1">
            <a:off x="8134227" y="122245"/>
            <a:ext cx="25261" cy="21652"/>
          </a:xfrm>
          <a:custGeom>
            <a:rect b="b" l="l" r="r" t="t"/>
            <a:pathLst>
              <a:path extrusionOk="0" h="132" w="154">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7"/>
          <p:cNvSpPr/>
          <p:nvPr/>
        </p:nvSpPr>
        <p:spPr>
          <a:xfrm flipH="1">
            <a:off x="8187373" y="122245"/>
            <a:ext cx="25589" cy="21652"/>
          </a:xfrm>
          <a:custGeom>
            <a:rect b="b" l="l" r="r" t="t"/>
            <a:pathLst>
              <a:path extrusionOk="0" h="132" w="156">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7"/>
          <p:cNvSpPr/>
          <p:nvPr/>
        </p:nvSpPr>
        <p:spPr>
          <a:xfrm flipH="1">
            <a:off x="8240846" y="122245"/>
            <a:ext cx="25261" cy="21652"/>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7"/>
          <p:cNvSpPr/>
          <p:nvPr/>
        </p:nvSpPr>
        <p:spPr>
          <a:xfrm flipH="1">
            <a:off x="8293992" y="122245"/>
            <a:ext cx="25261" cy="21652"/>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7"/>
          <p:cNvSpPr/>
          <p:nvPr/>
        </p:nvSpPr>
        <p:spPr>
          <a:xfrm flipH="1">
            <a:off x="8347302" y="122245"/>
            <a:ext cx="25261" cy="21652"/>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7"/>
          <p:cNvSpPr/>
          <p:nvPr/>
        </p:nvSpPr>
        <p:spPr>
          <a:xfrm flipH="1">
            <a:off x="8400447" y="122245"/>
            <a:ext cx="25261" cy="21652"/>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7"/>
          <p:cNvSpPr/>
          <p:nvPr/>
        </p:nvSpPr>
        <p:spPr>
          <a:xfrm flipH="1">
            <a:off x="8453593" y="122245"/>
            <a:ext cx="25425" cy="21652"/>
          </a:xfrm>
          <a:custGeom>
            <a:rect b="b" l="l" r="r" t="t"/>
            <a:pathLst>
              <a:path extrusionOk="0" h="132" w="155">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7"/>
          <p:cNvSpPr/>
          <p:nvPr/>
        </p:nvSpPr>
        <p:spPr>
          <a:xfrm flipH="1">
            <a:off x="8506903" y="122245"/>
            <a:ext cx="25261" cy="21652"/>
          </a:xfrm>
          <a:custGeom>
            <a:rect b="b" l="l" r="r" t="t"/>
            <a:pathLst>
              <a:path extrusionOk="0" h="132" w="154">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7"/>
          <p:cNvSpPr/>
          <p:nvPr/>
        </p:nvSpPr>
        <p:spPr>
          <a:xfrm flipH="1">
            <a:off x="8560048" y="122245"/>
            <a:ext cx="25261" cy="21652"/>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7"/>
          <p:cNvSpPr/>
          <p:nvPr/>
        </p:nvSpPr>
        <p:spPr>
          <a:xfrm flipH="1">
            <a:off x="8613194" y="122245"/>
            <a:ext cx="25425" cy="21652"/>
          </a:xfrm>
          <a:custGeom>
            <a:rect b="b" l="l" r="r" t="t"/>
            <a:pathLst>
              <a:path extrusionOk="0" h="132" w="155">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7"/>
          <p:cNvSpPr/>
          <p:nvPr/>
        </p:nvSpPr>
        <p:spPr>
          <a:xfrm flipH="1">
            <a:off x="8666504" y="122245"/>
            <a:ext cx="25261" cy="21652"/>
          </a:xfrm>
          <a:custGeom>
            <a:rect b="b" l="l" r="r" t="t"/>
            <a:pathLst>
              <a:path extrusionOk="0" h="132" w="154">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7"/>
          <p:cNvSpPr/>
          <p:nvPr/>
        </p:nvSpPr>
        <p:spPr>
          <a:xfrm flipH="1">
            <a:off x="8719649" y="122245"/>
            <a:ext cx="25425" cy="21652"/>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7"/>
          <p:cNvSpPr/>
          <p:nvPr/>
        </p:nvSpPr>
        <p:spPr>
          <a:xfrm flipH="1">
            <a:off x="8772959" y="122245"/>
            <a:ext cx="25425" cy="21652"/>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7"/>
          <p:cNvSpPr/>
          <p:nvPr/>
        </p:nvSpPr>
        <p:spPr>
          <a:xfrm flipH="1">
            <a:off x="8826269" y="122245"/>
            <a:ext cx="25261" cy="21652"/>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7"/>
          <p:cNvSpPr/>
          <p:nvPr/>
        </p:nvSpPr>
        <p:spPr>
          <a:xfrm flipH="1">
            <a:off x="8879414" y="122245"/>
            <a:ext cx="25261" cy="21652"/>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7"/>
          <p:cNvSpPr/>
          <p:nvPr/>
        </p:nvSpPr>
        <p:spPr>
          <a:xfrm flipH="1">
            <a:off x="8932560" y="122245"/>
            <a:ext cx="25425" cy="21652"/>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7"/>
          <p:cNvSpPr/>
          <p:nvPr/>
        </p:nvSpPr>
        <p:spPr>
          <a:xfrm flipH="1">
            <a:off x="8985870" y="122245"/>
            <a:ext cx="25261" cy="21652"/>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7"/>
          <p:cNvSpPr/>
          <p:nvPr/>
        </p:nvSpPr>
        <p:spPr>
          <a:xfrm flipH="1">
            <a:off x="9039015" y="122245"/>
            <a:ext cx="25261" cy="21652"/>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7"/>
          <p:cNvSpPr/>
          <p:nvPr/>
        </p:nvSpPr>
        <p:spPr>
          <a:xfrm flipH="1">
            <a:off x="9092325" y="122245"/>
            <a:ext cx="25261" cy="21652"/>
          </a:xfrm>
          <a:custGeom>
            <a:rect b="b" l="l" r="r" t="t"/>
            <a:pathLst>
              <a:path extrusionOk="0" h="132" w="154">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7"/>
          <p:cNvSpPr/>
          <p:nvPr/>
        </p:nvSpPr>
        <p:spPr>
          <a:xfrm flipH="1">
            <a:off x="7924925" y="68935"/>
            <a:ext cx="25589" cy="21652"/>
          </a:xfrm>
          <a:custGeom>
            <a:rect b="b" l="l" r="r" t="t"/>
            <a:pathLst>
              <a:path extrusionOk="0" h="132" w="156">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7"/>
          <p:cNvSpPr/>
          <p:nvPr/>
        </p:nvSpPr>
        <p:spPr>
          <a:xfrm flipH="1">
            <a:off x="7978399" y="68935"/>
            <a:ext cx="25261" cy="21652"/>
          </a:xfrm>
          <a:custGeom>
            <a:rect b="b" l="l" r="r" t="t"/>
            <a:pathLst>
              <a:path extrusionOk="0" h="132" w="154">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7"/>
          <p:cNvSpPr/>
          <p:nvPr/>
        </p:nvSpPr>
        <p:spPr>
          <a:xfrm flipH="1">
            <a:off x="8031544" y="68935"/>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7"/>
          <p:cNvSpPr/>
          <p:nvPr/>
        </p:nvSpPr>
        <p:spPr>
          <a:xfrm flipH="1">
            <a:off x="8081081" y="68935"/>
            <a:ext cx="25261" cy="21816"/>
          </a:xfrm>
          <a:custGeom>
            <a:rect b="b" l="l" r="r" t="t"/>
            <a:pathLst>
              <a:path extrusionOk="0" h="133" w="154">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7"/>
          <p:cNvSpPr/>
          <p:nvPr/>
        </p:nvSpPr>
        <p:spPr>
          <a:xfrm flipH="1">
            <a:off x="8134227" y="68935"/>
            <a:ext cx="25261" cy="21816"/>
          </a:xfrm>
          <a:custGeom>
            <a:rect b="b" l="l" r="r" t="t"/>
            <a:pathLst>
              <a:path extrusionOk="0" h="133" w="154">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7"/>
          <p:cNvSpPr/>
          <p:nvPr/>
        </p:nvSpPr>
        <p:spPr>
          <a:xfrm flipH="1">
            <a:off x="8191145"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7"/>
          <p:cNvSpPr/>
          <p:nvPr/>
        </p:nvSpPr>
        <p:spPr>
          <a:xfrm flipH="1">
            <a:off x="8240846" y="68935"/>
            <a:ext cx="25261" cy="21816"/>
          </a:xfrm>
          <a:custGeom>
            <a:rect b="b" l="l" r="r" t="t"/>
            <a:pathLst>
              <a:path extrusionOk="0" h="133" w="154">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7"/>
          <p:cNvSpPr/>
          <p:nvPr/>
        </p:nvSpPr>
        <p:spPr>
          <a:xfrm flipH="1">
            <a:off x="8293992" y="68935"/>
            <a:ext cx="25261" cy="21816"/>
          </a:xfrm>
          <a:custGeom>
            <a:rect b="b" l="l" r="r" t="t"/>
            <a:pathLst>
              <a:path extrusionOk="0" h="133" w="154">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7"/>
          <p:cNvSpPr/>
          <p:nvPr/>
        </p:nvSpPr>
        <p:spPr>
          <a:xfrm flipH="1">
            <a:off x="8347302" y="68935"/>
            <a:ext cx="25261" cy="21816"/>
          </a:xfrm>
          <a:custGeom>
            <a:rect b="b" l="l" r="r" t="t"/>
            <a:pathLst>
              <a:path extrusionOk="0" h="133" w="154">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7"/>
          <p:cNvSpPr/>
          <p:nvPr/>
        </p:nvSpPr>
        <p:spPr>
          <a:xfrm flipH="1">
            <a:off x="8400447" y="68935"/>
            <a:ext cx="25261" cy="21816"/>
          </a:xfrm>
          <a:custGeom>
            <a:rect b="b" l="l" r="r" t="t"/>
            <a:pathLst>
              <a:path extrusionOk="0" h="133" w="154">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7"/>
          <p:cNvSpPr/>
          <p:nvPr/>
        </p:nvSpPr>
        <p:spPr>
          <a:xfrm flipH="1">
            <a:off x="8453593" y="68935"/>
            <a:ext cx="25425" cy="21816"/>
          </a:xfrm>
          <a:custGeom>
            <a:rect b="b" l="l" r="r" t="t"/>
            <a:pathLst>
              <a:path extrusionOk="0" h="133" w="155">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7"/>
          <p:cNvSpPr/>
          <p:nvPr/>
        </p:nvSpPr>
        <p:spPr>
          <a:xfrm flipH="1">
            <a:off x="8510511" y="68935"/>
            <a:ext cx="21652" cy="21816"/>
          </a:xfrm>
          <a:custGeom>
            <a:rect b="b" l="l" r="r" t="t"/>
            <a:pathLst>
              <a:path extrusionOk="0" h="133" w="132">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7"/>
          <p:cNvSpPr/>
          <p:nvPr/>
        </p:nvSpPr>
        <p:spPr>
          <a:xfrm flipH="1">
            <a:off x="8560048" y="68935"/>
            <a:ext cx="25261" cy="21816"/>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7"/>
          <p:cNvSpPr/>
          <p:nvPr/>
        </p:nvSpPr>
        <p:spPr>
          <a:xfrm flipH="1">
            <a:off x="8616967" y="68935"/>
            <a:ext cx="21652" cy="21816"/>
          </a:xfrm>
          <a:custGeom>
            <a:rect b="b" l="l" r="r" t="t"/>
            <a:pathLst>
              <a:path extrusionOk="0" h="133" w="132">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7"/>
          <p:cNvSpPr/>
          <p:nvPr/>
        </p:nvSpPr>
        <p:spPr>
          <a:xfrm flipH="1">
            <a:off x="8666504" y="68935"/>
            <a:ext cx="25261" cy="21816"/>
          </a:xfrm>
          <a:custGeom>
            <a:rect b="b" l="l" r="r" t="t"/>
            <a:pathLst>
              <a:path extrusionOk="0" h="133" w="154">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7"/>
          <p:cNvSpPr/>
          <p:nvPr/>
        </p:nvSpPr>
        <p:spPr>
          <a:xfrm flipH="1">
            <a:off x="8719649" y="68935"/>
            <a:ext cx="25425" cy="21816"/>
          </a:xfrm>
          <a:custGeom>
            <a:rect b="b" l="l" r="r" t="t"/>
            <a:pathLst>
              <a:path extrusionOk="0" h="133" w="155">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7"/>
          <p:cNvSpPr/>
          <p:nvPr/>
        </p:nvSpPr>
        <p:spPr>
          <a:xfrm flipH="1">
            <a:off x="8776568"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7"/>
          <p:cNvSpPr/>
          <p:nvPr/>
        </p:nvSpPr>
        <p:spPr>
          <a:xfrm flipH="1">
            <a:off x="8826269" y="68935"/>
            <a:ext cx="25261" cy="21816"/>
          </a:xfrm>
          <a:custGeom>
            <a:rect b="b" l="l" r="r" t="t"/>
            <a:pathLst>
              <a:path extrusionOk="0" h="133" w="154">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7"/>
          <p:cNvSpPr/>
          <p:nvPr/>
        </p:nvSpPr>
        <p:spPr>
          <a:xfrm flipH="1">
            <a:off x="8879414" y="68935"/>
            <a:ext cx="25261" cy="21816"/>
          </a:xfrm>
          <a:custGeom>
            <a:rect b="b" l="l" r="r" t="t"/>
            <a:pathLst>
              <a:path extrusionOk="0" h="133" w="154">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7"/>
          <p:cNvSpPr/>
          <p:nvPr/>
        </p:nvSpPr>
        <p:spPr>
          <a:xfrm flipH="1">
            <a:off x="8936169"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7"/>
          <p:cNvSpPr/>
          <p:nvPr/>
        </p:nvSpPr>
        <p:spPr>
          <a:xfrm flipH="1">
            <a:off x="8985870" y="68935"/>
            <a:ext cx="25261" cy="21816"/>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7"/>
          <p:cNvSpPr/>
          <p:nvPr/>
        </p:nvSpPr>
        <p:spPr>
          <a:xfrm flipH="1">
            <a:off x="9039015" y="68935"/>
            <a:ext cx="25261" cy="21816"/>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7"/>
          <p:cNvSpPr/>
          <p:nvPr/>
        </p:nvSpPr>
        <p:spPr>
          <a:xfrm flipH="1">
            <a:off x="9095934" y="68935"/>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7"/>
          <p:cNvSpPr/>
          <p:nvPr/>
        </p:nvSpPr>
        <p:spPr>
          <a:xfrm flipH="1">
            <a:off x="7924925" y="15789"/>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7"/>
          <p:cNvSpPr/>
          <p:nvPr/>
        </p:nvSpPr>
        <p:spPr>
          <a:xfrm flipH="1">
            <a:off x="7978399" y="15789"/>
            <a:ext cx="25261" cy="21652"/>
          </a:xfrm>
          <a:custGeom>
            <a:rect b="b" l="l" r="r" t="t"/>
            <a:pathLst>
              <a:path extrusionOk="0" h="132" w="154">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7"/>
          <p:cNvSpPr/>
          <p:nvPr/>
        </p:nvSpPr>
        <p:spPr>
          <a:xfrm flipH="1">
            <a:off x="8031544" y="15789"/>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7"/>
          <p:cNvSpPr/>
          <p:nvPr/>
        </p:nvSpPr>
        <p:spPr>
          <a:xfrm flipH="1">
            <a:off x="8081081" y="15789"/>
            <a:ext cx="25261" cy="21652"/>
          </a:xfrm>
          <a:custGeom>
            <a:rect b="b" l="l" r="r" t="t"/>
            <a:pathLst>
              <a:path extrusionOk="0" h="132" w="154">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7"/>
          <p:cNvSpPr/>
          <p:nvPr/>
        </p:nvSpPr>
        <p:spPr>
          <a:xfrm flipH="1">
            <a:off x="8134227" y="15789"/>
            <a:ext cx="25261" cy="21652"/>
          </a:xfrm>
          <a:custGeom>
            <a:rect b="b" l="l" r="r" t="t"/>
            <a:pathLst>
              <a:path extrusionOk="0" h="132" w="154">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7"/>
          <p:cNvSpPr/>
          <p:nvPr/>
        </p:nvSpPr>
        <p:spPr>
          <a:xfrm flipH="1">
            <a:off x="8191145"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7"/>
          <p:cNvSpPr/>
          <p:nvPr/>
        </p:nvSpPr>
        <p:spPr>
          <a:xfrm flipH="1">
            <a:off x="8240846" y="15789"/>
            <a:ext cx="25261" cy="21652"/>
          </a:xfrm>
          <a:custGeom>
            <a:rect b="b" l="l" r="r" t="t"/>
            <a:pathLst>
              <a:path extrusionOk="0" h="132" w="154">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7"/>
          <p:cNvSpPr/>
          <p:nvPr/>
        </p:nvSpPr>
        <p:spPr>
          <a:xfrm flipH="1">
            <a:off x="8293992" y="15789"/>
            <a:ext cx="25261" cy="21652"/>
          </a:xfrm>
          <a:custGeom>
            <a:rect b="b" l="l" r="r" t="t"/>
            <a:pathLst>
              <a:path extrusionOk="0" h="132" w="154">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7"/>
          <p:cNvSpPr/>
          <p:nvPr/>
        </p:nvSpPr>
        <p:spPr>
          <a:xfrm flipH="1">
            <a:off x="8347302" y="15789"/>
            <a:ext cx="25261" cy="21652"/>
          </a:xfrm>
          <a:custGeom>
            <a:rect b="b" l="l" r="r" t="t"/>
            <a:pathLst>
              <a:path extrusionOk="0" h="132" w="154">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7"/>
          <p:cNvSpPr/>
          <p:nvPr/>
        </p:nvSpPr>
        <p:spPr>
          <a:xfrm flipH="1">
            <a:off x="8400447" y="15789"/>
            <a:ext cx="25261" cy="21652"/>
          </a:xfrm>
          <a:custGeom>
            <a:rect b="b" l="l" r="r" t="t"/>
            <a:pathLst>
              <a:path extrusionOk="0" h="132" w="154">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7"/>
          <p:cNvSpPr/>
          <p:nvPr/>
        </p:nvSpPr>
        <p:spPr>
          <a:xfrm flipH="1">
            <a:off x="8453593" y="15789"/>
            <a:ext cx="25425" cy="21652"/>
          </a:xfrm>
          <a:custGeom>
            <a:rect b="b" l="l" r="r" t="t"/>
            <a:pathLst>
              <a:path extrusionOk="0" h="132" w="155">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7"/>
          <p:cNvSpPr/>
          <p:nvPr/>
        </p:nvSpPr>
        <p:spPr>
          <a:xfrm flipH="1">
            <a:off x="8510511" y="15789"/>
            <a:ext cx="21652" cy="21652"/>
          </a:xfrm>
          <a:custGeom>
            <a:rect b="b" l="l" r="r" t="t"/>
            <a:pathLst>
              <a:path extrusionOk="0" h="132" w="132">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7"/>
          <p:cNvSpPr/>
          <p:nvPr/>
        </p:nvSpPr>
        <p:spPr>
          <a:xfrm flipH="1">
            <a:off x="8560048" y="15789"/>
            <a:ext cx="25261" cy="21652"/>
          </a:xfrm>
          <a:custGeom>
            <a:rect b="b" l="l" r="r" t="t"/>
            <a:pathLst>
              <a:path extrusionOk="0" h="132" w="154">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7"/>
          <p:cNvSpPr/>
          <p:nvPr/>
        </p:nvSpPr>
        <p:spPr>
          <a:xfrm flipH="1">
            <a:off x="8616967" y="15789"/>
            <a:ext cx="21652" cy="21652"/>
          </a:xfrm>
          <a:custGeom>
            <a:rect b="b" l="l" r="r" t="t"/>
            <a:pathLst>
              <a:path extrusionOk="0" h="132" w="132">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7"/>
          <p:cNvSpPr/>
          <p:nvPr/>
        </p:nvSpPr>
        <p:spPr>
          <a:xfrm flipH="1">
            <a:off x="8666504" y="15789"/>
            <a:ext cx="25261" cy="21652"/>
          </a:xfrm>
          <a:custGeom>
            <a:rect b="b" l="l" r="r" t="t"/>
            <a:pathLst>
              <a:path extrusionOk="0" h="132" w="154">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7"/>
          <p:cNvSpPr/>
          <p:nvPr/>
        </p:nvSpPr>
        <p:spPr>
          <a:xfrm flipH="1">
            <a:off x="8719649" y="15789"/>
            <a:ext cx="25425" cy="21652"/>
          </a:xfrm>
          <a:custGeom>
            <a:rect b="b" l="l" r="r" t="t"/>
            <a:pathLst>
              <a:path extrusionOk="0" h="132" w="155">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7"/>
          <p:cNvSpPr/>
          <p:nvPr/>
        </p:nvSpPr>
        <p:spPr>
          <a:xfrm flipH="1">
            <a:off x="8776568"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7"/>
          <p:cNvSpPr/>
          <p:nvPr/>
        </p:nvSpPr>
        <p:spPr>
          <a:xfrm flipH="1">
            <a:off x="8829713" y="15789"/>
            <a:ext cx="25425" cy="21652"/>
          </a:xfrm>
          <a:custGeom>
            <a:rect b="b" l="l" r="r" t="t"/>
            <a:pathLst>
              <a:path extrusionOk="0" h="132" w="155">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7"/>
          <p:cNvSpPr/>
          <p:nvPr/>
        </p:nvSpPr>
        <p:spPr>
          <a:xfrm flipH="1">
            <a:off x="8879414" y="15789"/>
            <a:ext cx="25261" cy="21652"/>
          </a:xfrm>
          <a:custGeom>
            <a:rect b="b" l="l" r="r" t="t"/>
            <a:pathLst>
              <a:path extrusionOk="0" h="132" w="154">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7"/>
          <p:cNvSpPr/>
          <p:nvPr/>
        </p:nvSpPr>
        <p:spPr>
          <a:xfrm flipH="1">
            <a:off x="8936169"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7"/>
          <p:cNvSpPr/>
          <p:nvPr/>
        </p:nvSpPr>
        <p:spPr>
          <a:xfrm flipH="1">
            <a:off x="8989314" y="15789"/>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7"/>
          <p:cNvSpPr/>
          <p:nvPr/>
        </p:nvSpPr>
        <p:spPr>
          <a:xfrm flipH="1">
            <a:off x="9039015" y="15789"/>
            <a:ext cx="25261" cy="21652"/>
          </a:xfrm>
          <a:custGeom>
            <a:rect b="b" l="l" r="r" t="t"/>
            <a:pathLst>
              <a:path extrusionOk="0" h="132" w="154">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7"/>
          <p:cNvSpPr/>
          <p:nvPr/>
        </p:nvSpPr>
        <p:spPr>
          <a:xfrm flipH="1">
            <a:off x="9095934" y="15789"/>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
    <p:spTree>
      <p:nvGrpSpPr>
        <p:cNvPr id="4693" name="Shape 4693"/>
        <p:cNvGrpSpPr/>
        <p:nvPr/>
      </p:nvGrpSpPr>
      <p:grpSpPr>
        <a:xfrm>
          <a:off x="0" y="0"/>
          <a:ext cx="0" cy="0"/>
          <a:chOff x="0" y="0"/>
          <a:chExt cx="0" cy="0"/>
        </a:xfrm>
      </p:grpSpPr>
      <p:sp>
        <p:nvSpPr>
          <p:cNvPr id="4694" name="Google Shape;4694;p18"/>
          <p:cNvSpPr/>
          <p:nvPr/>
        </p:nvSpPr>
        <p:spPr>
          <a:xfrm>
            <a:off x="2" y="1086"/>
            <a:ext cx="1275280" cy="918684"/>
          </a:xfrm>
          <a:custGeom>
            <a:rect b="b" l="l" r="r" t="t"/>
            <a:pathLst>
              <a:path extrusionOk="0" h="18787" w="26943">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8"/>
          <p:cNvSpPr/>
          <p:nvPr/>
        </p:nvSpPr>
        <p:spPr>
          <a:xfrm flipH="1">
            <a:off x="8073338" y="-8"/>
            <a:ext cx="1070660" cy="721006"/>
          </a:xfrm>
          <a:custGeom>
            <a:rect b="b" l="l" r="r" t="t"/>
            <a:pathLst>
              <a:path extrusionOk="0" h="8042" w="11942">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8"/>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4697" name="Google Shape;4697;p18"/>
          <p:cNvSpPr/>
          <p:nvPr/>
        </p:nvSpPr>
        <p:spPr>
          <a:xfrm flipH="1" rot="10800000">
            <a:off x="5" y="-9"/>
            <a:ext cx="1199176" cy="811772"/>
          </a:xfrm>
          <a:custGeom>
            <a:rect b="b" l="l" r="r" t="t"/>
            <a:pathLst>
              <a:path extrusionOk="0" h="6940" w="10252">
                <a:moveTo>
                  <a:pt x="1996" y="0"/>
                </a:moveTo>
                <a:cubicBezTo>
                  <a:pt x="1348" y="0"/>
                  <a:pt x="627" y="184"/>
                  <a:pt x="0" y="529"/>
                </a:cubicBezTo>
                <a:lnTo>
                  <a:pt x="0" y="6939"/>
                </a:lnTo>
                <a:lnTo>
                  <a:pt x="9364" y="6939"/>
                </a:lnTo>
                <a:cubicBezTo>
                  <a:pt x="9364" y="6939"/>
                  <a:pt x="10252" y="5400"/>
                  <a:pt x="9009" y="4091"/>
                </a:cubicBezTo>
                <a:cubicBezTo>
                  <a:pt x="8689" y="3754"/>
                  <a:pt x="8367" y="3627"/>
                  <a:pt x="8042" y="3627"/>
                </a:cubicBezTo>
                <a:cubicBezTo>
                  <a:pt x="7106" y="3627"/>
                  <a:pt x="6140" y="4675"/>
                  <a:pt x="5076" y="4775"/>
                </a:cubicBezTo>
                <a:cubicBezTo>
                  <a:pt x="4964" y="4786"/>
                  <a:pt x="4859" y="4791"/>
                  <a:pt x="4762" y="4791"/>
                </a:cubicBezTo>
                <a:cubicBezTo>
                  <a:pt x="3371" y="4791"/>
                  <a:pt x="3502" y="3703"/>
                  <a:pt x="3834" y="1843"/>
                </a:cubicBezTo>
                <a:cubicBezTo>
                  <a:pt x="4060" y="573"/>
                  <a:pt x="3141" y="0"/>
                  <a:pt x="19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8"/>
          <p:cNvSpPr/>
          <p:nvPr/>
        </p:nvSpPr>
        <p:spPr>
          <a:xfrm rot="10800000">
            <a:off x="8250539" y="36065"/>
            <a:ext cx="893471" cy="1006853"/>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7">
    <p:spTree>
      <p:nvGrpSpPr>
        <p:cNvPr id="4699" name="Shape 4699"/>
        <p:cNvGrpSpPr/>
        <p:nvPr/>
      </p:nvGrpSpPr>
      <p:grpSpPr>
        <a:xfrm>
          <a:off x="0" y="0"/>
          <a:ext cx="0" cy="0"/>
          <a:chOff x="0" y="0"/>
          <a:chExt cx="0" cy="0"/>
        </a:xfrm>
      </p:grpSpPr>
      <p:sp>
        <p:nvSpPr>
          <p:cNvPr id="4700" name="Google Shape;4700;p19"/>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4701" name="Google Shape;4701;p19"/>
          <p:cNvSpPr txBox="1"/>
          <p:nvPr>
            <p:ph idx="1" type="subTitle"/>
          </p:nvPr>
        </p:nvSpPr>
        <p:spPr>
          <a:xfrm>
            <a:off x="2704829" y="3832700"/>
            <a:ext cx="1742700" cy="66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702" name="Google Shape;4702;p19"/>
          <p:cNvSpPr txBox="1"/>
          <p:nvPr>
            <p:ph idx="2" type="subTitle"/>
          </p:nvPr>
        </p:nvSpPr>
        <p:spPr>
          <a:xfrm>
            <a:off x="2704829" y="3414925"/>
            <a:ext cx="1742700" cy="46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4703" name="Google Shape;4703;p19"/>
          <p:cNvSpPr txBox="1"/>
          <p:nvPr>
            <p:ph idx="3" type="subTitle"/>
          </p:nvPr>
        </p:nvSpPr>
        <p:spPr>
          <a:xfrm>
            <a:off x="4696446" y="3832700"/>
            <a:ext cx="1742700" cy="66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704" name="Google Shape;4704;p19"/>
          <p:cNvSpPr txBox="1"/>
          <p:nvPr>
            <p:ph idx="4" type="subTitle"/>
          </p:nvPr>
        </p:nvSpPr>
        <p:spPr>
          <a:xfrm>
            <a:off x="4696446" y="3414925"/>
            <a:ext cx="1742700" cy="46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4705" name="Google Shape;4705;p19"/>
          <p:cNvSpPr txBox="1"/>
          <p:nvPr>
            <p:ph idx="5" type="subTitle"/>
          </p:nvPr>
        </p:nvSpPr>
        <p:spPr>
          <a:xfrm>
            <a:off x="6688063" y="3832700"/>
            <a:ext cx="1742700" cy="66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706" name="Google Shape;4706;p19"/>
          <p:cNvSpPr txBox="1"/>
          <p:nvPr>
            <p:ph idx="6" type="subTitle"/>
          </p:nvPr>
        </p:nvSpPr>
        <p:spPr>
          <a:xfrm>
            <a:off x="6688063" y="3414925"/>
            <a:ext cx="1742700" cy="46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4707" name="Google Shape;4707;p19"/>
          <p:cNvSpPr txBox="1"/>
          <p:nvPr>
            <p:ph idx="7" type="subTitle"/>
          </p:nvPr>
        </p:nvSpPr>
        <p:spPr>
          <a:xfrm>
            <a:off x="713213" y="3832700"/>
            <a:ext cx="1742700" cy="66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4708" name="Google Shape;4708;p19"/>
          <p:cNvSpPr txBox="1"/>
          <p:nvPr>
            <p:ph idx="8" type="subTitle"/>
          </p:nvPr>
        </p:nvSpPr>
        <p:spPr>
          <a:xfrm>
            <a:off x="713213" y="3414925"/>
            <a:ext cx="1742700" cy="46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4709" name="Google Shape;4709;p19"/>
          <p:cNvSpPr/>
          <p:nvPr/>
        </p:nvSpPr>
        <p:spPr>
          <a:xfrm rot="10800000">
            <a:off x="8319157" y="311042"/>
            <a:ext cx="824843" cy="1133133"/>
          </a:xfrm>
          <a:custGeom>
            <a:rect b="b" l="l" r="r" t="t"/>
            <a:pathLst>
              <a:path extrusionOk="0" h="14081" w="1025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9"/>
          <p:cNvSpPr/>
          <p:nvPr/>
        </p:nvSpPr>
        <p:spPr>
          <a:xfrm rot="10800000">
            <a:off x="0" y="323934"/>
            <a:ext cx="622899" cy="1321416"/>
          </a:xfrm>
          <a:custGeom>
            <a:rect b="b" l="l" r="r" t="t"/>
            <a:pathLst>
              <a:path extrusionOk="0" h="10569" w="4982">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9"/>
          <p:cNvSpPr/>
          <p:nvPr/>
        </p:nvSpPr>
        <p:spPr>
          <a:xfrm flipH="1">
            <a:off x="13" y="0"/>
            <a:ext cx="1068438" cy="1054560"/>
          </a:xfrm>
          <a:custGeom>
            <a:rect b="b" l="l" r="r" t="t"/>
            <a:pathLst>
              <a:path extrusionOk="0" h="9861" w="9991">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2" name="Google Shape;4712;p19"/>
          <p:cNvGrpSpPr/>
          <p:nvPr/>
        </p:nvGrpSpPr>
        <p:grpSpPr>
          <a:xfrm flipH="1">
            <a:off x="13445" y="19688"/>
            <a:ext cx="947275" cy="1003441"/>
            <a:chOff x="3473775" y="266850"/>
            <a:chExt cx="221450" cy="234575"/>
          </a:xfrm>
        </p:grpSpPr>
        <p:sp>
          <p:nvSpPr>
            <p:cNvPr id="4713" name="Google Shape;4713;p19"/>
            <p:cNvSpPr/>
            <p:nvPr/>
          </p:nvSpPr>
          <p:spPr>
            <a:xfrm>
              <a:off x="3666800" y="48525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9"/>
            <p:cNvSpPr/>
            <p:nvPr/>
          </p:nvSpPr>
          <p:spPr>
            <a:xfrm>
              <a:off x="3678300" y="496750"/>
              <a:ext cx="5450" cy="4675"/>
            </a:xfrm>
            <a:custGeom>
              <a:rect b="b" l="l" r="r" t="t"/>
              <a:pathLst>
                <a:path extrusionOk="0" h="187" w="218">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9"/>
            <p:cNvSpPr/>
            <p:nvPr/>
          </p:nvSpPr>
          <p:spPr>
            <a:xfrm>
              <a:off x="3678300" y="48525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9"/>
            <p:cNvSpPr/>
            <p:nvPr/>
          </p:nvSpPr>
          <p:spPr>
            <a:xfrm>
              <a:off x="3689775" y="496750"/>
              <a:ext cx="5450" cy="4675"/>
            </a:xfrm>
            <a:custGeom>
              <a:rect b="b" l="l" r="r" t="t"/>
              <a:pathLst>
                <a:path extrusionOk="0" h="187" w="218">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9"/>
            <p:cNvSpPr/>
            <p:nvPr/>
          </p:nvSpPr>
          <p:spPr>
            <a:xfrm>
              <a:off x="3689775" y="485250"/>
              <a:ext cx="5450" cy="4675"/>
            </a:xfrm>
            <a:custGeom>
              <a:rect b="b" l="l" r="r" t="t"/>
              <a:pathLst>
                <a:path extrusionOk="0" h="187" w="218">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9"/>
            <p:cNvSpPr/>
            <p:nvPr/>
          </p:nvSpPr>
          <p:spPr>
            <a:xfrm>
              <a:off x="3666800" y="473750"/>
              <a:ext cx="5450" cy="4700"/>
            </a:xfrm>
            <a:custGeom>
              <a:rect b="b" l="l" r="r" t="t"/>
              <a:pathLst>
                <a:path extrusionOk="0" h="188" w="218">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9"/>
            <p:cNvSpPr/>
            <p:nvPr/>
          </p:nvSpPr>
          <p:spPr>
            <a:xfrm>
              <a:off x="3678300" y="473750"/>
              <a:ext cx="5450" cy="4700"/>
            </a:xfrm>
            <a:custGeom>
              <a:rect b="b" l="l" r="r" t="t"/>
              <a:pathLst>
                <a:path extrusionOk="0" h="188" w="218">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9"/>
            <p:cNvSpPr/>
            <p:nvPr/>
          </p:nvSpPr>
          <p:spPr>
            <a:xfrm>
              <a:off x="3689775" y="473750"/>
              <a:ext cx="5450" cy="4700"/>
            </a:xfrm>
            <a:custGeom>
              <a:rect b="b" l="l" r="r" t="t"/>
              <a:pathLst>
                <a:path extrusionOk="0" h="188" w="218">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9"/>
            <p:cNvSpPr/>
            <p:nvPr/>
          </p:nvSpPr>
          <p:spPr>
            <a:xfrm>
              <a:off x="3657650" y="462275"/>
              <a:ext cx="2325" cy="4350"/>
            </a:xfrm>
            <a:custGeom>
              <a:rect b="b" l="l" r="r" t="t"/>
              <a:pathLst>
                <a:path extrusionOk="0" h="174" w="93">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9"/>
            <p:cNvSpPr/>
            <p:nvPr/>
          </p:nvSpPr>
          <p:spPr>
            <a:xfrm>
              <a:off x="3666800" y="462275"/>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9"/>
            <p:cNvSpPr/>
            <p:nvPr/>
          </p:nvSpPr>
          <p:spPr>
            <a:xfrm>
              <a:off x="3678300" y="462275"/>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9"/>
            <p:cNvSpPr/>
            <p:nvPr/>
          </p:nvSpPr>
          <p:spPr>
            <a:xfrm>
              <a:off x="3689725" y="462275"/>
              <a:ext cx="4775" cy="4675"/>
            </a:xfrm>
            <a:custGeom>
              <a:rect b="b" l="l" r="r" t="t"/>
              <a:pathLst>
                <a:path extrusionOk="0" h="187" w="191">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9"/>
            <p:cNvSpPr/>
            <p:nvPr/>
          </p:nvSpPr>
          <p:spPr>
            <a:xfrm>
              <a:off x="3655400" y="450775"/>
              <a:ext cx="5250" cy="4675"/>
            </a:xfrm>
            <a:custGeom>
              <a:rect b="b" l="l" r="r" t="t"/>
              <a:pathLst>
                <a:path extrusionOk="0" h="187" w="21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9"/>
            <p:cNvSpPr/>
            <p:nvPr/>
          </p:nvSpPr>
          <p:spPr>
            <a:xfrm>
              <a:off x="3666800" y="450775"/>
              <a:ext cx="5450" cy="4675"/>
            </a:xfrm>
            <a:custGeom>
              <a:rect b="b" l="l" r="r" t="t"/>
              <a:pathLst>
                <a:path extrusionOk="0" h="187" w="218">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9"/>
            <p:cNvSpPr/>
            <p:nvPr/>
          </p:nvSpPr>
          <p:spPr>
            <a:xfrm>
              <a:off x="3678300" y="450775"/>
              <a:ext cx="5450" cy="4675"/>
            </a:xfrm>
            <a:custGeom>
              <a:rect b="b" l="l" r="r" t="t"/>
              <a:pathLst>
                <a:path extrusionOk="0" h="187" w="218">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9"/>
            <p:cNvSpPr/>
            <p:nvPr/>
          </p:nvSpPr>
          <p:spPr>
            <a:xfrm>
              <a:off x="3689775" y="450775"/>
              <a:ext cx="5450" cy="4675"/>
            </a:xfrm>
            <a:custGeom>
              <a:rect b="b" l="l" r="r" t="t"/>
              <a:pathLst>
                <a:path extrusionOk="0" h="187" w="218">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9"/>
            <p:cNvSpPr/>
            <p:nvPr/>
          </p:nvSpPr>
          <p:spPr>
            <a:xfrm>
              <a:off x="3655275" y="439275"/>
              <a:ext cx="5500" cy="4700"/>
            </a:xfrm>
            <a:custGeom>
              <a:rect b="b" l="l" r="r" t="t"/>
              <a:pathLst>
                <a:path extrusionOk="0" h="188" w="22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9"/>
            <p:cNvSpPr/>
            <p:nvPr/>
          </p:nvSpPr>
          <p:spPr>
            <a:xfrm>
              <a:off x="3666800" y="439275"/>
              <a:ext cx="5450" cy="4700"/>
            </a:xfrm>
            <a:custGeom>
              <a:rect b="b" l="l" r="r" t="t"/>
              <a:pathLst>
                <a:path extrusionOk="0" h="188" w="218">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9"/>
            <p:cNvSpPr/>
            <p:nvPr/>
          </p:nvSpPr>
          <p:spPr>
            <a:xfrm>
              <a:off x="3678300" y="439275"/>
              <a:ext cx="5450" cy="4700"/>
            </a:xfrm>
            <a:custGeom>
              <a:rect b="b" l="l" r="r" t="t"/>
              <a:pathLst>
                <a:path extrusionOk="0" h="188"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9"/>
            <p:cNvSpPr/>
            <p:nvPr/>
          </p:nvSpPr>
          <p:spPr>
            <a:xfrm>
              <a:off x="3689775" y="439275"/>
              <a:ext cx="5450" cy="4700"/>
            </a:xfrm>
            <a:custGeom>
              <a:rect b="b" l="l" r="r" t="t"/>
              <a:pathLst>
                <a:path extrusionOk="0" h="188" w="218">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9"/>
            <p:cNvSpPr/>
            <p:nvPr/>
          </p:nvSpPr>
          <p:spPr>
            <a:xfrm>
              <a:off x="3655275" y="42777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9"/>
            <p:cNvSpPr/>
            <p:nvPr/>
          </p:nvSpPr>
          <p:spPr>
            <a:xfrm>
              <a:off x="3666800" y="42777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9"/>
            <p:cNvSpPr/>
            <p:nvPr/>
          </p:nvSpPr>
          <p:spPr>
            <a:xfrm>
              <a:off x="3678300" y="42777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9"/>
            <p:cNvSpPr/>
            <p:nvPr/>
          </p:nvSpPr>
          <p:spPr>
            <a:xfrm>
              <a:off x="3689775" y="42777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9"/>
            <p:cNvSpPr/>
            <p:nvPr/>
          </p:nvSpPr>
          <p:spPr>
            <a:xfrm>
              <a:off x="3645650" y="416300"/>
              <a:ext cx="2825" cy="4375"/>
            </a:xfrm>
            <a:custGeom>
              <a:rect b="b" l="l" r="r" t="t"/>
              <a:pathLst>
                <a:path extrusionOk="0" h="175" w="113">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9"/>
            <p:cNvSpPr/>
            <p:nvPr/>
          </p:nvSpPr>
          <p:spPr>
            <a:xfrm>
              <a:off x="3655250" y="416275"/>
              <a:ext cx="4750" cy="4675"/>
            </a:xfrm>
            <a:custGeom>
              <a:rect b="b" l="l" r="r" t="t"/>
              <a:pathLst>
                <a:path extrusionOk="0" h="187" w="19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9"/>
            <p:cNvSpPr/>
            <p:nvPr/>
          </p:nvSpPr>
          <p:spPr>
            <a:xfrm>
              <a:off x="3666800" y="416275"/>
              <a:ext cx="5450" cy="4675"/>
            </a:xfrm>
            <a:custGeom>
              <a:rect b="b" l="l" r="r" t="t"/>
              <a:pathLst>
                <a:path extrusionOk="0" h="187" w="218">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9"/>
            <p:cNvSpPr/>
            <p:nvPr/>
          </p:nvSpPr>
          <p:spPr>
            <a:xfrm>
              <a:off x="3678300" y="416275"/>
              <a:ext cx="5450" cy="4675"/>
            </a:xfrm>
            <a:custGeom>
              <a:rect b="b" l="l" r="r" t="t"/>
              <a:pathLst>
                <a:path extrusionOk="0" h="187"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9"/>
            <p:cNvSpPr/>
            <p:nvPr/>
          </p:nvSpPr>
          <p:spPr>
            <a:xfrm>
              <a:off x="3689725" y="416275"/>
              <a:ext cx="4775" cy="4675"/>
            </a:xfrm>
            <a:custGeom>
              <a:rect b="b" l="l" r="r" t="t"/>
              <a:pathLst>
                <a:path extrusionOk="0" h="187" w="191">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9"/>
            <p:cNvSpPr/>
            <p:nvPr/>
          </p:nvSpPr>
          <p:spPr>
            <a:xfrm>
              <a:off x="3643800" y="404800"/>
              <a:ext cx="5475" cy="4675"/>
            </a:xfrm>
            <a:custGeom>
              <a:rect b="b" l="l" r="r" t="t"/>
              <a:pathLst>
                <a:path extrusionOk="0" h="187" w="219">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9"/>
            <p:cNvSpPr/>
            <p:nvPr/>
          </p:nvSpPr>
          <p:spPr>
            <a:xfrm>
              <a:off x="3655250" y="404800"/>
              <a:ext cx="4750" cy="4675"/>
            </a:xfrm>
            <a:custGeom>
              <a:rect b="b" l="l" r="r" t="t"/>
              <a:pathLst>
                <a:path extrusionOk="0" h="187" w="19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9"/>
            <p:cNvSpPr/>
            <p:nvPr/>
          </p:nvSpPr>
          <p:spPr>
            <a:xfrm>
              <a:off x="3666800" y="40480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9"/>
            <p:cNvSpPr/>
            <p:nvPr/>
          </p:nvSpPr>
          <p:spPr>
            <a:xfrm>
              <a:off x="3678300" y="40480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9"/>
            <p:cNvSpPr/>
            <p:nvPr/>
          </p:nvSpPr>
          <p:spPr>
            <a:xfrm>
              <a:off x="3689725" y="404800"/>
              <a:ext cx="4775" cy="4675"/>
            </a:xfrm>
            <a:custGeom>
              <a:rect b="b" l="l" r="r" t="t"/>
              <a:pathLst>
                <a:path extrusionOk="0" h="187" w="191">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9"/>
            <p:cNvSpPr/>
            <p:nvPr/>
          </p:nvSpPr>
          <p:spPr>
            <a:xfrm>
              <a:off x="3632300" y="393275"/>
              <a:ext cx="4700" cy="4700"/>
            </a:xfrm>
            <a:custGeom>
              <a:rect b="b" l="l" r="r" t="t"/>
              <a:pathLst>
                <a:path extrusionOk="0" h="188" w="188">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9"/>
            <p:cNvSpPr/>
            <p:nvPr/>
          </p:nvSpPr>
          <p:spPr>
            <a:xfrm>
              <a:off x="3643800" y="393300"/>
              <a:ext cx="5475" cy="4675"/>
            </a:xfrm>
            <a:custGeom>
              <a:rect b="b" l="l" r="r" t="t"/>
              <a:pathLst>
                <a:path extrusionOk="0" h="187" w="219">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9"/>
            <p:cNvSpPr/>
            <p:nvPr/>
          </p:nvSpPr>
          <p:spPr>
            <a:xfrm>
              <a:off x="3655275" y="393300"/>
              <a:ext cx="5500" cy="4675"/>
            </a:xfrm>
            <a:custGeom>
              <a:rect b="b" l="l" r="r" t="t"/>
              <a:pathLst>
                <a:path extrusionOk="0" h="187" w="22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9"/>
            <p:cNvSpPr/>
            <p:nvPr/>
          </p:nvSpPr>
          <p:spPr>
            <a:xfrm>
              <a:off x="3666800" y="393300"/>
              <a:ext cx="5450" cy="4675"/>
            </a:xfrm>
            <a:custGeom>
              <a:rect b="b" l="l" r="r" t="t"/>
              <a:pathLst>
                <a:path extrusionOk="0" h="187" w="218">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9"/>
            <p:cNvSpPr/>
            <p:nvPr/>
          </p:nvSpPr>
          <p:spPr>
            <a:xfrm>
              <a:off x="3678300" y="393300"/>
              <a:ext cx="5450" cy="4675"/>
            </a:xfrm>
            <a:custGeom>
              <a:rect b="b" l="l" r="r" t="t"/>
              <a:pathLst>
                <a:path extrusionOk="0" h="187" w="218">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9"/>
            <p:cNvSpPr/>
            <p:nvPr/>
          </p:nvSpPr>
          <p:spPr>
            <a:xfrm>
              <a:off x="3689775" y="393300"/>
              <a:ext cx="5450" cy="4675"/>
            </a:xfrm>
            <a:custGeom>
              <a:rect b="b" l="l" r="r" t="t"/>
              <a:pathLst>
                <a:path extrusionOk="0" h="187" w="218">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9"/>
            <p:cNvSpPr/>
            <p:nvPr/>
          </p:nvSpPr>
          <p:spPr>
            <a:xfrm>
              <a:off x="3599375" y="381800"/>
              <a:ext cx="2275" cy="550"/>
            </a:xfrm>
            <a:custGeom>
              <a:rect b="b" l="l" r="r" t="t"/>
              <a:pathLst>
                <a:path extrusionOk="0" h="22" w="91">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9"/>
            <p:cNvSpPr/>
            <p:nvPr/>
          </p:nvSpPr>
          <p:spPr>
            <a:xfrm>
              <a:off x="3609325" y="381800"/>
              <a:ext cx="5225" cy="3425"/>
            </a:xfrm>
            <a:custGeom>
              <a:rect b="b" l="l" r="r" t="t"/>
              <a:pathLst>
                <a:path extrusionOk="0" h="137" w="209">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9"/>
            <p:cNvSpPr/>
            <p:nvPr/>
          </p:nvSpPr>
          <p:spPr>
            <a:xfrm>
              <a:off x="3620825" y="381800"/>
              <a:ext cx="5450" cy="4700"/>
            </a:xfrm>
            <a:custGeom>
              <a:rect b="b" l="l" r="r" t="t"/>
              <a:pathLst>
                <a:path extrusionOk="0" h="188" w="218">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9"/>
            <p:cNvSpPr/>
            <p:nvPr/>
          </p:nvSpPr>
          <p:spPr>
            <a:xfrm>
              <a:off x="3632300" y="381800"/>
              <a:ext cx="5450" cy="4700"/>
            </a:xfrm>
            <a:custGeom>
              <a:rect b="b" l="l" r="r" t="t"/>
              <a:pathLst>
                <a:path extrusionOk="0" h="188" w="218">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9"/>
            <p:cNvSpPr/>
            <p:nvPr/>
          </p:nvSpPr>
          <p:spPr>
            <a:xfrm>
              <a:off x="3643800" y="381800"/>
              <a:ext cx="5475" cy="4700"/>
            </a:xfrm>
            <a:custGeom>
              <a:rect b="b" l="l" r="r" t="t"/>
              <a:pathLst>
                <a:path extrusionOk="0" h="188" w="219">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9"/>
            <p:cNvSpPr/>
            <p:nvPr/>
          </p:nvSpPr>
          <p:spPr>
            <a:xfrm>
              <a:off x="3655275" y="381800"/>
              <a:ext cx="5500" cy="4700"/>
            </a:xfrm>
            <a:custGeom>
              <a:rect b="b" l="l" r="r" t="t"/>
              <a:pathLst>
                <a:path extrusionOk="0" h="188" w="22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9"/>
            <p:cNvSpPr/>
            <p:nvPr/>
          </p:nvSpPr>
          <p:spPr>
            <a:xfrm>
              <a:off x="3666800" y="381800"/>
              <a:ext cx="5450" cy="4700"/>
            </a:xfrm>
            <a:custGeom>
              <a:rect b="b" l="l" r="r" t="t"/>
              <a:pathLst>
                <a:path extrusionOk="0" h="188" w="218">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9"/>
            <p:cNvSpPr/>
            <p:nvPr/>
          </p:nvSpPr>
          <p:spPr>
            <a:xfrm>
              <a:off x="3678300" y="381800"/>
              <a:ext cx="5450" cy="4700"/>
            </a:xfrm>
            <a:custGeom>
              <a:rect b="b" l="l" r="r" t="t"/>
              <a:pathLst>
                <a:path extrusionOk="0" h="188" w="218">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9"/>
            <p:cNvSpPr/>
            <p:nvPr/>
          </p:nvSpPr>
          <p:spPr>
            <a:xfrm>
              <a:off x="3689775" y="381800"/>
              <a:ext cx="5450" cy="4700"/>
            </a:xfrm>
            <a:custGeom>
              <a:rect b="b" l="l" r="r" t="t"/>
              <a:pathLst>
                <a:path extrusionOk="0" h="188" w="218">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9"/>
            <p:cNvSpPr/>
            <p:nvPr/>
          </p:nvSpPr>
          <p:spPr>
            <a:xfrm>
              <a:off x="3529725" y="370325"/>
              <a:ext cx="3825" cy="2125"/>
            </a:xfrm>
            <a:custGeom>
              <a:rect b="b" l="l" r="r" t="t"/>
              <a:pathLst>
                <a:path extrusionOk="0" h="85" w="153">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9"/>
            <p:cNvSpPr/>
            <p:nvPr/>
          </p:nvSpPr>
          <p:spPr>
            <a:xfrm>
              <a:off x="3540350"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9"/>
            <p:cNvSpPr/>
            <p:nvPr/>
          </p:nvSpPr>
          <p:spPr>
            <a:xfrm>
              <a:off x="3551850" y="370325"/>
              <a:ext cx="5450" cy="4675"/>
            </a:xfrm>
            <a:custGeom>
              <a:rect b="b" l="l" r="r" t="t"/>
              <a:pathLst>
                <a:path extrusionOk="0" h="187" w="218">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9"/>
            <p:cNvSpPr/>
            <p:nvPr/>
          </p:nvSpPr>
          <p:spPr>
            <a:xfrm>
              <a:off x="3563350" y="370325"/>
              <a:ext cx="5475" cy="4675"/>
            </a:xfrm>
            <a:custGeom>
              <a:rect b="b" l="l" r="r" t="t"/>
              <a:pathLst>
                <a:path extrusionOk="0" h="187" w="219">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9"/>
            <p:cNvSpPr/>
            <p:nvPr/>
          </p:nvSpPr>
          <p:spPr>
            <a:xfrm>
              <a:off x="3574825"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9"/>
            <p:cNvSpPr/>
            <p:nvPr/>
          </p:nvSpPr>
          <p:spPr>
            <a:xfrm>
              <a:off x="3586350" y="370325"/>
              <a:ext cx="5450" cy="4675"/>
            </a:xfrm>
            <a:custGeom>
              <a:rect b="b" l="l" r="r" t="t"/>
              <a:pathLst>
                <a:path extrusionOk="0" h="187" w="218">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9"/>
            <p:cNvSpPr/>
            <p:nvPr/>
          </p:nvSpPr>
          <p:spPr>
            <a:xfrm>
              <a:off x="3597825"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9"/>
            <p:cNvSpPr/>
            <p:nvPr/>
          </p:nvSpPr>
          <p:spPr>
            <a:xfrm>
              <a:off x="3609325" y="370325"/>
              <a:ext cx="5450" cy="4675"/>
            </a:xfrm>
            <a:custGeom>
              <a:rect b="b" l="l" r="r" t="t"/>
              <a:pathLst>
                <a:path extrusionOk="0" h="187" w="218">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9"/>
            <p:cNvSpPr/>
            <p:nvPr/>
          </p:nvSpPr>
          <p:spPr>
            <a:xfrm>
              <a:off x="3620825" y="370325"/>
              <a:ext cx="5450" cy="4675"/>
            </a:xfrm>
            <a:custGeom>
              <a:rect b="b" l="l" r="r" t="t"/>
              <a:pathLst>
                <a:path extrusionOk="0" h="187" w="218">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9"/>
            <p:cNvSpPr/>
            <p:nvPr/>
          </p:nvSpPr>
          <p:spPr>
            <a:xfrm>
              <a:off x="3632300" y="370325"/>
              <a:ext cx="5450" cy="4675"/>
            </a:xfrm>
            <a:custGeom>
              <a:rect b="b" l="l" r="r" t="t"/>
              <a:pathLst>
                <a:path extrusionOk="0" h="187" w="218">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9"/>
            <p:cNvSpPr/>
            <p:nvPr/>
          </p:nvSpPr>
          <p:spPr>
            <a:xfrm>
              <a:off x="3643800"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9"/>
            <p:cNvSpPr/>
            <p:nvPr/>
          </p:nvSpPr>
          <p:spPr>
            <a:xfrm>
              <a:off x="3655275" y="370325"/>
              <a:ext cx="5500" cy="4675"/>
            </a:xfrm>
            <a:custGeom>
              <a:rect b="b" l="l" r="r" t="t"/>
              <a:pathLst>
                <a:path extrusionOk="0" h="187" w="22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9"/>
            <p:cNvSpPr/>
            <p:nvPr/>
          </p:nvSpPr>
          <p:spPr>
            <a:xfrm>
              <a:off x="3666800" y="370325"/>
              <a:ext cx="5450" cy="4675"/>
            </a:xfrm>
            <a:custGeom>
              <a:rect b="b" l="l" r="r" t="t"/>
              <a:pathLst>
                <a:path extrusionOk="0" h="187" w="218">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9"/>
            <p:cNvSpPr/>
            <p:nvPr/>
          </p:nvSpPr>
          <p:spPr>
            <a:xfrm>
              <a:off x="3678300" y="370325"/>
              <a:ext cx="5450" cy="4675"/>
            </a:xfrm>
            <a:custGeom>
              <a:rect b="b" l="l" r="r" t="t"/>
              <a:pathLst>
                <a:path extrusionOk="0" h="187" w="218">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9"/>
            <p:cNvSpPr/>
            <p:nvPr/>
          </p:nvSpPr>
          <p:spPr>
            <a:xfrm>
              <a:off x="3689775" y="370325"/>
              <a:ext cx="5450" cy="4675"/>
            </a:xfrm>
            <a:custGeom>
              <a:rect b="b" l="l" r="r" t="t"/>
              <a:pathLst>
                <a:path extrusionOk="0" h="187" w="218">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9"/>
            <p:cNvSpPr/>
            <p:nvPr/>
          </p:nvSpPr>
          <p:spPr>
            <a:xfrm>
              <a:off x="3517375"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9"/>
            <p:cNvSpPr/>
            <p:nvPr/>
          </p:nvSpPr>
          <p:spPr>
            <a:xfrm>
              <a:off x="3528875" y="35882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9"/>
            <p:cNvSpPr/>
            <p:nvPr/>
          </p:nvSpPr>
          <p:spPr>
            <a:xfrm>
              <a:off x="3540350" y="35880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9"/>
            <p:cNvSpPr/>
            <p:nvPr/>
          </p:nvSpPr>
          <p:spPr>
            <a:xfrm>
              <a:off x="3551850" y="35880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9"/>
            <p:cNvSpPr/>
            <p:nvPr/>
          </p:nvSpPr>
          <p:spPr>
            <a:xfrm>
              <a:off x="3563350" y="35882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9"/>
            <p:cNvSpPr/>
            <p:nvPr/>
          </p:nvSpPr>
          <p:spPr>
            <a:xfrm>
              <a:off x="3574675" y="358850"/>
              <a:ext cx="5025" cy="4675"/>
            </a:xfrm>
            <a:custGeom>
              <a:rect b="b" l="l" r="r" t="t"/>
              <a:pathLst>
                <a:path extrusionOk="0" h="187" w="201">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9"/>
            <p:cNvSpPr/>
            <p:nvPr/>
          </p:nvSpPr>
          <p:spPr>
            <a:xfrm>
              <a:off x="3586350" y="35882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9"/>
            <p:cNvSpPr/>
            <p:nvPr/>
          </p:nvSpPr>
          <p:spPr>
            <a:xfrm>
              <a:off x="3597500" y="358825"/>
              <a:ext cx="5325" cy="4675"/>
            </a:xfrm>
            <a:custGeom>
              <a:rect b="b" l="l" r="r" t="t"/>
              <a:pathLst>
                <a:path extrusionOk="0" h="187" w="213">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9"/>
            <p:cNvSpPr/>
            <p:nvPr/>
          </p:nvSpPr>
          <p:spPr>
            <a:xfrm>
              <a:off x="3609325" y="35882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9"/>
            <p:cNvSpPr/>
            <p:nvPr/>
          </p:nvSpPr>
          <p:spPr>
            <a:xfrm>
              <a:off x="3620825" y="35882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9"/>
            <p:cNvSpPr/>
            <p:nvPr/>
          </p:nvSpPr>
          <p:spPr>
            <a:xfrm>
              <a:off x="3632300" y="35880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9"/>
            <p:cNvSpPr/>
            <p:nvPr/>
          </p:nvSpPr>
          <p:spPr>
            <a:xfrm>
              <a:off x="3643800" y="35880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9"/>
            <p:cNvSpPr/>
            <p:nvPr/>
          </p:nvSpPr>
          <p:spPr>
            <a:xfrm>
              <a:off x="3655250" y="358825"/>
              <a:ext cx="4750" cy="4650"/>
            </a:xfrm>
            <a:custGeom>
              <a:rect b="b" l="l" r="r" t="t"/>
              <a:pathLst>
                <a:path extrusionOk="0" h="186" w="19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9"/>
            <p:cNvSpPr/>
            <p:nvPr/>
          </p:nvSpPr>
          <p:spPr>
            <a:xfrm>
              <a:off x="3666800"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9"/>
            <p:cNvSpPr/>
            <p:nvPr/>
          </p:nvSpPr>
          <p:spPr>
            <a:xfrm>
              <a:off x="3678300" y="35880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9"/>
            <p:cNvSpPr/>
            <p:nvPr/>
          </p:nvSpPr>
          <p:spPr>
            <a:xfrm>
              <a:off x="3689725" y="358825"/>
              <a:ext cx="4775" cy="4650"/>
            </a:xfrm>
            <a:custGeom>
              <a:rect b="b" l="l" r="r" t="t"/>
              <a:pathLst>
                <a:path extrusionOk="0" h="186" w="191">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9"/>
            <p:cNvSpPr/>
            <p:nvPr/>
          </p:nvSpPr>
          <p:spPr>
            <a:xfrm>
              <a:off x="350590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9"/>
            <p:cNvSpPr/>
            <p:nvPr/>
          </p:nvSpPr>
          <p:spPr>
            <a:xfrm>
              <a:off x="351737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9"/>
            <p:cNvSpPr/>
            <p:nvPr/>
          </p:nvSpPr>
          <p:spPr>
            <a:xfrm>
              <a:off x="3528875"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9"/>
            <p:cNvSpPr/>
            <p:nvPr/>
          </p:nvSpPr>
          <p:spPr>
            <a:xfrm>
              <a:off x="3540350"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9"/>
            <p:cNvSpPr/>
            <p:nvPr/>
          </p:nvSpPr>
          <p:spPr>
            <a:xfrm>
              <a:off x="3551850" y="347325"/>
              <a:ext cx="5450" cy="4675"/>
            </a:xfrm>
            <a:custGeom>
              <a:rect b="b" l="l" r="r" t="t"/>
              <a:pathLst>
                <a:path extrusionOk="0" h="187" w="218">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9"/>
            <p:cNvSpPr/>
            <p:nvPr/>
          </p:nvSpPr>
          <p:spPr>
            <a:xfrm>
              <a:off x="3563350" y="347325"/>
              <a:ext cx="5475" cy="4675"/>
            </a:xfrm>
            <a:custGeom>
              <a:rect b="b" l="l" r="r" t="t"/>
              <a:pathLst>
                <a:path extrusionOk="0" h="187" w="219">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9"/>
            <p:cNvSpPr/>
            <p:nvPr/>
          </p:nvSpPr>
          <p:spPr>
            <a:xfrm>
              <a:off x="3574825"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9"/>
            <p:cNvSpPr/>
            <p:nvPr/>
          </p:nvSpPr>
          <p:spPr>
            <a:xfrm>
              <a:off x="358635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9"/>
            <p:cNvSpPr/>
            <p:nvPr/>
          </p:nvSpPr>
          <p:spPr>
            <a:xfrm>
              <a:off x="3597825"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9"/>
            <p:cNvSpPr/>
            <p:nvPr/>
          </p:nvSpPr>
          <p:spPr>
            <a:xfrm>
              <a:off x="360932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9"/>
            <p:cNvSpPr/>
            <p:nvPr/>
          </p:nvSpPr>
          <p:spPr>
            <a:xfrm>
              <a:off x="3620825" y="347325"/>
              <a:ext cx="5450" cy="4675"/>
            </a:xfrm>
            <a:custGeom>
              <a:rect b="b" l="l" r="r" t="t"/>
              <a:pathLst>
                <a:path extrusionOk="0" h="187" w="218">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9"/>
            <p:cNvSpPr/>
            <p:nvPr/>
          </p:nvSpPr>
          <p:spPr>
            <a:xfrm>
              <a:off x="3632300" y="347325"/>
              <a:ext cx="5450" cy="4675"/>
            </a:xfrm>
            <a:custGeom>
              <a:rect b="b" l="l" r="r" t="t"/>
              <a:pathLst>
                <a:path extrusionOk="0" h="187" w="218">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9"/>
            <p:cNvSpPr/>
            <p:nvPr/>
          </p:nvSpPr>
          <p:spPr>
            <a:xfrm>
              <a:off x="3643800"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9"/>
            <p:cNvSpPr/>
            <p:nvPr/>
          </p:nvSpPr>
          <p:spPr>
            <a:xfrm>
              <a:off x="3655275" y="34732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9"/>
            <p:cNvSpPr/>
            <p:nvPr/>
          </p:nvSpPr>
          <p:spPr>
            <a:xfrm>
              <a:off x="3666800"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9"/>
            <p:cNvSpPr/>
            <p:nvPr/>
          </p:nvSpPr>
          <p:spPr>
            <a:xfrm>
              <a:off x="3678300"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9"/>
            <p:cNvSpPr/>
            <p:nvPr/>
          </p:nvSpPr>
          <p:spPr>
            <a:xfrm>
              <a:off x="3689775" y="34732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9"/>
            <p:cNvSpPr/>
            <p:nvPr/>
          </p:nvSpPr>
          <p:spPr>
            <a:xfrm>
              <a:off x="3494325" y="335825"/>
              <a:ext cx="4750" cy="4675"/>
            </a:xfrm>
            <a:custGeom>
              <a:rect b="b" l="l" r="r" t="t"/>
              <a:pathLst>
                <a:path extrusionOk="0" h="187" w="19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9"/>
            <p:cNvSpPr/>
            <p:nvPr/>
          </p:nvSpPr>
          <p:spPr>
            <a:xfrm>
              <a:off x="3505900" y="335825"/>
              <a:ext cx="5450" cy="4675"/>
            </a:xfrm>
            <a:custGeom>
              <a:rect b="b" l="l" r="r" t="t"/>
              <a:pathLst>
                <a:path extrusionOk="0" h="187" w="218">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9"/>
            <p:cNvSpPr/>
            <p:nvPr/>
          </p:nvSpPr>
          <p:spPr>
            <a:xfrm>
              <a:off x="3517375"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9"/>
            <p:cNvSpPr/>
            <p:nvPr/>
          </p:nvSpPr>
          <p:spPr>
            <a:xfrm>
              <a:off x="3528875" y="335825"/>
              <a:ext cx="4675" cy="4675"/>
            </a:xfrm>
            <a:custGeom>
              <a:rect b="b" l="l" r="r" t="t"/>
              <a:pathLst>
                <a:path extrusionOk="0" h="187" w="187">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9"/>
            <p:cNvSpPr/>
            <p:nvPr/>
          </p:nvSpPr>
          <p:spPr>
            <a:xfrm>
              <a:off x="3540350" y="335825"/>
              <a:ext cx="5475" cy="4675"/>
            </a:xfrm>
            <a:custGeom>
              <a:rect b="b" l="l" r="r" t="t"/>
              <a:pathLst>
                <a:path extrusionOk="0" h="187" w="219">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9"/>
            <p:cNvSpPr/>
            <p:nvPr/>
          </p:nvSpPr>
          <p:spPr>
            <a:xfrm>
              <a:off x="3551850" y="335825"/>
              <a:ext cx="5450" cy="4675"/>
            </a:xfrm>
            <a:custGeom>
              <a:rect b="b" l="l" r="r" t="t"/>
              <a:pathLst>
                <a:path extrusionOk="0" h="187" w="218">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9"/>
            <p:cNvSpPr/>
            <p:nvPr/>
          </p:nvSpPr>
          <p:spPr>
            <a:xfrm>
              <a:off x="3563350" y="335825"/>
              <a:ext cx="4675" cy="4675"/>
            </a:xfrm>
            <a:custGeom>
              <a:rect b="b" l="l" r="r" t="t"/>
              <a:pathLst>
                <a:path extrusionOk="0" h="187" w="187">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9"/>
            <p:cNvSpPr/>
            <p:nvPr/>
          </p:nvSpPr>
          <p:spPr>
            <a:xfrm>
              <a:off x="3574675" y="335850"/>
              <a:ext cx="5025" cy="4675"/>
            </a:xfrm>
            <a:custGeom>
              <a:rect b="b" l="l" r="r" t="t"/>
              <a:pathLst>
                <a:path extrusionOk="0" h="187" w="201">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9"/>
            <p:cNvSpPr/>
            <p:nvPr/>
          </p:nvSpPr>
          <p:spPr>
            <a:xfrm>
              <a:off x="3586350" y="335825"/>
              <a:ext cx="4650" cy="4675"/>
            </a:xfrm>
            <a:custGeom>
              <a:rect b="b" l="l" r="r" t="t"/>
              <a:pathLst>
                <a:path extrusionOk="0" h="187" w="186">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9"/>
            <p:cNvSpPr/>
            <p:nvPr/>
          </p:nvSpPr>
          <p:spPr>
            <a:xfrm>
              <a:off x="3597500" y="335825"/>
              <a:ext cx="5325" cy="4675"/>
            </a:xfrm>
            <a:custGeom>
              <a:rect b="b" l="l" r="r" t="t"/>
              <a:pathLst>
                <a:path extrusionOk="0" h="187" w="213">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9"/>
            <p:cNvSpPr/>
            <p:nvPr/>
          </p:nvSpPr>
          <p:spPr>
            <a:xfrm>
              <a:off x="3609325" y="335825"/>
              <a:ext cx="4675" cy="4675"/>
            </a:xfrm>
            <a:custGeom>
              <a:rect b="b" l="l" r="r" t="t"/>
              <a:pathLst>
                <a:path extrusionOk="0" h="187" w="187">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9"/>
            <p:cNvSpPr/>
            <p:nvPr/>
          </p:nvSpPr>
          <p:spPr>
            <a:xfrm>
              <a:off x="3620825" y="335825"/>
              <a:ext cx="4675" cy="4675"/>
            </a:xfrm>
            <a:custGeom>
              <a:rect b="b" l="l" r="r" t="t"/>
              <a:pathLst>
                <a:path extrusionOk="0" h="187" w="187">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9"/>
            <p:cNvSpPr/>
            <p:nvPr/>
          </p:nvSpPr>
          <p:spPr>
            <a:xfrm>
              <a:off x="3632300" y="335825"/>
              <a:ext cx="5450" cy="4675"/>
            </a:xfrm>
            <a:custGeom>
              <a:rect b="b" l="l" r="r" t="t"/>
              <a:pathLst>
                <a:path extrusionOk="0" h="187" w="218">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9"/>
            <p:cNvSpPr/>
            <p:nvPr/>
          </p:nvSpPr>
          <p:spPr>
            <a:xfrm>
              <a:off x="3643800" y="335825"/>
              <a:ext cx="5475" cy="4675"/>
            </a:xfrm>
            <a:custGeom>
              <a:rect b="b" l="l" r="r" t="t"/>
              <a:pathLst>
                <a:path extrusionOk="0" h="187" w="219">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9"/>
            <p:cNvSpPr/>
            <p:nvPr/>
          </p:nvSpPr>
          <p:spPr>
            <a:xfrm>
              <a:off x="3655250" y="335825"/>
              <a:ext cx="4750" cy="4675"/>
            </a:xfrm>
            <a:custGeom>
              <a:rect b="b" l="l" r="r" t="t"/>
              <a:pathLst>
                <a:path extrusionOk="0" h="187" w="19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9"/>
            <p:cNvSpPr/>
            <p:nvPr/>
          </p:nvSpPr>
          <p:spPr>
            <a:xfrm>
              <a:off x="3666800"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9"/>
            <p:cNvSpPr/>
            <p:nvPr/>
          </p:nvSpPr>
          <p:spPr>
            <a:xfrm>
              <a:off x="3678300" y="335825"/>
              <a:ext cx="5450" cy="4675"/>
            </a:xfrm>
            <a:custGeom>
              <a:rect b="b" l="l" r="r" t="t"/>
              <a:pathLst>
                <a:path extrusionOk="0" h="187" w="218">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9"/>
            <p:cNvSpPr/>
            <p:nvPr/>
          </p:nvSpPr>
          <p:spPr>
            <a:xfrm>
              <a:off x="3689725" y="335825"/>
              <a:ext cx="4775" cy="4675"/>
            </a:xfrm>
            <a:custGeom>
              <a:rect b="b" l="l" r="r" t="t"/>
              <a:pathLst>
                <a:path extrusionOk="0" h="187" w="191">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9"/>
            <p:cNvSpPr/>
            <p:nvPr/>
          </p:nvSpPr>
          <p:spPr>
            <a:xfrm>
              <a:off x="3485550" y="324350"/>
              <a:ext cx="2550" cy="3550"/>
            </a:xfrm>
            <a:custGeom>
              <a:rect b="b" l="l" r="r" t="t"/>
              <a:pathLst>
                <a:path extrusionOk="0" h="142" w="102">
                  <a:moveTo>
                    <a:pt x="1" y="1"/>
                  </a:moveTo>
                  <a:cubicBezTo>
                    <a:pt x="22" y="48"/>
                    <a:pt x="43" y="95"/>
                    <a:pt x="67" y="142"/>
                  </a:cubicBezTo>
                  <a:cubicBezTo>
                    <a:pt x="102" y="84"/>
                    <a:pt x="66" y="10"/>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9"/>
            <p:cNvSpPr/>
            <p:nvPr/>
          </p:nvSpPr>
          <p:spPr>
            <a:xfrm>
              <a:off x="349437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9"/>
            <p:cNvSpPr/>
            <p:nvPr/>
          </p:nvSpPr>
          <p:spPr>
            <a:xfrm>
              <a:off x="350590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9"/>
            <p:cNvSpPr/>
            <p:nvPr/>
          </p:nvSpPr>
          <p:spPr>
            <a:xfrm>
              <a:off x="3517375"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9"/>
            <p:cNvSpPr/>
            <p:nvPr/>
          </p:nvSpPr>
          <p:spPr>
            <a:xfrm>
              <a:off x="3528875"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9"/>
            <p:cNvSpPr/>
            <p:nvPr/>
          </p:nvSpPr>
          <p:spPr>
            <a:xfrm>
              <a:off x="3540350"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9"/>
            <p:cNvSpPr/>
            <p:nvPr/>
          </p:nvSpPr>
          <p:spPr>
            <a:xfrm>
              <a:off x="3551850" y="324325"/>
              <a:ext cx="5450" cy="4700"/>
            </a:xfrm>
            <a:custGeom>
              <a:rect b="b" l="l" r="r" t="t"/>
              <a:pathLst>
                <a:path extrusionOk="0" h="188" w="218">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9"/>
            <p:cNvSpPr/>
            <p:nvPr/>
          </p:nvSpPr>
          <p:spPr>
            <a:xfrm>
              <a:off x="3563350" y="324325"/>
              <a:ext cx="5475" cy="4700"/>
            </a:xfrm>
            <a:custGeom>
              <a:rect b="b" l="l" r="r" t="t"/>
              <a:pathLst>
                <a:path extrusionOk="0" h="188" w="219">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9"/>
            <p:cNvSpPr/>
            <p:nvPr/>
          </p:nvSpPr>
          <p:spPr>
            <a:xfrm>
              <a:off x="357482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9"/>
            <p:cNvSpPr/>
            <p:nvPr/>
          </p:nvSpPr>
          <p:spPr>
            <a:xfrm>
              <a:off x="358635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9"/>
            <p:cNvSpPr/>
            <p:nvPr/>
          </p:nvSpPr>
          <p:spPr>
            <a:xfrm>
              <a:off x="3597825" y="324325"/>
              <a:ext cx="5475" cy="4700"/>
            </a:xfrm>
            <a:custGeom>
              <a:rect b="b" l="l" r="r" t="t"/>
              <a:pathLst>
                <a:path extrusionOk="0" h="188" w="219">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9"/>
            <p:cNvSpPr/>
            <p:nvPr/>
          </p:nvSpPr>
          <p:spPr>
            <a:xfrm>
              <a:off x="3609325" y="324325"/>
              <a:ext cx="5450" cy="4700"/>
            </a:xfrm>
            <a:custGeom>
              <a:rect b="b" l="l" r="r" t="t"/>
              <a:pathLst>
                <a:path extrusionOk="0" h="188" w="218">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9"/>
            <p:cNvSpPr/>
            <p:nvPr/>
          </p:nvSpPr>
          <p:spPr>
            <a:xfrm>
              <a:off x="3620825" y="324325"/>
              <a:ext cx="5450" cy="4700"/>
            </a:xfrm>
            <a:custGeom>
              <a:rect b="b" l="l" r="r" t="t"/>
              <a:pathLst>
                <a:path extrusionOk="0" h="188" w="218">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9"/>
            <p:cNvSpPr/>
            <p:nvPr/>
          </p:nvSpPr>
          <p:spPr>
            <a:xfrm>
              <a:off x="3632300" y="324325"/>
              <a:ext cx="5450" cy="4700"/>
            </a:xfrm>
            <a:custGeom>
              <a:rect b="b" l="l" r="r" t="t"/>
              <a:pathLst>
                <a:path extrusionOk="0" h="188" w="218">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9"/>
            <p:cNvSpPr/>
            <p:nvPr/>
          </p:nvSpPr>
          <p:spPr>
            <a:xfrm>
              <a:off x="3643800"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9"/>
            <p:cNvSpPr/>
            <p:nvPr/>
          </p:nvSpPr>
          <p:spPr>
            <a:xfrm>
              <a:off x="3655275" y="324325"/>
              <a:ext cx="5500" cy="4700"/>
            </a:xfrm>
            <a:custGeom>
              <a:rect b="b" l="l" r="r" t="t"/>
              <a:pathLst>
                <a:path extrusionOk="0" h="188" w="22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9"/>
            <p:cNvSpPr/>
            <p:nvPr/>
          </p:nvSpPr>
          <p:spPr>
            <a:xfrm>
              <a:off x="3666800"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9"/>
            <p:cNvSpPr/>
            <p:nvPr/>
          </p:nvSpPr>
          <p:spPr>
            <a:xfrm>
              <a:off x="3678300"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9"/>
            <p:cNvSpPr/>
            <p:nvPr/>
          </p:nvSpPr>
          <p:spPr>
            <a:xfrm>
              <a:off x="3689775"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9"/>
            <p:cNvSpPr/>
            <p:nvPr/>
          </p:nvSpPr>
          <p:spPr>
            <a:xfrm>
              <a:off x="3482875" y="312850"/>
              <a:ext cx="5475" cy="4675"/>
            </a:xfrm>
            <a:custGeom>
              <a:rect b="b" l="l" r="r" t="t"/>
              <a:pathLst>
                <a:path extrusionOk="0" h="187" w="219">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9"/>
            <p:cNvSpPr/>
            <p:nvPr/>
          </p:nvSpPr>
          <p:spPr>
            <a:xfrm>
              <a:off x="349437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9"/>
            <p:cNvSpPr/>
            <p:nvPr/>
          </p:nvSpPr>
          <p:spPr>
            <a:xfrm>
              <a:off x="350590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9"/>
            <p:cNvSpPr/>
            <p:nvPr/>
          </p:nvSpPr>
          <p:spPr>
            <a:xfrm>
              <a:off x="351737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9"/>
            <p:cNvSpPr/>
            <p:nvPr/>
          </p:nvSpPr>
          <p:spPr>
            <a:xfrm>
              <a:off x="3528875"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9"/>
            <p:cNvSpPr/>
            <p:nvPr/>
          </p:nvSpPr>
          <p:spPr>
            <a:xfrm>
              <a:off x="3540350"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9"/>
            <p:cNvSpPr/>
            <p:nvPr/>
          </p:nvSpPr>
          <p:spPr>
            <a:xfrm>
              <a:off x="3551850" y="312850"/>
              <a:ext cx="5450" cy="4675"/>
            </a:xfrm>
            <a:custGeom>
              <a:rect b="b" l="l" r="r" t="t"/>
              <a:pathLst>
                <a:path extrusionOk="0" h="187" w="218">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9"/>
            <p:cNvSpPr/>
            <p:nvPr/>
          </p:nvSpPr>
          <p:spPr>
            <a:xfrm>
              <a:off x="3563350" y="312850"/>
              <a:ext cx="5475" cy="4675"/>
            </a:xfrm>
            <a:custGeom>
              <a:rect b="b" l="l" r="r" t="t"/>
              <a:pathLst>
                <a:path extrusionOk="0" h="187" w="219">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9"/>
            <p:cNvSpPr/>
            <p:nvPr/>
          </p:nvSpPr>
          <p:spPr>
            <a:xfrm>
              <a:off x="357482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9"/>
            <p:cNvSpPr/>
            <p:nvPr/>
          </p:nvSpPr>
          <p:spPr>
            <a:xfrm>
              <a:off x="358635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9"/>
            <p:cNvSpPr/>
            <p:nvPr/>
          </p:nvSpPr>
          <p:spPr>
            <a:xfrm>
              <a:off x="3597825"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9"/>
            <p:cNvSpPr/>
            <p:nvPr/>
          </p:nvSpPr>
          <p:spPr>
            <a:xfrm>
              <a:off x="360932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9"/>
            <p:cNvSpPr/>
            <p:nvPr/>
          </p:nvSpPr>
          <p:spPr>
            <a:xfrm>
              <a:off x="3620825" y="312850"/>
              <a:ext cx="5450" cy="4675"/>
            </a:xfrm>
            <a:custGeom>
              <a:rect b="b" l="l" r="r" t="t"/>
              <a:pathLst>
                <a:path extrusionOk="0" h="187" w="218">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9"/>
            <p:cNvSpPr/>
            <p:nvPr/>
          </p:nvSpPr>
          <p:spPr>
            <a:xfrm>
              <a:off x="3632300" y="312850"/>
              <a:ext cx="5450" cy="4675"/>
            </a:xfrm>
            <a:custGeom>
              <a:rect b="b" l="l" r="r" t="t"/>
              <a:pathLst>
                <a:path extrusionOk="0" h="187" w="218">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9"/>
            <p:cNvSpPr/>
            <p:nvPr/>
          </p:nvSpPr>
          <p:spPr>
            <a:xfrm>
              <a:off x="3643800"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9"/>
            <p:cNvSpPr/>
            <p:nvPr/>
          </p:nvSpPr>
          <p:spPr>
            <a:xfrm>
              <a:off x="3655275" y="312850"/>
              <a:ext cx="5500" cy="4675"/>
            </a:xfrm>
            <a:custGeom>
              <a:rect b="b" l="l" r="r" t="t"/>
              <a:pathLst>
                <a:path extrusionOk="0" h="187" w="22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9"/>
            <p:cNvSpPr/>
            <p:nvPr/>
          </p:nvSpPr>
          <p:spPr>
            <a:xfrm>
              <a:off x="3666800"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9"/>
            <p:cNvSpPr/>
            <p:nvPr/>
          </p:nvSpPr>
          <p:spPr>
            <a:xfrm>
              <a:off x="3678300"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9"/>
            <p:cNvSpPr/>
            <p:nvPr/>
          </p:nvSpPr>
          <p:spPr>
            <a:xfrm>
              <a:off x="3689775" y="312850"/>
              <a:ext cx="5450" cy="4675"/>
            </a:xfrm>
            <a:custGeom>
              <a:rect b="b" l="l" r="r" t="t"/>
              <a:pathLst>
                <a:path extrusionOk="0" h="187" w="218">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9"/>
            <p:cNvSpPr/>
            <p:nvPr/>
          </p:nvSpPr>
          <p:spPr>
            <a:xfrm>
              <a:off x="3482875" y="301350"/>
              <a:ext cx="5475" cy="4675"/>
            </a:xfrm>
            <a:custGeom>
              <a:rect b="b" l="l" r="r" t="t"/>
              <a:pathLst>
                <a:path extrusionOk="0" h="187" w="219">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9"/>
            <p:cNvSpPr/>
            <p:nvPr/>
          </p:nvSpPr>
          <p:spPr>
            <a:xfrm>
              <a:off x="349437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9"/>
            <p:cNvSpPr/>
            <p:nvPr/>
          </p:nvSpPr>
          <p:spPr>
            <a:xfrm>
              <a:off x="350590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9"/>
            <p:cNvSpPr/>
            <p:nvPr/>
          </p:nvSpPr>
          <p:spPr>
            <a:xfrm>
              <a:off x="351737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9"/>
            <p:cNvSpPr/>
            <p:nvPr/>
          </p:nvSpPr>
          <p:spPr>
            <a:xfrm>
              <a:off x="3528875"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9"/>
            <p:cNvSpPr/>
            <p:nvPr/>
          </p:nvSpPr>
          <p:spPr>
            <a:xfrm>
              <a:off x="3540350"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9"/>
            <p:cNvSpPr/>
            <p:nvPr/>
          </p:nvSpPr>
          <p:spPr>
            <a:xfrm>
              <a:off x="3551850" y="301350"/>
              <a:ext cx="5450" cy="4675"/>
            </a:xfrm>
            <a:custGeom>
              <a:rect b="b" l="l" r="r" t="t"/>
              <a:pathLst>
                <a:path extrusionOk="0" h="187" w="218">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9"/>
            <p:cNvSpPr/>
            <p:nvPr/>
          </p:nvSpPr>
          <p:spPr>
            <a:xfrm>
              <a:off x="3563350" y="301350"/>
              <a:ext cx="5475" cy="4675"/>
            </a:xfrm>
            <a:custGeom>
              <a:rect b="b" l="l" r="r" t="t"/>
              <a:pathLst>
                <a:path extrusionOk="0" h="187" w="219">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9"/>
            <p:cNvSpPr/>
            <p:nvPr/>
          </p:nvSpPr>
          <p:spPr>
            <a:xfrm>
              <a:off x="357482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9"/>
            <p:cNvSpPr/>
            <p:nvPr/>
          </p:nvSpPr>
          <p:spPr>
            <a:xfrm>
              <a:off x="358635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9"/>
            <p:cNvSpPr/>
            <p:nvPr/>
          </p:nvSpPr>
          <p:spPr>
            <a:xfrm>
              <a:off x="3597825"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9"/>
            <p:cNvSpPr/>
            <p:nvPr/>
          </p:nvSpPr>
          <p:spPr>
            <a:xfrm>
              <a:off x="360932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9"/>
            <p:cNvSpPr/>
            <p:nvPr/>
          </p:nvSpPr>
          <p:spPr>
            <a:xfrm>
              <a:off x="3620825" y="301350"/>
              <a:ext cx="5450" cy="4675"/>
            </a:xfrm>
            <a:custGeom>
              <a:rect b="b" l="l" r="r" t="t"/>
              <a:pathLst>
                <a:path extrusionOk="0" h="187" w="218">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9"/>
            <p:cNvSpPr/>
            <p:nvPr/>
          </p:nvSpPr>
          <p:spPr>
            <a:xfrm>
              <a:off x="3632300" y="301350"/>
              <a:ext cx="5450" cy="4675"/>
            </a:xfrm>
            <a:custGeom>
              <a:rect b="b" l="l" r="r" t="t"/>
              <a:pathLst>
                <a:path extrusionOk="0" h="187" w="218">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9"/>
            <p:cNvSpPr/>
            <p:nvPr/>
          </p:nvSpPr>
          <p:spPr>
            <a:xfrm>
              <a:off x="3643800"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9"/>
            <p:cNvSpPr/>
            <p:nvPr/>
          </p:nvSpPr>
          <p:spPr>
            <a:xfrm>
              <a:off x="3655275" y="301350"/>
              <a:ext cx="5500" cy="4675"/>
            </a:xfrm>
            <a:custGeom>
              <a:rect b="b" l="l" r="r" t="t"/>
              <a:pathLst>
                <a:path extrusionOk="0" h="187" w="22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9"/>
            <p:cNvSpPr/>
            <p:nvPr/>
          </p:nvSpPr>
          <p:spPr>
            <a:xfrm>
              <a:off x="3666800"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9"/>
            <p:cNvSpPr/>
            <p:nvPr/>
          </p:nvSpPr>
          <p:spPr>
            <a:xfrm>
              <a:off x="3678300"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9"/>
            <p:cNvSpPr/>
            <p:nvPr/>
          </p:nvSpPr>
          <p:spPr>
            <a:xfrm>
              <a:off x="3689775" y="301350"/>
              <a:ext cx="5450" cy="4675"/>
            </a:xfrm>
            <a:custGeom>
              <a:rect b="b" l="l" r="r" t="t"/>
              <a:pathLst>
                <a:path extrusionOk="0" h="187" w="218">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9"/>
            <p:cNvSpPr/>
            <p:nvPr/>
          </p:nvSpPr>
          <p:spPr>
            <a:xfrm>
              <a:off x="3475925" y="291450"/>
              <a:ext cx="150" cy="750"/>
            </a:xfrm>
            <a:custGeom>
              <a:rect b="b" l="l" r="r" t="t"/>
              <a:pathLst>
                <a:path extrusionOk="0" h="30" w="6">
                  <a:moveTo>
                    <a:pt x="1" y="0"/>
                  </a:moveTo>
                  <a:lnTo>
                    <a:pt x="1" y="0"/>
                  </a:lnTo>
                  <a:cubicBezTo>
                    <a:pt x="2" y="9"/>
                    <a:pt x="4" y="20"/>
                    <a:pt x="5" y="30"/>
                  </a:cubicBezTo>
                  <a:cubicBezTo>
                    <a:pt x="5" y="20"/>
                    <a:pt x="4" y="9"/>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9"/>
            <p:cNvSpPr/>
            <p:nvPr/>
          </p:nvSpPr>
          <p:spPr>
            <a:xfrm>
              <a:off x="3482875" y="289850"/>
              <a:ext cx="5475" cy="4700"/>
            </a:xfrm>
            <a:custGeom>
              <a:rect b="b" l="l" r="r" t="t"/>
              <a:pathLst>
                <a:path extrusionOk="0" h="188" w="219">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9"/>
            <p:cNvSpPr/>
            <p:nvPr/>
          </p:nvSpPr>
          <p:spPr>
            <a:xfrm>
              <a:off x="3494325" y="289875"/>
              <a:ext cx="4750" cy="4675"/>
            </a:xfrm>
            <a:custGeom>
              <a:rect b="b" l="l" r="r" t="t"/>
              <a:pathLst>
                <a:path extrusionOk="0" h="187" w="19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9"/>
            <p:cNvSpPr/>
            <p:nvPr/>
          </p:nvSpPr>
          <p:spPr>
            <a:xfrm>
              <a:off x="3505900" y="289850"/>
              <a:ext cx="5450" cy="4700"/>
            </a:xfrm>
            <a:custGeom>
              <a:rect b="b" l="l" r="r" t="t"/>
              <a:pathLst>
                <a:path extrusionOk="0" h="188" w="218">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9"/>
            <p:cNvSpPr/>
            <p:nvPr/>
          </p:nvSpPr>
          <p:spPr>
            <a:xfrm>
              <a:off x="3517375"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9"/>
            <p:cNvSpPr/>
            <p:nvPr/>
          </p:nvSpPr>
          <p:spPr>
            <a:xfrm>
              <a:off x="3528875" y="289875"/>
              <a:ext cx="4675" cy="4675"/>
            </a:xfrm>
            <a:custGeom>
              <a:rect b="b" l="l" r="r" t="t"/>
              <a:pathLst>
                <a:path extrusionOk="0" h="187" w="187">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9"/>
            <p:cNvSpPr/>
            <p:nvPr/>
          </p:nvSpPr>
          <p:spPr>
            <a:xfrm>
              <a:off x="3540350" y="289850"/>
              <a:ext cx="5475" cy="4700"/>
            </a:xfrm>
            <a:custGeom>
              <a:rect b="b" l="l" r="r" t="t"/>
              <a:pathLst>
                <a:path extrusionOk="0" h="188" w="219">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9"/>
            <p:cNvSpPr/>
            <p:nvPr/>
          </p:nvSpPr>
          <p:spPr>
            <a:xfrm>
              <a:off x="3551850" y="289850"/>
              <a:ext cx="5450" cy="4700"/>
            </a:xfrm>
            <a:custGeom>
              <a:rect b="b" l="l" r="r" t="t"/>
              <a:pathLst>
                <a:path extrusionOk="0" h="188" w="218">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9"/>
            <p:cNvSpPr/>
            <p:nvPr/>
          </p:nvSpPr>
          <p:spPr>
            <a:xfrm>
              <a:off x="3563350" y="289875"/>
              <a:ext cx="4675" cy="4675"/>
            </a:xfrm>
            <a:custGeom>
              <a:rect b="b" l="l" r="r" t="t"/>
              <a:pathLst>
                <a:path extrusionOk="0" h="187" w="187">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9"/>
            <p:cNvSpPr/>
            <p:nvPr/>
          </p:nvSpPr>
          <p:spPr>
            <a:xfrm>
              <a:off x="3574675" y="289875"/>
              <a:ext cx="5025" cy="4675"/>
            </a:xfrm>
            <a:custGeom>
              <a:rect b="b" l="l" r="r" t="t"/>
              <a:pathLst>
                <a:path extrusionOk="0" h="187" w="201">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9"/>
            <p:cNvSpPr/>
            <p:nvPr/>
          </p:nvSpPr>
          <p:spPr>
            <a:xfrm>
              <a:off x="3586350" y="289875"/>
              <a:ext cx="4650" cy="4675"/>
            </a:xfrm>
            <a:custGeom>
              <a:rect b="b" l="l" r="r" t="t"/>
              <a:pathLst>
                <a:path extrusionOk="0" h="187" w="186">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9"/>
            <p:cNvSpPr/>
            <p:nvPr/>
          </p:nvSpPr>
          <p:spPr>
            <a:xfrm>
              <a:off x="3597500" y="289850"/>
              <a:ext cx="5325" cy="4675"/>
            </a:xfrm>
            <a:custGeom>
              <a:rect b="b" l="l" r="r" t="t"/>
              <a:pathLst>
                <a:path extrusionOk="0" h="187" w="213">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9"/>
            <p:cNvSpPr/>
            <p:nvPr/>
          </p:nvSpPr>
          <p:spPr>
            <a:xfrm>
              <a:off x="3609325" y="289875"/>
              <a:ext cx="4675" cy="4675"/>
            </a:xfrm>
            <a:custGeom>
              <a:rect b="b" l="l" r="r" t="t"/>
              <a:pathLst>
                <a:path extrusionOk="0" h="187" w="187">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9"/>
            <p:cNvSpPr/>
            <p:nvPr/>
          </p:nvSpPr>
          <p:spPr>
            <a:xfrm>
              <a:off x="3620825" y="289875"/>
              <a:ext cx="4675" cy="4675"/>
            </a:xfrm>
            <a:custGeom>
              <a:rect b="b" l="l" r="r" t="t"/>
              <a:pathLst>
                <a:path extrusionOk="0" h="187" w="187">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9"/>
            <p:cNvSpPr/>
            <p:nvPr/>
          </p:nvSpPr>
          <p:spPr>
            <a:xfrm>
              <a:off x="3632300" y="289850"/>
              <a:ext cx="5450" cy="4700"/>
            </a:xfrm>
            <a:custGeom>
              <a:rect b="b" l="l" r="r" t="t"/>
              <a:pathLst>
                <a:path extrusionOk="0" h="188" w="218">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9"/>
            <p:cNvSpPr/>
            <p:nvPr/>
          </p:nvSpPr>
          <p:spPr>
            <a:xfrm>
              <a:off x="3643800" y="289850"/>
              <a:ext cx="5475" cy="4700"/>
            </a:xfrm>
            <a:custGeom>
              <a:rect b="b" l="l" r="r" t="t"/>
              <a:pathLst>
                <a:path extrusionOk="0" h="188" w="219">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9"/>
            <p:cNvSpPr/>
            <p:nvPr/>
          </p:nvSpPr>
          <p:spPr>
            <a:xfrm>
              <a:off x="3655250" y="289875"/>
              <a:ext cx="4750" cy="4675"/>
            </a:xfrm>
            <a:custGeom>
              <a:rect b="b" l="l" r="r" t="t"/>
              <a:pathLst>
                <a:path extrusionOk="0" h="187" w="19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9"/>
            <p:cNvSpPr/>
            <p:nvPr/>
          </p:nvSpPr>
          <p:spPr>
            <a:xfrm>
              <a:off x="3666800"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9"/>
            <p:cNvSpPr/>
            <p:nvPr/>
          </p:nvSpPr>
          <p:spPr>
            <a:xfrm>
              <a:off x="3678300" y="289850"/>
              <a:ext cx="5450" cy="4700"/>
            </a:xfrm>
            <a:custGeom>
              <a:rect b="b" l="l" r="r" t="t"/>
              <a:pathLst>
                <a:path extrusionOk="0" h="188" w="218">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9"/>
            <p:cNvSpPr/>
            <p:nvPr/>
          </p:nvSpPr>
          <p:spPr>
            <a:xfrm>
              <a:off x="3689725" y="289875"/>
              <a:ext cx="4775" cy="4675"/>
            </a:xfrm>
            <a:custGeom>
              <a:rect b="b" l="l" r="r" t="t"/>
              <a:pathLst>
                <a:path extrusionOk="0" h="187" w="191">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9"/>
            <p:cNvSpPr/>
            <p:nvPr/>
          </p:nvSpPr>
          <p:spPr>
            <a:xfrm>
              <a:off x="3474350" y="278450"/>
              <a:ext cx="2325" cy="4325"/>
            </a:xfrm>
            <a:custGeom>
              <a:rect b="b" l="l" r="r" t="t"/>
              <a:pathLst>
                <a:path extrusionOk="0" h="173" w="93">
                  <a:moveTo>
                    <a:pt x="1" y="1"/>
                  </a:moveTo>
                  <a:cubicBezTo>
                    <a:pt x="6" y="59"/>
                    <a:pt x="11" y="116"/>
                    <a:pt x="18" y="173"/>
                  </a:cubicBezTo>
                  <a:cubicBezTo>
                    <a:pt x="93" y="134"/>
                    <a:pt x="83" y="24"/>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9"/>
            <p:cNvSpPr/>
            <p:nvPr/>
          </p:nvSpPr>
          <p:spPr>
            <a:xfrm>
              <a:off x="3482875" y="278350"/>
              <a:ext cx="5475" cy="4675"/>
            </a:xfrm>
            <a:custGeom>
              <a:rect b="b" l="l" r="r" t="t"/>
              <a:pathLst>
                <a:path extrusionOk="0" h="187" w="219">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9"/>
            <p:cNvSpPr/>
            <p:nvPr/>
          </p:nvSpPr>
          <p:spPr>
            <a:xfrm>
              <a:off x="3494325" y="278375"/>
              <a:ext cx="4750" cy="4650"/>
            </a:xfrm>
            <a:custGeom>
              <a:rect b="b" l="l" r="r" t="t"/>
              <a:pathLst>
                <a:path extrusionOk="0" h="186" w="19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9"/>
            <p:cNvSpPr/>
            <p:nvPr/>
          </p:nvSpPr>
          <p:spPr>
            <a:xfrm>
              <a:off x="3505900" y="278350"/>
              <a:ext cx="5450" cy="4675"/>
            </a:xfrm>
            <a:custGeom>
              <a:rect b="b" l="l" r="r" t="t"/>
              <a:pathLst>
                <a:path extrusionOk="0" h="187" w="218">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9"/>
            <p:cNvSpPr/>
            <p:nvPr/>
          </p:nvSpPr>
          <p:spPr>
            <a:xfrm>
              <a:off x="3517375"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9"/>
            <p:cNvSpPr/>
            <p:nvPr/>
          </p:nvSpPr>
          <p:spPr>
            <a:xfrm>
              <a:off x="3528875" y="27837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9"/>
            <p:cNvSpPr/>
            <p:nvPr/>
          </p:nvSpPr>
          <p:spPr>
            <a:xfrm>
              <a:off x="3540350" y="27835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9"/>
            <p:cNvSpPr/>
            <p:nvPr/>
          </p:nvSpPr>
          <p:spPr>
            <a:xfrm>
              <a:off x="3551850" y="27835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9"/>
            <p:cNvSpPr/>
            <p:nvPr/>
          </p:nvSpPr>
          <p:spPr>
            <a:xfrm>
              <a:off x="3563350" y="27837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9"/>
            <p:cNvSpPr/>
            <p:nvPr/>
          </p:nvSpPr>
          <p:spPr>
            <a:xfrm>
              <a:off x="3574675" y="278375"/>
              <a:ext cx="5025" cy="4675"/>
            </a:xfrm>
            <a:custGeom>
              <a:rect b="b" l="l" r="r" t="t"/>
              <a:pathLst>
                <a:path extrusionOk="0" h="187" w="201">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9"/>
            <p:cNvSpPr/>
            <p:nvPr/>
          </p:nvSpPr>
          <p:spPr>
            <a:xfrm>
              <a:off x="3586350" y="27837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9"/>
            <p:cNvSpPr/>
            <p:nvPr/>
          </p:nvSpPr>
          <p:spPr>
            <a:xfrm>
              <a:off x="3597500" y="278375"/>
              <a:ext cx="5325" cy="4650"/>
            </a:xfrm>
            <a:custGeom>
              <a:rect b="b" l="l" r="r" t="t"/>
              <a:pathLst>
                <a:path extrusionOk="0" h="186" w="213">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9"/>
            <p:cNvSpPr/>
            <p:nvPr/>
          </p:nvSpPr>
          <p:spPr>
            <a:xfrm>
              <a:off x="3609325" y="27837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9"/>
            <p:cNvSpPr/>
            <p:nvPr/>
          </p:nvSpPr>
          <p:spPr>
            <a:xfrm>
              <a:off x="3620825" y="27837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9"/>
            <p:cNvSpPr/>
            <p:nvPr/>
          </p:nvSpPr>
          <p:spPr>
            <a:xfrm>
              <a:off x="3632300" y="27835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9"/>
            <p:cNvSpPr/>
            <p:nvPr/>
          </p:nvSpPr>
          <p:spPr>
            <a:xfrm>
              <a:off x="3643800" y="27835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9"/>
            <p:cNvSpPr/>
            <p:nvPr/>
          </p:nvSpPr>
          <p:spPr>
            <a:xfrm>
              <a:off x="3655250" y="278375"/>
              <a:ext cx="4750" cy="4650"/>
            </a:xfrm>
            <a:custGeom>
              <a:rect b="b" l="l" r="r" t="t"/>
              <a:pathLst>
                <a:path extrusionOk="0" h="186" w="19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9"/>
            <p:cNvSpPr/>
            <p:nvPr/>
          </p:nvSpPr>
          <p:spPr>
            <a:xfrm>
              <a:off x="3666800"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9"/>
            <p:cNvSpPr/>
            <p:nvPr/>
          </p:nvSpPr>
          <p:spPr>
            <a:xfrm>
              <a:off x="3678300" y="27835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9"/>
            <p:cNvSpPr/>
            <p:nvPr/>
          </p:nvSpPr>
          <p:spPr>
            <a:xfrm>
              <a:off x="3689725" y="278375"/>
              <a:ext cx="4775" cy="4650"/>
            </a:xfrm>
            <a:custGeom>
              <a:rect b="b" l="l" r="r" t="t"/>
              <a:pathLst>
                <a:path extrusionOk="0" h="186" w="191">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9"/>
            <p:cNvSpPr/>
            <p:nvPr/>
          </p:nvSpPr>
          <p:spPr>
            <a:xfrm>
              <a:off x="3473775" y="266850"/>
              <a:ext cx="2375" cy="4675"/>
            </a:xfrm>
            <a:custGeom>
              <a:rect b="b" l="l" r="r" t="t"/>
              <a:pathLst>
                <a:path extrusionOk="0" h="187" w="95">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9"/>
            <p:cNvSpPr/>
            <p:nvPr/>
          </p:nvSpPr>
          <p:spPr>
            <a:xfrm>
              <a:off x="3482875" y="266850"/>
              <a:ext cx="5475" cy="4700"/>
            </a:xfrm>
            <a:custGeom>
              <a:rect b="b" l="l" r="r" t="t"/>
              <a:pathLst>
                <a:path extrusionOk="0" h="188" w="219">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9"/>
            <p:cNvSpPr/>
            <p:nvPr/>
          </p:nvSpPr>
          <p:spPr>
            <a:xfrm>
              <a:off x="3493600" y="266850"/>
              <a:ext cx="5450" cy="4700"/>
            </a:xfrm>
            <a:custGeom>
              <a:rect b="b" l="l" r="r" t="t"/>
              <a:pathLst>
                <a:path extrusionOk="0" h="188" w="218">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9"/>
            <p:cNvSpPr/>
            <p:nvPr/>
          </p:nvSpPr>
          <p:spPr>
            <a:xfrm>
              <a:off x="3505900" y="266850"/>
              <a:ext cx="5450" cy="4700"/>
            </a:xfrm>
            <a:custGeom>
              <a:rect b="b" l="l" r="r" t="t"/>
              <a:pathLst>
                <a:path extrusionOk="0" h="188" w="218">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9"/>
            <p:cNvSpPr/>
            <p:nvPr/>
          </p:nvSpPr>
          <p:spPr>
            <a:xfrm>
              <a:off x="351737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9"/>
            <p:cNvSpPr/>
            <p:nvPr/>
          </p:nvSpPr>
          <p:spPr>
            <a:xfrm>
              <a:off x="3528875" y="266850"/>
              <a:ext cx="5450" cy="4700"/>
            </a:xfrm>
            <a:custGeom>
              <a:rect b="b" l="l" r="r" t="t"/>
              <a:pathLst>
                <a:path extrusionOk="0" h="188" w="218">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9"/>
            <p:cNvSpPr/>
            <p:nvPr/>
          </p:nvSpPr>
          <p:spPr>
            <a:xfrm>
              <a:off x="3540350"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9"/>
            <p:cNvSpPr/>
            <p:nvPr/>
          </p:nvSpPr>
          <p:spPr>
            <a:xfrm>
              <a:off x="3551850" y="266850"/>
              <a:ext cx="5450" cy="4700"/>
            </a:xfrm>
            <a:custGeom>
              <a:rect b="b" l="l" r="r" t="t"/>
              <a:pathLst>
                <a:path extrusionOk="0" h="188" w="218">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9"/>
            <p:cNvSpPr/>
            <p:nvPr/>
          </p:nvSpPr>
          <p:spPr>
            <a:xfrm>
              <a:off x="3563350" y="266850"/>
              <a:ext cx="5475" cy="4700"/>
            </a:xfrm>
            <a:custGeom>
              <a:rect b="b" l="l" r="r" t="t"/>
              <a:pathLst>
                <a:path extrusionOk="0" h="188" w="219">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9"/>
            <p:cNvSpPr/>
            <p:nvPr/>
          </p:nvSpPr>
          <p:spPr>
            <a:xfrm>
              <a:off x="3574825" y="266850"/>
              <a:ext cx="5475" cy="4700"/>
            </a:xfrm>
            <a:custGeom>
              <a:rect b="b" l="l" r="r" t="t"/>
              <a:pathLst>
                <a:path extrusionOk="0" h="188" w="219">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9"/>
            <p:cNvSpPr/>
            <p:nvPr/>
          </p:nvSpPr>
          <p:spPr>
            <a:xfrm>
              <a:off x="3586350" y="266850"/>
              <a:ext cx="5450" cy="4700"/>
            </a:xfrm>
            <a:custGeom>
              <a:rect b="b" l="l" r="r" t="t"/>
              <a:pathLst>
                <a:path extrusionOk="0" h="188" w="218">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9"/>
            <p:cNvSpPr/>
            <p:nvPr/>
          </p:nvSpPr>
          <p:spPr>
            <a:xfrm>
              <a:off x="3597825"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9"/>
            <p:cNvSpPr/>
            <p:nvPr/>
          </p:nvSpPr>
          <p:spPr>
            <a:xfrm>
              <a:off x="360932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9"/>
            <p:cNvSpPr/>
            <p:nvPr/>
          </p:nvSpPr>
          <p:spPr>
            <a:xfrm>
              <a:off x="3620825" y="266850"/>
              <a:ext cx="5450" cy="4700"/>
            </a:xfrm>
            <a:custGeom>
              <a:rect b="b" l="l" r="r" t="t"/>
              <a:pathLst>
                <a:path extrusionOk="0" h="188" w="218">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9"/>
            <p:cNvSpPr/>
            <p:nvPr/>
          </p:nvSpPr>
          <p:spPr>
            <a:xfrm>
              <a:off x="3632300" y="266850"/>
              <a:ext cx="5450" cy="4700"/>
            </a:xfrm>
            <a:custGeom>
              <a:rect b="b" l="l" r="r" t="t"/>
              <a:pathLst>
                <a:path extrusionOk="0" h="188" w="218">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9"/>
            <p:cNvSpPr/>
            <p:nvPr/>
          </p:nvSpPr>
          <p:spPr>
            <a:xfrm>
              <a:off x="3643800" y="266850"/>
              <a:ext cx="5475" cy="4700"/>
            </a:xfrm>
            <a:custGeom>
              <a:rect b="b" l="l" r="r" t="t"/>
              <a:pathLst>
                <a:path extrusionOk="0" h="188" w="219">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9"/>
            <p:cNvSpPr/>
            <p:nvPr/>
          </p:nvSpPr>
          <p:spPr>
            <a:xfrm>
              <a:off x="3654525" y="266850"/>
              <a:ext cx="5450" cy="4700"/>
            </a:xfrm>
            <a:custGeom>
              <a:rect b="b" l="l" r="r" t="t"/>
              <a:pathLst>
                <a:path extrusionOk="0" h="188" w="218">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9"/>
            <p:cNvSpPr/>
            <p:nvPr/>
          </p:nvSpPr>
          <p:spPr>
            <a:xfrm>
              <a:off x="3666000" y="266850"/>
              <a:ext cx="5450" cy="4700"/>
            </a:xfrm>
            <a:custGeom>
              <a:rect b="b" l="l" r="r" t="t"/>
              <a:pathLst>
                <a:path extrusionOk="0" h="188" w="218">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9"/>
            <p:cNvSpPr/>
            <p:nvPr/>
          </p:nvSpPr>
          <p:spPr>
            <a:xfrm>
              <a:off x="3677500" y="266850"/>
              <a:ext cx="5475" cy="4700"/>
            </a:xfrm>
            <a:custGeom>
              <a:rect b="b" l="l" r="r" t="t"/>
              <a:pathLst>
                <a:path extrusionOk="0" h="188" w="219">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9"/>
            <p:cNvSpPr/>
            <p:nvPr/>
          </p:nvSpPr>
          <p:spPr>
            <a:xfrm>
              <a:off x="3688975" y="266850"/>
              <a:ext cx="5500" cy="4700"/>
            </a:xfrm>
            <a:custGeom>
              <a:rect b="b" l="l" r="r" t="t"/>
              <a:pathLst>
                <a:path extrusionOk="0" h="188" w="22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5" name="Google Shape;4945;p19"/>
          <p:cNvSpPr/>
          <p:nvPr/>
        </p:nvSpPr>
        <p:spPr>
          <a:xfrm flipH="1">
            <a:off x="8113072" y="-5862"/>
            <a:ext cx="1030929" cy="683349"/>
          </a:xfrm>
          <a:custGeom>
            <a:rect b="b" l="l" r="r" t="t"/>
            <a:pathLst>
              <a:path extrusionOk="0" h="4166" w="6285">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6" name="Google Shape;4946;p19"/>
          <p:cNvGrpSpPr/>
          <p:nvPr/>
        </p:nvGrpSpPr>
        <p:grpSpPr>
          <a:xfrm flipH="1">
            <a:off x="7924931" y="15789"/>
            <a:ext cx="1192661" cy="1032898"/>
            <a:chOff x="26409" y="15789"/>
            <a:chExt cx="1192661" cy="1032898"/>
          </a:xfrm>
        </p:grpSpPr>
        <p:sp>
          <p:nvSpPr>
            <p:cNvPr id="4947" name="Google Shape;4947;p19"/>
            <p:cNvSpPr/>
            <p:nvPr/>
          </p:nvSpPr>
          <p:spPr>
            <a:xfrm>
              <a:off x="132864" y="1027036"/>
              <a:ext cx="15583" cy="10006"/>
            </a:xfrm>
            <a:custGeom>
              <a:rect b="b" l="l" r="r" t="t"/>
              <a:pathLst>
                <a:path extrusionOk="0" h="61" w="95">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9"/>
            <p:cNvSpPr/>
            <p:nvPr/>
          </p:nvSpPr>
          <p:spPr>
            <a:xfrm>
              <a:off x="79718" y="1027036"/>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9"/>
            <p:cNvSpPr/>
            <p:nvPr/>
          </p:nvSpPr>
          <p:spPr>
            <a:xfrm>
              <a:off x="26409" y="1027036"/>
              <a:ext cx="25261" cy="21652"/>
            </a:xfrm>
            <a:custGeom>
              <a:rect b="b" l="l" r="r" t="t"/>
              <a:pathLst>
                <a:path extrusionOk="0" h="132" w="154">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9"/>
            <p:cNvSpPr/>
            <p:nvPr/>
          </p:nvSpPr>
          <p:spPr>
            <a:xfrm>
              <a:off x="186010" y="973726"/>
              <a:ext cx="17387" cy="19027"/>
            </a:xfrm>
            <a:custGeom>
              <a:rect b="b" l="l" r="r" t="t"/>
              <a:pathLst>
                <a:path extrusionOk="0" h="116" w="106">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9"/>
            <p:cNvSpPr/>
            <p:nvPr/>
          </p:nvSpPr>
          <p:spPr>
            <a:xfrm>
              <a:off x="132864" y="973562"/>
              <a:ext cx="25261" cy="21980"/>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9"/>
            <p:cNvSpPr/>
            <p:nvPr/>
          </p:nvSpPr>
          <p:spPr>
            <a:xfrm>
              <a:off x="79718" y="973562"/>
              <a:ext cx="25261" cy="21980"/>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9"/>
            <p:cNvSpPr/>
            <p:nvPr/>
          </p:nvSpPr>
          <p:spPr>
            <a:xfrm>
              <a:off x="26409" y="973726"/>
              <a:ext cx="21652" cy="21816"/>
            </a:xfrm>
            <a:custGeom>
              <a:rect b="b" l="l" r="r" t="t"/>
              <a:pathLst>
                <a:path extrusionOk="0" h="133" w="132">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9"/>
            <p:cNvSpPr/>
            <p:nvPr/>
          </p:nvSpPr>
          <p:spPr>
            <a:xfrm>
              <a:off x="186010" y="920580"/>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9"/>
            <p:cNvSpPr/>
            <p:nvPr/>
          </p:nvSpPr>
          <p:spPr>
            <a:xfrm>
              <a:off x="132864" y="920416"/>
              <a:ext cx="25261" cy="21652"/>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9"/>
            <p:cNvSpPr/>
            <p:nvPr/>
          </p:nvSpPr>
          <p:spPr>
            <a:xfrm>
              <a:off x="79718" y="920416"/>
              <a:ext cx="25261" cy="21652"/>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9"/>
            <p:cNvSpPr/>
            <p:nvPr/>
          </p:nvSpPr>
          <p:spPr>
            <a:xfrm>
              <a:off x="26409" y="920580"/>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9"/>
            <p:cNvSpPr/>
            <p:nvPr/>
          </p:nvSpPr>
          <p:spPr>
            <a:xfrm>
              <a:off x="235055" y="867270"/>
              <a:ext cx="15583" cy="20668"/>
            </a:xfrm>
            <a:custGeom>
              <a:rect b="b" l="l" r="r" t="t"/>
              <a:pathLst>
                <a:path extrusionOk="0" h="126" w="95">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9"/>
            <p:cNvSpPr/>
            <p:nvPr/>
          </p:nvSpPr>
          <p:spPr>
            <a:xfrm>
              <a:off x="186010" y="867270"/>
              <a:ext cx="25425" cy="21652"/>
            </a:xfrm>
            <a:custGeom>
              <a:rect b="b" l="l" r="r" t="t"/>
              <a:pathLst>
                <a:path extrusionOk="0" h="132" w="155">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9"/>
            <p:cNvSpPr/>
            <p:nvPr/>
          </p:nvSpPr>
          <p:spPr>
            <a:xfrm>
              <a:off x="132864" y="867270"/>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9"/>
            <p:cNvSpPr/>
            <p:nvPr/>
          </p:nvSpPr>
          <p:spPr>
            <a:xfrm>
              <a:off x="79718" y="867270"/>
              <a:ext cx="25261" cy="21652"/>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9"/>
            <p:cNvSpPr/>
            <p:nvPr/>
          </p:nvSpPr>
          <p:spPr>
            <a:xfrm>
              <a:off x="26409" y="867270"/>
              <a:ext cx="25261" cy="21652"/>
            </a:xfrm>
            <a:custGeom>
              <a:rect b="b" l="l" r="r" t="t"/>
              <a:pathLst>
                <a:path extrusionOk="0" h="132" w="154">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9"/>
            <p:cNvSpPr/>
            <p:nvPr/>
          </p:nvSpPr>
          <p:spPr>
            <a:xfrm>
              <a:off x="237679" y="814124"/>
              <a:ext cx="20340" cy="21652"/>
            </a:xfrm>
            <a:custGeom>
              <a:rect b="b" l="l" r="r" t="t"/>
              <a:pathLst>
                <a:path extrusionOk="0" h="132" w="124">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9"/>
            <p:cNvSpPr/>
            <p:nvPr/>
          </p:nvSpPr>
          <p:spPr>
            <a:xfrm>
              <a:off x="186010" y="814124"/>
              <a:ext cx="21816" cy="21652"/>
            </a:xfrm>
            <a:custGeom>
              <a:rect b="b" l="l" r="r" t="t"/>
              <a:pathLst>
                <a:path extrusionOk="0" h="132" w="133">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9"/>
            <p:cNvSpPr/>
            <p:nvPr/>
          </p:nvSpPr>
          <p:spPr>
            <a:xfrm>
              <a:off x="132864" y="813960"/>
              <a:ext cx="25261" cy="21816"/>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9"/>
            <p:cNvSpPr/>
            <p:nvPr/>
          </p:nvSpPr>
          <p:spPr>
            <a:xfrm>
              <a:off x="79718" y="813960"/>
              <a:ext cx="25261" cy="21816"/>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9"/>
            <p:cNvSpPr/>
            <p:nvPr/>
          </p:nvSpPr>
          <p:spPr>
            <a:xfrm>
              <a:off x="26409" y="814124"/>
              <a:ext cx="21652" cy="21652"/>
            </a:xfrm>
            <a:custGeom>
              <a:rect b="b" l="l" r="r" t="t"/>
              <a:pathLst>
                <a:path extrusionOk="0" h="132" w="132">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9"/>
            <p:cNvSpPr/>
            <p:nvPr/>
          </p:nvSpPr>
          <p:spPr>
            <a:xfrm>
              <a:off x="239319" y="760815"/>
              <a:ext cx="25261" cy="21652"/>
            </a:xfrm>
            <a:custGeom>
              <a:rect b="b" l="l" r="r" t="t"/>
              <a:pathLst>
                <a:path extrusionOk="0" h="132" w="154">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9"/>
            <p:cNvSpPr/>
            <p:nvPr/>
          </p:nvSpPr>
          <p:spPr>
            <a:xfrm>
              <a:off x="186010" y="760979"/>
              <a:ext cx="21816" cy="21488"/>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9"/>
            <p:cNvSpPr/>
            <p:nvPr/>
          </p:nvSpPr>
          <p:spPr>
            <a:xfrm>
              <a:off x="132864" y="760815"/>
              <a:ext cx="25261" cy="21652"/>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9"/>
            <p:cNvSpPr/>
            <p:nvPr/>
          </p:nvSpPr>
          <p:spPr>
            <a:xfrm>
              <a:off x="79718" y="760815"/>
              <a:ext cx="25261" cy="21652"/>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9"/>
            <p:cNvSpPr/>
            <p:nvPr/>
          </p:nvSpPr>
          <p:spPr>
            <a:xfrm>
              <a:off x="26409" y="760979"/>
              <a:ext cx="21652" cy="21488"/>
            </a:xfrm>
            <a:custGeom>
              <a:rect b="b" l="l" r="r" t="t"/>
              <a:pathLst>
                <a:path extrusionOk="0" h="131" w="132">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9"/>
            <p:cNvSpPr/>
            <p:nvPr/>
          </p:nvSpPr>
          <p:spPr>
            <a:xfrm>
              <a:off x="239319" y="707669"/>
              <a:ext cx="25261" cy="21652"/>
            </a:xfrm>
            <a:custGeom>
              <a:rect b="b" l="l" r="r" t="t"/>
              <a:pathLst>
                <a:path extrusionOk="0" h="132" w="154">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9"/>
            <p:cNvSpPr/>
            <p:nvPr/>
          </p:nvSpPr>
          <p:spPr>
            <a:xfrm>
              <a:off x="186010" y="707505"/>
              <a:ext cx="21816" cy="21816"/>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9"/>
            <p:cNvSpPr/>
            <p:nvPr/>
          </p:nvSpPr>
          <p:spPr>
            <a:xfrm>
              <a:off x="132864" y="707669"/>
              <a:ext cx="25261" cy="21652"/>
            </a:xfrm>
            <a:custGeom>
              <a:rect b="b" l="l" r="r" t="t"/>
              <a:pathLst>
                <a:path extrusionOk="0" h="132" w="154">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9"/>
            <p:cNvSpPr/>
            <p:nvPr/>
          </p:nvSpPr>
          <p:spPr>
            <a:xfrm>
              <a:off x="79718" y="707669"/>
              <a:ext cx="25261" cy="21652"/>
            </a:xfrm>
            <a:custGeom>
              <a:rect b="b" l="l" r="r" t="t"/>
              <a:pathLst>
                <a:path extrusionOk="0" h="132" w="154">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9"/>
            <p:cNvSpPr/>
            <p:nvPr/>
          </p:nvSpPr>
          <p:spPr>
            <a:xfrm>
              <a:off x="26409" y="707505"/>
              <a:ext cx="21652" cy="21816"/>
            </a:xfrm>
            <a:custGeom>
              <a:rect b="b" l="l" r="r" t="t"/>
              <a:pathLst>
                <a:path extrusionOk="0" h="133" w="132">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9"/>
            <p:cNvSpPr/>
            <p:nvPr/>
          </p:nvSpPr>
          <p:spPr>
            <a:xfrm>
              <a:off x="239319" y="654359"/>
              <a:ext cx="25261" cy="21816"/>
            </a:xfrm>
            <a:custGeom>
              <a:rect b="b" l="l" r="r" t="t"/>
              <a:pathLst>
                <a:path extrusionOk="0" h="133" w="154">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9"/>
            <p:cNvSpPr/>
            <p:nvPr/>
          </p:nvSpPr>
          <p:spPr>
            <a:xfrm>
              <a:off x="186010" y="654359"/>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9"/>
            <p:cNvSpPr/>
            <p:nvPr/>
          </p:nvSpPr>
          <p:spPr>
            <a:xfrm>
              <a:off x="132864" y="654359"/>
              <a:ext cx="25261" cy="21816"/>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9"/>
            <p:cNvSpPr/>
            <p:nvPr/>
          </p:nvSpPr>
          <p:spPr>
            <a:xfrm>
              <a:off x="79718" y="654359"/>
              <a:ext cx="25261" cy="21816"/>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9"/>
            <p:cNvSpPr/>
            <p:nvPr/>
          </p:nvSpPr>
          <p:spPr>
            <a:xfrm>
              <a:off x="26409" y="654359"/>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9"/>
            <p:cNvSpPr/>
            <p:nvPr/>
          </p:nvSpPr>
          <p:spPr>
            <a:xfrm>
              <a:off x="292465" y="601213"/>
              <a:ext cx="15091" cy="17879"/>
            </a:xfrm>
            <a:custGeom>
              <a:rect b="b" l="l" r="r" t="t"/>
              <a:pathLst>
                <a:path extrusionOk="0" h="109" w="92">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9"/>
            <p:cNvSpPr/>
            <p:nvPr/>
          </p:nvSpPr>
          <p:spPr>
            <a:xfrm>
              <a:off x="239319" y="601213"/>
              <a:ext cx="25261" cy="21652"/>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9"/>
            <p:cNvSpPr/>
            <p:nvPr/>
          </p:nvSpPr>
          <p:spPr>
            <a:xfrm>
              <a:off x="186010" y="601213"/>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9"/>
            <p:cNvSpPr/>
            <p:nvPr/>
          </p:nvSpPr>
          <p:spPr>
            <a:xfrm>
              <a:off x="132864" y="601213"/>
              <a:ext cx="25261" cy="21652"/>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9"/>
            <p:cNvSpPr/>
            <p:nvPr/>
          </p:nvSpPr>
          <p:spPr>
            <a:xfrm>
              <a:off x="79718" y="601213"/>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9"/>
            <p:cNvSpPr/>
            <p:nvPr/>
          </p:nvSpPr>
          <p:spPr>
            <a:xfrm>
              <a:off x="26409" y="601213"/>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9"/>
            <p:cNvSpPr/>
            <p:nvPr/>
          </p:nvSpPr>
          <p:spPr>
            <a:xfrm>
              <a:off x="341838" y="547903"/>
              <a:ext cx="25589" cy="19520"/>
            </a:xfrm>
            <a:custGeom>
              <a:rect b="b" l="l" r="r" t="t"/>
              <a:pathLst>
                <a:path extrusionOk="0" h="119" w="156">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9"/>
            <p:cNvSpPr/>
            <p:nvPr/>
          </p:nvSpPr>
          <p:spPr>
            <a:xfrm>
              <a:off x="292465" y="547903"/>
              <a:ext cx="25261" cy="21816"/>
            </a:xfrm>
            <a:custGeom>
              <a:rect b="b" l="l" r="r" t="t"/>
              <a:pathLst>
                <a:path extrusionOk="0" h="133" w="154">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9"/>
            <p:cNvSpPr/>
            <p:nvPr/>
          </p:nvSpPr>
          <p:spPr>
            <a:xfrm>
              <a:off x="239319" y="547903"/>
              <a:ext cx="25261" cy="21816"/>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9"/>
            <p:cNvSpPr/>
            <p:nvPr/>
          </p:nvSpPr>
          <p:spPr>
            <a:xfrm>
              <a:off x="186010" y="547903"/>
              <a:ext cx="21816" cy="21816"/>
            </a:xfrm>
            <a:custGeom>
              <a:rect b="b" l="l" r="r" t="t"/>
              <a:pathLst>
                <a:path extrusionOk="0" h="133" w="133">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9"/>
            <p:cNvSpPr/>
            <p:nvPr/>
          </p:nvSpPr>
          <p:spPr>
            <a:xfrm>
              <a:off x="132864" y="547903"/>
              <a:ext cx="25261" cy="21816"/>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9"/>
            <p:cNvSpPr/>
            <p:nvPr/>
          </p:nvSpPr>
          <p:spPr>
            <a:xfrm>
              <a:off x="79718" y="547903"/>
              <a:ext cx="25261" cy="21816"/>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9"/>
            <p:cNvSpPr/>
            <p:nvPr/>
          </p:nvSpPr>
          <p:spPr>
            <a:xfrm>
              <a:off x="26409" y="547903"/>
              <a:ext cx="21652" cy="21816"/>
            </a:xfrm>
            <a:custGeom>
              <a:rect b="b" l="l" r="r" t="t"/>
              <a:pathLst>
                <a:path extrusionOk="0" h="133" w="132">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9"/>
            <p:cNvSpPr/>
            <p:nvPr/>
          </p:nvSpPr>
          <p:spPr>
            <a:xfrm>
              <a:off x="830319" y="494758"/>
              <a:ext cx="5413" cy="1476"/>
            </a:xfrm>
            <a:custGeom>
              <a:rect b="b" l="l" r="r" t="t"/>
              <a:pathLst>
                <a:path extrusionOk="0" h="9" w="33">
                  <a:moveTo>
                    <a:pt x="32" y="1"/>
                  </a:moveTo>
                  <a:cubicBezTo>
                    <a:pt x="21" y="1"/>
                    <a:pt x="10" y="4"/>
                    <a:pt x="1" y="8"/>
                  </a:cubicBezTo>
                  <a:cubicBezTo>
                    <a:pt x="11" y="6"/>
                    <a:pt x="22" y="4"/>
                    <a:pt x="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9"/>
            <p:cNvSpPr/>
            <p:nvPr/>
          </p:nvSpPr>
          <p:spPr>
            <a:xfrm>
              <a:off x="769956" y="494758"/>
              <a:ext cx="23128" cy="13614"/>
            </a:xfrm>
            <a:custGeom>
              <a:rect b="b" l="l" r="r" t="t"/>
              <a:pathLst>
                <a:path extrusionOk="0" h="83" w="141">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9"/>
            <p:cNvSpPr/>
            <p:nvPr/>
          </p:nvSpPr>
          <p:spPr>
            <a:xfrm>
              <a:off x="714186" y="494758"/>
              <a:ext cx="29361" cy="19684"/>
            </a:xfrm>
            <a:custGeom>
              <a:rect b="b" l="l" r="r" t="t"/>
              <a:pathLst>
                <a:path extrusionOk="0" h="120" w="179">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9"/>
            <p:cNvSpPr/>
            <p:nvPr/>
          </p:nvSpPr>
          <p:spPr>
            <a:xfrm>
              <a:off x="664977" y="494758"/>
              <a:ext cx="25425" cy="21816"/>
            </a:xfrm>
            <a:custGeom>
              <a:rect b="b" l="l" r="r" t="t"/>
              <a:pathLst>
                <a:path extrusionOk="0" h="133" w="155">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9"/>
            <p:cNvSpPr/>
            <p:nvPr/>
          </p:nvSpPr>
          <p:spPr>
            <a:xfrm>
              <a:off x="611831" y="494758"/>
              <a:ext cx="21652" cy="21816"/>
            </a:xfrm>
            <a:custGeom>
              <a:rect b="b" l="l" r="r" t="t"/>
              <a:pathLst>
                <a:path extrusionOk="0" h="133" w="132">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9"/>
            <p:cNvSpPr/>
            <p:nvPr/>
          </p:nvSpPr>
          <p:spPr>
            <a:xfrm>
              <a:off x="558686"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9"/>
            <p:cNvSpPr/>
            <p:nvPr/>
          </p:nvSpPr>
          <p:spPr>
            <a:xfrm>
              <a:off x="505376" y="494758"/>
              <a:ext cx="21652" cy="21816"/>
            </a:xfrm>
            <a:custGeom>
              <a:rect b="b" l="l" r="r" t="t"/>
              <a:pathLst>
                <a:path extrusionOk="0" h="133" w="132">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9"/>
            <p:cNvSpPr/>
            <p:nvPr/>
          </p:nvSpPr>
          <p:spPr>
            <a:xfrm>
              <a:off x="452230" y="494758"/>
              <a:ext cx="25261" cy="21816"/>
            </a:xfrm>
            <a:custGeom>
              <a:rect b="b" l="l" r="r" t="t"/>
              <a:pathLst>
                <a:path extrusionOk="0" h="133" w="154">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9"/>
            <p:cNvSpPr/>
            <p:nvPr/>
          </p:nvSpPr>
          <p:spPr>
            <a:xfrm>
              <a:off x="398920" y="494758"/>
              <a:ext cx="25425" cy="21816"/>
            </a:xfrm>
            <a:custGeom>
              <a:rect b="b" l="l" r="r" t="t"/>
              <a:pathLst>
                <a:path extrusionOk="0" h="133" w="155">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9"/>
            <p:cNvSpPr/>
            <p:nvPr/>
          </p:nvSpPr>
          <p:spPr>
            <a:xfrm>
              <a:off x="345611"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9"/>
            <p:cNvSpPr/>
            <p:nvPr/>
          </p:nvSpPr>
          <p:spPr>
            <a:xfrm>
              <a:off x="292465" y="494758"/>
              <a:ext cx="25261" cy="21816"/>
            </a:xfrm>
            <a:custGeom>
              <a:rect b="b" l="l" r="r" t="t"/>
              <a:pathLst>
                <a:path extrusionOk="0" h="133" w="154">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9"/>
            <p:cNvSpPr/>
            <p:nvPr/>
          </p:nvSpPr>
          <p:spPr>
            <a:xfrm>
              <a:off x="239319" y="494758"/>
              <a:ext cx="25261" cy="21816"/>
            </a:xfrm>
            <a:custGeom>
              <a:rect b="b" l="l" r="r" t="t"/>
              <a:pathLst>
                <a:path extrusionOk="0" h="133" w="154">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9"/>
            <p:cNvSpPr/>
            <p:nvPr/>
          </p:nvSpPr>
          <p:spPr>
            <a:xfrm>
              <a:off x="186010"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9"/>
            <p:cNvSpPr/>
            <p:nvPr/>
          </p:nvSpPr>
          <p:spPr>
            <a:xfrm>
              <a:off x="132864"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9"/>
            <p:cNvSpPr/>
            <p:nvPr/>
          </p:nvSpPr>
          <p:spPr>
            <a:xfrm>
              <a:off x="79718" y="494758"/>
              <a:ext cx="25261" cy="21816"/>
            </a:xfrm>
            <a:custGeom>
              <a:rect b="b" l="l" r="r" t="t"/>
              <a:pathLst>
                <a:path extrusionOk="0" h="133" w="154">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9"/>
            <p:cNvSpPr/>
            <p:nvPr/>
          </p:nvSpPr>
          <p:spPr>
            <a:xfrm>
              <a:off x="26409" y="494758"/>
              <a:ext cx="21652" cy="21816"/>
            </a:xfrm>
            <a:custGeom>
              <a:rect b="b" l="l" r="r" t="t"/>
              <a:pathLst>
                <a:path extrusionOk="0" h="133" w="132">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9"/>
            <p:cNvSpPr/>
            <p:nvPr/>
          </p:nvSpPr>
          <p:spPr>
            <a:xfrm>
              <a:off x="928081" y="441612"/>
              <a:ext cx="24440" cy="17387"/>
            </a:xfrm>
            <a:custGeom>
              <a:rect b="b" l="l" r="r" t="t"/>
              <a:pathLst>
                <a:path extrusionOk="0" h="106" w="149">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9"/>
            <p:cNvSpPr/>
            <p:nvPr/>
          </p:nvSpPr>
          <p:spPr>
            <a:xfrm>
              <a:off x="877888"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9"/>
            <p:cNvSpPr/>
            <p:nvPr/>
          </p:nvSpPr>
          <p:spPr>
            <a:xfrm>
              <a:off x="824742" y="441612"/>
              <a:ext cx="25261" cy="21488"/>
            </a:xfrm>
            <a:custGeom>
              <a:rect b="b" l="l" r="r" t="t"/>
              <a:pathLst>
                <a:path extrusionOk="0" h="131"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9"/>
            <p:cNvSpPr/>
            <p:nvPr/>
          </p:nvSpPr>
          <p:spPr>
            <a:xfrm>
              <a:off x="771432" y="441612"/>
              <a:ext cx="25261" cy="21488"/>
            </a:xfrm>
            <a:custGeom>
              <a:rect b="b" l="l" r="r" t="t"/>
              <a:pathLst>
                <a:path extrusionOk="0" h="131"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9"/>
            <p:cNvSpPr/>
            <p:nvPr/>
          </p:nvSpPr>
          <p:spPr>
            <a:xfrm>
              <a:off x="718287"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9"/>
            <p:cNvSpPr/>
            <p:nvPr/>
          </p:nvSpPr>
          <p:spPr>
            <a:xfrm>
              <a:off x="664977" y="441612"/>
              <a:ext cx="25425" cy="21488"/>
            </a:xfrm>
            <a:custGeom>
              <a:rect b="b" l="l" r="r" t="t"/>
              <a:pathLst>
                <a:path extrusionOk="0" h="131" w="155">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9"/>
            <p:cNvSpPr/>
            <p:nvPr/>
          </p:nvSpPr>
          <p:spPr>
            <a:xfrm>
              <a:off x="611831" y="441612"/>
              <a:ext cx="21652" cy="21488"/>
            </a:xfrm>
            <a:custGeom>
              <a:rect b="b" l="l" r="r" t="t"/>
              <a:pathLst>
                <a:path extrusionOk="0" h="131" w="132">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9"/>
            <p:cNvSpPr/>
            <p:nvPr/>
          </p:nvSpPr>
          <p:spPr>
            <a:xfrm>
              <a:off x="558686"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9"/>
            <p:cNvSpPr/>
            <p:nvPr/>
          </p:nvSpPr>
          <p:spPr>
            <a:xfrm>
              <a:off x="505376" y="441612"/>
              <a:ext cx="21652" cy="21488"/>
            </a:xfrm>
            <a:custGeom>
              <a:rect b="b" l="l" r="r" t="t"/>
              <a:pathLst>
                <a:path extrusionOk="0" h="131" w="132">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9"/>
            <p:cNvSpPr/>
            <p:nvPr/>
          </p:nvSpPr>
          <p:spPr>
            <a:xfrm>
              <a:off x="452230" y="441612"/>
              <a:ext cx="25261" cy="21488"/>
            </a:xfrm>
            <a:custGeom>
              <a:rect b="b" l="l" r="r" t="t"/>
              <a:pathLst>
                <a:path extrusionOk="0" h="131" w="154">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9"/>
            <p:cNvSpPr/>
            <p:nvPr/>
          </p:nvSpPr>
          <p:spPr>
            <a:xfrm>
              <a:off x="398920" y="441612"/>
              <a:ext cx="25425" cy="21488"/>
            </a:xfrm>
            <a:custGeom>
              <a:rect b="b" l="l" r="r" t="t"/>
              <a:pathLst>
                <a:path extrusionOk="0" h="131"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9"/>
            <p:cNvSpPr/>
            <p:nvPr/>
          </p:nvSpPr>
          <p:spPr>
            <a:xfrm>
              <a:off x="345611"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9"/>
            <p:cNvSpPr/>
            <p:nvPr/>
          </p:nvSpPr>
          <p:spPr>
            <a:xfrm>
              <a:off x="292465"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9"/>
            <p:cNvSpPr/>
            <p:nvPr/>
          </p:nvSpPr>
          <p:spPr>
            <a:xfrm>
              <a:off x="239319"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9"/>
            <p:cNvSpPr/>
            <p:nvPr/>
          </p:nvSpPr>
          <p:spPr>
            <a:xfrm>
              <a:off x="186010"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9"/>
            <p:cNvSpPr/>
            <p:nvPr/>
          </p:nvSpPr>
          <p:spPr>
            <a:xfrm>
              <a:off x="132864" y="441612"/>
              <a:ext cx="25261" cy="21488"/>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9"/>
            <p:cNvSpPr/>
            <p:nvPr/>
          </p:nvSpPr>
          <p:spPr>
            <a:xfrm>
              <a:off x="79718"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9"/>
            <p:cNvSpPr/>
            <p:nvPr/>
          </p:nvSpPr>
          <p:spPr>
            <a:xfrm>
              <a:off x="26409" y="441612"/>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9"/>
            <p:cNvSpPr/>
            <p:nvPr/>
          </p:nvSpPr>
          <p:spPr>
            <a:xfrm>
              <a:off x="1037653" y="388302"/>
              <a:ext cx="15911" cy="12302"/>
            </a:xfrm>
            <a:custGeom>
              <a:rect b="b" l="l" r="r" t="t"/>
              <a:pathLst>
                <a:path extrusionOk="0" h="75" w="97">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9"/>
            <p:cNvSpPr/>
            <p:nvPr/>
          </p:nvSpPr>
          <p:spPr>
            <a:xfrm>
              <a:off x="984507" y="388302"/>
              <a:ext cx="25261" cy="21652"/>
            </a:xfrm>
            <a:custGeom>
              <a:rect b="b" l="l" r="r" t="t"/>
              <a:pathLst>
                <a:path extrusionOk="0" h="132" w="154">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9"/>
            <p:cNvSpPr/>
            <p:nvPr/>
          </p:nvSpPr>
          <p:spPr>
            <a:xfrm>
              <a:off x="931033"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9"/>
            <p:cNvSpPr/>
            <p:nvPr/>
          </p:nvSpPr>
          <p:spPr>
            <a:xfrm>
              <a:off x="877888" y="388302"/>
              <a:ext cx="25261" cy="21652"/>
            </a:xfrm>
            <a:custGeom>
              <a:rect b="b" l="l" r="r" t="t"/>
              <a:pathLst>
                <a:path extrusionOk="0" h="132" w="154">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9"/>
            <p:cNvSpPr/>
            <p:nvPr/>
          </p:nvSpPr>
          <p:spPr>
            <a:xfrm>
              <a:off x="824742" y="388302"/>
              <a:ext cx="25261" cy="21652"/>
            </a:xfrm>
            <a:custGeom>
              <a:rect b="b" l="l" r="r" t="t"/>
              <a:pathLst>
                <a:path extrusionOk="0" h="132" w="154">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9"/>
            <p:cNvSpPr/>
            <p:nvPr/>
          </p:nvSpPr>
          <p:spPr>
            <a:xfrm>
              <a:off x="771432"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9"/>
            <p:cNvSpPr/>
            <p:nvPr/>
          </p:nvSpPr>
          <p:spPr>
            <a:xfrm>
              <a:off x="718287"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9"/>
            <p:cNvSpPr/>
            <p:nvPr/>
          </p:nvSpPr>
          <p:spPr>
            <a:xfrm>
              <a:off x="664977" y="388302"/>
              <a:ext cx="25425" cy="21652"/>
            </a:xfrm>
            <a:custGeom>
              <a:rect b="b" l="l" r="r" t="t"/>
              <a:pathLst>
                <a:path extrusionOk="0" h="132" w="155">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9"/>
            <p:cNvSpPr/>
            <p:nvPr/>
          </p:nvSpPr>
          <p:spPr>
            <a:xfrm>
              <a:off x="611831" y="388302"/>
              <a:ext cx="21652" cy="21652"/>
            </a:xfrm>
            <a:custGeom>
              <a:rect b="b" l="l" r="r" t="t"/>
              <a:pathLst>
                <a:path extrusionOk="0" h="132" w="132">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9"/>
            <p:cNvSpPr/>
            <p:nvPr/>
          </p:nvSpPr>
          <p:spPr>
            <a:xfrm>
              <a:off x="558686"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9"/>
            <p:cNvSpPr/>
            <p:nvPr/>
          </p:nvSpPr>
          <p:spPr>
            <a:xfrm>
              <a:off x="505376" y="388302"/>
              <a:ext cx="21652" cy="21652"/>
            </a:xfrm>
            <a:custGeom>
              <a:rect b="b" l="l" r="r" t="t"/>
              <a:pathLst>
                <a:path extrusionOk="0" h="132" w="132">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9"/>
            <p:cNvSpPr/>
            <p:nvPr/>
          </p:nvSpPr>
          <p:spPr>
            <a:xfrm>
              <a:off x="452230" y="388302"/>
              <a:ext cx="25261" cy="21652"/>
            </a:xfrm>
            <a:custGeom>
              <a:rect b="b" l="l" r="r" t="t"/>
              <a:pathLst>
                <a:path extrusionOk="0" h="132" w="154">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9"/>
            <p:cNvSpPr/>
            <p:nvPr/>
          </p:nvSpPr>
          <p:spPr>
            <a:xfrm>
              <a:off x="398920" y="388302"/>
              <a:ext cx="25425" cy="21652"/>
            </a:xfrm>
            <a:custGeom>
              <a:rect b="b" l="l" r="r" t="t"/>
              <a:pathLst>
                <a:path extrusionOk="0" h="132" w="155">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9"/>
            <p:cNvSpPr/>
            <p:nvPr/>
          </p:nvSpPr>
          <p:spPr>
            <a:xfrm>
              <a:off x="345611"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9"/>
            <p:cNvSpPr/>
            <p:nvPr/>
          </p:nvSpPr>
          <p:spPr>
            <a:xfrm>
              <a:off x="292465" y="388302"/>
              <a:ext cx="25261" cy="21652"/>
            </a:xfrm>
            <a:custGeom>
              <a:rect b="b" l="l" r="r" t="t"/>
              <a:pathLst>
                <a:path extrusionOk="0" h="132" w="154">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9"/>
            <p:cNvSpPr/>
            <p:nvPr/>
          </p:nvSpPr>
          <p:spPr>
            <a:xfrm>
              <a:off x="239319"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9"/>
            <p:cNvSpPr/>
            <p:nvPr/>
          </p:nvSpPr>
          <p:spPr>
            <a:xfrm>
              <a:off x="186010"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9"/>
            <p:cNvSpPr/>
            <p:nvPr/>
          </p:nvSpPr>
          <p:spPr>
            <a:xfrm>
              <a:off x="132864" y="388302"/>
              <a:ext cx="25261" cy="21652"/>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9"/>
            <p:cNvSpPr/>
            <p:nvPr/>
          </p:nvSpPr>
          <p:spPr>
            <a:xfrm>
              <a:off x="79718"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9"/>
            <p:cNvSpPr/>
            <p:nvPr/>
          </p:nvSpPr>
          <p:spPr>
            <a:xfrm>
              <a:off x="26409" y="388302"/>
              <a:ext cx="21652" cy="21652"/>
            </a:xfrm>
            <a:custGeom>
              <a:rect b="b" l="l" r="r" t="t"/>
              <a:pathLst>
                <a:path extrusionOk="0" h="132" w="132">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9"/>
            <p:cNvSpPr/>
            <p:nvPr/>
          </p:nvSpPr>
          <p:spPr>
            <a:xfrm>
              <a:off x="1086533" y="335156"/>
              <a:ext cx="25425" cy="20668"/>
            </a:xfrm>
            <a:custGeom>
              <a:rect b="b" l="l" r="r" t="t"/>
              <a:pathLst>
                <a:path extrusionOk="0" h="126" w="155">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9"/>
            <p:cNvSpPr/>
            <p:nvPr/>
          </p:nvSpPr>
          <p:spPr>
            <a:xfrm>
              <a:off x="1037653"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9"/>
            <p:cNvSpPr/>
            <p:nvPr/>
          </p:nvSpPr>
          <p:spPr>
            <a:xfrm>
              <a:off x="984507" y="334992"/>
              <a:ext cx="25261" cy="21816"/>
            </a:xfrm>
            <a:custGeom>
              <a:rect b="b" l="l" r="r" t="t"/>
              <a:pathLst>
                <a:path extrusionOk="0" h="133" w="154">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9"/>
            <p:cNvSpPr/>
            <p:nvPr/>
          </p:nvSpPr>
          <p:spPr>
            <a:xfrm>
              <a:off x="931033"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9"/>
            <p:cNvSpPr/>
            <p:nvPr/>
          </p:nvSpPr>
          <p:spPr>
            <a:xfrm>
              <a:off x="877888"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9"/>
            <p:cNvSpPr/>
            <p:nvPr/>
          </p:nvSpPr>
          <p:spPr>
            <a:xfrm>
              <a:off x="824742" y="334992"/>
              <a:ext cx="25261" cy="21816"/>
            </a:xfrm>
            <a:custGeom>
              <a:rect b="b" l="l" r="r" t="t"/>
              <a:pathLst>
                <a:path extrusionOk="0" h="133" w="154">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9"/>
            <p:cNvSpPr/>
            <p:nvPr/>
          </p:nvSpPr>
          <p:spPr>
            <a:xfrm>
              <a:off x="771432" y="334992"/>
              <a:ext cx="25261" cy="21816"/>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9"/>
            <p:cNvSpPr/>
            <p:nvPr/>
          </p:nvSpPr>
          <p:spPr>
            <a:xfrm>
              <a:off x="718287"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9"/>
            <p:cNvSpPr/>
            <p:nvPr/>
          </p:nvSpPr>
          <p:spPr>
            <a:xfrm>
              <a:off x="664977" y="334992"/>
              <a:ext cx="25425" cy="21816"/>
            </a:xfrm>
            <a:custGeom>
              <a:rect b="b" l="l" r="r" t="t"/>
              <a:pathLst>
                <a:path extrusionOk="0" h="133" w="155">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9"/>
            <p:cNvSpPr/>
            <p:nvPr/>
          </p:nvSpPr>
          <p:spPr>
            <a:xfrm>
              <a:off x="611831" y="335156"/>
              <a:ext cx="21652" cy="21652"/>
            </a:xfrm>
            <a:custGeom>
              <a:rect b="b" l="l" r="r" t="t"/>
              <a:pathLst>
                <a:path extrusionOk="0" h="132" w="132">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9"/>
            <p:cNvSpPr/>
            <p:nvPr/>
          </p:nvSpPr>
          <p:spPr>
            <a:xfrm>
              <a:off x="558686"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9"/>
            <p:cNvSpPr/>
            <p:nvPr/>
          </p:nvSpPr>
          <p:spPr>
            <a:xfrm>
              <a:off x="505376" y="335156"/>
              <a:ext cx="21652" cy="21652"/>
            </a:xfrm>
            <a:custGeom>
              <a:rect b="b" l="l" r="r" t="t"/>
              <a:pathLst>
                <a:path extrusionOk="0" h="132" w="132">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9"/>
            <p:cNvSpPr/>
            <p:nvPr/>
          </p:nvSpPr>
          <p:spPr>
            <a:xfrm>
              <a:off x="452230"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9"/>
            <p:cNvSpPr/>
            <p:nvPr/>
          </p:nvSpPr>
          <p:spPr>
            <a:xfrm>
              <a:off x="398920" y="334992"/>
              <a:ext cx="25425" cy="21816"/>
            </a:xfrm>
            <a:custGeom>
              <a:rect b="b" l="l" r="r" t="t"/>
              <a:pathLst>
                <a:path extrusionOk="0" h="133" w="155">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9"/>
            <p:cNvSpPr/>
            <p:nvPr/>
          </p:nvSpPr>
          <p:spPr>
            <a:xfrm>
              <a:off x="345611"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9"/>
            <p:cNvSpPr/>
            <p:nvPr/>
          </p:nvSpPr>
          <p:spPr>
            <a:xfrm>
              <a:off x="292465"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9"/>
            <p:cNvSpPr/>
            <p:nvPr/>
          </p:nvSpPr>
          <p:spPr>
            <a:xfrm>
              <a:off x="239319"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9"/>
            <p:cNvSpPr/>
            <p:nvPr/>
          </p:nvSpPr>
          <p:spPr>
            <a:xfrm>
              <a:off x="186010"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9"/>
            <p:cNvSpPr/>
            <p:nvPr/>
          </p:nvSpPr>
          <p:spPr>
            <a:xfrm>
              <a:off x="132864" y="334992"/>
              <a:ext cx="25261" cy="21816"/>
            </a:xfrm>
            <a:custGeom>
              <a:rect b="b" l="l" r="r" t="t"/>
              <a:pathLst>
                <a:path extrusionOk="0" h="133" w="154">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9"/>
            <p:cNvSpPr/>
            <p:nvPr/>
          </p:nvSpPr>
          <p:spPr>
            <a:xfrm>
              <a:off x="79718"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9"/>
            <p:cNvSpPr/>
            <p:nvPr/>
          </p:nvSpPr>
          <p:spPr>
            <a:xfrm>
              <a:off x="26409" y="335156"/>
              <a:ext cx="21652" cy="21652"/>
            </a:xfrm>
            <a:custGeom>
              <a:rect b="b" l="l" r="r" t="t"/>
              <a:pathLst>
                <a:path extrusionOk="0" h="132" w="132">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9"/>
            <p:cNvSpPr/>
            <p:nvPr/>
          </p:nvSpPr>
          <p:spPr>
            <a:xfrm>
              <a:off x="1139843" y="282010"/>
              <a:ext cx="24933" cy="21160"/>
            </a:xfrm>
            <a:custGeom>
              <a:rect b="b" l="l" r="r" t="t"/>
              <a:pathLst>
                <a:path extrusionOk="0" h="129" w="152">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9"/>
            <p:cNvSpPr/>
            <p:nvPr/>
          </p:nvSpPr>
          <p:spPr>
            <a:xfrm>
              <a:off x="1090798" y="281846"/>
              <a:ext cx="25425" cy="21652"/>
            </a:xfrm>
            <a:custGeom>
              <a:rect b="b" l="l" r="r" t="t"/>
              <a:pathLst>
                <a:path extrusionOk="0" h="132" w="155">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9"/>
            <p:cNvSpPr/>
            <p:nvPr/>
          </p:nvSpPr>
          <p:spPr>
            <a:xfrm>
              <a:off x="1037653"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9"/>
            <p:cNvSpPr/>
            <p:nvPr/>
          </p:nvSpPr>
          <p:spPr>
            <a:xfrm>
              <a:off x="984507" y="281846"/>
              <a:ext cx="25261" cy="21652"/>
            </a:xfrm>
            <a:custGeom>
              <a:rect b="b" l="l" r="r" t="t"/>
              <a:pathLst>
                <a:path extrusionOk="0" h="132" w="154">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9"/>
            <p:cNvSpPr/>
            <p:nvPr/>
          </p:nvSpPr>
          <p:spPr>
            <a:xfrm>
              <a:off x="931033" y="281846"/>
              <a:ext cx="25589" cy="21652"/>
            </a:xfrm>
            <a:custGeom>
              <a:rect b="b" l="l" r="r" t="t"/>
              <a:pathLst>
                <a:path extrusionOk="0" h="132" w="156">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9"/>
            <p:cNvSpPr/>
            <p:nvPr/>
          </p:nvSpPr>
          <p:spPr>
            <a:xfrm>
              <a:off x="877888"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9"/>
            <p:cNvSpPr/>
            <p:nvPr/>
          </p:nvSpPr>
          <p:spPr>
            <a:xfrm>
              <a:off x="824742" y="281846"/>
              <a:ext cx="25261" cy="21652"/>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9"/>
            <p:cNvSpPr/>
            <p:nvPr/>
          </p:nvSpPr>
          <p:spPr>
            <a:xfrm>
              <a:off x="771432" y="281846"/>
              <a:ext cx="25261" cy="21652"/>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9"/>
            <p:cNvSpPr/>
            <p:nvPr/>
          </p:nvSpPr>
          <p:spPr>
            <a:xfrm>
              <a:off x="718287"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9"/>
            <p:cNvSpPr/>
            <p:nvPr/>
          </p:nvSpPr>
          <p:spPr>
            <a:xfrm>
              <a:off x="664977" y="281846"/>
              <a:ext cx="25425" cy="21652"/>
            </a:xfrm>
            <a:custGeom>
              <a:rect b="b" l="l" r="r" t="t"/>
              <a:pathLst>
                <a:path extrusionOk="0" h="132" w="155">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9"/>
            <p:cNvSpPr/>
            <p:nvPr/>
          </p:nvSpPr>
          <p:spPr>
            <a:xfrm>
              <a:off x="611831"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9"/>
            <p:cNvSpPr/>
            <p:nvPr/>
          </p:nvSpPr>
          <p:spPr>
            <a:xfrm>
              <a:off x="558686"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9"/>
            <p:cNvSpPr/>
            <p:nvPr/>
          </p:nvSpPr>
          <p:spPr>
            <a:xfrm>
              <a:off x="505376" y="281846"/>
              <a:ext cx="25425" cy="21652"/>
            </a:xfrm>
            <a:custGeom>
              <a:rect b="b" l="l" r="r" t="t"/>
              <a:pathLst>
                <a:path extrusionOk="0" h="132" w="155">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9"/>
            <p:cNvSpPr/>
            <p:nvPr/>
          </p:nvSpPr>
          <p:spPr>
            <a:xfrm>
              <a:off x="452230"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9"/>
            <p:cNvSpPr/>
            <p:nvPr/>
          </p:nvSpPr>
          <p:spPr>
            <a:xfrm>
              <a:off x="398920" y="281846"/>
              <a:ext cx="25425" cy="21652"/>
            </a:xfrm>
            <a:custGeom>
              <a:rect b="b" l="l" r="r" t="t"/>
              <a:pathLst>
                <a:path extrusionOk="0" h="132" w="155">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9"/>
            <p:cNvSpPr/>
            <p:nvPr/>
          </p:nvSpPr>
          <p:spPr>
            <a:xfrm>
              <a:off x="345611" y="281846"/>
              <a:ext cx="25425" cy="21652"/>
            </a:xfrm>
            <a:custGeom>
              <a:rect b="b" l="l" r="r" t="t"/>
              <a:pathLst>
                <a:path extrusionOk="0" h="132" w="155">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9"/>
            <p:cNvSpPr/>
            <p:nvPr/>
          </p:nvSpPr>
          <p:spPr>
            <a:xfrm>
              <a:off x="292465"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9"/>
            <p:cNvSpPr/>
            <p:nvPr/>
          </p:nvSpPr>
          <p:spPr>
            <a:xfrm>
              <a:off x="239319"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9"/>
            <p:cNvSpPr/>
            <p:nvPr/>
          </p:nvSpPr>
          <p:spPr>
            <a:xfrm>
              <a:off x="186010" y="281846"/>
              <a:ext cx="25425" cy="21652"/>
            </a:xfrm>
            <a:custGeom>
              <a:rect b="b" l="l" r="r" t="t"/>
              <a:pathLst>
                <a:path extrusionOk="0" h="132" w="155">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9"/>
            <p:cNvSpPr/>
            <p:nvPr/>
          </p:nvSpPr>
          <p:spPr>
            <a:xfrm>
              <a:off x="132864"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9"/>
            <p:cNvSpPr/>
            <p:nvPr/>
          </p:nvSpPr>
          <p:spPr>
            <a:xfrm>
              <a:off x="79718"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9"/>
            <p:cNvSpPr/>
            <p:nvPr/>
          </p:nvSpPr>
          <p:spPr>
            <a:xfrm>
              <a:off x="26409" y="281846"/>
              <a:ext cx="25261" cy="21652"/>
            </a:xfrm>
            <a:custGeom>
              <a:rect b="b" l="l" r="r" t="t"/>
              <a:pathLst>
                <a:path extrusionOk="0" h="132" w="154">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19"/>
            <p:cNvSpPr/>
            <p:nvPr/>
          </p:nvSpPr>
          <p:spPr>
            <a:xfrm>
              <a:off x="1197254" y="228865"/>
              <a:ext cx="9678" cy="14599"/>
            </a:xfrm>
            <a:custGeom>
              <a:rect b="b" l="l" r="r" t="t"/>
              <a:pathLst>
                <a:path extrusionOk="0" h="89" w="59">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9"/>
            <p:cNvSpPr/>
            <p:nvPr/>
          </p:nvSpPr>
          <p:spPr>
            <a:xfrm>
              <a:off x="1140335" y="228537"/>
              <a:ext cx="25261" cy="21816"/>
            </a:xfrm>
            <a:custGeom>
              <a:rect b="b" l="l" r="r" t="t"/>
              <a:pathLst>
                <a:path extrusionOk="0" h="133" w="154">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9"/>
            <p:cNvSpPr/>
            <p:nvPr/>
          </p:nvSpPr>
          <p:spPr>
            <a:xfrm>
              <a:off x="1090798"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9"/>
            <p:cNvSpPr/>
            <p:nvPr/>
          </p:nvSpPr>
          <p:spPr>
            <a:xfrm>
              <a:off x="1037653" y="228701"/>
              <a:ext cx="25261" cy="21652"/>
            </a:xfrm>
            <a:custGeom>
              <a:rect b="b" l="l" r="r" t="t"/>
              <a:pathLst>
                <a:path extrusionOk="0" h="132" w="154">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19"/>
            <p:cNvSpPr/>
            <p:nvPr/>
          </p:nvSpPr>
          <p:spPr>
            <a:xfrm>
              <a:off x="984507" y="228701"/>
              <a:ext cx="25261" cy="21652"/>
            </a:xfrm>
            <a:custGeom>
              <a:rect b="b" l="l" r="r" t="t"/>
              <a:pathLst>
                <a:path extrusionOk="0" h="132" w="154">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19"/>
            <p:cNvSpPr/>
            <p:nvPr/>
          </p:nvSpPr>
          <p:spPr>
            <a:xfrm>
              <a:off x="931033"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9"/>
            <p:cNvSpPr/>
            <p:nvPr/>
          </p:nvSpPr>
          <p:spPr>
            <a:xfrm>
              <a:off x="877888" y="228701"/>
              <a:ext cx="25261" cy="21652"/>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9"/>
            <p:cNvSpPr/>
            <p:nvPr/>
          </p:nvSpPr>
          <p:spPr>
            <a:xfrm>
              <a:off x="824742" y="228701"/>
              <a:ext cx="25261" cy="21652"/>
            </a:xfrm>
            <a:custGeom>
              <a:rect b="b" l="l" r="r" t="t"/>
              <a:pathLst>
                <a:path extrusionOk="0" h="132" w="154">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9"/>
            <p:cNvSpPr/>
            <p:nvPr/>
          </p:nvSpPr>
          <p:spPr>
            <a:xfrm>
              <a:off x="771432"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9"/>
            <p:cNvSpPr/>
            <p:nvPr/>
          </p:nvSpPr>
          <p:spPr>
            <a:xfrm>
              <a:off x="718287"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9"/>
            <p:cNvSpPr/>
            <p:nvPr/>
          </p:nvSpPr>
          <p:spPr>
            <a:xfrm>
              <a:off x="664977" y="228701"/>
              <a:ext cx="25425" cy="21652"/>
            </a:xfrm>
            <a:custGeom>
              <a:rect b="b" l="l" r="r" t="t"/>
              <a:pathLst>
                <a:path extrusionOk="0" h="132" w="155">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9"/>
            <p:cNvSpPr/>
            <p:nvPr/>
          </p:nvSpPr>
          <p:spPr>
            <a:xfrm>
              <a:off x="611831" y="228537"/>
              <a:ext cx="21652" cy="21816"/>
            </a:xfrm>
            <a:custGeom>
              <a:rect b="b" l="l" r="r" t="t"/>
              <a:pathLst>
                <a:path extrusionOk="0" h="133" w="132">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9"/>
            <p:cNvSpPr/>
            <p:nvPr/>
          </p:nvSpPr>
          <p:spPr>
            <a:xfrm>
              <a:off x="558686" y="228701"/>
              <a:ext cx="25261" cy="21652"/>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9"/>
            <p:cNvSpPr/>
            <p:nvPr/>
          </p:nvSpPr>
          <p:spPr>
            <a:xfrm>
              <a:off x="505376" y="228537"/>
              <a:ext cx="21652" cy="21816"/>
            </a:xfrm>
            <a:custGeom>
              <a:rect b="b" l="l" r="r" t="t"/>
              <a:pathLst>
                <a:path extrusionOk="0" h="133" w="132">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9"/>
            <p:cNvSpPr/>
            <p:nvPr/>
          </p:nvSpPr>
          <p:spPr>
            <a:xfrm>
              <a:off x="452230" y="228701"/>
              <a:ext cx="25261" cy="21652"/>
            </a:xfrm>
            <a:custGeom>
              <a:rect b="b" l="l" r="r" t="t"/>
              <a:pathLst>
                <a:path extrusionOk="0" h="132" w="154">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9"/>
            <p:cNvSpPr/>
            <p:nvPr/>
          </p:nvSpPr>
          <p:spPr>
            <a:xfrm>
              <a:off x="398920" y="228701"/>
              <a:ext cx="25425" cy="21652"/>
            </a:xfrm>
            <a:custGeom>
              <a:rect b="b" l="l" r="r" t="t"/>
              <a:pathLst>
                <a:path extrusionOk="0" h="132" w="155">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9"/>
            <p:cNvSpPr/>
            <p:nvPr/>
          </p:nvSpPr>
          <p:spPr>
            <a:xfrm>
              <a:off x="345611"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9"/>
            <p:cNvSpPr/>
            <p:nvPr/>
          </p:nvSpPr>
          <p:spPr>
            <a:xfrm>
              <a:off x="292465" y="228701"/>
              <a:ext cx="25261" cy="21652"/>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9"/>
            <p:cNvSpPr/>
            <p:nvPr/>
          </p:nvSpPr>
          <p:spPr>
            <a:xfrm>
              <a:off x="239319" y="228701"/>
              <a:ext cx="25261" cy="21652"/>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9"/>
            <p:cNvSpPr/>
            <p:nvPr/>
          </p:nvSpPr>
          <p:spPr>
            <a:xfrm>
              <a:off x="186010"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9"/>
            <p:cNvSpPr/>
            <p:nvPr/>
          </p:nvSpPr>
          <p:spPr>
            <a:xfrm>
              <a:off x="132864" y="228701"/>
              <a:ext cx="25261" cy="21652"/>
            </a:xfrm>
            <a:custGeom>
              <a:rect b="b" l="l" r="r" t="t"/>
              <a:pathLst>
                <a:path extrusionOk="0" h="132" w="154">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9"/>
            <p:cNvSpPr/>
            <p:nvPr/>
          </p:nvSpPr>
          <p:spPr>
            <a:xfrm>
              <a:off x="79718" y="228701"/>
              <a:ext cx="25261" cy="21652"/>
            </a:xfrm>
            <a:custGeom>
              <a:rect b="b" l="l" r="r" t="t"/>
              <a:pathLst>
                <a:path extrusionOk="0" h="132" w="154">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9"/>
            <p:cNvSpPr/>
            <p:nvPr/>
          </p:nvSpPr>
          <p:spPr>
            <a:xfrm>
              <a:off x="26409"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9"/>
            <p:cNvSpPr/>
            <p:nvPr/>
          </p:nvSpPr>
          <p:spPr>
            <a:xfrm>
              <a:off x="1193481" y="175391"/>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9"/>
            <p:cNvSpPr/>
            <p:nvPr/>
          </p:nvSpPr>
          <p:spPr>
            <a:xfrm>
              <a:off x="1140335" y="175391"/>
              <a:ext cx="25261" cy="21652"/>
            </a:xfrm>
            <a:custGeom>
              <a:rect b="b" l="l" r="r" t="t"/>
              <a:pathLst>
                <a:path extrusionOk="0" h="132" w="154">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9"/>
            <p:cNvSpPr/>
            <p:nvPr/>
          </p:nvSpPr>
          <p:spPr>
            <a:xfrm>
              <a:off x="1090798"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9"/>
            <p:cNvSpPr/>
            <p:nvPr/>
          </p:nvSpPr>
          <p:spPr>
            <a:xfrm>
              <a:off x="1037653" y="175391"/>
              <a:ext cx="25261" cy="21816"/>
            </a:xfrm>
            <a:custGeom>
              <a:rect b="b" l="l" r="r" t="t"/>
              <a:pathLst>
                <a:path extrusionOk="0" h="133" w="154">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9"/>
            <p:cNvSpPr/>
            <p:nvPr/>
          </p:nvSpPr>
          <p:spPr>
            <a:xfrm>
              <a:off x="984507" y="175391"/>
              <a:ext cx="25261" cy="21816"/>
            </a:xfrm>
            <a:custGeom>
              <a:rect b="b" l="l" r="r" t="t"/>
              <a:pathLst>
                <a:path extrusionOk="0" h="133" w="154">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9"/>
            <p:cNvSpPr/>
            <p:nvPr/>
          </p:nvSpPr>
          <p:spPr>
            <a:xfrm>
              <a:off x="931033"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9"/>
            <p:cNvSpPr/>
            <p:nvPr/>
          </p:nvSpPr>
          <p:spPr>
            <a:xfrm>
              <a:off x="877888"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9"/>
            <p:cNvSpPr/>
            <p:nvPr/>
          </p:nvSpPr>
          <p:spPr>
            <a:xfrm>
              <a:off x="824742" y="175391"/>
              <a:ext cx="25261" cy="21816"/>
            </a:xfrm>
            <a:custGeom>
              <a:rect b="b" l="l" r="r" t="t"/>
              <a:pathLst>
                <a:path extrusionOk="0" h="133" w="154">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9"/>
            <p:cNvSpPr/>
            <p:nvPr/>
          </p:nvSpPr>
          <p:spPr>
            <a:xfrm>
              <a:off x="771432" y="175391"/>
              <a:ext cx="25261" cy="21816"/>
            </a:xfrm>
            <a:custGeom>
              <a:rect b="b" l="l" r="r" t="t"/>
              <a:pathLst>
                <a:path extrusionOk="0" h="133" w="154">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9"/>
            <p:cNvSpPr/>
            <p:nvPr/>
          </p:nvSpPr>
          <p:spPr>
            <a:xfrm>
              <a:off x="718287"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9"/>
            <p:cNvSpPr/>
            <p:nvPr/>
          </p:nvSpPr>
          <p:spPr>
            <a:xfrm>
              <a:off x="664977" y="175391"/>
              <a:ext cx="25425" cy="21816"/>
            </a:xfrm>
            <a:custGeom>
              <a:rect b="b" l="l" r="r" t="t"/>
              <a:pathLst>
                <a:path extrusionOk="0" h="133" w="155">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9"/>
            <p:cNvSpPr/>
            <p:nvPr/>
          </p:nvSpPr>
          <p:spPr>
            <a:xfrm>
              <a:off x="611831" y="175391"/>
              <a:ext cx="21652" cy="21652"/>
            </a:xfrm>
            <a:custGeom>
              <a:rect b="b" l="l" r="r" t="t"/>
              <a:pathLst>
                <a:path extrusionOk="0" h="132" w="132">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9"/>
            <p:cNvSpPr/>
            <p:nvPr/>
          </p:nvSpPr>
          <p:spPr>
            <a:xfrm>
              <a:off x="558686"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9"/>
            <p:cNvSpPr/>
            <p:nvPr/>
          </p:nvSpPr>
          <p:spPr>
            <a:xfrm>
              <a:off x="505376" y="175391"/>
              <a:ext cx="21652" cy="21652"/>
            </a:xfrm>
            <a:custGeom>
              <a:rect b="b" l="l" r="r" t="t"/>
              <a:pathLst>
                <a:path extrusionOk="0" h="132" w="132">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9"/>
            <p:cNvSpPr/>
            <p:nvPr/>
          </p:nvSpPr>
          <p:spPr>
            <a:xfrm>
              <a:off x="452230" y="175391"/>
              <a:ext cx="25261" cy="21816"/>
            </a:xfrm>
            <a:custGeom>
              <a:rect b="b" l="l" r="r" t="t"/>
              <a:pathLst>
                <a:path extrusionOk="0" h="133" w="154">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9"/>
            <p:cNvSpPr/>
            <p:nvPr/>
          </p:nvSpPr>
          <p:spPr>
            <a:xfrm>
              <a:off x="398920" y="175391"/>
              <a:ext cx="25425" cy="21816"/>
            </a:xfrm>
            <a:custGeom>
              <a:rect b="b" l="l" r="r" t="t"/>
              <a:pathLst>
                <a:path extrusionOk="0" h="133" w="155">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9"/>
            <p:cNvSpPr/>
            <p:nvPr/>
          </p:nvSpPr>
          <p:spPr>
            <a:xfrm>
              <a:off x="345611"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9"/>
            <p:cNvSpPr/>
            <p:nvPr/>
          </p:nvSpPr>
          <p:spPr>
            <a:xfrm>
              <a:off x="292465"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9"/>
            <p:cNvSpPr/>
            <p:nvPr/>
          </p:nvSpPr>
          <p:spPr>
            <a:xfrm>
              <a:off x="239319"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9"/>
            <p:cNvSpPr/>
            <p:nvPr/>
          </p:nvSpPr>
          <p:spPr>
            <a:xfrm>
              <a:off x="186010"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9"/>
            <p:cNvSpPr/>
            <p:nvPr/>
          </p:nvSpPr>
          <p:spPr>
            <a:xfrm>
              <a:off x="132864" y="175391"/>
              <a:ext cx="25261" cy="21816"/>
            </a:xfrm>
            <a:custGeom>
              <a:rect b="b" l="l" r="r" t="t"/>
              <a:pathLst>
                <a:path extrusionOk="0" h="133" w="154">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9"/>
            <p:cNvSpPr/>
            <p:nvPr/>
          </p:nvSpPr>
          <p:spPr>
            <a:xfrm>
              <a:off x="79718"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9"/>
            <p:cNvSpPr/>
            <p:nvPr/>
          </p:nvSpPr>
          <p:spPr>
            <a:xfrm>
              <a:off x="26409"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9"/>
            <p:cNvSpPr/>
            <p:nvPr/>
          </p:nvSpPr>
          <p:spPr>
            <a:xfrm>
              <a:off x="1193481" y="122245"/>
              <a:ext cx="25589" cy="21652"/>
            </a:xfrm>
            <a:custGeom>
              <a:rect b="b" l="l" r="r" t="t"/>
              <a:pathLst>
                <a:path extrusionOk="0" h="132" w="156">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9"/>
            <p:cNvSpPr/>
            <p:nvPr/>
          </p:nvSpPr>
          <p:spPr>
            <a:xfrm>
              <a:off x="1140335" y="122245"/>
              <a:ext cx="25261" cy="21652"/>
            </a:xfrm>
            <a:custGeom>
              <a:rect b="b" l="l" r="r" t="t"/>
              <a:pathLst>
                <a:path extrusionOk="0" h="132" w="154">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9"/>
            <p:cNvSpPr/>
            <p:nvPr/>
          </p:nvSpPr>
          <p:spPr>
            <a:xfrm>
              <a:off x="1090798" y="122245"/>
              <a:ext cx="25425" cy="21652"/>
            </a:xfrm>
            <a:custGeom>
              <a:rect b="b" l="l" r="r" t="t"/>
              <a:pathLst>
                <a:path extrusionOk="0" h="132" w="155">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9"/>
            <p:cNvSpPr/>
            <p:nvPr/>
          </p:nvSpPr>
          <p:spPr>
            <a:xfrm>
              <a:off x="1037653" y="122245"/>
              <a:ext cx="25261" cy="21652"/>
            </a:xfrm>
            <a:custGeom>
              <a:rect b="b" l="l" r="r" t="t"/>
              <a:pathLst>
                <a:path extrusionOk="0" h="132" w="154">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9"/>
            <p:cNvSpPr/>
            <p:nvPr/>
          </p:nvSpPr>
          <p:spPr>
            <a:xfrm>
              <a:off x="984507" y="122245"/>
              <a:ext cx="25261" cy="21652"/>
            </a:xfrm>
            <a:custGeom>
              <a:rect b="b" l="l" r="r" t="t"/>
              <a:pathLst>
                <a:path extrusionOk="0" h="132" w="154">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9"/>
            <p:cNvSpPr/>
            <p:nvPr/>
          </p:nvSpPr>
          <p:spPr>
            <a:xfrm>
              <a:off x="931033" y="122245"/>
              <a:ext cx="25589" cy="21652"/>
            </a:xfrm>
            <a:custGeom>
              <a:rect b="b" l="l" r="r" t="t"/>
              <a:pathLst>
                <a:path extrusionOk="0" h="132" w="156">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9"/>
            <p:cNvSpPr/>
            <p:nvPr/>
          </p:nvSpPr>
          <p:spPr>
            <a:xfrm>
              <a:off x="877888" y="122245"/>
              <a:ext cx="25261" cy="21652"/>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9"/>
            <p:cNvSpPr/>
            <p:nvPr/>
          </p:nvSpPr>
          <p:spPr>
            <a:xfrm>
              <a:off x="824742" y="122245"/>
              <a:ext cx="25261" cy="21652"/>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9"/>
            <p:cNvSpPr/>
            <p:nvPr/>
          </p:nvSpPr>
          <p:spPr>
            <a:xfrm>
              <a:off x="771432" y="122245"/>
              <a:ext cx="25261" cy="21652"/>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9"/>
            <p:cNvSpPr/>
            <p:nvPr/>
          </p:nvSpPr>
          <p:spPr>
            <a:xfrm>
              <a:off x="718287" y="122245"/>
              <a:ext cx="25261" cy="21652"/>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9"/>
            <p:cNvSpPr/>
            <p:nvPr/>
          </p:nvSpPr>
          <p:spPr>
            <a:xfrm>
              <a:off x="664977" y="122245"/>
              <a:ext cx="25425" cy="21652"/>
            </a:xfrm>
            <a:custGeom>
              <a:rect b="b" l="l" r="r" t="t"/>
              <a:pathLst>
                <a:path extrusionOk="0" h="132" w="155">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9"/>
            <p:cNvSpPr/>
            <p:nvPr/>
          </p:nvSpPr>
          <p:spPr>
            <a:xfrm>
              <a:off x="611831" y="122245"/>
              <a:ext cx="25261" cy="21652"/>
            </a:xfrm>
            <a:custGeom>
              <a:rect b="b" l="l" r="r" t="t"/>
              <a:pathLst>
                <a:path extrusionOk="0" h="132" w="154">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9"/>
            <p:cNvSpPr/>
            <p:nvPr/>
          </p:nvSpPr>
          <p:spPr>
            <a:xfrm>
              <a:off x="558686" y="122245"/>
              <a:ext cx="25261" cy="21652"/>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9"/>
            <p:cNvSpPr/>
            <p:nvPr/>
          </p:nvSpPr>
          <p:spPr>
            <a:xfrm>
              <a:off x="505376" y="122245"/>
              <a:ext cx="25425" cy="21652"/>
            </a:xfrm>
            <a:custGeom>
              <a:rect b="b" l="l" r="r" t="t"/>
              <a:pathLst>
                <a:path extrusionOk="0" h="132" w="155">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9"/>
            <p:cNvSpPr/>
            <p:nvPr/>
          </p:nvSpPr>
          <p:spPr>
            <a:xfrm>
              <a:off x="452230" y="122245"/>
              <a:ext cx="25261" cy="21652"/>
            </a:xfrm>
            <a:custGeom>
              <a:rect b="b" l="l" r="r" t="t"/>
              <a:pathLst>
                <a:path extrusionOk="0" h="132" w="154">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9"/>
            <p:cNvSpPr/>
            <p:nvPr/>
          </p:nvSpPr>
          <p:spPr>
            <a:xfrm>
              <a:off x="398920" y="122245"/>
              <a:ext cx="25425" cy="21652"/>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9"/>
            <p:cNvSpPr/>
            <p:nvPr/>
          </p:nvSpPr>
          <p:spPr>
            <a:xfrm>
              <a:off x="345611" y="122245"/>
              <a:ext cx="25425" cy="21652"/>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9"/>
            <p:cNvSpPr/>
            <p:nvPr/>
          </p:nvSpPr>
          <p:spPr>
            <a:xfrm>
              <a:off x="292465" y="122245"/>
              <a:ext cx="25261" cy="21652"/>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9"/>
            <p:cNvSpPr/>
            <p:nvPr/>
          </p:nvSpPr>
          <p:spPr>
            <a:xfrm>
              <a:off x="239319" y="122245"/>
              <a:ext cx="25261" cy="21652"/>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9"/>
            <p:cNvSpPr/>
            <p:nvPr/>
          </p:nvSpPr>
          <p:spPr>
            <a:xfrm>
              <a:off x="186010" y="122245"/>
              <a:ext cx="25425" cy="21652"/>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9"/>
            <p:cNvSpPr/>
            <p:nvPr/>
          </p:nvSpPr>
          <p:spPr>
            <a:xfrm>
              <a:off x="132864" y="122245"/>
              <a:ext cx="25261" cy="21652"/>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9"/>
            <p:cNvSpPr/>
            <p:nvPr/>
          </p:nvSpPr>
          <p:spPr>
            <a:xfrm>
              <a:off x="79718" y="122245"/>
              <a:ext cx="25261" cy="21652"/>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9"/>
            <p:cNvSpPr/>
            <p:nvPr/>
          </p:nvSpPr>
          <p:spPr>
            <a:xfrm>
              <a:off x="26409" y="122245"/>
              <a:ext cx="25261" cy="21652"/>
            </a:xfrm>
            <a:custGeom>
              <a:rect b="b" l="l" r="r" t="t"/>
              <a:pathLst>
                <a:path extrusionOk="0" h="132" w="154">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9"/>
            <p:cNvSpPr/>
            <p:nvPr/>
          </p:nvSpPr>
          <p:spPr>
            <a:xfrm>
              <a:off x="1193481" y="68935"/>
              <a:ext cx="25589" cy="21652"/>
            </a:xfrm>
            <a:custGeom>
              <a:rect b="b" l="l" r="r" t="t"/>
              <a:pathLst>
                <a:path extrusionOk="0" h="132" w="156">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9"/>
            <p:cNvSpPr/>
            <p:nvPr/>
          </p:nvSpPr>
          <p:spPr>
            <a:xfrm>
              <a:off x="1140335" y="68935"/>
              <a:ext cx="25261" cy="21652"/>
            </a:xfrm>
            <a:custGeom>
              <a:rect b="b" l="l" r="r" t="t"/>
              <a:pathLst>
                <a:path extrusionOk="0" h="132" w="154">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9"/>
            <p:cNvSpPr/>
            <p:nvPr/>
          </p:nvSpPr>
          <p:spPr>
            <a:xfrm>
              <a:off x="1090798" y="68935"/>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9"/>
            <p:cNvSpPr/>
            <p:nvPr/>
          </p:nvSpPr>
          <p:spPr>
            <a:xfrm>
              <a:off x="1037653" y="68935"/>
              <a:ext cx="25261" cy="21816"/>
            </a:xfrm>
            <a:custGeom>
              <a:rect b="b" l="l" r="r" t="t"/>
              <a:pathLst>
                <a:path extrusionOk="0" h="133" w="154">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9"/>
            <p:cNvSpPr/>
            <p:nvPr/>
          </p:nvSpPr>
          <p:spPr>
            <a:xfrm>
              <a:off x="984507" y="68935"/>
              <a:ext cx="25261" cy="21816"/>
            </a:xfrm>
            <a:custGeom>
              <a:rect b="b" l="l" r="r" t="t"/>
              <a:pathLst>
                <a:path extrusionOk="0" h="133" w="154">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9"/>
            <p:cNvSpPr/>
            <p:nvPr/>
          </p:nvSpPr>
          <p:spPr>
            <a:xfrm>
              <a:off x="931033"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9"/>
            <p:cNvSpPr/>
            <p:nvPr/>
          </p:nvSpPr>
          <p:spPr>
            <a:xfrm>
              <a:off x="877888" y="68935"/>
              <a:ext cx="25261" cy="21816"/>
            </a:xfrm>
            <a:custGeom>
              <a:rect b="b" l="l" r="r" t="t"/>
              <a:pathLst>
                <a:path extrusionOk="0" h="133" w="154">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9"/>
            <p:cNvSpPr/>
            <p:nvPr/>
          </p:nvSpPr>
          <p:spPr>
            <a:xfrm>
              <a:off x="824742" y="68935"/>
              <a:ext cx="25261" cy="21816"/>
            </a:xfrm>
            <a:custGeom>
              <a:rect b="b" l="l" r="r" t="t"/>
              <a:pathLst>
                <a:path extrusionOk="0" h="133" w="154">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9"/>
            <p:cNvSpPr/>
            <p:nvPr/>
          </p:nvSpPr>
          <p:spPr>
            <a:xfrm>
              <a:off x="771432" y="68935"/>
              <a:ext cx="25261" cy="21816"/>
            </a:xfrm>
            <a:custGeom>
              <a:rect b="b" l="l" r="r" t="t"/>
              <a:pathLst>
                <a:path extrusionOk="0" h="133" w="154">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9"/>
            <p:cNvSpPr/>
            <p:nvPr/>
          </p:nvSpPr>
          <p:spPr>
            <a:xfrm>
              <a:off x="718287" y="68935"/>
              <a:ext cx="25261" cy="21816"/>
            </a:xfrm>
            <a:custGeom>
              <a:rect b="b" l="l" r="r" t="t"/>
              <a:pathLst>
                <a:path extrusionOk="0" h="133" w="154">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9"/>
            <p:cNvSpPr/>
            <p:nvPr/>
          </p:nvSpPr>
          <p:spPr>
            <a:xfrm>
              <a:off x="664977" y="68935"/>
              <a:ext cx="25425" cy="21816"/>
            </a:xfrm>
            <a:custGeom>
              <a:rect b="b" l="l" r="r" t="t"/>
              <a:pathLst>
                <a:path extrusionOk="0" h="133" w="155">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9"/>
            <p:cNvSpPr/>
            <p:nvPr/>
          </p:nvSpPr>
          <p:spPr>
            <a:xfrm>
              <a:off x="611831" y="68935"/>
              <a:ext cx="21652" cy="21816"/>
            </a:xfrm>
            <a:custGeom>
              <a:rect b="b" l="l" r="r" t="t"/>
              <a:pathLst>
                <a:path extrusionOk="0" h="133" w="132">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9"/>
            <p:cNvSpPr/>
            <p:nvPr/>
          </p:nvSpPr>
          <p:spPr>
            <a:xfrm>
              <a:off x="558686" y="68935"/>
              <a:ext cx="25261" cy="21816"/>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9"/>
            <p:cNvSpPr/>
            <p:nvPr/>
          </p:nvSpPr>
          <p:spPr>
            <a:xfrm>
              <a:off x="505376" y="68935"/>
              <a:ext cx="21652" cy="21816"/>
            </a:xfrm>
            <a:custGeom>
              <a:rect b="b" l="l" r="r" t="t"/>
              <a:pathLst>
                <a:path extrusionOk="0" h="133" w="132">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9"/>
            <p:cNvSpPr/>
            <p:nvPr/>
          </p:nvSpPr>
          <p:spPr>
            <a:xfrm>
              <a:off x="452230" y="68935"/>
              <a:ext cx="25261" cy="21816"/>
            </a:xfrm>
            <a:custGeom>
              <a:rect b="b" l="l" r="r" t="t"/>
              <a:pathLst>
                <a:path extrusionOk="0" h="133" w="154">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9"/>
            <p:cNvSpPr/>
            <p:nvPr/>
          </p:nvSpPr>
          <p:spPr>
            <a:xfrm>
              <a:off x="398920" y="68935"/>
              <a:ext cx="25425" cy="21816"/>
            </a:xfrm>
            <a:custGeom>
              <a:rect b="b" l="l" r="r" t="t"/>
              <a:pathLst>
                <a:path extrusionOk="0" h="133" w="155">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9"/>
            <p:cNvSpPr/>
            <p:nvPr/>
          </p:nvSpPr>
          <p:spPr>
            <a:xfrm>
              <a:off x="345611"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9"/>
            <p:cNvSpPr/>
            <p:nvPr/>
          </p:nvSpPr>
          <p:spPr>
            <a:xfrm>
              <a:off x="292465" y="68935"/>
              <a:ext cx="25261" cy="21816"/>
            </a:xfrm>
            <a:custGeom>
              <a:rect b="b" l="l" r="r" t="t"/>
              <a:pathLst>
                <a:path extrusionOk="0" h="133" w="154">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9"/>
            <p:cNvSpPr/>
            <p:nvPr/>
          </p:nvSpPr>
          <p:spPr>
            <a:xfrm>
              <a:off x="239319" y="68935"/>
              <a:ext cx="25261" cy="21816"/>
            </a:xfrm>
            <a:custGeom>
              <a:rect b="b" l="l" r="r" t="t"/>
              <a:pathLst>
                <a:path extrusionOk="0" h="133" w="154">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9"/>
            <p:cNvSpPr/>
            <p:nvPr/>
          </p:nvSpPr>
          <p:spPr>
            <a:xfrm>
              <a:off x="186010"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9"/>
            <p:cNvSpPr/>
            <p:nvPr/>
          </p:nvSpPr>
          <p:spPr>
            <a:xfrm>
              <a:off x="132864" y="68935"/>
              <a:ext cx="25261" cy="21816"/>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9"/>
            <p:cNvSpPr/>
            <p:nvPr/>
          </p:nvSpPr>
          <p:spPr>
            <a:xfrm>
              <a:off x="79718" y="68935"/>
              <a:ext cx="25261" cy="21816"/>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9"/>
            <p:cNvSpPr/>
            <p:nvPr/>
          </p:nvSpPr>
          <p:spPr>
            <a:xfrm>
              <a:off x="26409" y="68935"/>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9"/>
            <p:cNvSpPr/>
            <p:nvPr/>
          </p:nvSpPr>
          <p:spPr>
            <a:xfrm>
              <a:off x="1193481" y="15789"/>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9"/>
            <p:cNvSpPr/>
            <p:nvPr/>
          </p:nvSpPr>
          <p:spPr>
            <a:xfrm>
              <a:off x="1140335" y="15789"/>
              <a:ext cx="25261" cy="21652"/>
            </a:xfrm>
            <a:custGeom>
              <a:rect b="b" l="l" r="r" t="t"/>
              <a:pathLst>
                <a:path extrusionOk="0" h="132" w="154">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9"/>
            <p:cNvSpPr/>
            <p:nvPr/>
          </p:nvSpPr>
          <p:spPr>
            <a:xfrm>
              <a:off x="1090798" y="15789"/>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9"/>
            <p:cNvSpPr/>
            <p:nvPr/>
          </p:nvSpPr>
          <p:spPr>
            <a:xfrm>
              <a:off x="1037653" y="15789"/>
              <a:ext cx="25261" cy="21652"/>
            </a:xfrm>
            <a:custGeom>
              <a:rect b="b" l="l" r="r" t="t"/>
              <a:pathLst>
                <a:path extrusionOk="0" h="132" w="154">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9"/>
            <p:cNvSpPr/>
            <p:nvPr/>
          </p:nvSpPr>
          <p:spPr>
            <a:xfrm>
              <a:off x="984507" y="15789"/>
              <a:ext cx="25261" cy="21652"/>
            </a:xfrm>
            <a:custGeom>
              <a:rect b="b" l="l" r="r" t="t"/>
              <a:pathLst>
                <a:path extrusionOk="0" h="132" w="154">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9"/>
            <p:cNvSpPr/>
            <p:nvPr/>
          </p:nvSpPr>
          <p:spPr>
            <a:xfrm>
              <a:off x="931033"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9"/>
            <p:cNvSpPr/>
            <p:nvPr/>
          </p:nvSpPr>
          <p:spPr>
            <a:xfrm>
              <a:off x="877888" y="15789"/>
              <a:ext cx="25261" cy="21652"/>
            </a:xfrm>
            <a:custGeom>
              <a:rect b="b" l="l" r="r" t="t"/>
              <a:pathLst>
                <a:path extrusionOk="0" h="132" w="154">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9"/>
            <p:cNvSpPr/>
            <p:nvPr/>
          </p:nvSpPr>
          <p:spPr>
            <a:xfrm>
              <a:off x="824742" y="15789"/>
              <a:ext cx="25261" cy="21652"/>
            </a:xfrm>
            <a:custGeom>
              <a:rect b="b" l="l" r="r" t="t"/>
              <a:pathLst>
                <a:path extrusionOk="0" h="132" w="154">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9"/>
            <p:cNvSpPr/>
            <p:nvPr/>
          </p:nvSpPr>
          <p:spPr>
            <a:xfrm>
              <a:off x="771432" y="15789"/>
              <a:ext cx="25261" cy="21652"/>
            </a:xfrm>
            <a:custGeom>
              <a:rect b="b" l="l" r="r" t="t"/>
              <a:pathLst>
                <a:path extrusionOk="0" h="132" w="154">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9"/>
            <p:cNvSpPr/>
            <p:nvPr/>
          </p:nvSpPr>
          <p:spPr>
            <a:xfrm>
              <a:off x="718287" y="15789"/>
              <a:ext cx="25261" cy="21652"/>
            </a:xfrm>
            <a:custGeom>
              <a:rect b="b" l="l" r="r" t="t"/>
              <a:pathLst>
                <a:path extrusionOk="0" h="132" w="154">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9"/>
            <p:cNvSpPr/>
            <p:nvPr/>
          </p:nvSpPr>
          <p:spPr>
            <a:xfrm>
              <a:off x="664977" y="15789"/>
              <a:ext cx="25425" cy="21652"/>
            </a:xfrm>
            <a:custGeom>
              <a:rect b="b" l="l" r="r" t="t"/>
              <a:pathLst>
                <a:path extrusionOk="0" h="132" w="155">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9"/>
            <p:cNvSpPr/>
            <p:nvPr/>
          </p:nvSpPr>
          <p:spPr>
            <a:xfrm>
              <a:off x="611831" y="15789"/>
              <a:ext cx="21652" cy="21652"/>
            </a:xfrm>
            <a:custGeom>
              <a:rect b="b" l="l" r="r" t="t"/>
              <a:pathLst>
                <a:path extrusionOk="0" h="132" w="132">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9"/>
            <p:cNvSpPr/>
            <p:nvPr/>
          </p:nvSpPr>
          <p:spPr>
            <a:xfrm>
              <a:off x="558686" y="15789"/>
              <a:ext cx="25261" cy="21652"/>
            </a:xfrm>
            <a:custGeom>
              <a:rect b="b" l="l" r="r" t="t"/>
              <a:pathLst>
                <a:path extrusionOk="0" h="132" w="154">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9"/>
            <p:cNvSpPr/>
            <p:nvPr/>
          </p:nvSpPr>
          <p:spPr>
            <a:xfrm>
              <a:off x="505376" y="15789"/>
              <a:ext cx="21652" cy="21652"/>
            </a:xfrm>
            <a:custGeom>
              <a:rect b="b" l="l" r="r" t="t"/>
              <a:pathLst>
                <a:path extrusionOk="0" h="132" w="132">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9"/>
            <p:cNvSpPr/>
            <p:nvPr/>
          </p:nvSpPr>
          <p:spPr>
            <a:xfrm>
              <a:off x="452230" y="15789"/>
              <a:ext cx="25261" cy="21652"/>
            </a:xfrm>
            <a:custGeom>
              <a:rect b="b" l="l" r="r" t="t"/>
              <a:pathLst>
                <a:path extrusionOk="0" h="132" w="154">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9"/>
            <p:cNvSpPr/>
            <p:nvPr/>
          </p:nvSpPr>
          <p:spPr>
            <a:xfrm>
              <a:off x="398920" y="15789"/>
              <a:ext cx="25425" cy="21652"/>
            </a:xfrm>
            <a:custGeom>
              <a:rect b="b" l="l" r="r" t="t"/>
              <a:pathLst>
                <a:path extrusionOk="0" h="132" w="155">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9"/>
            <p:cNvSpPr/>
            <p:nvPr/>
          </p:nvSpPr>
          <p:spPr>
            <a:xfrm>
              <a:off x="345611"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9"/>
            <p:cNvSpPr/>
            <p:nvPr/>
          </p:nvSpPr>
          <p:spPr>
            <a:xfrm>
              <a:off x="288856" y="15789"/>
              <a:ext cx="25425" cy="21652"/>
            </a:xfrm>
            <a:custGeom>
              <a:rect b="b" l="l" r="r" t="t"/>
              <a:pathLst>
                <a:path extrusionOk="0" h="132" w="155">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9"/>
            <p:cNvSpPr/>
            <p:nvPr/>
          </p:nvSpPr>
          <p:spPr>
            <a:xfrm>
              <a:off x="239319" y="15789"/>
              <a:ext cx="25261" cy="21652"/>
            </a:xfrm>
            <a:custGeom>
              <a:rect b="b" l="l" r="r" t="t"/>
              <a:pathLst>
                <a:path extrusionOk="0" h="132" w="154">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9"/>
            <p:cNvSpPr/>
            <p:nvPr/>
          </p:nvSpPr>
          <p:spPr>
            <a:xfrm>
              <a:off x="186010"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9"/>
            <p:cNvSpPr/>
            <p:nvPr/>
          </p:nvSpPr>
          <p:spPr>
            <a:xfrm>
              <a:off x="129091" y="15789"/>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9"/>
            <p:cNvSpPr/>
            <p:nvPr/>
          </p:nvSpPr>
          <p:spPr>
            <a:xfrm>
              <a:off x="79718" y="15789"/>
              <a:ext cx="25261" cy="21652"/>
            </a:xfrm>
            <a:custGeom>
              <a:rect b="b" l="l" r="r" t="t"/>
              <a:pathLst>
                <a:path extrusionOk="0" h="132" w="154">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9"/>
            <p:cNvSpPr/>
            <p:nvPr/>
          </p:nvSpPr>
          <p:spPr>
            <a:xfrm>
              <a:off x="26409" y="15789"/>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8">
    <p:spTree>
      <p:nvGrpSpPr>
        <p:cNvPr id="5208" name="Shape 5208"/>
        <p:cNvGrpSpPr/>
        <p:nvPr/>
      </p:nvGrpSpPr>
      <p:grpSpPr>
        <a:xfrm>
          <a:off x="0" y="0"/>
          <a:ext cx="0" cy="0"/>
          <a:chOff x="0" y="0"/>
          <a:chExt cx="0" cy="0"/>
        </a:xfrm>
      </p:grpSpPr>
      <p:sp>
        <p:nvSpPr>
          <p:cNvPr id="5209" name="Google Shape;5209;p20"/>
          <p:cNvSpPr/>
          <p:nvPr/>
        </p:nvSpPr>
        <p:spPr>
          <a:xfrm rot="5400000">
            <a:off x="7639028" y="2385101"/>
            <a:ext cx="2453710" cy="556251"/>
          </a:xfrm>
          <a:custGeom>
            <a:rect b="b" l="l" r="r" t="t"/>
            <a:pathLst>
              <a:path extrusionOk="0" h="15095" w="68794">
                <a:moveTo>
                  <a:pt x="68505" y="1"/>
                </a:moveTo>
                <a:cubicBezTo>
                  <a:pt x="68389" y="73"/>
                  <a:pt x="68355" y="226"/>
                  <a:pt x="68427" y="342"/>
                </a:cubicBezTo>
                <a:cubicBezTo>
                  <a:pt x="68473" y="417"/>
                  <a:pt x="68552" y="458"/>
                  <a:pt x="68634" y="458"/>
                </a:cubicBezTo>
                <a:cubicBezTo>
                  <a:pt x="68680" y="458"/>
                  <a:pt x="68727" y="445"/>
                  <a:pt x="68768" y="418"/>
                </a:cubicBezTo>
                <a:cubicBezTo>
                  <a:pt x="68781" y="208"/>
                  <a:pt x="68790" y="73"/>
                  <a:pt x="68793" y="23"/>
                </a:cubicBezTo>
                <a:cubicBezTo>
                  <a:pt x="68793" y="10"/>
                  <a:pt x="68793" y="1"/>
                  <a:pt x="68793" y="1"/>
                </a:cubicBezTo>
                <a:close/>
                <a:moveTo>
                  <a:pt x="213" y="1"/>
                </a:moveTo>
                <a:cubicBezTo>
                  <a:pt x="0" y="132"/>
                  <a:pt x="94" y="458"/>
                  <a:pt x="342" y="458"/>
                </a:cubicBezTo>
                <a:cubicBezTo>
                  <a:pt x="592" y="458"/>
                  <a:pt x="683" y="132"/>
                  <a:pt x="470" y="1"/>
                </a:cubicBezTo>
                <a:close/>
                <a:moveTo>
                  <a:pt x="1432" y="1"/>
                </a:moveTo>
                <a:cubicBezTo>
                  <a:pt x="1219" y="132"/>
                  <a:pt x="1313" y="458"/>
                  <a:pt x="1561" y="458"/>
                </a:cubicBezTo>
                <a:cubicBezTo>
                  <a:pt x="1811" y="458"/>
                  <a:pt x="1902" y="132"/>
                  <a:pt x="1689" y="1"/>
                </a:cubicBezTo>
                <a:close/>
                <a:moveTo>
                  <a:pt x="2654" y="1"/>
                </a:moveTo>
                <a:cubicBezTo>
                  <a:pt x="2438" y="132"/>
                  <a:pt x="2532" y="458"/>
                  <a:pt x="2780" y="458"/>
                </a:cubicBezTo>
                <a:cubicBezTo>
                  <a:pt x="3030" y="458"/>
                  <a:pt x="3121" y="132"/>
                  <a:pt x="2908" y="1"/>
                </a:cubicBezTo>
                <a:close/>
                <a:moveTo>
                  <a:pt x="3873" y="1"/>
                </a:moveTo>
                <a:cubicBezTo>
                  <a:pt x="3660" y="132"/>
                  <a:pt x="3751" y="458"/>
                  <a:pt x="4002" y="458"/>
                </a:cubicBezTo>
                <a:cubicBezTo>
                  <a:pt x="4249" y="458"/>
                  <a:pt x="4343" y="132"/>
                  <a:pt x="4130" y="1"/>
                </a:cubicBezTo>
                <a:close/>
                <a:moveTo>
                  <a:pt x="5092" y="1"/>
                </a:moveTo>
                <a:cubicBezTo>
                  <a:pt x="4879" y="132"/>
                  <a:pt x="4970" y="458"/>
                  <a:pt x="5221" y="458"/>
                </a:cubicBezTo>
                <a:cubicBezTo>
                  <a:pt x="5469" y="458"/>
                  <a:pt x="5563" y="132"/>
                  <a:pt x="5349" y="1"/>
                </a:cubicBezTo>
                <a:close/>
                <a:moveTo>
                  <a:pt x="6311" y="1"/>
                </a:moveTo>
                <a:cubicBezTo>
                  <a:pt x="6098" y="132"/>
                  <a:pt x="6189" y="458"/>
                  <a:pt x="6440" y="458"/>
                </a:cubicBezTo>
                <a:cubicBezTo>
                  <a:pt x="6691" y="458"/>
                  <a:pt x="6782" y="132"/>
                  <a:pt x="6568" y="1"/>
                </a:cubicBezTo>
                <a:close/>
                <a:moveTo>
                  <a:pt x="7531" y="1"/>
                </a:moveTo>
                <a:cubicBezTo>
                  <a:pt x="7317" y="132"/>
                  <a:pt x="7408" y="458"/>
                  <a:pt x="7659" y="458"/>
                </a:cubicBezTo>
                <a:cubicBezTo>
                  <a:pt x="7910" y="458"/>
                  <a:pt x="8001" y="132"/>
                  <a:pt x="7788" y="1"/>
                </a:cubicBezTo>
                <a:close/>
                <a:moveTo>
                  <a:pt x="8750" y="1"/>
                </a:moveTo>
                <a:cubicBezTo>
                  <a:pt x="8537" y="132"/>
                  <a:pt x="8631" y="458"/>
                  <a:pt x="8878" y="458"/>
                </a:cubicBezTo>
                <a:cubicBezTo>
                  <a:pt x="9129" y="458"/>
                  <a:pt x="9220" y="132"/>
                  <a:pt x="9007" y="1"/>
                </a:cubicBezTo>
                <a:close/>
                <a:moveTo>
                  <a:pt x="9969" y="1"/>
                </a:moveTo>
                <a:cubicBezTo>
                  <a:pt x="9756" y="132"/>
                  <a:pt x="9850" y="458"/>
                  <a:pt x="10097" y="458"/>
                </a:cubicBezTo>
                <a:cubicBezTo>
                  <a:pt x="10348" y="458"/>
                  <a:pt x="10439" y="132"/>
                  <a:pt x="10226" y="1"/>
                </a:cubicBezTo>
                <a:close/>
                <a:moveTo>
                  <a:pt x="11191" y="1"/>
                </a:moveTo>
                <a:cubicBezTo>
                  <a:pt x="10978" y="132"/>
                  <a:pt x="11069" y="458"/>
                  <a:pt x="11319" y="458"/>
                </a:cubicBezTo>
                <a:cubicBezTo>
                  <a:pt x="11567" y="458"/>
                  <a:pt x="11658" y="132"/>
                  <a:pt x="11445" y="1"/>
                </a:cubicBezTo>
                <a:close/>
                <a:moveTo>
                  <a:pt x="12410" y="1"/>
                </a:moveTo>
                <a:cubicBezTo>
                  <a:pt x="12197" y="132"/>
                  <a:pt x="12288" y="458"/>
                  <a:pt x="12538" y="458"/>
                </a:cubicBezTo>
                <a:cubicBezTo>
                  <a:pt x="12786" y="458"/>
                  <a:pt x="12880" y="132"/>
                  <a:pt x="12667" y="1"/>
                </a:cubicBezTo>
                <a:close/>
                <a:moveTo>
                  <a:pt x="13629" y="1"/>
                </a:moveTo>
                <a:cubicBezTo>
                  <a:pt x="13416" y="132"/>
                  <a:pt x="13507" y="458"/>
                  <a:pt x="13757" y="458"/>
                </a:cubicBezTo>
                <a:cubicBezTo>
                  <a:pt x="14005" y="458"/>
                  <a:pt x="14099" y="132"/>
                  <a:pt x="13886" y="1"/>
                </a:cubicBezTo>
                <a:close/>
                <a:moveTo>
                  <a:pt x="14848" y="1"/>
                </a:moveTo>
                <a:cubicBezTo>
                  <a:pt x="14635" y="132"/>
                  <a:pt x="14726" y="458"/>
                  <a:pt x="14976" y="458"/>
                </a:cubicBezTo>
                <a:cubicBezTo>
                  <a:pt x="15227" y="458"/>
                  <a:pt x="15318" y="132"/>
                  <a:pt x="15105" y="1"/>
                </a:cubicBezTo>
                <a:close/>
                <a:moveTo>
                  <a:pt x="16067" y="1"/>
                </a:moveTo>
                <a:cubicBezTo>
                  <a:pt x="15854" y="132"/>
                  <a:pt x="15945" y="458"/>
                  <a:pt x="16196" y="458"/>
                </a:cubicBezTo>
                <a:cubicBezTo>
                  <a:pt x="16446" y="458"/>
                  <a:pt x="16537" y="132"/>
                  <a:pt x="16324" y="1"/>
                </a:cubicBezTo>
                <a:close/>
                <a:moveTo>
                  <a:pt x="17286" y="1"/>
                </a:moveTo>
                <a:cubicBezTo>
                  <a:pt x="17073" y="132"/>
                  <a:pt x="17167" y="458"/>
                  <a:pt x="17415" y="458"/>
                </a:cubicBezTo>
                <a:cubicBezTo>
                  <a:pt x="17665" y="458"/>
                  <a:pt x="17756" y="132"/>
                  <a:pt x="17543" y="1"/>
                </a:cubicBezTo>
                <a:close/>
                <a:moveTo>
                  <a:pt x="18505" y="1"/>
                </a:moveTo>
                <a:cubicBezTo>
                  <a:pt x="18292" y="132"/>
                  <a:pt x="18386" y="458"/>
                  <a:pt x="18634" y="458"/>
                </a:cubicBezTo>
                <a:cubicBezTo>
                  <a:pt x="18884" y="458"/>
                  <a:pt x="18975" y="132"/>
                  <a:pt x="18762" y="1"/>
                </a:cubicBezTo>
                <a:close/>
                <a:moveTo>
                  <a:pt x="19727" y="1"/>
                </a:moveTo>
                <a:cubicBezTo>
                  <a:pt x="19514" y="132"/>
                  <a:pt x="19605" y="458"/>
                  <a:pt x="19856" y="458"/>
                </a:cubicBezTo>
                <a:cubicBezTo>
                  <a:pt x="20103" y="458"/>
                  <a:pt x="20194" y="132"/>
                  <a:pt x="19981" y="1"/>
                </a:cubicBezTo>
                <a:close/>
                <a:moveTo>
                  <a:pt x="20946" y="1"/>
                </a:moveTo>
                <a:cubicBezTo>
                  <a:pt x="20733" y="132"/>
                  <a:pt x="20824" y="458"/>
                  <a:pt x="21075" y="458"/>
                </a:cubicBezTo>
                <a:cubicBezTo>
                  <a:pt x="21322" y="458"/>
                  <a:pt x="21416" y="132"/>
                  <a:pt x="21203" y="1"/>
                </a:cubicBezTo>
                <a:close/>
                <a:moveTo>
                  <a:pt x="22165" y="1"/>
                </a:moveTo>
                <a:cubicBezTo>
                  <a:pt x="21952" y="132"/>
                  <a:pt x="22043" y="458"/>
                  <a:pt x="22294" y="458"/>
                </a:cubicBezTo>
                <a:cubicBezTo>
                  <a:pt x="22541" y="458"/>
                  <a:pt x="22636" y="132"/>
                  <a:pt x="22422" y="1"/>
                </a:cubicBezTo>
                <a:close/>
                <a:moveTo>
                  <a:pt x="23384" y="1"/>
                </a:moveTo>
                <a:cubicBezTo>
                  <a:pt x="23171" y="132"/>
                  <a:pt x="23262" y="458"/>
                  <a:pt x="23513" y="458"/>
                </a:cubicBezTo>
                <a:cubicBezTo>
                  <a:pt x="23764" y="458"/>
                  <a:pt x="23855" y="132"/>
                  <a:pt x="23641" y="1"/>
                </a:cubicBezTo>
                <a:close/>
                <a:moveTo>
                  <a:pt x="24604" y="1"/>
                </a:moveTo>
                <a:cubicBezTo>
                  <a:pt x="24390" y="132"/>
                  <a:pt x="24481" y="458"/>
                  <a:pt x="24732" y="458"/>
                </a:cubicBezTo>
                <a:cubicBezTo>
                  <a:pt x="24983" y="458"/>
                  <a:pt x="25074" y="132"/>
                  <a:pt x="24861" y="1"/>
                </a:cubicBezTo>
                <a:close/>
                <a:moveTo>
                  <a:pt x="25823" y="1"/>
                </a:moveTo>
                <a:cubicBezTo>
                  <a:pt x="25609" y="132"/>
                  <a:pt x="25704" y="458"/>
                  <a:pt x="25951" y="458"/>
                </a:cubicBezTo>
                <a:cubicBezTo>
                  <a:pt x="26202" y="458"/>
                  <a:pt x="26293" y="132"/>
                  <a:pt x="26080" y="1"/>
                </a:cubicBezTo>
                <a:close/>
                <a:moveTo>
                  <a:pt x="27042" y="1"/>
                </a:moveTo>
                <a:cubicBezTo>
                  <a:pt x="26829" y="132"/>
                  <a:pt x="26923" y="458"/>
                  <a:pt x="27170" y="458"/>
                </a:cubicBezTo>
                <a:cubicBezTo>
                  <a:pt x="27421" y="458"/>
                  <a:pt x="27512" y="132"/>
                  <a:pt x="27299" y="1"/>
                </a:cubicBezTo>
                <a:close/>
                <a:moveTo>
                  <a:pt x="28264" y="1"/>
                </a:moveTo>
                <a:cubicBezTo>
                  <a:pt x="28051" y="132"/>
                  <a:pt x="28142" y="458"/>
                  <a:pt x="28392" y="458"/>
                </a:cubicBezTo>
                <a:cubicBezTo>
                  <a:pt x="28640" y="458"/>
                  <a:pt x="28731" y="132"/>
                  <a:pt x="28518" y="1"/>
                </a:cubicBezTo>
                <a:close/>
                <a:moveTo>
                  <a:pt x="29483" y="1"/>
                </a:moveTo>
                <a:cubicBezTo>
                  <a:pt x="29270" y="132"/>
                  <a:pt x="29361" y="458"/>
                  <a:pt x="29611" y="458"/>
                </a:cubicBezTo>
                <a:cubicBezTo>
                  <a:pt x="29859" y="458"/>
                  <a:pt x="29953" y="132"/>
                  <a:pt x="29740" y="1"/>
                </a:cubicBezTo>
                <a:close/>
                <a:moveTo>
                  <a:pt x="30702" y="1"/>
                </a:moveTo>
                <a:cubicBezTo>
                  <a:pt x="30489" y="132"/>
                  <a:pt x="30580" y="458"/>
                  <a:pt x="30830" y="458"/>
                </a:cubicBezTo>
                <a:cubicBezTo>
                  <a:pt x="31078" y="458"/>
                  <a:pt x="31172" y="132"/>
                  <a:pt x="30959" y="1"/>
                </a:cubicBezTo>
                <a:close/>
                <a:moveTo>
                  <a:pt x="31921" y="1"/>
                </a:moveTo>
                <a:cubicBezTo>
                  <a:pt x="31708" y="132"/>
                  <a:pt x="31799" y="458"/>
                  <a:pt x="32049" y="458"/>
                </a:cubicBezTo>
                <a:cubicBezTo>
                  <a:pt x="32300" y="458"/>
                  <a:pt x="32391" y="132"/>
                  <a:pt x="32178" y="1"/>
                </a:cubicBezTo>
                <a:close/>
                <a:moveTo>
                  <a:pt x="33140" y="1"/>
                </a:moveTo>
                <a:cubicBezTo>
                  <a:pt x="32927" y="132"/>
                  <a:pt x="33021" y="458"/>
                  <a:pt x="33269" y="458"/>
                </a:cubicBezTo>
                <a:cubicBezTo>
                  <a:pt x="33519" y="458"/>
                  <a:pt x="33610" y="132"/>
                  <a:pt x="33397" y="1"/>
                </a:cubicBezTo>
                <a:close/>
                <a:moveTo>
                  <a:pt x="34359" y="1"/>
                </a:moveTo>
                <a:cubicBezTo>
                  <a:pt x="34146" y="132"/>
                  <a:pt x="34240" y="458"/>
                  <a:pt x="34488" y="458"/>
                </a:cubicBezTo>
                <a:cubicBezTo>
                  <a:pt x="34738" y="458"/>
                  <a:pt x="34829" y="132"/>
                  <a:pt x="34616" y="1"/>
                </a:cubicBezTo>
                <a:close/>
                <a:moveTo>
                  <a:pt x="35578" y="1"/>
                </a:moveTo>
                <a:cubicBezTo>
                  <a:pt x="35365" y="132"/>
                  <a:pt x="35459" y="458"/>
                  <a:pt x="35707" y="458"/>
                </a:cubicBezTo>
                <a:cubicBezTo>
                  <a:pt x="35957" y="458"/>
                  <a:pt x="36048" y="132"/>
                  <a:pt x="35835" y="1"/>
                </a:cubicBezTo>
                <a:close/>
                <a:moveTo>
                  <a:pt x="36800" y="1"/>
                </a:moveTo>
                <a:cubicBezTo>
                  <a:pt x="36587" y="132"/>
                  <a:pt x="36678" y="458"/>
                  <a:pt x="36929" y="458"/>
                </a:cubicBezTo>
                <a:cubicBezTo>
                  <a:pt x="37176" y="458"/>
                  <a:pt x="37267" y="132"/>
                  <a:pt x="37054" y="1"/>
                </a:cubicBezTo>
                <a:close/>
                <a:moveTo>
                  <a:pt x="38019" y="1"/>
                </a:moveTo>
                <a:cubicBezTo>
                  <a:pt x="37806" y="132"/>
                  <a:pt x="37897" y="458"/>
                  <a:pt x="38148" y="458"/>
                </a:cubicBezTo>
                <a:cubicBezTo>
                  <a:pt x="38395" y="458"/>
                  <a:pt x="38489" y="132"/>
                  <a:pt x="38276" y="1"/>
                </a:cubicBezTo>
                <a:close/>
                <a:moveTo>
                  <a:pt x="39238" y="1"/>
                </a:moveTo>
                <a:cubicBezTo>
                  <a:pt x="39025" y="132"/>
                  <a:pt x="39116" y="458"/>
                  <a:pt x="39367" y="458"/>
                </a:cubicBezTo>
                <a:cubicBezTo>
                  <a:pt x="39614" y="458"/>
                  <a:pt x="39708" y="132"/>
                  <a:pt x="39495" y="1"/>
                </a:cubicBezTo>
                <a:close/>
                <a:moveTo>
                  <a:pt x="40457" y="1"/>
                </a:moveTo>
                <a:cubicBezTo>
                  <a:pt x="40244" y="132"/>
                  <a:pt x="40335" y="458"/>
                  <a:pt x="40586" y="458"/>
                </a:cubicBezTo>
                <a:cubicBezTo>
                  <a:pt x="40837" y="458"/>
                  <a:pt x="40928" y="132"/>
                  <a:pt x="40714" y="1"/>
                </a:cubicBezTo>
                <a:close/>
                <a:moveTo>
                  <a:pt x="41677" y="1"/>
                </a:moveTo>
                <a:cubicBezTo>
                  <a:pt x="41463" y="132"/>
                  <a:pt x="41557" y="458"/>
                  <a:pt x="41805" y="458"/>
                </a:cubicBezTo>
                <a:cubicBezTo>
                  <a:pt x="42056" y="458"/>
                  <a:pt x="42147" y="132"/>
                  <a:pt x="41933" y="1"/>
                </a:cubicBezTo>
                <a:close/>
                <a:moveTo>
                  <a:pt x="42896" y="1"/>
                </a:moveTo>
                <a:cubicBezTo>
                  <a:pt x="42682" y="132"/>
                  <a:pt x="42776" y="458"/>
                  <a:pt x="43024" y="458"/>
                </a:cubicBezTo>
                <a:cubicBezTo>
                  <a:pt x="43275" y="458"/>
                  <a:pt x="43366" y="132"/>
                  <a:pt x="43153" y="1"/>
                </a:cubicBezTo>
                <a:close/>
                <a:moveTo>
                  <a:pt x="44115" y="1"/>
                </a:moveTo>
                <a:cubicBezTo>
                  <a:pt x="43902" y="132"/>
                  <a:pt x="43996" y="458"/>
                  <a:pt x="44243" y="458"/>
                </a:cubicBezTo>
                <a:cubicBezTo>
                  <a:pt x="44494" y="458"/>
                  <a:pt x="44585" y="132"/>
                  <a:pt x="44372" y="1"/>
                </a:cubicBezTo>
                <a:close/>
                <a:moveTo>
                  <a:pt x="45337" y="1"/>
                </a:moveTo>
                <a:cubicBezTo>
                  <a:pt x="45124" y="132"/>
                  <a:pt x="45215" y="458"/>
                  <a:pt x="45465" y="458"/>
                </a:cubicBezTo>
                <a:cubicBezTo>
                  <a:pt x="45713" y="458"/>
                  <a:pt x="45807" y="132"/>
                  <a:pt x="45591" y="1"/>
                </a:cubicBezTo>
                <a:close/>
                <a:moveTo>
                  <a:pt x="46556" y="1"/>
                </a:moveTo>
                <a:cubicBezTo>
                  <a:pt x="46343" y="132"/>
                  <a:pt x="46434" y="458"/>
                  <a:pt x="46684" y="458"/>
                </a:cubicBezTo>
                <a:cubicBezTo>
                  <a:pt x="46932" y="458"/>
                  <a:pt x="47026" y="132"/>
                  <a:pt x="46813" y="1"/>
                </a:cubicBezTo>
                <a:close/>
                <a:moveTo>
                  <a:pt x="47775" y="1"/>
                </a:moveTo>
                <a:cubicBezTo>
                  <a:pt x="47562" y="132"/>
                  <a:pt x="47653" y="458"/>
                  <a:pt x="47903" y="458"/>
                </a:cubicBezTo>
                <a:cubicBezTo>
                  <a:pt x="48151" y="458"/>
                  <a:pt x="48245" y="132"/>
                  <a:pt x="48032" y="1"/>
                </a:cubicBezTo>
                <a:close/>
                <a:moveTo>
                  <a:pt x="48994" y="1"/>
                </a:moveTo>
                <a:cubicBezTo>
                  <a:pt x="48781" y="132"/>
                  <a:pt x="48872" y="458"/>
                  <a:pt x="49122" y="458"/>
                </a:cubicBezTo>
                <a:cubicBezTo>
                  <a:pt x="49373" y="458"/>
                  <a:pt x="49464" y="132"/>
                  <a:pt x="49251" y="1"/>
                </a:cubicBezTo>
                <a:close/>
                <a:moveTo>
                  <a:pt x="50213" y="1"/>
                </a:moveTo>
                <a:cubicBezTo>
                  <a:pt x="50000" y="132"/>
                  <a:pt x="50094" y="458"/>
                  <a:pt x="50342" y="458"/>
                </a:cubicBezTo>
                <a:cubicBezTo>
                  <a:pt x="50592" y="458"/>
                  <a:pt x="50683" y="132"/>
                  <a:pt x="50470" y="1"/>
                </a:cubicBezTo>
                <a:close/>
                <a:moveTo>
                  <a:pt x="51432" y="1"/>
                </a:moveTo>
                <a:cubicBezTo>
                  <a:pt x="51219" y="132"/>
                  <a:pt x="51313" y="458"/>
                  <a:pt x="51561" y="458"/>
                </a:cubicBezTo>
                <a:cubicBezTo>
                  <a:pt x="51811" y="458"/>
                  <a:pt x="51902" y="132"/>
                  <a:pt x="51689" y="1"/>
                </a:cubicBezTo>
                <a:close/>
                <a:moveTo>
                  <a:pt x="52654" y="1"/>
                </a:moveTo>
                <a:cubicBezTo>
                  <a:pt x="52438" y="132"/>
                  <a:pt x="52532" y="458"/>
                  <a:pt x="52780" y="458"/>
                </a:cubicBezTo>
                <a:cubicBezTo>
                  <a:pt x="53030" y="458"/>
                  <a:pt x="53121" y="132"/>
                  <a:pt x="52908" y="1"/>
                </a:cubicBezTo>
                <a:close/>
                <a:moveTo>
                  <a:pt x="53873" y="1"/>
                </a:moveTo>
                <a:cubicBezTo>
                  <a:pt x="53660" y="132"/>
                  <a:pt x="53751" y="458"/>
                  <a:pt x="54002" y="458"/>
                </a:cubicBezTo>
                <a:cubicBezTo>
                  <a:pt x="54249" y="458"/>
                  <a:pt x="54343" y="132"/>
                  <a:pt x="54127" y="1"/>
                </a:cubicBezTo>
                <a:close/>
                <a:moveTo>
                  <a:pt x="55092" y="1"/>
                </a:moveTo>
                <a:cubicBezTo>
                  <a:pt x="54879" y="132"/>
                  <a:pt x="54970" y="458"/>
                  <a:pt x="55221" y="458"/>
                </a:cubicBezTo>
                <a:cubicBezTo>
                  <a:pt x="55468" y="458"/>
                  <a:pt x="55562" y="132"/>
                  <a:pt x="55349" y="1"/>
                </a:cubicBezTo>
                <a:close/>
                <a:moveTo>
                  <a:pt x="56311" y="1"/>
                </a:moveTo>
                <a:cubicBezTo>
                  <a:pt x="56098" y="132"/>
                  <a:pt x="56189" y="458"/>
                  <a:pt x="56440" y="458"/>
                </a:cubicBezTo>
                <a:cubicBezTo>
                  <a:pt x="56687" y="458"/>
                  <a:pt x="56781" y="132"/>
                  <a:pt x="56568" y="1"/>
                </a:cubicBezTo>
                <a:close/>
                <a:moveTo>
                  <a:pt x="57530" y="1"/>
                </a:moveTo>
                <a:cubicBezTo>
                  <a:pt x="57317" y="132"/>
                  <a:pt x="57408" y="458"/>
                  <a:pt x="57659" y="458"/>
                </a:cubicBezTo>
                <a:cubicBezTo>
                  <a:pt x="57910" y="458"/>
                  <a:pt x="58001" y="132"/>
                  <a:pt x="57787" y="1"/>
                </a:cubicBezTo>
                <a:close/>
                <a:moveTo>
                  <a:pt x="58750" y="1"/>
                </a:moveTo>
                <a:cubicBezTo>
                  <a:pt x="58536" y="132"/>
                  <a:pt x="58630" y="458"/>
                  <a:pt x="58878" y="458"/>
                </a:cubicBezTo>
                <a:cubicBezTo>
                  <a:pt x="59129" y="458"/>
                  <a:pt x="59220" y="132"/>
                  <a:pt x="59006" y="1"/>
                </a:cubicBezTo>
                <a:close/>
                <a:moveTo>
                  <a:pt x="59969" y="1"/>
                </a:moveTo>
                <a:cubicBezTo>
                  <a:pt x="59755" y="132"/>
                  <a:pt x="59849" y="458"/>
                  <a:pt x="60097" y="458"/>
                </a:cubicBezTo>
                <a:cubicBezTo>
                  <a:pt x="60348" y="458"/>
                  <a:pt x="60439" y="132"/>
                  <a:pt x="60226" y="1"/>
                </a:cubicBezTo>
                <a:close/>
                <a:moveTo>
                  <a:pt x="61191" y="1"/>
                </a:moveTo>
                <a:cubicBezTo>
                  <a:pt x="60975" y="132"/>
                  <a:pt x="61069" y="458"/>
                  <a:pt x="61316" y="458"/>
                </a:cubicBezTo>
                <a:cubicBezTo>
                  <a:pt x="61567" y="458"/>
                  <a:pt x="61658" y="132"/>
                  <a:pt x="61445" y="1"/>
                </a:cubicBezTo>
                <a:close/>
                <a:moveTo>
                  <a:pt x="62410" y="1"/>
                </a:moveTo>
                <a:cubicBezTo>
                  <a:pt x="62197" y="132"/>
                  <a:pt x="62288" y="458"/>
                  <a:pt x="62538" y="458"/>
                </a:cubicBezTo>
                <a:cubicBezTo>
                  <a:pt x="62786" y="458"/>
                  <a:pt x="62880" y="132"/>
                  <a:pt x="62667" y="1"/>
                </a:cubicBezTo>
                <a:close/>
                <a:moveTo>
                  <a:pt x="63629" y="1"/>
                </a:moveTo>
                <a:cubicBezTo>
                  <a:pt x="63416" y="132"/>
                  <a:pt x="63507" y="458"/>
                  <a:pt x="63757" y="458"/>
                </a:cubicBezTo>
                <a:cubicBezTo>
                  <a:pt x="64005" y="458"/>
                  <a:pt x="64099" y="132"/>
                  <a:pt x="63886" y="1"/>
                </a:cubicBezTo>
                <a:close/>
                <a:moveTo>
                  <a:pt x="64848" y="1"/>
                </a:moveTo>
                <a:cubicBezTo>
                  <a:pt x="64635" y="132"/>
                  <a:pt x="64726" y="458"/>
                  <a:pt x="64976" y="458"/>
                </a:cubicBezTo>
                <a:cubicBezTo>
                  <a:pt x="65224" y="458"/>
                  <a:pt x="65318" y="132"/>
                  <a:pt x="65105" y="1"/>
                </a:cubicBezTo>
                <a:close/>
                <a:moveTo>
                  <a:pt x="66067" y="1"/>
                </a:moveTo>
                <a:cubicBezTo>
                  <a:pt x="65854" y="132"/>
                  <a:pt x="65945" y="458"/>
                  <a:pt x="66195" y="458"/>
                </a:cubicBezTo>
                <a:cubicBezTo>
                  <a:pt x="66446" y="458"/>
                  <a:pt x="66537" y="132"/>
                  <a:pt x="66324" y="1"/>
                </a:cubicBezTo>
                <a:close/>
                <a:moveTo>
                  <a:pt x="67286" y="1"/>
                </a:moveTo>
                <a:cubicBezTo>
                  <a:pt x="67073" y="132"/>
                  <a:pt x="67167" y="458"/>
                  <a:pt x="67414" y="458"/>
                </a:cubicBezTo>
                <a:cubicBezTo>
                  <a:pt x="67665" y="458"/>
                  <a:pt x="67756" y="132"/>
                  <a:pt x="67543" y="1"/>
                </a:cubicBezTo>
                <a:close/>
                <a:moveTo>
                  <a:pt x="342" y="1185"/>
                </a:moveTo>
                <a:cubicBezTo>
                  <a:pt x="320" y="1185"/>
                  <a:pt x="298" y="1189"/>
                  <a:pt x="279" y="1195"/>
                </a:cubicBezTo>
                <a:cubicBezTo>
                  <a:pt x="338" y="1333"/>
                  <a:pt x="404" y="1483"/>
                  <a:pt x="476" y="1640"/>
                </a:cubicBezTo>
                <a:cubicBezTo>
                  <a:pt x="683" y="1505"/>
                  <a:pt x="589" y="1185"/>
                  <a:pt x="342" y="1185"/>
                </a:cubicBezTo>
                <a:close/>
                <a:moveTo>
                  <a:pt x="68630" y="1184"/>
                </a:moveTo>
                <a:cubicBezTo>
                  <a:pt x="68501" y="1184"/>
                  <a:pt x="68389" y="1290"/>
                  <a:pt x="68389" y="1430"/>
                </a:cubicBezTo>
                <a:cubicBezTo>
                  <a:pt x="68386" y="1569"/>
                  <a:pt x="68500" y="1678"/>
                  <a:pt x="68633" y="1678"/>
                </a:cubicBezTo>
                <a:cubicBezTo>
                  <a:pt x="68647" y="1678"/>
                  <a:pt x="68660" y="1677"/>
                  <a:pt x="68674" y="1674"/>
                </a:cubicBezTo>
                <a:cubicBezTo>
                  <a:pt x="68690" y="1505"/>
                  <a:pt x="68702" y="1345"/>
                  <a:pt x="68712" y="1198"/>
                </a:cubicBezTo>
                <a:cubicBezTo>
                  <a:pt x="68685" y="1188"/>
                  <a:pt x="68657" y="1184"/>
                  <a:pt x="68630" y="1184"/>
                </a:cubicBezTo>
                <a:close/>
                <a:moveTo>
                  <a:pt x="55221" y="1185"/>
                </a:moveTo>
                <a:cubicBezTo>
                  <a:pt x="55001" y="1185"/>
                  <a:pt x="54889" y="1449"/>
                  <a:pt x="55045" y="1605"/>
                </a:cubicBezTo>
                <a:cubicBezTo>
                  <a:pt x="55096" y="1656"/>
                  <a:pt x="55158" y="1679"/>
                  <a:pt x="55219" y="1679"/>
                </a:cubicBezTo>
                <a:cubicBezTo>
                  <a:pt x="55345" y="1679"/>
                  <a:pt x="55465" y="1580"/>
                  <a:pt x="55465" y="1430"/>
                </a:cubicBezTo>
                <a:cubicBezTo>
                  <a:pt x="55465" y="1295"/>
                  <a:pt x="55356" y="1185"/>
                  <a:pt x="55221" y="1185"/>
                </a:cubicBezTo>
                <a:close/>
                <a:moveTo>
                  <a:pt x="56440" y="1185"/>
                </a:moveTo>
                <a:cubicBezTo>
                  <a:pt x="56221" y="1185"/>
                  <a:pt x="56111" y="1449"/>
                  <a:pt x="56264" y="1605"/>
                </a:cubicBezTo>
                <a:cubicBezTo>
                  <a:pt x="56315" y="1656"/>
                  <a:pt x="56378" y="1679"/>
                  <a:pt x="56439" y="1679"/>
                </a:cubicBezTo>
                <a:cubicBezTo>
                  <a:pt x="56566" y="1679"/>
                  <a:pt x="56687" y="1580"/>
                  <a:pt x="56687" y="1430"/>
                </a:cubicBezTo>
                <a:cubicBezTo>
                  <a:pt x="56684" y="1295"/>
                  <a:pt x="56575" y="1185"/>
                  <a:pt x="56440" y="1185"/>
                </a:cubicBezTo>
                <a:close/>
                <a:moveTo>
                  <a:pt x="57659" y="1185"/>
                </a:moveTo>
                <a:cubicBezTo>
                  <a:pt x="57440" y="1185"/>
                  <a:pt x="57330" y="1449"/>
                  <a:pt x="57483" y="1605"/>
                </a:cubicBezTo>
                <a:cubicBezTo>
                  <a:pt x="57534" y="1656"/>
                  <a:pt x="57597" y="1679"/>
                  <a:pt x="57658" y="1679"/>
                </a:cubicBezTo>
                <a:cubicBezTo>
                  <a:pt x="57785" y="1679"/>
                  <a:pt x="57907" y="1580"/>
                  <a:pt x="57907" y="1430"/>
                </a:cubicBezTo>
                <a:cubicBezTo>
                  <a:pt x="57907" y="1295"/>
                  <a:pt x="57794" y="1185"/>
                  <a:pt x="57659" y="1185"/>
                </a:cubicBezTo>
                <a:close/>
                <a:moveTo>
                  <a:pt x="58878" y="1185"/>
                </a:moveTo>
                <a:cubicBezTo>
                  <a:pt x="58659" y="1185"/>
                  <a:pt x="58549" y="1449"/>
                  <a:pt x="58703" y="1605"/>
                </a:cubicBezTo>
                <a:cubicBezTo>
                  <a:pt x="58753" y="1656"/>
                  <a:pt x="58816" y="1679"/>
                  <a:pt x="58877" y="1679"/>
                </a:cubicBezTo>
                <a:cubicBezTo>
                  <a:pt x="59004" y="1679"/>
                  <a:pt x="59126" y="1580"/>
                  <a:pt x="59126" y="1430"/>
                </a:cubicBezTo>
                <a:cubicBezTo>
                  <a:pt x="59126" y="1295"/>
                  <a:pt x="59016" y="1185"/>
                  <a:pt x="58878" y="1185"/>
                </a:cubicBezTo>
                <a:close/>
                <a:moveTo>
                  <a:pt x="60097" y="1185"/>
                </a:moveTo>
                <a:cubicBezTo>
                  <a:pt x="59878" y="1185"/>
                  <a:pt x="59768" y="1449"/>
                  <a:pt x="59925" y="1605"/>
                </a:cubicBezTo>
                <a:cubicBezTo>
                  <a:pt x="59975" y="1656"/>
                  <a:pt x="60036" y="1679"/>
                  <a:pt x="60097" y="1679"/>
                </a:cubicBezTo>
                <a:cubicBezTo>
                  <a:pt x="60223" y="1679"/>
                  <a:pt x="60345" y="1580"/>
                  <a:pt x="60345" y="1430"/>
                </a:cubicBezTo>
                <a:cubicBezTo>
                  <a:pt x="60345" y="1295"/>
                  <a:pt x="60235" y="1185"/>
                  <a:pt x="60097" y="1185"/>
                </a:cubicBezTo>
                <a:close/>
                <a:moveTo>
                  <a:pt x="61316" y="1185"/>
                </a:moveTo>
                <a:cubicBezTo>
                  <a:pt x="61097" y="1185"/>
                  <a:pt x="60987" y="1449"/>
                  <a:pt x="61144" y="1605"/>
                </a:cubicBezTo>
                <a:cubicBezTo>
                  <a:pt x="61194" y="1656"/>
                  <a:pt x="61255" y="1679"/>
                  <a:pt x="61316" y="1679"/>
                </a:cubicBezTo>
                <a:cubicBezTo>
                  <a:pt x="61442" y="1679"/>
                  <a:pt x="61564" y="1580"/>
                  <a:pt x="61564" y="1430"/>
                </a:cubicBezTo>
                <a:cubicBezTo>
                  <a:pt x="61564" y="1295"/>
                  <a:pt x="61454" y="1185"/>
                  <a:pt x="61316" y="1185"/>
                </a:cubicBezTo>
                <a:close/>
                <a:moveTo>
                  <a:pt x="62538" y="1185"/>
                </a:moveTo>
                <a:cubicBezTo>
                  <a:pt x="62316" y="1185"/>
                  <a:pt x="62206" y="1449"/>
                  <a:pt x="62363" y="1605"/>
                </a:cubicBezTo>
                <a:cubicBezTo>
                  <a:pt x="62414" y="1656"/>
                  <a:pt x="62476" y="1679"/>
                  <a:pt x="62536" y="1679"/>
                </a:cubicBezTo>
                <a:cubicBezTo>
                  <a:pt x="62663" y="1679"/>
                  <a:pt x="62783" y="1580"/>
                  <a:pt x="62783" y="1430"/>
                </a:cubicBezTo>
                <a:cubicBezTo>
                  <a:pt x="62783" y="1295"/>
                  <a:pt x="62673" y="1185"/>
                  <a:pt x="62538" y="1185"/>
                </a:cubicBezTo>
                <a:close/>
                <a:moveTo>
                  <a:pt x="63757" y="1185"/>
                </a:moveTo>
                <a:cubicBezTo>
                  <a:pt x="63538" y="1185"/>
                  <a:pt x="63425" y="1449"/>
                  <a:pt x="63582" y="1605"/>
                </a:cubicBezTo>
                <a:cubicBezTo>
                  <a:pt x="63633" y="1656"/>
                  <a:pt x="63695" y="1679"/>
                  <a:pt x="63755" y="1679"/>
                </a:cubicBezTo>
                <a:cubicBezTo>
                  <a:pt x="63882" y="1679"/>
                  <a:pt x="64002" y="1580"/>
                  <a:pt x="64002" y="1430"/>
                </a:cubicBezTo>
                <a:cubicBezTo>
                  <a:pt x="64002" y="1295"/>
                  <a:pt x="63892" y="1185"/>
                  <a:pt x="63757" y="1185"/>
                </a:cubicBezTo>
                <a:close/>
                <a:moveTo>
                  <a:pt x="64976" y="1185"/>
                </a:moveTo>
                <a:cubicBezTo>
                  <a:pt x="64757" y="1185"/>
                  <a:pt x="64647" y="1449"/>
                  <a:pt x="64801" y="1605"/>
                </a:cubicBezTo>
                <a:cubicBezTo>
                  <a:pt x="64852" y="1656"/>
                  <a:pt x="64914" y="1679"/>
                  <a:pt x="64975" y="1679"/>
                </a:cubicBezTo>
                <a:cubicBezTo>
                  <a:pt x="65102" y="1679"/>
                  <a:pt x="65224" y="1580"/>
                  <a:pt x="65224" y="1430"/>
                </a:cubicBezTo>
                <a:cubicBezTo>
                  <a:pt x="65221" y="1295"/>
                  <a:pt x="65111" y="1185"/>
                  <a:pt x="64976" y="1185"/>
                </a:cubicBezTo>
                <a:close/>
                <a:moveTo>
                  <a:pt x="66195" y="1185"/>
                </a:moveTo>
                <a:cubicBezTo>
                  <a:pt x="65976" y="1185"/>
                  <a:pt x="65866" y="1449"/>
                  <a:pt x="66020" y="1605"/>
                </a:cubicBezTo>
                <a:cubicBezTo>
                  <a:pt x="66071" y="1656"/>
                  <a:pt x="66133" y="1679"/>
                  <a:pt x="66194" y="1679"/>
                </a:cubicBezTo>
                <a:cubicBezTo>
                  <a:pt x="66321" y="1679"/>
                  <a:pt x="66443" y="1580"/>
                  <a:pt x="66443" y="1430"/>
                </a:cubicBezTo>
                <a:cubicBezTo>
                  <a:pt x="66443" y="1295"/>
                  <a:pt x="66330" y="1185"/>
                  <a:pt x="66195" y="1185"/>
                </a:cubicBezTo>
                <a:close/>
                <a:moveTo>
                  <a:pt x="67414" y="1185"/>
                </a:moveTo>
                <a:cubicBezTo>
                  <a:pt x="67195" y="1185"/>
                  <a:pt x="67085" y="1449"/>
                  <a:pt x="67239" y="1605"/>
                </a:cubicBezTo>
                <a:cubicBezTo>
                  <a:pt x="67290" y="1656"/>
                  <a:pt x="67352" y="1679"/>
                  <a:pt x="67413" y="1679"/>
                </a:cubicBezTo>
                <a:cubicBezTo>
                  <a:pt x="67541" y="1679"/>
                  <a:pt x="67662" y="1580"/>
                  <a:pt x="67662" y="1430"/>
                </a:cubicBezTo>
                <a:cubicBezTo>
                  <a:pt x="67662" y="1295"/>
                  <a:pt x="67552" y="1185"/>
                  <a:pt x="67414" y="1185"/>
                </a:cubicBezTo>
                <a:close/>
                <a:moveTo>
                  <a:pt x="1561" y="1185"/>
                </a:moveTo>
                <a:cubicBezTo>
                  <a:pt x="1341" y="1185"/>
                  <a:pt x="1232" y="1452"/>
                  <a:pt x="1388" y="1605"/>
                </a:cubicBezTo>
                <a:cubicBezTo>
                  <a:pt x="1438" y="1656"/>
                  <a:pt x="1500" y="1679"/>
                  <a:pt x="1561" y="1679"/>
                </a:cubicBezTo>
                <a:cubicBezTo>
                  <a:pt x="1687" y="1679"/>
                  <a:pt x="1808" y="1581"/>
                  <a:pt x="1808" y="1433"/>
                </a:cubicBezTo>
                <a:cubicBezTo>
                  <a:pt x="1808" y="1295"/>
                  <a:pt x="1699" y="1185"/>
                  <a:pt x="1561" y="1185"/>
                </a:cubicBezTo>
                <a:close/>
                <a:moveTo>
                  <a:pt x="2780" y="1185"/>
                </a:moveTo>
                <a:cubicBezTo>
                  <a:pt x="2560" y="1185"/>
                  <a:pt x="2451" y="1452"/>
                  <a:pt x="2607" y="1605"/>
                </a:cubicBezTo>
                <a:cubicBezTo>
                  <a:pt x="2657" y="1656"/>
                  <a:pt x="2719" y="1679"/>
                  <a:pt x="2780" y="1679"/>
                </a:cubicBezTo>
                <a:cubicBezTo>
                  <a:pt x="2906" y="1679"/>
                  <a:pt x="3027" y="1581"/>
                  <a:pt x="3027" y="1433"/>
                </a:cubicBezTo>
                <a:cubicBezTo>
                  <a:pt x="3027" y="1295"/>
                  <a:pt x="2918" y="1185"/>
                  <a:pt x="2780" y="1185"/>
                </a:cubicBezTo>
                <a:close/>
                <a:moveTo>
                  <a:pt x="4002" y="1185"/>
                </a:moveTo>
                <a:cubicBezTo>
                  <a:pt x="3779" y="1185"/>
                  <a:pt x="3670" y="1452"/>
                  <a:pt x="3826" y="1605"/>
                </a:cubicBezTo>
                <a:cubicBezTo>
                  <a:pt x="3876" y="1656"/>
                  <a:pt x="3938" y="1679"/>
                  <a:pt x="3999" y="1679"/>
                </a:cubicBezTo>
                <a:cubicBezTo>
                  <a:pt x="4125" y="1679"/>
                  <a:pt x="4246" y="1581"/>
                  <a:pt x="4246" y="1433"/>
                </a:cubicBezTo>
                <a:cubicBezTo>
                  <a:pt x="4246" y="1295"/>
                  <a:pt x="4137" y="1185"/>
                  <a:pt x="4002" y="1185"/>
                </a:cubicBezTo>
                <a:close/>
                <a:moveTo>
                  <a:pt x="5221" y="1185"/>
                </a:moveTo>
                <a:cubicBezTo>
                  <a:pt x="5002" y="1185"/>
                  <a:pt x="4889" y="1452"/>
                  <a:pt x="5045" y="1605"/>
                </a:cubicBezTo>
                <a:cubicBezTo>
                  <a:pt x="5096" y="1656"/>
                  <a:pt x="5159" y="1679"/>
                  <a:pt x="5220" y="1679"/>
                </a:cubicBezTo>
                <a:cubicBezTo>
                  <a:pt x="5347" y="1679"/>
                  <a:pt x="5469" y="1581"/>
                  <a:pt x="5469" y="1433"/>
                </a:cubicBezTo>
                <a:cubicBezTo>
                  <a:pt x="5465" y="1295"/>
                  <a:pt x="5356" y="1185"/>
                  <a:pt x="5221" y="1185"/>
                </a:cubicBezTo>
                <a:close/>
                <a:moveTo>
                  <a:pt x="6440" y="1185"/>
                </a:moveTo>
                <a:cubicBezTo>
                  <a:pt x="6221" y="1185"/>
                  <a:pt x="6111" y="1452"/>
                  <a:pt x="6264" y="1605"/>
                </a:cubicBezTo>
                <a:cubicBezTo>
                  <a:pt x="6315" y="1656"/>
                  <a:pt x="6378" y="1679"/>
                  <a:pt x="6439" y="1679"/>
                </a:cubicBezTo>
                <a:cubicBezTo>
                  <a:pt x="6566" y="1679"/>
                  <a:pt x="6688" y="1581"/>
                  <a:pt x="6688" y="1433"/>
                </a:cubicBezTo>
                <a:cubicBezTo>
                  <a:pt x="6688" y="1295"/>
                  <a:pt x="6575" y="1185"/>
                  <a:pt x="6440" y="1185"/>
                </a:cubicBezTo>
                <a:close/>
                <a:moveTo>
                  <a:pt x="7659" y="1185"/>
                </a:moveTo>
                <a:cubicBezTo>
                  <a:pt x="7440" y="1185"/>
                  <a:pt x="7330" y="1452"/>
                  <a:pt x="7484" y="1605"/>
                </a:cubicBezTo>
                <a:cubicBezTo>
                  <a:pt x="7535" y="1656"/>
                  <a:pt x="7597" y="1679"/>
                  <a:pt x="7658" y="1679"/>
                </a:cubicBezTo>
                <a:cubicBezTo>
                  <a:pt x="7785" y="1679"/>
                  <a:pt x="7907" y="1581"/>
                  <a:pt x="7907" y="1433"/>
                </a:cubicBezTo>
                <a:cubicBezTo>
                  <a:pt x="7907" y="1295"/>
                  <a:pt x="7797" y="1185"/>
                  <a:pt x="7659" y="1185"/>
                </a:cubicBezTo>
                <a:close/>
                <a:moveTo>
                  <a:pt x="8878" y="1185"/>
                </a:moveTo>
                <a:cubicBezTo>
                  <a:pt x="8659" y="1185"/>
                  <a:pt x="8549" y="1452"/>
                  <a:pt x="8706" y="1605"/>
                </a:cubicBezTo>
                <a:cubicBezTo>
                  <a:pt x="8756" y="1656"/>
                  <a:pt x="8818" y="1679"/>
                  <a:pt x="8878" y="1679"/>
                </a:cubicBezTo>
                <a:cubicBezTo>
                  <a:pt x="9004" y="1679"/>
                  <a:pt x="9126" y="1581"/>
                  <a:pt x="9126" y="1433"/>
                </a:cubicBezTo>
                <a:cubicBezTo>
                  <a:pt x="9126" y="1295"/>
                  <a:pt x="9016" y="1185"/>
                  <a:pt x="8878" y="1185"/>
                </a:cubicBezTo>
                <a:close/>
                <a:moveTo>
                  <a:pt x="10097" y="1185"/>
                </a:moveTo>
                <a:cubicBezTo>
                  <a:pt x="9878" y="1185"/>
                  <a:pt x="9768" y="1452"/>
                  <a:pt x="9925" y="1605"/>
                </a:cubicBezTo>
                <a:cubicBezTo>
                  <a:pt x="9975" y="1656"/>
                  <a:pt x="10037" y="1679"/>
                  <a:pt x="10097" y="1679"/>
                </a:cubicBezTo>
                <a:cubicBezTo>
                  <a:pt x="10223" y="1679"/>
                  <a:pt x="10345" y="1581"/>
                  <a:pt x="10345" y="1433"/>
                </a:cubicBezTo>
                <a:cubicBezTo>
                  <a:pt x="10345" y="1295"/>
                  <a:pt x="10235" y="1185"/>
                  <a:pt x="10097" y="1185"/>
                </a:cubicBezTo>
                <a:close/>
                <a:moveTo>
                  <a:pt x="11319" y="1185"/>
                </a:moveTo>
                <a:cubicBezTo>
                  <a:pt x="11097" y="1185"/>
                  <a:pt x="10987" y="1452"/>
                  <a:pt x="11144" y="1605"/>
                </a:cubicBezTo>
                <a:cubicBezTo>
                  <a:pt x="11194" y="1656"/>
                  <a:pt x="11256" y="1679"/>
                  <a:pt x="11316" y="1679"/>
                </a:cubicBezTo>
                <a:cubicBezTo>
                  <a:pt x="11442" y="1679"/>
                  <a:pt x="11564" y="1581"/>
                  <a:pt x="11564" y="1433"/>
                </a:cubicBezTo>
                <a:cubicBezTo>
                  <a:pt x="11564" y="1295"/>
                  <a:pt x="11454" y="1185"/>
                  <a:pt x="11319" y="1185"/>
                </a:cubicBezTo>
                <a:close/>
                <a:moveTo>
                  <a:pt x="12538" y="1185"/>
                </a:moveTo>
                <a:cubicBezTo>
                  <a:pt x="12316" y="1185"/>
                  <a:pt x="12206" y="1452"/>
                  <a:pt x="12363" y="1605"/>
                </a:cubicBezTo>
                <a:cubicBezTo>
                  <a:pt x="12414" y="1656"/>
                  <a:pt x="12476" y="1679"/>
                  <a:pt x="12537" y="1679"/>
                </a:cubicBezTo>
                <a:cubicBezTo>
                  <a:pt x="12663" y="1679"/>
                  <a:pt x="12783" y="1581"/>
                  <a:pt x="12783" y="1433"/>
                </a:cubicBezTo>
                <a:cubicBezTo>
                  <a:pt x="12783" y="1295"/>
                  <a:pt x="12673" y="1185"/>
                  <a:pt x="12538" y="1185"/>
                </a:cubicBezTo>
                <a:close/>
                <a:moveTo>
                  <a:pt x="13757" y="1185"/>
                </a:moveTo>
                <a:cubicBezTo>
                  <a:pt x="13538" y="1185"/>
                  <a:pt x="13425" y="1452"/>
                  <a:pt x="13582" y="1605"/>
                </a:cubicBezTo>
                <a:cubicBezTo>
                  <a:pt x="13633" y="1656"/>
                  <a:pt x="13695" y="1679"/>
                  <a:pt x="13757" y="1679"/>
                </a:cubicBezTo>
                <a:cubicBezTo>
                  <a:pt x="13884" y="1679"/>
                  <a:pt x="14005" y="1581"/>
                  <a:pt x="14005" y="1433"/>
                </a:cubicBezTo>
                <a:cubicBezTo>
                  <a:pt x="14005" y="1295"/>
                  <a:pt x="13892" y="1185"/>
                  <a:pt x="13757" y="1185"/>
                </a:cubicBezTo>
                <a:close/>
                <a:moveTo>
                  <a:pt x="14976" y="1185"/>
                </a:moveTo>
                <a:cubicBezTo>
                  <a:pt x="14757" y="1185"/>
                  <a:pt x="14647" y="1452"/>
                  <a:pt x="14801" y="1605"/>
                </a:cubicBezTo>
                <a:cubicBezTo>
                  <a:pt x="14852" y="1656"/>
                  <a:pt x="14915" y="1679"/>
                  <a:pt x="14976" y="1679"/>
                </a:cubicBezTo>
                <a:cubicBezTo>
                  <a:pt x="15103" y="1679"/>
                  <a:pt x="15224" y="1581"/>
                  <a:pt x="15224" y="1433"/>
                </a:cubicBezTo>
                <a:cubicBezTo>
                  <a:pt x="15224" y="1295"/>
                  <a:pt x="15111" y="1185"/>
                  <a:pt x="14976" y="1185"/>
                </a:cubicBezTo>
                <a:close/>
                <a:moveTo>
                  <a:pt x="16196" y="1185"/>
                </a:moveTo>
                <a:cubicBezTo>
                  <a:pt x="15976" y="1185"/>
                  <a:pt x="15866" y="1452"/>
                  <a:pt x="16020" y="1605"/>
                </a:cubicBezTo>
                <a:cubicBezTo>
                  <a:pt x="16071" y="1656"/>
                  <a:pt x="16134" y="1679"/>
                  <a:pt x="16195" y="1679"/>
                </a:cubicBezTo>
                <a:cubicBezTo>
                  <a:pt x="16322" y="1679"/>
                  <a:pt x="16443" y="1581"/>
                  <a:pt x="16443" y="1433"/>
                </a:cubicBezTo>
                <a:cubicBezTo>
                  <a:pt x="16443" y="1295"/>
                  <a:pt x="16333" y="1185"/>
                  <a:pt x="16196" y="1185"/>
                </a:cubicBezTo>
                <a:close/>
                <a:moveTo>
                  <a:pt x="17415" y="1185"/>
                </a:moveTo>
                <a:cubicBezTo>
                  <a:pt x="17195" y="1185"/>
                  <a:pt x="17086" y="1452"/>
                  <a:pt x="17242" y="1605"/>
                </a:cubicBezTo>
                <a:cubicBezTo>
                  <a:pt x="17292" y="1656"/>
                  <a:pt x="17354" y="1679"/>
                  <a:pt x="17415" y="1679"/>
                </a:cubicBezTo>
                <a:cubicBezTo>
                  <a:pt x="17541" y="1679"/>
                  <a:pt x="17662" y="1581"/>
                  <a:pt x="17662" y="1433"/>
                </a:cubicBezTo>
                <a:cubicBezTo>
                  <a:pt x="17662" y="1295"/>
                  <a:pt x="17552" y="1185"/>
                  <a:pt x="17415" y="1185"/>
                </a:cubicBezTo>
                <a:close/>
                <a:moveTo>
                  <a:pt x="18634" y="1185"/>
                </a:moveTo>
                <a:cubicBezTo>
                  <a:pt x="18414" y="1185"/>
                  <a:pt x="18305" y="1452"/>
                  <a:pt x="18461" y="1605"/>
                </a:cubicBezTo>
                <a:cubicBezTo>
                  <a:pt x="18511" y="1656"/>
                  <a:pt x="18573" y="1679"/>
                  <a:pt x="18634" y="1679"/>
                </a:cubicBezTo>
                <a:cubicBezTo>
                  <a:pt x="18760" y="1679"/>
                  <a:pt x="18881" y="1581"/>
                  <a:pt x="18881" y="1433"/>
                </a:cubicBezTo>
                <a:cubicBezTo>
                  <a:pt x="18881" y="1295"/>
                  <a:pt x="18772" y="1185"/>
                  <a:pt x="18634" y="1185"/>
                </a:cubicBezTo>
                <a:close/>
                <a:moveTo>
                  <a:pt x="19856" y="1185"/>
                </a:moveTo>
                <a:cubicBezTo>
                  <a:pt x="19633" y="1185"/>
                  <a:pt x="19524" y="1452"/>
                  <a:pt x="19680" y="1605"/>
                </a:cubicBezTo>
                <a:cubicBezTo>
                  <a:pt x="19730" y="1656"/>
                  <a:pt x="19792" y="1679"/>
                  <a:pt x="19853" y="1679"/>
                </a:cubicBezTo>
                <a:cubicBezTo>
                  <a:pt x="19979" y="1679"/>
                  <a:pt x="20100" y="1581"/>
                  <a:pt x="20100" y="1433"/>
                </a:cubicBezTo>
                <a:cubicBezTo>
                  <a:pt x="20100" y="1295"/>
                  <a:pt x="19991" y="1185"/>
                  <a:pt x="19856" y="1185"/>
                </a:cubicBezTo>
                <a:close/>
                <a:moveTo>
                  <a:pt x="21075" y="1185"/>
                </a:moveTo>
                <a:cubicBezTo>
                  <a:pt x="20852" y="1185"/>
                  <a:pt x="20743" y="1452"/>
                  <a:pt x="20899" y="1605"/>
                </a:cubicBezTo>
                <a:cubicBezTo>
                  <a:pt x="20950" y="1656"/>
                  <a:pt x="21013" y="1679"/>
                  <a:pt x="21073" y="1679"/>
                </a:cubicBezTo>
                <a:cubicBezTo>
                  <a:pt x="21199" y="1679"/>
                  <a:pt x="21319" y="1581"/>
                  <a:pt x="21319" y="1433"/>
                </a:cubicBezTo>
                <a:cubicBezTo>
                  <a:pt x="21319" y="1295"/>
                  <a:pt x="21210" y="1185"/>
                  <a:pt x="21075" y="1185"/>
                </a:cubicBezTo>
                <a:close/>
                <a:moveTo>
                  <a:pt x="22294" y="1185"/>
                </a:moveTo>
                <a:cubicBezTo>
                  <a:pt x="22075" y="1185"/>
                  <a:pt x="21965" y="1452"/>
                  <a:pt x="22118" y="1605"/>
                </a:cubicBezTo>
                <a:cubicBezTo>
                  <a:pt x="22169" y="1656"/>
                  <a:pt x="22232" y="1679"/>
                  <a:pt x="22293" y="1679"/>
                </a:cubicBezTo>
                <a:cubicBezTo>
                  <a:pt x="22420" y="1679"/>
                  <a:pt x="22541" y="1581"/>
                  <a:pt x="22541" y="1433"/>
                </a:cubicBezTo>
                <a:cubicBezTo>
                  <a:pt x="22541" y="1295"/>
                  <a:pt x="22429" y="1185"/>
                  <a:pt x="22294" y="1185"/>
                </a:cubicBezTo>
                <a:close/>
                <a:moveTo>
                  <a:pt x="23513" y="1185"/>
                </a:moveTo>
                <a:cubicBezTo>
                  <a:pt x="23294" y="1185"/>
                  <a:pt x="23184" y="1452"/>
                  <a:pt x="23337" y="1605"/>
                </a:cubicBezTo>
                <a:cubicBezTo>
                  <a:pt x="23388" y="1656"/>
                  <a:pt x="23451" y="1679"/>
                  <a:pt x="23512" y="1679"/>
                </a:cubicBezTo>
                <a:cubicBezTo>
                  <a:pt x="23639" y="1679"/>
                  <a:pt x="23761" y="1581"/>
                  <a:pt x="23761" y="1433"/>
                </a:cubicBezTo>
                <a:cubicBezTo>
                  <a:pt x="23761" y="1295"/>
                  <a:pt x="23648" y="1185"/>
                  <a:pt x="23513" y="1185"/>
                </a:cubicBezTo>
                <a:close/>
                <a:moveTo>
                  <a:pt x="24732" y="1185"/>
                </a:moveTo>
                <a:cubicBezTo>
                  <a:pt x="24513" y="1185"/>
                  <a:pt x="24403" y="1452"/>
                  <a:pt x="24557" y="1605"/>
                </a:cubicBezTo>
                <a:cubicBezTo>
                  <a:pt x="24607" y="1656"/>
                  <a:pt x="24670" y="1679"/>
                  <a:pt x="24731" y="1679"/>
                </a:cubicBezTo>
                <a:cubicBezTo>
                  <a:pt x="24858" y="1679"/>
                  <a:pt x="24980" y="1581"/>
                  <a:pt x="24980" y="1433"/>
                </a:cubicBezTo>
                <a:cubicBezTo>
                  <a:pt x="24980" y="1295"/>
                  <a:pt x="24870" y="1185"/>
                  <a:pt x="24732" y="1185"/>
                </a:cubicBezTo>
                <a:close/>
                <a:moveTo>
                  <a:pt x="25951" y="1185"/>
                </a:moveTo>
                <a:cubicBezTo>
                  <a:pt x="25732" y="1185"/>
                  <a:pt x="25622" y="1452"/>
                  <a:pt x="25779" y="1605"/>
                </a:cubicBezTo>
                <a:cubicBezTo>
                  <a:pt x="25829" y="1656"/>
                  <a:pt x="25891" y="1679"/>
                  <a:pt x="25951" y="1679"/>
                </a:cubicBezTo>
                <a:cubicBezTo>
                  <a:pt x="26077" y="1679"/>
                  <a:pt x="26199" y="1581"/>
                  <a:pt x="26199" y="1433"/>
                </a:cubicBezTo>
                <a:cubicBezTo>
                  <a:pt x="26199" y="1295"/>
                  <a:pt x="26089" y="1185"/>
                  <a:pt x="25951" y="1185"/>
                </a:cubicBezTo>
                <a:close/>
                <a:moveTo>
                  <a:pt x="27170" y="1185"/>
                </a:moveTo>
                <a:cubicBezTo>
                  <a:pt x="26951" y="1185"/>
                  <a:pt x="26841" y="1452"/>
                  <a:pt x="26998" y="1605"/>
                </a:cubicBezTo>
                <a:cubicBezTo>
                  <a:pt x="27048" y="1656"/>
                  <a:pt x="27110" y="1679"/>
                  <a:pt x="27170" y="1679"/>
                </a:cubicBezTo>
                <a:cubicBezTo>
                  <a:pt x="27296" y="1679"/>
                  <a:pt x="27418" y="1581"/>
                  <a:pt x="27418" y="1433"/>
                </a:cubicBezTo>
                <a:cubicBezTo>
                  <a:pt x="27418" y="1295"/>
                  <a:pt x="27308" y="1185"/>
                  <a:pt x="27170" y="1185"/>
                </a:cubicBezTo>
                <a:close/>
                <a:moveTo>
                  <a:pt x="28392" y="1185"/>
                </a:moveTo>
                <a:cubicBezTo>
                  <a:pt x="28170" y="1185"/>
                  <a:pt x="28060" y="1452"/>
                  <a:pt x="28217" y="1605"/>
                </a:cubicBezTo>
                <a:cubicBezTo>
                  <a:pt x="28267" y="1656"/>
                  <a:pt x="28329" y="1679"/>
                  <a:pt x="28389" y="1679"/>
                </a:cubicBezTo>
                <a:cubicBezTo>
                  <a:pt x="28515" y="1679"/>
                  <a:pt x="28637" y="1581"/>
                  <a:pt x="28637" y="1433"/>
                </a:cubicBezTo>
                <a:cubicBezTo>
                  <a:pt x="28637" y="1295"/>
                  <a:pt x="28527" y="1185"/>
                  <a:pt x="28392" y="1185"/>
                </a:cubicBezTo>
                <a:close/>
                <a:moveTo>
                  <a:pt x="29611" y="1185"/>
                </a:moveTo>
                <a:cubicBezTo>
                  <a:pt x="29389" y="1185"/>
                  <a:pt x="29279" y="1452"/>
                  <a:pt x="29436" y="1605"/>
                </a:cubicBezTo>
                <a:cubicBezTo>
                  <a:pt x="29487" y="1656"/>
                  <a:pt x="29549" y="1679"/>
                  <a:pt x="29610" y="1679"/>
                </a:cubicBezTo>
                <a:cubicBezTo>
                  <a:pt x="29736" y="1679"/>
                  <a:pt x="29856" y="1581"/>
                  <a:pt x="29856" y="1433"/>
                </a:cubicBezTo>
                <a:cubicBezTo>
                  <a:pt x="29856" y="1295"/>
                  <a:pt x="29746" y="1185"/>
                  <a:pt x="29611" y="1185"/>
                </a:cubicBezTo>
                <a:close/>
                <a:moveTo>
                  <a:pt x="30830" y="1185"/>
                </a:moveTo>
                <a:cubicBezTo>
                  <a:pt x="30611" y="1185"/>
                  <a:pt x="30501" y="1452"/>
                  <a:pt x="30655" y="1605"/>
                </a:cubicBezTo>
                <a:cubicBezTo>
                  <a:pt x="30706" y="1656"/>
                  <a:pt x="30768" y="1679"/>
                  <a:pt x="30830" y="1679"/>
                </a:cubicBezTo>
                <a:cubicBezTo>
                  <a:pt x="30957" y="1679"/>
                  <a:pt x="31078" y="1581"/>
                  <a:pt x="31078" y="1433"/>
                </a:cubicBezTo>
                <a:cubicBezTo>
                  <a:pt x="31078" y="1295"/>
                  <a:pt x="30965" y="1185"/>
                  <a:pt x="30830" y="1185"/>
                </a:cubicBezTo>
                <a:close/>
                <a:moveTo>
                  <a:pt x="32049" y="1185"/>
                </a:moveTo>
                <a:cubicBezTo>
                  <a:pt x="31830" y="1185"/>
                  <a:pt x="31720" y="1452"/>
                  <a:pt x="31874" y="1605"/>
                </a:cubicBezTo>
                <a:cubicBezTo>
                  <a:pt x="31925" y="1656"/>
                  <a:pt x="31987" y="1679"/>
                  <a:pt x="32049" y="1679"/>
                </a:cubicBezTo>
                <a:cubicBezTo>
                  <a:pt x="32176" y="1679"/>
                  <a:pt x="32297" y="1581"/>
                  <a:pt x="32297" y="1433"/>
                </a:cubicBezTo>
                <a:cubicBezTo>
                  <a:pt x="32297" y="1295"/>
                  <a:pt x="32184" y="1185"/>
                  <a:pt x="32049" y="1185"/>
                </a:cubicBezTo>
                <a:close/>
                <a:moveTo>
                  <a:pt x="33269" y="1185"/>
                </a:moveTo>
                <a:cubicBezTo>
                  <a:pt x="33049" y="1185"/>
                  <a:pt x="32939" y="1452"/>
                  <a:pt x="33093" y="1605"/>
                </a:cubicBezTo>
                <a:cubicBezTo>
                  <a:pt x="33144" y="1656"/>
                  <a:pt x="33207" y="1679"/>
                  <a:pt x="33268" y="1679"/>
                </a:cubicBezTo>
                <a:cubicBezTo>
                  <a:pt x="33395" y="1679"/>
                  <a:pt x="33516" y="1581"/>
                  <a:pt x="33516" y="1433"/>
                </a:cubicBezTo>
                <a:cubicBezTo>
                  <a:pt x="33516" y="1295"/>
                  <a:pt x="33406" y="1185"/>
                  <a:pt x="33269" y="1185"/>
                </a:cubicBezTo>
                <a:close/>
                <a:moveTo>
                  <a:pt x="34488" y="1185"/>
                </a:moveTo>
                <a:cubicBezTo>
                  <a:pt x="34268" y="1185"/>
                  <a:pt x="34159" y="1452"/>
                  <a:pt x="34315" y="1605"/>
                </a:cubicBezTo>
                <a:cubicBezTo>
                  <a:pt x="34365" y="1656"/>
                  <a:pt x="34427" y="1679"/>
                  <a:pt x="34488" y="1679"/>
                </a:cubicBezTo>
                <a:cubicBezTo>
                  <a:pt x="34614" y="1679"/>
                  <a:pt x="34735" y="1581"/>
                  <a:pt x="34735" y="1433"/>
                </a:cubicBezTo>
                <a:cubicBezTo>
                  <a:pt x="34735" y="1295"/>
                  <a:pt x="34625" y="1185"/>
                  <a:pt x="34488" y="1185"/>
                </a:cubicBezTo>
                <a:close/>
                <a:moveTo>
                  <a:pt x="35707" y="1185"/>
                </a:moveTo>
                <a:cubicBezTo>
                  <a:pt x="35487" y="1185"/>
                  <a:pt x="35378" y="1452"/>
                  <a:pt x="35534" y="1605"/>
                </a:cubicBezTo>
                <a:cubicBezTo>
                  <a:pt x="35584" y="1656"/>
                  <a:pt x="35646" y="1679"/>
                  <a:pt x="35707" y="1679"/>
                </a:cubicBezTo>
                <a:cubicBezTo>
                  <a:pt x="35833" y="1679"/>
                  <a:pt x="35954" y="1581"/>
                  <a:pt x="35954" y="1433"/>
                </a:cubicBezTo>
                <a:cubicBezTo>
                  <a:pt x="35954" y="1295"/>
                  <a:pt x="35845" y="1185"/>
                  <a:pt x="35707" y="1185"/>
                </a:cubicBezTo>
                <a:close/>
                <a:moveTo>
                  <a:pt x="36929" y="1185"/>
                </a:moveTo>
                <a:cubicBezTo>
                  <a:pt x="36706" y="1185"/>
                  <a:pt x="36597" y="1452"/>
                  <a:pt x="36753" y="1605"/>
                </a:cubicBezTo>
                <a:cubicBezTo>
                  <a:pt x="36803" y="1656"/>
                  <a:pt x="36865" y="1679"/>
                  <a:pt x="36926" y="1679"/>
                </a:cubicBezTo>
                <a:cubicBezTo>
                  <a:pt x="37052" y="1679"/>
                  <a:pt x="37173" y="1581"/>
                  <a:pt x="37173" y="1433"/>
                </a:cubicBezTo>
                <a:cubicBezTo>
                  <a:pt x="37173" y="1295"/>
                  <a:pt x="37064" y="1185"/>
                  <a:pt x="36929" y="1185"/>
                </a:cubicBezTo>
                <a:close/>
                <a:moveTo>
                  <a:pt x="38148" y="1185"/>
                </a:moveTo>
                <a:cubicBezTo>
                  <a:pt x="37928" y="1185"/>
                  <a:pt x="37816" y="1452"/>
                  <a:pt x="37972" y="1605"/>
                </a:cubicBezTo>
                <a:cubicBezTo>
                  <a:pt x="38023" y="1656"/>
                  <a:pt x="38086" y="1679"/>
                  <a:pt x="38146" y="1679"/>
                </a:cubicBezTo>
                <a:cubicBezTo>
                  <a:pt x="38272" y="1679"/>
                  <a:pt x="38392" y="1581"/>
                  <a:pt x="38392" y="1433"/>
                </a:cubicBezTo>
                <a:cubicBezTo>
                  <a:pt x="38392" y="1295"/>
                  <a:pt x="38283" y="1185"/>
                  <a:pt x="38148" y="1185"/>
                </a:cubicBezTo>
                <a:close/>
                <a:moveTo>
                  <a:pt x="39367" y="1185"/>
                </a:moveTo>
                <a:cubicBezTo>
                  <a:pt x="39148" y="1185"/>
                  <a:pt x="39038" y="1452"/>
                  <a:pt x="39191" y="1605"/>
                </a:cubicBezTo>
                <a:cubicBezTo>
                  <a:pt x="39242" y="1656"/>
                  <a:pt x="39305" y="1679"/>
                  <a:pt x="39366" y="1679"/>
                </a:cubicBezTo>
                <a:cubicBezTo>
                  <a:pt x="39493" y="1679"/>
                  <a:pt x="39614" y="1581"/>
                  <a:pt x="39614" y="1433"/>
                </a:cubicBezTo>
                <a:cubicBezTo>
                  <a:pt x="39614" y="1295"/>
                  <a:pt x="39502" y="1185"/>
                  <a:pt x="39367" y="1185"/>
                </a:cubicBezTo>
                <a:close/>
                <a:moveTo>
                  <a:pt x="40586" y="1185"/>
                </a:moveTo>
                <a:cubicBezTo>
                  <a:pt x="40367" y="1185"/>
                  <a:pt x="40257" y="1452"/>
                  <a:pt x="40410" y="1605"/>
                </a:cubicBezTo>
                <a:cubicBezTo>
                  <a:pt x="40461" y="1656"/>
                  <a:pt x="40524" y="1679"/>
                  <a:pt x="40585" y="1679"/>
                </a:cubicBezTo>
                <a:cubicBezTo>
                  <a:pt x="40712" y="1679"/>
                  <a:pt x="40834" y="1581"/>
                  <a:pt x="40834" y="1433"/>
                </a:cubicBezTo>
                <a:cubicBezTo>
                  <a:pt x="40834" y="1295"/>
                  <a:pt x="40721" y="1185"/>
                  <a:pt x="40586" y="1185"/>
                </a:cubicBezTo>
                <a:close/>
                <a:moveTo>
                  <a:pt x="41805" y="1185"/>
                </a:moveTo>
                <a:cubicBezTo>
                  <a:pt x="41586" y="1185"/>
                  <a:pt x="41476" y="1452"/>
                  <a:pt x="41630" y="1605"/>
                </a:cubicBezTo>
                <a:cubicBezTo>
                  <a:pt x="41680" y="1656"/>
                  <a:pt x="41743" y="1679"/>
                  <a:pt x="41804" y="1679"/>
                </a:cubicBezTo>
                <a:cubicBezTo>
                  <a:pt x="41931" y="1679"/>
                  <a:pt x="42053" y="1581"/>
                  <a:pt x="42053" y="1433"/>
                </a:cubicBezTo>
                <a:cubicBezTo>
                  <a:pt x="42053" y="1295"/>
                  <a:pt x="41943" y="1185"/>
                  <a:pt x="41805" y="1185"/>
                </a:cubicBezTo>
                <a:close/>
                <a:moveTo>
                  <a:pt x="43024" y="1185"/>
                </a:moveTo>
                <a:cubicBezTo>
                  <a:pt x="42805" y="1185"/>
                  <a:pt x="42695" y="1452"/>
                  <a:pt x="42852" y="1605"/>
                </a:cubicBezTo>
                <a:cubicBezTo>
                  <a:pt x="42902" y="1656"/>
                  <a:pt x="42964" y="1679"/>
                  <a:pt x="43024" y="1679"/>
                </a:cubicBezTo>
                <a:cubicBezTo>
                  <a:pt x="43150" y="1679"/>
                  <a:pt x="43272" y="1581"/>
                  <a:pt x="43272" y="1433"/>
                </a:cubicBezTo>
                <a:cubicBezTo>
                  <a:pt x="43272" y="1295"/>
                  <a:pt x="43162" y="1185"/>
                  <a:pt x="43024" y="1185"/>
                </a:cubicBezTo>
                <a:close/>
                <a:moveTo>
                  <a:pt x="44243" y="1185"/>
                </a:moveTo>
                <a:cubicBezTo>
                  <a:pt x="44024" y="1185"/>
                  <a:pt x="43914" y="1452"/>
                  <a:pt x="44071" y="1605"/>
                </a:cubicBezTo>
                <a:cubicBezTo>
                  <a:pt x="44121" y="1656"/>
                  <a:pt x="44183" y="1679"/>
                  <a:pt x="44243" y="1679"/>
                </a:cubicBezTo>
                <a:cubicBezTo>
                  <a:pt x="44369" y="1679"/>
                  <a:pt x="44491" y="1581"/>
                  <a:pt x="44491" y="1433"/>
                </a:cubicBezTo>
                <a:cubicBezTo>
                  <a:pt x="44491" y="1295"/>
                  <a:pt x="44381" y="1185"/>
                  <a:pt x="44243" y="1185"/>
                </a:cubicBezTo>
                <a:close/>
                <a:moveTo>
                  <a:pt x="45465" y="1185"/>
                </a:moveTo>
                <a:cubicBezTo>
                  <a:pt x="45243" y="1185"/>
                  <a:pt x="45133" y="1452"/>
                  <a:pt x="45290" y="1605"/>
                </a:cubicBezTo>
                <a:cubicBezTo>
                  <a:pt x="45340" y="1656"/>
                  <a:pt x="45402" y="1679"/>
                  <a:pt x="45462" y="1679"/>
                </a:cubicBezTo>
                <a:cubicBezTo>
                  <a:pt x="45588" y="1679"/>
                  <a:pt x="45710" y="1581"/>
                  <a:pt x="45710" y="1433"/>
                </a:cubicBezTo>
                <a:cubicBezTo>
                  <a:pt x="45710" y="1295"/>
                  <a:pt x="45600" y="1185"/>
                  <a:pt x="45465" y="1185"/>
                </a:cubicBezTo>
                <a:close/>
                <a:moveTo>
                  <a:pt x="46684" y="1185"/>
                </a:moveTo>
                <a:cubicBezTo>
                  <a:pt x="46465" y="1185"/>
                  <a:pt x="46352" y="1452"/>
                  <a:pt x="46509" y="1605"/>
                </a:cubicBezTo>
                <a:cubicBezTo>
                  <a:pt x="46560" y="1656"/>
                  <a:pt x="46622" y="1679"/>
                  <a:pt x="46683" y="1679"/>
                </a:cubicBezTo>
                <a:cubicBezTo>
                  <a:pt x="46809" y="1679"/>
                  <a:pt x="46929" y="1581"/>
                  <a:pt x="46929" y="1433"/>
                </a:cubicBezTo>
                <a:cubicBezTo>
                  <a:pt x="46929" y="1295"/>
                  <a:pt x="46819" y="1185"/>
                  <a:pt x="46684" y="1185"/>
                </a:cubicBezTo>
                <a:close/>
                <a:moveTo>
                  <a:pt x="47903" y="1185"/>
                </a:moveTo>
                <a:cubicBezTo>
                  <a:pt x="47684" y="1185"/>
                  <a:pt x="47574" y="1452"/>
                  <a:pt x="47728" y="1605"/>
                </a:cubicBezTo>
                <a:cubicBezTo>
                  <a:pt x="47779" y="1656"/>
                  <a:pt x="47841" y="1679"/>
                  <a:pt x="47903" y="1679"/>
                </a:cubicBezTo>
                <a:cubicBezTo>
                  <a:pt x="48030" y="1679"/>
                  <a:pt x="48151" y="1581"/>
                  <a:pt x="48151" y="1433"/>
                </a:cubicBezTo>
                <a:cubicBezTo>
                  <a:pt x="48151" y="1295"/>
                  <a:pt x="48038" y="1185"/>
                  <a:pt x="47903" y="1185"/>
                </a:cubicBezTo>
                <a:close/>
                <a:moveTo>
                  <a:pt x="49122" y="1185"/>
                </a:moveTo>
                <a:cubicBezTo>
                  <a:pt x="48903" y="1185"/>
                  <a:pt x="48793" y="1452"/>
                  <a:pt x="48947" y="1605"/>
                </a:cubicBezTo>
                <a:cubicBezTo>
                  <a:pt x="48998" y="1656"/>
                  <a:pt x="49060" y="1679"/>
                  <a:pt x="49122" y="1679"/>
                </a:cubicBezTo>
                <a:cubicBezTo>
                  <a:pt x="49249" y="1679"/>
                  <a:pt x="49370" y="1581"/>
                  <a:pt x="49370" y="1433"/>
                </a:cubicBezTo>
                <a:cubicBezTo>
                  <a:pt x="49370" y="1295"/>
                  <a:pt x="49257" y="1185"/>
                  <a:pt x="49122" y="1185"/>
                </a:cubicBezTo>
                <a:close/>
                <a:moveTo>
                  <a:pt x="50342" y="1185"/>
                </a:moveTo>
                <a:cubicBezTo>
                  <a:pt x="50122" y="1185"/>
                  <a:pt x="50012" y="1452"/>
                  <a:pt x="50166" y="1605"/>
                </a:cubicBezTo>
                <a:cubicBezTo>
                  <a:pt x="50217" y="1656"/>
                  <a:pt x="50280" y="1679"/>
                  <a:pt x="50341" y="1679"/>
                </a:cubicBezTo>
                <a:cubicBezTo>
                  <a:pt x="50468" y="1679"/>
                  <a:pt x="50589" y="1581"/>
                  <a:pt x="50589" y="1433"/>
                </a:cubicBezTo>
                <a:cubicBezTo>
                  <a:pt x="50589" y="1295"/>
                  <a:pt x="50479" y="1185"/>
                  <a:pt x="50342" y="1185"/>
                </a:cubicBezTo>
                <a:close/>
                <a:moveTo>
                  <a:pt x="51561" y="1185"/>
                </a:moveTo>
                <a:cubicBezTo>
                  <a:pt x="51341" y="1185"/>
                  <a:pt x="51232" y="1452"/>
                  <a:pt x="51388" y="1605"/>
                </a:cubicBezTo>
                <a:cubicBezTo>
                  <a:pt x="51438" y="1656"/>
                  <a:pt x="51500" y="1679"/>
                  <a:pt x="51561" y="1679"/>
                </a:cubicBezTo>
                <a:cubicBezTo>
                  <a:pt x="51687" y="1679"/>
                  <a:pt x="51808" y="1581"/>
                  <a:pt x="51808" y="1433"/>
                </a:cubicBezTo>
                <a:cubicBezTo>
                  <a:pt x="51808" y="1295"/>
                  <a:pt x="51698" y="1185"/>
                  <a:pt x="51561" y="1185"/>
                </a:cubicBezTo>
                <a:close/>
                <a:moveTo>
                  <a:pt x="52780" y="1185"/>
                </a:moveTo>
                <a:cubicBezTo>
                  <a:pt x="52560" y="1185"/>
                  <a:pt x="52451" y="1452"/>
                  <a:pt x="52607" y="1605"/>
                </a:cubicBezTo>
                <a:cubicBezTo>
                  <a:pt x="52657" y="1656"/>
                  <a:pt x="52719" y="1679"/>
                  <a:pt x="52780" y="1679"/>
                </a:cubicBezTo>
                <a:cubicBezTo>
                  <a:pt x="52906" y="1679"/>
                  <a:pt x="53027" y="1581"/>
                  <a:pt x="53027" y="1433"/>
                </a:cubicBezTo>
                <a:cubicBezTo>
                  <a:pt x="53027" y="1295"/>
                  <a:pt x="52917" y="1185"/>
                  <a:pt x="52780" y="1185"/>
                </a:cubicBezTo>
                <a:close/>
                <a:moveTo>
                  <a:pt x="54002" y="1185"/>
                </a:moveTo>
                <a:cubicBezTo>
                  <a:pt x="53779" y="1185"/>
                  <a:pt x="53670" y="1452"/>
                  <a:pt x="53826" y="1605"/>
                </a:cubicBezTo>
                <a:cubicBezTo>
                  <a:pt x="53876" y="1656"/>
                  <a:pt x="53938" y="1679"/>
                  <a:pt x="53999" y="1679"/>
                </a:cubicBezTo>
                <a:cubicBezTo>
                  <a:pt x="54125" y="1679"/>
                  <a:pt x="54246" y="1581"/>
                  <a:pt x="54246" y="1433"/>
                </a:cubicBezTo>
                <a:cubicBezTo>
                  <a:pt x="54246" y="1295"/>
                  <a:pt x="54137" y="1185"/>
                  <a:pt x="54002" y="1185"/>
                </a:cubicBezTo>
                <a:close/>
                <a:moveTo>
                  <a:pt x="68608" y="2404"/>
                </a:moveTo>
                <a:lnTo>
                  <a:pt x="68608" y="2404"/>
                </a:lnTo>
                <a:cubicBezTo>
                  <a:pt x="68483" y="2417"/>
                  <a:pt x="68389" y="2524"/>
                  <a:pt x="68389" y="2652"/>
                </a:cubicBezTo>
                <a:cubicBezTo>
                  <a:pt x="68389" y="2759"/>
                  <a:pt x="68458" y="2856"/>
                  <a:pt x="68561" y="2887"/>
                </a:cubicBezTo>
                <a:cubicBezTo>
                  <a:pt x="68580" y="2721"/>
                  <a:pt x="68596" y="2561"/>
                  <a:pt x="68608" y="2404"/>
                </a:cubicBezTo>
                <a:close/>
                <a:moveTo>
                  <a:pt x="1561" y="2404"/>
                </a:moveTo>
                <a:cubicBezTo>
                  <a:pt x="1341" y="2404"/>
                  <a:pt x="1232" y="2671"/>
                  <a:pt x="1388" y="2824"/>
                </a:cubicBezTo>
                <a:cubicBezTo>
                  <a:pt x="1438" y="2875"/>
                  <a:pt x="1500" y="2898"/>
                  <a:pt x="1561" y="2898"/>
                </a:cubicBezTo>
                <a:cubicBezTo>
                  <a:pt x="1687" y="2898"/>
                  <a:pt x="1808" y="2800"/>
                  <a:pt x="1808" y="2652"/>
                </a:cubicBezTo>
                <a:cubicBezTo>
                  <a:pt x="1808" y="2514"/>
                  <a:pt x="1699" y="2404"/>
                  <a:pt x="1561" y="2404"/>
                </a:cubicBezTo>
                <a:close/>
                <a:moveTo>
                  <a:pt x="2780" y="2404"/>
                </a:moveTo>
                <a:cubicBezTo>
                  <a:pt x="2560" y="2404"/>
                  <a:pt x="2451" y="2671"/>
                  <a:pt x="2607" y="2824"/>
                </a:cubicBezTo>
                <a:cubicBezTo>
                  <a:pt x="2657" y="2875"/>
                  <a:pt x="2719" y="2898"/>
                  <a:pt x="2780" y="2898"/>
                </a:cubicBezTo>
                <a:cubicBezTo>
                  <a:pt x="2906" y="2898"/>
                  <a:pt x="3027" y="2800"/>
                  <a:pt x="3027" y="2652"/>
                </a:cubicBezTo>
                <a:cubicBezTo>
                  <a:pt x="3027" y="2514"/>
                  <a:pt x="2918" y="2404"/>
                  <a:pt x="2780" y="2404"/>
                </a:cubicBezTo>
                <a:close/>
                <a:moveTo>
                  <a:pt x="4002" y="2404"/>
                </a:moveTo>
                <a:cubicBezTo>
                  <a:pt x="3779" y="2404"/>
                  <a:pt x="3670" y="2671"/>
                  <a:pt x="3826" y="2824"/>
                </a:cubicBezTo>
                <a:cubicBezTo>
                  <a:pt x="3876" y="2875"/>
                  <a:pt x="3938" y="2898"/>
                  <a:pt x="3999" y="2898"/>
                </a:cubicBezTo>
                <a:cubicBezTo>
                  <a:pt x="4125" y="2898"/>
                  <a:pt x="4246" y="2800"/>
                  <a:pt x="4246" y="2652"/>
                </a:cubicBezTo>
                <a:cubicBezTo>
                  <a:pt x="4246" y="2514"/>
                  <a:pt x="4137" y="2404"/>
                  <a:pt x="4002" y="2404"/>
                </a:cubicBezTo>
                <a:close/>
                <a:moveTo>
                  <a:pt x="5221" y="2404"/>
                </a:moveTo>
                <a:cubicBezTo>
                  <a:pt x="5002" y="2404"/>
                  <a:pt x="4889" y="2671"/>
                  <a:pt x="5045" y="2824"/>
                </a:cubicBezTo>
                <a:cubicBezTo>
                  <a:pt x="5096" y="2875"/>
                  <a:pt x="5159" y="2898"/>
                  <a:pt x="5220" y="2898"/>
                </a:cubicBezTo>
                <a:cubicBezTo>
                  <a:pt x="5347" y="2898"/>
                  <a:pt x="5469" y="2800"/>
                  <a:pt x="5469" y="2652"/>
                </a:cubicBezTo>
                <a:cubicBezTo>
                  <a:pt x="5465" y="2514"/>
                  <a:pt x="5356" y="2404"/>
                  <a:pt x="5221" y="2404"/>
                </a:cubicBezTo>
                <a:close/>
                <a:moveTo>
                  <a:pt x="6440" y="2404"/>
                </a:moveTo>
                <a:cubicBezTo>
                  <a:pt x="6221" y="2404"/>
                  <a:pt x="6111" y="2671"/>
                  <a:pt x="6264" y="2824"/>
                </a:cubicBezTo>
                <a:cubicBezTo>
                  <a:pt x="6315" y="2875"/>
                  <a:pt x="6378" y="2898"/>
                  <a:pt x="6439" y="2898"/>
                </a:cubicBezTo>
                <a:cubicBezTo>
                  <a:pt x="6566" y="2898"/>
                  <a:pt x="6688" y="2800"/>
                  <a:pt x="6688" y="2652"/>
                </a:cubicBezTo>
                <a:cubicBezTo>
                  <a:pt x="6688" y="2514"/>
                  <a:pt x="6575" y="2404"/>
                  <a:pt x="6440" y="2404"/>
                </a:cubicBezTo>
                <a:close/>
                <a:moveTo>
                  <a:pt x="7659" y="2404"/>
                </a:moveTo>
                <a:cubicBezTo>
                  <a:pt x="7440" y="2404"/>
                  <a:pt x="7330" y="2671"/>
                  <a:pt x="7484" y="2824"/>
                </a:cubicBezTo>
                <a:cubicBezTo>
                  <a:pt x="7535" y="2875"/>
                  <a:pt x="7597" y="2898"/>
                  <a:pt x="7658" y="2898"/>
                </a:cubicBezTo>
                <a:cubicBezTo>
                  <a:pt x="7785" y="2898"/>
                  <a:pt x="7907" y="2800"/>
                  <a:pt x="7907" y="2652"/>
                </a:cubicBezTo>
                <a:cubicBezTo>
                  <a:pt x="7907" y="2514"/>
                  <a:pt x="7797" y="2404"/>
                  <a:pt x="7659" y="2404"/>
                </a:cubicBezTo>
                <a:close/>
                <a:moveTo>
                  <a:pt x="8878" y="2404"/>
                </a:moveTo>
                <a:cubicBezTo>
                  <a:pt x="8659" y="2404"/>
                  <a:pt x="8549" y="2671"/>
                  <a:pt x="8706" y="2824"/>
                </a:cubicBezTo>
                <a:cubicBezTo>
                  <a:pt x="8756" y="2875"/>
                  <a:pt x="8818" y="2898"/>
                  <a:pt x="8878" y="2898"/>
                </a:cubicBezTo>
                <a:cubicBezTo>
                  <a:pt x="9004" y="2898"/>
                  <a:pt x="9126" y="2800"/>
                  <a:pt x="9126" y="2652"/>
                </a:cubicBezTo>
                <a:cubicBezTo>
                  <a:pt x="9126" y="2514"/>
                  <a:pt x="9016" y="2404"/>
                  <a:pt x="8878" y="2404"/>
                </a:cubicBezTo>
                <a:close/>
                <a:moveTo>
                  <a:pt x="10097" y="2404"/>
                </a:moveTo>
                <a:cubicBezTo>
                  <a:pt x="9878" y="2404"/>
                  <a:pt x="9768" y="2671"/>
                  <a:pt x="9925" y="2824"/>
                </a:cubicBezTo>
                <a:cubicBezTo>
                  <a:pt x="9975" y="2875"/>
                  <a:pt x="10037" y="2898"/>
                  <a:pt x="10097" y="2898"/>
                </a:cubicBezTo>
                <a:cubicBezTo>
                  <a:pt x="10223" y="2898"/>
                  <a:pt x="10345" y="2800"/>
                  <a:pt x="10345" y="2652"/>
                </a:cubicBezTo>
                <a:cubicBezTo>
                  <a:pt x="10345" y="2514"/>
                  <a:pt x="10235" y="2404"/>
                  <a:pt x="10097" y="2404"/>
                </a:cubicBezTo>
                <a:close/>
                <a:moveTo>
                  <a:pt x="11319" y="2404"/>
                </a:moveTo>
                <a:cubicBezTo>
                  <a:pt x="11097" y="2404"/>
                  <a:pt x="10987" y="2671"/>
                  <a:pt x="11144" y="2824"/>
                </a:cubicBezTo>
                <a:cubicBezTo>
                  <a:pt x="11194" y="2875"/>
                  <a:pt x="11256" y="2898"/>
                  <a:pt x="11316" y="2898"/>
                </a:cubicBezTo>
                <a:cubicBezTo>
                  <a:pt x="11442" y="2898"/>
                  <a:pt x="11564" y="2800"/>
                  <a:pt x="11564" y="2652"/>
                </a:cubicBezTo>
                <a:cubicBezTo>
                  <a:pt x="11564" y="2514"/>
                  <a:pt x="11454" y="2404"/>
                  <a:pt x="11319" y="2404"/>
                </a:cubicBezTo>
                <a:close/>
                <a:moveTo>
                  <a:pt x="12538" y="2404"/>
                </a:moveTo>
                <a:cubicBezTo>
                  <a:pt x="12316" y="2404"/>
                  <a:pt x="12206" y="2671"/>
                  <a:pt x="12363" y="2824"/>
                </a:cubicBezTo>
                <a:cubicBezTo>
                  <a:pt x="12414" y="2875"/>
                  <a:pt x="12476" y="2898"/>
                  <a:pt x="12537" y="2898"/>
                </a:cubicBezTo>
                <a:cubicBezTo>
                  <a:pt x="12663" y="2898"/>
                  <a:pt x="12783" y="2800"/>
                  <a:pt x="12783" y="2652"/>
                </a:cubicBezTo>
                <a:cubicBezTo>
                  <a:pt x="12783" y="2514"/>
                  <a:pt x="12673" y="2404"/>
                  <a:pt x="12538" y="2404"/>
                </a:cubicBezTo>
                <a:close/>
                <a:moveTo>
                  <a:pt x="13757" y="2404"/>
                </a:moveTo>
                <a:cubicBezTo>
                  <a:pt x="13538" y="2404"/>
                  <a:pt x="13425" y="2671"/>
                  <a:pt x="13582" y="2824"/>
                </a:cubicBezTo>
                <a:cubicBezTo>
                  <a:pt x="13633" y="2875"/>
                  <a:pt x="13695" y="2898"/>
                  <a:pt x="13757" y="2898"/>
                </a:cubicBezTo>
                <a:cubicBezTo>
                  <a:pt x="13884" y="2898"/>
                  <a:pt x="14005" y="2800"/>
                  <a:pt x="14005" y="2652"/>
                </a:cubicBezTo>
                <a:cubicBezTo>
                  <a:pt x="14005" y="2514"/>
                  <a:pt x="13892" y="2404"/>
                  <a:pt x="13757" y="2404"/>
                </a:cubicBezTo>
                <a:close/>
                <a:moveTo>
                  <a:pt x="14976" y="2404"/>
                </a:moveTo>
                <a:cubicBezTo>
                  <a:pt x="14757" y="2404"/>
                  <a:pt x="14647" y="2671"/>
                  <a:pt x="14801" y="2824"/>
                </a:cubicBezTo>
                <a:cubicBezTo>
                  <a:pt x="14852" y="2875"/>
                  <a:pt x="14915" y="2898"/>
                  <a:pt x="14976" y="2898"/>
                </a:cubicBezTo>
                <a:cubicBezTo>
                  <a:pt x="15103" y="2898"/>
                  <a:pt x="15224" y="2800"/>
                  <a:pt x="15224" y="2652"/>
                </a:cubicBezTo>
                <a:cubicBezTo>
                  <a:pt x="15224" y="2514"/>
                  <a:pt x="15111" y="2404"/>
                  <a:pt x="14976" y="2404"/>
                </a:cubicBezTo>
                <a:close/>
                <a:moveTo>
                  <a:pt x="16196" y="2404"/>
                </a:moveTo>
                <a:cubicBezTo>
                  <a:pt x="15976" y="2404"/>
                  <a:pt x="15866" y="2671"/>
                  <a:pt x="16020" y="2824"/>
                </a:cubicBezTo>
                <a:cubicBezTo>
                  <a:pt x="16071" y="2875"/>
                  <a:pt x="16134" y="2898"/>
                  <a:pt x="16195" y="2898"/>
                </a:cubicBezTo>
                <a:cubicBezTo>
                  <a:pt x="16322" y="2898"/>
                  <a:pt x="16443" y="2800"/>
                  <a:pt x="16443" y="2652"/>
                </a:cubicBezTo>
                <a:cubicBezTo>
                  <a:pt x="16443" y="2514"/>
                  <a:pt x="16333" y="2404"/>
                  <a:pt x="16196" y="2404"/>
                </a:cubicBezTo>
                <a:close/>
                <a:moveTo>
                  <a:pt x="17415" y="2404"/>
                </a:moveTo>
                <a:cubicBezTo>
                  <a:pt x="17195" y="2404"/>
                  <a:pt x="17086" y="2671"/>
                  <a:pt x="17242" y="2824"/>
                </a:cubicBezTo>
                <a:cubicBezTo>
                  <a:pt x="17292" y="2875"/>
                  <a:pt x="17354" y="2898"/>
                  <a:pt x="17415" y="2898"/>
                </a:cubicBezTo>
                <a:cubicBezTo>
                  <a:pt x="17541" y="2898"/>
                  <a:pt x="17662" y="2800"/>
                  <a:pt x="17662" y="2652"/>
                </a:cubicBezTo>
                <a:cubicBezTo>
                  <a:pt x="17662" y="2514"/>
                  <a:pt x="17552" y="2404"/>
                  <a:pt x="17415" y="2404"/>
                </a:cubicBezTo>
                <a:close/>
                <a:moveTo>
                  <a:pt x="18634" y="2404"/>
                </a:moveTo>
                <a:cubicBezTo>
                  <a:pt x="18414" y="2404"/>
                  <a:pt x="18305" y="2671"/>
                  <a:pt x="18461" y="2824"/>
                </a:cubicBezTo>
                <a:cubicBezTo>
                  <a:pt x="18511" y="2875"/>
                  <a:pt x="18573" y="2898"/>
                  <a:pt x="18634" y="2898"/>
                </a:cubicBezTo>
                <a:cubicBezTo>
                  <a:pt x="18760" y="2898"/>
                  <a:pt x="18881" y="2800"/>
                  <a:pt x="18881" y="2652"/>
                </a:cubicBezTo>
                <a:cubicBezTo>
                  <a:pt x="18881" y="2514"/>
                  <a:pt x="18772" y="2404"/>
                  <a:pt x="18634" y="2404"/>
                </a:cubicBezTo>
                <a:close/>
                <a:moveTo>
                  <a:pt x="19856" y="2404"/>
                </a:moveTo>
                <a:cubicBezTo>
                  <a:pt x="19633" y="2404"/>
                  <a:pt x="19524" y="2671"/>
                  <a:pt x="19680" y="2824"/>
                </a:cubicBezTo>
                <a:cubicBezTo>
                  <a:pt x="19730" y="2875"/>
                  <a:pt x="19792" y="2898"/>
                  <a:pt x="19853" y="2898"/>
                </a:cubicBezTo>
                <a:cubicBezTo>
                  <a:pt x="19979" y="2898"/>
                  <a:pt x="20100" y="2800"/>
                  <a:pt x="20100" y="2652"/>
                </a:cubicBezTo>
                <a:cubicBezTo>
                  <a:pt x="20100" y="2514"/>
                  <a:pt x="19991" y="2404"/>
                  <a:pt x="19856" y="2404"/>
                </a:cubicBezTo>
                <a:close/>
                <a:moveTo>
                  <a:pt x="21075" y="2404"/>
                </a:moveTo>
                <a:cubicBezTo>
                  <a:pt x="20852" y="2404"/>
                  <a:pt x="20743" y="2671"/>
                  <a:pt x="20899" y="2824"/>
                </a:cubicBezTo>
                <a:cubicBezTo>
                  <a:pt x="20950" y="2875"/>
                  <a:pt x="21013" y="2898"/>
                  <a:pt x="21073" y="2898"/>
                </a:cubicBezTo>
                <a:cubicBezTo>
                  <a:pt x="21199" y="2898"/>
                  <a:pt x="21319" y="2800"/>
                  <a:pt x="21319" y="2652"/>
                </a:cubicBezTo>
                <a:cubicBezTo>
                  <a:pt x="21319" y="2514"/>
                  <a:pt x="21210" y="2404"/>
                  <a:pt x="21075" y="2404"/>
                </a:cubicBezTo>
                <a:close/>
                <a:moveTo>
                  <a:pt x="22294" y="2404"/>
                </a:moveTo>
                <a:cubicBezTo>
                  <a:pt x="22075" y="2404"/>
                  <a:pt x="21965" y="2671"/>
                  <a:pt x="22118" y="2824"/>
                </a:cubicBezTo>
                <a:cubicBezTo>
                  <a:pt x="22169" y="2875"/>
                  <a:pt x="22232" y="2898"/>
                  <a:pt x="22293" y="2898"/>
                </a:cubicBezTo>
                <a:cubicBezTo>
                  <a:pt x="22420" y="2898"/>
                  <a:pt x="22541" y="2800"/>
                  <a:pt x="22541" y="2652"/>
                </a:cubicBezTo>
                <a:cubicBezTo>
                  <a:pt x="22541" y="2514"/>
                  <a:pt x="22429" y="2404"/>
                  <a:pt x="22294" y="2404"/>
                </a:cubicBezTo>
                <a:close/>
                <a:moveTo>
                  <a:pt x="23513" y="2404"/>
                </a:moveTo>
                <a:cubicBezTo>
                  <a:pt x="23294" y="2404"/>
                  <a:pt x="23184" y="2671"/>
                  <a:pt x="23337" y="2824"/>
                </a:cubicBezTo>
                <a:cubicBezTo>
                  <a:pt x="23388" y="2875"/>
                  <a:pt x="23451" y="2898"/>
                  <a:pt x="23512" y="2898"/>
                </a:cubicBezTo>
                <a:cubicBezTo>
                  <a:pt x="23639" y="2898"/>
                  <a:pt x="23761" y="2800"/>
                  <a:pt x="23761" y="2652"/>
                </a:cubicBezTo>
                <a:cubicBezTo>
                  <a:pt x="23761" y="2514"/>
                  <a:pt x="23648" y="2404"/>
                  <a:pt x="23513" y="2404"/>
                </a:cubicBezTo>
                <a:close/>
                <a:moveTo>
                  <a:pt x="24732" y="2404"/>
                </a:moveTo>
                <a:cubicBezTo>
                  <a:pt x="24513" y="2404"/>
                  <a:pt x="24403" y="2671"/>
                  <a:pt x="24557" y="2824"/>
                </a:cubicBezTo>
                <a:cubicBezTo>
                  <a:pt x="24607" y="2875"/>
                  <a:pt x="24670" y="2898"/>
                  <a:pt x="24731" y="2898"/>
                </a:cubicBezTo>
                <a:cubicBezTo>
                  <a:pt x="24858" y="2898"/>
                  <a:pt x="24980" y="2800"/>
                  <a:pt x="24980" y="2652"/>
                </a:cubicBezTo>
                <a:cubicBezTo>
                  <a:pt x="24980" y="2514"/>
                  <a:pt x="24870" y="2404"/>
                  <a:pt x="24732" y="2404"/>
                </a:cubicBezTo>
                <a:close/>
                <a:moveTo>
                  <a:pt x="25951" y="2404"/>
                </a:moveTo>
                <a:cubicBezTo>
                  <a:pt x="25732" y="2404"/>
                  <a:pt x="25622" y="2671"/>
                  <a:pt x="25779" y="2824"/>
                </a:cubicBezTo>
                <a:cubicBezTo>
                  <a:pt x="25829" y="2875"/>
                  <a:pt x="25891" y="2898"/>
                  <a:pt x="25951" y="2898"/>
                </a:cubicBezTo>
                <a:cubicBezTo>
                  <a:pt x="26077" y="2898"/>
                  <a:pt x="26199" y="2800"/>
                  <a:pt x="26199" y="2652"/>
                </a:cubicBezTo>
                <a:cubicBezTo>
                  <a:pt x="26199" y="2514"/>
                  <a:pt x="26089" y="2404"/>
                  <a:pt x="25951" y="2404"/>
                </a:cubicBezTo>
                <a:close/>
                <a:moveTo>
                  <a:pt x="27170" y="2404"/>
                </a:moveTo>
                <a:cubicBezTo>
                  <a:pt x="26951" y="2404"/>
                  <a:pt x="26841" y="2671"/>
                  <a:pt x="26998" y="2824"/>
                </a:cubicBezTo>
                <a:cubicBezTo>
                  <a:pt x="27048" y="2875"/>
                  <a:pt x="27110" y="2898"/>
                  <a:pt x="27170" y="2898"/>
                </a:cubicBezTo>
                <a:cubicBezTo>
                  <a:pt x="27296" y="2898"/>
                  <a:pt x="27418" y="2800"/>
                  <a:pt x="27418" y="2652"/>
                </a:cubicBezTo>
                <a:cubicBezTo>
                  <a:pt x="27418" y="2514"/>
                  <a:pt x="27308" y="2404"/>
                  <a:pt x="27170" y="2404"/>
                </a:cubicBezTo>
                <a:close/>
                <a:moveTo>
                  <a:pt x="28392" y="2404"/>
                </a:moveTo>
                <a:cubicBezTo>
                  <a:pt x="28170" y="2404"/>
                  <a:pt x="28060" y="2671"/>
                  <a:pt x="28217" y="2824"/>
                </a:cubicBezTo>
                <a:cubicBezTo>
                  <a:pt x="28267" y="2875"/>
                  <a:pt x="28329" y="2898"/>
                  <a:pt x="28389" y="2898"/>
                </a:cubicBezTo>
                <a:cubicBezTo>
                  <a:pt x="28515" y="2898"/>
                  <a:pt x="28637" y="2800"/>
                  <a:pt x="28637" y="2652"/>
                </a:cubicBezTo>
                <a:cubicBezTo>
                  <a:pt x="28637" y="2514"/>
                  <a:pt x="28527" y="2404"/>
                  <a:pt x="28392" y="2404"/>
                </a:cubicBezTo>
                <a:close/>
                <a:moveTo>
                  <a:pt x="29611" y="2404"/>
                </a:moveTo>
                <a:cubicBezTo>
                  <a:pt x="29389" y="2404"/>
                  <a:pt x="29279" y="2671"/>
                  <a:pt x="29436" y="2824"/>
                </a:cubicBezTo>
                <a:cubicBezTo>
                  <a:pt x="29487" y="2875"/>
                  <a:pt x="29549" y="2898"/>
                  <a:pt x="29610" y="2898"/>
                </a:cubicBezTo>
                <a:cubicBezTo>
                  <a:pt x="29736" y="2898"/>
                  <a:pt x="29856" y="2800"/>
                  <a:pt x="29856" y="2652"/>
                </a:cubicBezTo>
                <a:cubicBezTo>
                  <a:pt x="29856" y="2514"/>
                  <a:pt x="29746" y="2404"/>
                  <a:pt x="29611" y="2404"/>
                </a:cubicBezTo>
                <a:close/>
                <a:moveTo>
                  <a:pt x="30830" y="2404"/>
                </a:moveTo>
                <a:cubicBezTo>
                  <a:pt x="30611" y="2404"/>
                  <a:pt x="30501" y="2671"/>
                  <a:pt x="30655" y="2824"/>
                </a:cubicBezTo>
                <a:cubicBezTo>
                  <a:pt x="30706" y="2875"/>
                  <a:pt x="30768" y="2898"/>
                  <a:pt x="30830" y="2898"/>
                </a:cubicBezTo>
                <a:cubicBezTo>
                  <a:pt x="30957" y="2898"/>
                  <a:pt x="31078" y="2800"/>
                  <a:pt x="31078" y="2652"/>
                </a:cubicBezTo>
                <a:cubicBezTo>
                  <a:pt x="31078" y="2514"/>
                  <a:pt x="30965" y="2404"/>
                  <a:pt x="30830" y="2404"/>
                </a:cubicBezTo>
                <a:close/>
                <a:moveTo>
                  <a:pt x="32049" y="2404"/>
                </a:moveTo>
                <a:cubicBezTo>
                  <a:pt x="31830" y="2404"/>
                  <a:pt x="31720" y="2671"/>
                  <a:pt x="31874" y="2824"/>
                </a:cubicBezTo>
                <a:cubicBezTo>
                  <a:pt x="31925" y="2875"/>
                  <a:pt x="31987" y="2898"/>
                  <a:pt x="32049" y="2898"/>
                </a:cubicBezTo>
                <a:cubicBezTo>
                  <a:pt x="32176" y="2898"/>
                  <a:pt x="32297" y="2800"/>
                  <a:pt x="32297" y="2652"/>
                </a:cubicBezTo>
                <a:cubicBezTo>
                  <a:pt x="32297" y="2514"/>
                  <a:pt x="32184" y="2404"/>
                  <a:pt x="32049" y="2404"/>
                </a:cubicBezTo>
                <a:close/>
                <a:moveTo>
                  <a:pt x="33269" y="2404"/>
                </a:moveTo>
                <a:cubicBezTo>
                  <a:pt x="33049" y="2404"/>
                  <a:pt x="32939" y="2671"/>
                  <a:pt x="33093" y="2824"/>
                </a:cubicBezTo>
                <a:cubicBezTo>
                  <a:pt x="33144" y="2875"/>
                  <a:pt x="33207" y="2898"/>
                  <a:pt x="33268" y="2898"/>
                </a:cubicBezTo>
                <a:cubicBezTo>
                  <a:pt x="33395" y="2898"/>
                  <a:pt x="33516" y="2800"/>
                  <a:pt x="33516" y="2652"/>
                </a:cubicBezTo>
                <a:cubicBezTo>
                  <a:pt x="33516" y="2514"/>
                  <a:pt x="33406" y="2404"/>
                  <a:pt x="33269" y="2404"/>
                </a:cubicBezTo>
                <a:close/>
                <a:moveTo>
                  <a:pt x="34488" y="2404"/>
                </a:moveTo>
                <a:cubicBezTo>
                  <a:pt x="34268" y="2404"/>
                  <a:pt x="34159" y="2671"/>
                  <a:pt x="34315" y="2824"/>
                </a:cubicBezTo>
                <a:cubicBezTo>
                  <a:pt x="34365" y="2875"/>
                  <a:pt x="34427" y="2898"/>
                  <a:pt x="34488" y="2898"/>
                </a:cubicBezTo>
                <a:cubicBezTo>
                  <a:pt x="34614" y="2898"/>
                  <a:pt x="34735" y="2800"/>
                  <a:pt x="34735" y="2652"/>
                </a:cubicBezTo>
                <a:cubicBezTo>
                  <a:pt x="34735" y="2514"/>
                  <a:pt x="34625" y="2404"/>
                  <a:pt x="34488" y="2404"/>
                </a:cubicBezTo>
                <a:close/>
                <a:moveTo>
                  <a:pt x="35707" y="2404"/>
                </a:moveTo>
                <a:cubicBezTo>
                  <a:pt x="35487" y="2404"/>
                  <a:pt x="35378" y="2671"/>
                  <a:pt x="35534" y="2824"/>
                </a:cubicBezTo>
                <a:cubicBezTo>
                  <a:pt x="35584" y="2875"/>
                  <a:pt x="35646" y="2898"/>
                  <a:pt x="35707" y="2898"/>
                </a:cubicBezTo>
                <a:cubicBezTo>
                  <a:pt x="35833" y="2898"/>
                  <a:pt x="35954" y="2800"/>
                  <a:pt x="35954" y="2652"/>
                </a:cubicBezTo>
                <a:cubicBezTo>
                  <a:pt x="35954" y="2514"/>
                  <a:pt x="35845" y="2404"/>
                  <a:pt x="35707" y="2404"/>
                </a:cubicBezTo>
                <a:close/>
                <a:moveTo>
                  <a:pt x="36929" y="2404"/>
                </a:moveTo>
                <a:cubicBezTo>
                  <a:pt x="36706" y="2404"/>
                  <a:pt x="36597" y="2671"/>
                  <a:pt x="36753" y="2824"/>
                </a:cubicBezTo>
                <a:cubicBezTo>
                  <a:pt x="36803" y="2875"/>
                  <a:pt x="36865" y="2898"/>
                  <a:pt x="36926" y="2898"/>
                </a:cubicBezTo>
                <a:cubicBezTo>
                  <a:pt x="37052" y="2898"/>
                  <a:pt x="37173" y="2800"/>
                  <a:pt x="37173" y="2652"/>
                </a:cubicBezTo>
                <a:cubicBezTo>
                  <a:pt x="37173" y="2514"/>
                  <a:pt x="37064" y="2404"/>
                  <a:pt x="36929" y="2404"/>
                </a:cubicBezTo>
                <a:close/>
                <a:moveTo>
                  <a:pt x="38148" y="2404"/>
                </a:moveTo>
                <a:cubicBezTo>
                  <a:pt x="37928" y="2404"/>
                  <a:pt x="37816" y="2671"/>
                  <a:pt x="37972" y="2824"/>
                </a:cubicBezTo>
                <a:cubicBezTo>
                  <a:pt x="38023" y="2875"/>
                  <a:pt x="38086" y="2898"/>
                  <a:pt x="38146" y="2898"/>
                </a:cubicBezTo>
                <a:cubicBezTo>
                  <a:pt x="38272" y="2898"/>
                  <a:pt x="38392" y="2800"/>
                  <a:pt x="38392" y="2652"/>
                </a:cubicBezTo>
                <a:cubicBezTo>
                  <a:pt x="38392" y="2514"/>
                  <a:pt x="38283" y="2404"/>
                  <a:pt x="38148" y="2404"/>
                </a:cubicBezTo>
                <a:close/>
                <a:moveTo>
                  <a:pt x="39367" y="2404"/>
                </a:moveTo>
                <a:cubicBezTo>
                  <a:pt x="39148" y="2404"/>
                  <a:pt x="39038" y="2671"/>
                  <a:pt x="39191" y="2824"/>
                </a:cubicBezTo>
                <a:cubicBezTo>
                  <a:pt x="39242" y="2875"/>
                  <a:pt x="39305" y="2898"/>
                  <a:pt x="39366" y="2898"/>
                </a:cubicBezTo>
                <a:cubicBezTo>
                  <a:pt x="39493" y="2898"/>
                  <a:pt x="39614" y="2800"/>
                  <a:pt x="39614" y="2652"/>
                </a:cubicBezTo>
                <a:cubicBezTo>
                  <a:pt x="39614" y="2514"/>
                  <a:pt x="39502" y="2404"/>
                  <a:pt x="39367" y="2404"/>
                </a:cubicBezTo>
                <a:close/>
                <a:moveTo>
                  <a:pt x="40586" y="2404"/>
                </a:moveTo>
                <a:cubicBezTo>
                  <a:pt x="40367" y="2404"/>
                  <a:pt x="40257" y="2671"/>
                  <a:pt x="40410" y="2824"/>
                </a:cubicBezTo>
                <a:cubicBezTo>
                  <a:pt x="40461" y="2875"/>
                  <a:pt x="40524" y="2898"/>
                  <a:pt x="40585" y="2898"/>
                </a:cubicBezTo>
                <a:cubicBezTo>
                  <a:pt x="40712" y="2898"/>
                  <a:pt x="40834" y="2800"/>
                  <a:pt x="40834" y="2652"/>
                </a:cubicBezTo>
                <a:cubicBezTo>
                  <a:pt x="40834" y="2514"/>
                  <a:pt x="40721" y="2404"/>
                  <a:pt x="40586" y="2404"/>
                </a:cubicBezTo>
                <a:close/>
                <a:moveTo>
                  <a:pt x="41805" y="2404"/>
                </a:moveTo>
                <a:cubicBezTo>
                  <a:pt x="41586" y="2404"/>
                  <a:pt x="41476" y="2671"/>
                  <a:pt x="41630" y="2824"/>
                </a:cubicBezTo>
                <a:cubicBezTo>
                  <a:pt x="41680" y="2875"/>
                  <a:pt x="41743" y="2898"/>
                  <a:pt x="41804" y="2898"/>
                </a:cubicBezTo>
                <a:cubicBezTo>
                  <a:pt x="41931" y="2898"/>
                  <a:pt x="42053" y="2800"/>
                  <a:pt x="42053" y="2652"/>
                </a:cubicBezTo>
                <a:cubicBezTo>
                  <a:pt x="42053" y="2514"/>
                  <a:pt x="41943" y="2404"/>
                  <a:pt x="41805" y="2404"/>
                </a:cubicBezTo>
                <a:close/>
                <a:moveTo>
                  <a:pt x="43024" y="2404"/>
                </a:moveTo>
                <a:cubicBezTo>
                  <a:pt x="42805" y="2404"/>
                  <a:pt x="42695" y="2671"/>
                  <a:pt x="42852" y="2824"/>
                </a:cubicBezTo>
                <a:cubicBezTo>
                  <a:pt x="42902" y="2875"/>
                  <a:pt x="42964" y="2898"/>
                  <a:pt x="43024" y="2898"/>
                </a:cubicBezTo>
                <a:cubicBezTo>
                  <a:pt x="43150" y="2898"/>
                  <a:pt x="43272" y="2800"/>
                  <a:pt x="43272" y="2652"/>
                </a:cubicBezTo>
                <a:cubicBezTo>
                  <a:pt x="43272" y="2514"/>
                  <a:pt x="43162" y="2404"/>
                  <a:pt x="43024" y="2404"/>
                </a:cubicBezTo>
                <a:close/>
                <a:moveTo>
                  <a:pt x="44243" y="2404"/>
                </a:moveTo>
                <a:cubicBezTo>
                  <a:pt x="44024" y="2404"/>
                  <a:pt x="43914" y="2671"/>
                  <a:pt x="44071" y="2824"/>
                </a:cubicBezTo>
                <a:cubicBezTo>
                  <a:pt x="44121" y="2875"/>
                  <a:pt x="44183" y="2898"/>
                  <a:pt x="44243" y="2898"/>
                </a:cubicBezTo>
                <a:cubicBezTo>
                  <a:pt x="44369" y="2898"/>
                  <a:pt x="44491" y="2800"/>
                  <a:pt x="44491" y="2652"/>
                </a:cubicBezTo>
                <a:cubicBezTo>
                  <a:pt x="44491" y="2514"/>
                  <a:pt x="44381" y="2404"/>
                  <a:pt x="44243" y="2404"/>
                </a:cubicBezTo>
                <a:close/>
                <a:moveTo>
                  <a:pt x="45465" y="2404"/>
                </a:moveTo>
                <a:cubicBezTo>
                  <a:pt x="45243" y="2404"/>
                  <a:pt x="45133" y="2671"/>
                  <a:pt x="45290" y="2824"/>
                </a:cubicBezTo>
                <a:cubicBezTo>
                  <a:pt x="45340" y="2875"/>
                  <a:pt x="45402" y="2898"/>
                  <a:pt x="45462" y="2898"/>
                </a:cubicBezTo>
                <a:cubicBezTo>
                  <a:pt x="45588" y="2898"/>
                  <a:pt x="45710" y="2800"/>
                  <a:pt x="45710" y="2652"/>
                </a:cubicBezTo>
                <a:cubicBezTo>
                  <a:pt x="45710" y="2514"/>
                  <a:pt x="45600" y="2404"/>
                  <a:pt x="45465" y="2404"/>
                </a:cubicBezTo>
                <a:close/>
                <a:moveTo>
                  <a:pt x="46684" y="2404"/>
                </a:moveTo>
                <a:cubicBezTo>
                  <a:pt x="46465" y="2404"/>
                  <a:pt x="46352" y="2671"/>
                  <a:pt x="46509" y="2824"/>
                </a:cubicBezTo>
                <a:cubicBezTo>
                  <a:pt x="46560" y="2875"/>
                  <a:pt x="46622" y="2898"/>
                  <a:pt x="46683" y="2898"/>
                </a:cubicBezTo>
                <a:cubicBezTo>
                  <a:pt x="46809" y="2898"/>
                  <a:pt x="46929" y="2800"/>
                  <a:pt x="46929" y="2652"/>
                </a:cubicBezTo>
                <a:cubicBezTo>
                  <a:pt x="46929" y="2514"/>
                  <a:pt x="46819" y="2404"/>
                  <a:pt x="46684" y="2404"/>
                </a:cubicBezTo>
                <a:close/>
                <a:moveTo>
                  <a:pt x="47903" y="2404"/>
                </a:moveTo>
                <a:cubicBezTo>
                  <a:pt x="47684" y="2404"/>
                  <a:pt x="47574" y="2671"/>
                  <a:pt x="47728" y="2824"/>
                </a:cubicBezTo>
                <a:cubicBezTo>
                  <a:pt x="47779" y="2875"/>
                  <a:pt x="47841" y="2898"/>
                  <a:pt x="47903" y="2898"/>
                </a:cubicBezTo>
                <a:cubicBezTo>
                  <a:pt x="48030" y="2898"/>
                  <a:pt x="48151" y="2800"/>
                  <a:pt x="48151" y="2652"/>
                </a:cubicBezTo>
                <a:cubicBezTo>
                  <a:pt x="48151" y="2514"/>
                  <a:pt x="48038" y="2404"/>
                  <a:pt x="47903" y="2404"/>
                </a:cubicBezTo>
                <a:close/>
                <a:moveTo>
                  <a:pt x="49122" y="2404"/>
                </a:moveTo>
                <a:cubicBezTo>
                  <a:pt x="48903" y="2404"/>
                  <a:pt x="48793" y="2671"/>
                  <a:pt x="48947" y="2824"/>
                </a:cubicBezTo>
                <a:cubicBezTo>
                  <a:pt x="48998" y="2875"/>
                  <a:pt x="49060" y="2898"/>
                  <a:pt x="49122" y="2898"/>
                </a:cubicBezTo>
                <a:cubicBezTo>
                  <a:pt x="49249" y="2898"/>
                  <a:pt x="49370" y="2800"/>
                  <a:pt x="49370" y="2652"/>
                </a:cubicBezTo>
                <a:cubicBezTo>
                  <a:pt x="49370" y="2514"/>
                  <a:pt x="49257" y="2404"/>
                  <a:pt x="49122" y="2404"/>
                </a:cubicBezTo>
                <a:close/>
                <a:moveTo>
                  <a:pt x="50342" y="2404"/>
                </a:moveTo>
                <a:cubicBezTo>
                  <a:pt x="50122" y="2404"/>
                  <a:pt x="50012" y="2671"/>
                  <a:pt x="50166" y="2824"/>
                </a:cubicBezTo>
                <a:cubicBezTo>
                  <a:pt x="50217" y="2875"/>
                  <a:pt x="50280" y="2898"/>
                  <a:pt x="50341" y="2898"/>
                </a:cubicBezTo>
                <a:cubicBezTo>
                  <a:pt x="50468" y="2898"/>
                  <a:pt x="50589" y="2800"/>
                  <a:pt x="50589" y="2652"/>
                </a:cubicBezTo>
                <a:cubicBezTo>
                  <a:pt x="50589" y="2514"/>
                  <a:pt x="50479" y="2404"/>
                  <a:pt x="50342" y="2404"/>
                </a:cubicBezTo>
                <a:close/>
                <a:moveTo>
                  <a:pt x="51561" y="2404"/>
                </a:moveTo>
                <a:cubicBezTo>
                  <a:pt x="51341" y="2404"/>
                  <a:pt x="51232" y="2671"/>
                  <a:pt x="51388" y="2824"/>
                </a:cubicBezTo>
                <a:cubicBezTo>
                  <a:pt x="51438" y="2875"/>
                  <a:pt x="51500" y="2898"/>
                  <a:pt x="51561" y="2898"/>
                </a:cubicBezTo>
                <a:cubicBezTo>
                  <a:pt x="51687" y="2898"/>
                  <a:pt x="51808" y="2800"/>
                  <a:pt x="51808" y="2652"/>
                </a:cubicBezTo>
                <a:cubicBezTo>
                  <a:pt x="51808" y="2514"/>
                  <a:pt x="51698" y="2404"/>
                  <a:pt x="51561" y="2404"/>
                </a:cubicBezTo>
                <a:close/>
                <a:moveTo>
                  <a:pt x="52780" y="2404"/>
                </a:moveTo>
                <a:cubicBezTo>
                  <a:pt x="52560" y="2404"/>
                  <a:pt x="52451" y="2671"/>
                  <a:pt x="52607" y="2824"/>
                </a:cubicBezTo>
                <a:cubicBezTo>
                  <a:pt x="52657" y="2875"/>
                  <a:pt x="52719" y="2898"/>
                  <a:pt x="52780" y="2898"/>
                </a:cubicBezTo>
                <a:cubicBezTo>
                  <a:pt x="52906" y="2898"/>
                  <a:pt x="53027" y="2800"/>
                  <a:pt x="53027" y="2652"/>
                </a:cubicBezTo>
                <a:cubicBezTo>
                  <a:pt x="53027" y="2514"/>
                  <a:pt x="52917" y="2404"/>
                  <a:pt x="52780" y="2404"/>
                </a:cubicBezTo>
                <a:close/>
                <a:moveTo>
                  <a:pt x="54002" y="2404"/>
                </a:moveTo>
                <a:cubicBezTo>
                  <a:pt x="53779" y="2404"/>
                  <a:pt x="53670" y="2671"/>
                  <a:pt x="53826" y="2824"/>
                </a:cubicBezTo>
                <a:cubicBezTo>
                  <a:pt x="53876" y="2875"/>
                  <a:pt x="53938" y="2898"/>
                  <a:pt x="53999" y="2898"/>
                </a:cubicBezTo>
                <a:cubicBezTo>
                  <a:pt x="54125" y="2898"/>
                  <a:pt x="54246" y="2800"/>
                  <a:pt x="54246" y="2652"/>
                </a:cubicBezTo>
                <a:cubicBezTo>
                  <a:pt x="54246" y="2514"/>
                  <a:pt x="54137" y="2404"/>
                  <a:pt x="54002" y="2404"/>
                </a:cubicBezTo>
                <a:close/>
                <a:moveTo>
                  <a:pt x="55221" y="2404"/>
                </a:moveTo>
                <a:cubicBezTo>
                  <a:pt x="55001" y="2404"/>
                  <a:pt x="54889" y="2671"/>
                  <a:pt x="55045" y="2824"/>
                </a:cubicBezTo>
                <a:cubicBezTo>
                  <a:pt x="55096" y="2875"/>
                  <a:pt x="55159" y="2898"/>
                  <a:pt x="55219" y="2898"/>
                </a:cubicBezTo>
                <a:cubicBezTo>
                  <a:pt x="55345" y="2898"/>
                  <a:pt x="55465" y="2800"/>
                  <a:pt x="55465" y="2652"/>
                </a:cubicBezTo>
                <a:cubicBezTo>
                  <a:pt x="55465" y="2514"/>
                  <a:pt x="55356" y="2404"/>
                  <a:pt x="55221" y="2404"/>
                </a:cubicBezTo>
                <a:close/>
                <a:moveTo>
                  <a:pt x="56440" y="2404"/>
                </a:moveTo>
                <a:cubicBezTo>
                  <a:pt x="56221" y="2404"/>
                  <a:pt x="56111" y="2671"/>
                  <a:pt x="56264" y="2824"/>
                </a:cubicBezTo>
                <a:cubicBezTo>
                  <a:pt x="56315" y="2875"/>
                  <a:pt x="56378" y="2898"/>
                  <a:pt x="56439" y="2898"/>
                </a:cubicBezTo>
                <a:cubicBezTo>
                  <a:pt x="56566" y="2898"/>
                  <a:pt x="56687" y="2800"/>
                  <a:pt x="56687" y="2652"/>
                </a:cubicBezTo>
                <a:cubicBezTo>
                  <a:pt x="56684" y="2514"/>
                  <a:pt x="56575" y="2404"/>
                  <a:pt x="56440" y="2404"/>
                </a:cubicBezTo>
                <a:close/>
                <a:moveTo>
                  <a:pt x="57659" y="2404"/>
                </a:moveTo>
                <a:cubicBezTo>
                  <a:pt x="57440" y="2404"/>
                  <a:pt x="57330" y="2671"/>
                  <a:pt x="57483" y="2824"/>
                </a:cubicBezTo>
                <a:cubicBezTo>
                  <a:pt x="57534" y="2875"/>
                  <a:pt x="57597" y="2898"/>
                  <a:pt x="57658" y="2898"/>
                </a:cubicBezTo>
                <a:cubicBezTo>
                  <a:pt x="57785" y="2898"/>
                  <a:pt x="57907" y="2800"/>
                  <a:pt x="57907" y="2652"/>
                </a:cubicBezTo>
                <a:cubicBezTo>
                  <a:pt x="57907" y="2514"/>
                  <a:pt x="57794" y="2404"/>
                  <a:pt x="57659" y="2404"/>
                </a:cubicBezTo>
                <a:close/>
                <a:moveTo>
                  <a:pt x="58878" y="2404"/>
                </a:moveTo>
                <a:cubicBezTo>
                  <a:pt x="58659" y="2404"/>
                  <a:pt x="58549" y="2671"/>
                  <a:pt x="58703" y="2824"/>
                </a:cubicBezTo>
                <a:cubicBezTo>
                  <a:pt x="58753" y="2875"/>
                  <a:pt x="58816" y="2898"/>
                  <a:pt x="58877" y="2898"/>
                </a:cubicBezTo>
                <a:cubicBezTo>
                  <a:pt x="59004" y="2898"/>
                  <a:pt x="59126" y="2800"/>
                  <a:pt x="59126" y="2652"/>
                </a:cubicBezTo>
                <a:cubicBezTo>
                  <a:pt x="59126" y="2514"/>
                  <a:pt x="59016" y="2404"/>
                  <a:pt x="58878" y="2404"/>
                </a:cubicBezTo>
                <a:close/>
                <a:moveTo>
                  <a:pt x="60097" y="2404"/>
                </a:moveTo>
                <a:cubicBezTo>
                  <a:pt x="59878" y="2404"/>
                  <a:pt x="59768" y="2671"/>
                  <a:pt x="59925" y="2824"/>
                </a:cubicBezTo>
                <a:cubicBezTo>
                  <a:pt x="59975" y="2875"/>
                  <a:pt x="60037" y="2898"/>
                  <a:pt x="60097" y="2898"/>
                </a:cubicBezTo>
                <a:cubicBezTo>
                  <a:pt x="60223" y="2898"/>
                  <a:pt x="60345" y="2800"/>
                  <a:pt x="60345" y="2652"/>
                </a:cubicBezTo>
                <a:cubicBezTo>
                  <a:pt x="60345" y="2514"/>
                  <a:pt x="60235" y="2404"/>
                  <a:pt x="60097" y="2404"/>
                </a:cubicBezTo>
                <a:close/>
                <a:moveTo>
                  <a:pt x="61316" y="2404"/>
                </a:moveTo>
                <a:cubicBezTo>
                  <a:pt x="61097" y="2404"/>
                  <a:pt x="60987" y="2671"/>
                  <a:pt x="61144" y="2824"/>
                </a:cubicBezTo>
                <a:cubicBezTo>
                  <a:pt x="61194" y="2875"/>
                  <a:pt x="61256" y="2898"/>
                  <a:pt x="61316" y="2898"/>
                </a:cubicBezTo>
                <a:cubicBezTo>
                  <a:pt x="61442" y="2898"/>
                  <a:pt x="61564" y="2800"/>
                  <a:pt x="61564" y="2652"/>
                </a:cubicBezTo>
                <a:cubicBezTo>
                  <a:pt x="61564" y="2514"/>
                  <a:pt x="61454" y="2404"/>
                  <a:pt x="61316" y="2404"/>
                </a:cubicBezTo>
                <a:close/>
                <a:moveTo>
                  <a:pt x="62538" y="2404"/>
                </a:moveTo>
                <a:cubicBezTo>
                  <a:pt x="62316" y="2404"/>
                  <a:pt x="62206" y="2671"/>
                  <a:pt x="62363" y="2824"/>
                </a:cubicBezTo>
                <a:cubicBezTo>
                  <a:pt x="62414" y="2875"/>
                  <a:pt x="62476" y="2898"/>
                  <a:pt x="62537" y="2898"/>
                </a:cubicBezTo>
                <a:cubicBezTo>
                  <a:pt x="62663" y="2898"/>
                  <a:pt x="62783" y="2800"/>
                  <a:pt x="62783" y="2652"/>
                </a:cubicBezTo>
                <a:cubicBezTo>
                  <a:pt x="62783" y="2514"/>
                  <a:pt x="62673" y="2404"/>
                  <a:pt x="62538" y="2404"/>
                </a:cubicBezTo>
                <a:close/>
                <a:moveTo>
                  <a:pt x="63757" y="2404"/>
                </a:moveTo>
                <a:cubicBezTo>
                  <a:pt x="63538" y="2404"/>
                  <a:pt x="63425" y="2671"/>
                  <a:pt x="63582" y="2824"/>
                </a:cubicBezTo>
                <a:cubicBezTo>
                  <a:pt x="63633" y="2875"/>
                  <a:pt x="63695" y="2898"/>
                  <a:pt x="63756" y="2898"/>
                </a:cubicBezTo>
                <a:cubicBezTo>
                  <a:pt x="63882" y="2898"/>
                  <a:pt x="64002" y="2800"/>
                  <a:pt x="64002" y="2652"/>
                </a:cubicBezTo>
                <a:cubicBezTo>
                  <a:pt x="64002" y="2514"/>
                  <a:pt x="63892" y="2404"/>
                  <a:pt x="63757" y="2404"/>
                </a:cubicBezTo>
                <a:close/>
                <a:moveTo>
                  <a:pt x="64976" y="2404"/>
                </a:moveTo>
                <a:cubicBezTo>
                  <a:pt x="64757" y="2404"/>
                  <a:pt x="64647" y="2671"/>
                  <a:pt x="64801" y="2824"/>
                </a:cubicBezTo>
                <a:cubicBezTo>
                  <a:pt x="64852" y="2875"/>
                  <a:pt x="64914" y="2898"/>
                  <a:pt x="64976" y="2898"/>
                </a:cubicBezTo>
                <a:cubicBezTo>
                  <a:pt x="65103" y="2898"/>
                  <a:pt x="65224" y="2800"/>
                  <a:pt x="65224" y="2652"/>
                </a:cubicBezTo>
                <a:cubicBezTo>
                  <a:pt x="65221" y="2514"/>
                  <a:pt x="65111" y="2404"/>
                  <a:pt x="64976" y="2404"/>
                </a:cubicBezTo>
                <a:close/>
                <a:moveTo>
                  <a:pt x="66195" y="2404"/>
                </a:moveTo>
                <a:cubicBezTo>
                  <a:pt x="65976" y="2404"/>
                  <a:pt x="65866" y="2671"/>
                  <a:pt x="66020" y="2824"/>
                </a:cubicBezTo>
                <a:cubicBezTo>
                  <a:pt x="66071" y="2875"/>
                  <a:pt x="66133" y="2898"/>
                  <a:pt x="66195" y="2898"/>
                </a:cubicBezTo>
                <a:cubicBezTo>
                  <a:pt x="66322" y="2898"/>
                  <a:pt x="66443" y="2800"/>
                  <a:pt x="66443" y="2652"/>
                </a:cubicBezTo>
                <a:cubicBezTo>
                  <a:pt x="66443" y="2514"/>
                  <a:pt x="66330" y="2404"/>
                  <a:pt x="66195" y="2404"/>
                </a:cubicBezTo>
                <a:close/>
                <a:moveTo>
                  <a:pt x="67414" y="2404"/>
                </a:moveTo>
                <a:cubicBezTo>
                  <a:pt x="67195" y="2404"/>
                  <a:pt x="67085" y="2671"/>
                  <a:pt x="67239" y="2824"/>
                </a:cubicBezTo>
                <a:cubicBezTo>
                  <a:pt x="67290" y="2875"/>
                  <a:pt x="67353" y="2898"/>
                  <a:pt x="67414" y="2898"/>
                </a:cubicBezTo>
                <a:cubicBezTo>
                  <a:pt x="67541" y="2898"/>
                  <a:pt x="67662" y="2800"/>
                  <a:pt x="67662" y="2652"/>
                </a:cubicBezTo>
                <a:cubicBezTo>
                  <a:pt x="67662" y="2514"/>
                  <a:pt x="67552" y="2404"/>
                  <a:pt x="67414" y="2404"/>
                </a:cubicBezTo>
                <a:close/>
                <a:moveTo>
                  <a:pt x="68480" y="3680"/>
                </a:moveTo>
                <a:cubicBezTo>
                  <a:pt x="68420" y="3727"/>
                  <a:pt x="68389" y="3796"/>
                  <a:pt x="68389" y="3871"/>
                </a:cubicBezTo>
                <a:cubicBezTo>
                  <a:pt x="68389" y="3924"/>
                  <a:pt x="68405" y="3978"/>
                  <a:pt x="68439" y="4021"/>
                </a:cubicBezTo>
                <a:cubicBezTo>
                  <a:pt x="68452" y="3906"/>
                  <a:pt x="68464" y="3793"/>
                  <a:pt x="68480" y="3680"/>
                </a:cubicBezTo>
                <a:close/>
                <a:moveTo>
                  <a:pt x="1561" y="3623"/>
                </a:moveTo>
                <a:cubicBezTo>
                  <a:pt x="1539" y="3623"/>
                  <a:pt x="1517" y="3627"/>
                  <a:pt x="1495" y="3633"/>
                </a:cubicBezTo>
                <a:cubicBezTo>
                  <a:pt x="1573" y="3768"/>
                  <a:pt x="1655" y="3906"/>
                  <a:pt x="1736" y="4043"/>
                </a:cubicBezTo>
                <a:cubicBezTo>
                  <a:pt x="1890" y="3890"/>
                  <a:pt x="1780" y="3623"/>
                  <a:pt x="1561" y="3623"/>
                </a:cubicBezTo>
                <a:close/>
                <a:moveTo>
                  <a:pt x="55221" y="3623"/>
                </a:moveTo>
                <a:cubicBezTo>
                  <a:pt x="55001" y="3623"/>
                  <a:pt x="54889" y="3890"/>
                  <a:pt x="55045" y="4043"/>
                </a:cubicBezTo>
                <a:cubicBezTo>
                  <a:pt x="55096" y="4094"/>
                  <a:pt x="55159" y="4117"/>
                  <a:pt x="55219" y="4117"/>
                </a:cubicBezTo>
                <a:cubicBezTo>
                  <a:pt x="55345" y="4117"/>
                  <a:pt x="55465" y="4019"/>
                  <a:pt x="55465" y="3871"/>
                </a:cubicBezTo>
                <a:cubicBezTo>
                  <a:pt x="55465" y="3733"/>
                  <a:pt x="55356" y="3623"/>
                  <a:pt x="55221" y="3623"/>
                </a:cubicBezTo>
                <a:close/>
                <a:moveTo>
                  <a:pt x="56440" y="3623"/>
                </a:moveTo>
                <a:cubicBezTo>
                  <a:pt x="56221" y="3623"/>
                  <a:pt x="56111" y="3890"/>
                  <a:pt x="56264" y="4043"/>
                </a:cubicBezTo>
                <a:cubicBezTo>
                  <a:pt x="56315" y="4094"/>
                  <a:pt x="56378" y="4117"/>
                  <a:pt x="56439" y="4117"/>
                </a:cubicBezTo>
                <a:cubicBezTo>
                  <a:pt x="56566" y="4117"/>
                  <a:pt x="56687" y="4019"/>
                  <a:pt x="56687" y="3871"/>
                </a:cubicBezTo>
                <a:cubicBezTo>
                  <a:pt x="56684" y="3733"/>
                  <a:pt x="56575" y="3623"/>
                  <a:pt x="56440" y="3623"/>
                </a:cubicBezTo>
                <a:close/>
                <a:moveTo>
                  <a:pt x="57659" y="3623"/>
                </a:moveTo>
                <a:cubicBezTo>
                  <a:pt x="57440" y="3623"/>
                  <a:pt x="57330" y="3890"/>
                  <a:pt x="57483" y="4043"/>
                </a:cubicBezTo>
                <a:cubicBezTo>
                  <a:pt x="57534" y="4094"/>
                  <a:pt x="57597" y="4117"/>
                  <a:pt x="57658" y="4117"/>
                </a:cubicBezTo>
                <a:cubicBezTo>
                  <a:pt x="57785" y="4117"/>
                  <a:pt x="57907" y="4019"/>
                  <a:pt x="57907" y="3871"/>
                </a:cubicBezTo>
                <a:cubicBezTo>
                  <a:pt x="57907" y="3733"/>
                  <a:pt x="57794" y="3623"/>
                  <a:pt x="57659" y="3623"/>
                </a:cubicBezTo>
                <a:close/>
                <a:moveTo>
                  <a:pt x="58878" y="3623"/>
                </a:moveTo>
                <a:cubicBezTo>
                  <a:pt x="58659" y="3623"/>
                  <a:pt x="58549" y="3890"/>
                  <a:pt x="58703" y="4043"/>
                </a:cubicBezTo>
                <a:cubicBezTo>
                  <a:pt x="58753" y="4094"/>
                  <a:pt x="58816" y="4117"/>
                  <a:pt x="58877" y="4117"/>
                </a:cubicBezTo>
                <a:cubicBezTo>
                  <a:pt x="59004" y="4117"/>
                  <a:pt x="59126" y="4019"/>
                  <a:pt x="59126" y="3871"/>
                </a:cubicBezTo>
                <a:cubicBezTo>
                  <a:pt x="59126" y="3733"/>
                  <a:pt x="59016" y="3623"/>
                  <a:pt x="58878" y="3623"/>
                </a:cubicBezTo>
                <a:close/>
                <a:moveTo>
                  <a:pt x="60097" y="3623"/>
                </a:moveTo>
                <a:cubicBezTo>
                  <a:pt x="59878" y="3623"/>
                  <a:pt x="59768" y="3890"/>
                  <a:pt x="59925" y="4043"/>
                </a:cubicBezTo>
                <a:cubicBezTo>
                  <a:pt x="59975" y="4094"/>
                  <a:pt x="60037" y="4117"/>
                  <a:pt x="60097" y="4117"/>
                </a:cubicBezTo>
                <a:cubicBezTo>
                  <a:pt x="60223" y="4117"/>
                  <a:pt x="60345" y="4019"/>
                  <a:pt x="60345" y="3871"/>
                </a:cubicBezTo>
                <a:cubicBezTo>
                  <a:pt x="60345" y="3733"/>
                  <a:pt x="60235" y="3623"/>
                  <a:pt x="60097" y="3623"/>
                </a:cubicBezTo>
                <a:close/>
                <a:moveTo>
                  <a:pt x="61316" y="3623"/>
                </a:moveTo>
                <a:cubicBezTo>
                  <a:pt x="61097" y="3623"/>
                  <a:pt x="60987" y="3890"/>
                  <a:pt x="61144" y="4043"/>
                </a:cubicBezTo>
                <a:cubicBezTo>
                  <a:pt x="61194" y="4094"/>
                  <a:pt x="61256" y="4117"/>
                  <a:pt x="61316" y="4117"/>
                </a:cubicBezTo>
                <a:cubicBezTo>
                  <a:pt x="61442" y="4117"/>
                  <a:pt x="61564" y="4019"/>
                  <a:pt x="61564" y="3871"/>
                </a:cubicBezTo>
                <a:cubicBezTo>
                  <a:pt x="61564" y="3733"/>
                  <a:pt x="61454" y="3623"/>
                  <a:pt x="61316" y="3623"/>
                </a:cubicBezTo>
                <a:close/>
                <a:moveTo>
                  <a:pt x="62538" y="3623"/>
                </a:moveTo>
                <a:cubicBezTo>
                  <a:pt x="62316" y="3623"/>
                  <a:pt x="62206" y="3890"/>
                  <a:pt x="62363" y="4043"/>
                </a:cubicBezTo>
                <a:cubicBezTo>
                  <a:pt x="62414" y="4094"/>
                  <a:pt x="62476" y="4117"/>
                  <a:pt x="62537" y="4117"/>
                </a:cubicBezTo>
                <a:cubicBezTo>
                  <a:pt x="62663" y="4117"/>
                  <a:pt x="62783" y="4019"/>
                  <a:pt x="62783" y="3871"/>
                </a:cubicBezTo>
                <a:cubicBezTo>
                  <a:pt x="62783" y="3733"/>
                  <a:pt x="62673" y="3623"/>
                  <a:pt x="62538" y="3623"/>
                </a:cubicBezTo>
                <a:close/>
                <a:moveTo>
                  <a:pt x="63757" y="3623"/>
                </a:moveTo>
                <a:cubicBezTo>
                  <a:pt x="63538" y="3623"/>
                  <a:pt x="63425" y="3890"/>
                  <a:pt x="63582" y="4043"/>
                </a:cubicBezTo>
                <a:cubicBezTo>
                  <a:pt x="63633" y="4094"/>
                  <a:pt x="63695" y="4117"/>
                  <a:pt x="63756" y="4117"/>
                </a:cubicBezTo>
                <a:cubicBezTo>
                  <a:pt x="63882" y="4117"/>
                  <a:pt x="64002" y="4019"/>
                  <a:pt x="64002" y="3871"/>
                </a:cubicBezTo>
                <a:cubicBezTo>
                  <a:pt x="64002" y="3733"/>
                  <a:pt x="63892" y="3623"/>
                  <a:pt x="63757" y="3623"/>
                </a:cubicBezTo>
                <a:close/>
                <a:moveTo>
                  <a:pt x="64976" y="3623"/>
                </a:moveTo>
                <a:cubicBezTo>
                  <a:pt x="64757" y="3623"/>
                  <a:pt x="64647" y="3890"/>
                  <a:pt x="64801" y="4043"/>
                </a:cubicBezTo>
                <a:cubicBezTo>
                  <a:pt x="64852" y="4094"/>
                  <a:pt x="64914" y="4117"/>
                  <a:pt x="64976" y="4117"/>
                </a:cubicBezTo>
                <a:cubicBezTo>
                  <a:pt x="65103" y="4117"/>
                  <a:pt x="65224" y="4019"/>
                  <a:pt x="65224" y="3871"/>
                </a:cubicBezTo>
                <a:cubicBezTo>
                  <a:pt x="65224" y="3733"/>
                  <a:pt x="65111" y="3623"/>
                  <a:pt x="64976" y="3623"/>
                </a:cubicBezTo>
                <a:close/>
                <a:moveTo>
                  <a:pt x="66195" y="3623"/>
                </a:moveTo>
                <a:cubicBezTo>
                  <a:pt x="65976" y="3623"/>
                  <a:pt x="65866" y="3890"/>
                  <a:pt x="66020" y="4043"/>
                </a:cubicBezTo>
                <a:cubicBezTo>
                  <a:pt x="66071" y="4094"/>
                  <a:pt x="66133" y="4117"/>
                  <a:pt x="66195" y="4117"/>
                </a:cubicBezTo>
                <a:cubicBezTo>
                  <a:pt x="66322" y="4117"/>
                  <a:pt x="66443" y="4019"/>
                  <a:pt x="66443" y="3871"/>
                </a:cubicBezTo>
                <a:cubicBezTo>
                  <a:pt x="66443" y="3733"/>
                  <a:pt x="66330" y="3623"/>
                  <a:pt x="66195" y="3623"/>
                </a:cubicBezTo>
                <a:close/>
                <a:moveTo>
                  <a:pt x="67414" y="3623"/>
                </a:moveTo>
                <a:cubicBezTo>
                  <a:pt x="67195" y="3623"/>
                  <a:pt x="67085" y="3890"/>
                  <a:pt x="67239" y="4043"/>
                </a:cubicBezTo>
                <a:cubicBezTo>
                  <a:pt x="67290" y="4094"/>
                  <a:pt x="67353" y="4117"/>
                  <a:pt x="67414" y="4117"/>
                </a:cubicBezTo>
                <a:cubicBezTo>
                  <a:pt x="67541" y="4117"/>
                  <a:pt x="67662" y="4019"/>
                  <a:pt x="67662" y="3871"/>
                </a:cubicBezTo>
                <a:cubicBezTo>
                  <a:pt x="67662" y="3733"/>
                  <a:pt x="67552" y="3623"/>
                  <a:pt x="67414" y="3623"/>
                </a:cubicBezTo>
                <a:close/>
                <a:moveTo>
                  <a:pt x="2780" y="3623"/>
                </a:moveTo>
                <a:cubicBezTo>
                  <a:pt x="2560" y="3623"/>
                  <a:pt x="2451" y="3890"/>
                  <a:pt x="2607" y="4047"/>
                </a:cubicBezTo>
                <a:cubicBezTo>
                  <a:pt x="2657" y="4096"/>
                  <a:pt x="2718" y="4118"/>
                  <a:pt x="2778" y="4118"/>
                </a:cubicBezTo>
                <a:cubicBezTo>
                  <a:pt x="2905" y="4118"/>
                  <a:pt x="3027" y="4020"/>
                  <a:pt x="3027" y="3871"/>
                </a:cubicBezTo>
                <a:cubicBezTo>
                  <a:pt x="3027" y="3733"/>
                  <a:pt x="2918" y="3623"/>
                  <a:pt x="2780" y="3623"/>
                </a:cubicBezTo>
                <a:close/>
                <a:moveTo>
                  <a:pt x="4002" y="3623"/>
                </a:moveTo>
                <a:cubicBezTo>
                  <a:pt x="3779" y="3623"/>
                  <a:pt x="3670" y="3890"/>
                  <a:pt x="3826" y="4047"/>
                </a:cubicBezTo>
                <a:cubicBezTo>
                  <a:pt x="3876" y="4096"/>
                  <a:pt x="3937" y="4118"/>
                  <a:pt x="3997" y="4118"/>
                </a:cubicBezTo>
                <a:cubicBezTo>
                  <a:pt x="4124" y="4118"/>
                  <a:pt x="4246" y="4020"/>
                  <a:pt x="4246" y="3871"/>
                </a:cubicBezTo>
                <a:cubicBezTo>
                  <a:pt x="4246" y="3733"/>
                  <a:pt x="4137" y="3623"/>
                  <a:pt x="4002" y="3623"/>
                </a:cubicBezTo>
                <a:close/>
                <a:moveTo>
                  <a:pt x="5221" y="3623"/>
                </a:moveTo>
                <a:cubicBezTo>
                  <a:pt x="5002" y="3623"/>
                  <a:pt x="4889" y="3890"/>
                  <a:pt x="5045" y="4047"/>
                </a:cubicBezTo>
                <a:cubicBezTo>
                  <a:pt x="5096" y="4096"/>
                  <a:pt x="5158" y="4118"/>
                  <a:pt x="5218" y="4118"/>
                </a:cubicBezTo>
                <a:cubicBezTo>
                  <a:pt x="5346" y="4118"/>
                  <a:pt x="5469" y="4020"/>
                  <a:pt x="5469" y="3871"/>
                </a:cubicBezTo>
                <a:cubicBezTo>
                  <a:pt x="5465" y="3733"/>
                  <a:pt x="5356" y="3623"/>
                  <a:pt x="5221" y="3623"/>
                </a:cubicBezTo>
                <a:close/>
                <a:moveTo>
                  <a:pt x="6440" y="3623"/>
                </a:moveTo>
                <a:cubicBezTo>
                  <a:pt x="6221" y="3623"/>
                  <a:pt x="6111" y="3890"/>
                  <a:pt x="6264" y="4047"/>
                </a:cubicBezTo>
                <a:cubicBezTo>
                  <a:pt x="6315" y="4096"/>
                  <a:pt x="6377" y="4118"/>
                  <a:pt x="6437" y="4118"/>
                </a:cubicBezTo>
                <a:cubicBezTo>
                  <a:pt x="6565" y="4118"/>
                  <a:pt x="6688" y="4020"/>
                  <a:pt x="6688" y="3871"/>
                </a:cubicBezTo>
                <a:cubicBezTo>
                  <a:pt x="6688" y="3733"/>
                  <a:pt x="6575" y="3623"/>
                  <a:pt x="6440" y="3623"/>
                </a:cubicBezTo>
                <a:close/>
                <a:moveTo>
                  <a:pt x="7659" y="3623"/>
                </a:moveTo>
                <a:cubicBezTo>
                  <a:pt x="7440" y="3623"/>
                  <a:pt x="7330" y="3890"/>
                  <a:pt x="7484" y="4047"/>
                </a:cubicBezTo>
                <a:cubicBezTo>
                  <a:pt x="7534" y="4096"/>
                  <a:pt x="7596" y="4118"/>
                  <a:pt x="7656" y="4118"/>
                </a:cubicBezTo>
                <a:cubicBezTo>
                  <a:pt x="7784" y="4118"/>
                  <a:pt x="7907" y="4020"/>
                  <a:pt x="7907" y="3871"/>
                </a:cubicBezTo>
                <a:cubicBezTo>
                  <a:pt x="7907" y="3733"/>
                  <a:pt x="7797" y="3623"/>
                  <a:pt x="7659" y="3623"/>
                </a:cubicBezTo>
                <a:close/>
                <a:moveTo>
                  <a:pt x="8878" y="3623"/>
                </a:moveTo>
                <a:cubicBezTo>
                  <a:pt x="8659" y="3623"/>
                  <a:pt x="8549" y="3890"/>
                  <a:pt x="8706" y="4047"/>
                </a:cubicBezTo>
                <a:cubicBezTo>
                  <a:pt x="8755" y="4096"/>
                  <a:pt x="8816" y="4118"/>
                  <a:pt x="8876" y="4118"/>
                </a:cubicBezTo>
                <a:cubicBezTo>
                  <a:pt x="9003" y="4118"/>
                  <a:pt x="9126" y="4020"/>
                  <a:pt x="9126" y="3871"/>
                </a:cubicBezTo>
                <a:cubicBezTo>
                  <a:pt x="9126" y="3733"/>
                  <a:pt x="9016" y="3623"/>
                  <a:pt x="8878" y="3623"/>
                </a:cubicBezTo>
                <a:close/>
                <a:moveTo>
                  <a:pt x="10097" y="3623"/>
                </a:moveTo>
                <a:cubicBezTo>
                  <a:pt x="9878" y="3623"/>
                  <a:pt x="9768" y="3890"/>
                  <a:pt x="9925" y="4047"/>
                </a:cubicBezTo>
                <a:cubicBezTo>
                  <a:pt x="9974" y="4096"/>
                  <a:pt x="10035" y="4118"/>
                  <a:pt x="10095" y="4118"/>
                </a:cubicBezTo>
                <a:cubicBezTo>
                  <a:pt x="10222" y="4118"/>
                  <a:pt x="10345" y="4020"/>
                  <a:pt x="10345" y="3871"/>
                </a:cubicBezTo>
                <a:cubicBezTo>
                  <a:pt x="10345" y="3733"/>
                  <a:pt x="10235" y="3623"/>
                  <a:pt x="10097" y="3623"/>
                </a:cubicBezTo>
                <a:close/>
                <a:moveTo>
                  <a:pt x="11319" y="3623"/>
                </a:moveTo>
                <a:cubicBezTo>
                  <a:pt x="11097" y="3623"/>
                  <a:pt x="10987" y="3890"/>
                  <a:pt x="11144" y="4047"/>
                </a:cubicBezTo>
                <a:cubicBezTo>
                  <a:pt x="11193" y="4096"/>
                  <a:pt x="11254" y="4118"/>
                  <a:pt x="11315" y="4118"/>
                </a:cubicBezTo>
                <a:cubicBezTo>
                  <a:pt x="11441" y="4118"/>
                  <a:pt x="11564" y="4020"/>
                  <a:pt x="11564" y="3871"/>
                </a:cubicBezTo>
                <a:cubicBezTo>
                  <a:pt x="11564" y="3733"/>
                  <a:pt x="11454" y="3623"/>
                  <a:pt x="11319" y="3623"/>
                </a:cubicBezTo>
                <a:close/>
                <a:moveTo>
                  <a:pt x="12538" y="3623"/>
                </a:moveTo>
                <a:cubicBezTo>
                  <a:pt x="12316" y="3623"/>
                  <a:pt x="12206" y="3890"/>
                  <a:pt x="12363" y="4047"/>
                </a:cubicBezTo>
                <a:cubicBezTo>
                  <a:pt x="12413" y="4096"/>
                  <a:pt x="12475" y="4118"/>
                  <a:pt x="12535" y="4118"/>
                </a:cubicBezTo>
                <a:cubicBezTo>
                  <a:pt x="12662" y="4118"/>
                  <a:pt x="12783" y="4020"/>
                  <a:pt x="12783" y="3871"/>
                </a:cubicBezTo>
                <a:cubicBezTo>
                  <a:pt x="12783" y="3733"/>
                  <a:pt x="12673" y="3623"/>
                  <a:pt x="12538" y="3623"/>
                </a:cubicBezTo>
                <a:close/>
                <a:moveTo>
                  <a:pt x="13757" y="3623"/>
                </a:moveTo>
                <a:cubicBezTo>
                  <a:pt x="13538" y="3623"/>
                  <a:pt x="13425" y="3890"/>
                  <a:pt x="13582" y="4047"/>
                </a:cubicBezTo>
                <a:cubicBezTo>
                  <a:pt x="13632" y="4096"/>
                  <a:pt x="13694" y="4118"/>
                  <a:pt x="13755" y="4118"/>
                </a:cubicBezTo>
                <a:cubicBezTo>
                  <a:pt x="13883" y="4118"/>
                  <a:pt x="14005" y="4020"/>
                  <a:pt x="14005" y="3871"/>
                </a:cubicBezTo>
                <a:cubicBezTo>
                  <a:pt x="14005" y="3733"/>
                  <a:pt x="13892" y="3623"/>
                  <a:pt x="13757" y="3623"/>
                </a:cubicBezTo>
                <a:close/>
                <a:moveTo>
                  <a:pt x="14976" y="3623"/>
                </a:moveTo>
                <a:cubicBezTo>
                  <a:pt x="14757" y="3623"/>
                  <a:pt x="14647" y="3890"/>
                  <a:pt x="14801" y="4047"/>
                </a:cubicBezTo>
                <a:cubicBezTo>
                  <a:pt x="14851" y="4096"/>
                  <a:pt x="14913" y="4118"/>
                  <a:pt x="14974" y="4118"/>
                </a:cubicBezTo>
                <a:cubicBezTo>
                  <a:pt x="15102" y="4118"/>
                  <a:pt x="15224" y="4020"/>
                  <a:pt x="15224" y="3871"/>
                </a:cubicBezTo>
                <a:cubicBezTo>
                  <a:pt x="15224" y="3733"/>
                  <a:pt x="15111" y="3623"/>
                  <a:pt x="14976" y="3623"/>
                </a:cubicBezTo>
                <a:close/>
                <a:moveTo>
                  <a:pt x="16196" y="3623"/>
                </a:moveTo>
                <a:cubicBezTo>
                  <a:pt x="15976" y="3623"/>
                  <a:pt x="15866" y="3890"/>
                  <a:pt x="16020" y="4047"/>
                </a:cubicBezTo>
                <a:cubicBezTo>
                  <a:pt x="16070" y="4096"/>
                  <a:pt x="16132" y="4118"/>
                  <a:pt x="16193" y="4118"/>
                </a:cubicBezTo>
                <a:cubicBezTo>
                  <a:pt x="16321" y="4118"/>
                  <a:pt x="16443" y="4020"/>
                  <a:pt x="16443" y="3871"/>
                </a:cubicBezTo>
                <a:cubicBezTo>
                  <a:pt x="16443" y="3733"/>
                  <a:pt x="16333" y="3623"/>
                  <a:pt x="16196" y="3623"/>
                </a:cubicBezTo>
                <a:close/>
                <a:moveTo>
                  <a:pt x="17415" y="3623"/>
                </a:moveTo>
                <a:cubicBezTo>
                  <a:pt x="17195" y="3623"/>
                  <a:pt x="17086" y="3890"/>
                  <a:pt x="17242" y="4047"/>
                </a:cubicBezTo>
                <a:cubicBezTo>
                  <a:pt x="17292" y="4096"/>
                  <a:pt x="17353" y="4118"/>
                  <a:pt x="17413" y="4118"/>
                </a:cubicBezTo>
                <a:cubicBezTo>
                  <a:pt x="17540" y="4118"/>
                  <a:pt x="17662" y="4020"/>
                  <a:pt x="17662" y="3871"/>
                </a:cubicBezTo>
                <a:cubicBezTo>
                  <a:pt x="17662" y="3733"/>
                  <a:pt x="17552" y="3623"/>
                  <a:pt x="17415" y="3623"/>
                </a:cubicBezTo>
                <a:close/>
                <a:moveTo>
                  <a:pt x="18634" y="3623"/>
                </a:moveTo>
                <a:cubicBezTo>
                  <a:pt x="18414" y="3623"/>
                  <a:pt x="18305" y="3890"/>
                  <a:pt x="18461" y="4047"/>
                </a:cubicBezTo>
                <a:cubicBezTo>
                  <a:pt x="18511" y="4096"/>
                  <a:pt x="18572" y="4118"/>
                  <a:pt x="18632" y="4118"/>
                </a:cubicBezTo>
                <a:cubicBezTo>
                  <a:pt x="18759" y="4118"/>
                  <a:pt x="18881" y="4020"/>
                  <a:pt x="18881" y="3871"/>
                </a:cubicBezTo>
                <a:cubicBezTo>
                  <a:pt x="18881" y="3733"/>
                  <a:pt x="18772" y="3623"/>
                  <a:pt x="18634" y="3623"/>
                </a:cubicBezTo>
                <a:close/>
                <a:moveTo>
                  <a:pt x="19856" y="3623"/>
                </a:moveTo>
                <a:cubicBezTo>
                  <a:pt x="19633" y="3623"/>
                  <a:pt x="19524" y="3890"/>
                  <a:pt x="19680" y="4047"/>
                </a:cubicBezTo>
                <a:cubicBezTo>
                  <a:pt x="19730" y="4096"/>
                  <a:pt x="19791" y="4118"/>
                  <a:pt x="19851" y="4118"/>
                </a:cubicBezTo>
                <a:cubicBezTo>
                  <a:pt x="19978" y="4118"/>
                  <a:pt x="20100" y="4020"/>
                  <a:pt x="20100" y="3871"/>
                </a:cubicBezTo>
                <a:cubicBezTo>
                  <a:pt x="20100" y="3733"/>
                  <a:pt x="19991" y="3623"/>
                  <a:pt x="19856" y="3623"/>
                </a:cubicBezTo>
                <a:close/>
                <a:moveTo>
                  <a:pt x="21075" y="3623"/>
                </a:moveTo>
                <a:cubicBezTo>
                  <a:pt x="20852" y="3623"/>
                  <a:pt x="20743" y="3890"/>
                  <a:pt x="20899" y="4047"/>
                </a:cubicBezTo>
                <a:cubicBezTo>
                  <a:pt x="20950" y="4096"/>
                  <a:pt x="21011" y="4118"/>
                  <a:pt x="21071" y="4118"/>
                </a:cubicBezTo>
                <a:cubicBezTo>
                  <a:pt x="21198" y="4118"/>
                  <a:pt x="21319" y="4020"/>
                  <a:pt x="21319" y="3871"/>
                </a:cubicBezTo>
                <a:cubicBezTo>
                  <a:pt x="21319" y="3733"/>
                  <a:pt x="21210" y="3623"/>
                  <a:pt x="21075" y="3623"/>
                </a:cubicBezTo>
                <a:close/>
                <a:moveTo>
                  <a:pt x="22294" y="3623"/>
                </a:moveTo>
                <a:cubicBezTo>
                  <a:pt x="22075" y="3623"/>
                  <a:pt x="21965" y="3890"/>
                  <a:pt x="22118" y="4047"/>
                </a:cubicBezTo>
                <a:cubicBezTo>
                  <a:pt x="22169" y="4096"/>
                  <a:pt x="22231" y="4118"/>
                  <a:pt x="22291" y="4118"/>
                </a:cubicBezTo>
                <a:cubicBezTo>
                  <a:pt x="22419" y="4118"/>
                  <a:pt x="22541" y="4020"/>
                  <a:pt x="22541" y="3871"/>
                </a:cubicBezTo>
                <a:cubicBezTo>
                  <a:pt x="22541" y="3733"/>
                  <a:pt x="22429" y="3623"/>
                  <a:pt x="22294" y="3623"/>
                </a:cubicBezTo>
                <a:close/>
                <a:moveTo>
                  <a:pt x="23513" y="3623"/>
                </a:moveTo>
                <a:cubicBezTo>
                  <a:pt x="23294" y="3623"/>
                  <a:pt x="23184" y="3890"/>
                  <a:pt x="23337" y="4047"/>
                </a:cubicBezTo>
                <a:cubicBezTo>
                  <a:pt x="23388" y="4096"/>
                  <a:pt x="23450" y="4118"/>
                  <a:pt x="23510" y="4118"/>
                </a:cubicBezTo>
                <a:cubicBezTo>
                  <a:pt x="23638" y="4118"/>
                  <a:pt x="23761" y="4020"/>
                  <a:pt x="23761" y="3871"/>
                </a:cubicBezTo>
                <a:cubicBezTo>
                  <a:pt x="23761" y="3733"/>
                  <a:pt x="23648" y="3623"/>
                  <a:pt x="23513" y="3623"/>
                </a:cubicBezTo>
                <a:close/>
                <a:moveTo>
                  <a:pt x="24732" y="3623"/>
                </a:moveTo>
                <a:cubicBezTo>
                  <a:pt x="24513" y="3623"/>
                  <a:pt x="24403" y="3890"/>
                  <a:pt x="24557" y="4047"/>
                </a:cubicBezTo>
                <a:cubicBezTo>
                  <a:pt x="24607" y="4096"/>
                  <a:pt x="24669" y="4118"/>
                  <a:pt x="24729" y="4118"/>
                </a:cubicBezTo>
                <a:cubicBezTo>
                  <a:pt x="24857" y="4118"/>
                  <a:pt x="24980" y="4020"/>
                  <a:pt x="24980" y="3871"/>
                </a:cubicBezTo>
                <a:cubicBezTo>
                  <a:pt x="24980" y="3733"/>
                  <a:pt x="24870" y="3623"/>
                  <a:pt x="24732" y="3623"/>
                </a:cubicBezTo>
                <a:close/>
                <a:moveTo>
                  <a:pt x="25951" y="3623"/>
                </a:moveTo>
                <a:cubicBezTo>
                  <a:pt x="25732" y="3623"/>
                  <a:pt x="25622" y="3890"/>
                  <a:pt x="25779" y="4047"/>
                </a:cubicBezTo>
                <a:cubicBezTo>
                  <a:pt x="25828" y="4096"/>
                  <a:pt x="25889" y="4118"/>
                  <a:pt x="25949" y="4118"/>
                </a:cubicBezTo>
                <a:cubicBezTo>
                  <a:pt x="26076" y="4118"/>
                  <a:pt x="26199" y="4020"/>
                  <a:pt x="26199" y="3871"/>
                </a:cubicBezTo>
                <a:cubicBezTo>
                  <a:pt x="26199" y="3733"/>
                  <a:pt x="26089" y="3623"/>
                  <a:pt x="25951" y="3623"/>
                </a:cubicBezTo>
                <a:close/>
                <a:moveTo>
                  <a:pt x="27170" y="3623"/>
                </a:moveTo>
                <a:cubicBezTo>
                  <a:pt x="26951" y="3623"/>
                  <a:pt x="26841" y="3890"/>
                  <a:pt x="26998" y="4047"/>
                </a:cubicBezTo>
                <a:cubicBezTo>
                  <a:pt x="27047" y="4096"/>
                  <a:pt x="27108" y="4118"/>
                  <a:pt x="27168" y="4118"/>
                </a:cubicBezTo>
                <a:cubicBezTo>
                  <a:pt x="27295" y="4118"/>
                  <a:pt x="27418" y="4020"/>
                  <a:pt x="27418" y="3871"/>
                </a:cubicBezTo>
                <a:cubicBezTo>
                  <a:pt x="27418" y="3733"/>
                  <a:pt x="27308" y="3623"/>
                  <a:pt x="27170" y="3623"/>
                </a:cubicBezTo>
                <a:close/>
                <a:moveTo>
                  <a:pt x="28392" y="3623"/>
                </a:moveTo>
                <a:cubicBezTo>
                  <a:pt x="28170" y="3623"/>
                  <a:pt x="28060" y="3890"/>
                  <a:pt x="28217" y="4047"/>
                </a:cubicBezTo>
                <a:cubicBezTo>
                  <a:pt x="28266" y="4096"/>
                  <a:pt x="28327" y="4118"/>
                  <a:pt x="28388" y="4118"/>
                </a:cubicBezTo>
                <a:cubicBezTo>
                  <a:pt x="28514" y="4118"/>
                  <a:pt x="28637" y="4020"/>
                  <a:pt x="28637" y="3871"/>
                </a:cubicBezTo>
                <a:cubicBezTo>
                  <a:pt x="28637" y="3733"/>
                  <a:pt x="28527" y="3623"/>
                  <a:pt x="28392" y="3623"/>
                </a:cubicBezTo>
                <a:close/>
                <a:moveTo>
                  <a:pt x="29611" y="3623"/>
                </a:moveTo>
                <a:cubicBezTo>
                  <a:pt x="29389" y="3623"/>
                  <a:pt x="29279" y="3890"/>
                  <a:pt x="29436" y="4047"/>
                </a:cubicBezTo>
                <a:cubicBezTo>
                  <a:pt x="29486" y="4096"/>
                  <a:pt x="29548" y="4118"/>
                  <a:pt x="29608" y="4118"/>
                </a:cubicBezTo>
                <a:cubicBezTo>
                  <a:pt x="29735" y="4118"/>
                  <a:pt x="29856" y="4020"/>
                  <a:pt x="29856" y="3871"/>
                </a:cubicBezTo>
                <a:cubicBezTo>
                  <a:pt x="29856" y="3733"/>
                  <a:pt x="29746" y="3623"/>
                  <a:pt x="29611" y="3623"/>
                </a:cubicBezTo>
                <a:close/>
                <a:moveTo>
                  <a:pt x="30830" y="3623"/>
                </a:moveTo>
                <a:cubicBezTo>
                  <a:pt x="30611" y="3623"/>
                  <a:pt x="30501" y="3890"/>
                  <a:pt x="30655" y="4047"/>
                </a:cubicBezTo>
                <a:cubicBezTo>
                  <a:pt x="30705" y="4096"/>
                  <a:pt x="30767" y="4118"/>
                  <a:pt x="30828" y="4118"/>
                </a:cubicBezTo>
                <a:cubicBezTo>
                  <a:pt x="30955" y="4118"/>
                  <a:pt x="31078" y="4020"/>
                  <a:pt x="31078" y="3871"/>
                </a:cubicBezTo>
                <a:cubicBezTo>
                  <a:pt x="31078" y="3733"/>
                  <a:pt x="30965" y="3623"/>
                  <a:pt x="30830" y="3623"/>
                </a:cubicBezTo>
                <a:close/>
                <a:moveTo>
                  <a:pt x="32049" y="3623"/>
                </a:moveTo>
                <a:cubicBezTo>
                  <a:pt x="31830" y="3623"/>
                  <a:pt x="31720" y="3890"/>
                  <a:pt x="31874" y="4047"/>
                </a:cubicBezTo>
                <a:cubicBezTo>
                  <a:pt x="31924" y="4096"/>
                  <a:pt x="31986" y="4118"/>
                  <a:pt x="32047" y="4118"/>
                </a:cubicBezTo>
                <a:cubicBezTo>
                  <a:pt x="32175" y="4118"/>
                  <a:pt x="32297" y="4020"/>
                  <a:pt x="32297" y="3871"/>
                </a:cubicBezTo>
                <a:cubicBezTo>
                  <a:pt x="32297" y="3733"/>
                  <a:pt x="32184" y="3623"/>
                  <a:pt x="32049" y="3623"/>
                </a:cubicBezTo>
                <a:close/>
                <a:moveTo>
                  <a:pt x="33269" y="3623"/>
                </a:moveTo>
                <a:cubicBezTo>
                  <a:pt x="33049" y="3623"/>
                  <a:pt x="32939" y="3890"/>
                  <a:pt x="33093" y="4047"/>
                </a:cubicBezTo>
                <a:cubicBezTo>
                  <a:pt x="33143" y="4096"/>
                  <a:pt x="33205" y="4118"/>
                  <a:pt x="33266" y="4118"/>
                </a:cubicBezTo>
                <a:cubicBezTo>
                  <a:pt x="33394" y="4118"/>
                  <a:pt x="33516" y="4020"/>
                  <a:pt x="33516" y="3871"/>
                </a:cubicBezTo>
                <a:cubicBezTo>
                  <a:pt x="33516" y="3733"/>
                  <a:pt x="33406" y="3623"/>
                  <a:pt x="33269" y="3623"/>
                </a:cubicBezTo>
                <a:close/>
                <a:moveTo>
                  <a:pt x="34488" y="3623"/>
                </a:moveTo>
                <a:cubicBezTo>
                  <a:pt x="34268" y="3623"/>
                  <a:pt x="34159" y="3890"/>
                  <a:pt x="34315" y="4047"/>
                </a:cubicBezTo>
                <a:cubicBezTo>
                  <a:pt x="34365" y="4096"/>
                  <a:pt x="34426" y="4118"/>
                  <a:pt x="34486" y="4118"/>
                </a:cubicBezTo>
                <a:cubicBezTo>
                  <a:pt x="34613" y="4118"/>
                  <a:pt x="34735" y="4020"/>
                  <a:pt x="34735" y="3871"/>
                </a:cubicBezTo>
                <a:cubicBezTo>
                  <a:pt x="34735" y="3733"/>
                  <a:pt x="34625" y="3623"/>
                  <a:pt x="34488" y="3623"/>
                </a:cubicBezTo>
                <a:close/>
                <a:moveTo>
                  <a:pt x="35707" y="3623"/>
                </a:moveTo>
                <a:cubicBezTo>
                  <a:pt x="35487" y="3623"/>
                  <a:pt x="35378" y="3890"/>
                  <a:pt x="35534" y="4047"/>
                </a:cubicBezTo>
                <a:cubicBezTo>
                  <a:pt x="35584" y="4096"/>
                  <a:pt x="35645" y="4118"/>
                  <a:pt x="35705" y="4118"/>
                </a:cubicBezTo>
                <a:cubicBezTo>
                  <a:pt x="35832" y="4118"/>
                  <a:pt x="35954" y="4020"/>
                  <a:pt x="35954" y="3871"/>
                </a:cubicBezTo>
                <a:cubicBezTo>
                  <a:pt x="35954" y="3733"/>
                  <a:pt x="35845" y="3623"/>
                  <a:pt x="35707" y="3623"/>
                </a:cubicBezTo>
                <a:close/>
                <a:moveTo>
                  <a:pt x="36929" y="3623"/>
                </a:moveTo>
                <a:cubicBezTo>
                  <a:pt x="36706" y="3623"/>
                  <a:pt x="36597" y="3890"/>
                  <a:pt x="36753" y="4047"/>
                </a:cubicBezTo>
                <a:cubicBezTo>
                  <a:pt x="36803" y="4096"/>
                  <a:pt x="36864" y="4118"/>
                  <a:pt x="36924" y="4118"/>
                </a:cubicBezTo>
                <a:cubicBezTo>
                  <a:pt x="37051" y="4118"/>
                  <a:pt x="37173" y="4020"/>
                  <a:pt x="37173" y="3871"/>
                </a:cubicBezTo>
                <a:cubicBezTo>
                  <a:pt x="37173" y="3733"/>
                  <a:pt x="37064" y="3623"/>
                  <a:pt x="36929" y="3623"/>
                </a:cubicBezTo>
                <a:close/>
                <a:moveTo>
                  <a:pt x="38148" y="3623"/>
                </a:moveTo>
                <a:cubicBezTo>
                  <a:pt x="37928" y="3623"/>
                  <a:pt x="37816" y="3890"/>
                  <a:pt x="37972" y="4047"/>
                </a:cubicBezTo>
                <a:cubicBezTo>
                  <a:pt x="38023" y="4096"/>
                  <a:pt x="38084" y="4118"/>
                  <a:pt x="38144" y="4118"/>
                </a:cubicBezTo>
                <a:cubicBezTo>
                  <a:pt x="38271" y="4118"/>
                  <a:pt x="38392" y="4020"/>
                  <a:pt x="38392" y="3871"/>
                </a:cubicBezTo>
                <a:cubicBezTo>
                  <a:pt x="38392" y="3733"/>
                  <a:pt x="38283" y="3623"/>
                  <a:pt x="38148" y="3623"/>
                </a:cubicBezTo>
                <a:close/>
                <a:moveTo>
                  <a:pt x="39367" y="3623"/>
                </a:moveTo>
                <a:cubicBezTo>
                  <a:pt x="39148" y="3623"/>
                  <a:pt x="39038" y="3890"/>
                  <a:pt x="39191" y="4047"/>
                </a:cubicBezTo>
                <a:cubicBezTo>
                  <a:pt x="39242" y="4096"/>
                  <a:pt x="39304" y="4118"/>
                  <a:pt x="39364" y="4118"/>
                </a:cubicBezTo>
                <a:cubicBezTo>
                  <a:pt x="39492" y="4118"/>
                  <a:pt x="39614" y="4020"/>
                  <a:pt x="39614" y="3871"/>
                </a:cubicBezTo>
                <a:cubicBezTo>
                  <a:pt x="39614" y="3733"/>
                  <a:pt x="39502" y="3623"/>
                  <a:pt x="39367" y="3623"/>
                </a:cubicBezTo>
                <a:close/>
                <a:moveTo>
                  <a:pt x="40586" y="3623"/>
                </a:moveTo>
                <a:cubicBezTo>
                  <a:pt x="40367" y="3623"/>
                  <a:pt x="40257" y="3890"/>
                  <a:pt x="40410" y="4047"/>
                </a:cubicBezTo>
                <a:cubicBezTo>
                  <a:pt x="40461" y="4096"/>
                  <a:pt x="40523" y="4118"/>
                  <a:pt x="40583" y="4118"/>
                </a:cubicBezTo>
                <a:cubicBezTo>
                  <a:pt x="40711" y="4118"/>
                  <a:pt x="40834" y="4020"/>
                  <a:pt x="40834" y="3871"/>
                </a:cubicBezTo>
                <a:cubicBezTo>
                  <a:pt x="40834" y="3733"/>
                  <a:pt x="40721" y="3623"/>
                  <a:pt x="40586" y="3623"/>
                </a:cubicBezTo>
                <a:close/>
                <a:moveTo>
                  <a:pt x="41805" y="3623"/>
                </a:moveTo>
                <a:cubicBezTo>
                  <a:pt x="41586" y="3623"/>
                  <a:pt x="41476" y="3890"/>
                  <a:pt x="41630" y="4047"/>
                </a:cubicBezTo>
                <a:cubicBezTo>
                  <a:pt x="41680" y="4096"/>
                  <a:pt x="41742" y="4118"/>
                  <a:pt x="41802" y="4118"/>
                </a:cubicBezTo>
                <a:cubicBezTo>
                  <a:pt x="41930" y="4118"/>
                  <a:pt x="42053" y="4020"/>
                  <a:pt x="42053" y="3871"/>
                </a:cubicBezTo>
                <a:cubicBezTo>
                  <a:pt x="42053" y="3733"/>
                  <a:pt x="41943" y="3623"/>
                  <a:pt x="41805" y="3623"/>
                </a:cubicBezTo>
                <a:close/>
                <a:moveTo>
                  <a:pt x="43024" y="3623"/>
                </a:moveTo>
                <a:cubicBezTo>
                  <a:pt x="42805" y="3623"/>
                  <a:pt x="42695" y="3890"/>
                  <a:pt x="42852" y="4047"/>
                </a:cubicBezTo>
                <a:cubicBezTo>
                  <a:pt x="42901" y="4096"/>
                  <a:pt x="42962" y="4118"/>
                  <a:pt x="43022" y="4118"/>
                </a:cubicBezTo>
                <a:cubicBezTo>
                  <a:pt x="43149" y="4118"/>
                  <a:pt x="43272" y="4020"/>
                  <a:pt x="43272" y="3871"/>
                </a:cubicBezTo>
                <a:cubicBezTo>
                  <a:pt x="43272" y="3733"/>
                  <a:pt x="43162" y="3623"/>
                  <a:pt x="43024" y="3623"/>
                </a:cubicBezTo>
                <a:close/>
                <a:moveTo>
                  <a:pt x="44243" y="3623"/>
                </a:moveTo>
                <a:cubicBezTo>
                  <a:pt x="44024" y="3623"/>
                  <a:pt x="43914" y="3890"/>
                  <a:pt x="44071" y="4047"/>
                </a:cubicBezTo>
                <a:cubicBezTo>
                  <a:pt x="44120" y="4096"/>
                  <a:pt x="44181" y="4118"/>
                  <a:pt x="44241" y="4118"/>
                </a:cubicBezTo>
                <a:cubicBezTo>
                  <a:pt x="44368" y="4118"/>
                  <a:pt x="44491" y="4020"/>
                  <a:pt x="44491" y="3871"/>
                </a:cubicBezTo>
                <a:cubicBezTo>
                  <a:pt x="44491" y="3733"/>
                  <a:pt x="44381" y="3623"/>
                  <a:pt x="44243" y="3623"/>
                </a:cubicBezTo>
                <a:close/>
                <a:moveTo>
                  <a:pt x="45465" y="3623"/>
                </a:moveTo>
                <a:cubicBezTo>
                  <a:pt x="45243" y="3623"/>
                  <a:pt x="45133" y="3890"/>
                  <a:pt x="45290" y="4047"/>
                </a:cubicBezTo>
                <a:cubicBezTo>
                  <a:pt x="45339" y="4096"/>
                  <a:pt x="45400" y="4118"/>
                  <a:pt x="45461" y="4118"/>
                </a:cubicBezTo>
                <a:cubicBezTo>
                  <a:pt x="45587" y="4118"/>
                  <a:pt x="45710" y="4020"/>
                  <a:pt x="45710" y="3871"/>
                </a:cubicBezTo>
                <a:cubicBezTo>
                  <a:pt x="45710" y="3733"/>
                  <a:pt x="45600" y="3623"/>
                  <a:pt x="45465" y="3623"/>
                </a:cubicBezTo>
                <a:close/>
                <a:moveTo>
                  <a:pt x="46684" y="3623"/>
                </a:moveTo>
                <a:cubicBezTo>
                  <a:pt x="46465" y="3623"/>
                  <a:pt x="46352" y="3890"/>
                  <a:pt x="46509" y="4047"/>
                </a:cubicBezTo>
                <a:cubicBezTo>
                  <a:pt x="46559" y="4096"/>
                  <a:pt x="46621" y="4118"/>
                  <a:pt x="46681" y="4118"/>
                </a:cubicBezTo>
                <a:cubicBezTo>
                  <a:pt x="46808" y="4118"/>
                  <a:pt x="46929" y="4020"/>
                  <a:pt x="46929" y="3871"/>
                </a:cubicBezTo>
                <a:cubicBezTo>
                  <a:pt x="46929" y="3733"/>
                  <a:pt x="46819" y="3623"/>
                  <a:pt x="46684" y="3623"/>
                </a:cubicBezTo>
                <a:close/>
                <a:moveTo>
                  <a:pt x="47903" y="3623"/>
                </a:moveTo>
                <a:cubicBezTo>
                  <a:pt x="47684" y="3623"/>
                  <a:pt x="47574" y="3890"/>
                  <a:pt x="47728" y="4047"/>
                </a:cubicBezTo>
                <a:cubicBezTo>
                  <a:pt x="47778" y="4096"/>
                  <a:pt x="47840" y="4118"/>
                  <a:pt x="47901" y="4118"/>
                </a:cubicBezTo>
                <a:cubicBezTo>
                  <a:pt x="48028" y="4118"/>
                  <a:pt x="48151" y="4020"/>
                  <a:pt x="48151" y="3871"/>
                </a:cubicBezTo>
                <a:cubicBezTo>
                  <a:pt x="48151" y="3733"/>
                  <a:pt x="48038" y="3623"/>
                  <a:pt x="47903" y="3623"/>
                </a:cubicBezTo>
                <a:close/>
                <a:moveTo>
                  <a:pt x="49122" y="3623"/>
                </a:moveTo>
                <a:cubicBezTo>
                  <a:pt x="48903" y="3623"/>
                  <a:pt x="48793" y="3890"/>
                  <a:pt x="48947" y="4047"/>
                </a:cubicBezTo>
                <a:cubicBezTo>
                  <a:pt x="48997" y="4096"/>
                  <a:pt x="49059" y="4118"/>
                  <a:pt x="49120" y="4118"/>
                </a:cubicBezTo>
                <a:cubicBezTo>
                  <a:pt x="49248" y="4118"/>
                  <a:pt x="49370" y="4020"/>
                  <a:pt x="49370" y="3871"/>
                </a:cubicBezTo>
                <a:cubicBezTo>
                  <a:pt x="49370" y="3733"/>
                  <a:pt x="49257" y="3623"/>
                  <a:pt x="49122" y="3623"/>
                </a:cubicBezTo>
                <a:close/>
                <a:moveTo>
                  <a:pt x="50342" y="3623"/>
                </a:moveTo>
                <a:cubicBezTo>
                  <a:pt x="50122" y="3623"/>
                  <a:pt x="50012" y="3890"/>
                  <a:pt x="50166" y="4047"/>
                </a:cubicBezTo>
                <a:cubicBezTo>
                  <a:pt x="50216" y="4096"/>
                  <a:pt x="50278" y="4118"/>
                  <a:pt x="50339" y="4118"/>
                </a:cubicBezTo>
                <a:cubicBezTo>
                  <a:pt x="50467" y="4118"/>
                  <a:pt x="50589" y="4020"/>
                  <a:pt x="50589" y="3871"/>
                </a:cubicBezTo>
                <a:cubicBezTo>
                  <a:pt x="50589" y="3733"/>
                  <a:pt x="50479" y="3623"/>
                  <a:pt x="50342" y="3623"/>
                </a:cubicBezTo>
                <a:close/>
                <a:moveTo>
                  <a:pt x="51561" y="3623"/>
                </a:moveTo>
                <a:cubicBezTo>
                  <a:pt x="51341" y="3623"/>
                  <a:pt x="51232" y="3890"/>
                  <a:pt x="51388" y="4047"/>
                </a:cubicBezTo>
                <a:cubicBezTo>
                  <a:pt x="51438" y="4096"/>
                  <a:pt x="51499" y="4118"/>
                  <a:pt x="51559" y="4118"/>
                </a:cubicBezTo>
                <a:cubicBezTo>
                  <a:pt x="51686" y="4118"/>
                  <a:pt x="51808" y="4020"/>
                  <a:pt x="51808" y="3871"/>
                </a:cubicBezTo>
                <a:cubicBezTo>
                  <a:pt x="51808" y="3733"/>
                  <a:pt x="51698" y="3623"/>
                  <a:pt x="51561" y="3623"/>
                </a:cubicBezTo>
                <a:close/>
                <a:moveTo>
                  <a:pt x="52780" y="3623"/>
                </a:moveTo>
                <a:cubicBezTo>
                  <a:pt x="52560" y="3623"/>
                  <a:pt x="52451" y="3890"/>
                  <a:pt x="52607" y="4047"/>
                </a:cubicBezTo>
                <a:cubicBezTo>
                  <a:pt x="52657" y="4096"/>
                  <a:pt x="52718" y="4118"/>
                  <a:pt x="52778" y="4118"/>
                </a:cubicBezTo>
                <a:cubicBezTo>
                  <a:pt x="52905" y="4118"/>
                  <a:pt x="53027" y="4020"/>
                  <a:pt x="53027" y="3871"/>
                </a:cubicBezTo>
                <a:cubicBezTo>
                  <a:pt x="53027" y="3733"/>
                  <a:pt x="52917" y="3623"/>
                  <a:pt x="52780" y="3623"/>
                </a:cubicBezTo>
                <a:close/>
                <a:moveTo>
                  <a:pt x="54002" y="3623"/>
                </a:moveTo>
                <a:cubicBezTo>
                  <a:pt x="53779" y="3623"/>
                  <a:pt x="53670" y="3890"/>
                  <a:pt x="53826" y="4047"/>
                </a:cubicBezTo>
                <a:cubicBezTo>
                  <a:pt x="53876" y="4096"/>
                  <a:pt x="53937" y="4118"/>
                  <a:pt x="53997" y="4118"/>
                </a:cubicBezTo>
                <a:cubicBezTo>
                  <a:pt x="54124" y="4118"/>
                  <a:pt x="54246" y="4020"/>
                  <a:pt x="54246" y="3871"/>
                </a:cubicBezTo>
                <a:cubicBezTo>
                  <a:pt x="54246" y="3733"/>
                  <a:pt x="54137" y="3623"/>
                  <a:pt x="54002" y="3623"/>
                </a:cubicBezTo>
                <a:close/>
                <a:moveTo>
                  <a:pt x="50342" y="4843"/>
                </a:moveTo>
                <a:cubicBezTo>
                  <a:pt x="50311" y="4843"/>
                  <a:pt x="50280" y="4849"/>
                  <a:pt x="50251" y="4861"/>
                </a:cubicBezTo>
                <a:lnTo>
                  <a:pt x="50432" y="4861"/>
                </a:lnTo>
                <a:cubicBezTo>
                  <a:pt x="50403" y="4849"/>
                  <a:pt x="50372" y="4843"/>
                  <a:pt x="50342" y="4843"/>
                </a:cubicBezTo>
                <a:close/>
                <a:moveTo>
                  <a:pt x="49122" y="4843"/>
                </a:moveTo>
                <a:cubicBezTo>
                  <a:pt x="49013" y="4843"/>
                  <a:pt x="48916" y="4918"/>
                  <a:pt x="48884" y="5024"/>
                </a:cubicBezTo>
                <a:cubicBezTo>
                  <a:pt x="49028" y="4990"/>
                  <a:pt x="49173" y="4962"/>
                  <a:pt x="49317" y="4940"/>
                </a:cubicBezTo>
                <a:cubicBezTo>
                  <a:pt x="49270" y="4880"/>
                  <a:pt x="49198" y="4843"/>
                  <a:pt x="49122" y="4843"/>
                </a:cubicBezTo>
                <a:close/>
                <a:moveTo>
                  <a:pt x="51561" y="4843"/>
                </a:moveTo>
                <a:cubicBezTo>
                  <a:pt x="51482" y="4843"/>
                  <a:pt x="51410" y="4880"/>
                  <a:pt x="51363" y="4943"/>
                </a:cubicBezTo>
                <a:cubicBezTo>
                  <a:pt x="51510" y="4968"/>
                  <a:pt x="51658" y="4996"/>
                  <a:pt x="51802" y="5031"/>
                </a:cubicBezTo>
                <a:cubicBezTo>
                  <a:pt x="51774" y="4921"/>
                  <a:pt x="51677" y="4843"/>
                  <a:pt x="51561" y="4843"/>
                </a:cubicBezTo>
                <a:close/>
                <a:moveTo>
                  <a:pt x="2780" y="4843"/>
                </a:moveTo>
                <a:cubicBezTo>
                  <a:pt x="2560" y="4843"/>
                  <a:pt x="2451" y="5109"/>
                  <a:pt x="2607" y="5266"/>
                </a:cubicBezTo>
                <a:cubicBezTo>
                  <a:pt x="2657" y="5315"/>
                  <a:pt x="2718" y="5337"/>
                  <a:pt x="2778" y="5337"/>
                </a:cubicBezTo>
                <a:cubicBezTo>
                  <a:pt x="2905" y="5337"/>
                  <a:pt x="3027" y="5239"/>
                  <a:pt x="3027" y="5090"/>
                </a:cubicBezTo>
                <a:cubicBezTo>
                  <a:pt x="3027" y="4955"/>
                  <a:pt x="2918" y="4843"/>
                  <a:pt x="2780" y="4843"/>
                </a:cubicBezTo>
                <a:close/>
                <a:moveTo>
                  <a:pt x="4002" y="4843"/>
                </a:moveTo>
                <a:cubicBezTo>
                  <a:pt x="3779" y="4843"/>
                  <a:pt x="3670" y="5109"/>
                  <a:pt x="3826" y="5266"/>
                </a:cubicBezTo>
                <a:cubicBezTo>
                  <a:pt x="3876" y="5315"/>
                  <a:pt x="3937" y="5337"/>
                  <a:pt x="3997" y="5337"/>
                </a:cubicBezTo>
                <a:cubicBezTo>
                  <a:pt x="4124" y="5337"/>
                  <a:pt x="4246" y="5239"/>
                  <a:pt x="4246" y="5090"/>
                </a:cubicBezTo>
                <a:cubicBezTo>
                  <a:pt x="4246" y="4955"/>
                  <a:pt x="4137" y="4843"/>
                  <a:pt x="4002" y="4843"/>
                </a:cubicBezTo>
                <a:close/>
                <a:moveTo>
                  <a:pt x="5221" y="4843"/>
                </a:moveTo>
                <a:cubicBezTo>
                  <a:pt x="5002" y="4843"/>
                  <a:pt x="4889" y="5109"/>
                  <a:pt x="5045" y="5266"/>
                </a:cubicBezTo>
                <a:cubicBezTo>
                  <a:pt x="5096" y="5315"/>
                  <a:pt x="5158" y="5337"/>
                  <a:pt x="5218" y="5337"/>
                </a:cubicBezTo>
                <a:cubicBezTo>
                  <a:pt x="5346" y="5337"/>
                  <a:pt x="5469" y="5239"/>
                  <a:pt x="5469" y="5090"/>
                </a:cubicBezTo>
                <a:cubicBezTo>
                  <a:pt x="5465" y="4955"/>
                  <a:pt x="5356" y="4843"/>
                  <a:pt x="5221" y="4843"/>
                </a:cubicBezTo>
                <a:close/>
                <a:moveTo>
                  <a:pt x="6440" y="4843"/>
                </a:moveTo>
                <a:cubicBezTo>
                  <a:pt x="6221" y="4843"/>
                  <a:pt x="6111" y="5109"/>
                  <a:pt x="6264" y="5266"/>
                </a:cubicBezTo>
                <a:cubicBezTo>
                  <a:pt x="6315" y="5315"/>
                  <a:pt x="6377" y="5337"/>
                  <a:pt x="6437" y="5337"/>
                </a:cubicBezTo>
                <a:cubicBezTo>
                  <a:pt x="6565" y="5337"/>
                  <a:pt x="6688" y="5239"/>
                  <a:pt x="6688" y="5090"/>
                </a:cubicBezTo>
                <a:cubicBezTo>
                  <a:pt x="6688" y="4955"/>
                  <a:pt x="6575" y="4843"/>
                  <a:pt x="6440" y="4843"/>
                </a:cubicBezTo>
                <a:close/>
                <a:moveTo>
                  <a:pt x="7659" y="4843"/>
                </a:moveTo>
                <a:cubicBezTo>
                  <a:pt x="7440" y="4843"/>
                  <a:pt x="7330" y="5109"/>
                  <a:pt x="7484" y="5266"/>
                </a:cubicBezTo>
                <a:cubicBezTo>
                  <a:pt x="7534" y="5315"/>
                  <a:pt x="7596" y="5337"/>
                  <a:pt x="7656" y="5337"/>
                </a:cubicBezTo>
                <a:cubicBezTo>
                  <a:pt x="7784" y="5337"/>
                  <a:pt x="7907" y="5239"/>
                  <a:pt x="7907" y="5090"/>
                </a:cubicBezTo>
                <a:cubicBezTo>
                  <a:pt x="7907" y="4955"/>
                  <a:pt x="7797" y="4843"/>
                  <a:pt x="7659" y="4843"/>
                </a:cubicBezTo>
                <a:close/>
                <a:moveTo>
                  <a:pt x="8878" y="4843"/>
                </a:moveTo>
                <a:cubicBezTo>
                  <a:pt x="8659" y="4843"/>
                  <a:pt x="8549" y="5109"/>
                  <a:pt x="8706" y="5266"/>
                </a:cubicBezTo>
                <a:cubicBezTo>
                  <a:pt x="8755" y="5315"/>
                  <a:pt x="8816" y="5337"/>
                  <a:pt x="8876" y="5337"/>
                </a:cubicBezTo>
                <a:cubicBezTo>
                  <a:pt x="9003" y="5337"/>
                  <a:pt x="9126" y="5239"/>
                  <a:pt x="9126" y="5090"/>
                </a:cubicBezTo>
                <a:cubicBezTo>
                  <a:pt x="9126" y="4955"/>
                  <a:pt x="9016" y="4843"/>
                  <a:pt x="8878" y="4843"/>
                </a:cubicBezTo>
                <a:close/>
                <a:moveTo>
                  <a:pt x="10097" y="4843"/>
                </a:moveTo>
                <a:cubicBezTo>
                  <a:pt x="9878" y="4843"/>
                  <a:pt x="9768" y="5109"/>
                  <a:pt x="9925" y="5266"/>
                </a:cubicBezTo>
                <a:cubicBezTo>
                  <a:pt x="9974" y="5315"/>
                  <a:pt x="10035" y="5337"/>
                  <a:pt x="10095" y="5337"/>
                </a:cubicBezTo>
                <a:cubicBezTo>
                  <a:pt x="10222" y="5337"/>
                  <a:pt x="10345" y="5239"/>
                  <a:pt x="10345" y="5090"/>
                </a:cubicBezTo>
                <a:cubicBezTo>
                  <a:pt x="10345" y="4955"/>
                  <a:pt x="10235" y="4843"/>
                  <a:pt x="10097" y="4843"/>
                </a:cubicBezTo>
                <a:close/>
                <a:moveTo>
                  <a:pt x="11319" y="4843"/>
                </a:moveTo>
                <a:cubicBezTo>
                  <a:pt x="11097" y="4843"/>
                  <a:pt x="10987" y="5109"/>
                  <a:pt x="11144" y="5266"/>
                </a:cubicBezTo>
                <a:cubicBezTo>
                  <a:pt x="11193" y="5315"/>
                  <a:pt x="11254" y="5337"/>
                  <a:pt x="11315" y="5337"/>
                </a:cubicBezTo>
                <a:cubicBezTo>
                  <a:pt x="11441" y="5337"/>
                  <a:pt x="11564" y="5239"/>
                  <a:pt x="11564" y="5090"/>
                </a:cubicBezTo>
                <a:cubicBezTo>
                  <a:pt x="11564" y="4955"/>
                  <a:pt x="11454" y="4843"/>
                  <a:pt x="11319" y="4843"/>
                </a:cubicBezTo>
                <a:close/>
                <a:moveTo>
                  <a:pt x="12538" y="4843"/>
                </a:moveTo>
                <a:cubicBezTo>
                  <a:pt x="12316" y="4843"/>
                  <a:pt x="12206" y="5109"/>
                  <a:pt x="12363" y="5266"/>
                </a:cubicBezTo>
                <a:cubicBezTo>
                  <a:pt x="12413" y="5315"/>
                  <a:pt x="12475" y="5337"/>
                  <a:pt x="12535" y="5337"/>
                </a:cubicBezTo>
                <a:cubicBezTo>
                  <a:pt x="12662" y="5337"/>
                  <a:pt x="12783" y="5239"/>
                  <a:pt x="12783" y="5090"/>
                </a:cubicBezTo>
                <a:cubicBezTo>
                  <a:pt x="12783" y="4955"/>
                  <a:pt x="12673" y="4843"/>
                  <a:pt x="12538" y="4843"/>
                </a:cubicBezTo>
                <a:close/>
                <a:moveTo>
                  <a:pt x="13757" y="4843"/>
                </a:moveTo>
                <a:cubicBezTo>
                  <a:pt x="13538" y="4843"/>
                  <a:pt x="13425" y="5109"/>
                  <a:pt x="13582" y="5266"/>
                </a:cubicBezTo>
                <a:cubicBezTo>
                  <a:pt x="13632" y="5315"/>
                  <a:pt x="13694" y="5337"/>
                  <a:pt x="13755" y="5337"/>
                </a:cubicBezTo>
                <a:cubicBezTo>
                  <a:pt x="13883" y="5337"/>
                  <a:pt x="14005" y="5239"/>
                  <a:pt x="14005" y="5090"/>
                </a:cubicBezTo>
                <a:cubicBezTo>
                  <a:pt x="14005" y="4955"/>
                  <a:pt x="13892" y="4843"/>
                  <a:pt x="13757" y="4843"/>
                </a:cubicBezTo>
                <a:close/>
                <a:moveTo>
                  <a:pt x="14976" y="4843"/>
                </a:moveTo>
                <a:cubicBezTo>
                  <a:pt x="14757" y="4843"/>
                  <a:pt x="14647" y="5109"/>
                  <a:pt x="14801" y="5266"/>
                </a:cubicBezTo>
                <a:cubicBezTo>
                  <a:pt x="14851" y="5315"/>
                  <a:pt x="14913" y="5337"/>
                  <a:pt x="14974" y="5337"/>
                </a:cubicBezTo>
                <a:cubicBezTo>
                  <a:pt x="15102" y="5337"/>
                  <a:pt x="15224" y="5239"/>
                  <a:pt x="15224" y="5090"/>
                </a:cubicBezTo>
                <a:cubicBezTo>
                  <a:pt x="15224" y="4955"/>
                  <a:pt x="15111" y="4843"/>
                  <a:pt x="14976" y="4843"/>
                </a:cubicBezTo>
                <a:close/>
                <a:moveTo>
                  <a:pt x="16196" y="4843"/>
                </a:moveTo>
                <a:cubicBezTo>
                  <a:pt x="15976" y="4843"/>
                  <a:pt x="15866" y="5109"/>
                  <a:pt x="16020" y="5266"/>
                </a:cubicBezTo>
                <a:cubicBezTo>
                  <a:pt x="16070" y="5315"/>
                  <a:pt x="16132" y="5337"/>
                  <a:pt x="16193" y="5337"/>
                </a:cubicBezTo>
                <a:cubicBezTo>
                  <a:pt x="16321" y="5337"/>
                  <a:pt x="16443" y="5239"/>
                  <a:pt x="16443" y="5090"/>
                </a:cubicBezTo>
                <a:cubicBezTo>
                  <a:pt x="16443" y="4955"/>
                  <a:pt x="16333" y="4843"/>
                  <a:pt x="16196" y="4843"/>
                </a:cubicBezTo>
                <a:close/>
                <a:moveTo>
                  <a:pt x="17415" y="4843"/>
                </a:moveTo>
                <a:cubicBezTo>
                  <a:pt x="17195" y="4843"/>
                  <a:pt x="17086" y="5109"/>
                  <a:pt x="17242" y="5266"/>
                </a:cubicBezTo>
                <a:cubicBezTo>
                  <a:pt x="17292" y="5315"/>
                  <a:pt x="17353" y="5337"/>
                  <a:pt x="17413" y="5337"/>
                </a:cubicBezTo>
                <a:cubicBezTo>
                  <a:pt x="17540" y="5337"/>
                  <a:pt x="17662" y="5239"/>
                  <a:pt x="17662" y="5090"/>
                </a:cubicBezTo>
                <a:cubicBezTo>
                  <a:pt x="17662" y="4955"/>
                  <a:pt x="17552" y="4843"/>
                  <a:pt x="17415" y="4843"/>
                </a:cubicBezTo>
                <a:close/>
                <a:moveTo>
                  <a:pt x="18634" y="4843"/>
                </a:moveTo>
                <a:cubicBezTo>
                  <a:pt x="18414" y="4843"/>
                  <a:pt x="18305" y="5109"/>
                  <a:pt x="18461" y="5266"/>
                </a:cubicBezTo>
                <a:cubicBezTo>
                  <a:pt x="18511" y="5315"/>
                  <a:pt x="18572" y="5337"/>
                  <a:pt x="18632" y="5337"/>
                </a:cubicBezTo>
                <a:cubicBezTo>
                  <a:pt x="18759" y="5337"/>
                  <a:pt x="18881" y="5239"/>
                  <a:pt x="18881" y="5090"/>
                </a:cubicBezTo>
                <a:cubicBezTo>
                  <a:pt x="18881" y="4955"/>
                  <a:pt x="18772" y="4843"/>
                  <a:pt x="18634" y="4843"/>
                </a:cubicBezTo>
                <a:close/>
                <a:moveTo>
                  <a:pt x="19856" y="4843"/>
                </a:moveTo>
                <a:cubicBezTo>
                  <a:pt x="19633" y="4843"/>
                  <a:pt x="19524" y="5109"/>
                  <a:pt x="19680" y="5266"/>
                </a:cubicBezTo>
                <a:cubicBezTo>
                  <a:pt x="19730" y="5315"/>
                  <a:pt x="19791" y="5337"/>
                  <a:pt x="19851" y="5337"/>
                </a:cubicBezTo>
                <a:cubicBezTo>
                  <a:pt x="19978" y="5337"/>
                  <a:pt x="20100" y="5239"/>
                  <a:pt x="20100" y="5090"/>
                </a:cubicBezTo>
                <a:cubicBezTo>
                  <a:pt x="20100" y="4955"/>
                  <a:pt x="19991" y="4843"/>
                  <a:pt x="19856" y="4843"/>
                </a:cubicBezTo>
                <a:close/>
                <a:moveTo>
                  <a:pt x="21075" y="4843"/>
                </a:moveTo>
                <a:cubicBezTo>
                  <a:pt x="20852" y="4843"/>
                  <a:pt x="20743" y="5109"/>
                  <a:pt x="20899" y="5266"/>
                </a:cubicBezTo>
                <a:cubicBezTo>
                  <a:pt x="20950" y="5315"/>
                  <a:pt x="21011" y="5337"/>
                  <a:pt x="21071" y="5337"/>
                </a:cubicBezTo>
                <a:cubicBezTo>
                  <a:pt x="21198" y="5337"/>
                  <a:pt x="21319" y="5239"/>
                  <a:pt x="21319" y="5090"/>
                </a:cubicBezTo>
                <a:cubicBezTo>
                  <a:pt x="21319" y="4955"/>
                  <a:pt x="21210" y="4843"/>
                  <a:pt x="21075" y="4843"/>
                </a:cubicBezTo>
                <a:close/>
                <a:moveTo>
                  <a:pt x="22294" y="4843"/>
                </a:moveTo>
                <a:cubicBezTo>
                  <a:pt x="22075" y="4843"/>
                  <a:pt x="21965" y="5109"/>
                  <a:pt x="22118" y="5266"/>
                </a:cubicBezTo>
                <a:cubicBezTo>
                  <a:pt x="22169" y="5315"/>
                  <a:pt x="22231" y="5337"/>
                  <a:pt x="22291" y="5337"/>
                </a:cubicBezTo>
                <a:cubicBezTo>
                  <a:pt x="22419" y="5337"/>
                  <a:pt x="22541" y="5239"/>
                  <a:pt x="22541" y="5090"/>
                </a:cubicBezTo>
                <a:cubicBezTo>
                  <a:pt x="22541" y="4955"/>
                  <a:pt x="22429" y="4843"/>
                  <a:pt x="22294" y="4843"/>
                </a:cubicBezTo>
                <a:close/>
                <a:moveTo>
                  <a:pt x="23513" y="4843"/>
                </a:moveTo>
                <a:cubicBezTo>
                  <a:pt x="23294" y="4843"/>
                  <a:pt x="23184" y="5109"/>
                  <a:pt x="23337" y="5266"/>
                </a:cubicBezTo>
                <a:cubicBezTo>
                  <a:pt x="23388" y="5315"/>
                  <a:pt x="23450" y="5337"/>
                  <a:pt x="23510" y="5337"/>
                </a:cubicBezTo>
                <a:cubicBezTo>
                  <a:pt x="23638" y="5337"/>
                  <a:pt x="23761" y="5239"/>
                  <a:pt x="23761" y="5090"/>
                </a:cubicBezTo>
                <a:cubicBezTo>
                  <a:pt x="23761" y="4955"/>
                  <a:pt x="23648" y="4843"/>
                  <a:pt x="23513" y="4843"/>
                </a:cubicBezTo>
                <a:close/>
                <a:moveTo>
                  <a:pt x="24732" y="4843"/>
                </a:moveTo>
                <a:cubicBezTo>
                  <a:pt x="24513" y="4843"/>
                  <a:pt x="24403" y="5109"/>
                  <a:pt x="24557" y="5266"/>
                </a:cubicBezTo>
                <a:cubicBezTo>
                  <a:pt x="24607" y="5315"/>
                  <a:pt x="24669" y="5337"/>
                  <a:pt x="24729" y="5337"/>
                </a:cubicBezTo>
                <a:cubicBezTo>
                  <a:pt x="24857" y="5337"/>
                  <a:pt x="24980" y="5239"/>
                  <a:pt x="24980" y="5090"/>
                </a:cubicBezTo>
                <a:cubicBezTo>
                  <a:pt x="24980" y="4955"/>
                  <a:pt x="24870" y="4843"/>
                  <a:pt x="24732" y="4843"/>
                </a:cubicBezTo>
                <a:close/>
                <a:moveTo>
                  <a:pt x="25951" y="4843"/>
                </a:moveTo>
                <a:cubicBezTo>
                  <a:pt x="25732" y="4843"/>
                  <a:pt x="25622" y="5109"/>
                  <a:pt x="25779" y="5266"/>
                </a:cubicBezTo>
                <a:cubicBezTo>
                  <a:pt x="25828" y="5315"/>
                  <a:pt x="25889" y="5337"/>
                  <a:pt x="25949" y="5337"/>
                </a:cubicBezTo>
                <a:cubicBezTo>
                  <a:pt x="26076" y="5337"/>
                  <a:pt x="26199" y="5239"/>
                  <a:pt x="26199" y="5090"/>
                </a:cubicBezTo>
                <a:cubicBezTo>
                  <a:pt x="26199" y="4955"/>
                  <a:pt x="26089" y="4843"/>
                  <a:pt x="25951" y="4843"/>
                </a:cubicBezTo>
                <a:close/>
                <a:moveTo>
                  <a:pt x="27170" y="4843"/>
                </a:moveTo>
                <a:cubicBezTo>
                  <a:pt x="26951" y="4843"/>
                  <a:pt x="26841" y="5109"/>
                  <a:pt x="26998" y="5266"/>
                </a:cubicBezTo>
                <a:cubicBezTo>
                  <a:pt x="27047" y="5315"/>
                  <a:pt x="27108" y="5337"/>
                  <a:pt x="27168" y="5337"/>
                </a:cubicBezTo>
                <a:cubicBezTo>
                  <a:pt x="27295" y="5337"/>
                  <a:pt x="27418" y="5239"/>
                  <a:pt x="27418" y="5090"/>
                </a:cubicBezTo>
                <a:cubicBezTo>
                  <a:pt x="27418" y="4955"/>
                  <a:pt x="27308" y="4843"/>
                  <a:pt x="27170" y="4843"/>
                </a:cubicBezTo>
                <a:close/>
                <a:moveTo>
                  <a:pt x="28392" y="4843"/>
                </a:moveTo>
                <a:cubicBezTo>
                  <a:pt x="28170" y="4843"/>
                  <a:pt x="28060" y="5109"/>
                  <a:pt x="28217" y="5266"/>
                </a:cubicBezTo>
                <a:cubicBezTo>
                  <a:pt x="28266" y="5315"/>
                  <a:pt x="28327" y="5337"/>
                  <a:pt x="28388" y="5337"/>
                </a:cubicBezTo>
                <a:cubicBezTo>
                  <a:pt x="28514" y="5337"/>
                  <a:pt x="28637" y="5239"/>
                  <a:pt x="28637" y="5090"/>
                </a:cubicBezTo>
                <a:cubicBezTo>
                  <a:pt x="28637" y="4955"/>
                  <a:pt x="28527" y="4843"/>
                  <a:pt x="28392" y="4843"/>
                </a:cubicBezTo>
                <a:close/>
                <a:moveTo>
                  <a:pt x="29611" y="4843"/>
                </a:moveTo>
                <a:cubicBezTo>
                  <a:pt x="29389" y="4843"/>
                  <a:pt x="29279" y="5109"/>
                  <a:pt x="29436" y="5266"/>
                </a:cubicBezTo>
                <a:cubicBezTo>
                  <a:pt x="29486" y="5315"/>
                  <a:pt x="29548" y="5337"/>
                  <a:pt x="29608" y="5337"/>
                </a:cubicBezTo>
                <a:cubicBezTo>
                  <a:pt x="29735" y="5337"/>
                  <a:pt x="29856" y="5239"/>
                  <a:pt x="29856" y="5090"/>
                </a:cubicBezTo>
                <a:cubicBezTo>
                  <a:pt x="29856" y="4955"/>
                  <a:pt x="29746" y="4843"/>
                  <a:pt x="29611" y="4843"/>
                </a:cubicBezTo>
                <a:close/>
                <a:moveTo>
                  <a:pt x="30830" y="4843"/>
                </a:moveTo>
                <a:cubicBezTo>
                  <a:pt x="30611" y="4843"/>
                  <a:pt x="30501" y="5109"/>
                  <a:pt x="30655" y="5266"/>
                </a:cubicBezTo>
                <a:cubicBezTo>
                  <a:pt x="30705" y="5315"/>
                  <a:pt x="30767" y="5337"/>
                  <a:pt x="30828" y="5337"/>
                </a:cubicBezTo>
                <a:cubicBezTo>
                  <a:pt x="30955" y="5337"/>
                  <a:pt x="31078" y="5239"/>
                  <a:pt x="31078" y="5090"/>
                </a:cubicBezTo>
                <a:cubicBezTo>
                  <a:pt x="31078" y="4955"/>
                  <a:pt x="30965" y="4843"/>
                  <a:pt x="30830" y="4843"/>
                </a:cubicBezTo>
                <a:close/>
                <a:moveTo>
                  <a:pt x="32049" y="4843"/>
                </a:moveTo>
                <a:cubicBezTo>
                  <a:pt x="31830" y="4843"/>
                  <a:pt x="31720" y="5109"/>
                  <a:pt x="31874" y="5266"/>
                </a:cubicBezTo>
                <a:cubicBezTo>
                  <a:pt x="31924" y="5315"/>
                  <a:pt x="31986" y="5337"/>
                  <a:pt x="32047" y="5337"/>
                </a:cubicBezTo>
                <a:cubicBezTo>
                  <a:pt x="32175" y="5337"/>
                  <a:pt x="32297" y="5239"/>
                  <a:pt x="32297" y="5090"/>
                </a:cubicBezTo>
                <a:cubicBezTo>
                  <a:pt x="32297" y="4955"/>
                  <a:pt x="32184" y="4843"/>
                  <a:pt x="32049" y="4843"/>
                </a:cubicBezTo>
                <a:close/>
                <a:moveTo>
                  <a:pt x="33269" y="4843"/>
                </a:moveTo>
                <a:cubicBezTo>
                  <a:pt x="33049" y="4843"/>
                  <a:pt x="32939" y="5109"/>
                  <a:pt x="33093" y="5266"/>
                </a:cubicBezTo>
                <a:cubicBezTo>
                  <a:pt x="33143" y="5315"/>
                  <a:pt x="33205" y="5337"/>
                  <a:pt x="33266" y="5337"/>
                </a:cubicBezTo>
                <a:cubicBezTo>
                  <a:pt x="33394" y="5337"/>
                  <a:pt x="33516" y="5239"/>
                  <a:pt x="33516" y="5090"/>
                </a:cubicBezTo>
                <a:cubicBezTo>
                  <a:pt x="33516" y="4955"/>
                  <a:pt x="33406" y="4843"/>
                  <a:pt x="33269" y="4843"/>
                </a:cubicBezTo>
                <a:close/>
                <a:moveTo>
                  <a:pt x="34488" y="4843"/>
                </a:moveTo>
                <a:cubicBezTo>
                  <a:pt x="34268" y="4843"/>
                  <a:pt x="34159" y="5109"/>
                  <a:pt x="34315" y="5266"/>
                </a:cubicBezTo>
                <a:cubicBezTo>
                  <a:pt x="34365" y="5315"/>
                  <a:pt x="34426" y="5337"/>
                  <a:pt x="34486" y="5337"/>
                </a:cubicBezTo>
                <a:cubicBezTo>
                  <a:pt x="34613" y="5337"/>
                  <a:pt x="34735" y="5239"/>
                  <a:pt x="34735" y="5090"/>
                </a:cubicBezTo>
                <a:cubicBezTo>
                  <a:pt x="34735" y="4955"/>
                  <a:pt x="34625" y="4843"/>
                  <a:pt x="34488" y="4843"/>
                </a:cubicBezTo>
                <a:close/>
                <a:moveTo>
                  <a:pt x="35707" y="4843"/>
                </a:moveTo>
                <a:cubicBezTo>
                  <a:pt x="35487" y="4843"/>
                  <a:pt x="35378" y="5109"/>
                  <a:pt x="35534" y="5266"/>
                </a:cubicBezTo>
                <a:cubicBezTo>
                  <a:pt x="35584" y="5315"/>
                  <a:pt x="35645" y="5337"/>
                  <a:pt x="35705" y="5337"/>
                </a:cubicBezTo>
                <a:cubicBezTo>
                  <a:pt x="35832" y="5337"/>
                  <a:pt x="35954" y="5239"/>
                  <a:pt x="35954" y="5090"/>
                </a:cubicBezTo>
                <a:cubicBezTo>
                  <a:pt x="35954" y="4955"/>
                  <a:pt x="35845" y="4843"/>
                  <a:pt x="35707" y="4843"/>
                </a:cubicBezTo>
                <a:close/>
                <a:moveTo>
                  <a:pt x="36929" y="4843"/>
                </a:moveTo>
                <a:cubicBezTo>
                  <a:pt x="36706" y="4843"/>
                  <a:pt x="36597" y="5109"/>
                  <a:pt x="36753" y="5266"/>
                </a:cubicBezTo>
                <a:cubicBezTo>
                  <a:pt x="36803" y="5315"/>
                  <a:pt x="36864" y="5337"/>
                  <a:pt x="36924" y="5337"/>
                </a:cubicBezTo>
                <a:cubicBezTo>
                  <a:pt x="37051" y="5337"/>
                  <a:pt x="37173" y="5239"/>
                  <a:pt x="37173" y="5090"/>
                </a:cubicBezTo>
                <a:cubicBezTo>
                  <a:pt x="37173" y="4955"/>
                  <a:pt x="37064" y="4843"/>
                  <a:pt x="36929" y="4843"/>
                </a:cubicBezTo>
                <a:close/>
                <a:moveTo>
                  <a:pt x="38148" y="4843"/>
                </a:moveTo>
                <a:cubicBezTo>
                  <a:pt x="37928" y="4843"/>
                  <a:pt x="37816" y="5109"/>
                  <a:pt x="37972" y="5266"/>
                </a:cubicBezTo>
                <a:cubicBezTo>
                  <a:pt x="38023" y="5315"/>
                  <a:pt x="38084" y="5337"/>
                  <a:pt x="38144" y="5337"/>
                </a:cubicBezTo>
                <a:cubicBezTo>
                  <a:pt x="38271" y="5337"/>
                  <a:pt x="38392" y="5239"/>
                  <a:pt x="38392" y="5090"/>
                </a:cubicBezTo>
                <a:cubicBezTo>
                  <a:pt x="38392" y="4955"/>
                  <a:pt x="38283" y="4843"/>
                  <a:pt x="38148" y="4843"/>
                </a:cubicBezTo>
                <a:close/>
                <a:moveTo>
                  <a:pt x="39367" y="4843"/>
                </a:moveTo>
                <a:cubicBezTo>
                  <a:pt x="39148" y="4843"/>
                  <a:pt x="39038" y="5109"/>
                  <a:pt x="39191" y="5266"/>
                </a:cubicBezTo>
                <a:cubicBezTo>
                  <a:pt x="39242" y="5315"/>
                  <a:pt x="39304" y="5337"/>
                  <a:pt x="39364" y="5337"/>
                </a:cubicBezTo>
                <a:cubicBezTo>
                  <a:pt x="39492" y="5337"/>
                  <a:pt x="39614" y="5239"/>
                  <a:pt x="39614" y="5090"/>
                </a:cubicBezTo>
                <a:cubicBezTo>
                  <a:pt x="39614" y="4955"/>
                  <a:pt x="39502" y="4843"/>
                  <a:pt x="39367" y="4843"/>
                </a:cubicBezTo>
                <a:close/>
                <a:moveTo>
                  <a:pt x="40586" y="4843"/>
                </a:moveTo>
                <a:cubicBezTo>
                  <a:pt x="40367" y="4843"/>
                  <a:pt x="40257" y="5109"/>
                  <a:pt x="40410" y="5266"/>
                </a:cubicBezTo>
                <a:cubicBezTo>
                  <a:pt x="40461" y="5315"/>
                  <a:pt x="40523" y="5337"/>
                  <a:pt x="40583" y="5337"/>
                </a:cubicBezTo>
                <a:cubicBezTo>
                  <a:pt x="40711" y="5337"/>
                  <a:pt x="40834" y="5239"/>
                  <a:pt x="40834" y="5090"/>
                </a:cubicBezTo>
                <a:cubicBezTo>
                  <a:pt x="40834" y="4955"/>
                  <a:pt x="40721" y="4843"/>
                  <a:pt x="40586" y="4843"/>
                </a:cubicBezTo>
                <a:close/>
                <a:moveTo>
                  <a:pt x="41805" y="4843"/>
                </a:moveTo>
                <a:cubicBezTo>
                  <a:pt x="41586" y="4843"/>
                  <a:pt x="41476" y="5109"/>
                  <a:pt x="41630" y="5266"/>
                </a:cubicBezTo>
                <a:cubicBezTo>
                  <a:pt x="41680" y="5315"/>
                  <a:pt x="41742" y="5337"/>
                  <a:pt x="41802" y="5337"/>
                </a:cubicBezTo>
                <a:cubicBezTo>
                  <a:pt x="41930" y="5337"/>
                  <a:pt x="42053" y="5239"/>
                  <a:pt x="42053" y="5090"/>
                </a:cubicBezTo>
                <a:cubicBezTo>
                  <a:pt x="42053" y="4955"/>
                  <a:pt x="41943" y="4843"/>
                  <a:pt x="41805" y="4843"/>
                </a:cubicBezTo>
                <a:close/>
                <a:moveTo>
                  <a:pt x="43024" y="4843"/>
                </a:moveTo>
                <a:cubicBezTo>
                  <a:pt x="42805" y="4843"/>
                  <a:pt x="42695" y="5109"/>
                  <a:pt x="42852" y="5266"/>
                </a:cubicBezTo>
                <a:cubicBezTo>
                  <a:pt x="42901" y="5315"/>
                  <a:pt x="42962" y="5337"/>
                  <a:pt x="43022" y="5337"/>
                </a:cubicBezTo>
                <a:cubicBezTo>
                  <a:pt x="43149" y="5337"/>
                  <a:pt x="43272" y="5239"/>
                  <a:pt x="43272" y="5090"/>
                </a:cubicBezTo>
                <a:cubicBezTo>
                  <a:pt x="43272" y="4955"/>
                  <a:pt x="43162" y="4843"/>
                  <a:pt x="43024" y="4843"/>
                </a:cubicBezTo>
                <a:close/>
                <a:moveTo>
                  <a:pt x="44243" y="4843"/>
                </a:moveTo>
                <a:cubicBezTo>
                  <a:pt x="44024" y="4843"/>
                  <a:pt x="43914" y="5109"/>
                  <a:pt x="44071" y="5266"/>
                </a:cubicBezTo>
                <a:cubicBezTo>
                  <a:pt x="44120" y="5315"/>
                  <a:pt x="44181" y="5337"/>
                  <a:pt x="44241" y="5337"/>
                </a:cubicBezTo>
                <a:cubicBezTo>
                  <a:pt x="44368" y="5337"/>
                  <a:pt x="44491" y="5239"/>
                  <a:pt x="44491" y="5090"/>
                </a:cubicBezTo>
                <a:cubicBezTo>
                  <a:pt x="44491" y="4955"/>
                  <a:pt x="44381" y="4843"/>
                  <a:pt x="44243" y="4843"/>
                </a:cubicBezTo>
                <a:close/>
                <a:moveTo>
                  <a:pt x="45465" y="4843"/>
                </a:moveTo>
                <a:cubicBezTo>
                  <a:pt x="45243" y="4843"/>
                  <a:pt x="45133" y="5109"/>
                  <a:pt x="45290" y="5266"/>
                </a:cubicBezTo>
                <a:cubicBezTo>
                  <a:pt x="45339" y="5315"/>
                  <a:pt x="45400" y="5337"/>
                  <a:pt x="45461" y="5337"/>
                </a:cubicBezTo>
                <a:cubicBezTo>
                  <a:pt x="45587" y="5337"/>
                  <a:pt x="45710" y="5239"/>
                  <a:pt x="45710" y="5090"/>
                </a:cubicBezTo>
                <a:cubicBezTo>
                  <a:pt x="45710" y="4955"/>
                  <a:pt x="45600" y="4843"/>
                  <a:pt x="45465" y="4843"/>
                </a:cubicBezTo>
                <a:close/>
                <a:moveTo>
                  <a:pt x="46684" y="4843"/>
                </a:moveTo>
                <a:cubicBezTo>
                  <a:pt x="46465" y="4843"/>
                  <a:pt x="46352" y="5109"/>
                  <a:pt x="46509" y="5266"/>
                </a:cubicBezTo>
                <a:cubicBezTo>
                  <a:pt x="46559" y="5315"/>
                  <a:pt x="46621" y="5337"/>
                  <a:pt x="46681" y="5337"/>
                </a:cubicBezTo>
                <a:cubicBezTo>
                  <a:pt x="46808" y="5337"/>
                  <a:pt x="46929" y="5239"/>
                  <a:pt x="46929" y="5090"/>
                </a:cubicBezTo>
                <a:cubicBezTo>
                  <a:pt x="46929" y="4955"/>
                  <a:pt x="46819" y="4843"/>
                  <a:pt x="46684" y="4843"/>
                </a:cubicBezTo>
                <a:close/>
                <a:moveTo>
                  <a:pt x="52780" y="4843"/>
                </a:moveTo>
                <a:cubicBezTo>
                  <a:pt x="52560" y="4843"/>
                  <a:pt x="52451" y="5109"/>
                  <a:pt x="52607" y="5266"/>
                </a:cubicBezTo>
                <a:cubicBezTo>
                  <a:pt x="52657" y="5315"/>
                  <a:pt x="52718" y="5337"/>
                  <a:pt x="52778" y="5337"/>
                </a:cubicBezTo>
                <a:cubicBezTo>
                  <a:pt x="52905" y="5337"/>
                  <a:pt x="53027" y="5239"/>
                  <a:pt x="53027" y="5090"/>
                </a:cubicBezTo>
                <a:cubicBezTo>
                  <a:pt x="53027" y="4955"/>
                  <a:pt x="52917" y="4843"/>
                  <a:pt x="52780" y="4843"/>
                </a:cubicBezTo>
                <a:close/>
                <a:moveTo>
                  <a:pt x="54002" y="4843"/>
                </a:moveTo>
                <a:cubicBezTo>
                  <a:pt x="53779" y="4843"/>
                  <a:pt x="53670" y="5109"/>
                  <a:pt x="53826" y="5266"/>
                </a:cubicBezTo>
                <a:cubicBezTo>
                  <a:pt x="53876" y="5315"/>
                  <a:pt x="53937" y="5337"/>
                  <a:pt x="53997" y="5337"/>
                </a:cubicBezTo>
                <a:cubicBezTo>
                  <a:pt x="54124" y="5337"/>
                  <a:pt x="54246" y="5239"/>
                  <a:pt x="54246" y="5090"/>
                </a:cubicBezTo>
                <a:cubicBezTo>
                  <a:pt x="54246" y="4955"/>
                  <a:pt x="54137" y="4843"/>
                  <a:pt x="54002" y="4843"/>
                </a:cubicBezTo>
                <a:close/>
                <a:moveTo>
                  <a:pt x="55221" y="4843"/>
                </a:moveTo>
                <a:cubicBezTo>
                  <a:pt x="55001" y="4843"/>
                  <a:pt x="54889" y="5109"/>
                  <a:pt x="55045" y="5266"/>
                </a:cubicBezTo>
                <a:cubicBezTo>
                  <a:pt x="55096" y="5315"/>
                  <a:pt x="55157" y="5337"/>
                  <a:pt x="55217" y="5337"/>
                </a:cubicBezTo>
                <a:cubicBezTo>
                  <a:pt x="55344" y="5337"/>
                  <a:pt x="55465" y="5239"/>
                  <a:pt x="55465" y="5090"/>
                </a:cubicBezTo>
                <a:cubicBezTo>
                  <a:pt x="55465" y="4955"/>
                  <a:pt x="55356" y="4843"/>
                  <a:pt x="55221" y="4843"/>
                </a:cubicBezTo>
                <a:close/>
                <a:moveTo>
                  <a:pt x="56440" y="4843"/>
                </a:moveTo>
                <a:cubicBezTo>
                  <a:pt x="56221" y="4843"/>
                  <a:pt x="56111" y="5109"/>
                  <a:pt x="56264" y="5266"/>
                </a:cubicBezTo>
                <a:cubicBezTo>
                  <a:pt x="56315" y="5315"/>
                  <a:pt x="56377" y="5337"/>
                  <a:pt x="56437" y="5337"/>
                </a:cubicBezTo>
                <a:cubicBezTo>
                  <a:pt x="56565" y="5337"/>
                  <a:pt x="56687" y="5239"/>
                  <a:pt x="56687" y="5090"/>
                </a:cubicBezTo>
                <a:cubicBezTo>
                  <a:pt x="56687" y="4955"/>
                  <a:pt x="56575" y="4843"/>
                  <a:pt x="56440" y="4843"/>
                </a:cubicBezTo>
                <a:close/>
                <a:moveTo>
                  <a:pt x="57659" y="4843"/>
                </a:moveTo>
                <a:cubicBezTo>
                  <a:pt x="57440" y="4843"/>
                  <a:pt x="57330" y="5109"/>
                  <a:pt x="57483" y="5266"/>
                </a:cubicBezTo>
                <a:cubicBezTo>
                  <a:pt x="57534" y="5315"/>
                  <a:pt x="57596" y="5337"/>
                  <a:pt x="57656" y="5337"/>
                </a:cubicBezTo>
                <a:cubicBezTo>
                  <a:pt x="57784" y="5337"/>
                  <a:pt x="57907" y="5239"/>
                  <a:pt x="57907" y="5090"/>
                </a:cubicBezTo>
                <a:cubicBezTo>
                  <a:pt x="57907" y="4955"/>
                  <a:pt x="57794" y="4843"/>
                  <a:pt x="57659" y="4843"/>
                </a:cubicBezTo>
                <a:close/>
                <a:moveTo>
                  <a:pt x="58878" y="4843"/>
                </a:moveTo>
                <a:cubicBezTo>
                  <a:pt x="58659" y="4843"/>
                  <a:pt x="58549" y="5109"/>
                  <a:pt x="58703" y="5266"/>
                </a:cubicBezTo>
                <a:cubicBezTo>
                  <a:pt x="58753" y="5315"/>
                  <a:pt x="58815" y="5337"/>
                  <a:pt x="58875" y="5337"/>
                </a:cubicBezTo>
                <a:cubicBezTo>
                  <a:pt x="59003" y="5337"/>
                  <a:pt x="59126" y="5239"/>
                  <a:pt x="59126" y="5090"/>
                </a:cubicBezTo>
                <a:cubicBezTo>
                  <a:pt x="59126" y="4955"/>
                  <a:pt x="59016" y="4843"/>
                  <a:pt x="58878" y="4843"/>
                </a:cubicBezTo>
                <a:close/>
                <a:moveTo>
                  <a:pt x="60097" y="4843"/>
                </a:moveTo>
                <a:cubicBezTo>
                  <a:pt x="59878" y="4843"/>
                  <a:pt x="59768" y="5109"/>
                  <a:pt x="59925" y="5266"/>
                </a:cubicBezTo>
                <a:cubicBezTo>
                  <a:pt x="59974" y="5315"/>
                  <a:pt x="60035" y="5337"/>
                  <a:pt x="60095" y="5337"/>
                </a:cubicBezTo>
                <a:cubicBezTo>
                  <a:pt x="60222" y="5337"/>
                  <a:pt x="60345" y="5239"/>
                  <a:pt x="60345" y="5090"/>
                </a:cubicBezTo>
                <a:cubicBezTo>
                  <a:pt x="60345" y="4955"/>
                  <a:pt x="60235" y="4843"/>
                  <a:pt x="60097" y="4843"/>
                </a:cubicBezTo>
                <a:close/>
                <a:moveTo>
                  <a:pt x="61316" y="4843"/>
                </a:moveTo>
                <a:cubicBezTo>
                  <a:pt x="61097" y="4843"/>
                  <a:pt x="60987" y="5109"/>
                  <a:pt x="61144" y="5266"/>
                </a:cubicBezTo>
                <a:cubicBezTo>
                  <a:pt x="61193" y="5315"/>
                  <a:pt x="61254" y="5337"/>
                  <a:pt x="61314" y="5337"/>
                </a:cubicBezTo>
                <a:cubicBezTo>
                  <a:pt x="61441" y="5337"/>
                  <a:pt x="61564" y="5239"/>
                  <a:pt x="61564" y="5090"/>
                </a:cubicBezTo>
                <a:cubicBezTo>
                  <a:pt x="61564" y="4955"/>
                  <a:pt x="61454" y="4843"/>
                  <a:pt x="61316" y="4843"/>
                </a:cubicBezTo>
                <a:close/>
                <a:moveTo>
                  <a:pt x="62538" y="4843"/>
                </a:moveTo>
                <a:cubicBezTo>
                  <a:pt x="62316" y="4843"/>
                  <a:pt x="62206" y="5109"/>
                  <a:pt x="62363" y="5266"/>
                </a:cubicBezTo>
                <a:cubicBezTo>
                  <a:pt x="62413" y="5315"/>
                  <a:pt x="62475" y="5337"/>
                  <a:pt x="62535" y="5337"/>
                </a:cubicBezTo>
                <a:cubicBezTo>
                  <a:pt x="62662" y="5337"/>
                  <a:pt x="62783" y="5239"/>
                  <a:pt x="62783" y="5090"/>
                </a:cubicBezTo>
                <a:cubicBezTo>
                  <a:pt x="62783" y="4955"/>
                  <a:pt x="62673" y="4843"/>
                  <a:pt x="62538" y="4843"/>
                </a:cubicBezTo>
                <a:close/>
                <a:moveTo>
                  <a:pt x="63757" y="4843"/>
                </a:moveTo>
                <a:cubicBezTo>
                  <a:pt x="63538" y="4843"/>
                  <a:pt x="63425" y="5109"/>
                  <a:pt x="63582" y="5266"/>
                </a:cubicBezTo>
                <a:cubicBezTo>
                  <a:pt x="63632" y="5315"/>
                  <a:pt x="63694" y="5337"/>
                  <a:pt x="63754" y="5337"/>
                </a:cubicBezTo>
                <a:cubicBezTo>
                  <a:pt x="63881" y="5337"/>
                  <a:pt x="64002" y="5239"/>
                  <a:pt x="64002" y="5090"/>
                </a:cubicBezTo>
                <a:cubicBezTo>
                  <a:pt x="64002" y="4955"/>
                  <a:pt x="63892" y="4843"/>
                  <a:pt x="63757" y="4843"/>
                </a:cubicBezTo>
                <a:close/>
                <a:moveTo>
                  <a:pt x="64976" y="4843"/>
                </a:moveTo>
                <a:cubicBezTo>
                  <a:pt x="64757" y="4843"/>
                  <a:pt x="64647" y="5109"/>
                  <a:pt x="64801" y="5266"/>
                </a:cubicBezTo>
                <a:cubicBezTo>
                  <a:pt x="64851" y="5315"/>
                  <a:pt x="64913" y="5337"/>
                  <a:pt x="64974" y="5337"/>
                </a:cubicBezTo>
                <a:cubicBezTo>
                  <a:pt x="65101" y="5337"/>
                  <a:pt x="65224" y="5239"/>
                  <a:pt x="65224" y="5090"/>
                </a:cubicBezTo>
                <a:cubicBezTo>
                  <a:pt x="65224" y="4955"/>
                  <a:pt x="65111" y="4843"/>
                  <a:pt x="64976" y="4843"/>
                </a:cubicBezTo>
                <a:close/>
                <a:moveTo>
                  <a:pt x="66195" y="4843"/>
                </a:moveTo>
                <a:cubicBezTo>
                  <a:pt x="65976" y="4843"/>
                  <a:pt x="65866" y="5109"/>
                  <a:pt x="66020" y="5266"/>
                </a:cubicBezTo>
                <a:cubicBezTo>
                  <a:pt x="66070" y="5315"/>
                  <a:pt x="66132" y="5337"/>
                  <a:pt x="66193" y="5337"/>
                </a:cubicBezTo>
                <a:cubicBezTo>
                  <a:pt x="66321" y="5337"/>
                  <a:pt x="66443" y="5239"/>
                  <a:pt x="66443" y="5090"/>
                </a:cubicBezTo>
                <a:cubicBezTo>
                  <a:pt x="66443" y="4955"/>
                  <a:pt x="66330" y="4843"/>
                  <a:pt x="66195" y="4843"/>
                </a:cubicBezTo>
                <a:close/>
                <a:moveTo>
                  <a:pt x="67414" y="4843"/>
                </a:moveTo>
                <a:cubicBezTo>
                  <a:pt x="67195" y="4843"/>
                  <a:pt x="67085" y="5109"/>
                  <a:pt x="67239" y="5266"/>
                </a:cubicBezTo>
                <a:cubicBezTo>
                  <a:pt x="67289" y="5315"/>
                  <a:pt x="67351" y="5337"/>
                  <a:pt x="67412" y="5337"/>
                </a:cubicBezTo>
                <a:cubicBezTo>
                  <a:pt x="67540" y="5337"/>
                  <a:pt x="67662" y="5239"/>
                  <a:pt x="67662" y="5090"/>
                </a:cubicBezTo>
                <a:cubicBezTo>
                  <a:pt x="67662" y="4955"/>
                  <a:pt x="67552" y="4843"/>
                  <a:pt x="67414" y="4843"/>
                </a:cubicBezTo>
                <a:close/>
                <a:moveTo>
                  <a:pt x="47903" y="4843"/>
                </a:moveTo>
                <a:cubicBezTo>
                  <a:pt x="47769" y="4843"/>
                  <a:pt x="47659" y="4952"/>
                  <a:pt x="47656" y="5084"/>
                </a:cubicBezTo>
                <a:cubicBezTo>
                  <a:pt x="47656" y="5219"/>
                  <a:pt x="47759" y="5331"/>
                  <a:pt x="47894" y="5338"/>
                </a:cubicBezTo>
                <a:cubicBezTo>
                  <a:pt x="47954" y="5313"/>
                  <a:pt x="48016" y="5288"/>
                  <a:pt x="48079" y="5262"/>
                </a:cubicBezTo>
                <a:cubicBezTo>
                  <a:pt x="48232" y="5109"/>
                  <a:pt x="48123" y="4843"/>
                  <a:pt x="47903" y="4843"/>
                </a:cubicBezTo>
                <a:close/>
                <a:moveTo>
                  <a:pt x="46619" y="6071"/>
                </a:moveTo>
                <a:cubicBezTo>
                  <a:pt x="46550" y="6090"/>
                  <a:pt x="46496" y="6137"/>
                  <a:pt x="46465" y="6199"/>
                </a:cubicBezTo>
                <a:cubicBezTo>
                  <a:pt x="46515" y="6156"/>
                  <a:pt x="46565" y="6112"/>
                  <a:pt x="46619" y="6071"/>
                </a:cubicBezTo>
                <a:close/>
                <a:moveTo>
                  <a:pt x="54002" y="6062"/>
                </a:moveTo>
                <a:cubicBezTo>
                  <a:pt x="53967" y="6062"/>
                  <a:pt x="53936" y="6071"/>
                  <a:pt x="53905" y="6084"/>
                </a:cubicBezTo>
                <a:cubicBezTo>
                  <a:pt x="54017" y="6181"/>
                  <a:pt x="54127" y="6287"/>
                  <a:pt x="54231" y="6397"/>
                </a:cubicBezTo>
                <a:cubicBezTo>
                  <a:pt x="54293" y="6235"/>
                  <a:pt x="54176" y="6065"/>
                  <a:pt x="54006" y="6065"/>
                </a:cubicBezTo>
                <a:cubicBezTo>
                  <a:pt x="54005" y="6065"/>
                  <a:pt x="54003" y="6065"/>
                  <a:pt x="54002" y="6065"/>
                </a:cubicBezTo>
                <a:lnTo>
                  <a:pt x="54002" y="6062"/>
                </a:lnTo>
                <a:close/>
                <a:moveTo>
                  <a:pt x="30830" y="6062"/>
                </a:moveTo>
                <a:cubicBezTo>
                  <a:pt x="30627" y="6062"/>
                  <a:pt x="30511" y="6293"/>
                  <a:pt x="30630" y="6453"/>
                </a:cubicBezTo>
                <a:cubicBezTo>
                  <a:pt x="30761" y="6453"/>
                  <a:pt x="30893" y="6456"/>
                  <a:pt x="31025" y="6463"/>
                </a:cubicBezTo>
                <a:cubicBezTo>
                  <a:pt x="31149" y="6301"/>
                  <a:pt x="31036" y="6065"/>
                  <a:pt x="30834" y="6065"/>
                </a:cubicBezTo>
                <a:cubicBezTo>
                  <a:pt x="30833" y="6065"/>
                  <a:pt x="30832" y="6065"/>
                  <a:pt x="30830" y="6065"/>
                </a:cubicBezTo>
                <a:lnTo>
                  <a:pt x="30830" y="6062"/>
                </a:lnTo>
                <a:close/>
                <a:moveTo>
                  <a:pt x="29611" y="6062"/>
                </a:moveTo>
                <a:cubicBezTo>
                  <a:pt x="29358" y="6062"/>
                  <a:pt x="29270" y="6397"/>
                  <a:pt x="29486" y="6522"/>
                </a:cubicBezTo>
                <a:cubicBezTo>
                  <a:pt x="29583" y="6513"/>
                  <a:pt x="29677" y="6500"/>
                  <a:pt x="29774" y="6494"/>
                </a:cubicBezTo>
                <a:cubicBezTo>
                  <a:pt x="29944" y="6344"/>
                  <a:pt x="29837" y="6062"/>
                  <a:pt x="29611" y="6062"/>
                </a:cubicBezTo>
                <a:close/>
                <a:moveTo>
                  <a:pt x="55221" y="6062"/>
                </a:moveTo>
                <a:cubicBezTo>
                  <a:pt x="55001" y="6062"/>
                  <a:pt x="54889" y="6328"/>
                  <a:pt x="55045" y="6485"/>
                </a:cubicBezTo>
                <a:cubicBezTo>
                  <a:pt x="55096" y="6534"/>
                  <a:pt x="55157" y="6556"/>
                  <a:pt x="55217" y="6556"/>
                </a:cubicBezTo>
                <a:cubicBezTo>
                  <a:pt x="55344" y="6556"/>
                  <a:pt x="55465" y="6458"/>
                  <a:pt x="55465" y="6309"/>
                </a:cubicBezTo>
                <a:cubicBezTo>
                  <a:pt x="55465" y="6174"/>
                  <a:pt x="55356" y="6065"/>
                  <a:pt x="55221" y="6065"/>
                </a:cubicBezTo>
                <a:lnTo>
                  <a:pt x="55221" y="6062"/>
                </a:lnTo>
                <a:close/>
                <a:moveTo>
                  <a:pt x="56440" y="6062"/>
                </a:moveTo>
                <a:cubicBezTo>
                  <a:pt x="56221" y="6062"/>
                  <a:pt x="56111" y="6328"/>
                  <a:pt x="56264" y="6485"/>
                </a:cubicBezTo>
                <a:cubicBezTo>
                  <a:pt x="56315" y="6534"/>
                  <a:pt x="56377" y="6556"/>
                  <a:pt x="56437" y="6556"/>
                </a:cubicBezTo>
                <a:cubicBezTo>
                  <a:pt x="56565" y="6556"/>
                  <a:pt x="56687" y="6458"/>
                  <a:pt x="56687" y="6309"/>
                </a:cubicBezTo>
                <a:cubicBezTo>
                  <a:pt x="56687" y="6174"/>
                  <a:pt x="56575" y="6065"/>
                  <a:pt x="56440" y="6065"/>
                </a:cubicBezTo>
                <a:lnTo>
                  <a:pt x="56440" y="6062"/>
                </a:lnTo>
                <a:close/>
                <a:moveTo>
                  <a:pt x="57659" y="6062"/>
                </a:moveTo>
                <a:cubicBezTo>
                  <a:pt x="57440" y="6062"/>
                  <a:pt x="57330" y="6328"/>
                  <a:pt x="57483" y="6485"/>
                </a:cubicBezTo>
                <a:cubicBezTo>
                  <a:pt x="57534" y="6534"/>
                  <a:pt x="57596" y="6556"/>
                  <a:pt x="57656" y="6556"/>
                </a:cubicBezTo>
                <a:cubicBezTo>
                  <a:pt x="57784" y="6556"/>
                  <a:pt x="57907" y="6458"/>
                  <a:pt x="57907" y="6309"/>
                </a:cubicBezTo>
                <a:cubicBezTo>
                  <a:pt x="57907" y="6174"/>
                  <a:pt x="57794" y="6065"/>
                  <a:pt x="57659" y="6065"/>
                </a:cubicBezTo>
                <a:lnTo>
                  <a:pt x="57659" y="6062"/>
                </a:lnTo>
                <a:close/>
                <a:moveTo>
                  <a:pt x="58878" y="6062"/>
                </a:moveTo>
                <a:cubicBezTo>
                  <a:pt x="58659" y="6062"/>
                  <a:pt x="58549" y="6328"/>
                  <a:pt x="58703" y="6485"/>
                </a:cubicBezTo>
                <a:cubicBezTo>
                  <a:pt x="58753" y="6534"/>
                  <a:pt x="58815" y="6556"/>
                  <a:pt x="58875" y="6556"/>
                </a:cubicBezTo>
                <a:cubicBezTo>
                  <a:pt x="59003" y="6556"/>
                  <a:pt x="59126" y="6458"/>
                  <a:pt x="59126" y="6309"/>
                </a:cubicBezTo>
                <a:cubicBezTo>
                  <a:pt x="59126" y="6174"/>
                  <a:pt x="59016" y="6065"/>
                  <a:pt x="58878" y="6065"/>
                </a:cubicBezTo>
                <a:lnTo>
                  <a:pt x="58878" y="6062"/>
                </a:lnTo>
                <a:close/>
                <a:moveTo>
                  <a:pt x="60097" y="6062"/>
                </a:moveTo>
                <a:cubicBezTo>
                  <a:pt x="59878" y="6062"/>
                  <a:pt x="59768" y="6328"/>
                  <a:pt x="59925" y="6485"/>
                </a:cubicBezTo>
                <a:cubicBezTo>
                  <a:pt x="59974" y="6534"/>
                  <a:pt x="60035" y="6556"/>
                  <a:pt x="60095" y="6556"/>
                </a:cubicBezTo>
                <a:cubicBezTo>
                  <a:pt x="60222" y="6556"/>
                  <a:pt x="60345" y="6458"/>
                  <a:pt x="60345" y="6309"/>
                </a:cubicBezTo>
                <a:cubicBezTo>
                  <a:pt x="60345" y="6174"/>
                  <a:pt x="60235" y="6065"/>
                  <a:pt x="60097" y="6065"/>
                </a:cubicBezTo>
                <a:lnTo>
                  <a:pt x="60097" y="6062"/>
                </a:lnTo>
                <a:close/>
                <a:moveTo>
                  <a:pt x="61316" y="6062"/>
                </a:moveTo>
                <a:cubicBezTo>
                  <a:pt x="61097" y="6062"/>
                  <a:pt x="60987" y="6328"/>
                  <a:pt x="61144" y="6485"/>
                </a:cubicBezTo>
                <a:cubicBezTo>
                  <a:pt x="61193" y="6534"/>
                  <a:pt x="61254" y="6556"/>
                  <a:pt x="61314" y="6556"/>
                </a:cubicBezTo>
                <a:cubicBezTo>
                  <a:pt x="61441" y="6556"/>
                  <a:pt x="61564" y="6458"/>
                  <a:pt x="61564" y="6309"/>
                </a:cubicBezTo>
                <a:cubicBezTo>
                  <a:pt x="61564" y="6174"/>
                  <a:pt x="61454" y="6065"/>
                  <a:pt x="61316" y="6065"/>
                </a:cubicBezTo>
                <a:lnTo>
                  <a:pt x="61316" y="6062"/>
                </a:lnTo>
                <a:close/>
                <a:moveTo>
                  <a:pt x="62538" y="6062"/>
                </a:moveTo>
                <a:cubicBezTo>
                  <a:pt x="62316" y="6062"/>
                  <a:pt x="62206" y="6328"/>
                  <a:pt x="62363" y="6485"/>
                </a:cubicBezTo>
                <a:cubicBezTo>
                  <a:pt x="62413" y="6534"/>
                  <a:pt x="62475" y="6556"/>
                  <a:pt x="62535" y="6556"/>
                </a:cubicBezTo>
                <a:cubicBezTo>
                  <a:pt x="62662" y="6556"/>
                  <a:pt x="62783" y="6458"/>
                  <a:pt x="62783" y="6309"/>
                </a:cubicBezTo>
                <a:cubicBezTo>
                  <a:pt x="62783" y="6174"/>
                  <a:pt x="62673" y="6065"/>
                  <a:pt x="62538" y="6065"/>
                </a:cubicBezTo>
                <a:lnTo>
                  <a:pt x="62538" y="6062"/>
                </a:lnTo>
                <a:close/>
                <a:moveTo>
                  <a:pt x="63757" y="6062"/>
                </a:moveTo>
                <a:cubicBezTo>
                  <a:pt x="63538" y="6062"/>
                  <a:pt x="63425" y="6328"/>
                  <a:pt x="63582" y="6485"/>
                </a:cubicBezTo>
                <a:cubicBezTo>
                  <a:pt x="63632" y="6534"/>
                  <a:pt x="63694" y="6556"/>
                  <a:pt x="63754" y="6556"/>
                </a:cubicBezTo>
                <a:cubicBezTo>
                  <a:pt x="63881" y="6556"/>
                  <a:pt x="64002" y="6458"/>
                  <a:pt x="64002" y="6309"/>
                </a:cubicBezTo>
                <a:cubicBezTo>
                  <a:pt x="64002" y="6174"/>
                  <a:pt x="63892" y="6065"/>
                  <a:pt x="63757" y="6065"/>
                </a:cubicBezTo>
                <a:lnTo>
                  <a:pt x="63757" y="6062"/>
                </a:lnTo>
                <a:close/>
                <a:moveTo>
                  <a:pt x="64976" y="6062"/>
                </a:moveTo>
                <a:cubicBezTo>
                  <a:pt x="64757" y="6062"/>
                  <a:pt x="64647" y="6328"/>
                  <a:pt x="64801" y="6485"/>
                </a:cubicBezTo>
                <a:cubicBezTo>
                  <a:pt x="64851" y="6534"/>
                  <a:pt x="64913" y="6556"/>
                  <a:pt x="64974" y="6556"/>
                </a:cubicBezTo>
                <a:cubicBezTo>
                  <a:pt x="65101" y="6556"/>
                  <a:pt x="65224" y="6458"/>
                  <a:pt x="65224" y="6309"/>
                </a:cubicBezTo>
                <a:cubicBezTo>
                  <a:pt x="65224" y="6174"/>
                  <a:pt x="65111" y="6065"/>
                  <a:pt x="64976" y="6065"/>
                </a:cubicBezTo>
                <a:lnTo>
                  <a:pt x="64976" y="6062"/>
                </a:lnTo>
                <a:close/>
                <a:moveTo>
                  <a:pt x="66195" y="6062"/>
                </a:moveTo>
                <a:cubicBezTo>
                  <a:pt x="65976" y="6062"/>
                  <a:pt x="65866" y="6328"/>
                  <a:pt x="66020" y="6485"/>
                </a:cubicBezTo>
                <a:cubicBezTo>
                  <a:pt x="66070" y="6534"/>
                  <a:pt x="66132" y="6556"/>
                  <a:pt x="66193" y="6556"/>
                </a:cubicBezTo>
                <a:cubicBezTo>
                  <a:pt x="66321" y="6556"/>
                  <a:pt x="66443" y="6458"/>
                  <a:pt x="66443" y="6309"/>
                </a:cubicBezTo>
                <a:cubicBezTo>
                  <a:pt x="66443" y="6174"/>
                  <a:pt x="66330" y="6065"/>
                  <a:pt x="66195" y="6065"/>
                </a:cubicBezTo>
                <a:lnTo>
                  <a:pt x="66195" y="6062"/>
                </a:lnTo>
                <a:close/>
                <a:moveTo>
                  <a:pt x="67414" y="6062"/>
                </a:moveTo>
                <a:cubicBezTo>
                  <a:pt x="67195" y="6062"/>
                  <a:pt x="67085" y="6328"/>
                  <a:pt x="67239" y="6485"/>
                </a:cubicBezTo>
                <a:cubicBezTo>
                  <a:pt x="67289" y="6534"/>
                  <a:pt x="67351" y="6556"/>
                  <a:pt x="67412" y="6556"/>
                </a:cubicBezTo>
                <a:cubicBezTo>
                  <a:pt x="67540" y="6556"/>
                  <a:pt x="67662" y="6458"/>
                  <a:pt x="67662" y="6309"/>
                </a:cubicBezTo>
                <a:cubicBezTo>
                  <a:pt x="67662" y="6174"/>
                  <a:pt x="67552" y="6065"/>
                  <a:pt x="67414" y="6065"/>
                </a:cubicBezTo>
                <a:lnTo>
                  <a:pt x="67414" y="6062"/>
                </a:lnTo>
                <a:close/>
                <a:moveTo>
                  <a:pt x="32049" y="6062"/>
                </a:moveTo>
                <a:cubicBezTo>
                  <a:pt x="31761" y="6062"/>
                  <a:pt x="31708" y="6472"/>
                  <a:pt x="31984" y="6547"/>
                </a:cubicBezTo>
                <a:cubicBezTo>
                  <a:pt x="32006" y="6550"/>
                  <a:pt x="32028" y="6554"/>
                  <a:pt x="32049" y="6557"/>
                </a:cubicBezTo>
                <a:cubicBezTo>
                  <a:pt x="32181" y="6550"/>
                  <a:pt x="32288" y="6441"/>
                  <a:pt x="32288" y="6309"/>
                </a:cubicBezTo>
                <a:cubicBezTo>
                  <a:pt x="32288" y="6178"/>
                  <a:pt x="32181" y="6068"/>
                  <a:pt x="32049" y="6062"/>
                </a:cubicBezTo>
                <a:close/>
                <a:moveTo>
                  <a:pt x="4002" y="6062"/>
                </a:moveTo>
                <a:cubicBezTo>
                  <a:pt x="3779" y="6062"/>
                  <a:pt x="3670" y="6328"/>
                  <a:pt x="3826" y="6485"/>
                </a:cubicBezTo>
                <a:cubicBezTo>
                  <a:pt x="3876" y="6535"/>
                  <a:pt x="3937" y="6558"/>
                  <a:pt x="3997" y="6558"/>
                </a:cubicBezTo>
                <a:cubicBezTo>
                  <a:pt x="4124" y="6558"/>
                  <a:pt x="4246" y="6458"/>
                  <a:pt x="4246" y="6309"/>
                </a:cubicBezTo>
                <a:cubicBezTo>
                  <a:pt x="4246" y="6174"/>
                  <a:pt x="4137" y="6065"/>
                  <a:pt x="4002" y="6065"/>
                </a:cubicBezTo>
                <a:lnTo>
                  <a:pt x="4002" y="6062"/>
                </a:lnTo>
                <a:close/>
                <a:moveTo>
                  <a:pt x="5221" y="6062"/>
                </a:moveTo>
                <a:cubicBezTo>
                  <a:pt x="5002" y="6062"/>
                  <a:pt x="4889" y="6328"/>
                  <a:pt x="5045" y="6485"/>
                </a:cubicBezTo>
                <a:cubicBezTo>
                  <a:pt x="5096" y="6535"/>
                  <a:pt x="5158" y="6558"/>
                  <a:pt x="5218" y="6558"/>
                </a:cubicBezTo>
                <a:cubicBezTo>
                  <a:pt x="5346" y="6558"/>
                  <a:pt x="5469" y="6458"/>
                  <a:pt x="5469" y="6309"/>
                </a:cubicBezTo>
                <a:cubicBezTo>
                  <a:pt x="5465" y="6174"/>
                  <a:pt x="5356" y="6065"/>
                  <a:pt x="5221" y="6065"/>
                </a:cubicBezTo>
                <a:lnTo>
                  <a:pt x="5221" y="6062"/>
                </a:lnTo>
                <a:close/>
                <a:moveTo>
                  <a:pt x="6440" y="6062"/>
                </a:moveTo>
                <a:cubicBezTo>
                  <a:pt x="6221" y="6062"/>
                  <a:pt x="6111" y="6328"/>
                  <a:pt x="6264" y="6485"/>
                </a:cubicBezTo>
                <a:cubicBezTo>
                  <a:pt x="6315" y="6535"/>
                  <a:pt x="6377" y="6558"/>
                  <a:pt x="6437" y="6558"/>
                </a:cubicBezTo>
                <a:cubicBezTo>
                  <a:pt x="6565" y="6558"/>
                  <a:pt x="6688" y="6458"/>
                  <a:pt x="6688" y="6309"/>
                </a:cubicBezTo>
                <a:cubicBezTo>
                  <a:pt x="6688" y="6174"/>
                  <a:pt x="6575" y="6065"/>
                  <a:pt x="6440" y="6065"/>
                </a:cubicBezTo>
                <a:lnTo>
                  <a:pt x="6440" y="6062"/>
                </a:lnTo>
                <a:close/>
                <a:moveTo>
                  <a:pt x="7659" y="6062"/>
                </a:moveTo>
                <a:cubicBezTo>
                  <a:pt x="7440" y="6062"/>
                  <a:pt x="7330" y="6328"/>
                  <a:pt x="7484" y="6485"/>
                </a:cubicBezTo>
                <a:cubicBezTo>
                  <a:pt x="7534" y="6535"/>
                  <a:pt x="7596" y="6558"/>
                  <a:pt x="7656" y="6558"/>
                </a:cubicBezTo>
                <a:cubicBezTo>
                  <a:pt x="7784" y="6558"/>
                  <a:pt x="7907" y="6458"/>
                  <a:pt x="7907" y="6309"/>
                </a:cubicBezTo>
                <a:cubicBezTo>
                  <a:pt x="7907" y="6174"/>
                  <a:pt x="7797" y="6065"/>
                  <a:pt x="7659" y="6065"/>
                </a:cubicBezTo>
                <a:lnTo>
                  <a:pt x="7659" y="6062"/>
                </a:lnTo>
                <a:close/>
                <a:moveTo>
                  <a:pt x="8878" y="6062"/>
                </a:moveTo>
                <a:cubicBezTo>
                  <a:pt x="8659" y="6062"/>
                  <a:pt x="8549" y="6328"/>
                  <a:pt x="8706" y="6485"/>
                </a:cubicBezTo>
                <a:cubicBezTo>
                  <a:pt x="8755" y="6535"/>
                  <a:pt x="8816" y="6558"/>
                  <a:pt x="8877" y="6558"/>
                </a:cubicBezTo>
                <a:cubicBezTo>
                  <a:pt x="9003" y="6558"/>
                  <a:pt x="9126" y="6458"/>
                  <a:pt x="9126" y="6309"/>
                </a:cubicBezTo>
                <a:cubicBezTo>
                  <a:pt x="9126" y="6174"/>
                  <a:pt x="9016" y="6065"/>
                  <a:pt x="8878" y="6065"/>
                </a:cubicBezTo>
                <a:lnTo>
                  <a:pt x="8878" y="6062"/>
                </a:lnTo>
                <a:close/>
                <a:moveTo>
                  <a:pt x="10097" y="6062"/>
                </a:moveTo>
                <a:cubicBezTo>
                  <a:pt x="9878" y="6062"/>
                  <a:pt x="9768" y="6328"/>
                  <a:pt x="9925" y="6485"/>
                </a:cubicBezTo>
                <a:cubicBezTo>
                  <a:pt x="9974" y="6535"/>
                  <a:pt x="10035" y="6558"/>
                  <a:pt x="10096" y="6558"/>
                </a:cubicBezTo>
                <a:cubicBezTo>
                  <a:pt x="10222" y="6558"/>
                  <a:pt x="10345" y="6458"/>
                  <a:pt x="10345" y="6309"/>
                </a:cubicBezTo>
                <a:cubicBezTo>
                  <a:pt x="10345" y="6174"/>
                  <a:pt x="10235" y="6065"/>
                  <a:pt x="10097" y="6065"/>
                </a:cubicBezTo>
                <a:lnTo>
                  <a:pt x="10097" y="6062"/>
                </a:lnTo>
                <a:close/>
                <a:moveTo>
                  <a:pt x="11319" y="6062"/>
                </a:moveTo>
                <a:cubicBezTo>
                  <a:pt x="11097" y="6062"/>
                  <a:pt x="10987" y="6328"/>
                  <a:pt x="11144" y="6485"/>
                </a:cubicBezTo>
                <a:cubicBezTo>
                  <a:pt x="11193" y="6535"/>
                  <a:pt x="11254" y="6558"/>
                  <a:pt x="11315" y="6558"/>
                </a:cubicBezTo>
                <a:cubicBezTo>
                  <a:pt x="11441" y="6558"/>
                  <a:pt x="11564" y="6458"/>
                  <a:pt x="11564" y="6309"/>
                </a:cubicBezTo>
                <a:cubicBezTo>
                  <a:pt x="11564" y="6174"/>
                  <a:pt x="11454" y="6065"/>
                  <a:pt x="11319" y="6065"/>
                </a:cubicBezTo>
                <a:lnTo>
                  <a:pt x="11319" y="6062"/>
                </a:lnTo>
                <a:close/>
                <a:moveTo>
                  <a:pt x="12538" y="6062"/>
                </a:moveTo>
                <a:cubicBezTo>
                  <a:pt x="12316" y="6062"/>
                  <a:pt x="12206" y="6328"/>
                  <a:pt x="12363" y="6485"/>
                </a:cubicBezTo>
                <a:cubicBezTo>
                  <a:pt x="12413" y="6535"/>
                  <a:pt x="12475" y="6558"/>
                  <a:pt x="12535" y="6558"/>
                </a:cubicBezTo>
                <a:cubicBezTo>
                  <a:pt x="12662" y="6558"/>
                  <a:pt x="12783" y="6458"/>
                  <a:pt x="12783" y="6309"/>
                </a:cubicBezTo>
                <a:cubicBezTo>
                  <a:pt x="12783" y="6174"/>
                  <a:pt x="12673" y="6065"/>
                  <a:pt x="12538" y="6065"/>
                </a:cubicBezTo>
                <a:lnTo>
                  <a:pt x="12538" y="6062"/>
                </a:lnTo>
                <a:close/>
                <a:moveTo>
                  <a:pt x="13757" y="6062"/>
                </a:moveTo>
                <a:cubicBezTo>
                  <a:pt x="13538" y="6062"/>
                  <a:pt x="13425" y="6328"/>
                  <a:pt x="13582" y="6485"/>
                </a:cubicBezTo>
                <a:cubicBezTo>
                  <a:pt x="13632" y="6535"/>
                  <a:pt x="13694" y="6558"/>
                  <a:pt x="13755" y="6558"/>
                </a:cubicBezTo>
                <a:cubicBezTo>
                  <a:pt x="13883" y="6558"/>
                  <a:pt x="14005" y="6458"/>
                  <a:pt x="14005" y="6309"/>
                </a:cubicBezTo>
                <a:cubicBezTo>
                  <a:pt x="14005" y="6174"/>
                  <a:pt x="13892" y="6065"/>
                  <a:pt x="13757" y="6065"/>
                </a:cubicBezTo>
                <a:lnTo>
                  <a:pt x="13757" y="6062"/>
                </a:lnTo>
                <a:close/>
                <a:moveTo>
                  <a:pt x="14976" y="6062"/>
                </a:moveTo>
                <a:cubicBezTo>
                  <a:pt x="14757" y="6062"/>
                  <a:pt x="14647" y="6328"/>
                  <a:pt x="14801" y="6485"/>
                </a:cubicBezTo>
                <a:cubicBezTo>
                  <a:pt x="14851" y="6535"/>
                  <a:pt x="14913" y="6558"/>
                  <a:pt x="14974" y="6558"/>
                </a:cubicBezTo>
                <a:cubicBezTo>
                  <a:pt x="15102" y="6558"/>
                  <a:pt x="15224" y="6458"/>
                  <a:pt x="15224" y="6309"/>
                </a:cubicBezTo>
                <a:cubicBezTo>
                  <a:pt x="15224" y="6174"/>
                  <a:pt x="15111" y="6065"/>
                  <a:pt x="14976" y="6065"/>
                </a:cubicBezTo>
                <a:lnTo>
                  <a:pt x="14976" y="6062"/>
                </a:lnTo>
                <a:close/>
                <a:moveTo>
                  <a:pt x="16196" y="6062"/>
                </a:moveTo>
                <a:cubicBezTo>
                  <a:pt x="15976" y="6062"/>
                  <a:pt x="15866" y="6328"/>
                  <a:pt x="16020" y="6485"/>
                </a:cubicBezTo>
                <a:cubicBezTo>
                  <a:pt x="16070" y="6535"/>
                  <a:pt x="16132" y="6558"/>
                  <a:pt x="16193" y="6558"/>
                </a:cubicBezTo>
                <a:cubicBezTo>
                  <a:pt x="16321" y="6558"/>
                  <a:pt x="16443" y="6458"/>
                  <a:pt x="16443" y="6309"/>
                </a:cubicBezTo>
                <a:cubicBezTo>
                  <a:pt x="16443" y="6174"/>
                  <a:pt x="16333" y="6065"/>
                  <a:pt x="16196" y="6065"/>
                </a:cubicBezTo>
                <a:lnTo>
                  <a:pt x="16196" y="6062"/>
                </a:lnTo>
                <a:close/>
                <a:moveTo>
                  <a:pt x="17415" y="6062"/>
                </a:moveTo>
                <a:cubicBezTo>
                  <a:pt x="17195" y="6062"/>
                  <a:pt x="17086" y="6328"/>
                  <a:pt x="17242" y="6485"/>
                </a:cubicBezTo>
                <a:cubicBezTo>
                  <a:pt x="17292" y="6535"/>
                  <a:pt x="17353" y="6558"/>
                  <a:pt x="17413" y="6558"/>
                </a:cubicBezTo>
                <a:cubicBezTo>
                  <a:pt x="17540" y="6558"/>
                  <a:pt x="17662" y="6458"/>
                  <a:pt x="17662" y="6309"/>
                </a:cubicBezTo>
                <a:cubicBezTo>
                  <a:pt x="17662" y="6174"/>
                  <a:pt x="17552" y="6065"/>
                  <a:pt x="17415" y="6065"/>
                </a:cubicBezTo>
                <a:lnTo>
                  <a:pt x="17415" y="6062"/>
                </a:lnTo>
                <a:close/>
                <a:moveTo>
                  <a:pt x="18634" y="6062"/>
                </a:moveTo>
                <a:cubicBezTo>
                  <a:pt x="18414" y="6062"/>
                  <a:pt x="18305" y="6328"/>
                  <a:pt x="18461" y="6485"/>
                </a:cubicBezTo>
                <a:cubicBezTo>
                  <a:pt x="18511" y="6535"/>
                  <a:pt x="18572" y="6558"/>
                  <a:pt x="18632" y="6558"/>
                </a:cubicBezTo>
                <a:cubicBezTo>
                  <a:pt x="18759" y="6558"/>
                  <a:pt x="18881" y="6458"/>
                  <a:pt x="18881" y="6309"/>
                </a:cubicBezTo>
                <a:cubicBezTo>
                  <a:pt x="18881" y="6174"/>
                  <a:pt x="18772" y="6065"/>
                  <a:pt x="18634" y="6065"/>
                </a:cubicBezTo>
                <a:lnTo>
                  <a:pt x="18634" y="6062"/>
                </a:lnTo>
                <a:close/>
                <a:moveTo>
                  <a:pt x="19856" y="6062"/>
                </a:moveTo>
                <a:cubicBezTo>
                  <a:pt x="19633" y="6062"/>
                  <a:pt x="19524" y="6328"/>
                  <a:pt x="19680" y="6485"/>
                </a:cubicBezTo>
                <a:cubicBezTo>
                  <a:pt x="19730" y="6535"/>
                  <a:pt x="19791" y="6558"/>
                  <a:pt x="19851" y="6558"/>
                </a:cubicBezTo>
                <a:cubicBezTo>
                  <a:pt x="19978" y="6558"/>
                  <a:pt x="20100" y="6458"/>
                  <a:pt x="20100" y="6309"/>
                </a:cubicBezTo>
                <a:cubicBezTo>
                  <a:pt x="20100" y="6174"/>
                  <a:pt x="19991" y="6065"/>
                  <a:pt x="19856" y="6065"/>
                </a:cubicBezTo>
                <a:lnTo>
                  <a:pt x="19856" y="6062"/>
                </a:lnTo>
                <a:close/>
                <a:moveTo>
                  <a:pt x="21075" y="6062"/>
                </a:moveTo>
                <a:cubicBezTo>
                  <a:pt x="20852" y="6062"/>
                  <a:pt x="20743" y="6328"/>
                  <a:pt x="20899" y="6485"/>
                </a:cubicBezTo>
                <a:cubicBezTo>
                  <a:pt x="20950" y="6535"/>
                  <a:pt x="21011" y="6558"/>
                  <a:pt x="21072" y="6558"/>
                </a:cubicBezTo>
                <a:cubicBezTo>
                  <a:pt x="21198" y="6558"/>
                  <a:pt x="21319" y="6458"/>
                  <a:pt x="21319" y="6309"/>
                </a:cubicBezTo>
                <a:cubicBezTo>
                  <a:pt x="21319" y="6174"/>
                  <a:pt x="21210" y="6065"/>
                  <a:pt x="21075" y="6065"/>
                </a:cubicBezTo>
                <a:lnTo>
                  <a:pt x="21075" y="6062"/>
                </a:lnTo>
                <a:close/>
                <a:moveTo>
                  <a:pt x="22294" y="6062"/>
                </a:moveTo>
                <a:cubicBezTo>
                  <a:pt x="22075" y="6062"/>
                  <a:pt x="21965" y="6328"/>
                  <a:pt x="22118" y="6485"/>
                </a:cubicBezTo>
                <a:cubicBezTo>
                  <a:pt x="22169" y="6535"/>
                  <a:pt x="22231" y="6558"/>
                  <a:pt x="22291" y="6558"/>
                </a:cubicBezTo>
                <a:cubicBezTo>
                  <a:pt x="22419" y="6558"/>
                  <a:pt x="22541" y="6458"/>
                  <a:pt x="22541" y="6309"/>
                </a:cubicBezTo>
                <a:cubicBezTo>
                  <a:pt x="22541" y="6174"/>
                  <a:pt x="22429" y="6065"/>
                  <a:pt x="22294" y="6065"/>
                </a:cubicBezTo>
                <a:lnTo>
                  <a:pt x="22294" y="6062"/>
                </a:lnTo>
                <a:close/>
                <a:moveTo>
                  <a:pt x="23513" y="6062"/>
                </a:moveTo>
                <a:cubicBezTo>
                  <a:pt x="23294" y="6062"/>
                  <a:pt x="23184" y="6328"/>
                  <a:pt x="23337" y="6485"/>
                </a:cubicBezTo>
                <a:cubicBezTo>
                  <a:pt x="23388" y="6535"/>
                  <a:pt x="23450" y="6558"/>
                  <a:pt x="23510" y="6558"/>
                </a:cubicBezTo>
                <a:cubicBezTo>
                  <a:pt x="23638" y="6558"/>
                  <a:pt x="23761" y="6458"/>
                  <a:pt x="23761" y="6309"/>
                </a:cubicBezTo>
                <a:cubicBezTo>
                  <a:pt x="23761" y="6174"/>
                  <a:pt x="23648" y="6065"/>
                  <a:pt x="23513" y="6065"/>
                </a:cubicBezTo>
                <a:lnTo>
                  <a:pt x="23513" y="6062"/>
                </a:lnTo>
                <a:close/>
                <a:moveTo>
                  <a:pt x="24732" y="6062"/>
                </a:moveTo>
                <a:cubicBezTo>
                  <a:pt x="24513" y="6062"/>
                  <a:pt x="24403" y="6328"/>
                  <a:pt x="24557" y="6485"/>
                </a:cubicBezTo>
                <a:cubicBezTo>
                  <a:pt x="24607" y="6535"/>
                  <a:pt x="24669" y="6558"/>
                  <a:pt x="24729" y="6558"/>
                </a:cubicBezTo>
                <a:cubicBezTo>
                  <a:pt x="24857" y="6558"/>
                  <a:pt x="24980" y="6458"/>
                  <a:pt x="24980" y="6309"/>
                </a:cubicBezTo>
                <a:cubicBezTo>
                  <a:pt x="24980" y="6174"/>
                  <a:pt x="24870" y="6065"/>
                  <a:pt x="24732" y="6065"/>
                </a:cubicBezTo>
                <a:lnTo>
                  <a:pt x="24732" y="6062"/>
                </a:lnTo>
                <a:close/>
                <a:moveTo>
                  <a:pt x="25951" y="6062"/>
                </a:moveTo>
                <a:cubicBezTo>
                  <a:pt x="25732" y="6062"/>
                  <a:pt x="25622" y="6328"/>
                  <a:pt x="25779" y="6485"/>
                </a:cubicBezTo>
                <a:cubicBezTo>
                  <a:pt x="25828" y="6535"/>
                  <a:pt x="25889" y="6558"/>
                  <a:pt x="25950" y="6558"/>
                </a:cubicBezTo>
                <a:cubicBezTo>
                  <a:pt x="26076" y="6558"/>
                  <a:pt x="26199" y="6458"/>
                  <a:pt x="26199" y="6309"/>
                </a:cubicBezTo>
                <a:cubicBezTo>
                  <a:pt x="26199" y="6174"/>
                  <a:pt x="26089" y="6065"/>
                  <a:pt x="25951" y="6065"/>
                </a:cubicBezTo>
                <a:lnTo>
                  <a:pt x="25951" y="6062"/>
                </a:lnTo>
                <a:close/>
                <a:moveTo>
                  <a:pt x="27170" y="6062"/>
                </a:moveTo>
                <a:cubicBezTo>
                  <a:pt x="26951" y="6062"/>
                  <a:pt x="26841" y="6328"/>
                  <a:pt x="26998" y="6485"/>
                </a:cubicBezTo>
                <a:cubicBezTo>
                  <a:pt x="27047" y="6535"/>
                  <a:pt x="27108" y="6558"/>
                  <a:pt x="27169" y="6558"/>
                </a:cubicBezTo>
                <a:cubicBezTo>
                  <a:pt x="27295" y="6558"/>
                  <a:pt x="27418" y="6458"/>
                  <a:pt x="27418" y="6309"/>
                </a:cubicBezTo>
                <a:cubicBezTo>
                  <a:pt x="27418" y="6174"/>
                  <a:pt x="27308" y="6065"/>
                  <a:pt x="27170" y="6065"/>
                </a:cubicBezTo>
                <a:lnTo>
                  <a:pt x="27170" y="6062"/>
                </a:lnTo>
                <a:close/>
                <a:moveTo>
                  <a:pt x="28392" y="6062"/>
                </a:moveTo>
                <a:cubicBezTo>
                  <a:pt x="28170" y="6062"/>
                  <a:pt x="28060" y="6328"/>
                  <a:pt x="28217" y="6485"/>
                </a:cubicBezTo>
                <a:cubicBezTo>
                  <a:pt x="28266" y="6535"/>
                  <a:pt x="28327" y="6558"/>
                  <a:pt x="28388" y="6558"/>
                </a:cubicBezTo>
                <a:cubicBezTo>
                  <a:pt x="28514" y="6558"/>
                  <a:pt x="28637" y="6458"/>
                  <a:pt x="28637" y="6309"/>
                </a:cubicBezTo>
                <a:cubicBezTo>
                  <a:pt x="28637" y="6174"/>
                  <a:pt x="28527" y="6065"/>
                  <a:pt x="28392" y="6065"/>
                </a:cubicBezTo>
                <a:lnTo>
                  <a:pt x="28392" y="6062"/>
                </a:lnTo>
                <a:close/>
                <a:moveTo>
                  <a:pt x="33269" y="6062"/>
                </a:moveTo>
                <a:cubicBezTo>
                  <a:pt x="33049" y="6062"/>
                  <a:pt x="32939" y="6328"/>
                  <a:pt x="33093" y="6485"/>
                </a:cubicBezTo>
                <a:cubicBezTo>
                  <a:pt x="33143" y="6535"/>
                  <a:pt x="33205" y="6558"/>
                  <a:pt x="33266" y="6558"/>
                </a:cubicBezTo>
                <a:cubicBezTo>
                  <a:pt x="33394" y="6558"/>
                  <a:pt x="33516" y="6458"/>
                  <a:pt x="33516" y="6309"/>
                </a:cubicBezTo>
                <a:cubicBezTo>
                  <a:pt x="33516" y="6174"/>
                  <a:pt x="33406" y="6065"/>
                  <a:pt x="33269" y="6065"/>
                </a:cubicBezTo>
                <a:lnTo>
                  <a:pt x="33269" y="6062"/>
                </a:lnTo>
                <a:close/>
                <a:moveTo>
                  <a:pt x="34488" y="6062"/>
                </a:moveTo>
                <a:cubicBezTo>
                  <a:pt x="34268" y="6062"/>
                  <a:pt x="34159" y="6328"/>
                  <a:pt x="34315" y="6485"/>
                </a:cubicBezTo>
                <a:cubicBezTo>
                  <a:pt x="34365" y="6535"/>
                  <a:pt x="34426" y="6558"/>
                  <a:pt x="34486" y="6558"/>
                </a:cubicBezTo>
                <a:cubicBezTo>
                  <a:pt x="34613" y="6558"/>
                  <a:pt x="34735" y="6458"/>
                  <a:pt x="34735" y="6309"/>
                </a:cubicBezTo>
                <a:cubicBezTo>
                  <a:pt x="34735" y="6174"/>
                  <a:pt x="34625" y="6065"/>
                  <a:pt x="34488" y="6065"/>
                </a:cubicBezTo>
                <a:lnTo>
                  <a:pt x="34488" y="6062"/>
                </a:lnTo>
                <a:close/>
                <a:moveTo>
                  <a:pt x="35707" y="6062"/>
                </a:moveTo>
                <a:cubicBezTo>
                  <a:pt x="35487" y="6062"/>
                  <a:pt x="35378" y="6328"/>
                  <a:pt x="35534" y="6485"/>
                </a:cubicBezTo>
                <a:cubicBezTo>
                  <a:pt x="35584" y="6535"/>
                  <a:pt x="35645" y="6558"/>
                  <a:pt x="35705" y="6558"/>
                </a:cubicBezTo>
                <a:cubicBezTo>
                  <a:pt x="35832" y="6558"/>
                  <a:pt x="35954" y="6458"/>
                  <a:pt x="35954" y="6309"/>
                </a:cubicBezTo>
                <a:cubicBezTo>
                  <a:pt x="35954" y="6174"/>
                  <a:pt x="35845" y="6065"/>
                  <a:pt x="35707" y="6065"/>
                </a:cubicBezTo>
                <a:lnTo>
                  <a:pt x="35707" y="6062"/>
                </a:lnTo>
                <a:close/>
                <a:moveTo>
                  <a:pt x="36929" y="6062"/>
                </a:moveTo>
                <a:cubicBezTo>
                  <a:pt x="36706" y="6062"/>
                  <a:pt x="36597" y="6328"/>
                  <a:pt x="36753" y="6485"/>
                </a:cubicBezTo>
                <a:cubicBezTo>
                  <a:pt x="36803" y="6535"/>
                  <a:pt x="36864" y="6558"/>
                  <a:pt x="36924" y="6558"/>
                </a:cubicBezTo>
                <a:cubicBezTo>
                  <a:pt x="37051" y="6558"/>
                  <a:pt x="37173" y="6458"/>
                  <a:pt x="37173" y="6309"/>
                </a:cubicBezTo>
                <a:cubicBezTo>
                  <a:pt x="37173" y="6174"/>
                  <a:pt x="37064" y="6065"/>
                  <a:pt x="36929" y="6065"/>
                </a:cubicBezTo>
                <a:lnTo>
                  <a:pt x="36929" y="6062"/>
                </a:lnTo>
                <a:close/>
                <a:moveTo>
                  <a:pt x="38148" y="6062"/>
                </a:moveTo>
                <a:cubicBezTo>
                  <a:pt x="37928" y="6062"/>
                  <a:pt x="37816" y="6328"/>
                  <a:pt x="37972" y="6485"/>
                </a:cubicBezTo>
                <a:cubicBezTo>
                  <a:pt x="38023" y="6535"/>
                  <a:pt x="38084" y="6558"/>
                  <a:pt x="38145" y="6558"/>
                </a:cubicBezTo>
                <a:cubicBezTo>
                  <a:pt x="38271" y="6558"/>
                  <a:pt x="38392" y="6458"/>
                  <a:pt x="38392" y="6309"/>
                </a:cubicBezTo>
                <a:cubicBezTo>
                  <a:pt x="38392" y="6174"/>
                  <a:pt x="38283" y="6065"/>
                  <a:pt x="38148" y="6065"/>
                </a:cubicBezTo>
                <a:lnTo>
                  <a:pt x="38148" y="6062"/>
                </a:lnTo>
                <a:close/>
                <a:moveTo>
                  <a:pt x="39367" y="6062"/>
                </a:moveTo>
                <a:cubicBezTo>
                  <a:pt x="39148" y="6062"/>
                  <a:pt x="39038" y="6328"/>
                  <a:pt x="39191" y="6485"/>
                </a:cubicBezTo>
                <a:cubicBezTo>
                  <a:pt x="39242" y="6535"/>
                  <a:pt x="39304" y="6558"/>
                  <a:pt x="39364" y="6558"/>
                </a:cubicBezTo>
                <a:cubicBezTo>
                  <a:pt x="39492" y="6558"/>
                  <a:pt x="39614" y="6458"/>
                  <a:pt x="39614" y="6309"/>
                </a:cubicBezTo>
                <a:cubicBezTo>
                  <a:pt x="39614" y="6174"/>
                  <a:pt x="39502" y="6065"/>
                  <a:pt x="39367" y="6065"/>
                </a:cubicBezTo>
                <a:lnTo>
                  <a:pt x="39367" y="6062"/>
                </a:lnTo>
                <a:close/>
                <a:moveTo>
                  <a:pt x="40586" y="6062"/>
                </a:moveTo>
                <a:cubicBezTo>
                  <a:pt x="40367" y="6062"/>
                  <a:pt x="40257" y="6328"/>
                  <a:pt x="40410" y="6485"/>
                </a:cubicBezTo>
                <a:cubicBezTo>
                  <a:pt x="40461" y="6535"/>
                  <a:pt x="40523" y="6558"/>
                  <a:pt x="40583" y="6558"/>
                </a:cubicBezTo>
                <a:cubicBezTo>
                  <a:pt x="40711" y="6558"/>
                  <a:pt x="40834" y="6458"/>
                  <a:pt x="40834" y="6309"/>
                </a:cubicBezTo>
                <a:cubicBezTo>
                  <a:pt x="40834" y="6174"/>
                  <a:pt x="40721" y="6065"/>
                  <a:pt x="40586" y="6065"/>
                </a:cubicBezTo>
                <a:lnTo>
                  <a:pt x="40586" y="6062"/>
                </a:lnTo>
                <a:close/>
                <a:moveTo>
                  <a:pt x="41805" y="6062"/>
                </a:moveTo>
                <a:cubicBezTo>
                  <a:pt x="41586" y="6062"/>
                  <a:pt x="41476" y="6328"/>
                  <a:pt x="41630" y="6485"/>
                </a:cubicBezTo>
                <a:cubicBezTo>
                  <a:pt x="41680" y="6535"/>
                  <a:pt x="41742" y="6558"/>
                  <a:pt x="41802" y="6558"/>
                </a:cubicBezTo>
                <a:cubicBezTo>
                  <a:pt x="41930" y="6558"/>
                  <a:pt x="42053" y="6458"/>
                  <a:pt x="42053" y="6309"/>
                </a:cubicBezTo>
                <a:cubicBezTo>
                  <a:pt x="42053" y="6174"/>
                  <a:pt x="41943" y="6065"/>
                  <a:pt x="41805" y="6065"/>
                </a:cubicBezTo>
                <a:lnTo>
                  <a:pt x="41805" y="6062"/>
                </a:lnTo>
                <a:close/>
                <a:moveTo>
                  <a:pt x="43024" y="6062"/>
                </a:moveTo>
                <a:cubicBezTo>
                  <a:pt x="42805" y="6062"/>
                  <a:pt x="42695" y="6328"/>
                  <a:pt x="42852" y="6485"/>
                </a:cubicBezTo>
                <a:cubicBezTo>
                  <a:pt x="42901" y="6535"/>
                  <a:pt x="42962" y="6558"/>
                  <a:pt x="43022" y="6558"/>
                </a:cubicBezTo>
                <a:cubicBezTo>
                  <a:pt x="43149" y="6558"/>
                  <a:pt x="43272" y="6458"/>
                  <a:pt x="43272" y="6309"/>
                </a:cubicBezTo>
                <a:cubicBezTo>
                  <a:pt x="43272" y="6174"/>
                  <a:pt x="43162" y="6065"/>
                  <a:pt x="43024" y="6065"/>
                </a:cubicBezTo>
                <a:lnTo>
                  <a:pt x="43024" y="6062"/>
                </a:lnTo>
                <a:close/>
                <a:moveTo>
                  <a:pt x="44243" y="6062"/>
                </a:moveTo>
                <a:cubicBezTo>
                  <a:pt x="44024" y="6062"/>
                  <a:pt x="43914" y="6328"/>
                  <a:pt x="44071" y="6485"/>
                </a:cubicBezTo>
                <a:cubicBezTo>
                  <a:pt x="44120" y="6535"/>
                  <a:pt x="44181" y="6558"/>
                  <a:pt x="44242" y="6558"/>
                </a:cubicBezTo>
                <a:cubicBezTo>
                  <a:pt x="44368" y="6558"/>
                  <a:pt x="44491" y="6458"/>
                  <a:pt x="44491" y="6309"/>
                </a:cubicBezTo>
                <a:cubicBezTo>
                  <a:pt x="44491" y="6174"/>
                  <a:pt x="44381" y="6065"/>
                  <a:pt x="44243" y="6065"/>
                </a:cubicBezTo>
                <a:lnTo>
                  <a:pt x="44243" y="6062"/>
                </a:lnTo>
                <a:close/>
                <a:moveTo>
                  <a:pt x="45465" y="6062"/>
                </a:moveTo>
                <a:cubicBezTo>
                  <a:pt x="45243" y="6062"/>
                  <a:pt x="45133" y="6328"/>
                  <a:pt x="45290" y="6485"/>
                </a:cubicBezTo>
                <a:cubicBezTo>
                  <a:pt x="45339" y="6535"/>
                  <a:pt x="45400" y="6558"/>
                  <a:pt x="45461" y="6558"/>
                </a:cubicBezTo>
                <a:cubicBezTo>
                  <a:pt x="45587" y="6558"/>
                  <a:pt x="45710" y="6458"/>
                  <a:pt x="45710" y="6309"/>
                </a:cubicBezTo>
                <a:cubicBezTo>
                  <a:pt x="45710" y="6174"/>
                  <a:pt x="45600" y="6065"/>
                  <a:pt x="45465" y="6065"/>
                </a:cubicBezTo>
                <a:lnTo>
                  <a:pt x="45465" y="6062"/>
                </a:lnTo>
                <a:close/>
                <a:moveTo>
                  <a:pt x="34488" y="7284"/>
                </a:moveTo>
                <a:cubicBezTo>
                  <a:pt x="34466" y="7284"/>
                  <a:pt x="34441" y="7287"/>
                  <a:pt x="34419" y="7293"/>
                </a:cubicBezTo>
                <a:cubicBezTo>
                  <a:pt x="34525" y="7350"/>
                  <a:pt x="34629" y="7409"/>
                  <a:pt x="34729" y="7469"/>
                </a:cubicBezTo>
                <a:cubicBezTo>
                  <a:pt x="34701" y="7359"/>
                  <a:pt x="34600" y="7284"/>
                  <a:pt x="34488" y="7284"/>
                </a:cubicBezTo>
                <a:close/>
                <a:moveTo>
                  <a:pt x="45464" y="7283"/>
                </a:moveTo>
                <a:cubicBezTo>
                  <a:pt x="45333" y="7283"/>
                  <a:pt x="45218" y="7390"/>
                  <a:pt x="45218" y="7528"/>
                </a:cubicBezTo>
                <a:cubicBezTo>
                  <a:pt x="45218" y="7607"/>
                  <a:pt x="45252" y="7679"/>
                  <a:pt x="45312" y="7723"/>
                </a:cubicBezTo>
                <a:cubicBezTo>
                  <a:pt x="45378" y="7575"/>
                  <a:pt x="45453" y="7431"/>
                  <a:pt x="45534" y="7293"/>
                </a:cubicBezTo>
                <a:cubicBezTo>
                  <a:pt x="45511" y="7286"/>
                  <a:pt x="45487" y="7283"/>
                  <a:pt x="45464" y="7283"/>
                </a:cubicBezTo>
                <a:close/>
                <a:moveTo>
                  <a:pt x="55221" y="7281"/>
                </a:moveTo>
                <a:lnTo>
                  <a:pt x="55221" y="7284"/>
                </a:lnTo>
                <a:cubicBezTo>
                  <a:pt x="55095" y="7284"/>
                  <a:pt x="54992" y="7375"/>
                  <a:pt x="54976" y="7497"/>
                </a:cubicBezTo>
                <a:cubicBezTo>
                  <a:pt x="55011" y="7572"/>
                  <a:pt x="55045" y="7650"/>
                  <a:pt x="55077" y="7729"/>
                </a:cubicBezTo>
                <a:cubicBezTo>
                  <a:pt x="55120" y="7760"/>
                  <a:pt x="55170" y="7775"/>
                  <a:pt x="55219" y="7775"/>
                </a:cubicBezTo>
                <a:cubicBezTo>
                  <a:pt x="55321" y="7775"/>
                  <a:pt x="55420" y="7711"/>
                  <a:pt x="55456" y="7603"/>
                </a:cubicBezTo>
                <a:cubicBezTo>
                  <a:pt x="55506" y="7447"/>
                  <a:pt x="55387" y="7281"/>
                  <a:pt x="55221" y="7281"/>
                </a:cubicBezTo>
                <a:close/>
                <a:moveTo>
                  <a:pt x="56440" y="7284"/>
                </a:moveTo>
                <a:cubicBezTo>
                  <a:pt x="56221" y="7284"/>
                  <a:pt x="56111" y="7547"/>
                  <a:pt x="56264" y="7704"/>
                </a:cubicBezTo>
                <a:cubicBezTo>
                  <a:pt x="56315" y="7754"/>
                  <a:pt x="56377" y="7777"/>
                  <a:pt x="56437" y="7777"/>
                </a:cubicBezTo>
                <a:cubicBezTo>
                  <a:pt x="56565" y="7777"/>
                  <a:pt x="56687" y="7677"/>
                  <a:pt x="56687" y="7528"/>
                </a:cubicBezTo>
                <a:cubicBezTo>
                  <a:pt x="56687" y="7393"/>
                  <a:pt x="56575" y="7284"/>
                  <a:pt x="56440" y="7284"/>
                </a:cubicBezTo>
                <a:close/>
                <a:moveTo>
                  <a:pt x="57659" y="7284"/>
                </a:moveTo>
                <a:cubicBezTo>
                  <a:pt x="57440" y="7284"/>
                  <a:pt x="57330" y="7547"/>
                  <a:pt x="57483" y="7704"/>
                </a:cubicBezTo>
                <a:cubicBezTo>
                  <a:pt x="57534" y="7754"/>
                  <a:pt x="57596" y="7777"/>
                  <a:pt x="57656" y="7777"/>
                </a:cubicBezTo>
                <a:cubicBezTo>
                  <a:pt x="57784" y="7777"/>
                  <a:pt x="57907" y="7677"/>
                  <a:pt x="57907" y="7528"/>
                </a:cubicBezTo>
                <a:cubicBezTo>
                  <a:pt x="57907" y="7393"/>
                  <a:pt x="57794" y="7284"/>
                  <a:pt x="57659" y="7284"/>
                </a:cubicBezTo>
                <a:close/>
                <a:moveTo>
                  <a:pt x="58878" y="7284"/>
                </a:moveTo>
                <a:cubicBezTo>
                  <a:pt x="58659" y="7284"/>
                  <a:pt x="58549" y="7547"/>
                  <a:pt x="58703" y="7704"/>
                </a:cubicBezTo>
                <a:cubicBezTo>
                  <a:pt x="58753" y="7754"/>
                  <a:pt x="58815" y="7777"/>
                  <a:pt x="58875" y="7777"/>
                </a:cubicBezTo>
                <a:cubicBezTo>
                  <a:pt x="59003" y="7777"/>
                  <a:pt x="59126" y="7677"/>
                  <a:pt x="59126" y="7528"/>
                </a:cubicBezTo>
                <a:cubicBezTo>
                  <a:pt x="59126" y="7393"/>
                  <a:pt x="59016" y="7284"/>
                  <a:pt x="58878" y="7284"/>
                </a:cubicBezTo>
                <a:close/>
                <a:moveTo>
                  <a:pt x="60097" y="7284"/>
                </a:moveTo>
                <a:cubicBezTo>
                  <a:pt x="59878" y="7284"/>
                  <a:pt x="59768" y="7547"/>
                  <a:pt x="59925" y="7704"/>
                </a:cubicBezTo>
                <a:cubicBezTo>
                  <a:pt x="59974" y="7754"/>
                  <a:pt x="60035" y="7777"/>
                  <a:pt x="60095" y="7777"/>
                </a:cubicBezTo>
                <a:cubicBezTo>
                  <a:pt x="60222" y="7777"/>
                  <a:pt x="60345" y="7677"/>
                  <a:pt x="60345" y="7528"/>
                </a:cubicBezTo>
                <a:cubicBezTo>
                  <a:pt x="60345" y="7393"/>
                  <a:pt x="60235" y="7284"/>
                  <a:pt x="60097" y="7284"/>
                </a:cubicBezTo>
                <a:close/>
                <a:moveTo>
                  <a:pt x="61316" y="7284"/>
                </a:moveTo>
                <a:cubicBezTo>
                  <a:pt x="61097" y="7284"/>
                  <a:pt x="60987" y="7547"/>
                  <a:pt x="61144" y="7704"/>
                </a:cubicBezTo>
                <a:cubicBezTo>
                  <a:pt x="61193" y="7754"/>
                  <a:pt x="61254" y="7777"/>
                  <a:pt x="61315" y="7777"/>
                </a:cubicBezTo>
                <a:cubicBezTo>
                  <a:pt x="61441" y="7777"/>
                  <a:pt x="61564" y="7677"/>
                  <a:pt x="61564" y="7528"/>
                </a:cubicBezTo>
                <a:cubicBezTo>
                  <a:pt x="61564" y="7393"/>
                  <a:pt x="61454" y="7284"/>
                  <a:pt x="61316" y="7284"/>
                </a:cubicBezTo>
                <a:close/>
                <a:moveTo>
                  <a:pt x="62538" y="7284"/>
                </a:moveTo>
                <a:cubicBezTo>
                  <a:pt x="62316" y="7284"/>
                  <a:pt x="62206" y="7547"/>
                  <a:pt x="62363" y="7704"/>
                </a:cubicBezTo>
                <a:cubicBezTo>
                  <a:pt x="62413" y="7754"/>
                  <a:pt x="62475" y="7777"/>
                  <a:pt x="62535" y="7777"/>
                </a:cubicBezTo>
                <a:cubicBezTo>
                  <a:pt x="62662" y="7777"/>
                  <a:pt x="62783" y="7677"/>
                  <a:pt x="62783" y="7528"/>
                </a:cubicBezTo>
                <a:cubicBezTo>
                  <a:pt x="62783" y="7393"/>
                  <a:pt x="62673" y="7284"/>
                  <a:pt x="62538" y="7284"/>
                </a:cubicBezTo>
                <a:close/>
                <a:moveTo>
                  <a:pt x="63757" y="7284"/>
                </a:moveTo>
                <a:cubicBezTo>
                  <a:pt x="63538" y="7284"/>
                  <a:pt x="63425" y="7547"/>
                  <a:pt x="63582" y="7704"/>
                </a:cubicBezTo>
                <a:cubicBezTo>
                  <a:pt x="63632" y="7754"/>
                  <a:pt x="63694" y="7777"/>
                  <a:pt x="63754" y="7777"/>
                </a:cubicBezTo>
                <a:cubicBezTo>
                  <a:pt x="63881" y="7777"/>
                  <a:pt x="64002" y="7677"/>
                  <a:pt x="64002" y="7528"/>
                </a:cubicBezTo>
                <a:cubicBezTo>
                  <a:pt x="64002" y="7393"/>
                  <a:pt x="63892" y="7284"/>
                  <a:pt x="63757" y="7284"/>
                </a:cubicBezTo>
                <a:close/>
                <a:moveTo>
                  <a:pt x="64976" y="7284"/>
                </a:moveTo>
                <a:cubicBezTo>
                  <a:pt x="64757" y="7284"/>
                  <a:pt x="64647" y="7547"/>
                  <a:pt x="64801" y="7704"/>
                </a:cubicBezTo>
                <a:cubicBezTo>
                  <a:pt x="64851" y="7754"/>
                  <a:pt x="64913" y="7777"/>
                  <a:pt x="64974" y="7777"/>
                </a:cubicBezTo>
                <a:cubicBezTo>
                  <a:pt x="65102" y="7777"/>
                  <a:pt x="65224" y="7677"/>
                  <a:pt x="65224" y="7528"/>
                </a:cubicBezTo>
                <a:cubicBezTo>
                  <a:pt x="65224" y="7393"/>
                  <a:pt x="65111" y="7284"/>
                  <a:pt x="64976" y="7284"/>
                </a:cubicBezTo>
                <a:close/>
                <a:moveTo>
                  <a:pt x="66195" y="7284"/>
                </a:moveTo>
                <a:cubicBezTo>
                  <a:pt x="65976" y="7284"/>
                  <a:pt x="65866" y="7547"/>
                  <a:pt x="66020" y="7704"/>
                </a:cubicBezTo>
                <a:cubicBezTo>
                  <a:pt x="66070" y="7754"/>
                  <a:pt x="66132" y="7777"/>
                  <a:pt x="66193" y="7777"/>
                </a:cubicBezTo>
                <a:cubicBezTo>
                  <a:pt x="66321" y="7777"/>
                  <a:pt x="66443" y="7677"/>
                  <a:pt x="66443" y="7528"/>
                </a:cubicBezTo>
                <a:cubicBezTo>
                  <a:pt x="66443" y="7393"/>
                  <a:pt x="66330" y="7284"/>
                  <a:pt x="66195" y="7284"/>
                </a:cubicBezTo>
                <a:close/>
                <a:moveTo>
                  <a:pt x="67414" y="7284"/>
                </a:moveTo>
                <a:cubicBezTo>
                  <a:pt x="67195" y="7284"/>
                  <a:pt x="67085" y="7547"/>
                  <a:pt x="67239" y="7704"/>
                </a:cubicBezTo>
                <a:cubicBezTo>
                  <a:pt x="67289" y="7754"/>
                  <a:pt x="67351" y="7777"/>
                  <a:pt x="67412" y="7777"/>
                </a:cubicBezTo>
                <a:cubicBezTo>
                  <a:pt x="67540" y="7777"/>
                  <a:pt x="67662" y="7677"/>
                  <a:pt x="67662" y="7528"/>
                </a:cubicBezTo>
                <a:cubicBezTo>
                  <a:pt x="67662" y="7393"/>
                  <a:pt x="67552" y="7284"/>
                  <a:pt x="67414" y="7284"/>
                </a:cubicBezTo>
                <a:close/>
                <a:moveTo>
                  <a:pt x="5221" y="7284"/>
                </a:moveTo>
                <a:cubicBezTo>
                  <a:pt x="5002" y="7284"/>
                  <a:pt x="4889" y="7547"/>
                  <a:pt x="5045" y="7704"/>
                </a:cubicBezTo>
                <a:cubicBezTo>
                  <a:pt x="5096" y="7755"/>
                  <a:pt x="5159" y="7777"/>
                  <a:pt x="5220" y="7777"/>
                </a:cubicBezTo>
                <a:cubicBezTo>
                  <a:pt x="5347" y="7777"/>
                  <a:pt x="5469" y="7679"/>
                  <a:pt x="5469" y="7528"/>
                </a:cubicBezTo>
                <a:cubicBezTo>
                  <a:pt x="5465" y="7393"/>
                  <a:pt x="5356" y="7284"/>
                  <a:pt x="5221" y="7284"/>
                </a:cubicBezTo>
                <a:close/>
                <a:moveTo>
                  <a:pt x="6440" y="7284"/>
                </a:moveTo>
                <a:cubicBezTo>
                  <a:pt x="6221" y="7284"/>
                  <a:pt x="6111" y="7547"/>
                  <a:pt x="6264" y="7704"/>
                </a:cubicBezTo>
                <a:cubicBezTo>
                  <a:pt x="6315" y="7755"/>
                  <a:pt x="6378" y="7777"/>
                  <a:pt x="6439" y="7777"/>
                </a:cubicBezTo>
                <a:cubicBezTo>
                  <a:pt x="6566" y="7777"/>
                  <a:pt x="6688" y="7679"/>
                  <a:pt x="6688" y="7528"/>
                </a:cubicBezTo>
                <a:cubicBezTo>
                  <a:pt x="6688" y="7393"/>
                  <a:pt x="6575" y="7284"/>
                  <a:pt x="6440" y="7284"/>
                </a:cubicBezTo>
                <a:close/>
                <a:moveTo>
                  <a:pt x="7659" y="7284"/>
                </a:moveTo>
                <a:cubicBezTo>
                  <a:pt x="7440" y="7284"/>
                  <a:pt x="7330" y="7547"/>
                  <a:pt x="7484" y="7704"/>
                </a:cubicBezTo>
                <a:cubicBezTo>
                  <a:pt x="7534" y="7755"/>
                  <a:pt x="7597" y="7777"/>
                  <a:pt x="7658" y="7777"/>
                </a:cubicBezTo>
                <a:cubicBezTo>
                  <a:pt x="7785" y="7777"/>
                  <a:pt x="7907" y="7679"/>
                  <a:pt x="7907" y="7528"/>
                </a:cubicBezTo>
                <a:cubicBezTo>
                  <a:pt x="7907" y="7393"/>
                  <a:pt x="7797" y="7284"/>
                  <a:pt x="7659" y="7284"/>
                </a:cubicBezTo>
                <a:close/>
                <a:moveTo>
                  <a:pt x="8878" y="7284"/>
                </a:moveTo>
                <a:cubicBezTo>
                  <a:pt x="8659" y="7284"/>
                  <a:pt x="8549" y="7547"/>
                  <a:pt x="8706" y="7704"/>
                </a:cubicBezTo>
                <a:cubicBezTo>
                  <a:pt x="8756" y="7755"/>
                  <a:pt x="8817" y="7777"/>
                  <a:pt x="8878" y="7777"/>
                </a:cubicBezTo>
                <a:cubicBezTo>
                  <a:pt x="9004" y="7777"/>
                  <a:pt x="9126" y="7679"/>
                  <a:pt x="9126" y="7528"/>
                </a:cubicBezTo>
                <a:cubicBezTo>
                  <a:pt x="9126" y="7393"/>
                  <a:pt x="9016" y="7284"/>
                  <a:pt x="8878" y="7284"/>
                </a:cubicBezTo>
                <a:close/>
                <a:moveTo>
                  <a:pt x="10097" y="7284"/>
                </a:moveTo>
                <a:cubicBezTo>
                  <a:pt x="9878" y="7284"/>
                  <a:pt x="9768" y="7547"/>
                  <a:pt x="9925" y="7704"/>
                </a:cubicBezTo>
                <a:cubicBezTo>
                  <a:pt x="9975" y="7755"/>
                  <a:pt x="10036" y="7777"/>
                  <a:pt x="10097" y="7777"/>
                </a:cubicBezTo>
                <a:cubicBezTo>
                  <a:pt x="10223" y="7777"/>
                  <a:pt x="10345" y="7679"/>
                  <a:pt x="10345" y="7528"/>
                </a:cubicBezTo>
                <a:cubicBezTo>
                  <a:pt x="10345" y="7393"/>
                  <a:pt x="10235" y="7284"/>
                  <a:pt x="10097" y="7284"/>
                </a:cubicBezTo>
                <a:close/>
                <a:moveTo>
                  <a:pt x="11319" y="7284"/>
                </a:moveTo>
                <a:cubicBezTo>
                  <a:pt x="11097" y="7284"/>
                  <a:pt x="10987" y="7547"/>
                  <a:pt x="11144" y="7704"/>
                </a:cubicBezTo>
                <a:cubicBezTo>
                  <a:pt x="11194" y="7755"/>
                  <a:pt x="11255" y="7777"/>
                  <a:pt x="11316" y="7777"/>
                </a:cubicBezTo>
                <a:cubicBezTo>
                  <a:pt x="11442" y="7777"/>
                  <a:pt x="11564" y="7679"/>
                  <a:pt x="11564" y="7528"/>
                </a:cubicBezTo>
                <a:cubicBezTo>
                  <a:pt x="11564" y="7393"/>
                  <a:pt x="11454" y="7284"/>
                  <a:pt x="11319" y="7284"/>
                </a:cubicBezTo>
                <a:close/>
                <a:moveTo>
                  <a:pt x="12538" y="7284"/>
                </a:moveTo>
                <a:cubicBezTo>
                  <a:pt x="12316" y="7284"/>
                  <a:pt x="12206" y="7547"/>
                  <a:pt x="12363" y="7704"/>
                </a:cubicBezTo>
                <a:cubicBezTo>
                  <a:pt x="12414" y="7755"/>
                  <a:pt x="12476" y="7777"/>
                  <a:pt x="12536" y="7777"/>
                </a:cubicBezTo>
                <a:cubicBezTo>
                  <a:pt x="12663" y="7777"/>
                  <a:pt x="12783" y="7679"/>
                  <a:pt x="12783" y="7528"/>
                </a:cubicBezTo>
                <a:cubicBezTo>
                  <a:pt x="12783" y="7393"/>
                  <a:pt x="12673" y="7284"/>
                  <a:pt x="12538" y="7284"/>
                </a:cubicBezTo>
                <a:close/>
                <a:moveTo>
                  <a:pt x="13757" y="7284"/>
                </a:moveTo>
                <a:cubicBezTo>
                  <a:pt x="13538" y="7284"/>
                  <a:pt x="13425" y="7547"/>
                  <a:pt x="13582" y="7704"/>
                </a:cubicBezTo>
                <a:cubicBezTo>
                  <a:pt x="13633" y="7755"/>
                  <a:pt x="13695" y="7777"/>
                  <a:pt x="13756" y="7777"/>
                </a:cubicBezTo>
                <a:cubicBezTo>
                  <a:pt x="13883" y="7777"/>
                  <a:pt x="14005" y="7679"/>
                  <a:pt x="14005" y="7528"/>
                </a:cubicBezTo>
                <a:cubicBezTo>
                  <a:pt x="14005" y="7393"/>
                  <a:pt x="13892" y="7284"/>
                  <a:pt x="13757" y="7284"/>
                </a:cubicBezTo>
                <a:close/>
                <a:moveTo>
                  <a:pt x="14976" y="7284"/>
                </a:moveTo>
                <a:cubicBezTo>
                  <a:pt x="14757" y="7284"/>
                  <a:pt x="14647" y="7547"/>
                  <a:pt x="14801" y="7704"/>
                </a:cubicBezTo>
                <a:cubicBezTo>
                  <a:pt x="14852" y="7755"/>
                  <a:pt x="14914" y="7777"/>
                  <a:pt x="14975" y="7777"/>
                </a:cubicBezTo>
                <a:cubicBezTo>
                  <a:pt x="15102" y="7777"/>
                  <a:pt x="15224" y="7679"/>
                  <a:pt x="15224" y="7528"/>
                </a:cubicBezTo>
                <a:cubicBezTo>
                  <a:pt x="15224" y="7393"/>
                  <a:pt x="15111" y="7284"/>
                  <a:pt x="14976" y="7284"/>
                </a:cubicBezTo>
                <a:close/>
                <a:moveTo>
                  <a:pt x="16196" y="7284"/>
                </a:moveTo>
                <a:cubicBezTo>
                  <a:pt x="15976" y="7284"/>
                  <a:pt x="15866" y="7547"/>
                  <a:pt x="16020" y="7704"/>
                </a:cubicBezTo>
                <a:cubicBezTo>
                  <a:pt x="16071" y="7755"/>
                  <a:pt x="16133" y="7777"/>
                  <a:pt x="16194" y="7777"/>
                </a:cubicBezTo>
                <a:cubicBezTo>
                  <a:pt x="16322" y="7777"/>
                  <a:pt x="16443" y="7679"/>
                  <a:pt x="16443" y="7528"/>
                </a:cubicBezTo>
                <a:cubicBezTo>
                  <a:pt x="16443" y="7393"/>
                  <a:pt x="16333" y="7284"/>
                  <a:pt x="16196" y="7284"/>
                </a:cubicBezTo>
                <a:close/>
                <a:moveTo>
                  <a:pt x="17415" y="7284"/>
                </a:moveTo>
                <a:cubicBezTo>
                  <a:pt x="17195" y="7284"/>
                  <a:pt x="17086" y="7547"/>
                  <a:pt x="17242" y="7704"/>
                </a:cubicBezTo>
                <a:cubicBezTo>
                  <a:pt x="17292" y="7755"/>
                  <a:pt x="17354" y="7777"/>
                  <a:pt x="17414" y="7777"/>
                </a:cubicBezTo>
                <a:cubicBezTo>
                  <a:pt x="17541" y="7777"/>
                  <a:pt x="17662" y="7679"/>
                  <a:pt x="17662" y="7528"/>
                </a:cubicBezTo>
                <a:cubicBezTo>
                  <a:pt x="17662" y="7393"/>
                  <a:pt x="17552" y="7284"/>
                  <a:pt x="17415" y="7284"/>
                </a:cubicBezTo>
                <a:close/>
                <a:moveTo>
                  <a:pt x="18634" y="7284"/>
                </a:moveTo>
                <a:cubicBezTo>
                  <a:pt x="18414" y="7284"/>
                  <a:pt x="18305" y="7547"/>
                  <a:pt x="18461" y="7704"/>
                </a:cubicBezTo>
                <a:cubicBezTo>
                  <a:pt x="18511" y="7755"/>
                  <a:pt x="18573" y="7777"/>
                  <a:pt x="18633" y="7777"/>
                </a:cubicBezTo>
                <a:cubicBezTo>
                  <a:pt x="18760" y="7777"/>
                  <a:pt x="18881" y="7679"/>
                  <a:pt x="18881" y="7528"/>
                </a:cubicBezTo>
                <a:cubicBezTo>
                  <a:pt x="18881" y="7393"/>
                  <a:pt x="18772" y="7284"/>
                  <a:pt x="18634" y="7284"/>
                </a:cubicBezTo>
                <a:close/>
                <a:moveTo>
                  <a:pt x="19856" y="7284"/>
                </a:moveTo>
                <a:cubicBezTo>
                  <a:pt x="19633" y="7284"/>
                  <a:pt x="19524" y="7547"/>
                  <a:pt x="19680" y="7704"/>
                </a:cubicBezTo>
                <a:cubicBezTo>
                  <a:pt x="19730" y="7755"/>
                  <a:pt x="19792" y="7777"/>
                  <a:pt x="19852" y="7777"/>
                </a:cubicBezTo>
                <a:cubicBezTo>
                  <a:pt x="19979" y="7777"/>
                  <a:pt x="20100" y="7679"/>
                  <a:pt x="20100" y="7528"/>
                </a:cubicBezTo>
                <a:cubicBezTo>
                  <a:pt x="20100" y="7393"/>
                  <a:pt x="19991" y="7284"/>
                  <a:pt x="19856" y="7284"/>
                </a:cubicBezTo>
                <a:close/>
                <a:moveTo>
                  <a:pt x="21075" y="7284"/>
                </a:moveTo>
                <a:cubicBezTo>
                  <a:pt x="20852" y="7284"/>
                  <a:pt x="20743" y="7547"/>
                  <a:pt x="20899" y="7704"/>
                </a:cubicBezTo>
                <a:cubicBezTo>
                  <a:pt x="20950" y="7755"/>
                  <a:pt x="21012" y="7777"/>
                  <a:pt x="21073" y="7777"/>
                </a:cubicBezTo>
                <a:cubicBezTo>
                  <a:pt x="21199" y="7777"/>
                  <a:pt x="21319" y="7679"/>
                  <a:pt x="21319" y="7528"/>
                </a:cubicBezTo>
                <a:cubicBezTo>
                  <a:pt x="21319" y="7393"/>
                  <a:pt x="21210" y="7284"/>
                  <a:pt x="21075" y="7284"/>
                </a:cubicBezTo>
                <a:close/>
                <a:moveTo>
                  <a:pt x="22294" y="7284"/>
                </a:moveTo>
                <a:cubicBezTo>
                  <a:pt x="22075" y="7284"/>
                  <a:pt x="21965" y="7547"/>
                  <a:pt x="22118" y="7704"/>
                </a:cubicBezTo>
                <a:cubicBezTo>
                  <a:pt x="22169" y="7755"/>
                  <a:pt x="22232" y="7777"/>
                  <a:pt x="22293" y="7777"/>
                </a:cubicBezTo>
                <a:cubicBezTo>
                  <a:pt x="22420" y="7777"/>
                  <a:pt x="22541" y="7679"/>
                  <a:pt x="22541" y="7528"/>
                </a:cubicBezTo>
                <a:cubicBezTo>
                  <a:pt x="22541" y="7393"/>
                  <a:pt x="22429" y="7284"/>
                  <a:pt x="22294" y="7284"/>
                </a:cubicBezTo>
                <a:close/>
                <a:moveTo>
                  <a:pt x="23513" y="7284"/>
                </a:moveTo>
                <a:cubicBezTo>
                  <a:pt x="23294" y="7284"/>
                  <a:pt x="23184" y="7547"/>
                  <a:pt x="23337" y="7704"/>
                </a:cubicBezTo>
                <a:cubicBezTo>
                  <a:pt x="23388" y="7755"/>
                  <a:pt x="23451" y="7777"/>
                  <a:pt x="23512" y="7777"/>
                </a:cubicBezTo>
                <a:cubicBezTo>
                  <a:pt x="23639" y="7777"/>
                  <a:pt x="23761" y="7679"/>
                  <a:pt x="23761" y="7528"/>
                </a:cubicBezTo>
                <a:cubicBezTo>
                  <a:pt x="23761" y="7393"/>
                  <a:pt x="23648" y="7284"/>
                  <a:pt x="23513" y="7284"/>
                </a:cubicBezTo>
                <a:close/>
                <a:moveTo>
                  <a:pt x="24732" y="7284"/>
                </a:moveTo>
                <a:cubicBezTo>
                  <a:pt x="24513" y="7284"/>
                  <a:pt x="24403" y="7547"/>
                  <a:pt x="24557" y="7704"/>
                </a:cubicBezTo>
                <a:cubicBezTo>
                  <a:pt x="24607" y="7755"/>
                  <a:pt x="24670" y="7777"/>
                  <a:pt x="24731" y="7777"/>
                </a:cubicBezTo>
                <a:cubicBezTo>
                  <a:pt x="24858" y="7777"/>
                  <a:pt x="24980" y="7679"/>
                  <a:pt x="24980" y="7528"/>
                </a:cubicBezTo>
                <a:cubicBezTo>
                  <a:pt x="24980" y="7393"/>
                  <a:pt x="24870" y="7284"/>
                  <a:pt x="24732" y="7284"/>
                </a:cubicBezTo>
                <a:close/>
                <a:moveTo>
                  <a:pt x="25951" y="7284"/>
                </a:moveTo>
                <a:cubicBezTo>
                  <a:pt x="25732" y="7284"/>
                  <a:pt x="25622" y="7547"/>
                  <a:pt x="25779" y="7704"/>
                </a:cubicBezTo>
                <a:cubicBezTo>
                  <a:pt x="25829" y="7755"/>
                  <a:pt x="25890" y="7777"/>
                  <a:pt x="25951" y="7777"/>
                </a:cubicBezTo>
                <a:cubicBezTo>
                  <a:pt x="26077" y="7777"/>
                  <a:pt x="26199" y="7679"/>
                  <a:pt x="26199" y="7528"/>
                </a:cubicBezTo>
                <a:cubicBezTo>
                  <a:pt x="26199" y="7393"/>
                  <a:pt x="26089" y="7284"/>
                  <a:pt x="25951" y="7284"/>
                </a:cubicBezTo>
                <a:close/>
                <a:moveTo>
                  <a:pt x="35707" y="7284"/>
                </a:moveTo>
                <a:cubicBezTo>
                  <a:pt x="35487" y="7284"/>
                  <a:pt x="35378" y="7547"/>
                  <a:pt x="35534" y="7704"/>
                </a:cubicBezTo>
                <a:cubicBezTo>
                  <a:pt x="35584" y="7755"/>
                  <a:pt x="35646" y="7777"/>
                  <a:pt x="35706" y="7777"/>
                </a:cubicBezTo>
                <a:cubicBezTo>
                  <a:pt x="35833" y="7777"/>
                  <a:pt x="35954" y="7679"/>
                  <a:pt x="35954" y="7528"/>
                </a:cubicBezTo>
                <a:cubicBezTo>
                  <a:pt x="35954" y="7393"/>
                  <a:pt x="35845" y="7284"/>
                  <a:pt x="35707" y="7284"/>
                </a:cubicBezTo>
                <a:close/>
                <a:moveTo>
                  <a:pt x="36929" y="7284"/>
                </a:moveTo>
                <a:cubicBezTo>
                  <a:pt x="36706" y="7284"/>
                  <a:pt x="36597" y="7547"/>
                  <a:pt x="36753" y="7704"/>
                </a:cubicBezTo>
                <a:cubicBezTo>
                  <a:pt x="36803" y="7755"/>
                  <a:pt x="36865" y="7777"/>
                  <a:pt x="36925" y="7777"/>
                </a:cubicBezTo>
                <a:cubicBezTo>
                  <a:pt x="37052" y="7777"/>
                  <a:pt x="37173" y="7679"/>
                  <a:pt x="37173" y="7528"/>
                </a:cubicBezTo>
                <a:cubicBezTo>
                  <a:pt x="37173" y="7393"/>
                  <a:pt x="37064" y="7284"/>
                  <a:pt x="36929" y="7284"/>
                </a:cubicBezTo>
                <a:close/>
                <a:moveTo>
                  <a:pt x="38148" y="7284"/>
                </a:moveTo>
                <a:cubicBezTo>
                  <a:pt x="37928" y="7284"/>
                  <a:pt x="37816" y="7547"/>
                  <a:pt x="37972" y="7704"/>
                </a:cubicBezTo>
                <a:cubicBezTo>
                  <a:pt x="38023" y="7755"/>
                  <a:pt x="38085" y="7777"/>
                  <a:pt x="38146" y="7777"/>
                </a:cubicBezTo>
                <a:cubicBezTo>
                  <a:pt x="38272" y="7777"/>
                  <a:pt x="38392" y="7679"/>
                  <a:pt x="38392" y="7528"/>
                </a:cubicBezTo>
                <a:cubicBezTo>
                  <a:pt x="38392" y="7393"/>
                  <a:pt x="38283" y="7284"/>
                  <a:pt x="38148" y="7284"/>
                </a:cubicBezTo>
                <a:close/>
                <a:moveTo>
                  <a:pt x="39367" y="7284"/>
                </a:moveTo>
                <a:cubicBezTo>
                  <a:pt x="39148" y="7284"/>
                  <a:pt x="39038" y="7547"/>
                  <a:pt x="39191" y="7704"/>
                </a:cubicBezTo>
                <a:cubicBezTo>
                  <a:pt x="39242" y="7755"/>
                  <a:pt x="39305" y="7777"/>
                  <a:pt x="39366" y="7777"/>
                </a:cubicBezTo>
                <a:cubicBezTo>
                  <a:pt x="39493" y="7777"/>
                  <a:pt x="39614" y="7679"/>
                  <a:pt x="39614" y="7528"/>
                </a:cubicBezTo>
                <a:cubicBezTo>
                  <a:pt x="39614" y="7393"/>
                  <a:pt x="39502" y="7284"/>
                  <a:pt x="39367" y="7284"/>
                </a:cubicBezTo>
                <a:close/>
                <a:moveTo>
                  <a:pt x="40586" y="7284"/>
                </a:moveTo>
                <a:cubicBezTo>
                  <a:pt x="40367" y="7284"/>
                  <a:pt x="40257" y="7547"/>
                  <a:pt x="40410" y="7704"/>
                </a:cubicBezTo>
                <a:cubicBezTo>
                  <a:pt x="40461" y="7755"/>
                  <a:pt x="40524" y="7777"/>
                  <a:pt x="40585" y="7777"/>
                </a:cubicBezTo>
                <a:cubicBezTo>
                  <a:pt x="40712" y="7777"/>
                  <a:pt x="40834" y="7679"/>
                  <a:pt x="40834" y="7528"/>
                </a:cubicBezTo>
                <a:cubicBezTo>
                  <a:pt x="40834" y="7393"/>
                  <a:pt x="40721" y="7284"/>
                  <a:pt x="40586" y="7284"/>
                </a:cubicBezTo>
                <a:close/>
                <a:moveTo>
                  <a:pt x="41805" y="7284"/>
                </a:moveTo>
                <a:cubicBezTo>
                  <a:pt x="41586" y="7284"/>
                  <a:pt x="41476" y="7547"/>
                  <a:pt x="41630" y="7704"/>
                </a:cubicBezTo>
                <a:cubicBezTo>
                  <a:pt x="41680" y="7755"/>
                  <a:pt x="41743" y="7777"/>
                  <a:pt x="41804" y="7777"/>
                </a:cubicBezTo>
                <a:cubicBezTo>
                  <a:pt x="41931" y="7777"/>
                  <a:pt x="42053" y="7679"/>
                  <a:pt x="42053" y="7528"/>
                </a:cubicBezTo>
                <a:cubicBezTo>
                  <a:pt x="42053" y="7393"/>
                  <a:pt x="41943" y="7284"/>
                  <a:pt x="41805" y="7284"/>
                </a:cubicBezTo>
                <a:close/>
                <a:moveTo>
                  <a:pt x="43024" y="7284"/>
                </a:moveTo>
                <a:cubicBezTo>
                  <a:pt x="42805" y="7284"/>
                  <a:pt x="42695" y="7547"/>
                  <a:pt x="42852" y="7704"/>
                </a:cubicBezTo>
                <a:cubicBezTo>
                  <a:pt x="42902" y="7755"/>
                  <a:pt x="42963" y="7777"/>
                  <a:pt x="43024" y="7777"/>
                </a:cubicBezTo>
                <a:cubicBezTo>
                  <a:pt x="43150" y="7777"/>
                  <a:pt x="43272" y="7679"/>
                  <a:pt x="43272" y="7528"/>
                </a:cubicBezTo>
                <a:cubicBezTo>
                  <a:pt x="43272" y="7393"/>
                  <a:pt x="43162" y="7284"/>
                  <a:pt x="43024" y="7284"/>
                </a:cubicBezTo>
                <a:close/>
                <a:moveTo>
                  <a:pt x="44243" y="7284"/>
                </a:moveTo>
                <a:cubicBezTo>
                  <a:pt x="44024" y="7284"/>
                  <a:pt x="43914" y="7547"/>
                  <a:pt x="44071" y="7704"/>
                </a:cubicBezTo>
                <a:cubicBezTo>
                  <a:pt x="44121" y="7755"/>
                  <a:pt x="44182" y="7777"/>
                  <a:pt x="44243" y="7777"/>
                </a:cubicBezTo>
                <a:cubicBezTo>
                  <a:pt x="44369" y="7777"/>
                  <a:pt x="44491" y="7679"/>
                  <a:pt x="44491" y="7528"/>
                </a:cubicBezTo>
                <a:cubicBezTo>
                  <a:pt x="44491" y="7393"/>
                  <a:pt x="44381" y="7284"/>
                  <a:pt x="44243" y="7284"/>
                </a:cubicBezTo>
                <a:close/>
                <a:moveTo>
                  <a:pt x="55312" y="8518"/>
                </a:moveTo>
                <a:lnTo>
                  <a:pt x="55312" y="8518"/>
                </a:lnTo>
                <a:cubicBezTo>
                  <a:pt x="55340" y="8653"/>
                  <a:pt x="55362" y="8791"/>
                  <a:pt x="55381" y="8935"/>
                </a:cubicBezTo>
                <a:cubicBezTo>
                  <a:pt x="55522" y="8813"/>
                  <a:pt x="55484" y="8587"/>
                  <a:pt x="55312" y="8518"/>
                </a:cubicBezTo>
                <a:close/>
                <a:moveTo>
                  <a:pt x="6440" y="8503"/>
                </a:moveTo>
                <a:cubicBezTo>
                  <a:pt x="6221" y="8503"/>
                  <a:pt x="6111" y="8769"/>
                  <a:pt x="6264" y="8923"/>
                </a:cubicBezTo>
                <a:cubicBezTo>
                  <a:pt x="6315" y="8974"/>
                  <a:pt x="6378" y="8996"/>
                  <a:pt x="6439" y="8996"/>
                </a:cubicBezTo>
                <a:cubicBezTo>
                  <a:pt x="6566" y="8996"/>
                  <a:pt x="6688" y="8898"/>
                  <a:pt x="6688" y="8747"/>
                </a:cubicBezTo>
                <a:cubicBezTo>
                  <a:pt x="6688" y="8613"/>
                  <a:pt x="6575" y="8503"/>
                  <a:pt x="6440" y="8503"/>
                </a:cubicBezTo>
                <a:close/>
                <a:moveTo>
                  <a:pt x="7659" y="8503"/>
                </a:moveTo>
                <a:cubicBezTo>
                  <a:pt x="7440" y="8503"/>
                  <a:pt x="7330" y="8769"/>
                  <a:pt x="7484" y="8923"/>
                </a:cubicBezTo>
                <a:cubicBezTo>
                  <a:pt x="7534" y="8974"/>
                  <a:pt x="7597" y="8996"/>
                  <a:pt x="7658" y="8996"/>
                </a:cubicBezTo>
                <a:cubicBezTo>
                  <a:pt x="7785" y="8996"/>
                  <a:pt x="7907" y="8898"/>
                  <a:pt x="7907" y="8747"/>
                </a:cubicBezTo>
                <a:cubicBezTo>
                  <a:pt x="7907" y="8613"/>
                  <a:pt x="7797" y="8503"/>
                  <a:pt x="7659" y="8503"/>
                </a:cubicBezTo>
                <a:close/>
                <a:moveTo>
                  <a:pt x="8878" y="8503"/>
                </a:moveTo>
                <a:cubicBezTo>
                  <a:pt x="8659" y="8503"/>
                  <a:pt x="8549" y="8769"/>
                  <a:pt x="8706" y="8923"/>
                </a:cubicBezTo>
                <a:cubicBezTo>
                  <a:pt x="8756" y="8974"/>
                  <a:pt x="8817" y="8996"/>
                  <a:pt x="8878" y="8996"/>
                </a:cubicBezTo>
                <a:cubicBezTo>
                  <a:pt x="9004" y="8996"/>
                  <a:pt x="9126" y="8898"/>
                  <a:pt x="9126" y="8747"/>
                </a:cubicBezTo>
                <a:cubicBezTo>
                  <a:pt x="9126" y="8613"/>
                  <a:pt x="9016" y="8503"/>
                  <a:pt x="8878" y="8503"/>
                </a:cubicBezTo>
                <a:close/>
                <a:moveTo>
                  <a:pt x="10097" y="8503"/>
                </a:moveTo>
                <a:cubicBezTo>
                  <a:pt x="9878" y="8503"/>
                  <a:pt x="9768" y="8769"/>
                  <a:pt x="9925" y="8923"/>
                </a:cubicBezTo>
                <a:cubicBezTo>
                  <a:pt x="9975" y="8974"/>
                  <a:pt x="10036" y="8996"/>
                  <a:pt x="10097" y="8996"/>
                </a:cubicBezTo>
                <a:cubicBezTo>
                  <a:pt x="10223" y="8996"/>
                  <a:pt x="10345" y="8898"/>
                  <a:pt x="10345" y="8747"/>
                </a:cubicBezTo>
                <a:cubicBezTo>
                  <a:pt x="10345" y="8613"/>
                  <a:pt x="10235" y="8503"/>
                  <a:pt x="10097" y="8503"/>
                </a:cubicBezTo>
                <a:close/>
                <a:moveTo>
                  <a:pt x="11319" y="8503"/>
                </a:moveTo>
                <a:cubicBezTo>
                  <a:pt x="11097" y="8503"/>
                  <a:pt x="10987" y="8769"/>
                  <a:pt x="11144" y="8923"/>
                </a:cubicBezTo>
                <a:cubicBezTo>
                  <a:pt x="11194" y="8974"/>
                  <a:pt x="11255" y="8996"/>
                  <a:pt x="11316" y="8996"/>
                </a:cubicBezTo>
                <a:cubicBezTo>
                  <a:pt x="11442" y="8996"/>
                  <a:pt x="11564" y="8898"/>
                  <a:pt x="11564" y="8747"/>
                </a:cubicBezTo>
                <a:cubicBezTo>
                  <a:pt x="11564" y="8613"/>
                  <a:pt x="11454" y="8503"/>
                  <a:pt x="11319" y="8503"/>
                </a:cubicBezTo>
                <a:close/>
                <a:moveTo>
                  <a:pt x="12538" y="8503"/>
                </a:moveTo>
                <a:cubicBezTo>
                  <a:pt x="12316" y="8503"/>
                  <a:pt x="12206" y="8769"/>
                  <a:pt x="12363" y="8923"/>
                </a:cubicBezTo>
                <a:cubicBezTo>
                  <a:pt x="12414" y="8974"/>
                  <a:pt x="12476" y="8996"/>
                  <a:pt x="12536" y="8996"/>
                </a:cubicBezTo>
                <a:cubicBezTo>
                  <a:pt x="12663" y="8996"/>
                  <a:pt x="12783" y="8898"/>
                  <a:pt x="12783" y="8747"/>
                </a:cubicBezTo>
                <a:cubicBezTo>
                  <a:pt x="12783" y="8613"/>
                  <a:pt x="12673" y="8503"/>
                  <a:pt x="12538" y="8503"/>
                </a:cubicBezTo>
                <a:close/>
                <a:moveTo>
                  <a:pt x="13757" y="8503"/>
                </a:moveTo>
                <a:cubicBezTo>
                  <a:pt x="13538" y="8503"/>
                  <a:pt x="13425" y="8769"/>
                  <a:pt x="13582" y="8923"/>
                </a:cubicBezTo>
                <a:cubicBezTo>
                  <a:pt x="13633" y="8974"/>
                  <a:pt x="13695" y="8996"/>
                  <a:pt x="13756" y="8996"/>
                </a:cubicBezTo>
                <a:cubicBezTo>
                  <a:pt x="13883" y="8996"/>
                  <a:pt x="14005" y="8898"/>
                  <a:pt x="14005" y="8747"/>
                </a:cubicBezTo>
                <a:cubicBezTo>
                  <a:pt x="14002" y="8613"/>
                  <a:pt x="13892" y="8503"/>
                  <a:pt x="13757" y="8503"/>
                </a:cubicBezTo>
                <a:close/>
                <a:moveTo>
                  <a:pt x="14976" y="8503"/>
                </a:moveTo>
                <a:cubicBezTo>
                  <a:pt x="14757" y="8503"/>
                  <a:pt x="14647" y="8769"/>
                  <a:pt x="14801" y="8923"/>
                </a:cubicBezTo>
                <a:cubicBezTo>
                  <a:pt x="14852" y="8974"/>
                  <a:pt x="14914" y="8996"/>
                  <a:pt x="14975" y="8996"/>
                </a:cubicBezTo>
                <a:cubicBezTo>
                  <a:pt x="15102" y="8996"/>
                  <a:pt x="15224" y="8898"/>
                  <a:pt x="15224" y="8747"/>
                </a:cubicBezTo>
                <a:cubicBezTo>
                  <a:pt x="15224" y="8613"/>
                  <a:pt x="15111" y="8503"/>
                  <a:pt x="14976" y="8503"/>
                </a:cubicBezTo>
                <a:close/>
                <a:moveTo>
                  <a:pt x="16196" y="8503"/>
                </a:moveTo>
                <a:cubicBezTo>
                  <a:pt x="15976" y="8503"/>
                  <a:pt x="15866" y="8769"/>
                  <a:pt x="16020" y="8923"/>
                </a:cubicBezTo>
                <a:cubicBezTo>
                  <a:pt x="16071" y="8974"/>
                  <a:pt x="16133" y="8996"/>
                  <a:pt x="16194" y="8996"/>
                </a:cubicBezTo>
                <a:cubicBezTo>
                  <a:pt x="16322" y="8996"/>
                  <a:pt x="16443" y="8898"/>
                  <a:pt x="16443" y="8747"/>
                </a:cubicBezTo>
                <a:cubicBezTo>
                  <a:pt x="16443" y="8613"/>
                  <a:pt x="16333" y="8503"/>
                  <a:pt x="16196" y="8503"/>
                </a:cubicBezTo>
                <a:close/>
                <a:moveTo>
                  <a:pt x="17415" y="8503"/>
                </a:moveTo>
                <a:cubicBezTo>
                  <a:pt x="17195" y="8503"/>
                  <a:pt x="17086" y="8769"/>
                  <a:pt x="17242" y="8923"/>
                </a:cubicBezTo>
                <a:cubicBezTo>
                  <a:pt x="17292" y="8974"/>
                  <a:pt x="17354" y="8996"/>
                  <a:pt x="17414" y="8996"/>
                </a:cubicBezTo>
                <a:cubicBezTo>
                  <a:pt x="17541" y="8996"/>
                  <a:pt x="17662" y="8898"/>
                  <a:pt x="17662" y="8747"/>
                </a:cubicBezTo>
                <a:cubicBezTo>
                  <a:pt x="17662" y="8613"/>
                  <a:pt x="17552" y="8503"/>
                  <a:pt x="17415" y="8503"/>
                </a:cubicBezTo>
                <a:close/>
                <a:moveTo>
                  <a:pt x="18634" y="8503"/>
                </a:moveTo>
                <a:cubicBezTo>
                  <a:pt x="18414" y="8503"/>
                  <a:pt x="18305" y="8769"/>
                  <a:pt x="18461" y="8923"/>
                </a:cubicBezTo>
                <a:cubicBezTo>
                  <a:pt x="18511" y="8974"/>
                  <a:pt x="18573" y="8996"/>
                  <a:pt x="18633" y="8996"/>
                </a:cubicBezTo>
                <a:cubicBezTo>
                  <a:pt x="18760" y="8996"/>
                  <a:pt x="18881" y="8898"/>
                  <a:pt x="18881" y="8747"/>
                </a:cubicBezTo>
                <a:cubicBezTo>
                  <a:pt x="18881" y="8613"/>
                  <a:pt x="18772" y="8503"/>
                  <a:pt x="18634" y="8503"/>
                </a:cubicBezTo>
                <a:close/>
                <a:moveTo>
                  <a:pt x="19856" y="8503"/>
                </a:moveTo>
                <a:cubicBezTo>
                  <a:pt x="19633" y="8503"/>
                  <a:pt x="19524" y="8769"/>
                  <a:pt x="19680" y="8923"/>
                </a:cubicBezTo>
                <a:cubicBezTo>
                  <a:pt x="19730" y="8974"/>
                  <a:pt x="19792" y="8996"/>
                  <a:pt x="19852" y="8996"/>
                </a:cubicBezTo>
                <a:cubicBezTo>
                  <a:pt x="19979" y="8996"/>
                  <a:pt x="20100" y="8898"/>
                  <a:pt x="20100" y="8747"/>
                </a:cubicBezTo>
                <a:cubicBezTo>
                  <a:pt x="20100" y="8613"/>
                  <a:pt x="19991" y="8503"/>
                  <a:pt x="19856" y="8503"/>
                </a:cubicBezTo>
                <a:close/>
                <a:moveTo>
                  <a:pt x="21075" y="8503"/>
                </a:moveTo>
                <a:cubicBezTo>
                  <a:pt x="20852" y="8503"/>
                  <a:pt x="20743" y="8769"/>
                  <a:pt x="20899" y="8923"/>
                </a:cubicBezTo>
                <a:cubicBezTo>
                  <a:pt x="20950" y="8974"/>
                  <a:pt x="21012" y="8996"/>
                  <a:pt x="21073" y="8996"/>
                </a:cubicBezTo>
                <a:cubicBezTo>
                  <a:pt x="21199" y="8996"/>
                  <a:pt x="21319" y="8898"/>
                  <a:pt x="21319" y="8747"/>
                </a:cubicBezTo>
                <a:cubicBezTo>
                  <a:pt x="21319" y="8613"/>
                  <a:pt x="21210" y="8503"/>
                  <a:pt x="21075" y="8503"/>
                </a:cubicBezTo>
                <a:close/>
                <a:moveTo>
                  <a:pt x="22294" y="8503"/>
                </a:moveTo>
                <a:cubicBezTo>
                  <a:pt x="22075" y="8503"/>
                  <a:pt x="21965" y="8769"/>
                  <a:pt x="22118" y="8923"/>
                </a:cubicBezTo>
                <a:cubicBezTo>
                  <a:pt x="22169" y="8974"/>
                  <a:pt x="22232" y="8996"/>
                  <a:pt x="22293" y="8996"/>
                </a:cubicBezTo>
                <a:cubicBezTo>
                  <a:pt x="22420" y="8996"/>
                  <a:pt x="22541" y="8898"/>
                  <a:pt x="22541" y="8747"/>
                </a:cubicBezTo>
                <a:cubicBezTo>
                  <a:pt x="22541" y="8613"/>
                  <a:pt x="22429" y="8503"/>
                  <a:pt x="22294" y="8503"/>
                </a:cubicBezTo>
                <a:close/>
                <a:moveTo>
                  <a:pt x="23513" y="8503"/>
                </a:moveTo>
                <a:cubicBezTo>
                  <a:pt x="23294" y="8503"/>
                  <a:pt x="23184" y="8769"/>
                  <a:pt x="23337" y="8923"/>
                </a:cubicBezTo>
                <a:cubicBezTo>
                  <a:pt x="23388" y="8974"/>
                  <a:pt x="23451" y="8996"/>
                  <a:pt x="23512" y="8996"/>
                </a:cubicBezTo>
                <a:cubicBezTo>
                  <a:pt x="23639" y="8996"/>
                  <a:pt x="23761" y="8898"/>
                  <a:pt x="23761" y="8747"/>
                </a:cubicBezTo>
                <a:cubicBezTo>
                  <a:pt x="23761" y="8613"/>
                  <a:pt x="23648" y="8503"/>
                  <a:pt x="23513" y="8503"/>
                </a:cubicBezTo>
                <a:close/>
                <a:moveTo>
                  <a:pt x="24732" y="8503"/>
                </a:moveTo>
                <a:cubicBezTo>
                  <a:pt x="24513" y="8503"/>
                  <a:pt x="24403" y="8769"/>
                  <a:pt x="24557" y="8923"/>
                </a:cubicBezTo>
                <a:cubicBezTo>
                  <a:pt x="24607" y="8974"/>
                  <a:pt x="24670" y="8996"/>
                  <a:pt x="24731" y="8996"/>
                </a:cubicBezTo>
                <a:cubicBezTo>
                  <a:pt x="24858" y="8996"/>
                  <a:pt x="24980" y="8898"/>
                  <a:pt x="24980" y="8747"/>
                </a:cubicBezTo>
                <a:cubicBezTo>
                  <a:pt x="24980" y="8613"/>
                  <a:pt x="24870" y="8503"/>
                  <a:pt x="24732" y="8503"/>
                </a:cubicBezTo>
                <a:close/>
                <a:moveTo>
                  <a:pt x="56440" y="8503"/>
                </a:moveTo>
                <a:cubicBezTo>
                  <a:pt x="56221" y="8503"/>
                  <a:pt x="56111" y="8769"/>
                  <a:pt x="56264" y="8923"/>
                </a:cubicBezTo>
                <a:cubicBezTo>
                  <a:pt x="56315" y="8974"/>
                  <a:pt x="56378" y="8996"/>
                  <a:pt x="56439" y="8996"/>
                </a:cubicBezTo>
                <a:cubicBezTo>
                  <a:pt x="56566" y="8996"/>
                  <a:pt x="56687" y="8898"/>
                  <a:pt x="56687" y="8747"/>
                </a:cubicBezTo>
                <a:cubicBezTo>
                  <a:pt x="56684" y="8613"/>
                  <a:pt x="56575" y="8503"/>
                  <a:pt x="56440" y="8503"/>
                </a:cubicBezTo>
                <a:close/>
                <a:moveTo>
                  <a:pt x="57659" y="8503"/>
                </a:moveTo>
                <a:cubicBezTo>
                  <a:pt x="57440" y="8503"/>
                  <a:pt x="57330" y="8769"/>
                  <a:pt x="57483" y="8923"/>
                </a:cubicBezTo>
                <a:cubicBezTo>
                  <a:pt x="57534" y="8974"/>
                  <a:pt x="57597" y="8996"/>
                  <a:pt x="57658" y="8996"/>
                </a:cubicBezTo>
                <a:cubicBezTo>
                  <a:pt x="57785" y="8996"/>
                  <a:pt x="57907" y="8898"/>
                  <a:pt x="57907" y="8747"/>
                </a:cubicBezTo>
                <a:cubicBezTo>
                  <a:pt x="57907" y="8613"/>
                  <a:pt x="57794" y="8503"/>
                  <a:pt x="57659" y="8503"/>
                </a:cubicBezTo>
                <a:close/>
                <a:moveTo>
                  <a:pt x="58878" y="8503"/>
                </a:moveTo>
                <a:cubicBezTo>
                  <a:pt x="58659" y="8503"/>
                  <a:pt x="58549" y="8769"/>
                  <a:pt x="58703" y="8923"/>
                </a:cubicBezTo>
                <a:cubicBezTo>
                  <a:pt x="58753" y="8974"/>
                  <a:pt x="58816" y="8996"/>
                  <a:pt x="58877" y="8996"/>
                </a:cubicBezTo>
                <a:cubicBezTo>
                  <a:pt x="59004" y="8996"/>
                  <a:pt x="59126" y="8898"/>
                  <a:pt x="59126" y="8747"/>
                </a:cubicBezTo>
                <a:cubicBezTo>
                  <a:pt x="59126" y="8613"/>
                  <a:pt x="59016" y="8503"/>
                  <a:pt x="58878" y="8503"/>
                </a:cubicBezTo>
                <a:close/>
                <a:moveTo>
                  <a:pt x="60097" y="8503"/>
                </a:moveTo>
                <a:cubicBezTo>
                  <a:pt x="59878" y="8503"/>
                  <a:pt x="59768" y="8769"/>
                  <a:pt x="59925" y="8923"/>
                </a:cubicBezTo>
                <a:cubicBezTo>
                  <a:pt x="59975" y="8974"/>
                  <a:pt x="60036" y="8996"/>
                  <a:pt x="60097" y="8996"/>
                </a:cubicBezTo>
                <a:cubicBezTo>
                  <a:pt x="60223" y="8996"/>
                  <a:pt x="60345" y="8898"/>
                  <a:pt x="60345" y="8747"/>
                </a:cubicBezTo>
                <a:cubicBezTo>
                  <a:pt x="60345" y="8613"/>
                  <a:pt x="60235" y="8503"/>
                  <a:pt x="60097" y="8503"/>
                </a:cubicBezTo>
                <a:close/>
                <a:moveTo>
                  <a:pt x="61316" y="8503"/>
                </a:moveTo>
                <a:cubicBezTo>
                  <a:pt x="61097" y="8503"/>
                  <a:pt x="60987" y="8769"/>
                  <a:pt x="61144" y="8923"/>
                </a:cubicBezTo>
                <a:cubicBezTo>
                  <a:pt x="61194" y="8974"/>
                  <a:pt x="61255" y="8996"/>
                  <a:pt x="61316" y="8996"/>
                </a:cubicBezTo>
                <a:cubicBezTo>
                  <a:pt x="61442" y="8996"/>
                  <a:pt x="61564" y="8898"/>
                  <a:pt x="61564" y="8747"/>
                </a:cubicBezTo>
                <a:cubicBezTo>
                  <a:pt x="61564" y="8613"/>
                  <a:pt x="61454" y="8503"/>
                  <a:pt x="61316" y="8503"/>
                </a:cubicBezTo>
                <a:close/>
                <a:moveTo>
                  <a:pt x="62538" y="8503"/>
                </a:moveTo>
                <a:cubicBezTo>
                  <a:pt x="62316" y="8503"/>
                  <a:pt x="62206" y="8769"/>
                  <a:pt x="62363" y="8923"/>
                </a:cubicBezTo>
                <a:cubicBezTo>
                  <a:pt x="62414" y="8974"/>
                  <a:pt x="62476" y="8996"/>
                  <a:pt x="62536" y="8996"/>
                </a:cubicBezTo>
                <a:cubicBezTo>
                  <a:pt x="62663" y="8996"/>
                  <a:pt x="62783" y="8898"/>
                  <a:pt x="62783" y="8747"/>
                </a:cubicBezTo>
                <a:cubicBezTo>
                  <a:pt x="62783" y="8613"/>
                  <a:pt x="62673" y="8503"/>
                  <a:pt x="62538" y="8503"/>
                </a:cubicBezTo>
                <a:close/>
                <a:moveTo>
                  <a:pt x="63757" y="8503"/>
                </a:moveTo>
                <a:cubicBezTo>
                  <a:pt x="63538" y="8503"/>
                  <a:pt x="63425" y="8769"/>
                  <a:pt x="63582" y="8923"/>
                </a:cubicBezTo>
                <a:cubicBezTo>
                  <a:pt x="63633" y="8974"/>
                  <a:pt x="63695" y="8996"/>
                  <a:pt x="63756" y="8996"/>
                </a:cubicBezTo>
                <a:cubicBezTo>
                  <a:pt x="63883" y="8996"/>
                  <a:pt x="64004" y="8898"/>
                  <a:pt x="64002" y="8747"/>
                </a:cubicBezTo>
                <a:cubicBezTo>
                  <a:pt x="64002" y="8613"/>
                  <a:pt x="63892" y="8503"/>
                  <a:pt x="63757" y="8503"/>
                </a:cubicBezTo>
                <a:close/>
                <a:moveTo>
                  <a:pt x="64976" y="8503"/>
                </a:moveTo>
                <a:cubicBezTo>
                  <a:pt x="64757" y="8503"/>
                  <a:pt x="64647" y="8769"/>
                  <a:pt x="64801" y="8923"/>
                </a:cubicBezTo>
                <a:cubicBezTo>
                  <a:pt x="64852" y="8974"/>
                  <a:pt x="64914" y="8996"/>
                  <a:pt x="64975" y="8996"/>
                </a:cubicBezTo>
                <a:cubicBezTo>
                  <a:pt x="65102" y="8996"/>
                  <a:pt x="65224" y="8898"/>
                  <a:pt x="65224" y="8747"/>
                </a:cubicBezTo>
                <a:cubicBezTo>
                  <a:pt x="65224" y="8613"/>
                  <a:pt x="65111" y="8503"/>
                  <a:pt x="64976" y="8503"/>
                </a:cubicBezTo>
                <a:close/>
                <a:moveTo>
                  <a:pt x="66195" y="8503"/>
                </a:moveTo>
                <a:cubicBezTo>
                  <a:pt x="65976" y="8503"/>
                  <a:pt x="65866" y="8769"/>
                  <a:pt x="66020" y="8923"/>
                </a:cubicBezTo>
                <a:cubicBezTo>
                  <a:pt x="66071" y="8974"/>
                  <a:pt x="66133" y="8996"/>
                  <a:pt x="66194" y="8996"/>
                </a:cubicBezTo>
                <a:cubicBezTo>
                  <a:pt x="66321" y="8996"/>
                  <a:pt x="66443" y="8898"/>
                  <a:pt x="66443" y="8747"/>
                </a:cubicBezTo>
                <a:cubicBezTo>
                  <a:pt x="66443" y="8613"/>
                  <a:pt x="66330" y="8503"/>
                  <a:pt x="66195" y="8503"/>
                </a:cubicBezTo>
                <a:close/>
                <a:moveTo>
                  <a:pt x="67414" y="8503"/>
                </a:moveTo>
                <a:cubicBezTo>
                  <a:pt x="67195" y="8503"/>
                  <a:pt x="67085" y="8769"/>
                  <a:pt x="67239" y="8923"/>
                </a:cubicBezTo>
                <a:cubicBezTo>
                  <a:pt x="67290" y="8974"/>
                  <a:pt x="67352" y="8996"/>
                  <a:pt x="67413" y="8996"/>
                </a:cubicBezTo>
                <a:cubicBezTo>
                  <a:pt x="67541" y="8996"/>
                  <a:pt x="67662" y="8898"/>
                  <a:pt x="67662" y="8747"/>
                </a:cubicBezTo>
                <a:cubicBezTo>
                  <a:pt x="67662" y="8613"/>
                  <a:pt x="67552" y="8503"/>
                  <a:pt x="67414" y="8503"/>
                </a:cubicBezTo>
                <a:close/>
                <a:moveTo>
                  <a:pt x="36929" y="8503"/>
                </a:moveTo>
                <a:cubicBezTo>
                  <a:pt x="36706" y="8503"/>
                  <a:pt x="36597" y="8769"/>
                  <a:pt x="36753" y="8923"/>
                </a:cubicBezTo>
                <a:cubicBezTo>
                  <a:pt x="36804" y="8974"/>
                  <a:pt x="36866" y="8997"/>
                  <a:pt x="36927" y="8997"/>
                </a:cubicBezTo>
                <a:cubicBezTo>
                  <a:pt x="37053" y="8997"/>
                  <a:pt x="37173" y="8898"/>
                  <a:pt x="37173" y="8750"/>
                </a:cubicBezTo>
                <a:cubicBezTo>
                  <a:pt x="37173" y="8613"/>
                  <a:pt x="37064" y="8503"/>
                  <a:pt x="36929" y="8503"/>
                </a:cubicBezTo>
                <a:close/>
                <a:moveTo>
                  <a:pt x="38148" y="8503"/>
                </a:moveTo>
                <a:cubicBezTo>
                  <a:pt x="37925" y="8503"/>
                  <a:pt x="37816" y="8769"/>
                  <a:pt x="37972" y="8923"/>
                </a:cubicBezTo>
                <a:cubicBezTo>
                  <a:pt x="38023" y="8974"/>
                  <a:pt x="38086" y="8997"/>
                  <a:pt x="38146" y="8997"/>
                </a:cubicBezTo>
                <a:cubicBezTo>
                  <a:pt x="38272" y="8997"/>
                  <a:pt x="38392" y="8898"/>
                  <a:pt x="38392" y="8750"/>
                </a:cubicBezTo>
                <a:cubicBezTo>
                  <a:pt x="38392" y="8613"/>
                  <a:pt x="38283" y="8503"/>
                  <a:pt x="38148" y="8503"/>
                </a:cubicBezTo>
                <a:close/>
                <a:moveTo>
                  <a:pt x="39367" y="8503"/>
                </a:moveTo>
                <a:cubicBezTo>
                  <a:pt x="39148" y="8503"/>
                  <a:pt x="39038" y="8769"/>
                  <a:pt x="39191" y="8923"/>
                </a:cubicBezTo>
                <a:cubicBezTo>
                  <a:pt x="39242" y="8974"/>
                  <a:pt x="39305" y="8997"/>
                  <a:pt x="39366" y="8997"/>
                </a:cubicBezTo>
                <a:cubicBezTo>
                  <a:pt x="39493" y="8997"/>
                  <a:pt x="39614" y="8898"/>
                  <a:pt x="39614" y="8750"/>
                </a:cubicBezTo>
                <a:cubicBezTo>
                  <a:pt x="39614" y="8613"/>
                  <a:pt x="39502" y="8503"/>
                  <a:pt x="39367" y="8503"/>
                </a:cubicBezTo>
                <a:close/>
                <a:moveTo>
                  <a:pt x="40586" y="8503"/>
                </a:moveTo>
                <a:cubicBezTo>
                  <a:pt x="40367" y="8503"/>
                  <a:pt x="40257" y="8769"/>
                  <a:pt x="40410" y="8923"/>
                </a:cubicBezTo>
                <a:cubicBezTo>
                  <a:pt x="40461" y="8974"/>
                  <a:pt x="40524" y="8997"/>
                  <a:pt x="40585" y="8997"/>
                </a:cubicBezTo>
                <a:cubicBezTo>
                  <a:pt x="40712" y="8997"/>
                  <a:pt x="40834" y="8898"/>
                  <a:pt x="40834" y="8750"/>
                </a:cubicBezTo>
                <a:cubicBezTo>
                  <a:pt x="40834" y="8613"/>
                  <a:pt x="40721" y="8503"/>
                  <a:pt x="40586" y="8503"/>
                </a:cubicBezTo>
                <a:close/>
                <a:moveTo>
                  <a:pt x="41805" y="8503"/>
                </a:moveTo>
                <a:cubicBezTo>
                  <a:pt x="41586" y="8503"/>
                  <a:pt x="41476" y="8769"/>
                  <a:pt x="41630" y="8923"/>
                </a:cubicBezTo>
                <a:cubicBezTo>
                  <a:pt x="41680" y="8974"/>
                  <a:pt x="41743" y="8997"/>
                  <a:pt x="41804" y="8997"/>
                </a:cubicBezTo>
                <a:cubicBezTo>
                  <a:pt x="41931" y="8997"/>
                  <a:pt x="42053" y="8898"/>
                  <a:pt x="42053" y="8750"/>
                </a:cubicBezTo>
                <a:cubicBezTo>
                  <a:pt x="42053" y="8613"/>
                  <a:pt x="41943" y="8503"/>
                  <a:pt x="41805" y="8503"/>
                </a:cubicBezTo>
                <a:close/>
                <a:moveTo>
                  <a:pt x="43024" y="8503"/>
                </a:moveTo>
                <a:cubicBezTo>
                  <a:pt x="42805" y="8503"/>
                  <a:pt x="42695" y="8769"/>
                  <a:pt x="42852" y="8923"/>
                </a:cubicBezTo>
                <a:cubicBezTo>
                  <a:pt x="42902" y="8974"/>
                  <a:pt x="42964" y="8997"/>
                  <a:pt x="43024" y="8997"/>
                </a:cubicBezTo>
                <a:cubicBezTo>
                  <a:pt x="43150" y="8997"/>
                  <a:pt x="43272" y="8898"/>
                  <a:pt x="43272" y="8750"/>
                </a:cubicBezTo>
                <a:cubicBezTo>
                  <a:pt x="43272" y="8613"/>
                  <a:pt x="43162" y="8503"/>
                  <a:pt x="43024" y="8503"/>
                </a:cubicBezTo>
                <a:close/>
                <a:moveTo>
                  <a:pt x="44243" y="8503"/>
                </a:moveTo>
                <a:cubicBezTo>
                  <a:pt x="44024" y="8503"/>
                  <a:pt x="43914" y="8769"/>
                  <a:pt x="44071" y="8923"/>
                </a:cubicBezTo>
                <a:cubicBezTo>
                  <a:pt x="44121" y="8974"/>
                  <a:pt x="44183" y="8997"/>
                  <a:pt x="44243" y="8997"/>
                </a:cubicBezTo>
                <a:cubicBezTo>
                  <a:pt x="44369" y="8997"/>
                  <a:pt x="44491" y="8898"/>
                  <a:pt x="44491" y="8750"/>
                </a:cubicBezTo>
                <a:cubicBezTo>
                  <a:pt x="44491" y="8613"/>
                  <a:pt x="44381" y="8503"/>
                  <a:pt x="44243" y="8503"/>
                </a:cubicBezTo>
                <a:close/>
                <a:moveTo>
                  <a:pt x="44105" y="9766"/>
                </a:moveTo>
                <a:lnTo>
                  <a:pt x="44105" y="9766"/>
                </a:lnTo>
                <a:cubicBezTo>
                  <a:pt x="44086" y="9778"/>
                  <a:pt x="44068" y="9794"/>
                  <a:pt x="44052" y="9813"/>
                </a:cubicBezTo>
                <a:cubicBezTo>
                  <a:pt x="44071" y="9797"/>
                  <a:pt x="44086" y="9781"/>
                  <a:pt x="44105" y="9766"/>
                </a:cubicBezTo>
                <a:close/>
                <a:moveTo>
                  <a:pt x="24723" y="9722"/>
                </a:moveTo>
                <a:cubicBezTo>
                  <a:pt x="24591" y="9728"/>
                  <a:pt x="24484" y="9835"/>
                  <a:pt x="24484" y="9969"/>
                </a:cubicBezTo>
                <a:cubicBezTo>
                  <a:pt x="24484" y="9991"/>
                  <a:pt x="24488" y="10010"/>
                  <a:pt x="24494" y="10032"/>
                </a:cubicBezTo>
                <a:cubicBezTo>
                  <a:pt x="24578" y="9935"/>
                  <a:pt x="24654" y="9832"/>
                  <a:pt x="24723" y="9722"/>
                </a:cubicBezTo>
                <a:close/>
                <a:moveTo>
                  <a:pt x="7659" y="9722"/>
                </a:moveTo>
                <a:cubicBezTo>
                  <a:pt x="7574" y="9722"/>
                  <a:pt x="7496" y="9766"/>
                  <a:pt x="7449" y="9838"/>
                </a:cubicBezTo>
                <a:cubicBezTo>
                  <a:pt x="7590" y="9922"/>
                  <a:pt x="7734" y="10004"/>
                  <a:pt x="7878" y="10082"/>
                </a:cubicBezTo>
                <a:cubicBezTo>
                  <a:pt x="7963" y="9916"/>
                  <a:pt x="7844" y="9722"/>
                  <a:pt x="7659" y="9722"/>
                </a:cubicBezTo>
                <a:close/>
                <a:moveTo>
                  <a:pt x="38148" y="9722"/>
                </a:moveTo>
                <a:cubicBezTo>
                  <a:pt x="37985" y="9722"/>
                  <a:pt x="37869" y="9872"/>
                  <a:pt x="37910" y="10029"/>
                </a:cubicBezTo>
                <a:cubicBezTo>
                  <a:pt x="38019" y="10085"/>
                  <a:pt x="38132" y="10142"/>
                  <a:pt x="38248" y="10195"/>
                </a:cubicBezTo>
                <a:cubicBezTo>
                  <a:pt x="38489" y="10085"/>
                  <a:pt x="38414" y="9722"/>
                  <a:pt x="38148" y="9722"/>
                </a:cubicBezTo>
                <a:close/>
                <a:moveTo>
                  <a:pt x="67413" y="9721"/>
                </a:moveTo>
                <a:cubicBezTo>
                  <a:pt x="67281" y="9721"/>
                  <a:pt x="67167" y="9829"/>
                  <a:pt x="67167" y="9969"/>
                </a:cubicBezTo>
                <a:cubicBezTo>
                  <a:pt x="67167" y="10073"/>
                  <a:pt x="67236" y="10170"/>
                  <a:pt x="67336" y="10201"/>
                </a:cubicBezTo>
                <a:cubicBezTo>
                  <a:pt x="67380" y="10045"/>
                  <a:pt x="67421" y="9885"/>
                  <a:pt x="67458" y="9725"/>
                </a:cubicBezTo>
                <a:cubicBezTo>
                  <a:pt x="67443" y="9722"/>
                  <a:pt x="67428" y="9721"/>
                  <a:pt x="67413" y="9721"/>
                </a:cubicBezTo>
                <a:close/>
                <a:moveTo>
                  <a:pt x="8878" y="9722"/>
                </a:moveTo>
                <a:cubicBezTo>
                  <a:pt x="8659" y="9722"/>
                  <a:pt x="8549" y="9988"/>
                  <a:pt x="8706" y="10142"/>
                </a:cubicBezTo>
                <a:cubicBezTo>
                  <a:pt x="8756" y="10193"/>
                  <a:pt x="8818" y="10216"/>
                  <a:pt x="8878" y="10216"/>
                </a:cubicBezTo>
                <a:cubicBezTo>
                  <a:pt x="9004" y="10216"/>
                  <a:pt x="9126" y="10117"/>
                  <a:pt x="9126" y="9969"/>
                </a:cubicBezTo>
                <a:cubicBezTo>
                  <a:pt x="9126" y="9832"/>
                  <a:pt x="9016" y="9722"/>
                  <a:pt x="8878" y="9722"/>
                </a:cubicBezTo>
                <a:close/>
                <a:moveTo>
                  <a:pt x="10097" y="9722"/>
                </a:moveTo>
                <a:cubicBezTo>
                  <a:pt x="9878" y="9722"/>
                  <a:pt x="9768" y="9988"/>
                  <a:pt x="9925" y="10142"/>
                </a:cubicBezTo>
                <a:cubicBezTo>
                  <a:pt x="9975" y="10193"/>
                  <a:pt x="10037" y="10216"/>
                  <a:pt x="10097" y="10216"/>
                </a:cubicBezTo>
                <a:cubicBezTo>
                  <a:pt x="10223" y="10216"/>
                  <a:pt x="10345" y="10117"/>
                  <a:pt x="10345" y="9969"/>
                </a:cubicBezTo>
                <a:cubicBezTo>
                  <a:pt x="10345" y="9832"/>
                  <a:pt x="10235" y="9722"/>
                  <a:pt x="10097" y="9722"/>
                </a:cubicBezTo>
                <a:close/>
                <a:moveTo>
                  <a:pt x="11319" y="9722"/>
                </a:moveTo>
                <a:cubicBezTo>
                  <a:pt x="11097" y="9722"/>
                  <a:pt x="10987" y="9988"/>
                  <a:pt x="11144" y="10142"/>
                </a:cubicBezTo>
                <a:cubicBezTo>
                  <a:pt x="11194" y="10193"/>
                  <a:pt x="11256" y="10216"/>
                  <a:pt x="11316" y="10216"/>
                </a:cubicBezTo>
                <a:cubicBezTo>
                  <a:pt x="11442" y="10216"/>
                  <a:pt x="11564" y="10117"/>
                  <a:pt x="11564" y="9969"/>
                </a:cubicBezTo>
                <a:cubicBezTo>
                  <a:pt x="11564" y="9832"/>
                  <a:pt x="11454" y="9722"/>
                  <a:pt x="11319" y="9722"/>
                </a:cubicBezTo>
                <a:close/>
                <a:moveTo>
                  <a:pt x="12538" y="9722"/>
                </a:moveTo>
                <a:cubicBezTo>
                  <a:pt x="12316" y="9722"/>
                  <a:pt x="12206" y="9988"/>
                  <a:pt x="12363" y="10142"/>
                </a:cubicBezTo>
                <a:cubicBezTo>
                  <a:pt x="12414" y="10193"/>
                  <a:pt x="12476" y="10216"/>
                  <a:pt x="12537" y="10216"/>
                </a:cubicBezTo>
                <a:cubicBezTo>
                  <a:pt x="12663" y="10216"/>
                  <a:pt x="12783" y="10117"/>
                  <a:pt x="12783" y="9969"/>
                </a:cubicBezTo>
                <a:cubicBezTo>
                  <a:pt x="12783" y="9832"/>
                  <a:pt x="12673" y="9722"/>
                  <a:pt x="12538" y="9722"/>
                </a:cubicBezTo>
                <a:close/>
                <a:moveTo>
                  <a:pt x="13757" y="9722"/>
                </a:moveTo>
                <a:cubicBezTo>
                  <a:pt x="13538" y="9722"/>
                  <a:pt x="13425" y="9988"/>
                  <a:pt x="13582" y="10142"/>
                </a:cubicBezTo>
                <a:cubicBezTo>
                  <a:pt x="13633" y="10193"/>
                  <a:pt x="13695" y="10216"/>
                  <a:pt x="13757" y="10216"/>
                </a:cubicBezTo>
                <a:cubicBezTo>
                  <a:pt x="13884" y="10216"/>
                  <a:pt x="14005" y="10117"/>
                  <a:pt x="14005" y="9969"/>
                </a:cubicBezTo>
                <a:cubicBezTo>
                  <a:pt x="14005" y="9832"/>
                  <a:pt x="13892" y="9722"/>
                  <a:pt x="13757" y="9722"/>
                </a:cubicBezTo>
                <a:close/>
                <a:moveTo>
                  <a:pt x="14976" y="9722"/>
                </a:moveTo>
                <a:cubicBezTo>
                  <a:pt x="14757" y="9722"/>
                  <a:pt x="14647" y="9988"/>
                  <a:pt x="14801" y="10142"/>
                </a:cubicBezTo>
                <a:cubicBezTo>
                  <a:pt x="14852" y="10193"/>
                  <a:pt x="14915" y="10216"/>
                  <a:pt x="14976" y="10216"/>
                </a:cubicBezTo>
                <a:cubicBezTo>
                  <a:pt x="15103" y="10216"/>
                  <a:pt x="15224" y="10117"/>
                  <a:pt x="15224" y="9969"/>
                </a:cubicBezTo>
                <a:cubicBezTo>
                  <a:pt x="15224" y="9832"/>
                  <a:pt x="15111" y="9722"/>
                  <a:pt x="14976" y="9722"/>
                </a:cubicBezTo>
                <a:close/>
                <a:moveTo>
                  <a:pt x="16196" y="9722"/>
                </a:moveTo>
                <a:cubicBezTo>
                  <a:pt x="15976" y="9722"/>
                  <a:pt x="15866" y="9988"/>
                  <a:pt x="16020" y="10142"/>
                </a:cubicBezTo>
                <a:cubicBezTo>
                  <a:pt x="16071" y="10193"/>
                  <a:pt x="16134" y="10216"/>
                  <a:pt x="16195" y="10216"/>
                </a:cubicBezTo>
                <a:cubicBezTo>
                  <a:pt x="16322" y="10216"/>
                  <a:pt x="16443" y="10117"/>
                  <a:pt x="16443" y="9969"/>
                </a:cubicBezTo>
                <a:cubicBezTo>
                  <a:pt x="16443" y="9832"/>
                  <a:pt x="16333" y="9722"/>
                  <a:pt x="16196" y="9722"/>
                </a:cubicBezTo>
                <a:close/>
                <a:moveTo>
                  <a:pt x="17415" y="9722"/>
                </a:moveTo>
                <a:cubicBezTo>
                  <a:pt x="17195" y="9722"/>
                  <a:pt x="17086" y="9988"/>
                  <a:pt x="17242" y="10142"/>
                </a:cubicBezTo>
                <a:cubicBezTo>
                  <a:pt x="17292" y="10193"/>
                  <a:pt x="17354" y="10216"/>
                  <a:pt x="17415" y="10216"/>
                </a:cubicBezTo>
                <a:cubicBezTo>
                  <a:pt x="17541" y="10216"/>
                  <a:pt x="17662" y="10117"/>
                  <a:pt x="17662" y="9969"/>
                </a:cubicBezTo>
                <a:cubicBezTo>
                  <a:pt x="17662" y="9832"/>
                  <a:pt x="17552" y="9722"/>
                  <a:pt x="17415" y="9722"/>
                </a:cubicBezTo>
                <a:close/>
                <a:moveTo>
                  <a:pt x="18634" y="9722"/>
                </a:moveTo>
                <a:cubicBezTo>
                  <a:pt x="18414" y="9722"/>
                  <a:pt x="18305" y="9988"/>
                  <a:pt x="18461" y="10142"/>
                </a:cubicBezTo>
                <a:cubicBezTo>
                  <a:pt x="18511" y="10193"/>
                  <a:pt x="18573" y="10216"/>
                  <a:pt x="18634" y="10216"/>
                </a:cubicBezTo>
                <a:cubicBezTo>
                  <a:pt x="18760" y="10216"/>
                  <a:pt x="18881" y="10117"/>
                  <a:pt x="18881" y="9969"/>
                </a:cubicBezTo>
                <a:cubicBezTo>
                  <a:pt x="18881" y="9832"/>
                  <a:pt x="18772" y="9722"/>
                  <a:pt x="18634" y="9722"/>
                </a:cubicBezTo>
                <a:close/>
                <a:moveTo>
                  <a:pt x="19856" y="9722"/>
                </a:moveTo>
                <a:cubicBezTo>
                  <a:pt x="19633" y="9722"/>
                  <a:pt x="19524" y="9988"/>
                  <a:pt x="19680" y="10142"/>
                </a:cubicBezTo>
                <a:cubicBezTo>
                  <a:pt x="19730" y="10193"/>
                  <a:pt x="19792" y="10216"/>
                  <a:pt x="19853" y="10216"/>
                </a:cubicBezTo>
                <a:cubicBezTo>
                  <a:pt x="19979" y="10216"/>
                  <a:pt x="20100" y="10117"/>
                  <a:pt x="20100" y="9969"/>
                </a:cubicBezTo>
                <a:cubicBezTo>
                  <a:pt x="20100" y="9832"/>
                  <a:pt x="19991" y="9722"/>
                  <a:pt x="19856" y="9722"/>
                </a:cubicBezTo>
                <a:close/>
                <a:moveTo>
                  <a:pt x="21075" y="9722"/>
                </a:moveTo>
                <a:cubicBezTo>
                  <a:pt x="20852" y="9722"/>
                  <a:pt x="20743" y="9988"/>
                  <a:pt x="20899" y="10142"/>
                </a:cubicBezTo>
                <a:cubicBezTo>
                  <a:pt x="20950" y="10193"/>
                  <a:pt x="21013" y="10216"/>
                  <a:pt x="21073" y="10216"/>
                </a:cubicBezTo>
                <a:cubicBezTo>
                  <a:pt x="21199" y="10216"/>
                  <a:pt x="21319" y="10117"/>
                  <a:pt x="21319" y="9969"/>
                </a:cubicBezTo>
                <a:cubicBezTo>
                  <a:pt x="21319" y="9832"/>
                  <a:pt x="21210" y="9722"/>
                  <a:pt x="21075" y="9722"/>
                </a:cubicBezTo>
                <a:close/>
                <a:moveTo>
                  <a:pt x="22294" y="9722"/>
                </a:moveTo>
                <a:cubicBezTo>
                  <a:pt x="22075" y="9722"/>
                  <a:pt x="21965" y="9988"/>
                  <a:pt x="22118" y="10142"/>
                </a:cubicBezTo>
                <a:cubicBezTo>
                  <a:pt x="22169" y="10193"/>
                  <a:pt x="22232" y="10216"/>
                  <a:pt x="22293" y="10216"/>
                </a:cubicBezTo>
                <a:cubicBezTo>
                  <a:pt x="22420" y="10216"/>
                  <a:pt x="22541" y="10117"/>
                  <a:pt x="22541" y="9969"/>
                </a:cubicBezTo>
                <a:cubicBezTo>
                  <a:pt x="22541" y="9832"/>
                  <a:pt x="22429" y="9722"/>
                  <a:pt x="22294" y="9722"/>
                </a:cubicBezTo>
                <a:close/>
                <a:moveTo>
                  <a:pt x="23513" y="9722"/>
                </a:moveTo>
                <a:cubicBezTo>
                  <a:pt x="23294" y="9722"/>
                  <a:pt x="23184" y="9988"/>
                  <a:pt x="23337" y="10142"/>
                </a:cubicBezTo>
                <a:cubicBezTo>
                  <a:pt x="23388" y="10193"/>
                  <a:pt x="23451" y="10216"/>
                  <a:pt x="23512" y="10216"/>
                </a:cubicBezTo>
                <a:cubicBezTo>
                  <a:pt x="23639" y="10216"/>
                  <a:pt x="23761" y="10117"/>
                  <a:pt x="23761" y="9969"/>
                </a:cubicBezTo>
                <a:cubicBezTo>
                  <a:pt x="23761" y="9832"/>
                  <a:pt x="23648" y="9722"/>
                  <a:pt x="23513" y="9722"/>
                </a:cubicBezTo>
                <a:close/>
                <a:moveTo>
                  <a:pt x="39367" y="9722"/>
                </a:moveTo>
                <a:cubicBezTo>
                  <a:pt x="39148" y="9722"/>
                  <a:pt x="39038" y="9988"/>
                  <a:pt x="39191" y="10142"/>
                </a:cubicBezTo>
                <a:cubicBezTo>
                  <a:pt x="39242" y="10193"/>
                  <a:pt x="39305" y="10216"/>
                  <a:pt x="39366" y="10216"/>
                </a:cubicBezTo>
                <a:cubicBezTo>
                  <a:pt x="39493" y="10216"/>
                  <a:pt x="39614" y="10117"/>
                  <a:pt x="39614" y="9969"/>
                </a:cubicBezTo>
                <a:cubicBezTo>
                  <a:pt x="39614" y="9832"/>
                  <a:pt x="39502" y="9722"/>
                  <a:pt x="39367" y="9722"/>
                </a:cubicBezTo>
                <a:close/>
                <a:moveTo>
                  <a:pt x="40586" y="9722"/>
                </a:moveTo>
                <a:cubicBezTo>
                  <a:pt x="40367" y="9722"/>
                  <a:pt x="40257" y="9988"/>
                  <a:pt x="40410" y="10142"/>
                </a:cubicBezTo>
                <a:cubicBezTo>
                  <a:pt x="40461" y="10193"/>
                  <a:pt x="40524" y="10216"/>
                  <a:pt x="40585" y="10216"/>
                </a:cubicBezTo>
                <a:cubicBezTo>
                  <a:pt x="40712" y="10216"/>
                  <a:pt x="40834" y="10117"/>
                  <a:pt x="40834" y="9969"/>
                </a:cubicBezTo>
                <a:cubicBezTo>
                  <a:pt x="40834" y="9832"/>
                  <a:pt x="40721" y="9722"/>
                  <a:pt x="40586" y="9722"/>
                </a:cubicBezTo>
                <a:close/>
                <a:moveTo>
                  <a:pt x="41805" y="9722"/>
                </a:moveTo>
                <a:cubicBezTo>
                  <a:pt x="41586" y="9722"/>
                  <a:pt x="41476" y="9988"/>
                  <a:pt x="41630" y="10142"/>
                </a:cubicBezTo>
                <a:cubicBezTo>
                  <a:pt x="41680" y="10193"/>
                  <a:pt x="41743" y="10216"/>
                  <a:pt x="41804" y="10216"/>
                </a:cubicBezTo>
                <a:cubicBezTo>
                  <a:pt x="41931" y="10216"/>
                  <a:pt x="42053" y="10117"/>
                  <a:pt x="42053" y="9969"/>
                </a:cubicBezTo>
                <a:cubicBezTo>
                  <a:pt x="42053" y="9832"/>
                  <a:pt x="41943" y="9722"/>
                  <a:pt x="41805" y="9722"/>
                </a:cubicBezTo>
                <a:close/>
                <a:moveTo>
                  <a:pt x="43024" y="9722"/>
                </a:moveTo>
                <a:cubicBezTo>
                  <a:pt x="42805" y="9722"/>
                  <a:pt x="42695" y="9988"/>
                  <a:pt x="42852" y="10142"/>
                </a:cubicBezTo>
                <a:cubicBezTo>
                  <a:pt x="42902" y="10193"/>
                  <a:pt x="42964" y="10216"/>
                  <a:pt x="43024" y="10216"/>
                </a:cubicBezTo>
                <a:cubicBezTo>
                  <a:pt x="43150" y="10216"/>
                  <a:pt x="43272" y="10117"/>
                  <a:pt x="43272" y="9969"/>
                </a:cubicBezTo>
                <a:cubicBezTo>
                  <a:pt x="43272" y="9832"/>
                  <a:pt x="43162" y="9722"/>
                  <a:pt x="43024" y="9722"/>
                </a:cubicBezTo>
                <a:close/>
                <a:moveTo>
                  <a:pt x="56440" y="9722"/>
                </a:moveTo>
                <a:cubicBezTo>
                  <a:pt x="56221" y="9722"/>
                  <a:pt x="56111" y="9988"/>
                  <a:pt x="56264" y="10142"/>
                </a:cubicBezTo>
                <a:cubicBezTo>
                  <a:pt x="56315" y="10193"/>
                  <a:pt x="56378" y="10216"/>
                  <a:pt x="56439" y="10216"/>
                </a:cubicBezTo>
                <a:cubicBezTo>
                  <a:pt x="56566" y="10216"/>
                  <a:pt x="56687" y="10117"/>
                  <a:pt x="56687" y="9969"/>
                </a:cubicBezTo>
                <a:cubicBezTo>
                  <a:pt x="56687" y="9832"/>
                  <a:pt x="56575" y="9722"/>
                  <a:pt x="56440" y="9722"/>
                </a:cubicBezTo>
                <a:close/>
                <a:moveTo>
                  <a:pt x="57659" y="9722"/>
                </a:moveTo>
                <a:cubicBezTo>
                  <a:pt x="57440" y="9722"/>
                  <a:pt x="57330" y="9988"/>
                  <a:pt x="57483" y="10142"/>
                </a:cubicBezTo>
                <a:cubicBezTo>
                  <a:pt x="57534" y="10193"/>
                  <a:pt x="57597" y="10216"/>
                  <a:pt x="57658" y="10216"/>
                </a:cubicBezTo>
                <a:cubicBezTo>
                  <a:pt x="57785" y="10216"/>
                  <a:pt x="57907" y="10117"/>
                  <a:pt x="57907" y="9969"/>
                </a:cubicBezTo>
                <a:cubicBezTo>
                  <a:pt x="57907" y="9832"/>
                  <a:pt x="57794" y="9722"/>
                  <a:pt x="57659" y="9722"/>
                </a:cubicBezTo>
                <a:close/>
                <a:moveTo>
                  <a:pt x="58878" y="9722"/>
                </a:moveTo>
                <a:cubicBezTo>
                  <a:pt x="58659" y="9722"/>
                  <a:pt x="58549" y="9988"/>
                  <a:pt x="58703" y="10142"/>
                </a:cubicBezTo>
                <a:cubicBezTo>
                  <a:pt x="58753" y="10193"/>
                  <a:pt x="58816" y="10216"/>
                  <a:pt x="58877" y="10216"/>
                </a:cubicBezTo>
                <a:cubicBezTo>
                  <a:pt x="59004" y="10216"/>
                  <a:pt x="59126" y="10117"/>
                  <a:pt x="59126" y="9969"/>
                </a:cubicBezTo>
                <a:cubicBezTo>
                  <a:pt x="59126" y="9832"/>
                  <a:pt x="59016" y="9722"/>
                  <a:pt x="58878" y="9722"/>
                </a:cubicBezTo>
                <a:close/>
                <a:moveTo>
                  <a:pt x="60097" y="9722"/>
                </a:moveTo>
                <a:cubicBezTo>
                  <a:pt x="59878" y="9722"/>
                  <a:pt x="59768" y="9988"/>
                  <a:pt x="59925" y="10142"/>
                </a:cubicBezTo>
                <a:cubicBezTo>
                  <a:pt x="59975" y="10193"/>
                  <a:pt x="60037" y="10216"/>
                  <a:pt x="60097" y="10216"/>
                </a:cubicBezTo>
                <a:cubicBezTo>
                  <a:pt x="60223" y="10216"/>
                  <a:pt x="60345" y="10117"/>
                  <a:pt x="60345" y="9969"/>
                </a:cubicBezTo>
                <a:cubicBezTo>
                  <a:pt x="60345" y="9832"/>
                  <a:pt x="60235" y="9722"/>
                  <a:pt x="60097" y="9722"/>
                </a:cubicBezTo>
                <a:close/>
                <a:moveTo>
                  <a:pt x="61316" y="9722"/>
                </a:moveTo>
                <a:cubicBezTo>
                  <a:pt x="61097" y="9722"/>
                  <a:pt x="60987" y="9988"/>
                  <a:pt x="61144" y="10142"/>
                </a:cubicBezTo>
                <a:cubicBezTo>
                  <a:pt x="61194" y="10193"/>
                  <a:pt x="61256" y="10216"/>
                  <a:pt x="61316" y="10216"/>
                </a:cubicBezTo>
                <a:cubicBezTo>
                  <a:pt x="61442" y="10216"/>
                  <a:pt x="61564" y="10117"/>
                  <a:pt x="61564" y="9969"/>
                </a:cubicBezTo>
                <a:cubicBezTo>
                  <a:pt x="61564" y="9832"/>
                  <a:pt x="61454" y="9722"/>
                  <a:pt x="61316" y="9722"/>
                </a:cubicBezTo>
                <a:close/>
                <a:moveTo>
                  <a:pt x="62538" y="9722"/>
                </a:moveTo>
                <a:cubicBezTo>
                  <a:pt x="62316" y="9722"/>
                  <a:pt x="62206" y="9988"/>
                  <a:pt x="62363" y="10142"/>
                </a:cubicBezTo>
                <a:cubicBezTo>
                  <a:pt x="62414" y="10193"/>
                  <a:pt x="62476" y="10216"/>
                  <a:pt x="62537" y="10216"/>
                </a:cubicBezTo>
                <a:cubicBezTo>
                  <a:pt x="62663" y="10216"/>
                  <a:pt x="62783" y="10117"/>
                  <a:pt x="62783" y="9969"/>
                </a:cubicBezTo>
                <a:cubicBezTo>
                  <a:pt x="62783" y="9832"/>
                  <a:pt x="62673" y="9722"/>
                  <a:pt x="62538" y="9722"/>
                </a:cubicBezTo>
                <a:close/>
                <a:moveTo>
                  <a:pt x="63757" y="9722"/>
                </a:moveTo>
                <a:cubicBezTo>
                  <a:pt x="63538" y="9722"/>
                  <a:pt x="63425" y="9988"/>
                  <a:pt x="63582" y="10142"/>
                </a:cubicBezTo>
                <a:cubicBezTo>
                  <a:pt x="63633" y="10193"/>
                  <a:pt x="63695" y="10216"/>
                  <a:pt x="63756" y="10216"/>
                </a:cubicBezTo>
                <a:cubicBezTo>
                  <a:pt x="63882" y="10216"/>
                  <a:pt x="64002" y="10117"/>
                  <a:pt x="64002" y="9969"/>
                </a:cubicBezTo>
                <a:cubicBezTo>
                  <a:pt x="64002" y="9832"/>
                  <a:pt x="63892" y="9722"/>
                  <a:pt x="63757" y="9722"/>
                </a:cubicBezTo>
                <a:close/>
                <a:moveTo>
                  <a:pt x="64976" y="9722"/>
                </a:moveTo>
                <a:cubicBezTo>
                  <a:pt x="64757" y="9722"/>
                  <a:pt x="64647" y="9988"/>
                  <a:pt x="64801" y="10142"/>
                </a:cubicBezTo>
                <a:cubicBezTo>
                  <a:pt x="64852" y="10193"/>
                  <a:pt x="64914" y="10216"/>
                  <a:pt x="64976" y="10216"/>
                </a:cubicBezTo>
                <a:cubicBezTo>
                  <a:pt x="65103" y="10216"/>
                  <a:pt x="65224" y="10117"/>
                  <a:pt x="65224" y="9969"/>
                </a:cubicBezTo>
                <a:cubicBezTo>
                  <a:pt x="65224" y="9832"/>
                  <a:pt x="65111" y="9722"/>
                  <a:pt x="64976" y="9722"/>
                </a:cubicBezTo>
                <a:close/>
                <a:moveTo>
                  <a:pt x="66195" y="9722"/>
                </a:moveTo>
                <a:cubicBezTo>
                  <a:pt x="65976" y="9722"/>
                  <a:pt x="65866" y="9988"/>
                  <a:pt x="66020" y="10142"/>
                </a:cubicBezTo>
                <a:cubicBezTo>
                  <a:pt x="66071" y="10193"/>
                  <a:pt x="66133" y="10216"/>
                  <a:pt x="66195" y="10216"/>
                </a:cubicBezTo>
                <a:cubicBezTo>
                  <a:pt x="66322" y="10216"/>
                  <a:pt x="66443" y="10117"/>
                  <a:pt x="66443" y="9969"/>
                </a:cubicBezTo>
                <a:cubicBezTo>
                  <a:pt x="66443" y="9832"/>
                  <a:pt x="66330" y="9722"/>
                  <a:pt x="66195" y="9722"/>
                </a:cubicBezTo>
                <a:close/>
                <a:moveTo>
                  <a:pt x="10097" y="10941"/>
                </a:moveTo>
                <a:cubicBezTo>
                  <a:pt x="10025" y="10941"/>
                  <a:pt x="9956" y="10972"/>
                  <a:pt x="9912" y="11029"/>
                </a:cubicBezTo>
                <a:cubicBezTo>
                  <a:pt x="10056" y="11085"/>
                  <a:pt x="10201" y="11138"/>
                  <a:pt x="10345" y="11192"/>
                </a:cubicBezTo>
                <a:lnTo>
                  <a:pt x="10345" y="11188"/>
                </a:lnTo>
                <a:cubicBezTo>
                  <a:pt x="10345" y="11051"/>
                  <a:pt x="10235" y="10941"/>
                  <a:pt x="10097" y="10941"/>
                </a:cubicBezTo>
                <a:close/>
                <a:moveTo>
                  <a:pt x="56440" y="10941"/>
                </a:moveTo>
                <a:cubicBezTo>
                  <a:pt x="56221" y="10941"/>
                  <a:pt x="56111" y="11207"/>
                  <a:pt x="56264" y="11361"/>
                </a:cubicBezTo>
                <a:cubicBezTo>
                  <a:pt x="56315" y="11412"/>
                  <a:pt x="56378" y="11435"/>
                  <a:pt x="56439" y="11435"/>
                </a:cubicBezTo>
                <a:cubicBezTo>
                  <a:pt x="56566" y="11435"/>
                  <a:pt x="56687" y="11337"/>
                  <a:pt x="56687" y="11188"/>
                </a:cubicBezTo>
                <a:cubicBezTo>
                  <a:pt x="56687" y="11051"/>
                  <a:pt x="56575" y="10941"/>
                  <a:pt x="56440" y="10941"/>
                </a:cubicBezTo>
                <a:close/>
                <a:moveTo>
                  <a:pt x="57659" y="10941"/>
                </a:moveTo>
                <a:cubicBezTo>
                  <a:pt x="57440" y="10941"/>
                  <a:pt x="57330" y="11207"/>
                  <a:pt x="57483" y="11361"/>
                </a:cubicBezTo>
                <a:cubicBezTo>
                  <a:pt x="57534" y="11412"/>
                  <a:pt x="57597" y="11435"/>
                  <a:pt x="57658" y="11435"/>
                </a:cubicBezTo>
                <a:cubicBezTo>
                  <a:pt x="57785" y="11435"/>
                  <a:pt x="57907" y="11337"/>
                  <a:pt x="57907" y="11188"/>
                </a:cubicBezTo>
                <a:cubicBezTo>
                  <a:pt x="57907" y="11051"/>
                  <a:pt x="57794" y="10941"/>
                  <a:pt x="57659" y="10941"/>
                </a:cubicBezTo>
                <a:close/>
                <a:moveTo>
                  <a:pt x="58878" y="10941"/>
                </a:moveTo>
                <a:cubicBezTo>
                  <a:pt x="58659" y="10941"/>
                  <a:pt x="58549" y="11207"/>
                  <a:pt x="58703" y="11361"/>
                </a:cubicBezTo>
                <a:cubicBezTo>
                  <a:pt x="58753" y="11412"/>
                  <a:pt x="58816" y="11435"/>
                  <a:pt x="58877" y="11435"/>
                </a:cubicBezTo>
                <a:cubicBezTo>
                  <a:pt x="59004" y="11435"/>
                  <a:pt x="59126" y="11337"/>
                  <a:pt x="59126" y="11188"/>
                </a:cubicBezTo>
                <a:cubicBezTo>
                  <a:pt x="59126" y="11051"/>
                  <a:pt x="59016" y="10941"/>
                  <a:pt x="58878" y="10941"/>
                </a:cubicBezTo>
                <a:close/>
                <a:moveTo>
                  <a:pt x="60097" y="10941"/>
                </a:moveTo>
                <a:cubicBezTo>
                  <a:pt x="59878" y="10941"/>
                  <a:pt x="59768" y="11207"/>
                  <a:pt x="59925" y="11361"/>
                </a:cubicBezTo>
                <a:cubicBezTo>
                  <a:pt x="59975" y="11412"/>
                  <a:pt x="60037" y="11435"/>
                  <a:pt x="60097" y="11435"/>
                </a:cubicBezTo>
                <a:cubicBezTo>
                  <a:pt x="60223" y="11435"/>
                  <a:pt x="60345" y="11337"/>
                  <a:pt x="60345" y="11188"/>
                </a:cubicBezTo>
                <a:cubicBezTo>
                  <a:pt x="60345" y="11051"/>
                  <a:pt x="60235" y="10941"/>
                  <a:pt x="60097" y="10941"/>
                </a:cubicBezTo>
                <a:close/>
                <a:moveTo>
                  <a:pt x="61316" y="10941"/>
                </a:moveTo>
                <a:cubicBezTo>
                  <a:pt x="61097" y="10941"/>
                  <a:pt x="60987" y="11207"/>
                  <a:pt x="61144" y="11361"/>
                </a:cubicBezTo>
                <a:cubicBezTo>
                  <a:pt x="61194" y="11412"/>
                  <a:pt x="61256" y="11435"/>
                  <a:pt x="61316" y="11435"/>
                </a:cubicBezTo>
                <a:cubicBezTo>
                  <a:pt x="61442" y="11435"/>
                  <a:pt x="61564" y="11337"/>
                  <a:pt x="61564" y="11188"/>
                </a:cubicBezTo>
                <a:cubicBezTo>
                  <a:pt x="61564" y="11051"/>
                  <a:pt x="61454" y="10941"/>
                  <a:pt x="61316" y="10941"/>
                </a:cubicBezTo>
                <a:close/>
                <a:moveTo>
                  <a:pt x="62538" y="10941"/>
                </a:moveTo>
                <a:cubicBezTo>
                  <a:pt x="62316" y="10941"/>
                  <a:pt x="62206" y="11207"/>
                  <a:pt x="62363" y="11361"/>
                </a:cubicBezTo>
                <a:cubicBezTo>
                  <a:pt x="62414" y="11412"/>
                  <a:pt x="62476" y="11435"/>
                  <a:pt x="62537" y="11435"/>
                </a:cubicBezTo>
                <a:cubicBezTo>
                  <a:pt x="62663" y="11435"/>
                  <a:pt x="62783" y="11337"/>
                  <a:pt x="62783" y="11188"/>
                </a:cubicBezTo>
                <a:cubicBezTo>
                  <a:pt x="62783" y="11051"/>
                  <a:pt x="62673" y="10941"/>
                  <a:pt x="62538" y="10941"/>
                </a:cubicBezTo>
                <a:close/>
                <a:moveTo>
                  <a:pt x="63757" y="10941"/>
                </a:moveTo>
                <a:cubicBezTo>
                  <a:pt x="63538" y="10941"/>
                  <a:pt x="63425" y="11207"/>
                  <a:pt x="63582" y="11361"/>
                </a:cubicBezTo>
                <a:cubicBezTo>
                  <a:pt x="63633" y="11412"/>
                  <a:pt x="63695" y="11435"/>
                  <a:pt x="63756" y="11435"/>
                </a:cubicBezTo>
                <a:cubicBezTo>
                  <a:pt x="63882" y="11435"/>
                  <a:pt x="64002" y="11337"/>
                  <a:pt x="64002" y="11188"/>
                </a:cubicBezTo>
                <a:cubicBezTo>
                  <a:pt x="64002" y="11051"/>
                  <a:pt x="63892" y="10941"/>
                  <a:pt x="63757" y="10941"/>
                </a:cubicBezTo>
                <a:close/>
                <a:moveTo>
                  <a:pt x="64976" y="10941"/>
                </a:moveTo>
                <a:cubicBezTo>
                  <a:pt x="64757" y="10941"/>
                  <a:pt x="64647" y="11207"/>
                  <a:pt x="64801" y="11361"/>
                </a:cubicBezTo>
                <a:cubicBezTo>
                  <a:pt x="64852" y="11412"/>
                  <a:pt x="64914" y="11435"/>
                  <a:pt x="64976" y="11435"/>
                </a:cubicBezTo>
                <a:cubicBezTo>
                  <a:pt x="65103" y="11435"/>
                  <a:pt x="65224" y="11337"/>
                  <a:pt x="65224" y="11188"/>
                </a:cubicBezTo>
                <a:cubicBezTo>
                  <a:pt x="65224" y="11051"/>
                  <a:pt x="65111" y="10941"/>
                  <a:pt x="64976" y="10941"/>
                </a:cubicBezTo>
                <a:close/>
                <a:moveTo>
                  <a:pt x="66195" y="10941"/>
                </a:moveTo>
                <a:cubicBezTo>
                  <a:pt x="65976" y="10941"/>
                  <a:pt x="65866" y="11207"/>
                  <a:pt x="66020" y="11361"/>
                </a:cubicBezTo>
                <a:cubicBezTo>
                  <a:pt x="66071" y="11412"/>
                  <a:pt x="66133" y="11435"/>
                  <a:pt x="66195" y="11435"/>
                </a:cubicBezTo>
                <a:cubicBezTo>
                  <a:pt x="66322" y="11435"/>
                  <a:pt x="66443" y="11337"/>
                  <a:pt x="66443" y="11188"/>
                </a:cubicBezTo>
                <a:cubicBezTo>
                  <a:pt x="66443" y="11051"/>
                  <a:pt x="66330" y="10941"/>
                  <a:pt x="66195" y="10941"/>
                </a:cubicBezTo>
                <a:close/>
                <a:moveTo>
                  <a:pt x="11319" y="10941"/>
                </a:moveTo>
                <a:cubicBezTo>
                  <a:pt x="11097" y="10941"/>
                  <a:pt x="10987" y="11207"/>
                  <a:pt x="11144" y="11364"/>
                </a:cubicBezTo>
                <a:cubicBezTo>
                  <a:pt x="11193" y="11413"/>
                  <a:pt x="11254" y="11436"/>
                  <a:pt x="11315" y="11436"/>
                </a:cubicBezTo>
                <a:cubicBezTo>
                  <a:pt x="11441" y="11436"/>
                  <a:pt x="11564" y="11337"/>
                  <a:pt x="11564" y="11188"/>
                </a:cubicBezTo>
                <a:cubicBezTo>
                  <a:pt x="11564" y="11051"/>
                  <a:pt x="11454" y="10941"/>
                  <a:pt x="11319" y="10941"/>
                </a:cubicBezTo>
                <a:close/>
                <a:moveTo>
                  <a:pt x="12538" y="10941"/>
                </a:moveTo>
                <a:cubicBezTo>
                  <a:pt x="12316" y="10941"/>
                  <a:pt x="12206" y="11207"/>
                  <a:pt x="12363" y="11364"/>
                </a:cubicBezTo>
                <a:cubicBezTo>
                  <a:pt x="12413" y="11413"/>
                  <a:pt x="12475" y="11436"/>
                  <a:pt x="12535" y="11436"/>
                </a:cubicBezTo>
                <a:cubicBezTo>
                  <a:pt x="12662" y="11436"/>
                  <a:pt x="12783" y="11337"/>
                  <a:pt x="12783" y="11188"/>
                </a:cubicBezTo>
                <a:cubicBezTo>
                  <a:pt x="12783" y="11051"/>
                  <a:pt x="12673" y="10941"/>
                  <a:pt x="12538" y="10941"/>
                </a:cubicBezTo>
                <a:close/>
                <a:moveTo>
                  <a:pt x="13757" y="10941"/>
                </a:moveTo>
                <a:cubicBezTo>
                  <a:pt x="13538" y="10941"/>
                  <a:pt x="13425" y="11207"/>
                  <a:pt x="13582" y="11364"/>
                </a:cubicBezTo>
                <a:cubicBezTo>
                  <a:pt x="13632" y="11413"/>
                  <a:pt x="13694" y="11436"/>
                  <a:pt x="13755" y="11436"/>
                </a:cubicBezTo>
                <a:cubicBezTo>
                  <a:pt x="13883" y="11436"/>
                  <a:pt x="14005" y="11337"/>
                  <a:pt x="14005" y="11188"/>
                </a:cubicBezTo>
                <a:cubicBezTo>
                  <a:pt x="14005" y="11051"/>
                  <a:pt x="13892" y="10941"/>
                  <a:pt x="13757" y="10941"/>
                </a:cubicBezTo>
                <a:close/>
                <a:moveTo>
                  <a:pt x="14976" y="10941"/>
                </a:moveTo>
                <a:cubicBezTo>
                  <a:pt x="14757" y="10941"/>
                  <a:pt x="14647" y="11207"/>
                  <a:pt x="14801" y="11364"/>
                </a:cubicBezTo>
                <a:cubicBezTo>
                  <a:pt x="14851" y="11413"/>
                  <a:pt x="14913" y="11436"/>
                  <a:pt x="14974" y="11436"/>
                </a:cubicBezTo>
                <a:cubicBezTo>
                  <a:pt x="15102" y="11436"/>
                  <a:pt x="15224" y="11337"/>
                  <a:pt x="15224" y="11188"/>
                </a:cubicBezTo>
                <a:cubicBezTo>
                  <a:pt x="15224" y="11051"/>
                  <a:pt x="15111" y="10941"/>
                  <a:pt x="14976" y="10941"/>
                </a:cubicBezTo>
                <a:close/>
                <a:moveTo>
                  <a:pt x="16196" y="10941"/>
                </a:moveTo>
                <a:cubicBezTo>
                  <a:pt x="15976" y="10941"/>
                  <a:pt x="15866" y="11207"/>
                  <a:pt x="16020" y="11364"/>
                </a:cubicBezTo>
                <a:cubicBezTo>
                  <a:pt x="16070" y="11413"/>
                  <a:pt x="16132" y="11436"/>
                  <a:pt x="16193" y="11436"/>
                </a:cubicBezTo>
                <a:cubicBezTo>
                  <a:pt x="16321" y="11436"/>
                  <a:pt x="16443" y="11337"/>
                  <a:pt x="16443" y="11188"/>
                </a:cubicBezTo>
                <a:cubicBezTo>
                  <a:pt x="16443" y="11051"/>
                  <a:pt x="16333" y="10941"/>
                  <a:pt x="16196" y="10941"/>
                </a:cubicBezTo>
                <a:close/>
                <a:moveTo>
                  <a:pt x="17415" y="10941"/>
                </a:moveTo>
                <a:cubicBezTo>
                  <a:pt x="17195" y="10941"/>
                  <a:pt x="17086" y="11207"/>
                  <a:pt x="17242" y="11364"/>
                </a:cubicBezTo>
                <a:cubicBezTo>
                  <a:pt x="17292" y="11413"/>
                  <a:pt x="17353" y="11436"/>
                  <a:pt x="17413" y="11436"/>
                </a:cubicBezTo>
                <a:cubicBezTo>
                  <a:pt x="17540" y="11436"/>
                  <a:pt x="17662" y="11337"/>
                  <a:pt x="17662" y="11188"/>
                </a:cubicBezTo>
                <a:cubicBezTo>
                  <a:pt x="17662" y="11051"/>
                  <a:pt x="17552" y="10941"/>
                  <a:pt x="17415" y="10941"/>
                </a:cubicBezTo>
                <a:close/>
                <a:moveTo>
                  <a:pt x="18634" y="10941"/>
                </a:moveTo>
                <a:cubicBezTo>
                  <a:pt x="18414" y="10941"/>
                  <a:pt x="18305" y="11207"/>
                  <a:pt x="18461" y="11364"/>
                </a:cubicBezTo>
                <a:cubicBezTo>
                  <a:pt x="18511" y="11413"/>
                  <a:pt x="18572" y="11436"/>
                  <a:pt x="18632" y="11436"/>
                </a:cubicBezTo>
                <a:cubicBezTo>
                  <a:pt x="18759" y="11436"/>
                  <a:pt x="18881" y="11337"/>
                  <a:pt x="18881" y="11188"/>
                </a:cubicBezTo>
                <a:cubicBezTo>
                  <a:pt x="18881" y="11051"/>
                  <a:pt x="18772" y="10941"/>
                  <a:pt x="18634" y="10941"/>
                </a:cubicBezTo>
                <a:close/>
                <a:moveTo>
                  <a:pt x="19856" y="10941"/>
                </a:moveTo>
                <a:cubicBezTo>
                  <a:pt x="19633" y="10941"/>
                  <a:pt x="19524" y="11207"/>
                  <a:pt x="19680" y="11364"/>
                </a:cubicBezTo>
                <a:cubicBezTo>
                  <a:pt x="19730" y="11413"/>
                  <a:pt x="19791" y="11436"/>
                  <a:pt x="19851" y="11436"/>
                </a:cubicBezTo>
                <a:cubicBezTo>
                  <a:pt x="19978" y="11436"/>
                  <a:pt x="20100" y="11337"/>
                  <a:pt x="20100" y="11188"/>
                </a:cubicBezTo>
                <a:cubicBezTo>
                  <a:pt x="20100" y="11051"/>
                  <a:pt x="19991" y="10941"/>
                  <a:pt x="19856" y="10941"/>
                </a:cubicBezTo>
                <a:close/>
                <a:moveTo>
                  <a:pt x="21075" y="10941"/>
                </a:moveTo>
                <a:cubicBezTo>
                  <a:pt x="20852" y="10941"/>
                  <a:pt x="20743" y="11207"/>
                  <a:pt x="20899" y="11364"/>
                </a:cubicBezTo>
                <a:cubicBezTo>
                  <a:pt x="20950" y="11413"/>
                  <a:pt x="21011" y="11436"/>
                  <a:pt x="21071" y="11436"/>
                </a:cubicBezTo>
                <a:cubicBezTo>
                  <a:pt x="21198" y="11436"/>
                  <a:pt x="21319" y="11337"/>
                  <a:pt x="21319" y="11188"/>
                </a:cubicBezTo>
                <a:cubicBezTo>
                  <a:pt x="21319" y="11051"/>
                  <a:pt x="21210" y="10941"/>
                  <a:pt x="21075" y="10941"/>
                </a:cubicBezTo>
                <a:close/>
                <a:moveTo>
                  <a:pt x="22294" y="10941"/>
                </a:moveTo>
                <a:cubicBezTo>
                  <a:pt x="22075" y="10941"/>
                  <a:pt x="21965" y="11207"/>
                  <a:pt x="22118" y="11364"/>
                </a:cubicBezTo>
                <a:cubicBezTo>
                  <a:pt x="22169" y="11413"/>
                  <a:pt x="22231" y="11436"/>
                  <a:pt x="22291" y="11436"/>
                </a:cubicBezTo>
                <a:cubicBezTo>
                  <a:pt x="22419" y="11436"/>
                  <a:pt x="22541" y="11337"/>
                  <a:pt x="22541" y="11188"/>
                </a:cubicBezTo>
                <a:cubicBezTo>
                  <a:pt x="22541" y="11051"/>
                  <a:pt x="22429" y="10941"/>
                  <a:pt x="22294" y="10941"/>
                </a:cubicBezTo>
                <a:close/>
                <a:moveTo>
                  <a:pt x="14976" y="12160"/>
                </a:moveTo>
                <a:cubicBezTo>
                  <a:pt x="14917" y="12160"/>
                  <a:pt x="14861" y="12182"/>
                  <a:pt x="14814" y="12223"/>
                </a:cubicBezTo>
                <a:cubicBezTo>
                  <a:pt x="14933" y="12235"/>
                  <a:pt x="15052" y="12248"/>
                  <a:pt x="15171" y="12257"/>
                </a:cubicBezTo>
                <a:cubicBezTo>
                  <a:pt x="15124" y="12198"/>
                  <a:pt x="15052" y="12160"/>
                  <a:pt x="14976" y="12160"/>
                </a:cubicBezTo>
                <a:close/>
                <a:moveTo>
                  <a:pt x="18634" y="12160"/>
                </a:moveTo>
                <a:cubicBezTo>
                  <a:pt x="18546" y="12160"/>
                  <a:pt x="18464" y="12207"/>
                  <a:pt x="18421" y="12285"/>
                </a:cubicBezTo>
                <a:cubicBezTo>
                  <a:pt x="18555" y="12273"/>
                  <a:pt x="18690" y="12263"/>
                  <a:pt x="18825" y="12248"/>
                </a:cubicBezTo>
                <a:cubicBezTo>
                  <a:pt x="18778" y="12191"/>
                  <a:pt x="18709" y="12160"/>
                  <a:pt x="18634" y="12160"/>
                </a:cubicBezTo>
                <a:close/>
                <a:moveTo>
                  <a:pt x="16196" y="12160"/>
                </a:moveTo>
                <a:cubicBezTo>
                  <a:pt x="16095" y="12160"/>
                  <a:pt x="16004" y="12223"/>
                  <a:pt x="15967" y="12314"/>
                </a:cubicBezTo>
                <a:cubicBezTo>
                  <a:pt x="16123" y="12323"/>
                  <a:pt x="16277" y="12329"/>
                  <a:pt x="16431" y="12332"/>
                </a:cubicBezTo>
                <a:cubicBezTo>
                  <a:pt x="16399" y="12232"/>
                  <a:pt x="16302" y="12160"/>
                  <a:pt x="16196" y="12160"/>
                </a:cubicBezTo>
                <a:close/>
                <a:moveTo>
                  <a:pt x="17415" y="12160"/>
                </a:moveTo>
                <a:cubicBezTo>
                  <a:pt x="17305" y="12160"/>
                  <a:pt x="17208" y="12235"/>
                  <a:pt x="17180" y="12339"/>
                </a:cubicBezTo>
                <a:cubicBezTo>
                  <a:pt x="17336" y="12339"/>
                  <a:pt x="17493" y="12335"/>
                  <a:pt x="17650" y="12329"/>
                </a:cubicBezTo>
                <a:cubicBezTo>
                  <a:pt x="17615" y="12229"/>
                  <a:pt x="17521" y="12160"/>
                  <a:pt x="17415" y="12160"/>
                </a:cubicBezTo>
                <a:close/>
                <a:moveTo>
                  <a:pt x="56440" y="12160"/>
                </a:moveTo>
                <a:cubicBezTo>
                  <a:pt x="56365" y="12160"/>
                  <a:pt x="56293" y="12194"/>
                  <a:pt x="56246" y="12254"/>
                </a:cubicBezTo>
                <a:cubicBezTo>
                  <a:pt x="56327" y="12389"/>
                  <a:pt x="56412" y="12520"/>
                  <a:pt x="56503" y="12646"/>
                </a:cubicBezTo>
                <a:cubicBezTo>
                  <a:pt x="56781" y="12574"/>
                  <a:pt x="56728" y="12160"/>
                  <a:pt x="56440" y="12160"/>
                </a:cubicBezTo>
                <a:close/>
                <a:moveTo>
                  <a:pt x="60097" y="12160"/>
                </a:moveTo>
                <a:cubicBezTo>
                  <a:pt x="59878" y="12160"/>
                  <a:pt x="59768" y="12426"/>
                  <a:pt x="59925" y="12580"/>
                </a:cubicBezTo>
                <a:cubicBezTo>
                  <a:pt x="59975" y="12631"/>
                  <a:pt x="60037" y="12654"/>
                  <a:pt x="60097" y="12654"/>
                </a:cubicBezTo>
                <a:cubicBezTo>
                  <a:pt x="60223" y="12654"/>
                  <a:pt x="60345" y="12556"/>
                  <a:pt x="60345" y="12408"/>
                </a:cubicBezTo>
                <a:cubicBezTo>
                  <a:pt x="60345" y="12270"/>
                  <a:pt x="60235" y="12160"/>
                  <a:pt x="60097" y="12160"/>
                </a:cubicBezTo>
                <a:close/>
                <a:moveTo>
                  <a:pt x="62538" y="12160"/>
                </a:moveTo>
                <a:cubicBezTo>
                  <a:pt x="62316" y="12160"/>
                  <a:pt x="62206" y="12426"/>
                  <a:pt x="62363" y="12580"/>
                </a:cubicBezTo>
                <a:cubicBezTo>
                  <a:pt x="62414" y="12631"/>
                  <a:pt x="62476" y="12654"/>
                  <a:pt x="62537" y="12654"/>
                </a:cubicBezTo>
                <a:cubicBezTo>
                  <a:pt x="62663" y="12654"/>
                  <a:pt x="62783" y="12556"/>
                  <a:pt x="62783" y="12408"/>
                </a:cubicBezTo>
                <a:cubicBezTo>
                  <a:pt x="62783" y="12270"/>
                  <a:pt x="62673" y="12160"/>
                  <a:pt x="62538" y="12160"/>
                </a:cubicBezTo>
                <a:close/>
                <a:moveTo>
                  <a:pt x="64976" y="12160"/>
                </a:moveTo>
                <a:cubicBezTo>
                  <a:pt x="64757" y="12160"/>
                  <a:pt x="64647" y="12426"/>
                  <a:pt x="64801" y="12580"/>
                </a:cubicBezTo>
                <a:cubicBezTo>
                  <a:pt x="64852" y="12631"/>
                  <a:pt x="64914" y="12654"/>
                  <a:pt x="64976" y="12654"/>
                </a:cubicBezTo>
                <a:cubicBezTo>
                  <a:pt x="65103" y="12654"/>
                  <a:pt x="65224" y="12556"/>
                  <a:pt x="65224" y="12408"/>
                </a:cubicBezTo>
                <a:cubicBezTo>
                  <a:pt x="65224" y="12270"/>
                  <a:pt x="65111" y="12160"/>
                  <a:pt x="64976" y="12160"/>
                </a:cubicBezTo>
                <a:close/>
                <a:moveTo>
                  <a:pt x="57659" y="12160"/>
                </a:moveTo>
                <a:cubicBezTo>
                  <a:pt x="57440" y="12160"/>
                  <a:pt x="57330" y="12426"/>
                  <a:pt x="57483" y="12583"/>
                </a:cubicBezTo>
                <a:cubicBezTo>
                  <a:pt x="57534" y="12632"/>
                  <a:pt x="57596" y="12655"/>
                  <a:pt x="57656" y="12655"/>
                </a:cubicBezTo>
                <a:cubicBezTo>
                  <a:pt x="57784" y="12655"/>
                  <a:pt x="57907" y="12556"/>
                  <a:pt x="57907" y="12408"/>
                </a:cubicBezTo>
                <a:cubicBezTo>
                  <a:pt x="57907" y="12270"/>
                  <a:pt x="57794" y="12160"/>
                  <a:pt x="57659" y="12160"/>
                </a:cubicBezTo>
                <a:close/>
                <a:moveTo>
                  <a:pt x="58878" y="12160"/>
                </a:moveTo>
                <a:cubicBezTo>
                  <a:pt x="58659" y="12160"/>
                  <a:pt x="58549" y="12426"/>
                  <a:pt x="58703" y="12583"/>
                </a:cubicBezTo>
                <a:cubicBezTo>
                  <a:pt x="58753" y="12632"/>
                  <a:pt x="58815" y="12655"/>
                  <a:pt x="58875" y="12655"/>
                </a:cubicBezTo>
                <a:cubicBezTo>
                  <a:pt x="59003" y="12655"/>
                  <a:pt x="59126" y="12556"/>
                  <a:pt x="59126" y="12408"/>
                </a:cubicBezTo>
                <a:cubicBezTo>
                  <a:pt x="59126" y="12270"/>
                  <a:pt x="59016" y="12160"/>
                  <a:pt x="58878" y="12160"/>
                </a:cubicBezTo>
                <a:close/>
                <a:moveTo>
                  <a:pt x="61316" y="12160"/>
                </a:moveTo>
                <a:cubicBezTo>
                  <a:pt x="61097" y="12160"/>
                  <a:pt x="60987" y="12426"/>
                  <a:pt x="61144" y="12583"/>
                </a:cubicBezTo>
                <a:cubicBezTo>
                  <a:pt x="61193" y="12632"/>
                  <a:pt x="61254" y="12655"/>
                  <a:pt x="61314" y="12655"/>
                </a:cubicBezTo>
                <a:cubicBezTo>
                  <a:pt x="61441" y="12655"/>
                  <a:pt x="61564" y="12556"/>
                  <a:pt x="61564" y="12408"/>
                </a:cubicBezTo>
                <a:cubicBezTo>
                  <a:pt x="61564" y="12270"/>
                  <a:pt x="61454" y="12160"/>
                  <a:pt x="61316" y="12160"/>
                </a:cubicBezTo>
                <a:close/>
                <a:moveTo>
                  <a:pt x="63757" y="12160"/>
                </a:moveTo>
                <a:cubicBezTo>
                  <a:pt x="63538" y="12160"/>
                  <a:pt x="63425" y="12426"/>
                  <a:pt x="63582" y="12583"/>
                </a:cubicBezTo>
                <a:cubicBezTo>
                  <a:pt x="63632" y="12632"/>
                  <a:pt x="63694" y="12655"/>
                  <a:pt x="63755" y="12655"/>
                </a:cubicBezTo>
                <a:cubicBezTo>
                  <a:pt x="63882" y="12655"/>
                  <a:pt x="64004" y="12556"/>
                  <a:pt x="64002" y="12408"/>
                </a:cubicBezTo>
                <a:cubicBezTo>
                  <a:pt x="64002" y="12270"/>
                  <a:pt x="63892" y="12160"/>
                  <a:pt x="63757" y="12160"/>
                </a:cubicBezTo>
                <a:close/>
                <a:moveTo>
                  <a:pt x="66195" y="12160"/>
                </a:moveTo>
                <a:cubicBezTo>
                  <a:pt x="65976" y="12160"/>
                  <a:pt x="65866" y="12426"/>
                  <a:pt x="66020" y="12583"/>
                </a:cubicBezTo>
                <a:cubicBezTo>
                  <a:pt x="66070" y="12632"/>
                  <a:pt x="66132" y="12655"/>
                  <a:pt x="66193" y="12655"/>
                </a:cubicBezTo>
                <a:cubicBezTo>
                  <a:pt x="66321" y="12655"/>
                  <a:pt x="66443" y="12556"/>
                  <a:pt x="66443" y="12408"/>
                </a:cubicBezTo>
                <a:cubicBezTo>
                  <a:pt x="66443" y="12270"/>
                  <a:pt x="66330" y="12160"/>
                  <a:pt x="66195" y="12160"/>
                </a:cubicBezTo>
                <a:close/>
                <a:moveTo>
                  <a:pt x="66155" y="13382"/>
                </a:moveTo>
                <a:lnTo>
                  <a:pt x="66155" y="13382"/>
                </a:lnTo>
                <a:cubicBezTo>
                  <a:pt x="66036" y="13404"/>
                  <a:pt x="65948" y="13508"/>
                  <a:pt x="65948" y="13627"/>
                </a:cubicBezTo>
                <a:cubicBezTo>
                  <a:pt x="65948" y="13655"/>
                  <a:pt x="65954" y="13683"/>
                  <a:pt x="65964" y="13711"/>
                </a:cubicBezTo>
                <a:cubicBezTo>
                  <a:pt x="66029" y="13605"/>
                  <a:pt x="66092" y="13498"/>
                  <a:pt x="66155" y="13382"/>
                </a:cubicBezTo>
                <a:close/>
                <a:moveTo>
                  <a:pt x="57659" y="13379"/>
                </a:moveTo>
                <a:cubicBezTo>
                  <a:pt x="57521" y="13379"/>
                  <a:pt x="57411" y="13492"/>
                  <a:pt x="57411" y="13627"/>
                </a:cubicBezTo>
                <a:cubicBezTo>
                  <a:pt x="57411" y="13633"/>
                  <a:pt x="57411" y="13636"/>
                  <a:pt x="57415" y="13642"/>
                </a:cubicBezTo>
                <a:cubicBezTo>
                  <a:pt x="57505" y="13721"/>
                  <a:pt x="57599" y="13799"/>
                  <a:pt x="57697" y="13871"/>
                </a:cubicBezTo>
                <a:cubicBezTo>
                  <a:pt x="57825" y="13849"/>
                  <a:pt x="57916" y="13736"/>
                  <a:pt x="57903" y="13608"/>
                </a:cubicBezTo>
                <a:cubicBezTo>
                  <a:pt x="57894" y="13479"/>
                  <a:pt x="57787" y="13379"/>
                  <a:pt x="57659" y="13379"/>
                </a:cubicBezTo>
                <a:close/>
                <a:moveTo>
                  <a:pt x="58878" y="13379"/>
                </a:moveTo>
                <a:cubicBezTo>
                  <a:pt x="58659" y="13379"/>
                  <a:pt x="58549" y="13645"/>
                  <a:pt x="58703" y="13802"/>
                </a:cubicBezTo>
                <a:cubicBezTo>
                  <a:pt x="58753" y="13852"/>
                  <a:pt x="58815" y="13874"/>
                  <a:pt x="58875" y="13874"/>
                </a:cubicBezTo>
                <a:cubicBezTo>
                  <a:pt x="59003" y="13874"/>
                  <a:pt x="59126" y="13775"/>
                  <a:pt x="59126" y="13627"/>
                </a:cubicBezTo>
                <a:cubicBezTo>
                  <a:pt x="59126" y="13492"/>
                  <a:pt x="59016" y="13379"/>
                  <a:pt x="58878" y="13379"/>
                </a:cubicBezTo>
                <a:close/>
                <a:moveTo>
                  <a:pt x="60097" y="13379"/>
                </a:moveTo>
                <a:cubicBezTo>
                  <a:pt x="59878" y="13379"/>
                  <a:pt x="59768" y="13645"/>
                  <a:pt x="59925" y="13802"/>
                </a:cubicBezTo>
                <a:cubicBezTo>
                  <a:pt x="59974" y="13852"/>
                  <a:pt x="60035" y="13874"/>
                  <a:pt x="60095" y="13874"/>
                </a:cubicBezTo>
                <a:cubicBezTo>
                  <a:pt x="60222" y="13874"/>
                  <a:pt x="60345" y="13775"/>
                  <a:pt x="60345" y="13627"/>
                </a:cubicBezTo>
                <a:cubicBezTo>
                  <a:pt x="60345" y="13492"/>
                  <a:pt x="60235" y="13379"/>
                  <a:pt x="60097" y="13379"/>
                </a:cubicBezTo>
                <a:close/>
                <a:moveTo>
                  <a:pt x="61316" y="13379"/>
                </a:moveTo>
                <a:cubicBezTo>
                  <a:pt x="61097" y="13379"/>
                  <a:pt x="60987" y="13645"/>
                  <a:pt x="61144" y="13802"/>
                </a:cubicBezTo>
                <a:cubicBezTo>
                  <a:pt x="61193" y="13852"/>
                  <a:pt x="61254" y="13874"/>
                  <a:pt x="61314" y="13874"/>
                </a:cubicBezTo>
                <a:cubicBezTo>
                  <a:pt x="61441" y="13874"/>
                  <a:pt x="61564" y="13775"/>
                  <a:pt x="61564" y="13627"/>
                </a:cubicBezTo>
                <a:cubicBezTo>
                  <a:pt x="61564" y="13492"/>
                  <a:pt x="61454" y="13379"/>
                  <a:pt x="61316" y="13379"/>
                </a:cubicBezTo>
                <a:close/>
                <a:moveTo>
                  <a:pt x="62538" y="13379"/>
                </a:moveTo>
                <a:cubicBezTo>
                  <a:pt x="62316" y="13379"/>
                  <a:pt x="62206" y="13645"/>
                  <a:pt x="62363" y="13802"/>
                </a:cubicBezTo>
                <a:cubicBezTo>
                  <a:pt x="62413" y="13852"/>
                  <a:pt x="62475" y="13874"/>
                  <a:pt x="62535" y="13874"/>
                </a:cubicBezTo>
                <a:cubicBezTo>
                  <a:pt x="62662" y="13874"/>
                  <a:pt x="62783" y="13775"/>
                  <a:pt x="62783" y="13627"/>
                </a:cubicBezTo>
                <a:cubicBezTo>
                  <a:pt x="62783" y="13492"/>
                  <a:pt x="62673" y="13379"/>
                  <a:pt x="62538" y="13379"/>
                </a:cubicBezTo>
                <a:close/>
                <a:moveTo>
                  <a:pt x="63757" y="13379"/>
                </a:moveTo>
                <a:cubicBezTo>
                  <a:pt x="63538" y="13379"/>
                  <a:pt x="63425" y="13645"/>
                  <a:pt x="63582" y="13802"/>
                </a:cubicBezTo>
                <a:cubicBezTo>
                  <a:pt x="63632" y="13852"/>
                  <a:pt x="63694" y="13874"/>
                  <a:pt x="63754" y="13874"/>
                </a:cubicBezTo>
                <a:cubicBezTo>
                  <a:pt x="63881" y="13874"/>
                  <a:pt x="64002" y="13775"/>
                  <a:pt x="64002" y="13627"/>
                </a:cubicBezTo>
                <a:cubicBezTo>
                  <a:pt x="64002" y="13492"/>
                  <a:pt x="63892" y="13379"/>
                  <a:pt x="63757" y="13379"/>
                </a:cubicBezTo>
                <a:close/>
                <a:moveTo>
                  <a:pt x="64976" y="13379"/>
                </a:moveTo>
                <a:cubicBezTo>
                  <a:pt x="64757" y="13379"/>
                  <a:pt x="64647" y="13645"/>
                  <a:pt x="64801" y="13802"/>
                </a:cubicBezTo>
                <a:cubicBezTo>
                  <a:pt x="64851" y="13852"/>
                  <a:pt x="64913" y="13874"/>
                  <a:pt x="64974" y="13874"/>
                </a:cubicBezTo>
                <a:cubicBezTo>
                  <a:pt x="65101" y="13874"/>
                  <a:pt x="65224" y="13775"/>
                  <a:pt x="65224" y="13627"/>
                </a:cubicBezTo>
                <a:cubicBezTo>
                  <a:pt x="65224" y="13492"/>
                  <a:pt x="65111" y="13379"/>
                  <a:pt x="64976" y="13379"/>
                </a:cubicBezTo>
                <a:close/>
                <a:moveTo>
                  <a:pt x="64977" y="14600"/>
                </a:moveTo>
                <a:cubicBezTo>
                  <a:pt x="64850" y="14600"/>
                  <a:pt x="64729" y="14698"/>
                  <a:pt x="64729" y="14846"/>
                </a:cubicBezTo>
                <a:cubicBezTo>
                  <a:pt x="64729" y="14877"/>
                  <a:pt x="64735" y="14905"/>
                  <a:pt x="64744" y="14933"/>
                </a:cubicBezTo>
                <a:cubicBezTo>
                  <a:pt x="64889" y="14861"/>
                  <a:pt x="65027" y="14774"/>
                  <a:pt x="65152" y="14673"/>
                </a:cubicBezTo>
                <a:cubicBezTo>
                  <a:pt x="65101" y="14622"/>
                  <a:pt x="65038" y="14600"/>
                  <a:pt x="64977" y="14600"/>
                </a:cubicBezTo>
                <a:close/>
                <a:moveTo>
                  <a:pt x="60097" y="14598"/>
                </a:moveTo>
                <a:cubicBezTo>
                  <a:pt x="59922" y="14598"/>
                  <a:pt x="59802" y="14783"/>
                  <a:pt x="59871" y="14943"/>
                </a:cubicBezTo>
                <a:cubicBezTo>
                  <a:pt x="59994" y="14980"/>
                  <a:pt x="60119" y="15015"/>
                  <a:pt x="60241" y="15046"/>
                </a:cubicBezTo>
                <a:cubicBezTo>
                  <a:pt x="60435" y="14906"/>
                  <a:pt x="60339" y="14601"/>
                  <a:pt x="60101" y="14601"/>
                </a:cubicBezTo>
                <a:cubicBezTo>
                  <a:pt x="60099" y="14601"/>
                  <a:pt x="60098" y="14601"/>
                  <a:pt x="60097" y="14601"/>
                </a:cubicBezTo>
                <a:lnTo>
                  <a:pt x="60097" y="14598"/>
                </a:lnTo>
                <a:close/>
                <a:moveTo>
                  <a:pt x="61316" y="14598"/>
                </a:moveTo>
                <a:cubicBezTo>
                  <a:pt x="61097" y="14598"/>
                  <a:pt x="60987" y="14864"/>
                  <a:pt x="61144" y="15021"/>
                </a:cubicBezTo>
                <a:cubicBezTo>
                  <a:pt x="61193" y="15072"/>
                  <a:pt x="61254" y="15094"/>
                  <a:pt x="61315" y="15094"/>
                </a:cubicBezTo>
                <a:cubicBezTo>
                  <a:pt x="61441" y="15094"/>
                  <a:pt x="61564" y="14994"/>
                  <a:pt x="61564" y="14846"/>
                </a:cubicBezTo>
                <a:cubicBezTo>
                  <a:pt x="61564" y="14711"/>
                  <a:pt x="61454" y="14601"/>
                  <a:pt x="61316" y="14601"/>
                </a:cubicBezTo>
                <a:lnTo>
                  <a:pt x="61316" y="14598"/>
                </a:lnTo>
                <a:close/>
                <a:moveTo>
                  <a:pt x="62538" y="14598"/>
                </a:moveTo>
                <a:cubicBezTo>
                  <a:pt x="62316" y="14598"/>
                  <a:pt x="62206" y="14864"/>
                  <a:pt x="62363" y="15021"/>
                </a:cubicBezTo>
                <a:cubicBezTo>
                  <a:pt x="62413" y="15072"/>
                  <a:pt x="62475" y="15094"/>
                  <a:pt x="62535" y="15094"/>
                </a:cubicBezTo>
                <a:cubicBezTo>
                  <a:pt x="62662" y="15094"/>
                  <a:pt x="62783" y="14994"/>
                  <a:pt x="62783" y="14846"/>
                </a:cubicBezTo>
                <a:cubicBezTo>
                  <a:pt x="62783" y="14711"/>
                  <a:pt x="62673" y="14601"/>
                  <a:pt x="62538" y="14601"/>
                </a:cubicBezTo>
                <a:lnTo>
                  <a:pt x="62538" y="14598"/>
                </a:lnTo>
                <a:close/>
                <a:moveTo>
                  <a:pt x="63757" y="14598"/>
                </a:moveTo>
                <a:cubicBezTo>
                  <a:pt x="63538" y="14598"/>
                  <a:pt x="63425" y="14864"/>
                  <a:pt x="63582" y="15021"/>
                </a:cubicBezTo>
                <a:cubicBezTo>
                  <a:pt x="63632" y="15072"/>
                  <a:pt x="63694" y="15094"/>
                  <a:pt x="63754" y="15094"/>
                </a:cubicBezTo>
                <a:cubicBezTo>
                  <a:pt x="63881" y="15094"/>
                  <a:pt x="64002" y="14994"/>
                  <a:pt x="64002" y="14846"/>
                </a:cubicBezTo>
                <a:cubicBezTo>
                  <a:pt x="64002" y="14713"/>
                  <a:pt x="63895" y="14601"/>
                  <a:pt x="63763" y="14601"/>
                </a:cubicBezTo>
                <a:cubicBezTo>
                  <a:pt x="63761" y="14601"/>
                  <a:pt x="63759" y="14601"/>
                  <a:pt x="63757" y="14601"/>
                </a:cubicBezTo>
                <a:lnTo>
                  <a:pt x="63757" y="14598"/>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20"/>
          <p:cNvSpPr/>
          <p:nvPr/>
        </p:nvSpPr>
        <p:spPr>
          <a:xfrm rot="5400000">
            <a:off x="-485617" y="2052695"/>
            <a:ext cx="1572723" cy="601503"/>
          </a:xfrm>
          <a:custGeom>
            <a:rect b="b" l="l" r="r" t="t"/>
            <a:pathLst>
              <a:path extrusionOk="0" h="16323" w="44094">
                <a:moveTo>
                  <a:pt x="9725" y="442"/>
                </a:moveTo>
                <a:cubicBezTo>
                  <a:pt x="9700" y="449"/>
                  <a:pt x="9678" y="458"/>
                  <a:pt x="9653" y="464"/>
                </a:cubicBezTo>
                <a:cubicBezTo>
                  <a:pt x="9678" y="461"/>
                  <a:pt x="9703" y="452"/>
                  <a:pt x="9725" y="442"/>
                </a:cubicBezTo>
                <a:close/>
                <a:moveTo>
                  <a:pt x="14253" y="167"/>
                </a:moveTo>
                <a:cubicBezTo>
                  <a:pt x="14219" y="320"/>
                  <a:pt x="14335" y="467"/>
                  <a:pt x="14495" y="467"/>
                </a:cubicBezTo>
                <a:cubicBezTo>
                  <a:pt x="14604" y="467"/>
                  <a:pt x="14701" y="392"/>
                  <a:pt x="14733" y="289"/>
                </a:cubicBezTo>
                <a:cubicBezTo>
                  <a:pt x="14573" y="242"/>
                  <a:pt x="14413" y="201"/>
                  <a:pt x="14253" y="167"/>
                </a:cubicBezTo>
                <a:close/>
                <a:moveTo>
                  <a:pt x="12163" y="0"/>
                </a:moveTo>
                <a:lnTo>
                  <a:pt x="12163" y="0"/>
                </a:lnTo>
                <a:cubicBezTo>
                  <a:pt x="12082" y="4"/>
                  <a:pt x="12003" y="7"/>
                  <a:pt x="11922" y="13"/>
                </a:cubicBezTo>
                <a:cubicBezTo>
                  <a:pt x="11714" y="148"/>
                  <a:pt x="11813" y="468"/>
                  <a:pt x="12052" y="468"/>
                </a:cubicBezTo>
                <a:cubicBezTo>
                  <a:pt x="12058" y="468"/>
                  <a:pt x="12063" y="468"/>
                  <a:pt x="12069" y="467"/>
                </a:cubicBezTo>
                <a:cubicBezTo>
                  <a:pt x="12323" y="452"/>
                  <a:pt x="12392" y="110"/>
                  <a:pt x="12163" y="0"/>
                </a:cubicBezTo>
                <a:close/>
                <a:moveTo>
                  <a:pt x="13147" y="10"/>
                </a:moveTo>
                <a:cubicBezTo>
                  <a:pt x="12943" y="132"/>
                  <a:pt x="13015" y="445"/>
                  <a:pt x="13254" y="467"/>
                </a:cubicBezTo>
                <a:cubicBezTo>
                  <a:pt x="13262" y="468"/>
                  <a:pt x="13270" y="469"/>
                  <a:pt x="13278" y="469"/>
                </a:cubicBezTo>
                <a:cubicBezTo>
                  <a:pt x="13497" y="469"/>
                  <a:pt x="13611" y="189"/>
                  <a:pt x="13439" y="35"/>
                </a:cubicBezTo>
                <a:cubicBezTo>
                  <a:pt x="13341" y="26"/>
                  <a:pt x="13244" y="16"/>
                  <a:pt x="13147" y="10"/>
                </a:cubicBezTo>
                <a:close/>
                <a:moveTo>
                  <a:pt x="11060" y="120"/>
                </a:moveTo>
                <a:lnTo>
                  <a:pt x="11060" y="120"/>
                </a:lnTo>
                <a:cubicBezTo>
                  <a:pt x="10903" y="145"/>
                  <a:pt x="10747" y="176"/>
                  <a:pt x="10590" y="210"/>
                </a:cubicBezTo>
                <a:cubicBezTo>
                  <a:pt x="10590" y="214"/>
                  <a:pt x="10590" y="217"/>
                  <a:pt x="10590" y="220"/>
                </a:cubicBezTo>
                <a:cubicBezTo>
                  <a:pt x="10590" y="362"/>
                  <a:pt x="10704" y="469"/>
                  <a:pt x="10837" y="469"/>
                </a:cubicBezTo>
                <a:cubicBezTo>
                  <a:pt x="10854" y="469"/>
                  <a:pt x="10871" y="468"/>
                  <a:pt x="10888" y="464"/>
                </a:cubicBezTo>
                <a:cubicBezTo>
                  <a:pt x="11041" y="430"/>
                  <a:pt x="11126" y="264"/>
                  <a:pt x="11060" y="120"/>
                </a:cubicBezTo>
                <a:close/>
                <a:moveTo>
                  <a:pt x="16789" y="1241"/>
                </a:moveTo>
                <a:lnTo>
                  <a:pt x="16789" y="1241"/>
                </a:lnTo>
                <a:cubicBezTo>
                  <a:pt x="16594" y="1383"/>
                  <a:pt x="16695" y="1686"/>
                  <a:pt x="16933" y="1686"/>
                </a:cubicBezTo>
                <a:cubicBezTo>
                  <a:pt x="17042" y="1686"/>
                  <a:pt x="17136" y="1618"/>
                  <a:pt x="17168" y="1514"/>
                </a:cubicBezTo>
                <a:cubicBezTo>
                  <a:pt x="17042" y="1417"/>
                  <a:pt x="16917" y="1326"/>
                  <a:pt x="16789" y="1241"/>
                </a:cubicBezTo>
                <a:close/>
                <a:moveTo>
                  <a:pt x="7425" y="1451"/>
                </a:moveTo>
                <a:lnTo>
                  <a:pt x="7425" y="1451"/>
                </a:lnTo>
                <a:cubicBezTo>
                  <a:pt x="7306" y="1520"/>
                  <a:pt x="7187" y="1589"/>
                  <a:pt x="7071" y="1661"/>
                </a:cubicBezTo>
                <a:cubicBezTo>
                  <a:pt x="7106" y="1679"/>
                  <a:pt x="7142" y="1687"/>
                  <a:pt x="7178" y="1687"/>
                </a:cubicBezTo>
                <a:cubicBezTo>
                  <a:pt x="7303" y="1687"/>
                  <a:pt x="7417" y="1590"/>
                  <a:pt x="7425" y="1451"/>
                </a:cubicBezTo>
                <a:close/>
                <a:moveTo>
                  <a:pt x="8396" y="1194"/>
                </a:moveTo>
                <a:cubicBezTo>
                  <a:pt x="8177" y="1194"/>
                  <a:pt x="8067" y="1461"/>
                  <a:pt x="8224" y="1614"/>
                </a:cubicBezTo>
                <a:cubicBezTo>
                  <a:pt x="8274" y="1665"/>
                  <a:pt x="8335" y="1688"/>
                  <a:pt x="8396" y="1688"/>
                </a:cubicBezTo>
                <a:cubicBezTo>
                  <a:pt x="8522" y="1688"/>
                  <a:pt x="8644" y="1589"/>
                  <a:pt x="8644" y="1439"/>
                </a:cubicBezTo>
                <a:cubicBezTo>
                  <a:pt x="8644" y="1304"/>
                  <a:pt x="8534" y="1194"/>
                  <a:pt x="8396" y="1194"/>
                </a:cubicBezTo>
                <a:close/>
                <a:moveTo>
                  <a:pt x="9615" y="1194"/>
                </a:moveTo>
                <a:cubicBezTo>
                  <a:pt x="9396" y="1194"/>
                  <a:pt x="9286" y="1461"/>
                  <a:pt x="9443" y="1614"/>
                </a:cubicBezTo>
                <a:cubicBezTo>
                  <a:pt x="9493" y="1665"/>
                  <a:pt x="9554" y="1688"/>
                  <a:pt x="9615" y="1688"/>
                </a:cubicBezTo>
                <a:cubicBezTo>
                  <a:pt x="9741" y="1688"/>
                  <a:pt x="9863" y="1589"/>
                  <a:pt x="9863" y="1439"/>
                </a:cubicBezTo>
                <a:cubicBezTo>
                  <a:pt x="9863" y="1304"/>
                  <a:pt x="9753" y="1194"/>
                  <a:pt x="9615" y="1194"/>
                </a:cubicBezTo>
                <a:close/>
                <a:moveTo>
                  <a:pt x="10834" y="1194"/>
                </a:moveTo>
                <a:cubicBezTo>
                  <a:pt x="10615" y="1194"/>
                  <a:pt x="10505" y="1461"/>
                  <a:pt x="10662" y="1614"/>
                </a:cubicBezTo>
                <a:cubicBezTo>
                  <a:pt x="10712" y="1665"/>
                  <a:pt x="10773" y="1688"/>
                  <a:pt x="10834" y="1688"/>
                </a:cubicBezTo>
                <a:cubicBezTo>
                  <a:pt x="10960" y="1688"/>
                  <a:pt x="11082" y="1589"/>
                  <a:pt x="11082" y="1439"/>
                </a:cubicBezTo>
                <a:cubicBezTo>
                  <a:pt x="11082" y="1304"/>
                  <a:pt x="10972" y="1194"/>
                  <a:pt x="10834" y="1194"/>
                </a:cubicBezTo>
                <a:close/>
                <a:moveTo>
                  <a:pt x="12057" y="1194"/>
                </a:moveTo>
                <a:cubicBezTo>
                  <a:pt x="11834" y="1194"/>
                  <a:pt x="11724" y="1461"/>
                  <a:pt x="11881" y="1614"/>
                </a:cubicBezTo>
                <a:cubicBezTo>
                  <a:pt x="11932" y="1665"/>
                  <a:pt x="11994" y="1688"/>
                  <a:pt x="12055" y="1688"/>
                </a:cubicBezTo>
                <a:cubicBezTo>
                  <a:pt x="12181" y="1688"/>
                  <a:pt x="12301" y="1589"/>
                  <a:pt x="12301" y="1439"/>
                </a:cubicBezTo>
                <a:cubicBezTo>
                  <a:pt x="12301" y="1304"/>
                  <a:pt x="12191" y="1194"/>
                  <a:pt x="12057" y="1194"/>
                </a:cubicBezTo>
                <a:close/>
                <a:moveTo>
                  <a:pt x="13276" y="1194"/>
                </a:moveTo>
                <a:cubicBezTo>
                  <a:pt x="13056" y="1194"/>
                  <a:pt x="12943" y="1461"/>
                  <a:pt x="13100" y="1614"/>
                </a:cubicBezTo>
                <a:cubicBezTo>
                  <a:pt x="13151" y="1665"/>
                  <a:pt x="13213" y="1688"/>
                  <a:pt x="13274" y="1688"/>
                </a:cubicBezTo>
                <a:cubicBezTo>
                  <a:pt x="13402" y="1688"/>
                  <a:pt x="13523" y="1589"/>
                  <a:pt x="13523" y="1439"/>
                </a:cubicBezTo>
                <a:cubicBezTo>
                  <a:pt x="13520" y="1304"/>
                  <a:pt x="13410" y="1194"/>
                  <a:pt x="13276" y="1194"/>
                </a:cubicBezTo>
                <a:close/>
                <a:moveTo>
                  <a:pt x="14495" y="1194"/>
                </a:moveTo>
                <a:cubicBezTo>
                  <a:pt x="14275" y="1194"/>
                  <a:pt x="14166" y="1461"/>
                  <a:pt x="14319" y="1614"/>
                </a:cubicBezTo>
                <a:cubicBezTo>
                  <a:pt x="14370" y="1665"/>
                  <a:pt x="14432" y="1688"/>
                  <a:pt x="14493" y="1688"/>
                </a:cubicBezTo>
                <a:cubicBezTo>
                  <a:pt x="14621" y="1688"/>
                  <a:pt x="14742" y="1589"/>
                  <a:pt x="14742" y="1439"/>
                </a:cubicBezTo>
                <a:cubicBezTo>
                  <a:pt x="14742" y="1304"/>
                  <a:pt x="14629" y="1194"/>
                  <a:pt x="14495" y="1194"/>
                </a:cubicBezTo>
                <a:close/>
                <a:moveTo>
                  <a:pt x="15714" y="1194"/>
                </a:moveTo>
                <a:cubicBezTo>
                  <a:pt x="15494" y="1194"/>
                  <a:pt x="15385" y="1461"/>
                  <a:pt x="15538" y="1614"/>
                </a:cubicBezTo>
                <a:cubicBezTo>
                  <a:pt x="15589" y="1665"/>
                  <a:pt x="15651" y="1688"/>
                  <a:pt x="15712" y="1688"/>
                </a:cubicBezTo>
                <a:cubicBezTo>
                  <a:pt x="15840" y="1688"/>
                  <a:pt x="15961" y="1589"/>
                  <a:pt x="15961" y="1439"/>
                </a:cubicBezTo>
                <a:cubicBezTo>
                  <a:pt x="15961" y="1304"/>
                  <a:pt x="15852" y="1194"/>
                  <a:pt x="15714" y="1194"/>
                </a:cubicBezTo>
                <a:close/>
                <a:moveTo>
                  <a:pt x="7177" y="2414"/>
                </a:moveTo>
                <a:cubicBezTo>
                  <a:pt x="6958" y="2414"/>
                  <a:pt x="6848" y="2680"/>
                  <a:pt x="7002" y="2833"/>
                </a:cubicBezTo>
                <a:cubicBezTo>
                  <a:pt x="7053" y="2884"/>
                  <a:pt x="7115" y="2907"/>
                  <a:pt x="7176" y="2907"/>
                </a:cubicBezTo>
                <a:cubicBezTo>
                  <a:pt x="7303" y="2907"/>
                  <a:pt x="7425" y="2809"/>
                  <a:pt x="7425" y="2661"/>
                </a:cubicBezTo>
                <a:cubicBezTo>
                  <a:pt x="7425" y="2523"/>
                  <a:pt x="7312" y="2414"/>
                  <a:pt x="7177" y="2414"/>
                </a:cubicBezTo>
                <a:close/>
                <a:moveTo>
                  <a:pt x="8396" y="2414"/>
                </a:moveTo>
                <a:cubicBezTo>
                  <a:pt x="8177" y="2414"/>
                  <a:pt x="8067" y="2680"/>
                  <a:pt x="8224" y="2833"/>
                </a:cubicBezTo>
                <a:cubicBezTo>
                  <a:pt x="8274" y="2884"/>
                  <a:pt x="8336" y="2907"/>
                  <a:pt x="8396" y="2907"/>
                </a:cubicBezTo>
                <a:cubicBezTo>
                  <a:pt x="8523" y="2907"/>
                  <a:pt x="8644" y="2809"/>
                  <a:pt x="8644" y="2661"/>
                </a:cubicBezTo>
                <a:cubicBezTo>
                  <a:pt x="8644" y="2523"/>
                  <a:pt x="8534" y="2414"/>
                  <a:pt x="8396" y="2414"/>
                </a:cubicBezTo>
                <a:close/>
                <a:moveTo>
                  <a:pt x="9615" y="2414"/>
                </a:moveTo>
                <a:cubicBezTo>
                  <a:pt x="9396" y="2414"/>
                  <a:pt x="9286" y="2680"/>
                  <a:pt x="9443" y="2833"/>
                </a:cubicBezTo>
                <a:cubicBezTo>
                  <a:pt x="9493" y="2884"/>
                  <a:pt x="9555" y="2907"/>
                  <a:pt x="9615" y="2907"/>
                </a:cubicBezTo>
                <a:cubicBezTo>
                  <a:pt x="9742" y="2907"/>
                  <a:pt x="9863" y="2809"/>
                  <a:pt x="9863" y="2661"/>
                </a:cubicBezTo>
                <a:cubicBezTo>
                  <a:pt x="9863" y="2523"/>
                  <a:pt x="9753" y="2414"/>
                  <a:pt x="9615" y="2414"/>
                </a:cubicBezTo>
                <a:close/>
                <a:moveTo>
                  <a:pt x="10834" y="2414"/>
                </a:moveTo>
                <a:cubicBezTo>
                  <a:pt x="10615" y="2414"/>
                  <a:pt x="10505" y="2680"/>
                  <a:pt x="10662" y="2833"/>
                </a:cubicBezTo>
                <a:cubicBezTo>
                  <a:pt x="10712" y="2884"/>
                  <a:pt x="10774" y="2907"/>
                  <a:pt x="10835" y="2907"/>
                </a:cubicBezTo>
                <a:cubicBezTo>
                  <a:pt x="10961" y="2907"/>
                  <a:pt x="11082" y="2809"/>
                  <a:pt x="11082" y="2661"/>
                </a:cubicBezTo>
                <a:cubicBezTo>
                  <a:pt x="11082" y="2523"/>
                  <a:pt x="10972" y="2414"/>
                  <a:pt x="10834" y="2414"/>
                </a:cubicBezTo>
                <a:close/>
                <a:moveTo>
                  <a:pt x="12057" y="2414"/>
                </a:moveTo>
                <a:cubicBezTo>
                  <a:pt x="11834" y="2414"/>
                  <a:pt x="11724" y="2680"/>
                  <a:pt x="11881" y="2833"/>
                </a:cubicBezTo>
                <a:cubicBezTo>
                  <a:pt x="11932" y="2884"/>
                  <a:pt x="11994" y="2907"/>
                  <a:pt x="12055" y="2907"/>
                </a:cubicBezTo>
                <a:cubicBezTo>
                  <a:pt x="12181" y="2907"/>
                  <a:pt x="12301" y="2809"/>
                  <a:pt x="12301" y="2661"/>
                </a:cubicBezTo>
                <a:cubicBezTo>
                  <a:pt x="12301" y="2523"/>
                  <a:pt x="12191" y="2414"/>
                  <a:pt x="12057" y="2414"/>
                </a:cubicBezTo>
                <a:close/>
                <a:moveTo>
                  <a:pt x="13276" y="2414"/>
                </a:moveTo>
                <a:cubicBezTo>
                  <a:pt x="13056" y="2414"/>
                  <a:pt x="12943" y="2680"/>
                  <a:pt x="13100" y="2833"/>
                </a:cubicBezTo>
                <a:cubicBezTo>
                  <a:pt x="13151" y="2884"/>
                  <a:pt x="13214" y="2907"/>
                  <a:pt x="13275" y="2907"/>
                </a:cubicBezTo>
                <a:cubicBezTo>
                  <a:pt x="13402" y="2907"/>
                  <a:pt x="13523" y="2809"/>
                  <a:pt x="13523" y="2661"/>
                </a:cubicBezTo>
                <a:cubicBezTo>
                  <a:pt x="13520" y="2523"/>
                  <a:pt x="13410" y="2414"/>
                  <a:pt x="13276" y="2414"/>
                </a:cubicBezTo>
                <a:close/>
                <a:moveTo>
                  <a:pt x="14495" y="2414"/>
                </a:moveTo>
                <a:cubicBezTo>
                  <a:pt x="14275" y="2414"/>
                  <a:pt x="14166" y="2680"/>
                  <a:pt x="14319" y="2833"/>
                </a:cubicBezTo>
                <a:cubicBezTo>
                  <a:pt x="14370" y="2884"/>
                  <a:pt x="14433" y="2907"/>
                  <a:pt x="14494" y="2907"/>
                </a:cubicBezTo>
                <a:cubicBezTo>
                  <a:pt x="14621" y="2907"/>
                  <a:pt x="14742" y="2809"/>
                  <a:pt x="14742" y="2661"/>
                </a:cubicBezTo>
                <a:cubicBezTo>
                  <a:pt x="14742" y="2523"/>
                  <a:pt x="14629" y="2414"/>
                  <a:pt x="14495" y="2414"/>
                </a:cubicBezTo>
                <a:close/>
                <a:moveTo>
                  <a:pt x="15714" y="2414"/>
                </a:moveTo>
                <a:cubicBezTo>
                  <a:pt x="15494" y="2414"/>
                  <a:pt x="15385" y="2680"/>
                  <a:pt x="15538" y="2833"/>
                </a:cubicBezTo>
                <a:cubicBezTo>
                  <a:pt x="15589" y="2884"/>
                  <a:pt x="15652" y="2907"/>
                  <a:pt x="15713" y="2907"/>
                </a:cubicBezTo>
                <a:cubicBezTo>
                  <a:pt x="15840" y="2907"/>
                  <a:pt x="15961" y="2809"/>
                  <a:pt x="15961" y="2661"/>
                </a:cubicBezTo>
                <a:cubicBezTo>
                  <a:pt x="15961" y="2523"/>
                  <a:pt x="15852" y="2414"/>
                  <a:pt x="15714" y="2414"/>
                </a:cubicBezTo>
                <a:close/>
                <a:moveTo>
                  <a:pt x="16933" y="2414"/>
                </a:moveTo>
                <a:cubicBezTo>
                  <a:pt x="16713" y="2414"/>
                  <a:pt x="16604" y="2680"/>
                  <a:pt x="16757" y="2833"/>
                </a:cubicBezTo>
                <a:cubicBezTo>
                  <a:pt x="16808" y="2884"/>
                  <a:pt x="16871" y="2907"/>
                  <a:pt x="16932" y="2907"/>
                </a:cubicBezTo>
                <a:cubicBezTo>
                  <a:pt x="17059" y="2907"/>
                  <a:pt x="17180" y="2809"/>
                  <a:pt x="17180" y="2661"/>
                </a:cubicBezTo>
                <a:cubicBezTo>
                  <a:pt x="17180" y="2523"/>
                  <a:pt x="17071" y="2414"/>
                  <a:pt x="16933" y="2414"/>
                </a:cubicBezTo>
                <a:close/>
                <a:moveTo>
                  <a:pt x="5971" y="2414"/>
                </a:moveTo>
                <a:cubicBezTo>
                  <a:pt x="5886" y="2479"/>
                  <a:pt x="5801" y="2542"/>
                  <a:pt x="5717" y="2611"/>
                </a:cubicBezTo>
                <a:cubicBezTo>
                  <a:pt x="5682" y="2776"/>
                  <a:pt x="5814" y="2908"/>
                  <a:pt x="5959" y="2908"/>
                </a:cubicBezTo>
                <a:cubicBezTo>
                  <a:pt x="6009" y="2908"/>
                  <a:pt x="6061" y="2892"/>
                  <a:pt x="6109" y="2855"/>
                </a:cubicBezTo>
                <a:cubicBezTo>
                  <a:pt x="6290" y="2714"/>
                  <a:pt x="6199" y="2426"/>
                  <a:pt x="5971" y="2414"/>
                </a:cubicBezTo>
                <a:close/>
                <a:moveTo>
                  <a:pt x="18147" y="2412"/>
                </a:moveTo>
                <a:cubicBezTo>
                  <a:pt x="17937" y="2412"/>
                  <a:pt x="17807" y="2694"/>
                  <a:pt x="17995" y="2849"/>
                </a:cubicBezTo>
                <a:cubicBezTo>
                  <a:pt x="18045" y="2891"/>
                  <a:pt x="18100" y="2909"/>
                  <a:pt x="18152" y="2909"/>
                </a:cubicBezTo>
                <a:cubicBezTo>
                  <a:pt x="18327" y="2909"/>
                  <a:pt x="18477" y="2707"/>
                  <a:pt x="18359" y="2526"/>
                </a:cubicBezTo>
                <a:cubicBezTo>
                  <a:pt x="18321" y="2495"/>
                  <a:pt x="18283" y="2464"/>
                  <a:pt x="18246" y="2432"/>
                </a:cubicBezTo>
                <a:cubicBezTo>
                  <a:pt x="18212" y="2419"/>
                  <a:pt x="18179" y="2412"/>
                  <a:pt x="18147" y="2412"/>
                </a:cubicBezTo>
                <a:close/>
                <a:moveTo>
                  <a:pt x="20355" y="3814"/>
                </a:moveTo>
                <a:lnTo>
                  <a:pt x="20355" y="3814"/>
                </a:lnTo>
                <a:cubicBezTo>
                  <a:pt x="20311" y="3969"/>
                  <a:pt x="20428" y="4125"/>
                  <a:pt x="20588" y="4125"/>
                </a:cubicBezTo>
                <a:cubicBezTo>
                  <a:pt x="20590" y="4125"/>
                  <a:pt x="20591" y="4125"/>
                  <a:pt x="20593" y="4125"/>
                </a:cubicBezTo>
                <a:cubicBezTo>
                  <a:pt x="20678" y="4125"/>
                  <a:pt x="20756" y="4084"/>
                  <a:pt x="20800" y="4012"/>
                </a:cubicBezTo>
                <a:cubicBezTo>
                  <a:pt x="20653" y="3952"/>
                  <a:pt x="20505" y="3886"/>
                  <a:pt x="20355" y="3814"/>
                </a:cubicBezTo>
                <a:close/>
                <a:moveTo>
                  <a:pt x="36449" y="3633"/>
                </a:moveTo>
                <a:cubicBezTo>
                  <a:pt x="36337" y="3633"/>
                  <a:pt x="36236" y="3707"/>
                  <a:pt x="36209" y="3817"/>
                </a:cubicBezTo>
                <a:cubicBezTo>
                  <a:pt x="36174" y="3946"/>
                  <a:pt x="36250" y="4078"/>
                  <a:pt x="36378" y="4115"/>
                </a:cubicBezTo>
                <a:cubicBezTo>
                  <a:pt x="36401" y="4122"/>
                  <a:pt x="36424" y="4125"/>
                  <a:pt x="36447" y="4125"/>
                </a:cubicBezTo>
                <a:cubicBezTo>
                  <a:pt x="36552" y="4125"/>
                  <a:pt x="36648" y="4058"/>
                  <a:pt x="36679" y="3955"/>
                </a:cubicBezTo>
                <a:cubicBezTo>
                  <a:pt x="36720" y="3827"/>
                  <a:pt x="36654" y="3692"/>
                  <a:pt x="36525" y="3648"/>
                </a:cubicBezTo>
                <a:lnTo>
                  <a:pt x="36503" y="3639"/>
                </a:lnTo>
                <a:cubicBezTo>
                  <a:pt x="36485" y="3635"/>
                  <a:pt x="36467" y="3633"/>
                  <a:pt x="36449" y="3633"/>
                </a:cubicBezTo>
                <a:close/>
                <a:moveTo>
                  <a:pt x="4739" y="3633"/>
                </a:moveTo>
                <a:cubicBezTo>
                  <a:pt x="4520" y="3633"/>
                  <a:pt x="4407" y="3899"/>
                  <a:pt x="4564" y="4053"/>
                </a:cubicBezTo>
                <a:cubicBezTo>
                  <a:pt x="4615" y="4103"/>
                  <a:pt x="4677" y="4126"/>
                  <a:pt x="4738" y="4126"/>
                </a:cubicBezTo>
                <a:cubicBezTo>
                  <a:pt x="4865" y="4126"/>
                  <a:pt x="4987" y="4028"/>
                  <a:pt x="4987" y="3880"/>
                </a:cubicBezTo>
                <a:cubicBezTo>
                  <a:pt x="4984" y="3742"/>
                  <a:pt x="4874" y="3633"/>
                  <a:pt x="4739" y="3633"/>
                </a:cubicBezTo>
                <a:close/>
                <a:moveTo>
                  <a:pt x="5958" y="3633"/>
                </a:moveTo>
                <a:cubicBezTo>
                  <a:pt x="5739" y="3633"/>
                  <a:pt x="5629" y="3899"/>
                  <a:pt x="5783" y="4053"/>
                </a:cubicBezTo>
                <a:cubicBezTo>
                  <a:pt x="5834" y="4103"/>
                  <a:pt x="5896" y="4126"/>
                  <a:pt x="5957" y="4126"/>
                </a:cubicBezTo>
                <a:cubicBezTo>
                  <a:pt x="6084" y="4126"/>
                  <a:pt x="6206" y="4028"/>
                  <a:pt x="6206" y="3880"/>
                </a:cubicBezTo>
                <a:cubicBezTo>
                  <a:pt x="6206" y="3742"/>
                  <a:pt x="6093" y="3633"/>
                  <a:pt x="5958" y="3633"/>
                </a:cubicBezTo>
                <a:close/>
                <a:moveTo>
                  <a:pt x="7177" y="3633"/>
                </a:moveTo>
                <a:cubicBezTo>
                  <a:pt x="6958" y="3633"/>
                  <a:pt x="6848" y="3899"/>
                  <a:pt x="7002" y="4053"/>
                </a:cubicBezTo>
                <a:cubicBezTo>
                  <a:pt x="7053" y="4103"/>
                  <a:pt x="7115" y="4126"/>
                  <a:pt x="7176" y="4126"/>
                </a:cubicBezTo>
                <a:cubicBezTo>
                  <a:pt x="7303" y="4126"/>
                  <a:pt x="7425" y="4028"/>
                  <a:pt x="7425" y="3880"/>
                </a:cubicBezTo>
                <a:cubicBezTo>
                  <a:pt x="7425" y="3742"/>
                  <a:pt x="7315" y="3633"/>
                  <a:pt x="7177" y="3633"/>
                </a:cubicBezTo>
                <a:close/>
                <a:moveTo>
                  <a:pt x="8396" y="3633"/>
                </a:moveTo>
                <a:cubicBezTo>
                  <a:pt x="8177" y="3633"/>
                  <a:pt x="8067" y="3899"/>
                  <a:pt x="8224" y="4053"/>
                </a:cubicBezTo>
                <a:cubicBezTo>
                  <a:pt x="8274" y="4103"/>
                  <a:pt x="8336" y="4126"/>
                  <a:pt x="8396" y="4126"/>
                </a:cubicBezTo>
                <a:cubicBezTo>
                  <a:pt x="8523" y="4126"/>
                  <a:pt x="8644" y="4028"/>
                  <a:pt x="8644" y="3880"/>
                </a:cubicBezTo>
                <a:cubicBezTo>
                  <a:pt x="8644" y="3742"/>
                  <a:pt x="8534" y="3633"/>
                  <a:pt x="8396" y="3633"/>
                </a:cubicBezTo>
                <a:close/>
                <a:moveTo>
                  <a:pt x="9615" y="3633"/>
                </a:moveTo>
                <a:cubicBezTo>
                  <a:pt x="9396" y="3633"/>
                  <a:pt x="9286" y="3899"/>
                  <a:pt x="9443" y="4053"/>
                </a:cubicBezTo>
                <a:cubicBezTo>
                  <a:pt x="9493" y="4103"/>
                  <a:pt x="9555" y="4126"/>
                  <a:pt x="9615" y="4126"/>
                </a:cubicBezTo>
                <a:cubicBezTo>
                  <a:pt x="9742" y="4126"/>
                  <a:pt x="9863" y="4028"/>
                  <a:pt x="9863" y="3880"/>
                </a:cubicBezTo>
                <a:cubicBezTo>
                  <a:pt x="9863" y="3742"/>
                  <a:pt x="9753" y="3633"/>
                  <a:pt x="9615" y="3633"/>
                </a:cubicBezTo>
                <a:close/>
                <a:moveTo>
                  <a:pt x="10834" y="3633"/>
                </a:moveTo>
                <a:cubicBezTo>
                  <a:pt x="10615" y="3633"/>
                  <a:pt x="10505" y="3899"/>
                  <a:pt x="10662" y="4053"/>
                </a:cubicBezTo>
                <a:cubicBezTo>
                  <a:pt x="10712" y="4103"/>
                  <a:pt x="10774" y="4126"/>
                  <a:pt x="10835" y="4126"/>
                </a:cubicBezTo>
                <a:cubicBezTo>
                  <a:pt x="10961" y="4126"/>
                  <a:pt x="11082" y="4028"/>
                  <a:pt x="11082" y="3880"/>
                </a:cubicBezTo>
                <a:cubicBezTo>
                  <a:pt x="11082" y="3742"/>
                  <a:pt x="10972" y="3633"/>
                  <a:pt x="10834" y="3633"/>
                </a:cubicBezTo>
                <a:close/>
                <a:moveTo>
                  <a:pt x="12057" y="3633"/>
                </a:moveTo>
                <a:cubicBezTo>
                  <a:pt x="11834" y="3633"/>
                  <a:pt x="11724" y="3899"/>
                  <a:pt x="11881" y="4053"/>
                </a:cubicBezTo>
                <a:cubicBezTo>
                  <a:pt x="11932" y="4103"/>
                  <a:pt x="11994" y="4126"/>
                  <a:pt x="12055" y="4126"/>
                </a:cubicBezTo>
                <a:cubicBezTo>
                  <a:pt x="12181" y="4126"/>
                  <a:pt x="12301" y="4028"/>
                  <a:pt x="12301" y="3880"/>
                </a:cubicBezTo>
                <a:cubicBezTo>
                  <a:pt x="12301" y="3742"/>
                  <a:pt x="12191" y="3633"/>
                  <a:pt x="12057" y="3633"/>
                </a:cubicBezTo>
                <a:close/>
                <a:moveTo>
                  <a:pt x="13276" y="3633"/>
                </a:moveTo>
                <a:cubicBezTo>
                  <a:pt x="13056" y="3633"/>
                  <a:pt x="12943" y="3899"/>
                  <a:pt x="13100" y="4053"/>
                </a:cubicBezTo>
                <a:cubicBezTo>
                  <a:pt x="13151" y="4103"/>
                  <a:pt x="13214" y="4126"/>
                  <a:pt x="13275" y="4126"/>
                </a:cubicBezTo>
                <a:cubicBezTo>
                  <a:pt x="13402" y="4126"/>
                  <a:pt x="13523" y="4028"/>
                  <a:pt x="13523" y="3880"/>
                </a:cubicBezTo>
                <a:cubicBezTo>
                  <a:pt x="13523" y="3742"/>
                  <a:pt x="13410" y="3633"/>
                  <a:pt x="13276" y="3633"/>
                </a:cubicBezTo>
                <a:close/>
                <a:moveTo>
                  <a:pt x="14495" y="3633"/>
                </a:moveTo>
                <a:cubicBezTo>
                  <a:pt x="14275" y="3633"/>
                  <a:pt x="14166" y="3899"/>
                  <a:pt x="14319" y="4053"/>
                </a:cubicBezTo>
                <a:cubicBezTo>
                  <a:pt x="14370" y="4103"/>
                  <a:pt x="14433" y="4126"/>
                  <a:pt x="14494" y="4126"/>
                </a:cubicBezTo>
                <a:cubicBezTo>
                  <a:pt x="14621" y="4126"/>
                  <a:pt x="14742" y="4028"/>
                  <a:pt x="14742" y="3880"/>
                </a:cubicBezTo>
                <a:cubicBezTo>
                  <a:pt x="14742" y="3742"/>
                  <a:pt x="14629" y="3633"/>
                  <a:pt x="14495" y="3633"/>
                </a:cubicBezTo>
                <a:close/>
                <a:moveTo>
                  <a:pt x="15714" y="3633"/>
                </a:moveTo>
                <a:cubicBezTo>
                  <a:pt x="15494" y="3633"/>
                  <a:pt x="15385" y="3899"/>
                  <a:pt x="15538" y="4053"/>
                </a:cubicBezTo>
                <a:cubicBezTo>
                  <a:pt x="15589" y="4103"/>
                  <a:pt x="15652" y="4126"/>
                  <a:pt x="15713" y="4126"/>
                </a:cubicBezTo>
                <a:cubicBezTo>
                  <a:pt x="15840" y="4126"/>
                  <a:pt x="15961" y="4028"/>
                  <a:pt x="15961" y="3880"/>
                </a:cubicBezTo>
                <a:cubicBezTo>
                  <a:pt x="15961" y="3742"/>
                  <a:pt x="15852" y="3633"/>
                  <a:pt x="15714" y="3633"/>
                </a:cubicBezTo>
                <a:close/>
                <a:moveTo>
                  <a:pt x="16933" y="3633"/>
                </a:moveTo>
                <a:cubicBezTo>
                  <a:pt x="16713" y="3633"/>
                  <a:pt x="16604" y="3899"/>
                  <a:pt x="16757" y="4053"/>
                </a:cubicBezTo>
                <a:cubicBezTo>
                  <a:pt x="16808" y="4103"/>
                  <a:pt x="16871" y="4126"/>
                  <a:pt x="16932" y="4126"/>
                </a:cubicBezTo>
                <a:cubicBezTo>
                  <a:pt x="17059" y="4126"/>
                  <a:pt x="17180" y="4028"/>
                  <a:pt x="17180" y="3880"/>
                </a:cubicBezTo>
                <a:cubicBezTo>
                  <a:pt x="17180" y="3742"/>
                  <a:pt x="17071" y="3633"/>
                  <a:pt x="16933" y="3633"/>
                </a:cubicBezTo>
                <a:close/>
                <a:moveTo>
                  <a:pt x="18152" y="3633"/>
                </a:moveTo>
                <a:cubicBezTo>
                  <a:pt x="17932" y="3633"/>
                  <a:pt x="17823" y="3899"/>
                  <a:pt x="17979" y="4053"/>
                </a:cubicBezTo>
                <a:cubicBezTo>
                  <a:pt x="18029" y="4103"/>
                  <a:pt x="18091" y="4126"/>
                  <a:pt x="18152" y="4126"/>
                </a:cubicBezTo>
                <a:cubicBezTo>
                  <a:pt x="18278" y="4126"/>
                  <a:pt x="18399" y="4028"/>
                  <a:pt x="18399" y="3880"/>
                </a:cubicBezTo>
                <a:cubicBezTo>
                  <a:pt x="18399" y="3742"/>
                  <a:pt x="18290" y="3633"/>
                  <a:pt x="18152" y="3633"/>
                </a:cubicBezTo>
                <a:close/>
                <a:moveTo>
                  <a:pt x="19374" y="3633"/>
                </a:moveTo>
                <a:cubicBezTo>
                  <a:pt x="19151" y="3633"/>
                  <a:pt x="19042" y="3899"/>
                  <a:pt x="19198" y="4053"/>
                </a:cubicBezTo>
                <a:cubicBezTo>
                  <a:pt x="19248" y="4103"/>
                  <a:pt x="19310" y="4126"/>
                  <a:pt x="19371" y="4126"/>
                </a:cubicBezTo>
                <a:cubicBezTo>
                  <a:pt x="19497" y="4126"/>
                  <a:pt x="19618" y="4028"/>
                  <a:pt x="19618" y="3880"/>
                </a:cubicBezTo>
                <a:cubicBezTo>
                  <a:pt x="19618" y="3742"/>
                  <a:pt x="19509" y="3633"/>
                  <a:pt x="19374" y="3633"/>
                </a:cubicBezTo>
                <a:close/>
                <a:moveTo>
                  <a:pt x="29130" y="3633"/>
                </a:moveTo>
                <a:cubicBezTo>
                  <a:pt x="28910" y="3633"/>
                  <a:pt x="28797" y="3899"/>
                  <a:pt x="28954" y="4056"/>
                </a:cubicBezTo>
                <a:cubicBezTo>
                  <a:pt x="29004" y="4105"/>
                  <a:pt x="29066" y="4127"/>
                  <a:pt x="29126" y="4127"/>
                </a:cubicBezTo>
                <a:cubicBezTo>
                  <a:pt x="29253" y="4127"/>
                  <a:pt x="29374" y="4029"/>
                  <a:pt x="29374" y="3880"/>
                </a:cubicBezTo>
                <a:cubicBezTo>
                  <a:pt x="29374" y="3742"/>
                  <a:pt x="29264" y="3633"/>
                  <a:pt x="29130" y="3633"/>
                </a:cubicBezTo>
                <a:close/>
                <a:moveTo>
                  <a:pt x="30349" y="3633"/>
                </a:moveTo>
                <a:cubicBezTo>
                  <a:pt x="30129" y="3633"/>
                  <a:pt x="30020" y="3899"/>
                  <a:pt x="30173" y="4056"/>
                </a:cubicBezTo>
                <a:cubicBezTo>
                  <a:pt x="30223" y="4105"/>
                  <a:pt x="30285" y="4127"/>
                  <a:pt x="30346" y="4127"/>
                </a:cubicBezTo>
                <a:cubicBezTo>
                  <a:pt x="30474" y="4127"/>
                  <a:pt x="30596" y="4029"/>
                  <a:pt x="30596" y="3880"/>
                </a:cubicBezTo>
                <a:cubicBezTo>
                  <a:pt x="30596" y="3742"/>
                  <a:pt x="30483" y="3633"/>
                  <a:pt x="30349" y="3633"/>
                </a:cubicBezTo>
                <a:close/>
                <a:moveTo>
                  <a:pt x="31568" y="3633"/>
                </a:moveTo>
                <a:cubicBezTo>
                  <a:pt x="31348" y="3633"/>
                  <a:pt x="31239" y="3899"/>
                  <a:pt x="31392" y="4056"/>
                </a:cubicBezTo>
                <a:cubicBezTo>
                  <a:pt x="31443" y="4105"/>
                  <a:pt x="31504" y="4127"/>
                  <a:pt x="31565" y="4127"/>
                </a:cubicBezTo>
                <a:cubicBezTo>
                  <a:pt x="31693" y="4127"/>
                  <a:pt x="31815" y="4029"/>
                  <a:pt x="31815" y="3880"/>
                </a:cubicBezTo>
                <a:cubicBezTo>
                  <a:pt x="31815" y="3742"/>
                  <a:pt x="31702" y="3633"/>
                  <a:pt x="31568" y="3633"/>
                </a:cubicBezTo>
                <a:close/>
                <a:moveTo>
                  <a:pt x="32787" y="3633"/>
                </a:moveTo>
                <a:cubicBezTo>
                  <a:pt x="32567" y="3633"/>
                  <a:pt x="32458" y="3899"/>
                  <a:pt x="32611" y="4056"/>
                </a:cubicBezTo>
                <a:cubicBezTo>
                  <a:pt x="32662" y="4105"/>
                  <a:pt x="32723" y="4127"/>
                  <a:pt x="32784" y="4127"/>
                </a:cubicBezTo>
                <a:cubicBezTo>
                  <a:pt x="32912" y="4127"/>
                  <a:pt x="33034" y="4029"/>
                  <a:pt x="33034" y="3880"/>
                </a:cubicBezTo>
                <a:cubicBezTo>
                  <a:pt x="33034" y="3742"/>
                  <a:pt x="32925" y="3633"/>
                  <a:pt x="32787" y="3633"/>
                </a:cubicBezTo>
                <a:close/>
                <a:moveTo>
                  <a:pt x="34006" y="3633"/>
                </a:moveTo>
                <a:cubicBezTo>
                  <a:pt x="33786" y="3633"/>
                  <a:pt x="33677" y="3899"/>
                  <a:pt x="33833" y="4056"/>
                </a:cubicBezTo>
                <a:cubicBezTo>
                  <a:pt x="33883" y="4105"/>
                  <a:pt x="33944" y="4127"/>
                  <a:pt x="34004" y="4127"/>
                </a:cubicBezTo>
                <a:cubicBezTo>
                  <a:pt x="34131" y="4127"/>
                  <a:pt x="34253" y="4029"/>
                  <a:pt x="34253" y="3880"/>
                </a:cubicBezTo>
                <a:cubicBezTo>
                  <a:pt x="34253" y="3742"/>
                  <a:pt x="34144" y="3633"/>
                  <a:pt x="34006" y="3633"/>
                </a:cubicBezTo>
                <a:close/>
                <a:moveTo>
                  <a:pt x="35225" y="3633"/>
                </a:moveTo>
                <a:cubicBezTo>
                  <a:pt x="35005" y="3633"/>
                  <a:pt x="34896" y="3899"/>
                  <a:pt x="35052" y="4056"/>
                </a:cubicBezTo>
                <a:cubicBezTo>
                  <a:pt x="35102" y="4105"/>
                  <a:pt x="35163" y="4127"/>
                  <a:pt x="35223" y="4127"/>
                </a:cubicBezTo>
                <a:cubicBezTo>
                  <a:pt x="35350" y="4127"/>
                  <a:pt x="35472" y="4029"/>
                  <a:pt x="35472" y="3880"/>
                </a:cubicBezTo>
                <a:cubicBezTo>
                  <a:pt x="35472" y="3742"/>
                  <a:pt x="35363" y="3633"/>
                  <a:pt x="35225" y="3633"/>
                </a:cubicBezTo>
                <a:close/>
                <a:moveTo>
                  <a:pt x="28152" y="3836"/>
                </a:moveTo>
                <a:lnTo>
                  <a:pt x="28152" y="3836"/>
                </a:lnTo>
                <a:cubicBezTo>
                  <a:pt x="27992" y="3874"/>
                  <a:pt x="27832" y="3915"/>
                  <a:pt x="27672" y="3952"/>
                </a:cubicBezTo>
                <a:cubicBezTo>
                  <a:pt x="27704" y="4059"/>
                  <a:pt x="27803" y="4128"/>
                  <a:pt x="27911" y="4128"/>
                </a:cubicBezTo>
                <a:cubicBezTo>
                  <a:pt x="27929" y="4128"/>
                  <a:pt x="27948" y="4126"/>
                  <a:pt x="27967" y="4121"/>
                </a:cubicBezTo>
                <a:cubicBezTo>
                  <a:pt x="28095" y="4090"/>
                  <a:pt x="28174" y="3965"/>
                  <a:pt x="28152" y="3836"/>
                </a:cubicBezTo>
                <a:close/>
                <a:moveTo>
                  <a:pt x="37428" y="3946"/>
                </a:moveTo>
                <a:cubicBezTo>
                  <a:pt x="37459" y="4053"/>
                  <a:pt x="37556" y="4125"/>
                  <a:pt x="37666" y="4128"/>
                </a:cubicBezTo>
                <a:cubicBezTo>
                  <a:pt x="37710" y="4128"/>
                  <a:pt x="37757" y="4112"/>
                  <a:pt x="37794" y="4090"/>
                </a:cubicBezTo>
                <a:cubicBezTo>
                  <a:pt x="37675" y="4040"/>
                  <a:pt x="37553" y="3993"/>
                  <a:pt x="37428" y="3946"/>
                </a:cubicBezTo>
                <a:close/>
                <a:moveTo>
                  <a:pt x="3520" y="4852"/>
                </a:moveTo>
                <a:cubicBezTo>
                  <a:pt x="3495" y="4852"/>
                  <a:pt x="3470" y="4855"/>
                  <a:pt x="3448" y="4864"/>
                </a:cubicBezTo>
                <a:cubicBezTo>
                  <a:pt x="3388" y="4936"/>
                  <a:pt x="3329" y="5008"/>
                  <a:pt x="3272" y="5080"/>
                </a:cubicBezTo>
                <a:cubicBezTo>
                  <a:pt x="3272" y="5087"/>
                  <a:pt x="3272" y="5093"/>
                  <a:pt x="3272" y="5099"/>
                </a:cubicBezTo>
                <a:cubicBezTo>
                  <a:pt x="3272" y="5248"/>
                  <a:pt x="3395" y="5346"/>
                  <a:pt x="3522" y="5346"/>
                </a:cubicBezTo>
                <a:cubicBezTo>
                  <a:pt x="3582" y="5346"/>
                  <a:pt x="3643" y="5324"/>
                  <a:pt x="3692" y="5275"/>
                </a:cubicBezTo>
                <a:cubicBezTo>
                  <a:pt x="3849" y="5118"/>
                  <a:pt x="3739" y="4852"/>
                  <a:pt x="3520" y="4852"/>
                </a:cubicBezTo>
                <a:close/>
                <a:moveTo>
                  <a:pt x="4739" y="4852"/>
                </a:moveTo>
                <a:cubicBezTo>
                  <a:pt x="4520" y="4852"/>
                  <a:pt x="4407" y="5118"/>
                  <a:pt x="4564" y="5275"/>
                </a:cubicBezTo>
                <a:cubicBezTo>
                  <a:pt x="4614" y="5324"/>
                  <a:pt x="4676" y="5346"/>
                  <a:pt x="4736" y="5346"/>
                </a:cubicBezTo>
                <a:cubicBezTo>
                  <a:pt x="4864" y="5346"/>
                  <a:pt x="4987" y="5248"/>
                  <a:pt x="4987" y="5099"/>
                </a:cubicBezTo>
                <a:cubicBezTo>
                  <a:pt x="4984" y="4961"/>
                  <a:pt x="4874" y="4852"/>
                  <a:pt x="4739" y="4852"/>
                </a:cubicBezTo>
                <a:close/>
                <a:moveTo>
                  <a:pt x="5958" y="4852"/>
                </a:moveTo>
                <a:cubicBezTo>
                  <a:pt x="5739" y="4852"/>
                  <a:pt x="5629" y="5118"/>
                  <a:pt x="5783" y="5275"/>
                </a:cubicBezTo>
                <a:cubicBezTo>
                  <a:pt x="5833" y="5324"/>
                  <a:pt x="5895" y="5346"/>
                  <a:pt x="5955" y="5346"/>
                </a:cubicBezTo>
                <a:cubicBezTo>
                  <a:pt x="6083" y="5346"/>
                  <a:pt x="6206" y="5248"/>
                  <a:pt x="6206" y="5099"/>
                </a:cubicBezTo>
                <a:cubicBezTo>
                  <a:pt x="6206" y="4961"/>
                  <a:pt x="6093" y="4852"/>
                  <a:pt x="5958" y="4852"/>
                </a:cubicBezTo>
                <a:close/>
                <a:moveTo>
                  <a:pt x="7177" y="4852"/>
                </a:moveTo>
                <a:cubicBezTo>
                  <a:pt x="6958" y="4852"/>
                  <a:pt x="6848" y="5118"/>
                  <a:pt x="7002" y="5275"/>
                </a:cubicBezTo>
                <a:cubicBezTo>
                  <a:pt x="7052" y="5324"/>
                  <a:pt x="7114" y="5346"/>
                  <a:pt x="7175" y="5346"/>
                </a:cubicBezTo>
                <a:cubicBezTo>
                  <a:pt x="7302" y="5346"/>
                  <a:pt x="7425" y="5248"/>
                  <a:pt x="7425" y="5099"/>
                </a:cubicBezTo>
                <a:cubicBezTo>
                  <a:pt x="7425" y="4961"/>
                  <a:pt x="7315" y="4852"/>
                  <a:pt x="7177" y="4852"/>
                </a:cubicBezTo>
                <a:close/>
                <a:moveTo>
                  <a:pt x="8396" y="4852"/>
                </a:moveTo>
                <a:cubicBezTo>
                  <a:pt x="8177" y="4852"/>
                  <a:pt x="8067" y="5118"/>
                  <a:pt x="8224" y="5275"/>
                </a:cubicBezTo>
                <a:cubicBezTo>
                  <a:pt x="8273" y="5324"/>
                  <a:pt x="8334" y="5346"/>
                  <a:pt x="8395" y="5346"/>
                </a:cubicBezTo>
                <a:cubicBezTo>
                  <a:pt x="8521" y="5346"/>
                  <a:pt x="8644" y="5248"/>
                  <a:pt x="8644" y="5099"/>
                </a:cubicBezTo>
                <a:cubicBezTo>
                  <a:pt x="8644" y="4961"/>
                  <a:pt x="8534" y="4852"/>
                  <a:pt x="8396" y="4852"/>
                </a:cubicBezTo>
                <a:close/>
                <a:moveTo>
                  <a:pt x="9615" y="4852"/>
                </a:moveTo>
                <a:cubicBezTo>
                  <a:pt x="9396" y="4852"/>
                  <a:pt x="9286" y="5118"/>
                  <a:pt x="9443" y="5275"/>
                </a:cubicBezTo>
                <a:cubicBezTo>
                  <a:pt x="9492" y="5324"/>
                  <a:pt x="9553" y="5346"/>
                  <a:pt x="9614" y="5346"/>
                </a:cubicBezTo>
                <a:cubicBezTo>
                  <a:pt x="9740" y="5346"/>
                  <a:pt x="9863" y="5248"/>
                  <a:pt x="9863" y="5099"/>
                </a:cubicBezTo>
                <a:cubicBezTo>
                  <a:pt x="9863" y="4961"/>
                  <a:pt x="9753" y="4852"/>
                  <a:pt x="9615" y="4852"/>
                </a:cubicBezTo>
                <a:close/>
                <a:moveTo>
                  <a:pt x="10834" y="4852"/>
                </a:moveTo>
                <a:cubicBezTo>
                  <a:pt x="10615" y="4852"/>
                  <a:pt x="10505" y="5118"/>
                  <a:pt x="10662" y="5275"/>
                </a:cubicBezTo>
                <a:cubicBezTo>
                  <a:pt x="10711" y="5324"/>
                  <a:pt x="10773" y="5346"/>
                  <a:pt x="10833" y="5346"/>
                </a:cubicBezTo>
                <a:cubicBezTo>
                  <a:pt x="10959" y="5346"/>
                  <a:pt x="11082" y="5248"/>
                  <a:pt x="11082" y="5099"/>
                </a:cubicBezTo>
                <a:cubicBezTo>
                  <a:pt x="11082" y="4961"/>
                  <a:pt x="10972" y="4852"/>
                  <a:pt x="10834" y="4852"/>
                </a:cubicBezTo>
                <a:close/>
                <a:moveTo>
                  <a:pt x="12057" y="4852"/>
                </a:moveTo>
                <a:cubicBezTo>
                  <a:pt x="11834" y="4852"/>
                  <a:pt x="11724" y="5118"/>
                  <a:pt x="11881" y="5275"/>
                </a:cubicBezTo>
                <a:cubicBezTo>
                  <a:pt x="11931" y="5324"/>
                  <a:pt x="11993" y="5346"/>
                  <a:pt x="12053" y="5346"/>
                </a:cubicBezTo>
                <a:cubicBezTo>
                  <a:pt x="12180" y="5346"/>
                  <a:pt x="12301" y="5248"/>
                  <a:pt x="12301" y="5099"/>
                </a:cubicBezTo>
                <a:cubicBezTo>
                  <a:pt x="12301" y="4961"/>
                  <a:pt x="12191" y="4852"/>
                  <a:pt x="12057" y="4852"/>
                </a:cubicBezTo>
                <a:close/>
                <a:moveTo>
                  <a:pt x="13276" y="4852"/>
                </a:moveTo>
                <a:cubicBezTo>
                  <a:pt x="13056" y="4852"/>
                  <a:pt x="12943" y="5118"/>
                  <a:pt x="13100" y="5275"/>
                </a:cubicBezTo>
                <a:cubicBezTo>
                  <a:pt x="13151" y="5324"/>
                  <a:pt x="13212" y="5346"/>
                  <a:pt x="13273" y="5346"/>
                </a:cubicBezTo>
                <a:cubicBezTo>
                  <a:pt x="13401" y="5346"/>
                  <a:pt x="13523" y="5248"/>
                  <a:pt x="13523" y="5099"/>
                </a:cubicBezTo>
                <a:cubicBezTo>
                  <a:pt x="13523" y="4961"/>
                  <a:pt x="13410" y="4852"/>
                  <a:pt x="13276" y="4852"/>
                </a:cubicBezTo>
                <a:close/>
                <a:moveTo>
                  <a:pt x="14495" y="4852"/>
                </a:moveTo>
                <a:cubicBezTo>
                  <a:pt x="14275" y="4852"/>
                  <a:pt x="14166" y="5118"/>
                  <a:pt x="14319" y="5275"/>
                </a:cubicBezTo>
                <a:cubicBezTo>
                  <a:pt x="14370" y="5324"/>
                  <a:pt x="14431" y="5346"/>
                  <a:pt x="14492" y="5346"/>
                </a:cubicBezTo>
                <a:cubicBezTo>
                  <a:pt x="14620" y="5346"/>
                  <a:pt x="14742" y="5248"/>
                  <a:pt x="14742" y="5099"/>
                </a:cubicBezTo>
                <a:cubicBezTo>
                  <a:pt x="14742" y="4961"/>
                  <a:pt x="14629" y="4852"/>
                  <a:pt x="14495" y="4852"/>
                </a:cubicBezTo>
                <a:close/>
                <a:moveTo>
                  <a:pt x="15714" y="4852"/>
                </a:moveTo>
                <a:cubicBezTo>
                  <a:pt x="15494" y="4852"/>
                  <a:pt x="15385" y="5118"/>
                  <a:pt x="15538" y="5275"/>
                </a:cubicBezTo>
                <a:cubicBezTo>
                  <a:pt x="15589" y="5324"/>
                  <a:pt x="15650" y="5346"/>
                  <a:pt x="15711" y="5346"/>
                </a:cubicBezTo>
                <a:cubicBezTo>
                  <a:pt x="15839" y="5346"/>
                  <a:pt x="15961" y="5248"/>
                  <a:pt x="15961" y="5099"/>
                </a:cubicBezTo>
                <a:cubicBezTo>
                  <a:pt x="15961" y="4961"/>
                  <a:pt x="15852" y="4852"/>
                  <a:pt x="15714" y="4852"/>
                </a:cubicBezTo>
                <a:close/>
                <a:moveTo>
                  <a:pt x="16933" y="4852"/>
                </a:moveTo>
                <a:cubicBezTo>
                  <a:pt x="16713" y="4852"/>
                  <a:pt x="16604" y="5118"/>
                  <a:pt x="16757" y="5275"/>
                </a:cubicBezTo>
                <a:cubicBezTo>
                  <a:pt x="16808" y="5324"/>
                  <a:pt x="16869" y="5346"/>
                  <a:pt x="16930" y="5346"/>
                </a:cubicBezTo>
                <a:cubicBezTo>
                  <a:pt x="17058" y="5346"/>
                  <a:pt x="17180" y="5248"/>
                  <a:pt x="17180" y="5099"/>
                </a:cubicBezTo>
                <a:cubicBezTo>
                  <a:pt x="17180" y="4961"/>
                  <a:pt x="17071" y="4852"/>
                  <a:pt x="16933" y="4852"/>
                </a:cubicBezTo>
                <a:close/>
                <a:moveTo>
                  <a:pt x="18152" y="4852"/>
                </a:moveTo>
                <a:cubicBezTo>
                  <a:pt x="17932" y="4852"/>
                  <a:pt x="17823" y="5118"/>
                  <a:pt x="17979" y="5275"/>
                </a:cubicBezTo>
                <a:cubicBezTo>
                  <a:pt x="18029" y="5324"/>
                  <a:pt x="18090" y="5346"/>
                  <a:pt x="18150" y="5346"/>
                </a:cubicBezTo>
                <a:cubicBezTo>
                  <a:pt x="18277" y="5346"/>
                  <a:pt x="18399" y="5248"/>
                  <a:pt x="18399" y="5099"/>
                </a:cubicBezTo>
                <a:cubicBezTo>
                  <a:pt x="18399" y="4961"/>
                  <a:pt x="18290" y="4852"/>
                  <a:pt x="18152" y="4852"/>
                </a:cubicBezTo>
                <a:close/>
                <a:moveTo>
                  <a:pt x="19374" y="4852"/>
                </a:moveTo>
                <a:cubicBezTo>
                  <a:pt x="19151" y="4852"/>
                  <a:pt x="19042" y="5118"/>
                  <a:pt x="19198" y="5275"/>
                </a:cubicBezTo>
                <a:cubicBezTo>
                  <a:pt x="19248" y="5324"/>
                  <a:pt x="19309" y="5346"/>
                  <a:pt x="19369" y="5346"/>
                </a:cubicBezTo>
                <a:cubicBezTo>
                  <a:pt x="19496" y="5346"/>
                  <a:pt x="19618" y="5248"/>
                  <a:pt x="19618" y="5099"/>
                </a:cubicBezTo>
                <a:cubicBezTo>
                  <a:pt x="19618" y="4961"/>
                  <a:pt x="19509" y="4852"/>
                  <a:pt x="19374" y="4852"/>
                </a:cubicBezTo>
                <a:close/>
                <a:moveTo>
                  <a:pt x="20593" y="4852"/>
                </a:moveTo>
                <a:cubicBezTo>
                  <a:pt x="20371" y="4852"/>
                  <a:pt x="20261" y="5118"/>
                  <a:pt x="20418" y="5275"/>
                </a:cubicBezTo>
                <a:cubicBezTo>
                  <a:pt x="20467" y="5324"/>
                  <a:pt x="20528" y="5346"/>
                  <a:pt x="20588" y="5346"/>
                </a:cubicBezTo>
                <a:cubicBezTo>
                  <a:pt x="20715" y="5346"/>
                  <a:pt x="20837" y="5248"/>
                  <a:pt x="20837" y="5099"/>
                </a:cubicBezTo>
                <a:cubicBezTo>
                  <a:pt x="20837" y="4961"/>
                  <a:pt x="20728" y="4852"/>
                  <a:pt x="20593" y="4852"/>
                </a:cubicBezTo>
                <a:close/>
                <a:moveTo>
                  <a:pt x="21812" y="4852"/>
                </a:moveTo>
                <a:cubicBezTo>
                  <a:pt x="21593" y="4852"/>
                  <a:pt x="21480" y="5118"/>
                  <a:pt x="21637" y="5275"/>
                </a:cubicBezTo>
                <a:cubicBezTo>
                  <a:pt x="21687" y="5324"/>
                  <a:pt x="21749" y="5346"/>
                  <a:pt x="21809" y="5346"/>
                </a:cubicBezTo>
                <a:cubicBezTo>
                  <a:pt x="21937" y="5346"/>
                  <a:pt x="22060" y="5248"/>
                  <a:pt x="22060" y="5099"/>
                </a:cubicBezTo>
                <a:cubicBezTo>
                  <a:pt x="22056" y="4961"/>
                  <a:pt x="21947" y="4852"/>
                  <a:pt x="21812" y="4852"/>
                </a:cubicBezTo>
                <a:close/>
                <a:moveTo>
                  <a:pt x="23031" y="4852"/>
                </a:moveTo>
                <a:cubicBezTo>
                  <a:pt x="22812" y="4852"/>
                  <a:pt x="22702" y="5118"/>
                  <a:pt x="22856" y="5275"/>
                </a:cubicBezTo>
                <a:cubicBezTo>
                  <a:pt x="22906" y="5324"/>
                  <a:pt x="22968" y="5346"/>
                  <a:pt x="23028" y="5346"/>
                </a:cubicBezTo>
                <a:cubicBezTo>
                  <a:pt x="23156" y="5346"/>
                  <a:pt x="23279" y="5248"/>
                  <a:pt x="23279" y="5099"/>
                </a:cubicBezTo>
                <a:cubicBezTo>
                  <a:pt x="23279" y="4961"/>
                  <a:pt x="23166" y="4852"/>
                  <a:pt x="23031" y="4852"/>
                </a:cubicBezTo>
                <a:close/>
                <a:moveTo>
                  <a:pt x="24250" y="4852"/>
                </a:moveTo>
                <a:cubicBezTo>
                  <a:pt x="24031" y="4852"/>
                  <a:pt x="23921" y="5118"/>
                  <a:pt x="24075" y="5275"/>
                </a:cubicBezTo>
                <a:cubicBezTo>
                  <a:pt x="24125" y="5324"/>
                  <a:pt x="24187" y="5346"/>
                  <a:pt x="24248" y="5346"/>
                </a:cubicBezTo>
                <a:cubicBezTo>
                  <a:pt x="24375" y="5346"/>
                  <a:pt x="24498" y="5248"/>
                  <a:pt x="24498" y="5099"/>
                </a:cubicBezTo>
                <a:cubicBezTo>
                  <a:pt x="24498" y="4961"/>
                  <a:pt x="24388" y="4852"/>
                  <a:pt x="24250" y="4852"/>
                </a:cubicBezTo>
                <a:close/>
                <a:moveTo>
                  <a:pt x="25469" y="4852"/>
                </a:moveTo>
                <a:cubicBezTo>
                  <a:pt x="25250" y="4852"/>
                  <a:pt x="25140" y="5118"/>
                  <a:pt x="25297" y="5275"/>
                </a:cubicBezTo>
                <a:cubicBezTo>
                  <a:pt x="25346" y="5324"/>
                  <a:pt x="25407" y="5346"/>
                  <a:pt x="25468" y="5346"/>
                </a:cubicBezTo>
                <a:cubicBezTo>
                  <a:pt x="25594" y="5346"/>
                  <a:pt x="25717" y="5248"/>
                  <a:pt x="25717" y="5099"/>
                </a:cubicBezTo>
                <a:cubicBezTo>
                  <a:pt x="25717" y="4964"/>
                  <a:pt x="25607" y="4852"/>
                  <a:pt x="25469" y="4852"/>
                </a:cubicBezTo>
                <a:close/>
                <a:moveTo>
                  <a:pt x="26688" y="4852"/>
                </a:moveTo>
                <a:cubicBezTo>
                  <a:pt x="26469" y="4852"/>
                  <a:pt x="26359" y="5118"/>
                  <a:pt x="26516" y="5275"/>
                </a:cubicBezTo>
                <a:cubicBezTo>
                  <a:pt x="26565" y="5324"/>
                  <a:pt x="26626" y="5346"/>
                  <a:pt x="26687" y="5346"/>
                </a:cubicBezTo>
                <a:cubicBezTo>
                  <a:pt x="26813" y="5346"/>
                  <a:pt x="26936" y="5248"/>
                  <a:pt x="26936" y="5099"/>
                </a:cubicBezTo>
                <a:cubicBezTo>
                  <a:pt x="26936" y="4964"/>
                  <a:pt x="26826" y="4852"/>
                  <a:pt x="26688" y="4852"/>
                </a:cubicBezTo>
                <a:close/>
                <a:moveTo>
                  <a:pt x="27910" y="4852"/>
                </a:moveTo>
                <a:cubicBezTo>
                  <a:pt x="27688" y="4852"/>
                  <a:pt x="27578" y="5118"/>
                  <a:pt x="27735" y="5275"/>
                </a:cubicBezTo>
                <a:cubicBezTo>
                  <a:pt x="27784" y="5324"/>
                  <a:pt x="27846" y="5346"/>
                  <a:pt x="27906" y="5346"/>
                </a:cubicBezTo>
                <a:cubicBezTo>
                  <a:pt x="28032" y="5346"/>
                  <a:pt x="28155" y="5248"/>
                  <a:pt x="28155" y="5099"/>
                </a:cubicBezTo>
                <a:cubicBezTo>
                  <a:pt x="28155" y="4961"/>
                  <a:pt x="28045" y="4852"/>
                  <a:pt x="27910" y="4852"/>
                </a:cubicBezTo>
                <a:close/>
                <a:moveTo>
                  <a:pt x="29130" y="4852"/>
                </a:moveTo>
                <a:cubicBezTo>
                  <a:pt x="28907" y="4852"/>
                  <a:pt x="28797" y="5118"/>
                  <a:pt x="28954" y="5275"/>
                </a:cubicBezTo>
                <a:cubicBezTo>
                  <a:pt x="29004" y="5324"/>
                  <a:pt x="29066" y="5346"/>
                  <a:pt x="29126" y="5346"/>
                </a:cubicBezTo>
                <a:cubicBezTo>
                  <a:pt x="29253" y="5346"/>
                  <a:pt x="29374" y="5248"/>
                  <a:pt x="29374" y="5099"/>
                </a:cubicBezTo>
                <a:cubicBezTo>
                  <a:pt x="29374" y="4964"/>
                  <a:pt x="29264" y="4852"/>
                  <a:pt x="29130" y="4852"/>
                </a:cubicBezTo>
                <a:close/>
                <a:moveTo>
                  <a:pt x="30349" y="4852"/>
                </a:moveTo>
                <a:cubicBezTo>
                  <a:pt x="30129" y="4852"/>
                  <a:pt x="30016" y="5118"/>
                  <a:pt x="30173" y="5275"/>
                </a:cubicBezTo>
                <a:cubicBezTo>
                  <a:pt x="30223" y="5324"/>
                  <a:pt x="30285" y="5346"/>
                  <a:pt x="30346" y="5346"/>
                </a:cubicBezTo>
                <a:cubicBezTo>
                  <a:pt x="30474" y="5346"/>
                  <a:pt x="30596" y="5248"/>
                  <a:pt x="30596" y="5099"/>
                </a:cubicBezTo>
                <a:cubicBezTo>
                  <a:pt x="30596" y="4961"/>
                  <a:pt x="30483" y="4852"/>
                  <a:pt x="30349" y="4852"/>
                </a:cubicBezTo>
                <a:close/>
                <a:moveTo>
                  <a:pt x="31568" y="4852"/>
                </a:moveTo>
                <a:cubicBezTo>
                  <a:pt x="31348" y="4852"/>
                  <a:pt x="31239" y="5118"/>
                  <a:pt x="31392" y="5275"/>
                </a:cubicBezTo>
                <a:cubicBezTo>
                  <a:pt x="31443" y="5324"/>
                  <a:pt x="31504" y="5346"/>
                  <a:pt x="31565" y="5346"/>
                </a:cubicBezTo>
                <a:cubicBezTo>
                  <a:pt x="31693" y="5346"/>
                  <a:pt x="31815" y="5248"/>
                  <a:pt x="31815" y="5099"/>
                </a:cubicBezTo>
                <a:cubicBezTo>
                  <a:pt x="31815" y="4961"/>
                  <a:pt x="31702" y="4852"/>
                  <a:pt x="31568" y="4852"/>
                </a:cubicBezTo>
                <a:close/>
                <a:moveTo>
                  <a:pt x="32787" y="4852"/>
                </a:moveTo>
                <a:cubicBezTo>
                  <a:pt x="32567" y="4852"/>
                  <a:pt x="32458" y="5118"/>
                  <a:pt x="32611" y="5275"/>
                </a:cubicBezTo>
                <a:cubicBezTo>
                  <a:pt x="32662" y="5324"/>
                  <a:pt x="32723" y="5346"/>
                  <a:pt x="32784" y="5346"/>
                </a:cubicBezTo>
                <a:cubicBezTo>
                  <a:pt x="32912" y="5346"/>
                  <a:pt x="33034" y="5248"/>
                  <a:pt x="33034" y="5099"/>
                </a:cubicBezTo>
                <a:cubicBezTo>
                  <a:pt x="33034" y="4961"/>
                  <a:pt x="32925" y="4852"/>
                  <a:pt x="32787" y="4852"/>
                </a:cubicBezTo>
                <a:close/>
                <a:moveTo>
                  <a:pt x="34006" y="4852"/>
                </a:moveTo>
                <a:cubicBezTo>
                  <a:pt x="33786" y="4852"/>
                  <a:pt x="33677" y="5118"/>
                  <a:pt x="33833" y="5275"/>
                </a:cubicBezTo>
                <a:cubicBezTo>
                  <a:pt x="33883" y="5324"/>
                  <a:pt x="33944" y="5346"/>
                  <a:pt x="34004" y="5346"/>
                </a:cubicBezTo>
                <a:cubicBezTo>
                  <a:pt x="34131" y="5346"/>
                  <a:pt x="34253" y="5248"/>
                  <a:pt x="34253" y="5099"/>
                </a:cubicBezTo>
                <a:cubicBezTo>
                  <a:pt x="34253" y="4964"/>
                  <a:pt x="34144" y="4852"/>
                  <a:pt x="34006" y="4852"/>
                </a:cubicBezTo>
                <a:close/>
                <a:moveTo>
                  <a:pt x="35225" y="4852"/>
                </a:moveTo>
                <a:cubicBezTo>
                  <a:pt x="35005" y="4852"/>
                  <a:pt x="34896" y="5118"/>
                  <a:pt x="35052" y="5275"/>
                </a:cubicBezTo>
                <a:cubicBezTo>
                  <a:pt x="35102" y="5324"/>
                  <a:pt x="35163" y="5346"/>
                  <a:pt x="35223" y="5346"/>
                </a:cubicBezTo>
                <a:cubicBezTo>
                  <a:pt x="35350" y="5346"/>
                  <a:pt x="35472" y="5248"/>
                  <a:pt x="35472" y="5099"/>
                </a:cubicBezTo>
                <a:cubicBezTo>
                  <a:pt x="35472" y="4964"/>
                  <a:pt x="35363" y="4852"/>
                  <a:pt x="35225" y="4852"/>
                </a:cubicBezTo>
                <a:close/>
                <a:moveTo>
                  <a:pt x="36447" y="4852"/>
                </a:moveTo>
                <a:cubicBezTo>
                  <a:pt x="36224" y="4852"/>
                  <a:pt x="36115" y="5118"/>
                  <a:pt x="36271" y="5275"/>
                </a:cubicBezTo>
                <a:cubicBezTo>
                  <a:pt x="36321" y="5324"/>
                  <a:pt x="36382" y="5346"/>
                  <a:pt x="36442" y="5346"/>
                </a:cubicBezTo>
                <a:cubicBezTo>
                  <a:pt x="36569" y="5346"/>
                  <a:pt x="36691" y="5248"/>
                  <a:pt x="36691" y="5099"/>
                </a:cubicBezTo>
                <a:cubicBezTo>
                  <a:pt x="36691" y="4961"/>
                  <a:pt x="36582" y="4852"/>
                  <a:pt x="36447" y="4852"/>
                </a:cubicBezTo>
                <a:close/>
                <a:moveTo>
                  <a:pt x="37666" y="4852"/>
                </a:moveTo>
                <a:cubicBezTo>
                  <a:pt x="37443" y="4852"/>
                  <a:pt x="37334" y="5118"/>
                  <a:pt x="37490" y="5275"/>
                </a:cubicBezTo>
                <a:cubicBezTo>
                  <a:pt x="37541" y="5324"/>
                  <a:pt x="37602" y="5346"/>
                  <a:pt x="37663" y="5346"/>
                </a:cubicBezTo>
                <a:cubicBezTo>
                  <a:pt x="37789" y="5346"/>
                  <a:pt x="37910" y="5248"/>
                  <a:pt x="37910" y="5099"/>
                </a:cubicBezTo>
                <a:cubicBezTo>
                  <a:pt x="37910" y="4964"/>
                  <a:pt x="37801" y="4852"/>
                  <a:pt x="37666" y="4852"/>
                </a:cubicBezTo>
                <a:close/>
                <a:moveTo>
                  <a:pt x="38885" y="4852"/>
                </a:moveTo>
                <a:cubicBezTo>
                  <a:pt x="38666" y="4852"/>
                  <a:pt x="38556" y="5118"/>
                  <a:pt x="38710" y="5275"/>
                </a:cubicBezTo>
                <a:cubicBezTo>
                  <a:pt x="38760" y="5324"/>
                  <a:pt x="38822" y="5346"/>
                  <a:pt x="38882" y="5346"/>
                </a:cubicBezTo>
                <a:cubicBezTo>
                  <a:pt x="39010" y="5346"/>
                  <a:pt x="39133" y="5248"/>
                  <a:pt x="39133" y="5099"/>
                </a:cubicBezTo>
                <a:cubicBezTo>
                  <a:pt x="39133" y="4964"/>
                  <a:pt x="39020" y="4852"/>
                  <a:pt x="38885" y="4852"/>
                </a:cubicBezTo>
                <a:close/>
                <a:moveTo>
                  <a:pt x="39863" y="5149"/>
                </a:moveTo>
                <a:cubicBezTo>
                  <a:pt x="39888" y="5262"/>
                  <a:pt x="39988" y="5347"/>
                  <a:pt x="40104" y="5347"/>
                </a:cubicBezTo>
                <a:cubicBezTo>
                  <a:pt x="40120" y="5347"/>
                  <a:pt x="40135" y="5344"/>
                  <a:pt x="40151" y="5340"/>
                </a:cubicBezTo>
                <a:cubicBezTo>
                  <a:pt x="40057" y="5275"/>
                  <a:pt x="39960" y="5212"/>
                  <a:pt x="39863" y="5149"/>
                </a:cubicBezTo>
                <a:close/>
                <a:moveTo>
                  <a:pt x="3520" y="6071"/>
                </a:moveTo>
                <a:cubicBezTo>
                  <a:pt x="3298" y="6071"/>
                  <a:pt x="3188" y="6337"/>
                  <a:pt x="3345" y="6494"/>
                </a:cubicBezTo>
                <a:cubicBezTo>
                  <a:pt x="3394" y="6543"/>
                  <a:pt x="3455" y="6565"/>
                  <a:pt x="3515" y="6565"/>
                </a:cubicBezTo>
                <a:cubicBezTo>
                  <a:pt x="3642" y="6565"/>
                  <a:pt x="3764" y="6467"/>
                  <a:pt x="3764" y="6318"/>
                </a:cubicBezTo>
                <a:cubicBezTo>
                  <a:pt x="3764" y="6183"/>
                  <a:pt x="3655" y="6071"/>
                  <a:pt x="3520" y="6071"/>
                </a:cubicBezTo>
                <a:close/>
                <a:moveTo>
                  <a:pt x="4739" y="6071"/>
                </a:moveTo>
                <a:cubicBezTo>
                  <a:pt x="4520" y="6071"/>
                  <a:pt x="4407" y="6337"/>
                  <a:pt x="4564" y="6494"/>
                </a:cubicBezTo>
                <a:cubicBezTo>
                  <a:pt x="4614" y="6543"/>
                  <a:pt x="4676" y="6565"/>
                  <a:pt x="4736" y="6565"/>
                </a:cubicBezTo>
                <a:cubicBezTo>
                  <a:pt x="4864" y="6565"/>
                  <a:pt x="4987" y="6467"/>
                  <a:pt x="4987" y="6318"/>
                </a:cubicBezTo>
                <a:cubicBezTo>
                  <a:pt x="4984" y="6183"/>
                  <a:pt x="4874" y="6071"/>
                  <a:pt x="4739" y="6071"/>
                </a:cubicBezTo>
                <a:close/>
                <a:moveTo>
                  <a:pt x="5958" y="6071"/>
                </a:moveTo>
                <a:cubicBezTo>
                  <a:pt x="5739" y="6071"/>
                  <a:pt x="5629" y="6337"/>
                  <a:pt x="5783" y="6494"/>
                </a:cubicBezTo>
                <a:cubicBezTo>
                  <a:pt x="5833" y="6543"/>
                  <a:pt x="5895" y="6565"/>
                  <a:pt x="5955" y="6565"/>
                </a:cubicBezTo>
                <a:cubicBezTo>
                  <a:pt x="6083" y="6565"/>
                  <a:pt x="6206" y="6467"/>
                  <a:pt x="6206" y="6318"/>
                </a:cubicBezTo>
                <a:cubicBezTo>
                  <a:pt x="6206" y="6183"/>
                  <a:pt x="6093" y="6071"/>
                  <a:pt x="5958" y="6071"/>
                </a:cubicBezTo>
                <a:close/>
                <a:moveTo>
                  <a:pt x="7177" y="6071"/>
                </a:moveTo>
                <a:cubicBezTo>
                  <a:pt x="6958" y="6071"/>
                  <a:pt x="6848" y="6337"/>
                  <a:pt x="7002" y="6494"/>
                </a:cubicBezTo>
                <a:cubicBezTo>
                  <a:pt x="7052" y="6543"/>
                  <a:pt x="7114" y="6565"/>
                  <a:pt x="7175" y="6565"/>
                </a:cubicBezTo>
                <a:cubicBezTo>
                  <a:pt x="7302" y="6565"/>
                  <a:pt x="7425" y="6467"/>
                  <a:pt x="7425" y="6318"/>
                </a:cubicBezTo>
                <a:cubicBezTo>
                  <a:pt x="7425" y="6183"/>
                  <a:pt x="7312" y="6071"/>
                  <a:pt x="7177" y="6071"/>
                </a:cubicBezTo>
                <a:close/>
                <a:moveTo>
                  <a:pt x="8396" y="6071"/>
                </a:moveTo>
                <a:cubicBezTo>
                  <a:pt x="8177" y="6071"/>
                  <a:pt x="8067" y="6337"/>
                  <a:pt x="8224" y="6494"/>
                </a:cubicBezTo>
                <a:cubicBezTo>
                  <a:pt x="8273" y="6543"/>
                  <a:pt x="8334" y="6565"/>
                  <a:pt x="8395" y="6565"/>
                </a:cubicBezTo>
                <a:cubicBezTo>
                  <a:pt x="8521" y="6565"/>
                  <a:pt x="8644" y="6467"/>
                  <a:pt x="8644" y="6318"/>
                </a:cubicBezTo>
                <a:cubicBezTo>
                  <a:pt x="8644" y="6183"/>
                  <a:pt x="8534" y="6071"/>
                  <a:pt x="8396" y="6071"/>
                </a:cubicBezTo>
                <a:close/>
                <a:moveTo>
                  <a:pt x="9615" y="6071"/>
                </a:moveTo>
                <a:cubicBezTo>
                  <a:pt x="9396" y="6071"/>
                  <a:pt x="9286" y="6337"/>
                  <a:pt x="9443" y="6494"/>
                </a:cubicBezTo>
                <a:cubicBezTo>
                  <a:pt x="9492" y="6543"/>
                  <a:pt x="9553" y="6565"/>
                  <a:pt x="9614" y="6565"/>
                </a:cubicBezTo>
                <a:cubicBezTo>
                  <a:pt x="9740" y="6565"/>
                  <a:pt x="9863" y="6467"/>
                  <a:pt x="9863" y="6318"/>
                </a:cubicBezTo>
                <a:cubicBezTo>
                  <a:pt x="9863" y="6183"/>
                  <a:pt x="9753" y="6071"/>
                  <a:pt x="9615" y="6071"/>
                </a:cubicBezTo>
                <a:close/>
                <a:moveTo>
                  <a:pt x="10834" y="6071"/>
                </a:moveTo>
                <a:cubicBezTo>
                  <a:pt x="10615" y="6071"/>
                  <a:pt x="10505" y="6337"/>
                  <a:pt x="10662" y="6494"/>
                </a:cubicBezTo>
                <a:cubicBezTo>
                  <a:pt x="10711" y="6543"/>
                  <a:pt x="10773" y="6565"/>
                  <a:pt x="10833" y="6565"/>
                </a:cubicBezTo>
                <a:cubicBezTo>
                  <a:pt x="10959" y="6565"/>
                  <a:pt x="11082" y="6467"/>
                  <a:pt x="11082" y="6318"/>
                </a:cubicBezTo>
                <a:cubicBezTo>
                  <a:pt x="11082" y="6183"/>
                  <a:pt x="10972" y="6071"/>
                  <a:pt x="10834" y="6071"/>
                </a:cubicBezTo>
                <a:close/>
                <a:moveTo>
                  <a:pt x="12057" y="6071"/>
                </a:moveTo>
                <a:cubicBezTo>
                  <a:pt x="11834" y="6071"/>
                  <a:pt x="11724" y="6337"/>
                  <a:pt x="11881" y="6494"/>
                </a:cubicBezTo>
                <a:cubicBezTo>
                  <a:pt x="11931" y="6543"/>
                  <a:pt x="11993" y="6565"/>
                  <a:pt x="12053" y="6565"/>
                </a:cubicBezTo>
                <a:cubicBezTo>
                  <a:pt x="12180" y="6565"/>
                  <a:pt x="12301" y="6467"/>
                  <a:pt x="12301" y="6318"/>
                </a:cubicBezTo>
                <a:cubicBezTo>
                  <a:pt x="12301" y="6183"/>
                  <a:pt x="12191" y="6071"/>
                  <a:pt x="12057" y="6071"/>
                </a:cubicBezTo>
                <a:close/>
                <a:moveTo>
                  <a:pt x="13276" y="6071"/>
                </a:moveTo>
                <a:cubicBezTo>
                  <a:pt x="13056" y="6071"/>
                  <a:pt x="12943" y="6337"/>
                  <a:pt x="13100" y="6494"/>
                </a:cubicBezTo>
                <a:cubicBezTo>
                  <a:pt x="13151" y="6543"/>
                  <a:pt x="13212" y="6565"/>
                  <a:pt x="13273" y="6565"/>
                </a:cubicBezTo>
                <a:cubicBezTo>
                  <a:pt x="13401" y="6565"/>
                  <a:pt x="13523" y="6467"/>
                  <a:pt x="13523" y="6318"/>
                </a:cubicBezTo>
                <a:cubicBezTo>
                  <a:pt x="13520" y="6183"/>
                  <a:pt x="13410" y="6071"/>
                  <a:pt x="13276" y="6071"/>
                </a:cubicBezTo>
                <a:close/>
                <a:moveTo>
                  <a:pt x="14495" y="6071"/>
                </a:moveTo>
                <a:cubicBezTo>
                  <a:pt x="14275" y="6071"/>
                  <a:pt x="14166" y="6337"/>
                  <a:pt x="14319" y="6494"/>
                </a:cubicBezTo>
                <a:cubicBezTo>
                  <a:pt x="14370" y="6543"/>
                  <a:pt x="14431" y="6565"/>
                  <a:pt x="14492" y="6565"/>
                </a:cubicBezTo>
                <a:cubicBezTo>
                  <a:pt x="14620" y="6565"/>
                  <a:pt x="14742" y="6467"/>
                  <a:pt x="14742" y="6318"/>
                </a:cubicBezTo>
                <a:cubicBezTo>
                  <a:pt x="14742" y="6183"/>
                  <a:pt x="14629" y="6071"/>
                  <a:pt x="14495" y="6071"/>
                </a:cubicBezTo>
                <a:close/>
                <a:moveTo>
                  <a:pt x="15714" y="6071"/>
                </a:moveTo>
                <a:cubicBezTo>
                  <a:pt x="15494" y="6071"/>
                  <a:pt x="15385" y="6337"/>
                  <a:pt x="15538" y="6494"/>
                </a:cubicBezTo>
                <a:cubicBezTo>
                  <a:pt x="15589" y="6543"/>
                  <a:pt x="15650" y="6565"/>
                  <a:pt x="15711" y="6565"/>
                </a:cubicBezTo>
                <a:cubicBezTo>
                  <a:pt x="15839" y="6565"/>
                  <a:pt x="15961" y="6467"/>
                  <a:pt x="15961" y="6318"/>
                </a:cubicBezTo>
                <a:cubicBezTo>
                  <a:pt x="15961" y="6183"/>
                  <a:pt x="15848" y="6071"/>
                  <a:pt x="15714" y="6071"/>
                </a:cubicBezTo>
                <a:close/>
                <a:moveTo>
                  <a:pt x="16933" y="6071"/>
                </a:moveTo>
                <a:cubicBezTo>
                  <a:pt x="16713" y="6071"/>
                  <a:pt x="16604" y="6337"/>
                  <a:pt x="16757" y="6494"/>
                </a:cubicBezTo>
                <a:cubicBezTo>
                  <a:pt x="16808" y="6543"/>
                  <a:pt x="16869" y="6565"/>
                  <a:pt x="16930" y="6565"/>
                </a:cubicBezTo>
                <a:cubicBezTo>
                  <a:pt x="17058" y="6565"/>
                  <a:pt x="17180" y="6467"/>
                  <a:pt x="17180" y="6318"/>
                </a:cubicBezTo>
                <a:cubicBezTo>
                  <a:pt x="17180" y="6183"/>
                  <a:pt x="17071" y="6071"/>
                  <a:pt x="16933" y="6071"/>
                </a:cubicBezTo>
                <a:close/>
                <a:moveTo>
                  <a:pt x="18152" y="6071"/>
                </a:moveTo>
                <a:cubicBezTo>
                  <a:pt x="17932" y="6071"/>
                  <a:pt x="17823" y="6337"/>
                  <a:pt x="17979" y="6494"/>
                </a:cubicBezTo>
                <a:cubicBezTo>
                  <a:pt x="18029" y="6543"/>
                  <a:pt x="18090" y="6565"/>
                  <a:pt x="18150" y="6565"/>
                </a:cubicBezTo>
                <a:cubicBezTo>
                  <a:pt x="18277" y="6565"/>
                  <a:pt x="18399" y="6467"/>
                  <a:pt x="18399" y="6318"/>
                </a:cubicBezTo>
                <a:cubicBezTo>
                  <a:pt x="18399" y="6183"/>
                  <a:pt x="18290" y="6071"/>
                  <a:pt x="18152" y="6071"/>
                </a:cubicBezTo>
                <a:close/>
                <a:moveTo>
                  <a:pt x="19374" y="6071"/>
                </a:moveTo>
                <a:cubicBezTo>
                  <a:pt x="19151" y="6071"/>
                  <a:pt x="19042" y="6337"/>
                  <a:pt x="19198" y="6494"/>
                </a:cubicBezTo>
                <a:cubicBezTo>
                  <a:pt x="19248" y="6543"/>
                  <a:pt x="19309" y="6565"/>
                  <a:pt x="19369" y="6565"/>
                </a:cubicBezTo>
                <a:cubicBezTo>
                  <a:pt x="19496" y="6565"/>
                  <a:pt x="19618" y="6467"/>
                  <a:pt x="19618" y="6318"/>
                </a:cubicBezTo>
                <a:cubicBezTo>
                  <a:pt x="19618" y="6183"/>
                  <a:pt x="19509" y="6071"/>
                  <a:pt x="19374" y="6071"/>
                </a:cubicBezTo>
                <a:close/>
                <a:moveTo>
                  <a:pt x="20593" y="6071"/>
                </a:moveTo>
                <a:cubicBezTo>
                  <a:pt x="20371" y="6071"/>
                  <a:pt x="20261" y="6337"/>
                  <a:pt x="20418" y="6494"/>
                </a:cubicBezTo>
                <a:cubicBezTo>
                  <a:pt x="20468" y="6543"/>
                  <a:pt x="20529" y="6565"/>
                  <a:pt x="20590" y="6565"/>
                </a:cubicBezTo>
                <a:cubicBezTo>
                  <a:pt x="20716" y="6565"/>
                  <a:pt x="20837" y="6467"/>
                  <a:pt x="20837" y="6318"/>
                </a:cubicBezTo>
                <a:cubicBezTo>
                  <a:pt x="20837" y="6183"/>
                  <a:pt x="20728" y="6071"/>
                  <a:pt x="20593" y="6071"/>
                </a:cubicBezTo>
                <a:close/>
                <a:moveTo>
                  <a:pt x="21812" y="6071"/>
                </a:moveTo>
                <a:cubicBezTo>
                  <a:pt x="21593" y="6071"/>
                  <a:pt x="21480" y="6337"/>
                  <a:pt x="21637" y="6494"/>
                </a:cubicBezTo>
                <a:cubicBezTo>
                  <a:pt x="21687" y="6543"/>
                  <a:pt x="21749" y="6565"/>
                  <a:pt x="21809" y="6565"/>
                </a:cubicBezTo>
                <a:cubicBezTo>
                  <a:pt x="21937" y="6565"/>
                  <a:pt x="22060" y="6467"/>
                  <a:pt x="22060" y="6318"/>
                </a:cubicBezTo>
                <a:cubicBezTo>
                  <a:pt x="22056" y="6183"/>
                  <a:pt x="21947" y="6071"/>
                  <a:pt x="21812" y="6071"/>
                </a:cubicBezTo>
                <a:close/>
                <a:moveTo>
                  <a:pt x="23031" y="6071"/>
                </a:moveTo>
                <a:cubicBezTo>
                  <a:pt x="22812" y="6071"/>
                  <a:pt x="22702" y="6337"/>
                  <a:pt x="22856" y="6494"/>
                </a:cubicBezTo>
                <a:cubicBezTo>
                  <a:pt x="22906" y="6543"/>
                  <a:pt x="22968" y="6565"/>
                  <a:pt x="23028" y="6565"/>
                </a:cubicBezTo>
                <a:cubicBezTo>
                  <a:pt x="23156" y="6565"/>
                  <a:pt x="23279" y="6467"/>
                  <a:pt x="23279" y="6318"/>
                </a:cubicBezTo>
                <a:cubicBezTo>
                  <a:pt x="23279" y="6183"/>
                  <a:pt x="23166" y="6071"/>
                  <a:pt x="23031" y="6071"/>
                </a:cubicBezTo>
                <a:close/>
                <a:moveTo>
                  <a:pt x="24250" y="6071"/>
                </a:moveTo>
                <a:cubicBezTo>
                  <a:pt x="24031" y="6071"/>
                  <a:pt x="23921" y="6337"/>
                  <a:pt x="24075" y="6494"/>
                </a:cubicBezTo>
                <a:cubicBezTo>
                  <a:pt x="24125" y="6543"/>
                  <a:pt x="24187" y="6565"/>
                  <a:pt x="24248" y="6565"/>
                </a:cubicBezTo>
                <a:cubicBezTo>
                  <a:pt x="24375" y="6565"/>
                  <a:pt x="24498" y="6467"/>
                  <a:pt x="24498" y="6318"/>
                </a:cubicBezTo>
                <a:cubicBezTo>
                  <a:pt x="24498" y="6183"/>
                  <a:pt x="24385" y="6071"/>
                  <a:pt x="24250" y="6071"/>
                </a:cubicBezTo>
                <a:close/>
                <a:moveTo>
                  <a:pt x="25469" y="6071"/>
                </a:moveTo>
                <a:cubicBezTo>
                  <a:pt x="25250" y="6071"/>
                  <a:pt x="25140" y="6337"/>
                  <a:pt x="25297" y="6494"/>
                </a:cubicBezTo>
                <a:cubicBezTo>
                  <a:pt x="25346" y="6543"/>
                  <a:pt x="25407" y="6565"/>
                  <a:pt x="25468" y="6565"/>
                </a:cubicBezTo>
                <a:cubicBezTo>
                  <a:pt x="25594" y="6565"/>
                  <a:pt x="25717" y="6467"/>
                  <a:pt x="25717" y="6318"/>
                </a:cubicBezTo>
                <a:cubicBezTo>
                  <a:pt x="25717" y="6183"/>
                  <a:pt x="25607" y="6071"/>
                  <a:pt x="25469" y="6071"/>
                </a:cubicBezTo>
                <a:close/>
                <a:moveTo>
                  <a:pt x="26688" y="6071"/>
                </a:moveTo>
                <a:cubicBezTo>
                  <a:pt x="26469" y="6071"/>
                  <a:pt x="26359" y="6337"/>
                  <a:pt x="26516" y="6494"/>
                </a:cubicBezTo>
                <a:cubicBezTo>
                  <a:pt x="26565" y="6543"/>
                  <a:pt x="26626" y="6565"/>
                  <a:pt x="26687" y="6565"/>
                </a:cubicBezTo>
                <a:cubicBezTo>
                  <a:pt x="26813" y="6565"/>
                  <a:pt x="26936" y="6467"/>
                  <a:pt x="26936" y="6318"/>
                </a:cubicBezTo>
                <a:cubicBezTo>
                  <a:pt x="26936" y="6183"/>
                  <a:pt x="26826" y="6071"/>
                  <a:pt x="26688" y="6071"/>
                </a:cubicBezTo>
                <a:close/>
                <a:moveTo>
                  <a:pt x="27910" y="6071"/>
                </a:moveTo>
                <a:cubicBezTo>
                  <a:pt x="27688" y="6071"/>
                  <a:pt x="27578" y="6337"/>
                  <a:pt x="27735" y="6494"/>
                </a:cubicBezTo>
                <a:cubicBezTo>
                  <a:pt x="27784" y="6543"/>
                  <a:pt x="27846" y="6565"/>
                  <a:pt x="27906" y="6565"/>
                </a:cubicBezTo>
                <a:cubicBezTo>
                  <a:pt x="28032" y="6565"/>
                  <a:pt x="28155" y="6467"/>
                  <a:pt x="28155" y="6318"/>
                </a:cubicBezTo>
                <a:cubicBezTo>
                  <a:pt x="28155" y="6183"/>
                  <a:pt x="28045" y="6071"/>
                  <a:pt x="27910" y="6071"/>
                </a:cubicBezTo>
                <a:close/>
                <a:moveTo>
                  <a:pt x="29130" y="6071"/>
                </a:moveTo>
                <a:cubicBezTo>
                  <a:pt x="28907" y="6071"/>
                  <a:pt x="28797" y="6337"/>
                  <a:pt x="28954" y="6494"/>
                </a:cubicBezTo>
                <a:cubicBezTo>
                  <a:pt x="29004" y="6543"/>
                  <a:pt x="29066" y="6565"/>
                  <a:pt x="29126" y="6565"/>
                </a:cubicBezTo>
                <a:cubicBezTo>
                  <a:pt x="29253" y="6565"/>
                  <a:pt x="29374" y="6467"/>
                  <a:pt x="29374" y="6318"/>
                </a:cubicBezTo>
                <a:cubicBezTo>
                  <a:pt x="29374" y="6183"/>
                  <a:pt x="29264" y="6071"/>
                  <a:pt x="29130" y="6071"/>
                </a:cubicBezTo>
                <a:close/>
                <a:moveTo>
                  <a:pt x="30349" y="6071"/>
                </a:moveTo>
                <a:cubicBezTo>
                  <a:pt x="30129" y="6071"/>
                  <a:pt x="30016" y="6337"/>
                  <a:pt x="30173" y="6494"/>
                </a:cubicBezTo>
                <a:cubicBezTo>
                  <a:pt x="30223" y="6543"/>
                  <a:pt x="30285" y="6565"/>
                  <a:pt x="30346" y="6565"/>
                </a:cubicBezTo>
                <a:cubicBezTo>
                  <a:pt x="30474" y="6565"/>
                  <a:pt x="30596" y="6467"/>
                  <a:pt x="30596" y="6318"/>
                </a:cubicBezTo>
                <a:cubicBezTo>
                  <a:pt x="30596" y="6183"/>
                  <a:pt x="30483" y="6071"/>
                  <a:pt x="30349" y="6071"/>
                </a:cubicBezTo>
                <a:close/>
                <a:moveTo>
                  <a:pt x="31568" y="6071"/>
                </a:moveTo>
                <a:cubicBezTo>
                  <a:pt x="31348" y="6071"/>
                  <a:pt x="31239" y="6337"/>
                  <a:pt x="31392" y="6494"/>
                </a:cubicBezTo>
                <a:cubicBezTo>
                  <a:pt x="31443" y="6543"/>
                  <a:pt x="31504" y="6565"/>
                  <a:pt x="31565" y="6565"/>
                </a:cubicBezTo>
                <a:cubicBezTo>
                  <a:pt x="31693" y="6565"/>
                  <a:pt x="31815" y="6467"/>
                  <a:pt x="31815" y="6318"/>
                </a:cubicBezTo>
                <a:cubicBezTo>
                  <a:pt x="31815" y="6183"/>
                  <a:pt x="31702" y="6071"/>
                  <a:pt x="31568" y="6071"/>
                </a:cubicBezTo>
                <a:close/>
                <a:moveTo>
                  <a:pt x="32787" y="6071"/>
                </a:moveTo>
                <a:cubicBezTo>
                  <a:pt x="32567" y="6071"/>
                  <a:pt x="32458" y="6337"/>
                  <a:pt x="32611" y="6494"/>
                </a:cubicBezTo>
                <a:cubicBezTo>
                  <a:pt x="32662" y="6543"/>
                  <a:pt x="32723" y="6565"/>
                  <a:pt x="32784" y="6565"/>
                </a:cubicBezTo>
                <a:cubicBezTo>
                  <a:pt x="32912" y="6565"/>
                  <a:pt x="33034" y="6467"/>
                  <a:pt x="33034" y="6318"/>
                </a:cubicBezTo>
                <a:cubicBezTo>
                  <a:pt x="33034" y="6183"/>
                  <a:pt x="32925" y="6071"/>
                  <a:pt x="32787" y="6071"/>
                </a:cubicBezTo>
                <a:close/>
                <a:moveTo>
                  <a:pt x="34006" y="6071"/>
                </a:moveTo>
                <a:cubicBezTo>
                  <a:pt x="33786" y="6071"/>
                  <a:pt x="33677" y="6337"/>
                  <a:pt x="33833" y="6494"/>
                </a:cubicBezTo>
                <a:cubicBezTo>
                  <a:pt x="33883" y="6543"/>
                  <a:pt x="33944" y="6565"/>
                  <a:pt x="34004" y="6565"/>
                </a:cubicBezTo>
                <a:cubicBezTo>
                  <a:pt x="34131" y="6565"/>
                  <a:pt x="34253" y="6467"/>
                  <a:pt x="34253" y="6318"/>
                </a:cubicBezTo>
                <a:cubicBezTo>
                  <a:pt x="34253" y="6183"/>
                  <a:pt x="34144" y="6071"/>
                  <a:pt x="34006" y="6071"/>
                </a:cubicBezTo>
                <a:close/>
                <a:moveTo>
                  <a:pt x="35225" y="6071"/>
                </a:moveTo>
                <a:cubicBezTo>
                  <a:pt x="35005" y="6071"/>
                  <a:pt x="34896" y="6337"/>
                  <a:pt x="35052" y="6494"/>
                </a:cubicBezTo>
                <a:cubicBezTo>
                  <a:pt x="35102" y="6543"/>
                  <a:pt x="35163" y="6565"/>
                  <a:pt x="35223" y="6565"/>
                </a:cubicBezTo>
                <a:cubicBezTo>
                  <a:pt x="35350" y="6565"/>
                  <a:pt x="35472" y="6467"/>
                  <a:pt x="35472" y="6318"/>
                </a:cubicBezTo>
                <a:cubicBezTo>
                  <a:pt x="35472" y="6183"/>
                  <a:pt x="35363" y="6071"/>
                  <a:pt x="35225" y="6071"/>
                </a:cubicBezTo>
                <a:close/>
                <a:moveTo>
                  <a:pt x="36447" y="6071"/>
                </a:moveTo>
                <a:cubicBezTo>
                  <a:pt x="36224" y="6071"/>
                  <a:pt x="36115" y="6337"/>
                  <a:pt x="36271" y="6494"/>
                </a:cubicBezTo>
                <a:cubicBezTo>
                  <a:pt x="36321" y="6543"/>
                  <a:pt x="36382" y="6565"/>
                  <a:pt x="36442" y="6565"/>
                </a:cubicBezTo>
                <a:cubicBezTo>
                  <a:pt x="36569" y="6565"/>
                  <a:pt x="36691" y="6467"/>
                  <a:pt x="36691" y="6318"/>
                </a:cubicBezTo>
                <a:cubicBezTo>
                  <a:pt x="36691" y="6183"/>
                  <a:pt x="36582" y="6071"/>
                  <a:pt x="36447" y="6071"/>
                </a:cubicBezTo>
                <a:close/>
                <a:moveTo>
                  <a:pt x="37666" y="6071"/>
                </a:moveTo>
                <a:cubicBezTo>
                  <a:pt x="37443" y="6071"/>
                  <a:pt x="37334" y="6337"/>
                  <a:pt x="37490" y="6494"/>
                </a:cubicBezTo>
                <a:cubicBezTo>
                  <a:pt x="37541" y="6543"/>
                  <a:pt x="37602" y="6565"/>
                  <a:pt x="37663" y="6565"/>
                </a:cubicBezTo>
                <a:cubicBezTo>
                  <a:pt x="37789" y="6565"/>
                  <a:pt x="37910" y="6467"/>
                  <a:pt x="37910" y="6318"/>
                </a:cubicBezTo>
                <a:cubicBezTo>
                  <a:pt x="37910" y="6183"/>
                  <a:pt x="37801" y="6071"/>
                  <a:pt x="37666" y="6071"/>
                </a:cubicBezTo>
                <a:close/>
                <a:moveTo>
                  <a:pt x="38885" y="6071"/>
                </a:moveTo>
                <a:cubicBezTo>
                  <a:pt x="38666" y="6071"/>
                  <a:pt x="38556" y="6337"/>
                  <a:pt x="38710" y="6494"/>
                </a:cubicBezTo>
                <a:cubicBezTo>
                  <a:pt x="38760" y="6543"/>
                  <a:pt x="38822" y="6565"/>
                  <a:pt x="38882" y="6565"/>
                </a:cubicBezTo>
                <a:cubicBezTo>
                  <a:pt x="39010" y="6565"/>
                  <a:pt x="39133" y="6467"/>
                  <a:pt x="39133" y="6318"/>
                </a:cubicBezTo>
                <a:cubicBezTo>
                  <a:pt x="39133" y="6183"/>
                  <a:pt x="39020" y="6071"/>
                  <a:pt x="38885" y="6071"/>
                </a:cubicBezTo>
                <a:close/>
                <a:moveTo>
                  <a:pt x="40104" y="6071"/>
                </a:moveTo>
                <a:cubicBezTo>
                  <a:pt x="39885" y="6071"/>
                  <a:pt x="39775" y="6337"/>
                  <a:pt x="39929" y="6494"/>
                </a:cubicBezTo>
                <a:cubicBezTo>
                  <a:pt x="39979" y="6543"/>
                  <a:pt x="40041" y="6565"/>
                  <a:pt x="40101" y="6565"/>
                </a:cubicBezTo>
                <a:cubicBezTo>
                  <a:pt x="40229" y="6565"/>
                  <a:pt x="40352" y="6467"/>
                  <a:pt x="40352" y="6318"/>
                </a:cubicBezTo>
                <a:cubicBezTo>
                  <a:pt x="40352" y="6183"/>
                  <a:pt x="40239" y="6071"/>
                  <a:pt x="40104" y="6071"/>
                </a:cubicBezTo>
                <a:close/>
                <a:moveTo>
                  <a:pt x="2495" y="6171"/>
                </a:moveTo>
                <a:lnTo>
                  <a:pt x="2495" y="6171"/>
                </a:lnTo>
                <a:cubicBezTo>
                  <a:pt x="2414" y="6299"/>
                  <a:pt x="2332" y="6428"/>
                  <a:pt x="2251" y="6560"/>
                </a:cubicBezTo>
                <a:cubicBezTo>
                  <a:pt x="2266" y="6563"/>
                  <a:pt x="2282" y="6566"/>
                  <a:pt x="2298" y="6566"/>
                </a:cubicBezTo>
                <a:cubicBezTo>
                  <a:pt x="2502" y="6566"/>
                  <a:pt x="2617" y="6334"/>
                  <a:pt x="2495" y="6171"/>
                </a:cubicBezTo>
                <a:close/>
                <a:moveTo>
                  <a:pt x="41173" y="6124"/>
                </a:moveTo>
                <a:lnTo>
                  <a:pt x="41173" y="6124"/>
                </a:lnTo>
                <a:cubicBezTo>
                  <a:pt x="40988" y="6268"/>
                  <a:pt x="41088" y="6566"/>
                  <a:pt x="41323" y="6566"/>
                </a:cubicBezTo>
                <a:cubicBezTo>
                  <a:pt x="41408" y="6566"/>
                  <a:pt x="41486" y="6522"/>
                  <a:pt x="41533" y="6450"/>
                </a:cubicBezTo>
                <a:cubicBezTo>
                  <a:pt x="41414" y="6340"/>
                  <a:pt x="41295" y="6230"/>
                  <a:pt x="41173" y="6124"/>
                </a:cubicBezTo>
                <a:close/>
                <a:moveTo>
                  <a:pt x="2298" y="7290"/>
                </a:moveTo>
                <a:cubicBezTo>
                  <a:pt x="2078" y="7290"/>
                  <a:pt x="1969" y="7556"/>
                  <a:pt x="2125" y="7713"/>
                </a:cubicBezTo>
                <a:cubicBezTo>
                  <a:pt x="2175" y="7762"/>
                  <a:pt x="2236" y="7784"/>
                  <a:pt x="2296" y="7784"/>
                </a:cubicBezTo>
                <a:cubicBezTo>
                  <a:pt x="2423" y="7784"/>
                  <a:pt x="2545" y="7686"/>
                  <a:pt x="2545" y="7537"/>
                </a:cubicBezTo>
                <a:cubicBezTo>
                  <a:pt x="2545" y="7403"/>
                  <a:pt x="2436" y="7293"/>
                  <a:pt x="2301" y="7293"/>
                </a:cubicBezTo>
                <a:lnTo>
                  <a:pt x="2298" y="7290"/>
                </a:lnTo>
                <a:close/>
                <a:moveTo>
                  <a:pt x="3520" y="7290"/>
                </a:moveTo>
                <a:cubicBezTo>
                  <a:pt x="3298" y="7290"/>
                  <a:pt x="3188" y="7556"/>
                  <a:pt x="3345" y="7713"/>
                </a:cubicBezTo>
                <a:cubicBezTo>
                  <a:pt x="3394" y="7762"/>
                  <a:pt x="3455" y="7784"/>
                  <a:pt x="3515" y="7784"/>
                </a:cubicBezTo>
                <a:cubicBezTo>
                  <a:pt x="3642" y="7784"/>
                  <a:pt x="3764" y="7686"/>
                  <a:pt x="3764" y="7537"/>
                </a:cubicBezTo>
                <a:cubicBezTo>
                  <a:pt x="3764" y="7403"/>
                  <a:pt x="3655" y="7293"/>
                  <a:pt x="3520" y="7293"/>
                </a:cubicBezTo>
                <a:lnTo>
                  <a:pt x="3520" y="7290"/>
                </a:lnTo>
                <a:close/>
                <a:moveTo>
                  <a:pt x="4739" y="7290"/>
                </a:moveTo>
                <a:cubicBezTo>
                  <a:pt x="4520" y="7290"/>
                  <a:pt x="4407" y="7556"/>
                  <a:pt x="4564" y="7713"/>
                </a:cubicBezTo>
                <a:cubicBezTo>
                  <a:pt x="4614" y="7762"/>
                  <a:pt x="4676" y="7784"/>
                  <a:pt x="4736" y="7784"/>
                </a:cubicBezTo>
                <a:cubicBezTo>
                  <a:pt x="4864" y="7784"/>
                  <a:pt x="4987" y="7686"/>
                  <a:pt x="4987" y="7537"/>
                </a:cubicBezTo>
                <a:cubicBezTo>
                  <a:pt x="4984" y="7404"/>
                  <a:pt x="4877" y="7293"/>
                  <a:pt x="4745" y="7293"/>
                </a:cubicBezTo>
                <a:cubicBezTo>
                  <a:pt x="4743" y="7293"/>
                  <a:pt x="4741" y="7293"/>
                  <a:pt x="4739" y="7293"/>
                </a:cubicBezTo>
                <a:lnTo>
                  <a:pt x="4739" y="7290"/>
                </a:lnTo>
                <a:close/>
                <a:moveTo>
                  <a:pt x="5958" y="7290"/>
                </a:moveTo>
                <a:cubicBezTo>
                  <a:pt x="5739" y="7290"/>
                  <a:pt x="5629" y="7556"/>
                  <a:pt x="5783" y="7713"/>
                </a:cubicBezTo>
                <a:cubicBezTo>
                  <a:pt x="5833" y="7762"/>
                  <a:pt x="5895" y="7784"/>
                  <a:pt x="5955" y="7784"/>
                </a:cubicBezTo>
                <a:cubicBezTo>
                  <a:pt x="6083" y="7784"/>
                  <a:pt x="6206" y="7686"/>
                  <a:pt x="6206" y="7537"/>
                </a:cubicBezTo>
                <a:cubicBezTo>
                  <a:pt x="6206" y="7404"/>
                  <a:pt x="6096" y="7293"/>
                  <a:pt x="5964" y="7293"/>
                </a:cubicBezTo>
                <a:cubicBezTo>
                  <a:pt x="5962" y="7293"/>
                  <a:pt x="5960" y="7293"/>
                  <a:pt x="5958" y="7293"/>
                </a:cubicBezTo>
                <a:lnTo>
                  <a:pt x="5958" y="7290"/>
                </a:lnTo>
                <a:close/>
                <a:moveTo>
                  <a:pt x="7177" y="7290"/>
                </a:moveTo>
                <a:cubicBezTo>
                  <a:pt x="6958" y="7290"/>
                  <a:pt x="6848" y="7556"/>
                  <a:pt x="7002" y="7713"/>
                </a:cubicBezTo>
                <a:cubicBezTo>
                  <a:pt x="7052" y="7762"/>
                  <a:pt x="7114" y="7784"/>
                  <a:pt x="7175" y="7784"/>
                </a:cubicBezTo>
                <a:cubicBezTo>
                  <a:pt x="7302" y="7784"/>
                  <a:pt x="7425" y="7686"/>
                  <a:pt x="7425" y="7537"/>
                </a:cubicBezTo>
                <a:cubicBezTo>
                  <a:pt x="7425" y="7404"/>
                  <a:pt x="7315" y="7293"/>
                  <a:pt x="7183" y="7293"/>
                </a:cubicBezTo>
                <a:cubicBezTo>
                  <a:pt x="7181" y="7293"/>
                  <a:pt x="7179" y="7293"/>
                  <a:pt x="7177" y="7293"/>
                </a:cubicBezTo>
                <a:lnTo>
                  <a:pt x="7177" y="7290"/>
                </a:lnTo>
                <a:close/>
                <a:moveTo>
                  <a:pt x="8396" y="7290"/>
                </a:moveTo>
                <a:cubicBezTo>
                  <a:pt x="8177" y="7290"/>
                  <a:pt x="8067" y="7556"/>
                  <a:pt x="8224" y="7713"/>
                </a:cubicBezTo>
                <a:cubicBezTo>
                  <a:pt x="8273" y="7762"/>
                  <a:pt x="8334" y="7784"/>
                  <a:pt x="8395" y="7784"/>
                </a:cubicBezTo>
                <a:cubicBezTo>
                  <a:pt x="8521" y="7784"/>
                  <a:pt x="8644" y="7686"/>
                  <a:pt x="8644" y="7537"/>
                </a:cubicBezTo>
                <a:cubicBezTo>
                  <a:pt x="8644" y="7404"/>
                  <a:pt x="8537" y="7293"/>
                  <a:pt x="8402" y="7293"/>
                </a:cubicBezTo>
                <a:cubicBezTo>
                  <a:pt x="8400" y="7293"/>
                  <a:pt x="8398" y="7293"/>
                  <a:pt x="8396" y="7293"/>
                </a:cubicBezTo>
                <a:lnTo>
                  <a:pt x="8396" y="7290"/>
                </a:lnTo>
                <a:close/>
                <a:moveTo>
                  <a:pt x="9615" y="7290"/>
                </a:moveTo>
                <a:cubicBezTo>
                  <a:pt x="9396" y="7290"/>
                  <a:pt x="9286" y="7556"/>
                  <a:pt x="9443" y="7713"/>
                </a:cubicBezTo>
                <a:cubicBezTo>
                  <a:pt x="9492" y="7762"/>
                  <a:pt x="9553" y="7784"/>
                  <a:pt x="9614" y="7784"/>
                </a:cubicBezTo>
                <a:cubicBezTo>
                  <a:pt x="9740" y="7784"/>
                  <a:pt x="9863" y="7686"/>
                  <a:pt x="9863" y="7537"/>
                </a:cubicBezTo>
                <a:cubicBezTo>
                  <a:pt x="9863" y="7404"/>
                  <a:pt x="9756" y="7293"/>
                  <a:pt x="9621" y="7293"/>
                </a:cubicBezTo>
                <a:cubicBezTo>
                  <a:pt x="9619" y="7293"/>
                  <a:pt x="9617" y="7293"/>
                  <a:pt x="9615" y="7293"/>
                </a:cubicBezTo>
                <a:lnTo>
                  <a:pt x="9615" y="7290"/>
                </a:lnTo>
                <a:close/>
                <a:moveTo>
                  <a:pt x="10834" y="7290"/>
                </a:moveTo>
                <a:cubicBezTo>
                  <a:pt x="10615" y="7290"/>
                  <a:pt x="10505" y="7556"/>
                  <a:pt x="10662" y="7713"/>
                </a:cubicBezTo>
                <a:cubicBezTo>
                  <a:pt x="10711" y="7762"/>
                  <a:pt x="10773" y="7784"/>
                  <a:pt x="10833" y="7784"/>
                </a:cubicBezTo>
                <a:cubicBezTo>
                  <a:pt x="10959" y="7784"/>
                  <a:pt x="11082" y="7686"/>
                  <a:pt x="11082" y="7537"/>
                </a:cubicBezTo>
                <a:cubicBezTo>
                  <a:pt x="11082" y="7404"/>
                  <a:pt x="10975" y="7293"/>
                  <a:pt x="10840" y="7293"/>
                </a:cubicBezTo>
                <a:cubicBezTo>
                  <a:pt x="10838" y="7293"/>
                  <a:pt x="10836" y="7293"/>
                  <a:pt x="10834" y="7293"/>
                </a:cubicBezTo>
                <a:lnTo>
                  <a:pt x="10834" y="7290"/>
                </a:lnTo>
                <a:close/>
                <a:moveTo>
                  <a:pt x="12057" y="7290"/>
                </a:moveTo>
                <a:cubicBezTo>
                  <a:pt x="11834" y="7290"/>
                  <a:pt x="11724" y="7556"/>
                  <a:pt x="11881" y="7713"/>
                </a:cubicBezTo>
                <a:cubicBezTo>
                  <a:pt x="11931" y="7762"/>
                  <a:pt x="11993" y="7784"/>
                  <a:pt x="12053" y="7784"/>
                </a:cubicBezTo>
                <a:cubicBezTo>
                  <a:pt x="12180" y="7784"/>
                  <a:pt x="12301" y="7686"/>
                  <a:pt x="12301" y="7537"/>
                </a:cubicBezTo>
                <a:cubicBezTo>
                  <a:pt x="12301" y="7404"/>
                  <a:pt x="12194" y="7293"/>
                  <a:pt x="12062" y="7293"/>
                </a:cubicBezTo>
                <a:cubicBezTo>
                  <a:pt x="12060" y="7293"/>
                  <a:pt x="12058" y="7293"/>
                  <a:pt x="12057" y="7293"/>
                </a:cubicBezTo>
                <a:lnTo>
                  <a:pt x="12057" y="7290"/>
                </a:lnTo>
                <a:close/>
                <a:moveTo>
                  <a:pt x="13276" y="7290"/>
                </a:moveTo>
                <a:cubicBezTo>
                  <a:pt x="13056" y="7290"/>
                  <a:pt x="12943" y="7556"/>
                  <a:pt x="13100" y="7713"/>
                </a:cubicBezTo>
                <a:cubicBezTo>
                  <a:pt x="13151" y="7762"/>
                  <a:pt x="13212" y="7784"/>
                  <a:pt x="13273" y="7784"/>
                </a:cubicBezTo>
                <a:cubicBezTo>
                  <a:pt x="13401" y="7784"/>
                  <a:pt x="13523" y="7686"/>
                  <a:pt x="13523" y="7537"/>
                </a:cubicBezTo>
                <a:cubicBezTo>
                  <a:pt x="13520" y="7404"/>
                  <a:pt x="13413" y="7293"/>
                  <a:pt x="13281" y="7293"/>
                </a:cubicBezTo>
                <a:cubicBezTo>
                  <a:pt x="13279" y="7293"/>
                  <a:pt x="13277" y="7293"/>
                  <a:pt x="13276" y="7293"/>
                </a:cubicBezTo>
                <a:lnTo>
                  <a:pt x="13276" y="7290"/>
                </a:lnTo>
                <a:close/>
                <a:moveTo>
                  <a:pt x="14495" y="7290"/>
                </a:moveTo>
                <a:cubicBezTo>
                  <a:pt x="14275" y="7290"/>
                  <a:pt x="14166" y="7556"/>
                  <a:pt x="14319" y="7713"/>
                </a:cubicBezTo>
                <a:cubicBezTo>
                  <a:pt x="14370" y="7762"/>
                  <a:pt x="14431" y="7784"/>
                  <a:pt x="14492" y="7784"/>
                </a:cubicBezTo>
                <a:cubicBezTo>
                  <a:pt x="14620" y="7784"/>
                  <a:pt x="14742" y="7686"/>
                  <a:pt x="14742" y="7537"/>
                </a:cubicBezTo>
                <a:cubicBezTo>
                  <a:pt x="14742" y="7404"/>
                  <a:pt x="14632" y="7293"/>
                  <a:pt x="14500" y="7293"/>
                </a:cubicBezTo>
                <a:cubicBezTo>
                  <a:pt x="14498" y="7293"/>
                  <a:pt x="14496" y="7293"/>
                  <a:pt x="14495" y="7293"/>
                </a:cubicBezTo>
                <a:lnTo>
                  <a:pt x="14495" y="7290"/>
                </a:lnTo>
                <a:close/>
                <a:moveTo>
                  <a:pt x="15714" y="7290"/>
                </a:moveTo>
                <a:cubicBezTo>
                  <a:pt x="15494" y="7290"/>
                  <a:pt x="15385" y="7556"/>
                  <a:pt x="15538" y="7713"/>
                </a:cubicBezTo>
                <a:cubicBezTo>
                  <a:pt x="15589" y="7762"/>
                  <a:pt x="15650" y="7784"/>
                  <a:pt x="15711" y="7784"/>
                </a:cubicBezTo>
                <a:cubicBezTo>
                  <a:pt x="15839" y="7784"/>
                  <a:pt x="15961" y="7686"/>
                  <a:pt x="15961" y="7537"/>
                </a:cubicBezTo>
                <a:cubicBezTo>
                  <a:pt x="15961" y="7404"/>
                  <a:pt x="15855" y="7293"/>
                  <a:pt x="15719" y="7293"/>
                </a:cubicBezTo>
                <a:cubicBezTo>
                  <a:pt x="15717" y="7293"/>
                  <a:pt x="15716" y="7293"/>
                  <a:pt x="15714" y="7293"/>
                </a:cubicBezTo>
                <a:lnTo>
                  <a:pt x="15714" y="7290"/>
                </a:lnTo>
                <a:close/>
                <a:moveTo>
                  <a:pt x="16933" y="7290"/>
                </a:moveTo>
                <a:cubicBezTo>
                  <a:pt x="16713" y="7290"/>
                  <a:pt x="16604" y="7556"/>
                  <a:pt x="16757" y="7713"/>
                </a:cubicBezTo>
                <a:cubicBezTo>
                  <a:pt x="16808" y="7762"/>
                  <a:pt x="16869" y="7784"/>
                  <a:pt x="16930" y="7784"/>
                </a:cubicBezTo>
                <a:cubicBezTo>
                  <a:pt x="17058" y="7784"/>
                  <a:pt x="17180" y="7686"/>
                  <a:pt x="17180" y="7537"/>
                </a:cubicBezTo>
                <a:cubicBezTo>
                  <a:pt x="17180" y="7403"/>
                  <a:pt x="17071" y="7293"/>
                  <a:pt x="16933" y="7293"/>
                </a:cubicBezTo>
                <a:lnTo>
                  <a:pt x="16933" y="7290"/>
                </a:lnTo>
                <a:close/>
                <a:moveTo>
                  <a:pt x="18152" y="7290"/>
                </a:moveTo>
                <a:cubicBezTo>
                  <a:pt x="17932" y="7290"/>
                  <a:pt x="17823" y="7556"/>
                  <a:pt x="17979" y="7713"/>
                </a:cubicBezTo>
                <a:cubicBezTo>
                  <a:pt x="18029" y="7762"/>
                  <a:pt x="18090" y="7784"/>
                  <a:pt x="18150" y="7784"/>
                </a:cubicBezTo>
                <a:cubicBezTo>
                  <a:pt x="18277" y="7784"/>
                  <a:pt x="18399" y="7686"/>
                  <a:pt x="18399" y="7537"/>
                </a:cubicBezTo>
                <a:cubicBezTo>
                  <a:pt x="18399" y="7404"/>
                  <a:pt x="18293" y="7293"/>
                  <a:pt x="18157" y="7293"/>
                </a:cubicBezTo>
                <a:cubicBezTo>
                  <a:pt x="18156" y="7293"/>
                  <a:pt x="18154" y="7293"/>
                  <a:pt x="18152" y="7293"/>
                </a:cubicBezTo>
                <a:lnTo>
                  <a:pt x="18152" y="7290"/>
                </a:lnTo>
                <a:close/>
                <a:moveTo>
                  <a:pt x="19374" y="7290"/>
                </a:moveTo>
                <a:cubicBezTo>
                  <a:pt x="19151" y="7290"/>
                  <a:pt x="19042" y="7556"/>
                  <a:pt x="19198" y="7713"/>
                </a:cubicBezTo>
                <a:cubicBezTo>
                  <a:pt x="19248" y="7762"/>
                  <a:pt x="19309" y="7784"/>
                  <a:pt x="19369" y="7784"/>
                </a:cubicBezTo>
                <a:cubicBezTo>
                  <a:pt x="19496" y="7784"/>
                  <a:pt x="19618" y="7686"/>
                  <a:pt x="19618" y="7537"/>
                </a:cubicBezTo>
                <a:cubicBezTo>
                  <a:pt x="19618" y="7404"/>
                  <a:pt x="19512" y="7293"/>
                  <a:pt x="19379" y="7293"/>
                </a:cubicBezTo>
                <a:cubicBezTo>
                  <a:pt x="19378" y="7293"/>
                  <a:pt x="19376" y="7293"/>
                  <a:pt x="19374" y="7293"/>
                </a:cubicBezTo>
                <a:lnTo>
                  <a:pt x="19374" y="7290"/>
                </a:lnTo>
                <a:close/>
                <a:moveTo>
                  <a:pt x="20593" y="7290"/>
                </a:moveTo>
                <a:cubicBezTo>
                  <a:pt x="20371" y="7290"/>
                  <a:pt x="20261" y="7556"/>
                  <a:pt x="20418" y="7713"/>
                </a:cubicBezTo>
                <a:cubicBezTo>
                  <a:pt x="20467" y="7762"/>
                  <a:pt x="20528" y="7784"/>
                  <a:pt x="20588" y="7784"/>
                </a:cubicBezTo>
                <a:cubicBezTo>
                  <a:pt x="20715" y="7784"/>
                  <a:pt x="20837" y="7686"/>
                  <a:pt x="20837" y="7537"/>
                </a:cubicBezTo>
                <a:cubicBezTo>
                  <a:pt x="20837" y="7404"/>
                  <a:pt x="20731" y="7293"/>
                  <a:pt x="20598" y="7293"/>
                </a:cubicBezTo>
                <a:cubicBezTo>
                  <a:pt x="20597" y="7293"/>
                  <a:pt x="20595" y="7293"/>
                  <a:pt x="20593" y="7293"/>
                </a:cubicBezTo>
                <a:lnTo>
                  <a:pt x="20593" y="7290"/>
                </a:lnTo>
                <a:close/>
                <a:moveTo>
                  <a:pt x="21812" y="7290"/>
                </a:moveTo>
                <a:cubicBezTo>
                  <a:pt x="21593" y="7290"/>
                  <a:pt x="21480" y="7556"/>
                  <a:pt x="21637" y="7713"/>
                </a:cubicBezTo>
                <a:cubicBezTo>
                  <a:pt x="21687" y="7762"/>
                  <a:pt x="21749" y="7784"/>
                  <a:pt x="21809" y="7784"/>
                </a:cubicBezTo>
                <a:cubicBezTo>
                  <a:pt x="21937" y="7784"/>
                  <a:pt x="22060" y="7686"/>
                  <a:pt x="22060" y="7537"/>
                </a:cubicBezTo>
                <a:cubicBezTo>
                  <a:pt x="22057" y="7404"/>
                  <a:pt x="21950" y="7293"/>
                  <a:pt x="21818" y="7293"/>
                </a:cubicBezTo>
                <a:cubicBezTo>
                  <a:pt x="21816" y="7293"/>
                  <a:pt x="21814" y="7293"/>
                  <a:pt x="21812" y="7293"/>
                </a:cubicBezTo>
                <a:lnTo>
                  <a:pt x="21812" y="7290"/>
                </a:lnTo>
                <a:close/>
                <a:moveTo>
                  <a:pt x="23031" y="7290"/>
                </a:moveTo>
                <a:cubicBezTo>
                  <a:pt x="22812" y="7290"/>
                  <a:pt x="22702" y="7556"/>
                  <a:pt x="22856" y="7713"/>
                </a:cubicBezTo>
                <a:cubicBezTo>
                  <a:pt x="22906" y="7762"/>
                  <a:pt x="22968" y="7784"/>
                  <a:pt x="23028" y="7784"/>
                </a:cubicBezTo>
                <a:cubicBezTo>
                  <a:pt x="23156" y="7784"/>
                  <a:pt x="23279" y="7686"/>
                  <a:pt x="23279" y="7537"/>
                </a:cubicBezTo>
                <a:cubicBezTo>
                  <a:pt x="23279" y="7404"/>
                  <a:pt x="23169" y="7293"/>
                  <a:pt x="23037" y="7293"/>
                </a:cubicBezTo>
                <a:cubicBezTo>
                  <a:pt x="23035" y="7293"/>
                  <a:pt x="23033" y="7293"/>
                  <a:pt x="23031" y="7293"/>
                </a:cubicBezTo>
                <a:lnTo>
                  <a:pt x="23031" y="7290"/>
                </a:lnTo>
                <a:close/>
                <a:moveTo>
                  <a:pt x="24250" y="7290"/>
                </a:moveTo>
                <a:cubicBezTo>
                  <a:pt x="24031" y="7290"/>
                  <a:pt x="23921" y="7556"/>
                  <a:pt x="24075" y="7713"/>
                </a:cubicBezTo>
                <a:cubicBezTo>
                  <a:pt x="24125" y="7762"/>
                  <a:pt x="24187" y="7784"/>
                  <a:pt x="24248" y="7784"/>
                </a:cubicBezTo>
                <a:cubicBezTo>
                  <a:pt x="24375" y="7784"/>
                  <a:pt x="24498" y="7686"/>
                  <a:pt x="24498" y="7537"/>
                </a:cubicBezTo>
                <a:cubicBezTo>
                  <a:pt x="24498" y="7403"/>
                  <a:pt x="24388" y="7293"/>
                  <a:pt x="24250" y="7293"/>
                </a:cubicBezTo>
                <a:lnTo>
                  <a:pt x="24250" y="7290"/>
                </a:lnTo>
                <a:close/>
                <a:moveTo>
                  <a:pt x="42379" y="7352"/>
                </a:moveTo>
                <a:lnTo>
                  <a:pt x="42379" y="7352"/>
                </a:lnTo>
                <a:cubicBezTo>
                  <a:pt x="42210" y="7503"/>
                  <a:pt x="42317" y="7785"/>
                  <a:pt x="42542" y="7785"/>
                </a:cubicBezTo>
                <a:cubicBezTo>
                  <a:pt x="42595" y="7785"/>
                  <a:pt x="42646" y="7769"/>
                  <a:pt x="42686" y="7738"/>
                </a:cubicBezTo>
                <a:cubicBezTo>
                  <a:pt x="42589" y="7609"/>
                  <a:pt x="42486" y="7481"/>
                  <a:pt x="42379" y="7352"/>
                </a:cubicBezTo>
                <a:close/>
                <a:moveTo>
                  <a:pt x="25469" y="7293"/>
                </a:moveTo>
                <a:cubicBezTo>
                  <a:pt x="25250" y="7293"/>
                  <a:pt x="25140" y="7556"/>
                  <a:pt x="25297" y="7713"/>
                </a:cubicBezTo>
                <a:cubicBezTo>
                  <a:pt x="25346" y="7763"/>
                  <a:pt x="25407" y="7786"/>
                  <a:pt x="25468" y="7786"/>
                </a:cubicBezTo>
                <a:cubicBezTo>
                  <a:pt x="25594" y="7786"/>
                  <a:pt x="25717" y="7686"/>
                  <a:pt x="25717" y="7537"/>
                </a:cubicBezTo>
                <a:cubicBezTo>
                  <a:pt x="25717" y="7403"/>
                  <a:pt x="25607" y="7293"/>
                  <a:pt x="25469" y="7293"/>
                </a:cubicBezTo>
                <a:close/>
                <a:moveTo>
                  <a:pt x="26694" y="7293"/>
                </a:moveTo>
                <a:cubicBezTo>
                  <a:pt x="26692" y="7293"/>
                  <a:pt x="26690" y="7293"/>
                  <a:pt x="26688" y="7293"/>
                </a:cubicBezTo>
                <a:cubicBezTo>
                  <a:pt x="26469" y="7293"/>
                  <a:pt x="26359" y="7556"/>
                  <a:pt x="26516" y="7713"/>
                </a:cubicBezTo>
                <a:cubicBezTo>
                  <a:pt x="26565" y="7763"/>
                  <a:pt x="26627" y="7786"/>
                  <a:pt x="26687" y="7786"/>
                </a:cubicBezTo>
                <a:cubicBezTo>
                  <a:pt x="26813" y="7786"/>
                  <a:pt x="26936" y="7686"/>
                  <a:pt x="26936" y="7537"/>
                </a:cubicBezTo>
                <a:cubicBezTo>
                  <a:pt x="26936" y="7404"/>
                  <a:pt x="26829" y="7293"/>
                  <a:pt x="26694" y="7293"/>
                </a:cubicBezTo>
                <a:close/>
                <a:moveTo>
                  <a:pt x="27916" y="7293"/>
                </a:moveTo>
                <a:cubicBezTo>
                  <a:pt x="27914" y="7293"/>
                  <a:pt x="27912" y="7293"/>
                  <a:pt x="27910" y="7293"/>
                </a:cubicBezTo>
                <a:cubicBezTo>
                  <a:pt x="27688" y="7293"/>
                  <a:pt x="27578" y="7556"/>
                  <a:pt x="27735" y="7713"/>
                </a:cubicBezTo>
                <a:cubicBezTo>
                  <a:pt x="27784" y="7763"/>
                  <a:pt x="27846" y="7786"/>
                  <a:pt x="27906" y="7786"/>
                </a:cubicBezTo>
                <a:cubicBezTo>
                  <a:pt x="28032" y="7786"/>
                  <a:pt x="28155" y="7686"/>
                  <a:pt x="28155" y="7537"/>
                </a:cubicBezTo>
                <a:cubicBezTo>
                  <a:pt x="28155" y="7404"/>
                  <a:pt x="28048" y="7293"/>
                  <a:pt x="27916" y="7293"/>
                </a:cubicBezTo>
                <a:close/>
                <a:moveTo>
                  <a:pt x="29135" y="7293"/>
                </a:moveTo>
                <a:cubicBezTo>
                  <a:pt x="29133" y="7293"/>
                  <a:pt x="29131" y="7293"/>
                  <a:pt x="29130" y="7293"/>
                </a:cubicBezTo>
                <a:cubicBezTo>
                  <a:pt x="28907" y="7293"/>
                  <a:pt x="28797" y="7556"/>
                  <a:pt x="28954" y="7713"/>
                </a:cubicBezTo>
                <a:cubicBezTo>
                  <a:pt x="29004" y="7763"/>
                  <a:pt x="29066" y="7786"/>
                  <a:pt x="29126" y="7786"/>
                </a:cubicBezTo>
                <a:cubicBezTo>
                  <a:pt x="29253" y="7786"/>
                  <a:pt x="29374" y="7686"/>
                  <a:pt x="29374" y="7537"/>
                </a:cubicBezTo>
                <a:cubicBezTo>
                  <a:pt x="29374" y="7404"/>
                  <a:pt x="29267" y="7293"/>
                  <a:pt x="29135" y="7293"/>
                </a:cubicBezTo>
                <a:close/>
                <a:moveTo>
                  <a:pt x="30354" y="7293"/>
                </a:moveTo>
                <a:cubicBezTo>
                  <a:pt x="30352" y="7293"/>
                  <a:pt x="30350" y="7293"/>
                  <a:pt x="30349" y="7293"/>
                </a:cubicBezTo>
                <a:cubicBezTo>
                  <a:pt x="30129" y="7293"/>
                  <a:pt x="30016" y="7556"/>
                  <a:pt x="30173" y="7713"/>
                </a:cubicBezTo>
                <a:cubicBezTo>
                  <a:pt x="30224" y="7763"/>
                  <a:pt x="30285" y="7786"/>
                  <a:pt x="30346" y="7786"/>
                </a:cubicBezTo>
                <a:cubicBezTo>
                  <a:pt x="30474" y="7786"/>
                  <a:pt x="30596" y="7686"/>
                  <a:pt x="30596" y="7537"/>
                </a:cubicBezTo>
                <a:cubicBezTo>
                  <a:pt x="30596" y="7404"/>
                  <a:pt x="30486" y="7293"/>
                  <a:pt x="30354" y="7293"/>
                </a:cubicBezTo>
                <a:close/>
                <a:moveTo>
                  <a:pt x="31573" y="7293"/>
                </a:moveTo>
                <a:cubicBezTo>
                  <a:pt x="31571" y="7293"/>
                  <a:pt x="31569" y="7293"/>
                  <a:pt x="31568" y="7293"/>
                </a:cubicBezTo>
                <a:cubicBezTo>
                  <a:pt x="31348" y="7293"/>
                  <a:pt x="31239" y="7556"/>
                  <a:pt x="31392" y="7713"/>
                </a:cubicBezTo>
                <a:cubicBezTo>
                  <a:pt x="31443" y="7763"/>
                  <a:pt x="31504" y="7786"/>
                  <a:pt x="31565" y="7786"/>
                </a:cubicBezTo>
                <a:cubicBezTo>
                  <a:pt x="31693" y="7786"/>
                  <a:pt x="31815" y="7686"/>
                  <a:pt x="31815" y="7537"/>
                </a:cubicBezTo>
                <a:cubicBezTo>
                  <a:pt x="31815" y="7404"/>
                  <a:pt x="31705" y="7293"/>
                  <a:pt x="31573" y="7293"/>
                </a:cubicBezTo>
                <a:close/>
                <a:moveTo>
                  <a:pt x="32792" y="7293"/>
                </a:moveTo>
                <a:cubicBezTo>
                  <a:pt x="32790" y="7293"/>
                  <a:pt x="32789" y="7293"/>
                  <a:pt x="32787" y="7293"/>
                </a:cubicBezTo>
                <a:cubicBezTo>
                  <a:pt x="32567" y="7293"/>
                  <a:pt x="32458" y="7556"/>
                  <a:pt x="32611" y="7713"/>
                </a:cubicBezTo>
                <a:cubicBezTo>
                  <a:pt x="32662" y="7763"/>
                  <a:pt x="32723" y="7786"/>
                  <a:pt x="32784" y="7786"/>
                </a:cubicBezTo>
                <a:cubicBezTo>
                  <a:pt x="32912" y="7786"/>
                  <a:pt x="33034" y="7686"/>
                  <a:pt x="33034" y="7537"/>
                </a:cubicBezTo>
                <a:cubicBezTo>
                  <a:pt x="33034" y="7404"/>
                  <a:pt x="32928" y="7293"/>
                  <a:pt x="32792" y="7293"/>
                </a:cubicBezTo>
                <a:close/>
                <a:moveTo>
                  <a:pt x="34011" y="7293"/>
                </a:moveTo>
                <a:cubicBezTo>
                  <a:pt x="34009" y="7293"/>
                  <a:pt x="34008" y="7293"/>
                  <a:pt x="34006" y="7293"/>
                </a:cubicBezTo>
                <a:cubicBezTo>
                  <a:pt x="33786" y="7293"/>
                  <a:pt x="33677" y="7556"/>
                  <a:pt x="33833" y="7713"/>
                </a:cubicBezTo>
                <a:cubicBezTo>
                  <a:pt x="33883" y="7763"/>
                  <a:pt x="33944" y="7786"/>
                  <a:pt x="34004" y="7786"/>
                </a:cubicBezTo>
                <a:cubicBezTo>
                  <a:pt x="34131" y="7786"/>
                  <a:pt x="34253" y="7686"/>
                  <a:pt x="34253" y="7537"/>
                </a:cubicBezTo>
                <a:cubicBezTo>
                  <a:pt x="34253" y="7404"/>
                  <a:pt x="34147" y="7293"/>
                  <a:pt x="34011" y="7293"/>
                </a:cubicBezTo>
                <a:close/>
                <a:moveTo>
                  <a:pt x="35230" y="7293"/>
                </a:moveTo>
                <a:cubicBezTo>
                  <a:pt x="35228" y="7293"/>
                  <a:pt x="35227" y="7293"/>
                  <a:pt x="35225" y="7293"/>
                </a:cubicBezTo>
                <a:cubicBezTo>
                  <a:pt x="35005" y="7293"/>
                  <a:pt x="34896" y="7556"/>
                  <a:pt x="35052" y="7713"/>
                </a:cubicBezTo>
                <a:cubicBezTo>
                  <a:pt x="35102" y="7763"/>
                  <a:pt x="35163" y="7786"/>
                  <a:pt x="35223" y="7786"/>
                </a:cubicBezTo>
                <a:cubicBezTo>
                  <a:pt x="35350" y="7786"/>
                  <a:pt x="35472" y="7686"/>
                  <a:pt x="35472" y="7537"/>
                </a:cubicBezTo>
                <a:cubicBezTo>
                  <a:pt x="35472" y="7404"/>
                  <a:pt x="35366" y="7293"/>
                  <a:pt x="35230" y="7293"/>
                </a:cubicBezTo>
                <a:close/>
                <a:moveTo>
                  <a:pt x="36452" y="7293"/>
                </a:moveTo>
                <a:cubicBezTo>
                  <a:pt x="36451" y="7293"/>
                  <a:pt x="36449" y="7293"/>
                  <a:pt x="36447" y="7293"/>
                </a:cubicBezTo>
                <a:cubicBezTo>
                  <a:pt x="36224" y="7293"/>
                  <a:pt x="36115" y="7556"/>
                  <a:pt x="36271" y="7713"/>
                </a:cubicBezTo>
                <a:cubicBezTo>
                  <a:pt x="36321" y="7763"/>
                  <a:pt x="36382" y="7786"/>
                  <a:pt x="36442" y="7786"/>
                </a:cubicBezTo>
                <a:cubicBezTo>
                  <a:pt x="36569" y="7786"/>
                  <a:pt x="36691" y="7686"/>
                  <a:pt x="36691" y="7537"/>
                </a:cubicBezTo>
                <a:cubicBezTo>
                  <a:pt x="36691" y="7404"/>
                  <a:pt x="36585" y="7293"/>
                  <a:pt x="36452" y="7293"/>
                </a:cubicBezTo>
                <a:close/>
                <a:moveTo>
                  <a:pt x="37671" y="7293"/>
                </a:moveTo>
                <a:cubicBezTo>
                  <a:pt x="37670" y="7293"/>
                  <a:pt x="37668" y="7293"/>
                  <a:pt x="37666" y="7293"/>
                </a:cubicBezTo>
                <a:cubicBezTo>
                  <a:pt x="37443" y="7293"/>
                  <a:pt x="37334" y="7556"/>
                  <a:pt x="37490" y="7713"/>
                </a:cubicBezTo>
                <a:cubicBezTo>
                  <a:pt x="37541" y="7763"/>
                  <a:pt x="37602" y="7786"/>
                  <a:pt x="37663" y="7786"/>
                </a:cubicBezTo>
                <a:cubicBezTo>
                  <a:pt x="37789" y="7786"/>
                  <a:pt x="37910" y="7686"/>
                  <a:pt x="37910" y="7537"/>
                </a:cubicBezTo>
                <a:cubicBezTo>
                  <a:pt x="37910" y="7404"/>
                  <a:pt x="37804" y="7293"/>
                  <a:pt x="37671" y="7293"/>
                </a:cubicBezTo>
                <a:close/>
                <a:moveTo>
                  <a:pt x="38891" y="7293"/>
                </a:moveTo>
                <a:cubicBezTo>
                  <a:pt x="38889" y="7293"/>
                  <a:pt x="38887" y="7293"/>
                  <a:pt x="38885" y="7293"/>
                </a:cubicBezTo>
                <a:cubicBezTo>
                  <a:pt x="38666" y="7293"/>
                  <a:pt x="38556" y="7556"/>
                  <a:pt x="38710" y="7713"/>
                </a:cubicBezTo>
                <a:cubicBezTo>
                  <a:pt x="38760" y="7763"/>
                  <a:pt x="38822" y="7786"/>
                  <a:pt x="38883" y="7786"/>
                </a:cubicBezTo>
                <a:cubicBezTo>
                  <a:pt x="39010" y="7786"/>
                  <a:pt x="39133" y="7686"/>
                  <a:pt x="39133" y="7537"/>
                </a:cubicBezTo>
                <a:cubicBezTo>
                  <a:pt x="39133" y="7404"/>
                  <a:pt x="39023" y="7293"/>
                  <a:pt x="38891" y="7293"/>
                </a:cubicBezTo>
                <a:close/>
                <a:moveTo>
                  <a:pt x="40104" y="7293"/>
                </a:moveTo>
                <a:cubicBezTo>
                  <a:pt x="39885" y="7293"/>
                  <a:pt x="39775" y="7556"/>
                  <a:pt x="39929" y="7713"/>
                </a:cubicBezTo>
                <a:cubicBezTo>
                  <a:pt x="39979" y="7763"/>
                  <a:pt x="40041" y="7786"/>
                  <a:pt x="40102" y="7786"/>
                </a:cubicBezTo>
                <a:cubicBezTo>
                  <a:pt x="40229" y="7786"/>
                  <a:pt x="40352" y="7686"/>
                  <a:pt x="40352" y="7537"/>
                </a:cubicBezTo>
                <a:cubicBezTo>
                  <a:pt x="40352" y="7403"/>
                  <a:pt x="40239" y="7293"/>
                  <a:pt x="40104" y="7293"/>
                </a:cubicBezTo>
                <a:close/>
                <a:moveTo>
                  <a:pt x="41329" y="7293"/>
                </a:moveTo>
                <a:cubicBezTo>
                  <a:pt x="41327" y="7293"/>
                  <a:pt x="41325" y="7293"/>
                  <a:pt x="41323" y="7293"/>
                </a:cubicBezTo>
                <a:cubicBezTo>
                  <a:pt x="41104" y="7293"/>
                  <a:pt x="40994" y="7556"/>
                  <a:pt x="41148" y="7713"/>
                </a:cubicBezTo>
                <a:cubicBezTo>
                  <a:pt x="41198" y="7763"/>
                  <a:pt x="41260" y="7786"/>
                  <a:pt x="41321" y="7786"/>
                </a:cubicBezTo>
                <a:cubicBezTo>
                  <a:pt x="41448" y="7786"/>
                  <a:pt x="41571" y="7686"/>
                  <a:pt x="41571" y="7537"/>
                </a:cubicBezTo>
                <a:cubicBezTo>
                  <a:pt x="41571" y="7404"/>
                  <a:pt x="41464" y="7293"/>
                  <a:pt x="41329" y="7293"/>
                </a:cubicBezTo>
                <a:close/>
                <a:moveTo>
                  <a:pt x="1229" y="8559"/>
                </a:moveTo>
                <a:lnTo>
                  <a:pt x="1229" y="8559"/>
                </a:lnTo>
                <a:cubicBezTo>
                  <a:pt x="1167" y="8706"/>
                  <a:pt x="1107" y="8853"/>
                  <a:pt x="1051" y="9001"/>
                </a:cubicBezTo>
                <a:cubicBezTo>
                  <a:pt x="1060" y="9004"/>
                  <a:pt x="1069" y="9004"/>
                  <a:pt x="1079" y="9004"/>
                </a:cubicBezTo>
                <a:cubicBezTo>
                  <a:pt x="1317" y="9004"/>
                  <a:pt x="1417" y="8703"/>
                  <a:pt x="1229" y="8559"/>
                </a:cubicBezTo>
                <a:close/>
                <a:moveTo>
                  <a:pt x="2298" y="8512"/>
                </a:moveTo>
                <a:cubicBezTo>
                  <a:pt x="2078" y="8512"/>
                  <a:pt x="1969" y="8775"/>
                  <a:pt x="2125" y="8932"/>
                </a:cubicBezTo>
                <a:cubicBezTo>
                  <a:pt x="2175" y="8982"/>
                  <a:pt x="2236" y="9005"/>
                  <a:pt x="2296" y="9005"/>
                </a:cubicBezTo>
                <a:cubicBezTo>
                  <a:pt x="2423" y="9005"/>
                  <a:pt x="2545" y="8905"/>
                  <a:pt x="2545" y="8756"/>
                </a:cubicBezTo>
                <a:cubicBezTo>
                  <a:pt x="2545" y="8622"/>
                  <a:pt x="2436" y="8512"/>
                  <a:pt x="2301" y="8512"/>
                </a:cubicBezTo>
                <a:close/>
                <a:moveTo>
                  <a:pt x="3516" y="8512"/>
                </a:moveTo>
                <a:cubicBezTo>
                  <a:pt x="3296" y="8512"/>
                  <a:pt x="3189" y="8776"/>
                  <a:pt x="3345" y="8932"/>
                </a:cubicBezTo>
                <a:cubicBezTo>
                  <a:pt x="3394" y="8982"/>
                  <a:pt x="3455" y="9005"/>
                  <a:pt x="3515" y="9005"/>
                </a:cubicBezTo>
                <a:cubicBezTo>
                  <a:pt x="3642" y="9005"/>
                  <a:pt x="3764" y="8905"/>
                  <a:pt x="3764" y="8756"/>
                </a:cubicBezTo>
                <a:cubicBezTo>
                  <a:pt x="3764" y="8622"/>
                  <a:pt x="3655" y="8512"/>
                  <a:pt x="3520" y="8512"/>
                </a:cubicBezTo>
                <a:cubicBezTo>
                  <a:pt x="3519" y="8512"/>
                  <a:pt x="3517" y="8512"/>
                  <a:pt x="3516" y="8512"/>
                </a:cubicBezTo>
                <a:close/>
                <a:moveTo>
                  <a:pt x="4739" y="8512"/>
                </a:moveTo>
                <a:cubicBezTo>
                  <a:pt x="4520" y="8512"/>
                  <a:pt x="4407" y="8775"/>
                  <a:pt x="4564" y="8932"/>
                </a:cubicBezTo>
                <a:cubicBezTo>
                  <a:pt x="4614" y="8982"/>
                  <a:pt x="4676" y="9005"/>
                  <a:pt x="4737" y="9005"/>
                </a:cubicBezTo>
                <a:cubicBezTo>
                  <a:pt x="4864" y="9005"/>
                  <a:pt x="4987" y="8905"/>
                  <a:pt x="4987" y="8756"/>
                </a:cubicBezTo>
                <a:cubicBezTo>
                  <a:pt x="4984" y="8622"/>
                  <a:pt x="4874" y="8512"/>
                  <a:pt x="4739" y="8512"/>
                </a:cubicBezTo>
                <a:close/>
                <a:moveTo>
                  <a:pt x="5958" y="8512"/>
                </a:moveTo>
                <a:cubicBezTo>
                  <a:pt x="5739" y="8512"/>
                  <a:pt x="5629" y="8775"/>
                  <a:pt x="5783" y="8932"/>
                </a:cubicBezTo>
                <a:cubicBezTo>
                  <a:pt x="5833" y="8982"/>
                  <a:pt x="5895" y="9005"/>
                  <a:pt x="5956" y="9005"/>
                </a:cubicBezTo>
                <a:cubicBezTo>
                  <a:pt x="6083" y="9005"/>
                  <a:pt x="6206" y="8905"/>
                  <a:pt x="6206" y="8756"/>
                </a:cubicBezTo>
                <a:cubicBezTo>
                  <a:pt x="6206" y="8622"/>
                  <a:pt x="6093" y="8512"/>
                  <a:pt x="5958" y="8512"/>
                </a:cubicBezTo>
                <a:close/>
                <a:moveTo>
                  <a:pt x="7177" y="8512"/>
                </a:moveTo>
                <a:cubicBezTo>
                  <a:pt x="6958" y="8512"/>
                  <a:pt x="6848" y="8775"/>
                  <a:pt x="7002" y="8932"/>
                </a:cubicBezTo>
                <a:cubicBezTo>
                  <a:pt x="7052" y="8982"/>
                  <a:pt x="7114" y="9005"/>
                  <a:pt x="7175" y="9005"/>
                </a:cubicBezTo>
                <a:cubicBezTo>
                  <a:pt x="7302" y="9005"/>
                  <a:pt x="7425" y="8905"/>
                  <a:pt x="7425" y="8756"/>
                </a:cubicBezTo>
                <a:cubicBezTo>
                  <a:pt x="7425" y="8622"/>
                  <a:pt x="7312" y="8512"/>
                  <a:pt x="7177" y="8512"/>
                </a:cubicBezTo>
                <a:close/>
                <a:moveTo>
                  <a:pt x="8396" y="8512"/>
                </a:moveTo>
                <a:cubicBezTo>
                  <a:pt x="8177" y="8512"/>
                  <a:pt x="8067" y="8775"/>
                  <a:pt x="8224" y="8932"/>
                </a:cubicBezTo>
                <a:cubicBezTo>
                  <a:pt x="8273" y="8982"/>
                  <a:pt x="8334" y="9005"/>
                  <a:pt x="8395" y="9005"/>
                </a:cubicBezTo>
                <a:cubicBezTo>
                  <a:pt x="8521" y="9005"/>
                  <a:pt x="8644" y="8905"/>
                  <a:pt x="8644" y="8756"/>
                </a:cubicBezTo>
                <a:cubicBezTo>
                  <a:pt x="8644" y="8622"/>
                  <a:pt x="8534" y="8512"/>
                  <a:pt x="8396" y="8512"/>
                </a:cubicBezTo>
                <a:close/>
                <a:moveTo>
                  <a:pt x="9615" y="8512"/>
                </a:moveTo>
                <a:cubicBezTo>
                  <a:pt x="9396" y="8512"/>
                  <a:pt x="9286" y="8775"/>
                  <a:pt x="9443" y="8932"/>
                </a:cubicBezTo>
                <a:cubicBezTo>
                  <a:pt x="9492" y="8982"/>
                  <a:pt x="9554" y="9005"/>
                  <a:pt x="9614" y="9005"/>
                </a:cubicBezTo>
                <a:cubicBezTo>
                  <a:pt x="9740" y="9005"/>
                  <a:pt x="9863" y="8905"/>
                  <a:pt x="9863" y="8756"/>
                </a:cubicBezTo>
                <a:cubicBezTo>
                  <a:pt x="9863" y="8622"/>
                  <a:pt x="9753" y="8512"/>
                  <a:pt x="9615" y="8512"/>
                </a:cubicBezTo>
                <a:close/>
                <a:moveTo>
                  <a:pt x="10834" y="8512"/>
                </a:moveTo>
                <a:cubicBezTo>
                  <a:pt x="10615" y="8512"/>
                  <a:pt x="10505" y="8775"/>
                  <a:pt x="10662" y="8932"/>
                </a:cubicBezTo>
                <a:cubicBezTo>
                  <a:pt x="10711" y="8982"/>
                  <a:pt x="10773" y="9005"/>
                  <a:pt x="10833" y="9005"/>
                </a:cubicBezTo>
                <a:cubicBezTo>
                  <a:pt x="10959" y="9005"/>
                  <a:pt x="11082" y="8905"/>
                  <a:pt x="11082" y="8756"/>
                </a:cubicBezTo>
                <a:cubicBezTo>
                  <a:pt x="11082" y="8622"/>
                  <a:pt x="10972" y="8512"/>
                  <a:pt x="10834" y="8512"/>
                </a:cubicBezTo>
                <a:close/>
                <a:moveTo>
                  <a:pt x="12057" y="8512"/>
                </a:moveTo>
                <a:cubicBezTo>
                  <a:pt x="11834" y="8512"/>
                  <a:pt x="11724" y="8775"/>
                  <a:pt x="11881" y="8932"/>
                </a:cubicBezTo>
                <a:cubicBezTo>
                  <a:pt x="11931" y="8982"/>
                  <a:pt x="11993" y="9005"/>
                  <a:pt x="12053" y="9005"/>
                </a:cubicBezTo>
                <a:cubicBezTo>
                  <a:pt x="12180" y="9005"/>
                  <a:pt x="12301" y="8905"/>
                  <a:pt x="12301" y="8756"/>
                </a:cubicBezTo>
                <a:cubicBezTo>
                  <a:pt x="12301" y="8622"/>
                  <a:pt x="12191" y="8512"/>
                  <a:pt x="12057" y="8512"/>
                </a:cubicBezTo>
                <a:close/>
                <a:moveTo>
                  <a:pt x="13276" y="8512"/>
                </a:moveTo>
                <a:cubicBezTo>
                  <a:pt x="13056" y="8512"/>
                  <a:pt x="12943" y="8775"/>
                  <a:pt x="13100" y="8932"/>
                </a:cubicBezTo>
                <a:cubicBezTo>
                  <a:pt x="13151" y="8982"/>
                  <a:pt x="13212" y="9005"/>
                  <a:pt x="13273" y="9005"/>
                </a:cubicBezTo>
                <a:cubicBezTo>
                  <a:pt x="13401" y="9005"/>
                  <a:pt x="13523" y="8905"/>
                  <a:pt x="13523" y="8756"/>
                </a:cubicBezTo>
                <a:cubicBezTo>
                  <a:pt x="13520" y="8622"/>
                  <a:pt x="13410" y="8512"/>
                  <a:pt x="13276" y="8512"/>
                </a:cubicBezTo>
                <a:close/>
                <a:moveTo>
                  <a:pt x="14495" y="8512"/>
                </a:moveTo>
                <a:cubicBezTo>
                  <a:pt x="14275" y="8512"/>
                  <a:pt x="14166" y="8775"/>
                  <a:pt x="14319" y="8932"/>
                </a:cubicBezTo>
                <a:cubicBezTo>
                  <a:pt x="14370" y="8982"/>
                  <a:pt x="14431" y="9005"/>
                  <a:pt x="14492" y="9005"/>
                </a:cubicBezTo>
                <a:cubicBezTo>
                  <a:pt x="14620" y="9005"/>
                  <a:pt x="14742" y="8905"/>
                  <a:pt x="14742" y="8756"/>
                </a:cubicBezTo>
                <a:cubicBezTo>
                  <a:pt x="14742" y="8622"/>
                  <a:pt x="14629" y="8512"/>
                  <a:pt x="14495" y="8512"/>
                </a:cubicBezTo>
                <a:close/>
                <a:moveTo>
                  <a:pt x="15714" y="8512"/>
                </a:moveTo>
                <a:cubicBezTo>
                  <a:pt x="15494" y="8512"/>
                  <a:pt x="15385" y="8775"/>
                  <a:pt x="15538" y="8932"/>
                </a:cubicBezTo>
                <a:cubicBezTo>
                  <a:pt x="15589" y="8982"/>
                  <a:pt x="15650" y="9005"/>
                  <a:pt x="15711" y="9005"/>
                </a:cubicBezTo>
                <a:cubicBezTo>
                  <a:pt x="15839" y="9005"/>
                  <a:pt x="15961" y="8905"/>
                  <a:pt x="15961" y="8756"/>
                </a:cubicBezTo>
                <a:cubicBezTo>
                  <a:pt x="15961" y="8622"/>
                  <a:pt x="15852" y="8512"/>
                  <a:pt x="15714" y="8512"/>
                </a:cubicBezTo>
                <a:close/>
                <a:moveTo>
                  <a:pt x="16929" y="8512"/>
                </a:moveTo>
                <a:cubicBezTo>
                  <a:pt x="16712" y="8512"/>
                  <a:pt x="16605" y="8776"/>
                  <a:pt x="16757" y="8932"/>
                </a:cubicBezTo>
                <a:cubicBezTo>
                  <a:pt x="16808" y="8982"/>
                  <a:pt x="16870" y="9005"/>
                  <a:pt x="16930" y="9005"/>
                </a:cubicBezTo>
                <a:cubicBezTo>
                  <a:pt x="17058" y="9005"/>
                  <a:pt x="17180" y="8905"/>
                  <a:pt x="17180" y="8756"/>
                </a:cubicBezTo>
                <a:cubicBezTo>
                  <a:pt x="17180" y="8622"/>
                  <a:pt x="17071" y="8512"/>
                  <a:pt x="16933" y="8512"/>
                </a:cubicBezTo>
                <a:cubicBezTo>
                  <a:pt x="16931" y="8512"/>
                  <a:pt x="16930" y="8512"/>
                  <a:pt x="16929" y="8512"/>
                </a:cubicBezTo>
                <a:close/>
                <a:moveTo>
                  <a:pt x="18152" y="8512"/>
                </a:moveTo>
                <a:cubicBezTo>
                  <a:pt x="17932" y="8512"/>
                  <a:pt x="17823" y="8775"/>
                  <a:pt x="17979" y="8932"/>
                </a:cubicBezTo>
                <a:cubicBezTo>
                  <a:pt x="18029" y="8982"/>
                  <a:pt x="18090" y="9005"/>
                  <a:pt x="18150" y="9005"/>
                </a:cubicBezTo>
                <a:cubicBezTo>
                  <a:pt x="18277" y="9005"/>
                  <a:pt x="18399" y="8905"/>
                  <a:pt x="18399" y="8756"/>
                </a:cubicBezTo>
                <a:cubicBezTo>
                  <a:pt x="18399" y="8622"/>
                  <a:pt x="18290" y="8512"/>
                  <a:pt x="18152" y="8512"/>
                </a:cubicBezTo>
                <a:close/>
                <a:moveTo>
                  <a:pt x="19374" y="8512"/>
                </a:moveTo>
                <a:cubicBezTo>
                  <a:pt x="19151" y="8512"/>
                  <a:pt x="19042" y="8775"/>
                  <a:pt x="19198" y="8932"/>
                </a:cubicBezTo>
                <a:cubicBezTo>
                  <a:pt x="19248" y="8982"/>
                  <a:pt x="19309" y="9005"/>
                  <a:pt x="19369" y="9005"/>
                </a:cubicBezTo>
                <a:cubicBezTo>
                  <a:pt x="19496" y="9005"/>
                  <a:pt x="19618" y="8905"/>
                  <a:pt x="19618" y="8756"/>
                </a:cubicBezTo>
                <a:cubicBezTo>
                  <a:pt x="19618" y="8622"/>
                  <a:pt x="19509" y="8512"/>
                  <a:pt x="19374" y="8512"/>
                </a:cubicBezTo>
                <a:close/>
                <a:moveTo>
                  <a:pt x="20589" y="8512"/>
                </a:moveTo>
                <a:cubicBezTo>
                  <a:pt x="20369" y="8512"/>
                  <a:pt x="20262" y="8776"/>
                  <a:pt x="20418" y="8932"/>
                </a:cubicBezTo>
                <a:cubicBezTo>
                  <a:pt x="20467" y="8982"/>
                  <a:pt x="20528" y="9005"/>
                  <a:pt x="20588" y="9005"/>
                </a:cubicBezTo>
                <a:cubicBezTo>
                  <a:pt x="20715" y="9005"/>
                  <a:pt x="20837" y="8905"/>
                  <a:pt x="20837" y="8756"/>
                </a:cubicBezTo>
                <a:cubicBezTo>
                  <a:pt x="20837" y="8622"/>
                  <a:pt x="20728" y="8512"/>
                  <a:pt x="20593" y="8512"/>
                </a:cubicBezTo>
                <a:cubicBezTo>
                  <a:pt x="20592" y="8512"/>
                  <a:pt x="20590" y="8512"/>
                  <a:pt x="20589" y="8512"/>
                </a:cubicBezTo>
                <a:close/>
                <a:moveTo>
                  <a:pt x="21812" y="8512"/>
                </a:moveTo>
                <a:cubicBezTo>
                  <a:pt x="21593" y="8512"/>
                  <a:pt x="21480" y="8775"/>
                  <a:pt x="21637" y="8932"/>
                </a:cubicBezTo>
                <a:cubicBezTo>
                  <a:pt x="21687" y="8982"/>
                  <a:pt x="21749" y="9005"/>
                  <a:pt x="21810" y="9005"/>
                </a:cubicBezTo>
                <a:cubicBezTo>
                  <a:pt x="21937" y="9005"/>
                  <a:pt x="22060" y="8905"/>
                  <a:pt x="22060" y="8756"/>
                </a:cubicBezTo>
                <a:cubicBezTo>
                  <a:pt x="22056" y="8622"/>
                  <a:pt x="21947" y="8512"/>
                  <a:pt x="21812" y="8512"/>
                </a:cubicBezTo>
                <a:close/>
                <a:moveTo>
                  <a:pt x="23031" y="8512"/>
                </a:moveTo>
                <a:cubicBezTo>
                  <a:pt x="22812" y="8512"/>
                  <a:pt x="22702" y="8775"/>
                  <a:pt x="22856" y="8932"/>
                </a:cubicBezTo>
                <a:cubicBezTo>
                  <a:pt x="22906" y="8982"/>
                  <a:pt x="22968" y="9005"/>
                  <a:pt x="23029" y="9005"/>
                </a:cubicBezTo>
                <a:cubicBezTo>
                  <a:pt x="23156" y="9005"/>
                  <a:pt x="23279" y="8905"/>
                  <a:pt x="23279" y="8756"/>
                </a:cubicBezTo>
                <a:cubicBezTo>
                  <a:pt x="23279" y="8622"/>
                  <a:pt x="23166" y="8512"/>
                  <a:pt x="23031" y="8512"/>
                </a:cubicBezTo>
                <a:close/>
                <a:moveTo>
                  <a:pt x="24246" y="8512"/>
                </a:moveTo>
                <a:cubicBezTo>
                  <a:pt x="24030" y="8512"/>
                  <a:pt x="23922" y="8776"/>
                  <a:pt x="24075" y="8932"/>
                </a:cubicBezTo>
                <a:cubicBezTo>
                  <a:pt x="24125" y="8982"/>
                  <a:pt x="24187" y="9005"/>
                  <a:pt x="24248" y="9005"/>
                </a:cubicBezTo>
                <a:cubicBezTo>
                  <a:pt x="24375" y="9005"/>
                  <a:pt x="24498" y="8905"/>
                  <a:pt x="24498" y="8756"/>
                </a:cubicBezTo>
                <a:cubicBezTo>
                  <a:pt x="24498" y="8622"/>
                  <a:pt x="24388" y="8512"/>
                  <a:pt x="24250" y="8512"/>
                </a:cubicBezTo>
                <a:cubicBezTo>
                  <a:pt x="24249" y="8512"/>
                  <a:pt x="24248" y="8512"/>
                  <a:pt x="24246" y="8512"/>
                </a:cubicBezTo>
                <a:close/>
                <a:moveTo>
                  <a:pt x="25469" y="8512"/>
                </a:moveTo>
                <a:cubicBezTo>
                  <a:pt x="25250" y="8512"/>
                  <a:pt x="25140" y="8778"/>
                  <a:pt x="25297" y="8932"/>
                </a:cubicBezTo>
                <a:cubicBezTo>
                  <a:pt x="25347" y="8983"/>
                  <a:pt x="25408" y="9005"/>
                  <a:pt x="25469" y="9005"/>
                </a:cubicBezTo>
                <a:cubicBezTo>
                  <a:pt x="25595" y="9005"/>
                  <a:pt x="25717" y="8907"/>
                  <a:pt x="25717" y="8756"/>
                </a:cubicBezTo>
                <a:cubicBezTo>
                  <a:pt x="25717" y="8622"/>
                  <a:pt x="25607" y="8512"/>
                  <a:pt x="25469" y="8512"/>
                </a:cubicBezTo>
                <a:close/>
                <a:moveTo>
                  <a:pt x="26688" y="8512"/>
                </a:moveTo>
                <a:cubicBezTo>
                  <a:pt x="26469" y="8512"/>
                  <a:pt x="26359" y="8778"/>
                  <a:pt x="26516" y="8932"/>
                </a:cubicBezTo>
                <a:cubicBezTo>
                  <a:pt x="26566" y="8983"/>
                  <a:pt x="26627" y="9005"/>
                  <a:pt x="26688" y="9005"/>
                </a:cubicBezTo>
                <a:cubicBezTo>
                  <a:pt x="26814" y="9005"/>
                  <a:pt x="26936" y="8907"/>
                  <a:pt x="26936" y="8756"/>
                </a:cubicBezTo>
                <a:cubicBezTo>
                  <a:pt x="26936" y="8622"/>
                  <a:pt x="26826" y="8512"/>
                  <a:pt x="26688" y="8512"/>
                </a:cubicBezTo>
                <a:close/>
                <a:moveTo>
                  <a:pt x="27910" y="8512"/>
                </a:moveTo>
                <a:cubicBezTo>
                  <a:pt x="27688" y="8512"/>
                  <a:pt x="27578" y="8778"/>
                  <a:pt x="27735" y="8932"/>
                </a:cubicBezTo>
                <a:cubicBezTo>
                  <a:pt x="27785" y="8983"/>
                  <a:pt x="27846" y="9005"/>
                  <a:pt x="27907" y="9005"/>
                </a:cubicBezTo>
                <a:cubicBezTo>
                  <a:pt x="28033" y="9005"/>
                  <a:pt x="28155" y="8907"/>
                  <a:pt x="28155" y="8756"/>
                </a:cubicBezTo>
                <a:cubicBezTo>
                  <a:pt x="28155" y="8622"/>
                  <a:pt x="28045" y="8512"/>
                  <a:pt x="27910" y="8512"/>
                </a:cubicBezTo>
                <a:close/>
                <a:moveTo>
                  <a:pt x="29130" y="8512"/>
                </a:moveTo>
                <a:cubicBezTo>
                  <a:pt x="28907" y="8512"/>
                  <a:pt x="28797" y="8778"/>
                  <a:pt x="28954" y="8932"/>
                </a:cubicBezTo>
                <a:cubicBezTo>
                  <a:pt x="29005" y="8983"/>
                  <a:pt x="29067" y="9005"/>
                  <a:pt x="29128" y="9005"/>
                </a:cubicBezTo>
                <a:cubicBezTo>
                  <a:pt x="29254" y="9005"/>
                  <a:pt x="29374" y="8907"/>
                  <a:pt x="29374" y="8756"/>
                </a:cubicBezTo>
                <a:cubicBezTo>
                  <a:pt x="29374" y="8622"/>
                  <a:pt x="29264" y="8512"/>
                  <a:pt x="29130" y="8512"/>
                </a:cubicBezTo>
                <a:close/>
                <a:moveTo>
                  <a:pt x="30349" y="8512"/>
                </a:moveTo>
                <a:cubicBezTo>
                  <a:pt x="30129" y="8512"/>
                  <a:pt x="30016" y="8778"/>
                  <a:pt x="30173" y="8932"/>
                </a:cubicBezTo>
                <a:cubicBezTo>
                  <a:pt x="30224" y="8983"/>
                  <a:pt x="30286" y="9005"/>
                  <a:pt x="30347" y="9005"/>
                </a:cubicBezTo>
                <a:cubicBezTo>
                  <a:pt x="30475" y="9005"/>
                  <a:pt x="30596" y="8907"/>
                  <a:pt x="30596" y="8756"/>
                </a:cubicBezTo>
                <a:cubicBezTo>
                  <a:pt x="30596" y="8622"/>
                  <a:pt x="30483" y="8512"/>
                  <a:pt x="30349" y="8512"/>
                </a:cubicBezTo>
                <a:close/>
                <a:moveTo>
                  <a:pt x="31568" y="8512"/>
                </a:moveTo>
                <a:cubicBezTo>
                  <a:pt x="31348" y="8512"/>
                  <a:pt x="31239" y="8778"/>
                  <a:pt x="31392" y="8932"/>
                </a:cubicBezTo>
                <a:cubicBezTo>
                  <a:pt x="31443" y="8983"/>
                  <a:pt x="31505" y="9005"/>
                  <a:pt x="31566" y="9005"/>
                </a:cubicBezTo>
                <a:cubicBezTo>
                  <a:pt x="31694" y="9005"/>
                  <a:pt x="31815" y="8907"/>
                  <a:pt x="31815" y="8756"/>
                </a:cubicBezTo>
                <a:cubicBezTo>
                  <a:pt x="31815" y="8622"/>
                  <a:pt x="31702" y="8512"/>
                  <a:pt x="31568" y="8512"/>
                </a:cubicBezTo>
                <a:close/>
                <a:moveTo>
                  <a:pt x="32787" y="8512"/>
                </a:moveTo>
                <a:cubicBezTo>
                  <a:pt x="32567" y="8512"/>
                  <a:pt x="32458" y="8778"/>
                  <a:pt x="32611" y="8932"/>
                </a:cubicBezTo>
                <a:cubicBezTo>
                  <a:pt x="32662" y="8983"/>
                  <a:pt x="32724" y="9005"/>
                  <a:pt x="32785" y="9005"/>
                </a:cubicBezTo>
                <a:cubicBezTo>
                  <a:pt x="32913" y="9005"/>
                  <a:pt x="33034" y="8907"/>
                  <a:pt x="33034" y="8756"/>
                </a:cubicBezTo>
                <a:cubicBezTo>
                  <a:pt x="33034" y="8622"/>
                  <a:pt x="32925" y="8512"/>
                  <a:pt x="32787" y="8512"/>
                </a:cubicBezTo>
                <a:close/>
                <a:moveTo>
                  <a:pt x="34006" y="8512"/>
                </a:moveTo>
                <a:cubicBezTo>
                  <a:pt x="33786" y="8512"/>
                  <a:pt x="33677" y="8778"/>
                  <a:pt x="33833" y="8932"/>
                </a:cubicBezTo>
                <a:cubicBezTo>
                  <a:pt x="33883" y="8983"/>
                  <a:pt x="33945" y="9005"/>
                  <a:pt x="34005" y="9005"/>
                </a:cubicBezTo>
                <a:cubicBezTo>
                  <a:pt x="34132" y="9005"/>
                  <a:pt x="34253" y="8907"/>
                  <a:pt x="34253" y="8756"/>
                </a:cubicBezTo>
                <a:cubicBezTo>
                  <a:pt x="34253" y="8622"/>
                  <a:pt x="34144" y="8512"/>
                  <a:pt x="34006" y="8512"/>
                </a:cubicBezTo>
                <a:close/>
                <a:moveTo>
                  <a:pt x="35225" y="8512"/>
                </a:moveTo>
                <a:cubicBezTo>
                  <a:pt x="35005" y="8512"/>
                  <a:pt x="34896" y="8778"/>
                  <a:pt x="35052" y="8932"/>
                </a:cubicBezTo>
                <a:cubicBezTo>
                  <a:pt x="35102" y="8983"/>
                  <a:pt x="35164" y="9005"/>
                  <a:pt x="35225" y="9005"/>
                </a:cubicBezTo>
                <a:cubicBezTo>
                  <a:pt x="35351" y="9005"/>
                  <a:pt x="35472" y="8907"/>
                  <a:pt x="35472" y="8756"/>
                </a:cubicBezTo>
                <a:cubicBezTo>
                  <a:pt x="35472" y="8622"/>
                  <a:pt x="35363" y="8512"/>
                  <a:pt x="35225" y="8512"/>
                </a:cubicBezTo>
                <a:close/>
                <a:moveTo>
                  <a:pt x="36447" y="8512"/>
                </a:moveTo>
                <a:cubicBezTo>
                  <a:pt x="36224" y="8512"/>
                  <a:pt x="36115" y="8778"/>
                  <a:pt x="36271" y="8932"/>
                </a:cubicBezTo>
                <a:cubicBezTo>
                  <a:pt x="36321" y="8983"/>
                  <a:pt x="36383" y="9005"/>
                  <a:pt x="36444" y="9005"/>
                </a:cubicBezTo>
                <a:cubicBezTo>
                  <a:pt x="36570" y="9005"/>
                  <a:pt x="36691" y="8907"/>
                  <a:pt x="36691" y="8756"/>
                </a:cubicBezTo>
                <a:cubicBezTo>
                  <a:pt x="36691" y="8622"/>
                  <a:pt x="36582" y="8512"/>
                  <a:pt x="36447" y="8512"/>
                </a:cubicBezTo>
                <a:close/>
                <a:moveTo>
                  <a:pt x="37666" y="8512"/>
                </a:moveTo>
                <a:cubicBezTo>
                  <a:pt x="37443" y="8512"/>
                  <a:pt x="37334" y="8778"/>
                  <a:pt x="37490" y="8932"/>
                </a:cubicBezTo>
                <a:cubicBezTo>
                  <a:pt x="37541" y="8983"/>
                  <a:pt x="37603" y="9005"/>
                  <a:pt x="37664" y="9005"/>
                </a:cubicBezTo>
                <a:cubicBezTo>
                  <a:pt x="37790" y="9005"/>
                  <a:pt x="37910" y="8907"/>
                  <a:pt x="37910" y="8756"/>
                </a:cubicBezTo>
                <a:cubicBezTo>
                  <a:pt x="37910" y="8622"/>
                  <a:pt x="37801" y="8512"/>
                  <a:pt x="37666" y="8512"/>
                </a:cubicBezTo>
                <a:close/>
                <a:moveTo>
                  <a:pt x="38885" y="8512"/>
                </a:moveTo>
                <a:cubicBezTo>
                  <a:pt x="38666" y="8512"/>
                  <a:pt x="38556" y="8778"/>
                  <a:pt x="38710" y="8932"/>
                </a:cubicBezTo>
                <a:cubicBezTo>
                  <a:pt x="38760" y="8983"/>
                  <a:pt x="38823" y="9005"/>
                  <a:pt x="38884" y="9005"/>
                </a:cubicBezTo>
                <a:cubicBezTo>
                  <a:pt x="39011" y="9005"/>
                  <a:pt x="39133" y="8907"/>
                  <a:pt x="39133" y="8756"/>
                </a:cubicBezTo>
                <a:cubicBezTo>
                  <a:pt x="39133" y="8622"/>
                  <a:pt x="39020" y="8512"/>
                  <a:pt x="38885" y="8512"/>
                </a:cubicBezTo>
                <a:close/>
                <a:moveTo>
                  <a:pt x="40104" y="8512"/>
                </a:moveTo>
                <a:cubicBezTo>
                  <a:pt x="39885" y="8512"/>
                  <a:pt x="39775" y="8775"/>
                  <a:pt x="39929" y="8932"/>
                </a:cubicBezTo>
                <a:cubicBezTo>
                  <a:pt x="39979" y="8983"/>
                  <a:pt x="40042" y="9005"/>
                  <a:pt x="40103" y="9005"/>
                </a:cubicBezTo>
                <a:cubicBezTo>
                  <a:pt x="40230" y="9005"/>
                  <a:pt x="40352" y="8907"/>
                  <a:pt x="40352" y="8756"/>
                </a:cubicBezTo>
                <a:cubicBezTo>
                  <a:pt x="40352" y="8622"/>
                  <a:pt x="40239" y="8512"/>
                  <a:pt x="40104" y="8512"/>
                </a:cubicBezTo>
                <a:close/>
                <a:moveTo>
                  <a:pt x="41323" y="8512"/>
                </a:moveTo>
                <a:cubicBezTo>
                  <a:pt x="41104" y="8512"/>
                  <a:pt x="40994" y="8778"/>
                  <a:pt x="41148" y="8932"/>
                </a:cubicBezTo>
                <a:cubicBezTo>
                  <a:pt x="41198" y="8983"/>
                  <a:pt x="41261" y="9005"/>
                  <a:pt x="41322" y="9005"/>
                </a:cubicBezTo>
                <a:cubicBezTo>
                  <a:pt x="41449" y="9005"/>
                  <a:pt x="41571" y="8907"/>
                  <a:pt x="41571" y="8756"/>
                </a:cubicBezTo>
                <a:cubicBezTo>
                  <a:pt x="41571" y="8622"/>
                  <a:pt x="41461" y="8512"/>
                  <a:pt x="41323" y="8512"/>
                </a:cubicBezTo>
                <a:close/>
                <a:moveTo>
                  <a:pt x="42542" y="8512"/>
                </a:moveTo>
                <a:cubicBezTo>
                  <a:pt x="42323" y="8512"/>
                  <a:pt x="42213" y="8778"/>
                  <a:pt x="42370" y="8932"/>
                </a:cubicBezTo>
                <a:cubicBezTo>
                  <a:pt x="42420" y="8983"/>
                  <a:pt x="42481" y="9005"/>
                  <a:pt x="42542" y="9005"/>
                </a:cubicBezTo>
                <a:cubicBezTo>
                  <a:pt x="42668" y="9005"/>
                  <a:pt x="42790" y="8907"/>
                  <a:pt x="42790" y="8756"/>
                </a:cubicBezTo>
                <a:cubicBezTo>
                  <a:pt x="42790" y="8622"/>
                  <a:pt x="42680" y="8512"/>
                  <a:pt x="42542" y="8512"/>
                </a:cubicBezTo>
                <a:close/>
                <a:moveTo>
                  <a:pt x="43759" y="9730"/>
                </a:moveTo>
                <a:cubicBezTo>
                  <a:pt x="43648" y="9730"/>
                  <a:pt x="43546" y="9808"/>
                  <a:pt x="43520" y="9925"/>
                </a:cubicBezTo>
                <a:cubicBezTo>
                  <a:pt x="43489" y="10079"/>
                  <a:pt x="43605" y="10223"/>
                  <a:pt x="43761" y="10223"/>
                </a:cubicBezTo>
                <a:cubicBezTo>
                  <a:pt x="43865" y="10223"/>
                  <a:pt x="43956" y="10160"/>
                  <a:pt x="43993" y="10066"/>
                </a:cubicBezTo>
                <a:cubicBezTo>
                  <a:pt x="43952" y="9960"/>
                  <a:pt x="43909" y="9856"/>
                  <a:pt x="43862" y="9753"/>
                </a:cubicBezTo>
                <a:cubicBezTo>
                  <a:pt x="43828" y="9738"/>
                  <a:pt x="43793" y="9730"/>
                  <a:pt x="43759" y="9730"/>
                </a:cubicBezTo>
                <a:close/>
                <a:moveTo>
                  <a:pt x="1079" y="9731"/>
                </a:moveTo>
                <a:cubicBezTo>
                  <a:pt x="859" y="9731"/>
                  <a:pt x="750" y="9997"/>
                  <a:pt x="906" y="10151"/>
                </a:cubicBezTo>
                <a:cubicBezTo>
                  <a:pt x="956" y="10202"/>
                  <a:pt x="1018" y="10225"/>
                  <a:pt x="1079" y="10225"/>
                </a:cubicBezTo>
                <a:cubicBezTo>
                  <a:pt x="1205" y="10225"/>
                  <a:pt x="1326" y="10126"/>
                  <a:pt x="1326" y="9975"/>
                </a:cubicBezTo>
                <a:cubicBezTo>
                  <a:pt x="1326" y="9841"/>
                  <a:pt x="1217" y="9731"/>
                  <a:pt x="1079" y="9731"/>
                </a:cubicBezTo>
                <a:close/>
                <a:moveTo>
                  <a:pt x="2298" y="9731"/>
                </a:moveTo>
                <a:cubicBezTo>
                  <a:pt x="2078" y="9731"/>
                  <a:pt x="1969" y="9997"/>
                  <a:pt x="2125" y="10151"/>
                </a:cubicBezTo>
                <a:cubicBezTo>
                  <a:pt x="2175" y="10202"/>
                  <a:pt x="2237" y="10225"/>
                  <a:pt x="2298" y="10225"/>
                </a:cubicBezTo>
                <a:cubicBezTo>
                  <a:pt x="2424" y="10225"/>
                  <a:pt x="2545" y="10126"/>
                  <a:pt x="2545" y="9975"/>
                </a:cubicBezTo>
                <a:cubicBezTo>
                  <a:pt x="2545" y="9841"/>
                  <a:pt x="2436" y="9731"/>
                  <a:pt x="2301" y="9731"/>
                </a:cubicBezTo>
                <a:close/>
                <a:moveTo>
                  <a:pt x="3520" y="9731"/>
                </a:moveTo>
                <a:cubicBezTo>
                  <a:pt x="3298" y="9731"/>
                  <a:pt x="3188" y="9994"/>
                  <a:pt x="3345" y="10151"/>
                </a:cubicBezTo>
                <a:cubicBezTo>
                  <a:pt x="3394" y="10202"/>
                  <a:pt x="3456" y="10225"/>
                  <a:pt x="3517" y="10225"/>
                </a:cubicBezTo>
                <a:cubicBezTo>
                  <a:pt x="3643" y="10225"/>
                  <a:pt x="3764" y="10126"/>
                  <a:pt x="3764" y="9975"/>
                </a:cubicBezTo>
                <a:cubicBezTo>
                  <a:pt x="3764" y="9841"/>
                  <a:pt x="3655" y="9731"/>
                  <a:pt x="3520" y="9731"/>
                </a:cubicBezTo>
                <a:close/>
                <a:moveTo>
                  <a:pt x="4739" y="9731"/>
                </a:moveTo>
                <a:cubicBezTo>
                  <a:pt x="4520" y="9731"/>
                  <a:pt x="4407" y="9997"/>
                  <a:pt x="4564" y="10151"/>
                </a:cubicBezTo>
                <a:cubicBezTo>
                  <a:pt x="4614" y="10202"/>
                  <a:pt x="4677" y="10225"/>
                  <a:pt x="4738" y="10225"/>
                </a:cubicBezTo>
                <a:cubicBezTo>
                  <a:pt x="4865" y="10225"/>
                  <a:pt x="4987" y="10126"/>
                  <a:pt x="4987" y="9975"/>
                </a:cubicBezTo>
                <a:cubicBezTo>
                  <a:pt x="4984" y="9841"/>
                  <a:pt x="4874" y="9731"/>
                  <a:pt x="4739" y="9731"/>
                </a:cubicBezTo>
                <a:close/>
                <a:moveTo>
                  <a:pt x="5958" y="9731"/>
                </a:moveTo>
                <a:cubicBezTo>
                  <a:pt x="5739" y="9731"/>
                  <a:pt x="5629" y="9997"/>
                  <a:pt x="5783" y="10151"/>
                </a:cubicBezTo>
                <a:cubicBezTo>
                  <a:pt x="5833" y="10202"/>
                  <a:pt x="5896" y="10225"/>
                  <a:pt x="5957" y="10225"/>
                </a:cubicBezTo>
                <a:cubicBezTo>
                  <a:pt x="6084" y="10225"/>
                  <a:pt x="6206" y="10126"/>
                  <a:pt x="6206" y="9975"/>
                </a:cubicBezTo>
                <a:cubicBezTo>
                  <a:pt x="6206" y="9841"/>
                  <a:pt x="6093" y="9731"/>
                  <a:pt x="5958" y="9731"/>
                </a:cubicBezTo>
                <a:close/>
                <a:moveTo>
                  <a:pt x="7177" y="9731"/>
                </a:moveTo>
                <a:cubicBezTo>
                  <a:pt x="6958" y="9731"/>
                  <a:pt x="6848" y="9997"/>
                  <a:pt x="7002" y="10151"/>
                </a:cubicBezTo>
                <a:cubicBezTo>
                  <a:pt x="7053" y="10202"/>
                  <a:pt x="7115" y="10225"/>
                  <a:pt x="7176" y="10225"/>
                </a:cubicBezTo>
                <a:cubicBezTo>
                  <a:pt x="7303" y="10225"/>
                  <a:pt x="7425" y="10126"/>
                  <a:pt x="7425" y="9975"/>
                </a:cubicBezTo>
                <a:cubicBezTo>
                  <a:pt x="7425" y="9841"/>
                  <a:pt x="7312" y="9731"/>
                  <a:pt x="7177" y="9731"/>
                </a:cubicBezTo>
                <a:close/>
                <a:moveTo>
                  <a:pt x="8396" y="9731"/>
                </a:moveTo>
                <a:cubicBezTo>
                  <a:pt x="8177" y="9731"/>
                  <a:pt x="8067" y="9997"/>
                  <a:pt x="8224" y="10151"/>
                </a:cubicBezTo>
                <a:cubicBezTo>
                  <a:pt x="8274" y="10202"/>
                  <a:pt x="8335" y="10225"/>
                  <a:pt x="8396" y="10225"/>
                </a:cubicBezTo>
                <a:cubicBezTo>
                  <a:pt x="8522" y="10225"/>
                  <a:pt x="8644" y="10126"/>
                  <a:pt x="8644" y="9975"/>
                </a:cubicBezTo>
                <a:cubicBezTo>
                  <a:pt x="8644" y="9841"/>
                  <a:pt x="8534" y="9731"/>
                  <a:pt x="8396" y="9731"/>
                </a:cubicBezTo>
                <a:close/>
                <a:moveTo>
                  <a:pt x="9615" y="9731"/>
                </a:moveTo>
                <a:cubicBezTo>
                  <a:pt x="9396" y="9731"/>
                  <a:pt x="9286" y="9997"/>
                  <a:pt x="9443" y="10151"/>
                </a:cubicBezTo>
                <a:cubicBezTo>
                  <a:pt x="9493" y="10202"/>
                  <a:pt x="9554" y="10225"/>
                  <a:pt x="9615" y="10225"/>
                </a:cubicBezTo>
                <a:cubicBezTo>
                  <a:pt x="9741" y="10225"/>
                  <a:pt x="9863" y="10126"/>
                  <a:pt x="9863" y="9975"/>
                </a:cubicBezTo>
                <a:cubicBezTo>
                  <a:pt x="9863" y="9841"/>
                  <a:pt x="9753" y="9731"/>
                  <a:pt x="9615" y="9731"/>
                </a:cubicBezTo>
                <a:close/>
                <a:moveTo>
                  <a:pt x="10834" y="9731"/>
                </a:moveTo>
                <a:cubicBezTo>
                  <a:pt x="10615" y="9731"/>
                  <a:pt x="10505" y="9997"/>
                  <a:pt x="10662" y="10151"/>
                </a:cubicBezTo>
                <a:cubicBezTo>
                  <a:pt x="10712" y="10202"/>
                  <a:pt x="10773" y="10225"/>
                  <a:pt x="10834" y="10225"/>
                </a:cubicBezTo>
                <a:cubicBezTo>
                  <a:pt x="10960" y="10225"/>
                  <a:pt x="11082" y="10126"/>
                  <a:pt x="11082" y="9975"/>
                </a:cubicBezTo>
                <a:cubicBezTo>
                  <a:pt x="11082" y="9841"/>
                  <a:pt x="10972" y="9731"/>
                  <a:pt x="10834" y="9731"/>
                </a:cubicBezTo>
                <a:close/>
                <a:moveTo>
                  <a:pt x="12057" y="9731"/>
                </a:moveTo>
                <a:cubicBezTo>
                  <a:pt x="11834" y="9731"/>
                  <a:pt x="11724" y="9997"/>
                  <a:pt x="11881" y="10151"/>
                </a:cubicBezTo>
                <a:cubicBezTo>
                  <a:pt x="11932" y="10202"/>
                  <a:pt x="11994" y="10225"/>
                  <a:pt x="12055" y="10225"/>
                </a:cubicBezTo>
                <a:cubicBezTo>
                  <a:pt x="12181" y="10225"/>
                  <a:pt x="12301" y="10126"/>
                  <a:pt x="12301" y="9975"/>
                </a:cubicBezTo>
                <a:cubicBezTo>
                  <a:pt x="12301" y="9841"/>
                  <a:pt x="12191" y="9731"/>
                  <a:pt x="12057" y="9731"/>
                </a:cubicBezTo>
                <a:close/>
                <a:moveTo>
                  <a:pt x="13276" y="9731"/>
                </a:moveTo>
                <a:cubicBezTo>
                  <a:pt x="13056" y="9731"/>
                  <a:pt x="12943" y="9997"/>
                  <a:pt x="13100" y="10151"/>
                </a:cubicBezTo>
                <a:cubicBezTo>
                  <a:pt x="13151" y="10202"/>
                  <a:pt x="13213" y="10225"/>
                  <a:pt x="13274" y="10225"/>
                </a:cubicBezTo>
                <a:cubicBezTo>
                  <a:pt x="13402" y="10225"/>
                  <a:pt x="13523" y="10126"/>
                  <a:pt x="13523" y="9975"/>
                </a:cubicBezTo>
                <a:cubicBezTo>
                  <a:pt x="13520" y="9841"/>
                  <a:pt x="13410" y="9731"/>
                  <a:pt x="13276" y="9731"/>
                </a:cubicBezTo>
                <a:close/>
                <a:moveTo>
                  <a:pt x="14495" y="9731"/>
                </a:moveTo>
                <a:cubicBezTo>
                  <a:pt x="14275" y="9731"/>
                  <a:pt x="14166" y="9997"/>
                  <a:pt x="14319" y="10151"/>
                </a:cubicBezTo>
                <a:cubicBezTo>
                  <a:pt x="14370" y="10202"/>
                  <a:pt x="14432" y="10225"/>
                  <a:pt x="14493" y="10225"/>
                </a:cubicBezTo>
                <a:cubicBezTo>
                  <a:pt x="14621" y="10225"/>
                  <a:pt x="14742" y="10126"/>
                  <a:pt x="14742" y="9975"/>
                </a:cubicBezTo>
                <a:cubicBezTo>
                  <a:pt x="14742" y="9841"/>
                  <a:pt x="14629" y="9731"/>
                  <a:pt x="14495" y="9731"/>
                </a:cubicBezTo>
                <a:close/>
                <a:moveTo>
                  <a:pt x="15714" y="9731"/>
                </a:moveTo>
                <a:cubicBezTo>
                  <a:pt x="15494" y="9731"/>
                  <a:pt x="15385" y="9997"/>
                  <a:pt x="15538" y="10151"/>
                </a:cubicBezTo>
                <a:cubicBezTo>
                  <a:pt x="15589" y="10202"/>
                  <a:pt x="15651" y="10225"/>
                  <a:pt x="15712" y="10225"/>
                </a:cubicBezTo>
                <a:cubicBezTo>
                  <a:pt x="15840" y="10225"/>
                  <a:pt x="15961" y="10126"/>
                  <a:pt x="15961" y="9975"/>
                </a:cubicBezTo>
                <a:cubicBezTo>
                  <a:pt x="15961" y="9841"/>
                  <a:pt x="15852" y="9731"/>
                  <a:pt x="15714" y="9731"/>
                </a:cubicBezTo>
                <a:close/>
                <a:moveTo>
                  <a:pt x="16933" y="9731"/>
                </a:moveTo>
                <a:cubicBezTo>
                  <a:pt x="16713" y="9731"/>
                  <a:pt x="16604" y="9994"/>
                  <a:pt x="16757" y="10151"/>
                </a:cubicBezTo>
                <a:cubicBezTo>
                  <a:pt x="16808" y="10202"/>
                  <a:pt x="16870" y="10225"/>
                  <a:pt x="16932" y="10225"/>
                </a:cubicBezTo>
                <a:cubicBezTo>
                  <a:pt x="17059" y="10225"/>
                  <a:pt x="17180" y="10126"/>
                  <a:pt x="17180" y="9975"/>
                </a:cubicBezTo>
                <a:cubicBezTo>
                  <a:pt x="17180" y="9841"/>
                  <a:pt x="17071" y="9731"/>
                  <a:pt x="16933" y="9731"/>
                </a:cubicBezTo>
                <a:close/>
                <a:moveTo>
                  <a:pt x="18152" y="9731"/>
                </a:moveTo>
                <a:cubicBezTo>
                  <a:pt x="17932" y="9731"/>
                  <a:pt x="17823" y="9997"/>
                  <a:pt x="17979" y="10151"/>
                </a:cubicBezTo>
                <a:cubicBezTo>
                  <a:pt x="18029" y="10202"/>
                  <a:pt x="18091" y="10225"/>
                  <a:pt x="18152" y="10225"/>
                </a:cubicBezTo>
                <a:cubicBezTo>
                  <a:pt x="18278" y="10225"/>
                  <a:pt x="18399" y="10126"/>
                  <a:pt x="18399" y="9975"/>
                </a:cubicBezTo>
                <a:cubicBezTo>
                  <a:pt x="18399" y="9841"/>
                  <a:pt x="18290" y="9731"/>
                  <a:pt x="18152" y="9731"/>
                </a:cubicBezTo>
                <a:close/>
                <a:moveTo>
                  <a:pt x="19374" y="9731"/>
                </a:moveTo>
                <a:cubicBezTo>
                  <a:pt x="19151" y="9731"/>
                  <a:pt x="19042" y="9997"/>
                  <a:pt x="19198" y="10151"/>
                </a:cubicBezTo>
                <a:cubicBezTo>
                  <a:pt x="19248" y="10202"/>
                  <a:pt x="19310" y="10225"/>
                  <a:pt x="19371" y="10225"/>
                </a:cubicBezTo>
                <a:cubicBezTo>
                  <a:pt x="19497" y="10225"/>
                  <a:pt x="19618" y="10126"/>
                  <a:pt x="19618" y="9975"/>
                </a:cubicBezTo>
                <a:cubicBezTo>
                  <a:pt x="19618" y="9841"/>
                  <a:pt x="19509" y="9731"/>
                  <a:pt x="19374" y="9731"/>
                </a:cubicBezTo>
                <a:close/>
                <a:moveTo>
                  <a:pt x="20593" y="9731"/>
                </a:moveTo>
                <a:cubicBezTo>
                  <a:pt x="20371" y="9731"/>
                  <a:pt x="20261" y="9994"/>
                  <a:pt x="20418" y="10151"/>
                </a:cubicBezTo>
                <a:cubicBezTo>
                  <a:pt x="20467" y="10202"/>
                  <a:pt x="20529" y="10225"/>
                  <a:pt x="20590" y="10225"/>
                </a:cubicBezTo>
                <a:cubicBezTo>
                  <a:pt x="20716" y="10225"/>
                  <a:pt x="20837" y="10126"/>
                  <a:pt x="20837" y="9975"/>
                </a:cubicBezTo>
                <a:cubicBezTo>
                  <a:pt x="20837" y="9841"/>
                  <a:pt x="20728" y="9731"/>
                  <a:pt x="20593" y="9731"/>
                </a:cubicBezTo>
                <a:close/>
                <a:moveTo>
                  <a:pt x="21812" y="9731"/>
                </a:moveTo>
                <a:cubicBezTo>
                  <a:pt x="21593" y="9731"/>
                  <a:pt x="21480" y="9997"/>
                  <a:pt x="21637" y="10151"/>
                </a:cubicBezTo>
                <a:cubicBezTo>
                  <a:pt x="21687" y="10202"/>
                  <a:pt x="21750" y="10225"/>
                  <a:pt x="21811" y="10225"/>
                </a:cubicBezTo>
                <a:cubicBezTo>
                  <a:pt x="21938" y="10225"/>
                  <a:pt x="22060" y="10126"/>
                  <a:pt x="22060" y="9975"/>
                </a:cubicBezTo>
                <a:cubicBezTo>
                  <a:pt x="22056" y="9841"/>
                  <a:pt x="21947" y="9731"/>
                  <a:pt x="21812" y="9731"/>
                </a:cubicBezTo>
                <a:close/>
                <a:moveTo>
                  <a:pt x="23031" y="9731"/>
                </a:moveTo>
                <a:cubicBezTo>
                  <a:pt x="22812" y="9731"/>
                  <a:pt x="22702" y="9997"/>
                  <a:pt x="22856" y="10151"/>
                </a:cubicBezTo>
                <a:cubicBezTo>
                  <a:pt x="22906" y="10202"/>
                  <a:pt x="22969" y="10225"/>
                  <a:pt x="23030" y="10225"/>
                </a:cubicBezTo>
                <a:cubicBezTo>
                  <a:pt x="23157" y="10225"/>
                  <a:pt x="23279" y="10126"/>
                  <a:pt x="23279" y="9975"/>
                </a:cubicBezTo>
                <a:cubicBezTo>
                  <a:pt x="23279" y="9841"/>
                  <a:pt x="23166" y="9731"/>
                  <a:pt x="23031" y="9731"/>
                </a:cubicBezTo>
                <a:close/>
                <a:moveTo>
                  <a:pt x="24250" y="9731"/>
                </a:moveTo>
                <a:cubicBezTo>
                  <a:pt x="24031" y="9731"/>
                  <a:pt x="23921" y="9994"/>
                  <a:pt x="24075" y="10151"/>
                </a:cubicBezTo>
                <a:cubicBezTo>
                  <a:pt x="24126" y="10202"/>
                  <a:pt x="24188" y="10225"/>
                  <a:pt x="24249" y="10225"/>
                </a:cubicBezTo>
                <a:cubicBezTo>
                  <a:pt x="24376" y="10225"/>
                  <a:pt x="24498" y="10126"/>
                  <a:pt x="24498" y="9975"/>
                </a:cubicBezTo>
                <a:cubicBezTo>
                  <a:pt x="24498" y="9841"/>
                  <a:pt x="24388" y="9731"/>
                  <a:pt x="24250" y="9731"/>
                </a:cubicBezTo>
                <a:close/>
                <a:moveTo>
                  <a:pt x="25469" y="9731"/>
                </a:moveTo>
                <a:cubicBezTo>
                  <a:pt x="25250" y="9731"/>
                  <a:pt x="25140" y="9997"/>
                  <a:pt x="25297" y="10151"/>
                </a:cubicBezTo>
                <a:cubicBezTo>
                  <a:pt x="25347" y="10202"/>
                  <a:pt x="25409" y="10225"/>
                  <a:pt x="25469" y="10225"/>
                </a:cubicBezTo>
                <a:cubicBezTo>
                  <a:pt x="25595" y="10225"/>
                  <a:pt x="25717" y="10127"/>
                  <a:pt x="25717" y="9979"/>
                </a:cubicBezTo>
                <a:cubicBezTo>
                  <a:pt x="25717" y="9841"/>
                  <a:pt x="25607" y="9731"/>
                  <a:pt x="25469" y="9731"/>
                </a:cubicBezTo>
                <a:close/>
                <a:moveTo>
                  <a:pt x="26688" y="9731"/>
                </a:moveTo>
                <a:cubicBezTo>
                  <a:pt x="26469" y="9731"/>
                  <a:pt x="26359" y="9997"/>
                  <a:pt x="26516" y="10151"/>
                </a:cubicBezTo>
                <a:cubicBezTo>
                  <a:pt x="26566" y="10202"/>
                  <a:pt x="26628" y="10225"/>
                  <a:pt x="26688" y="10225"/>
                </a:cubicBezTo>
                <a:cubicBezTo>
                  <a:pt x="26815" y="10225"/>
                  <a:pt x="26936" y="10127"/>
                  <a:pt x="26936" y="9979"/>
                </a:cubicBezTo>
                <a:cubicBezTo>
                  <a:pt x="26936" y="9841"/>
                  <a:pt x="26826" y="9731"/>
                  <a:pt x="26688" y="9731"/>
                </a:cubicBezTo>
                <a:close/>
                <a:moveTo>
                  <a:pt x="27910" y="9731"/>
                </a:moveTo>
                <a:cubicBezTo>
                  <a:pt x="27688" y="9731"/>
                  <a:pt x="27578" y="9997"/>
                  <a:pt x="27735" y="10151"/>
                </a:cubicBezTo>
                <a:cubicBezTo>
                  <a:pt x="27785" y="10202"/>
                  <a:pt x="27847" y="10225"/>
                  <a:pt x="27908" y="10225"/>
                </a:cubicBezTo>
                <a:cubicBezTo>
                  <a:pt x="28034" y="10225"/>
                  <a:pt x="28155" y="10127"/>
                  <a:pt x="28155" y="9979"/>
                </a:cubicBezTo>
                <a:cubicBezTo>
                  <a:pt x="28155" y="9841"/>
                  <a:pt x="28045" y="9731"/>
                  <a:pt x="27910" y="9731"/>
                </a:cubicBezTo>
                <a:close/>
                <a:moveTo>
                  <a:pt x="29130" y="9731"/>
                </a:moveTo>
                <a:cubicBezTo>
                  <a:pt x="28907" y="9731"/>
                  <a:pt x="28797" y="9997"/>
                  <a:pt x="28954" y="10151"/>
                </a:cubicBezTo>
                <a:cubicBezTo>
                  <a:pt x="29005" y="10202"/>
                  <a:pt x="29067" y="10225"/>
                  <a:pt x="29128" y="10225"/>
                </a:cubicBezTo>
                <a:cubicBezTo>
                  <a:pt x="29254" y="10225"/>
                  <a:pt x="29374" y="10127"/>
                  <a:pt x="29374" y="9979"/>
                </a:cubicBezTo>
                <a:cubicBezTo>
                  <a:pt x="29374" y="9841"/>
                  <a:pt x="29264" y="9731"/>
                  <a:pt x="29130" y="9731"/>
                </a:cubicBezTo>
                <a:close/>
                <a:moveTo>
                  <a:pt x="30349" y="9731"/>
                </a:moveTo>
                <a:cubicBezTo>
                  <a:pt x="30129" y="9731"/>
                  <a:pt x="30016" y="9997"/>
                  <a:pt x="30173" y="10151"/>
                </a:cubicBezTo>
                <a:cubicBezTo>
                  <a:pt x="30224" y="10202"/>
                  <a:pt x="30287" y="10225"/>
                  <a:pt x="30348" y="10225"/>
                </a:cubicBezTo>
                <a:cubicBezTo>
                  <a:pt x="30475" y="10225"/>
                  <a:pt x="30596" y="10127"/>
                  <a:pt x="30596" y="9979"/>
                </a:cubicBezTo>
                <a:cubicBezTo>
                  <a:pt x="30596" y="9841"/>
                  <a:pt x="30483" y="9731"/>
                  <a:pt x="30349" y="9731"/>
                </a:cubicBezTo>
                <a:close/>
                <a:moveTo>
                  <a:pt x="31568" y="9731"/>
                </a:moveTo>
                <a:cubicBezTo>
                  <a:pt x="31348" y="9731"/>
                  <a:pt x="31239" y="9997"/>
                  <a:pt x="31392" y="10151"/>
                </a:cubicBezTo>
                <a:cubicBezTo>
                  <a:pt x="31443" y="10202"/>
                  <a:pt x="31506" y="10225"/>
                  <a:pt x="31567" y="10225"/>
                </a:cubicBezTo>
                <a:cubicBezTo>
                  <a:pt x="31694" y="10225"/>
                  <a:pt x="31815" y="10127"/>
                  <a:pt x="31815" y="9979"/>
                </a:cubicBezTo>
                <a:cubicBezTo>
                  <a:pt x="31815" y="9841"/>
                  <a:pt x="31702" y="9731"/>
                  <a:pt x="31568" y="9731"/>
                </a:cubicBezTo>
                <a:close/>
                <a:moveTo>
                  <a:pt x="32787" y="9731"/>
                </a:moveTo>
                <a:cubicBezTo>
                  <a:pt x="32567" y="9731"/>
                  <a:pt x="32458" y="9997"/>
                  <a:pt x="32611" y="10151"/>
                </a:cubicBezTo>
                <a:cubicBezTo>
                  <a:pt x="32662" y="10202"/>
                  <a:pt x="32725" y="10225"/>
                  <a:pt x="32786" y="10225"/>
                </a:cubicBezTo>
                <a:cubicBezTo>
                  <a:pt x="32913" y="10225"/>
                  <a:pt x="33034" y="10127"/>
                  <a:pt x="33034" y="9979"/>
                </a:cubicBezTo>
                <a:cubicBezTo>
                  <a:pt x="33034" y="9841"/>
                  <a:pt x="32925" y="9731"/>
                  <a:pt x="32787" y="9731"/>
                </a:cubicBezTo>
                <a:close/>
                <a:moveTo>
                  <a:pt x="34006" y="9731"/>
                </a:moveTo>
                <a:cubicBezTo>
                  <a:pt x="33786" y="9731"/>
                  <a:pt x="33677" y="9997"/>
                  <a:pt x="33833" y="10151"/>
                </a:cubicBezTo>
                <a:cubicBezTo>
                  <a:pt x="33883" y="10202"/>
                  <a:pt x="33945" y="10225"/>
                  <a:pt x="34006" y="10225"/>
                </a:cubicBezTo>
                <a:cubicBezTo>
                  <a:pt x="34132" y="10225"/>
                  <a:pt x="34253" y="10127"/>
                  <a:pt x="34253" y="9979"/>
                </a:cubicBezTo>
                <a:cubicBezTo>
                  <a:pt x="34253" y="9841"/>
                  <a:pt x="34144" y="9731"/>
                  <a:pt x="34006" y="9731"/>
                </a:cubicBezTo>
                <a:close/>
                <a:moveTo>
                  <a:pt x="35225" y="9731"/>
                </a:moveTo>
                <a:cubicBezTo>
                  <a:pt x="35005" y="9731"/>
                  <a:pt x="34896" y="9997"/>
                  <a:pt x="35052" y="10151"/>
                </a:cubicBezTo>
                <a:cubicBezTo>
                  <a:pt x="35102" y="10202"/>
                  <a:pt x="35164" y="10225"/>
                  <a:pt x="35225" y="10225"/>
                </a:cubicBezTo>
                <a:cubicBezTo>
                  <a:pt x="35351" y="10225"/>
                  <a:pt x="35472" y="10127"/>
                  <a:pt x="35472" y="9979"/>
                </a:cubicBezTo>
                <a:cubicBezTo>
                  <a:pt x="35472" y="9841"/>
                  <a:pt x="35363" y="9731"/>
                  <a:pt x="35225" y="9731"/>
                </a:cubicBezTo>
                <a:close/>
                <a:moveTo>
                  <a:pt x="36447" y="9731"/>
                </a:moveTo>
                <a:cubicBezTo>
                  <a:pt x="36224" y="9731"/>
                  <a:pt x="36115" y="9997"/>
                  <a:pt x="36271" y="10151"/>
                </a:cubicBezTo>
                <a:cubicBezTo>
                  <a:pt x="36321" y="10202"/>
                  <a:pt x="36383" y="10225"/>
                  <a:pt x="36444" y="10225"/>
                </a:cubicBezTo>
                <a:cubicBezTo>
                  <a:pt x="36570" y="10225"/>
                  <a:pt x="36691" y="10127"/>
                  <a:pt x="36691" y="9979"/>
                </a:cubicBezTo>
                <a:cubicBezTo>
                  <a:pt x="36691" y="9841"/>
                  <a:pt x="36582" y="9731"/>
                  <a:pt x="36447" y="9731"/>
                </a:cubicBezTo>
                <a:close/>
                <a:moveTo>
                  <a:pt x="37666" y="9731"/>
                </a:moveTo>
                <a:cubicBezTo>
                  <a:pt x="37443" y="9731"/>
                  <a:pt x="37334" y="9997"/>
                  <a:pt x="37490" y="10151"/>
                </a:cubicBezTo>
                <a:cubicBezTo>
                  <a:pt x="37541" y="10202"/>
                  <a:pt x="37604" y="10225"/>
                  <a:pt x="37664" y="10225"/>
                </a:cubicBezTo>
                <a:cubicBezTo>
                  <a:pt x="37791" y="10225"/>
                  <a:pt x="37910" y="10127"/>
                  <a:pt x="37910" y="9979"/>
                </a:cubicBezTo>
                <a:cubicBezTo>
                  <a:pt x="37910" y="9841"/>
                  <a:pt x="37801" y="9731"/>
                  <a:pt x="37666" y="9731"/>
                </a:cubicBezTo>
                <a:close/>
                <a:moveTo>
                  <a:pt x="38885" y="9731"/>
                </a:moveTo>
                <a:cubicBezTo>
                  <a:pt x="38666" y="9731"/>
                  <a:pt x="38556" y="9997"/>
                  <a:pt x="38710" y="10151"/>
                </a:cubicBezTo>
                <a:cubicBezTo>
                  <a:pt x="38761" y="10202"/>
                  <a:pt x="38823" y="10225"/>
                  <a:pt x="38884" y="10225"/>
                </a:cubicBezTo>
                <a:cubicBezTo>
                  <a:pt x="39011" y="10225"/>
                  <a:pt x="39133" y="10127"/>
                  <a:pt x="39133" y="9979"/>
                </a:cubicBezTo>
                <a:cubicBezTo>
                  <a:pt x="39133" y="9841"/>
                  <a:pt x="39020" y="9731"/>
                  <a:pt x="38885" y="9731"/>
                </a:cubicBezTo>
                <a:close/>
                <a:moveTo>
                  <a:pt x="40104" y="9731"/>
                </a:moveTo>
                <a:cubicBezTo>
                  <a:pt x="39885" y="9731"/>
                  <a:pt x="39775" y="9997"/>
                  <a:pt x="39929" y="10151"/>
                </a:cubicBezTo>
                <a:cubicBezTo>
                  <a:pt x="39980" y="10202"/>
                  <a:pt x="40042" y="10225"/>
                  <a:pt x="40103" y="10225"/>
                </a:cubicBezTo>
                <a:cubicBezTo>
                  <a:pt x="40230" y="10225"/>
                  <a:pt x="40352" y="10127"/>
                  <a:pt x="40352" y="9979"/>
                </a:cubicBezTo>
                <a:cubicBezTo>
                  <a:pt x="40352" y="9841"/>
                  <a:pt x="40239" y="9731"/>
                  <a:pt x="40104" y="9731"/>
                </a:cubicBezTo>
                <a:close/>
                <a:moveTo>
                  <a:pt x="41323" y="9731"/>
                </a:moveTo>
                <a:cubicBezTo>
                  <a:pt x="41104" y="9731"/>
                  <a:pt x="40994" y="9997"/>
                  <a:pt x="41148" y="10151"/>
                </a:cubicBezTo>
                <a:cubicBezTo>
                  <a:pt x="41199" y="10202"/>
                  <a:pt x="41261" y="10225"/>
                  <a:pt x="41322" y="10225"/>
                </a:cubicBezTo>
                <a:cubicBezTo>
                  <a:pt x="41449" y="10225"/>
                  <a:pt x="41571" y="10127"/>
                  <a:pt x="41571" y="9979"/>
                </a:cubicBezTo>
                <a:cubicBezTo>
                  <a:pt x="41571" y="9841"/>
                  <a:pt x="41461" y="9731"/>
                  <a:pt x="41323" y="9731"/>
                </a:cubicBezTo>
                <a:close/>
                <a:moveTo>
                  <a:pt x="42542" y="9731"/>
                </a:moveTo>
                <a:cubicBezTo>
                  <a:pt x="42323" y="9731"/>
                  <a:pt x="42213" y="9997"/>
                  <a:pt x="42370" y="10151"/>
                </a:cubicBezTo>
                <a:cubicBezTo>
                  <a:pt x="42420" y="10202"/>
                  <a:pt x="42482" y="10225"/>
                  <a:pt x="42542" y="10225"/>
                </a:cubicBezTo>
                <a:cubicBezTo>
                  <a:pt x="42668" y="10225"/>
                  <a:pt x="42790" y="10127"/>
                  <a:pt x="42790" y="9979"/>
                </a:cubicBezTo>
                <a:cubicBezTo>
                  <a:pt x="42790" y="9841"/>
                  <a:pt x="42680" y="9731"/>
                  <a:pt x="42542" y="9731"/>
                </a:cubicBezTo>
                <a:close/>
                <a:moveTo>
                  <a:pt x="43763" y="10948"/>
                </a:moveTo>
                <a:cubicBezTo>
                  <a:pt x="43637" y="10948"/>
                  <a:pt x="43517" y="11047"/>
                  <a:pt x="43517" y="11198"/>
                </a:cubicBezTo>
                <a:cubicBezTo>
                  <a:pt x="43517" y="11332"/>
                  <a:pt x="43626" y="11442"/>
                  <a:pt x="43761" y="11442"/>
                </a:cubicBezTo>
                <a:cubicBezTo>
                  <a:pt x="43984" y="11442"/>
                  <a:pt x="44093" y="11176"/>
                  <a:pt x="43937" y="11022"/>
                </a:cubicBezTo>
                <a:cubicBezTo>
                  <a:pt x="43886" y="10971"/>
                  <a:pt x="43824" y="10948"/>
                  <a:pt x="43763" y="10948"/>
                </a:cubicBezTo>
                <a:close/>
                <a:moveTo>
                  <a:pt x="1079" y="10950"/>
                </a:moveTo>
                <a:cubicBezTo>
                  <a:pt x="859" y="10950"/>
                  <a:pt x="750" y="11216"/>
                  <a:pt x="906" y="11370"/>
                </a:cubicBezTo>
                <a:cubicBezTo>
                  <a:pt x="956" y="11421"/>
                  <a:pt x="1018" y="11444"/>
                  <a:pt x="1079" y="11444"/>
                </a:cubicBezTo>
                <a:cubicBezTo>
                  <a:pt x="1205" y="11444"/>
                  <a:pt x="1326" y="11346"/>
                  <a:pt x="1326" y="11198"/>
                </a:cubicBezTo>
                <a:cubicBezTo>
                  <a:pt x="1326" y="11060"/>
                  <a:pt x="1217" y="10950"/>
                  <a:pt x="1079" y="10950"/>
                </a:cubicBezTo>
                <a:close/>
                <a:moveTo>
                  <a:pt x="2298" y="10950"/>
                </a:moveTo>
                <a:cubicBezTo>
                  <a:pt x="2078" y="10950"/>
                  <a:pt x="1969" y="11216"/>
                  <a:pt x="2125" y="11370"/>
                </a:cubicBezTo>
                <a:cubicBezTo>
                  <a:pt x="2175" y="11421"/>
                  <a:pt x="2237" y="11444"/>
                  <a:pt x="2298" y="11444"/>
                </a:cubicBezTo>
                <a:cubicBezTo>
                  <a:pt x="2424" y="11444"/>
                  <a:pt x="2545" y="11346"/>
                  <a:pt x="2545" y="11198"/>
                </a:cubicBezTo>
                <a:cubicBezTo>
                  <a:pt x="2545" y="11060"/>
                  <a:pt x="2436" y="10950"/>
                  <a:pt x="2301" y="10950"/>
                </a:cubicBezTo>
                <a:close/>
                <a:moveTo>
                  <a:pt x="3520" y="10950"/>
                </a:moveTo>
                <a:cubicBezTo>
                  <a:pt x="3298" y="10950"/>
                  <a:pt x="3188" y="11216"/>
                  <a:pt x="3345" y="11370"/>
                </a:cubicBezTo>
                <a:cubicBezTo>
                  <a:pt x="3394" y="11421"/>
                  <a:pt x="3456" y="11444"/>
                  <a:pt x="3517" y="11444"/>
                </a:cubicBezTo>
                <a:cubicBezTo>
                  <a:pt x="3643" y="11444"/>
                  <a:pt x="3764" y="11346"/>
                  <a:pt x="3764" y="11198"/>
                </a:cubicBezTo>
                <a:cubicBezTo>
                  <a:pt x="3764" y="11060"/>
                  <a:pt x="3655" y="10950"/>
                  <a:pt x="3520" y="10950"/>
                </a:cubicBezTo>
                <a:close/>
                <a:moveTo>
                  <a:pt x="4739" y="10950"/>
                </a:moveTo>
                <a:cubicBezTo>
                  <a:pt x="4520" y="10950"/>
                  <a:pt x="4407" y="11216"/>
                  <a:pt x="4564" y="11370"/>
                </a:cubicBezTo>
                <a:cubicBezTo>
                  <a:pt x="4615" y="11421"/>
                  <a:pt x="4677" y="11444"/>
                  <a:pt x="4738" y="11444"/>
                </a:cubicBezTo>
                <a:cubicBezTo>
                  <a:pt x="4865" y="11444"/>
                  <a:pt x="4987" y="11346"/>
                  <a:pt x="4987" y="11198"/>
                </a:cubicBezTo>
                <a:cubicBezTo>
                  <a:pt x="4984" y="11060"/>
                  <a:pt x="4874" y="10950"/>
                  <a:pt x="4739" y="10950"/>
                </a:cubicBezTo>
                <a:close/>
                <a:moveTo>
                  <a:pt x="5958" y="10950"/>
                </a:moveTo>
                <a:cubicBezTo>
                  <a:pt x="5739" y="10950"/>
                  <a:pt x="5629" y="11216"/>
                  <a:pt x="5783" y="11370"/>
                </a:cubicBezTo>
                <a:cubicBezTo>
                  <a:pt x="5834" y="11421"/>
                  <a:pt x="5896" y="11444"/>
                  <a:pt x="5957" y="11444"/>
                </a:cubicBezTo>
                <a:cubicBezTo>
                  <a:pt x="6084" y="11444"/>
                  <a:pt x="6206" y="11346"/>
                  <a:pt x="6206" y="11198"/>
                </a:cubicBezTo>
                <a:cubicBezTo>
                  <a:pt x="6206" y="11060"/>
                  <a:pt x="6093" y="10950"/>
                  <a:pt x="5958" y="10950"/>
                </a:cubicBezTo>
                <a:close/>
                <a:moveTo>
                  <a:pt x="7177" y="10950"/>
                </a:moveTo>
                <a:cubicBezTo>
                  <a:pt x="6958" y="10950"/>
                  <a:pt x="6848" y="11216"/>
                  <a:pt x="7002" y="11370"/>
                </a:cubicBezTo>
                <a:cubicBezTo>
                  <a:pt x="7053" y="11421"/>
                  <a:pt x="7115" y="11444"/>
                  <a:pt x="7176" y="11444"/>
                </a:cubicBezTo>
                <a:cubicBezTo>
                  <a:pt x="7303" y="11444"/>
                  <a:pt x="7425" y="11346"/>
                  <a:pt x="7425" y="11198"/>
                </a:cubicBezTo>
                <a:cubicBezTo>
                  <a:pt x="7425" y="11060"/>
                  <a:pt x="7312" y="10950"/>
                  <a:pt x="7177" y="10950"/>
                </a:cubicBezTo>
                <a:close/>
                <a:moveTo>
                  <a:pt x="8396" y="10950"/>
                </a:moveTo>
                <a:cubicBezTo>
                  <a:pt x="8177" y="10950"/>
                  <a:pt x="8067" y="11216"/>
                  <a:pt x="8224" y="11370"/>
                </a:cubicBezTo>
                <a:cubicBezTo>
                  <a:pt x="8274" y="11421"/>
                  <a:pt x="8336" y="11444"/>
                  <a:pt x="8396" y="11444"/>
                </a:cubicBezTo>
                <a:cubicBezTo>
                  <a:pt x="8523" y="11444"/>
                  <a:pt x="8644" y="11346"/>
                  <a:pt x="8644" y="11198"/>
                </a:cubicBezTo>
                <a:cubicBezTo>
                  <a:pt x="8644" y="11060"/>
                  <a:pt x="8534" y="10950"/>
                  <a:pt x="8396" y="10950"/>
                </a:cubicBezTo>
                <a:close/>
                <a:moveTo>
                  <a:pt x="9615" y="10950"/>
                </a:moveTo>
                <a:cubicBezTo>
                  <a:pt x="9396" y="10950"/>
                  <a:pt x="9286" y="11216"/>
                  <a:pt x="9443" y="11370"/>
                </a:cubicBezTo>
                <a:cubicBezTo>
                  <a:pt x="9493" y="11421"/>
                  <a:pt x="9555" y="11444"/>
                  <a:pt x="9615" y="11444"/>
                </a:cubicBezTo>
                <a:cubicBezTo>
                  <a:pt x="9742" y="11444"/>
                  <a:pt x="9863" y="11346"/>
                  <a:pt x="9863" y="11198"/>
                </a:cubicBezTo>
                <a:cubicBezTo>
                  <a:pt x="9863" y="11060"/>
                  <a:pt x="9753" y="10950"/>
                  <a:pt x="9615" y="10950"/>
                </a:cubicBezTo>
                <a:close/>
                <a:moveTo>
                  <a:pt x="10834" y="10950"/>
                </a:moveTo>
                <a:cubicBezTo>
                  <a:pt x="10615" y="10950"/>
                  <a:pt x="10505" y="11216"/>
                  <a:pt x="10662" y="11370"/>
                </a:cubicBezTo>
                <a:cubicBezTo>
                  <a:pt x="10712" y="11421"/>
                  <a:pt x="10774" y="11444"/>
                  <a:pt x="10835" y="11444"/>
                </a:cubicBezTo>
                <a:cubicBezTo>
                  <a:pt x="10961" y="11444"/>
                  <a:pt x="11082" y="11346"/>
                  <a:pt x="11082" y="11198"/>
                </a:cubicBezTo>
                <a:cubicBezTo>
                  <a:pt x="11082" y="11060"/>
                  <a:pt x="10972" y="10950"/>
                  <a:pt x="10834" y="10950"/>
                </a:cubicBezTo>
                <a:close/>
                <a:moveTo>
                  <a:pt x="12057" y="10950"/>
                </a:moveTo>
                <a:cubicBezTo>
                  <a:pt x="11834" y="10950"/>
                  <a:pt x="11724" y="11216"/>
                  <a:pt x="11881" y="11370"/>
                </a:cubicBezTo>
                <a:cubicBezTo>
                  <a:pt x="11932" y="11421"/>
                  <a:pt x="11994" y="11444"/>
                  <a:pt x="12055" y="11444"/>
                </a:cubicBezTo>
                <a:cubicBezTo>
                  <a:pt x="12181" y="11444"/>
                  <a:pt x="12301" y="11346"/>
                  <a:pt x="12301" y="11198"/>
                </a:cubicBezTo>
                <a:cubicBezTo>
                  <a:pt x="12301" y="11060"/>
                  <a:pt x="12191" y="10950"/>
                  <a:pt x="12057" y="10950"/>
                </a:cubicBezTo>
                <a:close/>
                <a:moveTo>
                  <a:pt x="13276" y="10950"/>
                </a:moveTo>
                <a:cubicBezTo>
                  <a:pt x="13056" y="10950"/>
                  <a:pt x="12943" y="11216"/>
                  <a:pt x="13100" y="11370"/>
                </a:cubicBezTo>
                <a:cubicBezTo>
                  <a:pt x="13151" y="11421"/>
                  <a:pt x="13214" y="11444"/>
                  <a:pt x="13275" y="11444"/>
                </a:cubicBezTo>
                <a:cubicBezTo>
                  <a:pt x="13402" y="11444"/>
                  <a:pt x="13523" y="11346"/>
                  <a:pt x="13523" y="11198"/>
                </a:cubicBezTo>
                <a:cubicBezTo>
                  <a:pt x="13520" y="11060"/>
                  <a:pt x="13410" y="10950"/>
                  <a:pt x="13276" y="10950"/>
                </a:cubicBezTo>
                <a:close/>
                <a:moveTo>
                  <a:pt x="14495" y="10950"/>
                </a:moveTo>
                <a:cubicBezTo>
                  <a:pt x="14275" y="10950"/>
                  <a:pt x="14166" y="11216"/>
                  <a:pt x="14319" y="11370"/>
                </a:cubicBezTo>
                <a:cubicBezTo>
                  <a:pt x="14370" y="11421"/>
                  <a:pt x="14433" y="11444"/>
                  <a:pt x="14494" y="11444"/>
                </a:cubicBezTo>
                <a:cubicBezTo>
                  <a:pt x="14621" y="11444"/>
                  <a:pt x="14742" y="11346"/>
                  <a:pt x="14742" y="11198"/>
                </a:cubicBezTo>
                <a:cubicBezTo>
                  <a:pt x="14742" y="11060"/>
                  <a:pt x="14629" y="10950"/>
                  <a:pt x="14495" y="10950"/>
                </a:cubicBezTo>
                <a:close/>
                <a:moveTo>
                  <a:pt x="15714" y="10950"/>
                </a:moveTo>
                <a:cubicBezTo>
                  <a:pt x="15494" y="10950"/>
                  <a:pt x="15385" y="11216"/>
                  <a:pt x="15538" y="11370"/>
                </a:cubicBezTo>
                <a:cubicBezTo>
                  <a:pt x="15589" y="11421"/>
                  <a:pt x="15652" y="11444"/>
                  <a:pt x="15713" y="11444"/>
                </a:cubicBezTo>
                <a:cubicBezTo>
                  <a:pt x="15840" y="11444"/>
                  <a:pt x="15961" y="11346"/>
                  <a:pt x="15961" y="11198"/>
                </a:cubicBezTo>
                <a:cubicBezTo>
                  <a:pt x="15961" y="11060"/>
                  <a:pt x="15848" y="10950"/>
                  <a:pt x="15714" y="10950"/>
                </a:cubicBezTo>
                <a:close/>
                <a:moveTo>
                  <a:pt x="16933" y="10950"/>
                </a:moveTo>
                <a:cubicBezTo>
                  <a:pt x="16713" y="10950"/>
                  <a:pt x="16604" y="11216"/>
                  <a:pt x="16757" y="11370"/>
                </a:cubicBezTo>
                <a:cubicBezTo>
                  <a:pt x="16808" y="11421"/>
                  <a:pt x="16871" y="11444"/>
                  <a:pt x="16932" y="11444"/>
                </a:cubicBezTo>
                <a:cubicBezTo>
                  <a:pt x="17059" y="11444"/>
                  <a:pt x="17180" y="11346"/>
                  <a:pt x="17180" y="11198"/>
                </a:cubicBezTo>
                <a:cubicBezTo>
                  <a:pt x="17180" y="11060"/>
                  <a:pt x="17071" y="10950"/>
                  <a:pt x="16933" y="10950"/>
                </a:cubicBezTo>
                <a:close/>
                <a:moveTo>
                  <a:pt x="18152" y="10950"/>
                </a:moveTo>
                <a:cubicBezTo>
                  <a:pt x="17932" y="10950"/>
                  <a:pt x="17823" y="11216"/>
                  <a:pt x="17979" y="11370"/>
                </a:cubicBezTo>
                <a:cubicBezTo>
                  <a:pt x="18029" y="11421"/>
                  <a:pt x="18091" y="11444"/>
                  <a:pt x="18152" y="11444"/>
                </a:cubicBezTo>
                <a:cubicBezTo>
                  <a:pt x="18278" y="11444"/>
                  <a:pt x="18399" y="11346"/>
                  <a:pt x="18399" y="11198"/>
                </a:cubicBezTo>
                <a:cubicBezTo>
                  <a:pt x="18399" y="11060"/>
                  <a:pt x="18290" y="10950"/>
                  <a:pt x="18152" y="10950"/>
                </a:cubicBezTo>
                <a:close/>
                <a:moveTo>
                  <a:pt x="19374" y="10950"/>
                </a:moveTo>
                <a:cubicBezTo>
                  <a:pt x="19151" y="10950"/>
                  <a:pt x="19042" y="11216"/>
                  <a:pt x="19198" y="11370"/>
                </a:cubicBezTo>
                <a:cubicBezTo>
                  <a:pt x="19248" y="11421"/>
                  <a:pt x="19310" y="11444"/>
                  <a:pt x="19371" y="11444"/>
                </a:cubicBezTo>
                <a:cubicBezTo>
                  <a:pt x="19497" y="11444"/>
                  <a:pt x="19618" y="11346"/>
                  <a:pt x="19618" y="11198"/>
                </a:cubicBezTo>
                <a:cubicBezTo>
                  <a:pt x="19618" y="11060"/>
                  <a:pt x="19509" y="10950"/>
                  <a:pt x="19374" y="10950"/>
                </a:cubicBezTo>
                <a:close/>
                <a:moveTo>
                  <a:pt x="20593" y="10950"/>
                </a:moveTo>
                <a:cubicBezTo>
                  <a:pt x="20371" y="10950"/>
                  <a:pt x="20261" y="11216"/>
                  <a:pt x="20418" y="11370"/>
                </a:cubicBezTo>
                <a:cubicBezTo>
                  <a:pt x="20467" y="11421"/>
                  <a:pt x="20529" y="11444"/>
                  <a:pt x="20590" y="11444"/>
                </a:cubicBezTo>
                <a:cubicBezTo>
                  <a:pt x="20716" y="11444"/>
                  <a:pt x="20837" y="11346"/>
                  <a:pt x="20837" y="11198"/>
                </a:cubicBezTo>
                <a:cubicBezTo>
                  <a:pt x="20837" y="11060"/>
                  <a:pt x="20728" y="10950"/>
                  <a:pt x="20593" y="10950"/>
                </a:cubicBezTo>
                <a:close/>
                <a:moveTo>
                  <a:pt x="21812" y="10950"/>
                </a:moveTo>
                <a:cubicBezTo>
                  <a:pt x="21593" y="10950"/>
                  <a:pt x="21480" y="11216"/>
                  <a:pt x="21637" y="11370"/>
                </a:cubicBezTo>
                <a:cubicBezTo>
                  <a:pt x="21688" y="11421"/>
                  <a:pt x="21750" y="11444"/>
                  <a:pt x="21811" y="11444"/>
                </a:cubicBezTo>
                <a:cubicBezTo>
                  <a:pt x="21938" y="11444"/>
                  <a:pt x="22060" y="11346"/>
                  <a:pt x="22060" y="11198"/>
                </a:cubicBezTo>
                <a:cubicBezTo>
                  <a:pt x="22056" y="11060"/>
                  <a:pt x="21947" y="10950"/>
                  <a:pt x="21812" y="10950"/>
                </a:cubicBezTo>
                <a:close/>
                <a:moveTo>
                  <a:pt x="23031" y="10950"/>
                </a:moveTo>
                <a:cubicBezTo>
                  <a:pt x="22812" y="10950"/>
                  <a:pt x="22702" y="11216"/>
                  <a:pt x="22856" y="11370"/>
                </a:cubicBezTo>
                <a:cubicBezTo>
                  <a:pt x="22907" y="11421"/>
                  <a:pt x="22969" y="11444"/>
                  <a:pt x="23030" y="11444"/>
                </a:cubicBezTo>
                <a:cubicBezTo>
                  <a:pt x="23157" y="11444"/>
                  <a:pt x="23279" y="11346"/>
                  <a:pt x="23279" y="11198"/>
                </a:cubicBezTo>
                <a:cubicBezTo>
                  <a:pt x="23279" y="11060"/>
                  <a:pt x="23166" y="10950"/>
                  <a:pt x="23031" y="10950"/>
                </a:cubicBezTo>
                <a:close/>
                <a:moveTo>
                  <a:pt x="24250" y="10950"/>
                </a:moveTo>
                <a:cubicBezTo>
                  <a:pt x="24031" y="10950"/>
                  <a:pt x="23921" y="11216"/>
                  <a:pt x="24075" y="11370"/>
                </a:cubicBezTo>
                <a:cubicBezTo>
                  <a:pt x="24126" y="11421"/>
                  <a:pt x="24188" y="11444"/>
                  <a:pt x="24249" y="11444"/>
                </a:cubicBezTo>
                <a:cubicBezTo>
                  <a:pt x="24376" y="11444"/>
                  <a:pt x="24498" y="11346"/>
                  <a:pt x="24498" y="11198"/>
                </a:cubicBezTo>
                <a:cubicBezTo>
                  <a:pt x="24498" y="11060"/>
                  <a:pt x="24385" y="10950"/>
                  <a:pt x="24250" y="10950"/>
                </a:cubicBezTo>
                <a:close/>
                <a:moveTo>
                  <a:pt x="25469" y="10950"/>
                </a:moveTo>
                <a:cubicBezTo>
                  <a:pt x="25250" y="10950"/>
                  <a:pt x="25140" y="11216"/>
                  <a:pt x="25297" y="11370"/>
                </a:cubicBezTo>
                <a:cubicBezTo>
                  <a:pt x="25347" y="11421"/>
                  <a:pt x="25409" y="11444"/>
                  <a:pt x="25469" y="11444"/>
                </a:cubicBezTo>
                <a:cubicBezTo>
                  <a:pt x="25595" y="11444"/>
                  <a:pt x="25717" y="11346"/>
                  <a:pt x="25717" y="11198"/>
                </a:cubicBezTo>
                <a:cubicBezTo>
                  <a:pt x="25717" y="11060"/>
                  <a:pt x="25607" y="10950"/>
                  <a:pt x="25469" y="10950"/>
                </a:cubicBezTo>
                <a:close/>
                <a:moveTo>
                  <a:pt x="26688" y="10950"/>
                </a:moveTo>
                <a:cubicBezTo>
                  <a:pt x="26469" y="10950"/>
                  <a:pt x="26359" y="11216"/>
                  <a:pt x="26516" y="11370"/>
                </a:cubicBezTo>
                <a:cubicBezTo>
                  <a:pt x="26566" y="11421"/>
                  <a:pt x="26628" y="11444"/>
                  <a:pt x="26688" y="11444"/>
                </a:cubicBezTo>
                <a:cubicBezTo>
                  <a:pt x="26815" y="11444"/>
                  <a:pt x="26936" y="11346"/>
                  <a:pt x="26936" y="11198"/>
                </a:cubicBezTo>
                <a:cubicBezTo>
                  <a:pt x="26936" y="11060"/>
                  <a:pt x="26826" y="10950"/>
                  <a:pt x="26688" y="10950"/>
                </a:cubicBezTo>
                <a:close/>
                <a:moveTo>
                  <a:pt x="27910" y="10950"/>
                </a:moveTo>
                <a:cubicBezTo>
                  <a:pt x="27688" y="10950"/>
                  <a:pt x="27578" y="11216"/>
                  <a:pt x="27735" y="11370"/>
                </a:cubicBezTo>
                <a:cubicBezTo>
                  <a:pt x="27785" y="11421"/>
                  <a:pt x="27847" y="11444"/>
                  <a:pt x="27908" y="11444"/>
                </a:cubicBezTo>
                <a:cubicBezTo>
                  <a:pt x="28034" y="11444"/>
                  <a:pt x="28155" y="11346"/>
                  <a:pt x="28155" y="11198"/>
                </a:cubicBezTo>
                <a:cubicBezTo>
                  <a:pt x="28155" y="11060"/>
                  <a:pt x="28045" y="10950"/>
                  <a:pt x="27910" y="10950"/>
                </a:cubicBezTo>
                <a:close/>
                <a:moveTo>
                  <a:pt x="29130" y="10950"/>
                </a:moveTo>
                <a:cubicBezTo>
                  <a:pt x="28907" y="10950"/>
                  <a:pt x="28797" y="11216"/>
                  <a:pt x="28954" y="11370"/>
                </a:cubicBezTo>
                <a:cubicBezTo>
                  <a:pt x="29005" y="11421"/>
                  <a:pt x="29067" y="11444"/>
                  <a:pt x="29128" y="11444"/>
                </a:cubicBezTo>
                <a:cubicBezTo>
                  <a:pt x="29254" y="11444"/>
                  <a:pt x="29374" y="11346"/>
                  <a:pt x="29374" y="11198"/>
                </a:cubicBezTo>
                <a:cubicBezTo>
                  <a:pt x="29374" y="11060"/>
                  <a:pt x="29264" y="10950"/>
                  <a:pt x="29130" y="10950"/>
                </a:cubicBezTo>
                <a:close/>
                <a:moveTo>
                  <a:pt x="30349" y="10950"/>
                </a:moveTo>
                <a:cubicBezTo>
                  <a:pt x="30129" y="10950"/>
                  <a:pt x="30016" y="11216"/>
                  <a:pt x="30173" y="11370"/>
                </a:cubicBezTo>
                <a:cubicBezTo>
                  <a:pt x="30224" y="11421"/>
                  <a:pt x="30287" y="11444"/>
                  <a:pt x="30348" y="11444"/>
                </a:cubicBezTo>
                <a:cubicBezTo>
                  <a:pt x="30475" y="11444"/>
                  <a:pt x="30596" y="11346"/>
                  <a:pt x="30596" y="11198"/>
                </a:cubicBezTo>
                <a:cubicBezTo>
                  <a:pt x="30596" y="11060"/>
                  <a:pt x="30483" y="10950"/>
                  <a:pt x="30349" y="10950"/>
                </a:cubicBezTo>
                <a:close/>
                <a:moveTo>
                  <a:pt x="31568" y="10950"/>
                </a:moveTo>
                <a:cubicBezTo>
                  <a:pt x="31348" y="10950"/>
                  <a:pt x="31239" y="11216"/>
                  <a:pt x="31392" y="11370"/>
                </a:cubicBezTo>
                <a:cubicBezTo>
                  <a:pt x="31443" y="11421"/>
                  <a:pt x="31506" y="11444"/>
                  <a:pt x="31567" y="11444"/>
                </a:cubicBezTo>
                <a:cubicBezTo>
                  <a:pt x="31694" y="11444"/>
                  <a:pt x="31815" y="11346"/>
                  <a:pt x="31815" y="11198"/>
                </a:cubicBezTo>
                <a:cubicBezTo>
                  <a:pt x="31815" y="11060"/>
                  <a:pt x="31702" y="10950"/>
                  <a:pt x="31568" y="10950"/>
                </a:cubicBezTo>
                <a:close/>
                <a:moveTo>
                  <a:pt x="32787" y="10950"/>
                </a:moveTo>
                <a:cubicBezTo>
                  <a:pt x="32567" y="10950"/>
                  <a:pt x="32458" y="11216"/>
                  <a:pt x="32611" y="11370"/>
                </a:cubicBezTo>
                <a:cubicBezTo>
                  <a:pt x="32662" y="11421"/>
                  <a:pt x="32725" y="11444"/>
                  <a:pt x="32786" y="11444"/>
                </a:cubicBezTo>
                <a:cubicBezTo>
                  <a:pt x="32913" y="11444"/>
                  <a:pt x="33034" y="11346"/>
                  <a:pt x="33034" y="11198"/>
                </a:cubicBezTo>
                <a:cubicBezTo>
                  <a:pt x="33034" y="11060"/>
                  <a:pt x="32925" y="10950"/>
                  <a:pt x="32787" y="10950"/>
                </a:cubicBezTo>
                <a:close/>
                <a:moveTo>
                  <a:pt x="34006" y="10950"/>
                </a:moveTo>
                <a:cubicBezTo>
                  <a:pt x="33786" y="10950"/>
                  <a:pt x="33677" y="11216"/>
                  <a:pt x="33833" y="11370"/>
                </a:cubicBezTo>
                <a:cubicBezTo>
                  <a:pt x="33883" y="11421"/>
                  <a:pt x="33945" y="11444"/>
                  <a:pt x="34006" y="11444"/>
                </a:cubicBezTo>
                <a:cubicBezTo>
                  <a:pt x="34132" y="11444"/>
                  <a:pt x="34253" y="11346"/>
                  <a:pt x="34253" y="11198"/>
                </a:cubicBezTo>
                <a:cubicBezTo>
                  <a:pt x="34253" y="11060"/>
                  <a:pt x="34144" y="10950"/>
                  <a:pt x="34006" y="10950"/>
                </a:cubicBezTo>
                <a:close/>
                <a:moveTo>
                  <a:pt x="35225" y="10950"/>
                </a:moveTo>
                <a:cubicBezTo>
                  <a:pt x="35005" y="10950"/>
                  <a:pt x="34896" y="11216"/>
                  <a:pt x="35052" y="11370"/>
                </a:cubicBezTo>
                <a:cubicBezTo>
                  <a:pt x="35102" y="11421"/>
                  <a:pt x="35164" y="11444"/>
                  <a:pt x="35225" y="11444"/>
                </a:cubicBezTo>
                <a:cubicBezTo>
                  <a:pt x="35351" y="11444"/>
                  <a:pt x="35472" y="11346"/>
                  <a:pt x="35472" y="11198"/>
                </a:cubicBezTo>
                <a:cubicBezTo>
                  <a:pt x="35472" y="11060"/>
                  <a:pt x="35363" y="10950"/>
                  <a:pt x="35225" y="10950"/>
                </a:cubicBezTo>
                <a:close/>
                <a:moveTo>
                  <a:pt x="36447" y="10950"/>
                </a:moveTo>
                <a:cubicBezTo>
                  <a:pt x="36224" y="10950"/>
                  <a:pt x="36115" y="11216"/>
                  <a:pt x="36271" y="11370"/>
                </a:cubicBezTo>
                <a:cubicBezTo>
                  <a:pt x="36321" y="11421"/>
                  <a:pt x="36383" y="11444"/>
                  <a:pt x="36444" y="11444"/>
                </a:cubicBezTo>
                <a:cubicBezTo>
                  <a:pt x="36570" y="11444"/>
                  <a:pt x="36691" y="11346"/>
                  <a:pt x="36691" y="11198"/>
                </a:cubicBezTo>
                <a:cubicBezTo>
                  <a:pt x="36691" y="11060"/>
                  <a:pt x="36582" y="10950"/>
                  <a:pt x="36447" y="10950"/>
                </a:cubicBezTo>
                <a:close/>
                <a:moveTo>
                  <a:pt x="37666" y="10950"/>
                </a:moveTo>
                <a:cubicBezTo>
                  <a:pt x="37443" y="10950"/>
                  <a:pt x="37334" y="11216"/>
                  <a:pt x="37490" y="11370"/>
                </a:cubicBezTo>
                <a:cubicBezTo>
                  <a:pt x="37541" y="11421"/>
                  <a:pt x="37604" y="11444"/>
                  <a:pt x="37664" y="11444"/>
                </a:cubicBezTo>
                <a:cubicBezTo>
                  <a:pt x="37791" y="11444"/>
                  <a:pt x="37910" y="11346"/>
                  <a:pt x="37910" y="11198"/>
                </a:cubicBezTo>
                <a:cubicBezTo>
                  <a:pt x="37910" y="11060"/>
                  <a:pt x="37801" y="10950"/>
                  <a:pt x="37666" y="10950"/>
                </a:cubicBezTo>
                <a:close/>
                <a:moveTo>
                  <a:pt x="38885" y="10950"/>
                </a:moveTo>
                <a:cubicBezTo>
                  <a:pt x="38666" y="10950"/>
                  <a:pt x="38556" y="11216"/>
                  <a:pt x="38710" y="11370"/>
                </a:cubicBezTo>
                <a:cubicBezTo>
                  <a:pt x="38761" y="11421"/>
                  <a:pt x="38823" y="11444"/>
                  <a:pt x="38884" y="11444"/>
                </a:cubicBezTo>
                <a:cubicBezTo>
                  <a:pt x="39011" y="11444"/>
                  <a:pt x="39133" y="11346"/>
                  <a:pt x="39133" y="11198"/>
                </a:cubicBezTo>
                <a:cubicBezTo>
                  <a:pt x="39133" y="11060"/>
                  <a:pt x="39020" y="10950"/>
                  <a:pt x="38885" y="10950"/>
                </a:cubicBezTo>
                <a:close/>
                <a:moveTo>
                  <a:pt x="40104" y="10950"/>
                </a:moveTo>
                <a:cubicBezTo>
                  <a:pt x="39885" y="10950"/>
                  <a:pt x="39775" y="11216"/>
                  <a:pt x="39929" y="11370"/>
                </a:cubicBezTo>
                <a:cubicBezTo>
                  <a:pt x="39980" y="11421"/>
                  <a:pt x="40042" y="11444"/>
                  <a:pt x="40103" y="11444"/>
                </a:cubicBezTo>
                <a:cubicBezTo>
                  <a:pt x="40230" y="11444"/>
                  <a:pt x="40352" y="11346"/>
                  <a:pt x="40352" y="11198"/>
                </a:cubicBezTo>
                <a:cubicBezTo>
                  <a:pt x="40352" y="11060"/>
                  <a:pt x="40239" y="10950"/>
                  <a:pt x="40104" y="10950"/>
                </a:cubicBezTo>
                <a:close/>
                <a:moveTo>
                  <a:pt x="41323" y="10950"/>
                </a:moveTo>
                <a:cubicBezTo>
                  <a:pt x="41104" y="10950"/>
                  <a:pt x="40994" y="11216"/>
                  <a:pt x="41148" y="11370"/>
                </a:cubicBezTo>
                <a:cubicBezTo>
                  <a:pt x="41199" y="11421"/>
                  <a:pt x="41261" y="11444"/>
                  <a:pt x="41322" y="11444"/>
                </a:cubicBezTo>
                <a:cubicBezTo>
                  <a:pt x="41449" y="11444"/>
                  <a:pt x="41571" y="11346"/>
                  <a:pt x="41571" y="11198"/>
                </a:cubicBezTo>
                <a:cubicBezTo>
                  <a:pt x="41571" y="11060"/>
                  <a:pt x="41461" y="10950"/>
                  <a:pt x="41323" y="10950"/>
                </a:cubicBezTo>
                <a:close/>
                <a:moveTo>
                  <a:pt x="42542" y="10950"/>
                </a:moveTo>
                <a:cubicBezTo>
                  <a:pt x="42323" y="10950"/>
                  <a:pt x="42213" y="11216"/>
                  <a:pt x="42370" y="11370"/>
                </a:cubicBezTo>
                <a:cubicBezTo>
                  <a:pt x="42420" y="11421"/>
                  <a:pt x="42482" y="11444"/>
                  <a:pt x="42542" y="11444"/>
                </a:cubicBezTo>
                <a:cubicBezTo>
                  <a:pt x="42668" y="11444"/>
                  <a:pt x="42790" y="11346"/>
                  <a:pt x="42790" y="11198"/>
                </a:cubicBezTo>
                <a:cubicBezTo>
                  <a:pt x="42790" y="11060"/>
                  <a:pt x="42680" y="10950"/>
                  <a:pt x="42542" y="10950"/>
                </a:cubicBezTo>
                <a:close/>
                <a:moveTo>
                  <a:pt x="1079" y="12169"/>
                </a:moveTo>
                <a:cubicBezTo>
                  <a:pt x="859" y="12169"/>
                  <a:pt x="750" y="12435"/>
                  <a:pt x="906" y="12589"/>
                </a:cubicBezTo>
                <a:cubicBezTo>
                  <a:pt x="956" y="12640"/>
                  <a:pt x="1018" y="12663"/>
                  <a:pt x="1079" y="12663"/>
                </a:cubicBezTo>
                <a:cubicBezTo>
                  <a:pt x="1205" y="12663"/>
                  <a:pt x="1326" y="12565"/>
                  <a:pt x="1326" y="12417"/>
                </a:cubicBezTo>
                <a:cubicBezTo>
                  <a:pt x="1326" y="12279"/>
                  <a:pt x="1217" y="12169"/>
                  <a:pt x="1079" y="12169"/>
                </a:cubicBezTo>
                <a:close/>
                <a:moveTo>
                  <a:pt x="2298" y="12169"/>
                </a:moveTo>
                <a:cubicBezTo>
                  <a:pt x="2078" y="12169"/>
                  <a:pt x="1969" y="12435"/>
                  <a:pt x="2125" y="12589"/>
                </a:cubicBezTo>
                <a:cubicBezTo>
                  <a:pt x="2175" y="12640"/>
                  <a:pt x="2237" y="12663"/>
                  <a:pt x="2298" y="12663"/>
                </a:cubicBezTo>
                <a:cubicBezTo>
                  <a:pt x="2424" y="12663"/>
                  <a:pt x="2545" y="12565"/>
                  <a:pt x="2545" y="12417"/>
                </a:cubicBezTo>
                <a:cubicBezTo>
                  <a:pt x="2545" y="12279"/>
                  <a:pt x="2436" y="12169"/>
                  <a:pt x="2301" y="12169"/>
                </a:cubicBezTo>
                <a:close/>
                <a:moveTo>
                  <a:pt x="3520" y="12169"/>
                </a:moveTo>
                <a:cubicBezTo>
                  <a:pt x="3298" y="12169"/>
                  <a:pt x="3188" y="12435"/>
                  <a:pt x="3345" y="12589"/>
                </a:cubicBezTo>
                <a:cubicBezTo>
                  <a:pt x="3394" y="12640"/>
                  <a:pt x="3456" y="12663"/>
                  <a:pt x="3517" y="12663"/>
                </a:cubicBezTo>
                <a:cubicBezTo>
                  <a:pt x="3643" y="12663"/>
                  <a:pt x="3764" y="12565"/>
                  <a:pt x="3764" y="12417"/>
                </a:cubicBezTo>
                <a:cubicBezTo>
                  <a:pt x="3764" y="12279"/>
                  <a:pt x="3655" y="12169"/>
                  <a:pt x="3520" y="12169"/>
                </a:cubicBezTo>
                <a:close/>
                <a:moveTo>
                  <a:pt x="4739" y="12169"/>
                </a:moveTo>
                <a:cubicBezTo>
                  <a:pt x="4520" y="12169"/>
                  <a:pt x="4407" y="12435"/>
                  <a:pt x="4564" y="12589"/>
                </a:cubicBezTo>
                <a:cubicBezTo>
                  <a:pt x="4615" y="12640"/>
                  <a:pt x="4677" y="12663"/>
                  <a:pt x="4738" y="12663"/>
                </a:cubicBezTo>
                <a:cubicBezTo>
                  <a:pt x="4865" y="12663"/>
                  <a:pt x="4987" y="12565"/>
                  <a:pt x="4987" y="12417"/>
                </a:cubicBezTo>
                <a:cubicBezTo>
                  <a:pt x="4984" y="12279"/>
                  <a:pt x="4874" y="12169"/>
                  <a:pt x="4739" y="12169"/>
                </a:cubicBezTo>
                <a:close/>
                <a:moveTo>
                  <a:pt x="5958" y="12169"/>
                </a:moveTo>
                <a:cubicBezTo>
                  <a:pt x="5739" y="12169"/>
                  <a:pt x="5629" y="12435"/>
                  <a:pt x="5783" y="12589"/>
                </a:cubicBezTo>
                <a:cubicBezTo>
                  <a:pt x="5834" y="12640"/>
                  <a:pt x="5896" y="12663"/>
                  <a:pt x="5957" y="12663"/>
                </a:cubicBezTo>
                <a:cubicBezTo>
                  <a:pt x="6084" y="12663"/>
                  <a:pt x="6206" y="12565"/>
                  <a:pt x="6206" y="12417"/>
                </a:cubicBezTo>
                <a:cubicBezTo>
                  <a:pt x="6206" y="12279"/>
                  <a:pt x="6093" y="12169"/>
                  <a:pt x="5958" y="12169"/>
                </a:cubicBezTo>
                <a:close/>
                <a:moveTo>
                  <a:pt x="7177" y="12169"/>
                </a:moveTo>
                <a:cubicBezTo>
                  <a:pt x="6958" y="12169"/>
                  <a:pt x="6848" y="12435"/>
                  <a:pt x="7002" y="12589"/>
                </a:cubicBezTo>
                <a:cubicBezTo>
                  <a:pt x="7053" y="12640"/>
                  <a:pt x="7115" y="12663"/>
                  <a:pt x="7176" y="12663"/>
                </a:cubicBezTo>
                <a:cubicBezTo>
                  <a:pt x="7303" y="12663"/>
                  <a:pt x="7425" y="12565"/>
                  <a:pt x="7425" y="12417"/>
                </a:cubicBezTo>
                <a:cubicBezTo>
                  <a:pt x="7425" y="12279"/>
                  <a:pt x="7312" y="12169"/>
                  <a:pt x="7177" y="12169"/>
                </a:cubicBezTo>
                <a:close/>
                <a:moveTo>
                  <a:pt x="8396" y="12169"/>
                </a:moveTo>
                <a:cubicBezTo>
                  <a:pt x="8177" y="12169"/>
                  <a:pt x="8067" y="12435"/>
                  <a:pt x="8224" y="12589"/>
                </a:cubicBezTo>
                <a:cubicBezTo>
                  <a:pt x="8274" y="12640"/>
                  <a:pt x="8336" y="12663"/>
                  <a:pt x="8396" y="12663"/>
                </a:cubicBezTo>
                <a:cubicBezTo>
                  <a:pt x="8523" y="12663"/>
                  <a:pt x="8644" y="12565"/>
                  <a:pt x="8644" y="12417"/>
                </a:cubicBezTo>
                <a:cubicBezTo>
                  <a:pt x="8644" y="12279"/>
                  <a:pt x="8534" y="12169"/>
                  <a:pt x="8396" y="12169"/>
                </a:cubicBezTo>
                <a:close/>
                <a:moveTo>
                  <a:pt x="9615" y="12169"/>
                </a:moveTo>
                <a:cubicBezTo>
                  <a:pt x="9396" y="12169"/>
                  <a:pt x="9286" y="12435"/>
                  <a:pt x="9443" y="12589"/>
                </a:cubicBezTo>
                <a:cubicBezTo>
                  <a:pt x="9493" y="12640"/>
                  <a:pt x="9555" y="12663"/>
                  <a:pt x="9615" y="12663"/>
                </a:cubicBezTo>
                <a:cubicBezTo>
                  <a:pt x="9742" y="12663"/>
                  <a:pt x="9863" y="12565"/>
                  <a:pt x="9863" y="12417"/>
                </a:cubicBezTo>
                <a:cubicBezTo>
                  <a:pt x="9863" y="12279"/>
                  <a:pt x="9753" y="12169"/>
                  <a:pt x="9615" y="12169"/>
                </a:cubicBezTo>
                <a:close/>
                <a:moveTo>
                  <a:pt x="10834" y="12169"/>
                </a:moveTo>
                <a:cubicBezTo>
                  <a:pt x="10615" y="12169"/>
                  <a:pt x="10505" y="12435"/>
                  <a:pt x="10662" y="12589"/>
                </a:cubicBezTo>
                <a:cubicBezTo>
                  <a:pt x="10712" y="12640"/>
                  <a:pt x="10774" y="12663"/>
                  <a:pt x="10835" y="12663"/>
                </a:cubicBezTo>
                <a:cubicBezTo>
                  <a:pt x="10961" y="12663"/>
                  <a:pt x="11082" y="12565"/>
                  <a:pt x="11082" y="12417"/>
                </a:cubicBezTo>
                <a:cubicBezTo>
                  <a:pt x="11082" y="12279"/>
                  <a:pt x="10972" y="12169"/>
                  <a:pt x="10834" y="12169"/>
                </a:cubicBezTo>
                <a:close/>
                <a:moveTo>
                  <a:pt x="12057" y="12169"/>
                </a:moveTo>
                <a:cubicBezTo>
                  <a:pt x="11834" y="12169"/>
                  <a:pt x="11724" y="12435"/>
                  <a:pt x="11881" y="12589"/>
                </a:cubicBezTo>
                <a:cubicBezTo>
                  <a:pt x="11932" y="12640"/>
                  <a:pt x="11994" y="12663"/>
                  <a:pt x="12055" y="12663"/>
                </a:cubicBezTo>
                <a:cubicBezTo>
                  <a:pt x="12181" y="12663"/>
                  <a:pt x="12301" y="12565"/>
                  <a:pt x="12301" y="12417"/>
                </a:cubicBezTo>
                <a:cubicBezTo>
                  <a:pt x="12301" y="12279"/>
                  <a:pt x="12191" y="12169"/>
                  <a:pt x="12057" y="12169"/>
                </a:cubicBezTo>
                <a:close/>
                <a:moveTo>
                  <a:pt x="13276" y="12169"/>
                </a:moveTo>
                <a:cubicBezTo>
                  <a:pt x="13056" y="12169"/>
                  <a:pt x="12943" y="12435"/>
                  <a:pt x="13100" y="12589"/>
                </a:cubicBezTo>
                <a:cubicBezTo>
                  <a:pt x="13151" y="12640"/>
                  <a:pt x="13214" y="12663"/>
                  <a:pt x="13275" y="12663"/>
                </a:cubicBezTo>
                <a:cubicBezTo>
                  <a:pt x="13402" y="12663"/>
                  <a:pt x="13523" y="12565"/>
                  <a:pt x="13523" y="12417"/>
                </a:cubicBezTo>
                <a:cubicBezTo>
                  <a:pt x="13520" y="12279"/>
                  <a:pt x="13410" y="12169"/>
                  <a:pt x="13276" y="12169"/>
                </a:cubicBezTo>
                <a:close/>
                <a:moveTo>
                  <a:pt x="14495" y="12169"/>
                </a:moveTo>
                <a:cubicBezTo>
                  <a:pt x="14275" y="12169"/>
                  <a:pt x="14166" y="12435"/>
                  <a:pt x="14319" y="12589"/>
                </a:cubicBezTo>
                <a:cubicBezTo>
                  <a:pt x="14370" y="12640"/>
                  <a:pt x="14433" y="12663"/>
                  <a:pt x="14494" y="12663"/>
                </a:cubicBezTo>
                <a:cubicBezTo>
                  <a:pt x="14621" y="12663"/>
                  <a:pt x="14742" y="12565"/>
                  <a:pt x="14742" y="12417"/>
                </a:cubicBezTo>
                <a:cubicBezTo>
                  <a:pt x="14742" y="12279"/>
                  <a:pt x="14629" y="12169"/>
                  <a:pt x="14495" y="12169"/>
                </a:cubicBezTo>
                <a:close/>
                <a:moveTo>
                  <a:pt x="15714" y="12169"/>
                </a:moveTo>
                <a:cubicBezTo>
                  <a:pt x="15494" y="12169"/>
                  <a:pt x="15385" y="12435"/>
                  <a:pt x="15538" y="12589"/>
                </a:cubicBezTo>
                <a:cubicBezTo>
                  <a:pt x="15589" y="12640"/>
                  <a:pt x="15652" y="12663"/>
                  <a:pt x="15713" y="12663"/>
                </a:cubicBezTo>
                <a:cubicBezTo>
                  <a:pt x="15840" y="12663"/>
                  <a:pt x="15961" y="12565"/>
                  <a:pt x="15961" y="12417"/>
                </a:cubicBezTo>
                <a:cubicBezTo>
                  <a:pt x="15961" y="12279"/>
                  <a:pt x="15852" y="12169"/>
                  <a:pt x="15714" y="12169"/>
                </a:cubicBezTo>
                <a:close/>
                <a:moveTo>
                  <a:pt x="16933" y="12169"/>
                </a:moveTo>
                <a:cubicBezTo>
                  <a:pt x="16713" y="12169"/>
                  <a:pt x="16604" y="12435"/>
                  <a:pt x="16757" y="12589"/>
                </a:cubicBezTo>
                <a:cubicBezTo>
                  <a:pt x="16808" y="12640"/>
                  <a:pt x="16871" y="12663"/>
                  <a:pt x="16932" y="12663"/>
                </a:cubicBezTo>
                <a:cubicBezTo>
                  <a:pt x="17059" y="12663"/>
                  <a:pt x="17180" y="12565"/>
                  <a:pt x="17180" y="12417"/>
                </a:cubicBezTo>
                <a:cubicBezTo>
                  <a:pt x="17180" y="12279"/>
                  <a:pt x="17071" y="12169"/>
                  <a:pt x="16933" y="12169"/>
                </a:cubicBezTo>
                <a:close/>
                <a:moveTo>
                  <a:pt x="18152" y="12169"/>
                </a:moveTo>
                <a:cubicBezTo>
                  <a:pt x="17932" y="12169"/>
                  <a:pt x="17823" y="12435"/>
                  <a:pt x="17979" y="12589"/>
                </a:cubicBezTo>
                <a:cubicBezTo>
                  <a:pt x="18029" y="12640"/>
                  <a:pt x="18091" y="12663"/>
                  <a:pt x="18152" y="12663"/>
                </a:cubicBezTo>
                <a:cubicBezTo>
                  <a:pt x="18278" y="12663"/>
                  <a:pt x="18399" y="12565"/>
                  <a:pt x="18399" y="12417"/>
                </a:cubicBezTo>
                <a:cubicBezTo>
                  <a:pt x="18399" y="12279"/>
                  <a:pt x="18290" y="12169"/>
                  <a:pt x="18152" y="12169"/>
                </a:cubicBezTo>
                <a:close/>
                <a:moveTo>
                  <a:pt x="19374" y="12169"/>
                </a:moveTo>
                <a:cubicBezTo>
                  <a:pt x="19151" y="12169"/>
                  <a:pt x="19042" y="12435"/>
                  <a:pt x="19198" y="12589"/>
                </a:cubicBezTo>
                <a:cubicBezTo>
                  <a:pt x="19248" y="12640"/>
                  <a:pt x="19310" y="12663"/>
                  <a:pt x="19371" y="12663"/>
                </a:cubicBezTo>
                <a:cubicBezTo>
                  <a:pt x="19497" y="12663"/>
                  <a:pt x="19618" y="12565"/>
                  <a:pt x="19618" y="12417"/>
                </a:cubicBezTo>
                <a:cubicBezTo>
                  <a:pt x="19618" y="12279"/>
                  <a:pt x="19509" y="12169"/>
                  <a:pt x="19374" y="12169"/>
                </a:cubicBezTo>
                <a:close/>
                <a:moveTo>
                  <a:pt x="20593" y="12169"/>
                </a:moveTo>
                <a:cubicBezTo>
                  <a:pt x="20371" y="12169"/>
                  <a:pt x="20261" y="12435"/>
                  <a:pt x="20418" y="12589"/>
                </a:cubicBezTo>
                <a:cubicBezTo>
                  <a:pt x="20467" y="12640"/>
                  <a:pt x="20529" y="12663"/>
                  <a:pt x="20590" y="12663"/>
                </a:cubicBezTo>
                <a:cubicBezTo>
                  <a:pt x="20716" y="12663"/>
                  <a:pt x="20837" y="12565"/>
                  <a:pt x="20837" y="12417"/>
                </a:cubicBezTo>
                <a:cubicBezTo>
                  <a:pt x="20837" y="12279"/>
                  <a:pt x="20728" y="12169"/>
                  <a:pt x="20593" y="12169"/>
                </a:cubicBezTo>
                <a:close/>
                <a:moveTo>
                  <a:pt x="21812" y="12169"/>
                </a:moveTo>
                <a:cubicBezTo>
                  <a:pt x="21593" y="12169"/>
                  <a:pt x="21480" y="12435"/>
                  <a:pt x="21637" y="12589"/>
                </a:cubicBezTo>
                <a:cubicBezTo>
                  <a:pt x="21688" y="12640"/>
                  <a:pt x="21750" y="12663"/>
                  <a:pt x="21811" y="12663"/>
                </a:cubicBezTo>
                <a:cubicBezTo>
                  <a:pt x="21938" y="12663"/>
                  <a:pt x="22060" y="12565"/>
                  <a:pt x="22060" y="12417"/>
                </a:cubicBezTo>
                <a:cubicBezTo>
                  <a:pt x="22056" y="12279"/>
                  <a:pt x="21947" y="12169"/>
                  <a:pt x="21812" y="12169"/>
                </a:cubicBezTo>
                <a:close/>
                <a:moveTo>
                  <a:pt x="23031" y="12169"/>
                </a:moveTo>
                <a:cubicBezTo>
                  <a:pt x="22812" y="12169"/>
                  <a:pt x="22702" y="12435"/>
                  <a:pt x="22856" y="12589"/>
                </a:cubicBezTo>
                <a:cubicBezTo>
                  <a:pt x="22907" y="12640"/>
                  <a:pt x="22969" y="12663"/>
                  <a:pt x="23030" y="12663"/>
                </a:cubicBezTo>
                <a:cubicBezTo>
                  <a:pt x="23157" y="12663"/>
                  <a:pt x="23279" y="12565"/>
                  <a:pt x="23279" y="12417"/>
                </a:cubicBezTo>
                <a:cubicBezTo>
                  <a:pt x="23279" y="12279"/>
                  <a:pt x="23166" y="12169"/>
                  <a:pt x="23031" y="12169"/>
                </a:cubicBezTo>
                <a:close/>
                <a:moveTo>
                  <a:pt x="24250" y="12169"/>
                </a:moveTo>
                <a:cubicBezTo>
                  <a:pt x="24031" y="12169"/>
                  <a:pt x="23921" y="12435"/>
                  <a:pt x="24075" y="12589"/>
                </a:cubicBezTo>
                <a:cubicBezTo>
                  <a:pt x="24126" y="12640"/>
                  <a:pt x="24188" y="12663"/>
                  <a:pt x="24249" y="12663"/>
                </a:cubicBezTo>
                <a:cubicBezTo>
                  <a:pt x="24376" y="12663"/>
                  <a:pt x="24498" y="12565"/>
                  <a:pt x="24498" y="12417"/>
                </a:cubicBezTo>
                <a:cubicBezTo>
                  <a:pt x="24498" y="12279"/>
                  <a:pt x="24388" y="12169"/>
                  <a:pt x="24250" y="12169"/>
                </a:cubicBezTo>
                <a:close/>
                <a:moveTo>
                  <a:pt x="25469" y="12169"/>
                </a:moveTo>
                <a:cubicBezTo>
                  <a:pt x="25250" y="12169"/>
                  <a:pt x="25140" y="12435"/>
                  <a:pt x="25297" y="12589"/>
                </a:cubicBezTo>
                <a:cubicBezTo>
                  <a:pt x="25347" y="12640"/>
                  <a:pt x="25409" y="12663"/>
                  <a:pt x="25469" y="12663"/>
                </a:cubicBezTo>
                <a:cubicBezTo>
                  <a:pt x="25595" y="12663"/>
                  <a:pt x="25717" y="12565"/>
                  <a:pt x="25717" y="12417"/>
                </a:cubicBezTo>
                <a:cubicBezTo>
                  <a:pt x="25717" y="12279"/>
                  <a:pt x="25607" y="12169"/>
                  <a:pt x="25469" y="12169"/>
                </a:cubicBezTo>
                <a:close/>
                <a:moveTo>
                  <a:pt x="26688" y="12169"/>
                </a:moveTo>
                <a:cubicBezTo>
                  <a:pt x="26469" y="12169"/>
                  <a:pt x="26359" y="12435"/>
                  <a:pt x="26516" y="12589"/>
                </a:cubicBezTo>
                <a:cubicBezTo>
                  <a:pt x="26566" y="12640"/>
                  <a:pt x="26628" y="12663"/>
                  <a:pt x="26688" y="12663"/>
                </a:cubicBezTo>
                <a:cubicBezTo>
                  <a:pt x="26815" y="12663"/>
                  <a:pt x="26936" y="12565"/>
                  <a:pt x="26936" y="12417"/>
                </a:cubicBezTo>
                <a:cubicBezTo>
                  <a:pt x="26936" y="12279"/>
                  <a:pt x="26826" y="12169"/>
                  <a:pt x="26688" y="12169"/>
                </a:cubicBezTo>
                <a:close/>
                <a:moveTo>
                  <a:pt x="27910" y="12169"/>
                </a:moveTo>
                <a:cubicBezTo>
                  <a:pt x="27688" y="12169"/>
                  <a:pt x="27578" y="12435"/>
                  <a:pt x="27735" y="12589"/>
                </a:cubicBezTo>
                <a:cubicBezTo>
                  <a:pt x="27785" y="12640"/>
                  <a:pt x="27847" y="12663"/>
                  <a:pt x="27908" y="12663"/>
                </a:cubicBezTo>
                <a:cubicBezTo>
                  <a:pt x="28034" y="12663"/>
                  <a:pt x="28155" y="12565"/>
                  <a:pt x="28155" y="12417"/>
                </a:cubicBezTo>
                <a:cubicBezTo>
                  <a:pt x="28155" y="12279"/>
                  <a:pt x="28045" y="12169"/>
                  <a:pt x="27910" y="12169"/>
                </a:cubicBezTo>
                <a:close/>
                <a:moveTo>
                  <a:pt x="29130" y="12169"/>
                </a:moveTo>
                <a:cubicBezTo>
                  <a:pt x="28907" y="12169"/>
                  <a:pt x="28797" y="12435"/>
                  <a:pt x="28954" y="12589"/>
                </a:cubicBezTo>
                <a:cubicBezTo>
                  <a:pt x="29005" y="12640"/>
                  <a:pt x="29067" y="12663"/>
                  <a:pt x="29128" y="12663"/>
                </a:cubicBezTo>
                <a:cubicBezTo>
                  <a:pt x="29254" y="12663"/>
                  <a:pt x="29374" y="12565"/>
                  <a:pt x="29374" y="12417"/>
                </a:cubicBezTo>
                <a:cubicBezTo>
                  <a:pt x="29374" y="12279"/>
                  <a:pt x="29264" y="12169"/>
                  <a:pt x="29130" y="12169"/>
                </a:cubicBezTo>
                <a:close/>
                <a:moveTo>
                  <a:pt x="30349" y="12169"/>
                </a:moveTo>
                <a:cubicBezTo>
                  <a:pt x="30129" y="12169"/>
                  <a:pt x="30016" y="12435"/>
                  <a:pt x="30173" y="12589"/>
                </a:cubicBezTo>
                <a:cubicBezTo>
                  <a:pt x="30224" y="12640"/>
                  <a:pt x="30287" y="12663"/>
                  <a:pt x="30348" y="12663"/>
                </a:cubicBezTo>
                <a:cubicBezTo>
                  <a:pt x="30475" y="12663"/>
                  <a:pt x="30596" y="12565"/>
                  <a:pt x="30596" y="12417"/>
                </a:cubicBezTo>
                <a:cubicBezTo>
                  <a:pt x="30593" y="12279"/>
                  <a:pt x="30483" y="12169"/>
                  <a:pt x="30349" y="12169"/>
                </a:cubicBezTo>
                <a:close/>
                <a:moveTo>
                  <a:pt x="31568" y="12169"/>
                </a:moveTo>
                <a:cubicBezTo>
                  <a:pt x="31348" y="12169"/>
                  <a:pt x="31239" y="12435"/>
                  <a:pt x="31392" y="12589"/>
                </a:cubicBezTo>
                <a:cubicBezTo>
                  <a:pt x="31443" y="12640"/>
                  <a:pt x="31506" y="12663"/>
                  <a:pt x="31567" y="12663"/>
                </a:cubicBezTo>
                <a:cubicBezTo>
                  <a:pt x="31694" y="12663"/>
                  <a:pt x="31815" y="12565"/>
                  <a:pt x="31815" y="12417"/>
                </a:cubicBezTo>
                <a:cubicBezTo>
                  <a:pt x="31815" y="12279"/>
                  <a:pt x="31702" y="12169"/>
                  <a:pt x="31568" y="12169"/>
                </a:cubicBezTo>
                <a:close/>
                <a:moveTo>
                  <a:pt x="32787" y="12169"/>
                </a:moveTo>
                <a:cubicBezTo>
                  <a:pt x="32567" y="12169"/>
                  <a:pt x="32458" y="12435"/>
                  <a:pt x="32611" y="12589"/>
                </a:cubicBezTo>
                <a:cubicBezTo>
                  <a:pt x="32662" y="12640"/>
                  <a:pt x="32725" y="12663"/>
                  <a:pt x="32786" y="12663"/>
                </a:cubicBezTo>
                <a:cubicBezTo>
                  <a:pt x="32913" y="12663"/>
                  <a:pt x="33034" y="12565"/>
                  <a:pt x="33034" y="12417"/>
                </a:cubicBezTo>
                <a:cubicBezTo>
                  <a:pt x="33034" y="12279"/>
                  <a:pt x="32925" y="12169"/>
                  <a:pt x="32787" y="12169"/>
                </a:cubicBezTo>
                <a:close/>
                <a:moveTo>
                  <a:pt x="34006" y="12169"/>
                </a:moveTo>
                <a:cubicBezTo>
                  <a:pt x="33786" y="12169"/>
                  <a:pt x="33677" y="12435"/>
                  <a:pt x="33833" y="12589"/>
                </a:cubicBezTo>
                <a:cubicBezTo>
                  <a:pt x="33883" y="12640"/>
                  <a:pt x="33945" y="12663"/>
                  <a:pt x="34006" y="12663"/>
                </a:cubicBezTo>
                <a:cubicBezTo>
                  <a:pt x="34132" y="12663"/>
                  <a:pt x="34253" y="12565"/>
                  <a:pt x="34253" y="12417"/>
                </a:cubicBezTo>
                <a:cubicBezTo>
                  <a:pt x="34253" y="12279"/>
                  <a:pt x="34144" y="12169"/>
                  <a:pt x="34006" y="12169"/>
                </a:cubicBezTo>
                <a:close/>
                <a:moveTo>
                  <a:pt x="35225" y="12169"/>
                </a:moveTo>
                <a:cubicBezTo>
                  <a:pt x="35005" y="12169"/>
                  <a:pt x="34896" y="12435"/>
                  <a:pt x="35052" y="12589"/>
                </a:cubicBezTo>
                <a:cubicBezTo>
                  <a:pt x="35102" y="12640"/>
                  <a:pt x="35164" y="12663"/>
                  <a:pt x="35225" y="12663"/>
                </a:cubicBezTo>
                <a:cubicBezTo>
                  <a:pt x="35351" y="12663"/>
                  <a:pt x="35472" y="12565"/>
                  <a:pt x="35472" y="12417"/>
                </a:cubicBezTo>
                <a:cubicBezTo>
                  <a:pt x="35472" y="12279"/>
                  <a:pt x="35363" y="12169"/>
                  <a:pt x="35225" y="12169"/>
                </a:cubicBezTo>
                <a:close/>
                <a:moveTo>
                  <a:pt x="36447" y="12169"/>
                </a:moveTo>
                <a:cubicBezTo>
                  <a:pt x="36224" y="12169"/>
                  <a:pt x="36115" y="12435"/>
                  <a:pt x="36271" y="12589"/>
                </a:cubicBezTo>
                <a:cubicBezTo>
                  <a:pt x="36321" y="12640"/>
                  <a:pt x="36383" y="12663"/>
                  <a:pt x="36444" y="12663"/>
                </a:cubicBezTo>
                <a:cubicBezTo>
                  <a:pt x="36570" y="12663"/>
                  <a:pt x="36691" y="12565"/>
                  <a:pt x="36691" y="12417"/>
                </a:cubicBezTo>
                <a:cubicBezTo>
                  <a:pt x="36691" y="12279"/>
                  <a:pt x="36582" y="12169"/>
                  <a:pt x="36447" y="12169"/>
                </a:cubicBezTo>
                <a:close/>
                <a:moveTo>
                  <a:pt x="37666" y="12169"/>
                </a:moveTo>
                <a:cubicBezTo>
                  <a:pt x="37443" y="12169"/>
                  <a:pt x="37334" y="12435"/>
                  <a:pt x="37490" y="12589"/>
                </a:cubicBezTo>
                <a:cubicBezTo>
                  <a:pt x="37541" y="12640"/>
                  <a:pt x="37604" y="12663"/>
                  <a:pt x="37664" y="12663"/>
                </a:cubicBezTo>
                <a:cubicBezTo>
                  <a:pt x="37791" y="12663"/>
                  <a:pt x="37910" y="12565"/>
                  <a:pt x="37910" y="12417"/>
                </a:cubicBezTo>
                <a:cubicBezTo>
                  <a:pt x="37910" y="12279"/>
                  <a:pt x="37801" y="12169"/>
                  <a:pt x="37666" y="12169"/>
                </a:cubicBezTo>
                <a:close/>
                <a:moveTo>
                  <a:pt x="38885" y="12169"/>
                </a:moveTo>
                <a:cubicBezTo>
                  <a:pt x="38666" y="12169"/>
                  <a:pt x="38556" y="12435"/>
                  <a:pt x="38710" y="12589"/>
                </a:cubicBezTo>
                <a:cubicBezTo>
                  <a:pt x="38761" y="12640"/>
                  <a:pt x="38823" y="12663"/>
                  <a:pt x="38884" y="12663"/>
                </a:cubicBezTo>
                <a:cubicBezTo>
                  <a:pt x="39011" y="12663"/>
                  <a:pt x="39133" y="12565"/>
                  <a:pt x="39133" y="12417"/>
                </a:cubicBezTo>
                <a:cubicBezTo>
                  <a:pt x="39133" y="12279"/>
                  <a:pt x="39020" y="12169"/>
                  <a:pt x="38885" y="12169"/>
                </a:cubicBezTo>
                <a:close/>
                <a:moveTo>
                  <a:pt x="40104" y="12169"/>
                </a:moveTo>
                <a:cubicBezTo>
                  <a:pt x="39885" y="12169"/>
                  <a:pt x="39775" y="12435"/>
                  <a:pt x="39929" y="12589"/>
                </a:cubicBezTo>
                <a:cubicBezTo>
                  <a:pt x="39980" y="12640"/>
                  <a:pt x="40042" y="12663"/>
                  <a:pt x="40103" y="12663"/>
                </a:cubicBezTo>
                <a:cubicBezTo>
                  <a:pt x="40230" y="12663"/>
                  <a:pt x="40352" y="12565"/>
                  <a:pt x="40352" y="12417"/>
                </a:cubicBezTo>
                <a:cubicBezTo>
                  <a:pt x="40352" y="12279"/>
                  <a:pt x="40239" y="12169"/>
                  <a:pt x="40104" y="12169"/>
                </a:cubicBezTo>
                <a:close/>
                <a:moveTo>
                  <a:pt x="41323" y="12169"/>
                </a:moveTo>
                <a:cubicBezTo>
                  <a:pt x="41104" y="12169"/>
                  <a:pt x="40994" y="12435"/>
                  <a:pt x="41148" y="12589"/>
                </a:cubicBezTo>
                <a:cubicBezTo>
                  <a:pt x="41199" y="12640"/>
                  <a:pt x="41261" y="12663"/>
                  <a:pt x="41322" y="12663"/>
                </a:cubicBezTo>
                <a:cubicBezTo>
                  <a:pt x="41449" y="12663"/>
                  <a:pt x="41571" y="12565"/>
                  <a:pt x="41571" y="12417"/>
                </a:cubicBezTo>
                <a:cubicBezTo>
                  <a:pt x="41571" y="12279"/>
                  <a:pt x="41461" y="12169"/>
                  <a:pt x="41323" y="12169"/>
                </a:cubicBezTo>
                <a:close/>
                <a:moveTo>
                  <a:pt x="42542" y="12169"/>
                </a:moveTo>
                <a:cubicBezTo>
                  <a:pt x="42323" y="12169"/>
                  <a:pt x="42213" y="12435"/>
                  <a:pt x="42370" y="12589"/>
                </a:cubicBezTo>
                <a:cubicBezTo>
                  <a:pt x="42420" y="12640"/>
                  <a:pt x="42482" y="12663"/>
                  <a:pt x="42542" y="12663"/>
                </a:cubicBezTo>
                <a:cubicBezTo>
                  <a:pt x="42668" y="12663"/>
                  <a:pt x="42790" y="12565"/>
                  <a:pt x="42790" y="12417"/>
                </a:cubicBezTo>
                <a:cubicBezTo>
                  <a:pt x="42790" y="12279"/>
                  <a:pt x="42680" y="12169"/>
                  <a:pt x="42542" y="12169"/>
                </a:cubicBezTo>
                <a:close/>
                <a:moveTo>
                  <a:pt x="43761" y="12169"/>
                </a:moveTo>
                <a:cubicBezTo>
                  <a:pt x="43542" y="12169"/>
                  <a:pt x="43432" y="12435"/>
                  <a:pt x="43589" y="12589"/>
                </a:cubicBezTo>
                <a:cubicBezTo>
                  <a:pt x="43639" y="12640"/>
                  <a:pt x="43701" y="12663"/>
                  <a:pt x="43761" y="12663"/>
                </a:cubicBezTo>
                <a:cubicBezTo>
                  <a:pt x="43888" y="12663"/>
                  <a:pt x="44009" y="12565"/>
                  <a:pt x="44009" y="12417"/>
                </a:cubicBezTo>
                <a:cubicBezTo>
                  <a:pt x="44009" y="12279"/>
                  <a:pt x="43899" y="12169"/>
                  <a:pt x="43761" y="12169"/>
                </a:cubicBezTo>
                <a:close/>
                <a:moveTo>
                  <a:pt x="45" y="13473"/>
                </a:moveTo>
                <a:lnTo>
                  <a:pt x="45" y="13473"/>
                </a:lnTo>
                <a:cubicBezTo>
                  <a:pt x="38" y="13589"/>
                  <a:pt x="29" y="13705"/>
                  <a:pt x="23" y="13821"/>
                </a:cubicBezTo>
                <a:cubicBezTo>
                  <a:pt x="126" y="13730"/>
                  <a:pt x="136" y="13576"/>
                  <a:pt x="45" y="13473"/>
                </a:cubicBezTo>
                <a:close/>
                <a:moveTo>
                  <a:pt x="1079" y="13388"/>
                </a:moveTo>
                <a:cubicBezTo>
                  <a:pt x="859" y="13388"/>
                  <a:pt x="750" y="13654"/>
                  <a:pt x="906" y="13811"/>
                </a:cubicBezTo>
                <a:cubicBezTo>
                  <a:pt x="956" y="13861"/>
                  <a:pt x="1017" y="13883"/>
                  <a:pt x="1077" y="13883"/>
                </a:cubicBezTo>
                <a:cubicBezTo>
                  <a:pt x="1204" y="13883"/>
                  <a:pt x="1326" y="13784"/>
                  <a:pt x="1326" y="13636"/>
                </a:cubicBezTo>
                <a:cubicBezTo>
                  <a:pt x="1326" y="13498"/>
                  <a:pt x="1217" y="13388"/>
                  <a:pt x="1079" y="13388"/>
                </a:cubicBezTo>
                <a:close/>
                <a:moveTo>
                  <a:pt x="2298" y="13388"/>
                </a:moveTo>
                <a:cubicBezTo>
                  <a:pt x="2078" y="13388"/>
                  <a:pt x="1969" y="13654"/>
                  <a:pt x="2125" y="13811"/>
                </a:cubicBezTo>
                <a:cubicBezTo>
                  <a:pt x="2175" y="13861"/>
                  <a:pt x="2236" y="13883"/>
                  <a:pt x="2296" y="13883"/>
                </a:cubicBezTo>
                <a:cubicBezTo>
                  <a:pt x="2423" y="13883"/>
                  <a:pt x="2545" y="13784"/>
                  <a:pt x="2545" y="13636"/>
                </a:cubicBezTo>
                <a:cubicBezTo>
                  <a:pt x="2545" y="13498"/>
                  <a:pt x="2436" y="13388"/>
                  <a:pt x="2301" y="13388"/>
                </a:cubicBezTo>
                <a:close/>
                <a:moveTo>
                  <a:pt x="3520" y="13388"/>
                </a:moveTo>
                <a:cubicBezTo>
                  <a:pt x="3298" y="13388"/>
                  <a:pt x="3188" y="13654"/>
                  <a:pt x="3345" y="13811"/>
                </a:cubicBezTo>
                <a:cubicBezTo>
                  <a:pt x="3394" y="13861"/>
                  <a:pt x="3455" y="13883"/>
                  <a:pt x="3515" y="13883"/>
                </a:cubicBezTo>
                <a:cubicBezTo>
                  <a:pt x="3642" y="13883"/>
                  <a:pt x="3764" y="13784"/>
                  <a:pt x="3764" y="13636"/>
                </a:cubicBezTo>
                <a:cubicBezTo>
                  <a:pt x="3764" y="13498"/>
                  <a:pt x="3655" y="13388"/>
                  <a:pt x="3520" y="13388"/>
                </a:cubicBezTo>
                <a:close/>
                <a:moveTo>
                  <a:pt x="4739" y="13388"/>
                </a:moveTo>
                <a:cubicBezTo>
                  <a:pt x="4520" y="13388"/>
                  <a:pt x="4407" y="13654"/>
                  <a:pt x="4564" y="13811"/>
                </a:cubicBezTo>
                <a:cubicBezTo>
                  <a:pt x="4614" y="13861"/>
                  <a:pt x="4676" y="13883"/>
                  <a:pt x="4736" y="13883"/>
                </a:cubicBezTo>
                <a:cubicBezTo>
                  <a:pt x="4864" y="13883"/>
                  <a:pt x="4987" y="13784"/>
                  <a:pt x="4987" y="13636"/>
                </a:cubicBezTo>
                <a:cubicBezTo>
                  <a:pt x="4987" y="13498"/>
                  <a:pt x="4874" y="13388"/>
                  <a:pt x="4739" y="13388"/>
                </a:cubicBezTo>
                <a:close/>
                <a:moveTo>
                  <a:pt x="5958" y="13388"/>
                </a:moveTo>
                <a:cubicBezTo>
                  <a:pt x="5739" y="13388"/>
                  <a:pt x="5629" y="13654"/>
                  <a:pt x="5783" y="13811"/>
                </a:cubicBezTo>
                <a:cubicBezTo>
                  <a:pt x="5833" y="13861"/>
                  <a:pt x="5895" y="13883"/>
                  <a:pt x="5955" y="13883"/>
                </a:cubicBezTo>
                <a:cubicBezTo>
                  <a:pt x="6083" y="13883"/>
                  <a:pt x="6206" y="13784"/>
                  <a:pt x="6206" y="13636"/>
                </a:cubicBezTo>
                <a:cubicBezTo>
                  <a:pt x="6206" y="13498"/>
                  <a:pt x="6093" y="13388"/>
                  <a:pt x="5958" y="13388"/>
                </a:cubicBezTo>
                <a:close/>
                <a:moveTo>
                  <a:pt x="7177" y="13388"/>
                </a:moveTo>
                <a:cubicBezTo>
                  <a:pt x="6958" y="13388"/>
                  <a:pt x="6848" y="13654"/>
                  <a:pt x="7002" y="13811"/>
                </a:cubicBezTo>
                <a:cubicBezTo>
                  <a:pt x="7052" y="13861"/>
                  <a:pt x="7114" y="13883"/>
                  <a:pt x="7175" y="13883"/>
                </a:cubicBezTo>
                <a:cubicBezTo>
                  <a:pt x="7302" y="13883"/>
                  <a:pt x="7425" y="13784"/>
                  <a:pt x="7425" y="13636"/>
                </a:cubicBezTo>
                <a:cubicBezTo>
                  <a:pt x="7425" y="13498"/>
                  <a:pt x="7315" y="13388"/>
                  <a:pt x="7177" y="13388"/>
                </a:cubicBezTo>
                <a:close/>
                <a:moveTo>
                  <a:pt x="8396" y="13388"/>
                </a:moveTo>
                <a:cubicBezTo>
                  <a:pt x="8177" y="13388"/>
                  <a:pt x="8067" y="13654"/>
                  <a:pt x="8224" y="13811"/>
                </a:cubicBezTo>
                <a:cubicBezTo>
                  <a:pt x="8273" y="13861"/>
                  <a:pt x="8334" y="13883"/>
                  <a:pt x="8395" y="13883"/>
                </a:cubicBezTo>
                <a:cubicBezTo>
                  <a:pt x="8521" y="13883"/>
                  <a:pt x="8644" y="13784"/>
                  <a:pt x="8644" y="13636"/>
                </a:cubicBezTo>
                <a:cubicBezTo>
                  <a:pt x="8644" y="13498"/>
                  <a:pt x="8534" y="13388"/>
                  <a:pt x="8396" y="13388"/>
                </a:cubicBezTo>
                <a:close/>
                <a:moveTo>
                  <a:pt x="9615" y="13388"/>
                </a:moveTo>
                <a:cubicBezTo>
                  <a:pt x="9396" y="13388"/>
                  <a:pt x="9286" y="13654"/>
                  <a:pt x="9443" y="13811"/>
                </a:cubicBezTo>
                <a:cubicBezTo>
                  <a:pt x="9492" y="13861"/>
                  <a:pt x="9553" y="13883"/>
                  <a:pt x="9614" y="13883"/>
                </a:cubicBezTo>
                <a:cubicBezTo>
                  <a:pt x="9740" y="13883"/>
                  <a:pt x="9863" y="13784"/>
                  <a:pt x="9863" y="13636"/>
                </a:cubicBezTo>
                <a:cubicBezTo>
                  <a:pt x="9863" y="13498"/>
                  <a:pt x="9753" y="13388"/>
                  <a:pt x="9615" y="13388"/>
                </a:cubicBezTo>
                <a:close/>
                <a:moveTo>
                  <a:pt x="10834" y="13388"/>
                </a:moveTo>
                <a:cubicBezTo>
                  <a:pt x="10615" y="13388"/>
                  <a:pt x="10505" y="13654"/>
                  <a:pt x="10662" y="13811"/>
                </a:cubicBezTo>
                <a:cubicBezTo>
                  <a:pt x="10711" y="13861"/>
                  <a:pt x="10773" y="13883"/>
                  <a:pt x="10833" y="13883"/>
                </a:cubicBezTo>
                <a:cubicBezTo>
                  <a:pt x="10959" y="13883"/>
                  <a:pt x="11082" y="13784"/>
                  <a:pt x="11082" y="13636"/>
                </a:cubicBezTo>
                <a:cubicBezTo>
                  <a:pt x="11082" y="13498"/>
                  <a:pt x="10972" y="13388"/>
                  <a:pt x="10834" y="13388"/>
                </a:cubicBezTo>
                <a:close/>
                <a:moveTo>
                  <a:pt x="12057" y="13388"/>
                </a:moveTo>
                <a:cubicBezTo>
                  <a:pt x="11834" y="13388"/>
                  <a:pt x="11724" y="13654"/>
                  <a:pt x="11881" y="13811"/>
                </a:cubicBezTo>
                <a:cubicBezTo>
                  <a:pt x="11931" y="13861"/>
                  <a:pt x="11993" y="13883"/>
                  <a:pt x="12053" y="13883"/>
                </a:cubicBezTo>
                <a:cubicBezTo>
                  <a:pt x="12180" y="13883"/>
                  <a:pt x="12301" y="13784"/>
                  <a:pt x="12301" y="13636"/>
                </a:cubicBezTo>
                <a:cubicBezTo>
                  <a:pt x="12301" y="13498"/>
                  <a:pt x="12191" y="13388"/>
                  <a:pt x="12057" y="13388"/>
                </a:cubicBezTo>
                <a:close/>
                <a:moveTo>
                  <a:pt x="13276" y="13388"/>
                </a:moveTo>
                <a:cubicBezTo>
                  <a:pt x="13056" y="13388"/>
                  <a:pt x="12943" y="13654"/>
                  <a:pt x="13100" y="13811"/>
                </a:cubicBezTo>
                <a:cubicBezTo>
                  <a:pt x="13151" y="13861"/>
                  <a:pt x="13212" y="13883"/>
                  <a:pt x="13273" y="13883"/>
                </a:cubicBezTo>
                <a:cubicBezTo>
                  <a:pt x="13401" y="13883"/>
                  <a:pt x="13523" y="13784"/>
                  <a:pt x="13523" y="13636"/>
                </a:cubicBezTo>
                <a:cubicBezTo>
                  <a:pt x="13523" y="13498"/>
                  <a:pt x="13410" y="13388"/>
                  <a:pt x="13276" y="13388"/>
                </a:cubicBezTo>
                <a:close/>
                <a:moveTo>
                  <a:pt x="14495" y="13388"/>
                </a:moveTo>
                <a:cubicBezTo>
                  <a:pt x="14275" y="13388"/>
                  <a:pt x="14166" y="13654"/>
                  <a:pt x="14319" y="13811"/>
                </a:cubicBezTo>
                <a:cubicBezTo>
                  <a:pt x="14370" y="13861"/>
                  <a:pt x="14431" y="13883"/>
                  <a:pt x="14492" y="13883"/>
                </a:cubicBezTo>
                <a:cubicBezTo>
                  <a:pt x="14620" y="13883"/>
                  <a:pt x="14742" y="13784"/>
                  <a:pt x="14742" y="13636"/>
                </a:cubicBezTo>
                <a:cubicBezTo>
                  <a:pt x="14742" y="13498"/>
                  <a:pt x="14629" y="13388"/>
                  <a:pt x="14495" y="13388"/>
                </a:cubicBezTo>
                <a:close/>
                <a:moveTo>
                  <a:pt x="15714" y="13388"/>
                </a:moveTo>
                <a:cubicBezTo>
                  <a:pt x="15494" y="13388"/>
                  <a:pt x="15385" y="13654"/>
                  <a:pt x="15538" y="13811"/>
                </a:cubicBezTo>
                <a:cubicBezTo>
                  <a:pt x="15589" y="13861"/>
                  <a:pt x="15650" y="13883"/>
                  <a:pt x="15711" y="13883"/>
                </a:cubicBezTo>
                <a:cubicBezTo>
                  <a:pt x="15839" y="13883"/>
                  <a:pt x="15961" y="13784"/>
                  <a:pt x="15961" y="13636"/>
                </a:cubicBezTo>
                <a:cubicBezTo>
                  <a:pt x="15961" y="13498"/>
                  <a:pt x="15852" y="13388"/>
                  <a:pt x="15714" y="13388"/>
                </a:cubicBezTo>
                <a:close/>
                <a:moveTo>
                  <a:pt x="16933" y="13388"/>
                </a:moveTo>
                <a:cubicBezTo>
                  <a:pt x="16713" y="13388"/>
                  <a:pt x="16604" y="13654"/>
                  <a:pt x="16757" y="13811"/>
                </a:cubicBezTo>
                <a:cubicBezTo>
                  <a:pt x="16808" y="13861"/>
                  <a:pt x="16869" y="13883"/>
                  <a:pt x="16930" y="13883"/>
                </a:cubicBezTo>
                <a:cubicBezTo>
                  <a:pt x="17058" y="13883"/>
                  <a:pt x="17180" y="13784"/>
                  <a:pt x="17180" y="13636"/>
                </a:cubicBezTo>
                <a:cubicBezTo>
                  <a:pt x="17180" y="13498"/>
                  <a:pt x="17071" y="13388"/>
                  <a:pt x="16933" y="13388"/>
                </a:cubicBezTo>
                <a:close/>
                <a:moveTo>
                  <a:pt x="18152" y="13388"/>
                </a:moveTo>
                <a:cubicBezTo>
                  <a:pt x="17932" y="13388"/>
                  <a:pt x="17823" y="13654"/>
                  <a:pt x="17979" y="13811"/>
                </a:cubicBezTo>
                <a:cubicBezTo>
                  <a:pt x="18029" y="13861"/>
                  <a:pt x="18090" y="13883"/>
                  <a:pt x="18150" y="13883"/>
                </a:cubicBezTo>
                <a:cubicBezTo>
                  <a:pt x="18277" y="13883"/>
                  <a:pt x="18399" y="13784"/>
                  <a:pt x="18399" y="13636"/>
                </a:cubicBezTo>
                <a:cubicBezTo>
                  <a:pt x="18399" y="13498"/>
                  <a:pt x="18290" y="13388"/>
                  <a:pt x="18152" y="13388"/>
                </a:cubicBezTo>
                <a:close/>
                <a:moveTo>
                  <a:pt x="19374" y="13388"/>
                </a:moveTo>
                <a:cubicBezTo>
                  <a:pt x="19151" y="13388"/>
                  <a:pt x="19042" y="13654"/>
                  <a:pt x="19198" y="13811"/>
                </a:cubicBezTo>
                <a:cubicBezTo>
                  <a:pt x="19248" y="13861"/>
                  <a:pt x="19309" y="13883"/>
                  <a:pt x="19369" y="13883"/>
                </a:cubicBezTo>
                <a:cubicBezTo>
                  <a:pt x="19496" y="13883"/>
                  <a:pt x="19618" y="13784"/>
                  <a:pt x="19618" y="13636"/>
                </a:cubicBezTo>
                <a:cubicBezTo>
                  <a:pt x="19618" y="13498"/>
                  <a:pt x="19509" y="13388"/>
                  <a:pt x="19374" y="13388"/>
                </a:cubicBezTo>
                <a:close/>
                <a:moveTo>
                  <a:pt x="20593" y="13388"/>
                </a:moveTo>
                <a:cubicBezTo>
                  <a:pt x="20371" y="13388"/>
                  <a:pt x="20261" y="13654"/>
                  <a:pt x="20418" y="13811"/>
                </a:cubicBezTo>
                <a:cubicBezTo>
                  <a:pt x="20467" y="13861"/>
                  <a:pt x="20528" y="13883"/>
                  <a:pt x="20588" y="13883"/>
                </a:cubicBezTo>
                <a:cubicBezTo>
                  <a:pt x="20715" y="13883"/>
                  <a:pt x="20837" y="13784"/>
                  <a:pt x="20837" y="13636"/>
                </a:cubicBezTo>
                <a:cubicBezTo>
                  <a:pt x="20837" y="13498"/>
                  <a:pt x="20728" y="13388"/>
                  <a:pt x="20593" y="13388"/>
                </a:cubicBezTo>
                <a:close/>
                <a:moveTo>
                  <a:pt x="21812" y="13388"/>
                </a:moveTo>
                <a:cubicBezTo>
                  <a:pt x="21593" y="13388"/>
                  <a:pt x="21480" y="13654"/>
                  <a:pt x="21637" y="13811"/>
                </a:cubicBezTo>
                <a:cubicBezTo>
                  <a:pt x="21687" y="13861"/>
                  <a:pt x="21749" y="13883"/>
                  <a:pt x="21809" y="13883"/>
                </a:cubicBezTo>
                <a:cubicBezTo>
                  <a:pt x="21937" y="13883"/>
                  <a:pt x="22060" y="13784"/>
                  <a:pt x="22060" y="13636"/>
                </a:cubicBezTo>
                <a:cubicBezTo>
                  <a:pt x="22056" y="13498"/>
                  <a:pt x="21947" y="13388"/>
                  <a:pt x="21812" y="13388"/>
                </a:cubicBezTo>
                <a:close/>
                <a:moveTo>
                  <a:pt x="23031" y="13388"/>
                </a:moveTo>
                <a:cubicBezTo>
                  <a:pt x="22812" y="13388"/>
                  <a:pt x="22702" y="13654"/>
                  <a:pt x="22856" y="13811"/>
                </a:cubicBezTo>
                <a:cubicBezTo>
                  <a:pt x="22906" y="13861"/>
                  <a:pt x="22968" y="13883"/>
                  <a:pt x="23028" y="13883"/>
                </a:cubicBezTo>
                <a:cubicBezTo>
                  <a:pt x="23156" y="13883"/>
                  <a:pt x="23279" y="13784"/>
                  <a:pt x="23279" y="13636"/>
                </a:cubicBezTo>
                <a:cubicBezTo>
                  <a:pt x="23279" y="13498"/>
                  <a:pt x="23166" y="13388"/>
                  <a:pt x="23031" y="13388"/>
                </a:cubicBezTo>
                <a:close/>
                <a:moveTo>
                  <a:pt x="24250" y="13388"/>
                </a:moveTo>
                <a:cubicBezTo>
                  <a:pt x="24031" y="13388"/>
                  <a:pt x="23921" y="13654"/>
                  <a:pt x="24075" y="13811"/>
                </a:cubicBezTo>
                <a:cubicBezTo>
                  <a:pt x="24125" y="13861"/>
                  <a:pt x="24187" y="13883"/>
                  <a:pt x="24248" y="13883"/>
                </a:cubicBezTo>
                <a:cubicBezTo>
                  <a:pt x="24375" y="13883"/>
                  <a:pt x="24498" y="13784"/>
                  <a:pt x="24498" y="13636"/>
                </a:cubicBezTo>
                <a:cubicBezTo>
                  <a:pt x="24498" y="13498"/>
                  <a:pt x="24388" y="13388"/>
                  <a:pt x="24250" y="13388"/>
                </a:cubicBezTo>
                <a:close/>
                <a:moveTo>
                  <a:pt x="25469" y="13388"/>
                </a:moveTo>
                <a:cubicBezTo>
                  <a:pt x="25250" y="13388"/>
                  <a:pt x="25140" y="13654"/>
                  <a:pt x="25297" y="13811"/>
                </a:cubicBezTo>
                <a:cubicBezTo>
                  <a:pt x="25346" y="13861"/>
                  <a:pt x="25407" y="13883"/>
                  <a:pt x="25468" y="13883"/>
                </a:cubicBezTo>
                <a:cubicBezTo>
                  <a:pt x="25594" y="13883"/>
                  <a:pt x="25717" y="13784"/>
                  <a:pt x="25717" y="13636"/>
                </a:cubicBezTo>
                <a:cubicBezTo>
                  <a:pt x="25717" y="13498"/>
                  <a:pt x="25607" y="13388"/>
                  <a:pt x="25469" y="13388"/>
                </a:cubicBezTo>
                <a:close/>
                <a:moveTo>
                  <a:pt x="26688" y="13388"/>
                </a:moveTo>
                <a:cubicBezTo>
                  <a:pt x="26469" y="13388"/>
                  <a:pt x="26359" y="13654"/>
                  <a:pt x="26516" y="13811"/>
                </a:cubicBezTo>
                <a:cubicBezTo>
                  <a:pt x="26565" y="13861"/>
                  <a:pt x="26626" y="13883"/>
                  <a:pt x="26687" y="13883"/>
                </a:cubicBezTo>
                <a:cubicBezTo>
                  <a:pt x="26813" y="13883"/>
                  <a:pt x="26936" y="13784"/>
                  <a:pt x="26936" y="13636"/>
                </a:cubicBezTo>
                <a:cubicBezTo>
                  <a:pt x="26936" y="13498"/>
                  <a:pt x="26826" y="13388"/>
                  <a:pt x="26688" y="13388"/>
                </a:cubicBezTo>
                <a:close/>
                <a:moveTo>
                  <a:pt x="27910" y="13388"/>
                </a:moveTo>
                <a:cubicBezTo>
                  <a:pt x="27688" y="13388"/>
                  <a:pt x="27578" y="13654"/>
                  <a:pt x="27735" y="13811"/>
                </a:cubicBezTo>
                <a:cubicBezTo>
                  <a:pt x="27784" y="13861"/>
                  <a:pt x="27846" y="13883"/>
                  <a:pt x="27906" y="13883"/>
                </a:cubicBezTo>
                <a:cubicBezTo>
                  <a:pt x="28032" y="13883"/>
                  <a:pt x="28155" y="13784"/>
                  <a:pt x="28155" y="13636"/>
                </a:cubicBezTo>
                <a:cubicBezTo>
                  <a:pt x="28155" y="13498"/>
                  <a:pt x="28045" y="13388"/>
                  <a:pt x="27910" y="13388"/>
                </a:cubicBezTo>
                <a:close/>
                <a:moveTo>
                  <a:pt x="29130" y="13388"/>
                </a:moveTo>
                <a:cubicBezTo>
                  <a:pt x="28907" y="13388"/>
                  <a:pt x="28797" y="13654"/>
                  <a:pt x="28954" y="13811"/>
                </a:cubicBezTo>
                <a:cubicBezTo>
                  <a:pt x="29004" y="13861"/>
                  <a:pt x="29066" y="13883"/>
                  <a:pt x="29126" y="13883"/>
                </a:cubicBezTo>
                <a:cubicBezTo>
                  <a:pt x="29253" y="13883"/>
                  <a:pt x="29374" y="13784"/>
                  <a:pt x="29374" y="13636"/>
                </a:cubicBezTo>
                <a:cubicBezTo>
                  <a:pt x="29374" y="13498"/>
                  <a:pt x="29264" y="13388"/>
                  <a:pt x="29130" y="13388"/>
                </a:cubicBezTo>
                <a:close/>
                <a:moveTo>
                  <a:pt x="30349" y="13388"/>
                </a:moveTo>
                <a:cubicBezTo>
                  <a:pt x="30129" y="13388"/>
                  <a:pt x="30016" y="13654"/>
                  <a:pt x="30173" y="13811"/>
                </a:cubicBezTo>
                <a:cubicBezTo>
                  <a:pt x="30223" y="13861"/>
                  <a:pt x="30285" y="13883"/>
                  <a:pt x="30346" y="13883"/>
                </a:cubicBezTo>
                <a:cubicBezTo>
                  <a:pt x="30474" y="13883"/>
                  <a:pt x="30596" y="13784"/>
                  <a:pt x="30596" y="13636"/>
                </a:cubicBezTo>
                <a:cubicBezTo>
                  <a:pt x="30596" y="13498"/>
                  <a:pt x="30483" y="13388"/>
                  <a:pt x="30349" y="13388"/>
                </a:cubicBezTo>
                <a:close/>
                <a:moveTo>
                  <a:pt x="31568" y="13388"/>
                </a:moveTo>
                <a:cubicBezTo>
                  <a:pt x="31348" y="13388"/>
                  <a:pt x="31239" y="13654"/>
                  <a:pt x="31392" y="13811"/>
                </a:cubicBezTo>
                <a:cubicBezTo>
                  <a:pt x="31443" y="13861"/>
                  <a:pt x="31504" y="13883"/>
                  <a:pt x="31565" y="13883"/>
                </a:cubicBezTo>
                <a:cubicBezTo>
                  <a:pt x="31693" y="13883"/>
                  <a:pt x="31815" y="13784"/>
                  <a:pt x="31815" y="13636"/>
                </a:cubicBezTo>
                <a:cubicBezTo>
                  <a:pt x="31815" y="13498"/>
                  <a:pt x="31702" y="13388"/>
                  <a:pt x="31568" y="13388"/>
                </a:cubicBezTo>
                <a:close/>
                <a:moveTo>
                  <a:pt x="32787" y="13388"/>
                </a:moveTo>
                <a:cubicBezTo>
                  <a:pt x="32567" y="13388"/>
                  <a:pt x="32458" y="13654"/>
                  <a:pt x="32611" y="13811"/>
                </a:cubicBezTo>
                <a:cubicBezTo>
                  <a:pt x="32662" y="13861"/>
                  <a:pt x="32723" y="13883"/>
                  <a:pt x="32784" y="13883"/>
                </a:cubicBezTo>
                <a:cubicBezTo>
                  <a:pt x="32912" y="13883"/>
                  <a:pt x="33034" y="13784"/>
                  <a:pt x="33034" y="13636"/>
                </a:cubicBezTo>
                <a:cubicBezTo>
                  <a:pt x="33034" y="13498"/>
                  <a:pt x="32925" y="13388"/>
                  <a:pt x="32787" y="13388"/>
                </a:cubicBezTo>
                <a:close/>
                <a:moveTo>
                  <a:pt x="34006" y="13388"/>
                </a:moveTo>
                <a:cubicBezTo>
                  <a:pt x="33786" y="13388"/>
                  <a:pt x="33677" y="13654"/>
                  <a:pt x="33833" y="13811"/>
                </a:cubicBezTo>
                <a:cubicBezTo>
                  <a:pt x="33883" y="13861"/>
                  <a:pt x="33944" y="13883"/>
                  <a:pt x="34004" y="13883"/>
                </a:cubicBezTo>
                <a:cubicBezTo>
                  <a:pt x="34131" y="13883"/>
                  <a:pt x="34253" y="13784"/>
                  <a:pt x="34253" y="13636"/>
                </a:cubicBezTo>
                <a:cubicBezTo>
                  <a:pt x="34253" y="13498"/>
                  <a:pt x="34144" y="13388"/>
                  <a:pt x="34006" y="13388"/>
                </a:cubicBezTo>
                <a:close/>
                <a:moveTo>
                  <a:pt x="35225" y="13388"/>
                </a:moveTo>
                <a:cubicBezTo>
                  <a:pt x="35005" y="13388"/>
                  <a:pt x="34896" y="13654"/>
                  <a:pt x="35052" y="13811"/>
                </a:cubicBezTo>
                <a:cubicBezTo>
                  <a:pt x="35102" y="13861"/>
                  <a:pt x="35163" y="13883"/>
                  <a:pt x="35223" y="13883"/>
                </a:cubicBezTo>
                <a:cubicBezTo>
                  <a:pt x="35350" y="13883"/>
                  <a:pt x="35472" y="13784"/>
                  <a:pt x="35472" y="13636"/>
                </a:cubicBezTo>
                <a:cubicBezTo>
                  <a:pt x="35472" y="13498"/>
                  <a:pt x="35363" y="13388"/>
                  <a:pt x="35225" y="13388"/>
                </a:cubicBezTo>
                <a:close/>
                <a:moveTo>
                  <a:pt x="36447" y="13388"/>
                </a:moveTo>
                <a:cubicBezTo>
                  <a:pt x="36224" y="13388"/>
                  <a:pt x="36115" y="13654"/>
                  <a:pt x="36271" y="13811"/>
                </a:cubicBezTo>
                <a:cubicBezTo>
                  <a:pt x="36321" y="13861"/>
                  <a:pt x="36382" y="13883"/>
                  <a:pt x="36442" y="13883"/>
                </a:cubicBezTo>
                <a:cubicBezTo>
                  <a:pt x="36569" y="13883"/>
                  <a:pt x="36691" y="13784"/>
                  <a:pt x="36691" y="13636"/>
                </a:cubicBezTo>
                <a:cubicBezTo>
                  <a:pt x="36691" y="13498"/>
                  <a:pt x="36582" y="13388"/>
                  <a:pt x="36447" y="13388"/>
                </a:cubicBezTo>
                <a:close/>
                <a:moveTo>
                  <a:pt x="37666" y="13388"/>
                </a:moveTo>
                <a:cubicBezTo>
                  <a:pt x="37443" y="13388"/>
                  <a:pt x="37334" y="13654"/>
                  <a:pt x="37490" y="13811"/>
                </a:cubicBezTo>
                <a:cubicBezTo>
                  <a:pt x="37541" y="13861"/>
                  <a:pt x="37602" y="13883"/>
                  <a:pt x="37663" y="13883"/>
                </a:cubicBezTo>
                <a:cubicBezTo>
                  <a:pt x="37789" y="13883"/>
                  <a:pt x="37910" y="13784"/>
                  <a:pt x="37910" y="13636"/>
                </a:cubicBezTo>
                <a:cubicBezTo>
                  <a:pt x="37910" y="13498"/>
                  <a:pt x="37801" y="13388"/>
                  <a:pt x="37666" y="13388"/>
                </a:cubicBezTo>
                <a:close/>
                <a:moveTo>
                  <a:pt x="38885" y="13388"/>
                </a:moveTo>
                <a:cubicBezTo>
                  <a:pt x="38666" y="13388"/>
                  <a:pt x="38556" y="13654"/>
                  <a:pt x="38710" y="13811"/>
                </a:cubicBezTo>
                <a:cubicBezTo>
                  <a:pt x="38760" y="13861"/>
                  <a:pt x="38822" y="13883"/>
                  <a:pt x="38882" y="13883"/>
                </a:cubicBezTo>
                <a:cubicBezTo>
                  <a:pt x="39010" y="13883"/>
                  <a:pt x="39133" y="13784"/>
                  <a:pt x="39133" y="13636"/>
                </a:cubicBezTo>
                <a:cubicBezTo>
                  <a:pt x="39133" y="13498"/>
                  <a:pt x="39020" y="13388"/>
                  <a:pt x="38885" y="13388"/>
                </a:cubicBezTo>
                <a:close/>
                <a:moveTo>
                  <a:pt x="40104" y="13388"/>
                </a:moveTo>
                <a:cubicBezTo>
                  <a:pt x="39885" y="13388"/>
                  <a:pt x="39775" y="13654"/>
                  <a:pt x="39929" y="13811"/>
                </a:cubicBezTo>
                <a:cubicBezTo>
                  <a:pt x="39979" y="13861"/>
                  <a:pt x="40041" y="13883"/>
                  <a:pt x="40101" y="13883"/>
                </a:cubicBezTo>
                <a:cubicBezTo>
                  <a:pt x="40229" y="13883"/>
                  <a:pt x="40352" y="13784"/>
                  <a:pt x="40352" y="13636"/>
                </a:cubicBezTo>
                <a:cubicBezTo>
                  <a:pt x="40352" y="13498"/>
                  <a:pt x="40239" y="13388"/>
                  <a:pt x="40104" y="13388"/>
                </a:cubicBezTo>
                <a:close/>
                <a:moveTo>
                  <a:pt x="41323" y="13388"/>
                </a:moveTo>
                <a:cubicBezTo>
                  <a:pt x="41104" y="13388"/>
                  <a:pt x="40994" y="13654"/>
                  <a:pt x="41148" y="13811"/>
                </a:cubicBezTo>
                <a:cubicBezTo>
                  <a:pt x="41198" y="13861"/>
                  <a:pt x="41260" y="13883"/>
                  <a:pt x="41321" y="13883"/>
                </a:cubicBezTo>
                <a:cubicBezTo>
                  <a:pt x="41448" y="13883"/>
                  <a:pt x="41571" y="13784"/>
                  <a:pt x="41571" y="13636"/>
                </a:cubicBezTo>
                <a:cubicBezTo>
                  <a:pt x="41571" y="13498"/>
                  <a:pt x="41461" y="13388"/>
                  <a:pt x="41323" y="13388"/>
                </a:cubicBezTo>
                <a:close/>
                <a:moveTo>
                  <a:pt x="42542" y="13388"/>
                </a:moveTo>
                <a:cubicBezTo>
                  <a:pt x="42323" y="13388"/>
                  <a:pt x="42213" y="13654"/>
                  <a:pt x="42370" y="13811"/>
                </a:cubicBezTo>
                <a:cubicBezTo>
                  <a:pt x="42419" y="13861"/>
                  <a:pt x="42480" y="13883"/>
                  <a:pt x="42541" y="13883"/>
                </a:cubicBezTo>
                <a:cubicBezTo>
                  <a:pt x="42667" y="13883"/>
                  <a:pt x="42790" y="13784"/>
                  <a:pt x="42790" y="13636"/>
                </a:cubicBezTo>
                <a:cubicBezTo>
                  <a:pt x="42790" y="13498"/>
                  <a:pt x="42680" y="13388"/>
                  <a:pt x="42542" y="13388"/>
                </a:cubicBezTo>
                <a:close/>
                <a:moveTo>
                  <a:pt x="43761" y="13388"/>
                </a:moveTo>
                <a:cubicBezTo>
                  <a:pt x="43542" y="13388"/>
                  <a:pt x="43432" y="13654"/>
                  <a:pt x="43589" y="13811"/>
                </a:cubicBezTo>
                <a:cubicBezTo>
                  <a:pt x="43638" y="13861"/>
                  <a:pt x="43699" y="13883"/>
                  <a:pt x="43760" y="13883"/>
                </a:cubicBezTo>
                <a:cubicBezTo>
                  <a:pt x="43886" y="13883"/>
                  <a:pt x="44009" y="13784"/>
                  <a:pt x="44009" y="13636"/>
                </a:cubicBezTo>
                <a:cubicBezTo>
                  <a:pt x="44009" y="13498"/>
                  <a:pt x="43899" y="13388"/>
                  <a:pt x="43761" y="13388"/>
                </a:cubicBezTo>
                <a:close/>
                <a:moveTo>
                  <a:pt x="1" y="14654"/>
                </a:moveTo>
                <a:cubicBezTo>
                  <a:pt x="1" y="14786"/>
                  <a:pt x="4" y="14917"/>
                  <a:pt x="7" y="15052"/>
                </a:cubicBezTo>
                <a:cubicBezTo>
                  <a:pt x="142" y="14952"/>
                  <a:pt x="139" y="14748"/>
                  <a:pt x="1" y="14654"/>
                </a:cubicBezTo>
                <a:close/>
                <a:moveTo>
                  <a:pt x="1079" y="14607"/>
                </a:moveTo>
                <a:cubicBezTo>
                  <a:pt x="859" y="14607"/>
                  <a:pt x="750" y="14874"/>
                  <a:pt x="906" y="15030"/>
                </a:cubicBezTo>
                <a:cubicBezTo>
                  <a:pt x="956" y="15080"/>
                  <a:pt x="1017" y="15102"/>
                  <a:pt x="1077" y="15102"/>
                </a:cubicBezTo>
                <a:cubicBezTo>
                  <a:pt x="1204" y="15102"/>
                  <a:pt x="1326" y="15003"/>
                  <a:pt x="1326" y="14855"/>
                </a:cubicBezTo>
                <a:cubicBezTo>
                  <a:pt x="1326" y="14720"/>
                  <a:pt x="1217" y="14607"/>
                  <a:pt x="1079" y="14607"/>
                </a:cubicBezTo>
                <a:close/>
                <a:moveTo>
                  <a:pt x="2298" y="14607"/>
                </a:moveTo>
                <a:cubicBezTo>
                  <a:pt x="2078" y="14607"/>
                  <a:pt x="1969" y="14874"/>
                  <a:pt x="2125" y="15030"/>
                </a:cubicBezTo>
                <a:cubicBezTo>
                  <a:pt x="2175" y="15080"/>
                  <a:pt x="2236" y="15102"/>
                  <a:pt x="2296" y="15102"/>
                </a:cubicBezTo>
                <a:cubicBezTo>
                  <a:pt x="2423" y="15102"/>
                  <a:pt x="2545" y="15003"/>
                  <a:pt x="2545" y="14855"/>
                </a:cubicBezTo>
                <a:cubicBezTo>
                  <a:pt x="2545" y="14720"/>
                  <a:pt x="2436" y="14607"/>
                  <a:pt x="2301" y="14607"/>
                </a:cubicBezTo>
                <a:close/>
                <a:moveTo>
                  <a:pt x="3520" y="14607"/>
                </a:moveTo>
                <a:cubicBezTo>
                  <a:pt x="3301" y="14607"/>
                  <a:pt x="3188" y="14874"/>
                  <a:pt x="3345" y="15030"/>
                </a:cubicBezTo>
                <a:cubicBezTo>
                  <a:pt x="3395" y="15080"/>
                  <a:pt x="3456" y="15102"/>
                  <a:pt x="3517" y="15102"/>
                </a:cubicBezTo>
                <a:cubicBezTo>
                  <a:pt x="3643" y="15102"/>
                  <a:pt x="3764" y="15003"/>
                  <a:pt x="3764" y="14855"/>
                </a:cubicBezTo>
                <a:cubicBezTo>
                  <a:pt x="3764" y="14720"/>
                  <a:pt x="3655" y="14607"/>
                  <a:pt x="3520" y="14607"/>
                </a:cubicBezTo>
                <a:close/>
                <a:moveTo>
                  <a:pt x="4739" y="14607"/>
                </a:moveTo>
                <a:cubicBezTo>
                  <a:pt x="4520" y="14607"/>
                  <a:pt x="4407" y="14874"/>
                  <a:pt x="4564" y="15030"/>
                </a:cubicBezTo>
                <a:cubicBezTo>
                  <a:pt x="4614" y="15080"/>
                  <a:pt x="4676" y="15102"/>
                  <a:pt x="4736" y="15102"/>
                </a:cubicBezTo>
                <a:cubicBezTo>
                  <a:pt x="4864" y="15102"/>
                  <a:pt x="4987" y="15003"/>
                  <a:pt x="4987" y="14855"/>
                </a:cubicBezTo>
                <a:cubicBezTo>
                  <a:pt x="4984" y="14720"/>
                  <a:pt x="4874" y="14607"/>
                  <a:pt x="4739" y="14607"/>
                </a:cubicBezTo>
                <a:close/>
                <a:moveTo>
                  <a:pt x="5958" y="14607"/>
                </a:moveTo>
                <a:cubicBezTo>
                  <a:pt x="5739" y="14607"/>
                  <a:pt x="5629" y="14874"/>
                  <a:pt x="5783" y="15030"/>
                </a:cubicBezTo>
                <a:cubicBezTo>
                  <a:pt x="5833" y="15080"/>
                  <a:pt x="5895" y="15102"/>
                  <a:pt x="5955" y="15102"/>
                </a:cubicBezTo>
                <a:cubicBezTo>
                  <a:pt x="6083" y="15102"/>
                  <a:pt x="6206" y="15003"/>
                  <a:pt x="6206" y="14855"/>
                </a:cubicBezTo>
                <a:cubicBezTo>
                  <a:pt x="6206" y="14720"/>
                  <a:pt x="6093" y="14607"/>
                  <a:pt x="5958" y="14607"/>
                </a:cubicBezTo>
                <a:close/>
                <a:moveTo>
                  <a:pt x="7177" y="14607"/>
                </a:moveTo>
                <a:cubicBezTo>
                  <a:pt x="6958" y="14607"/>
                  <a:pt x="6848" y="14874"/>
                  <a:pt x="7002" y="15030"/>
                </a:cubicBezTo>
                <a:cubicBezTo>
                  <a:pt x="7052" y="15080"/>
                  <a:pt x="7114" y="15102"/>
                  <a:pt x="7175" y="15102"/>
                </a:cubicBezTo>
                <a:cubicBezTo>
                  <a:pt x="7302" y="15102"/>
                  <a:pt x="7425" y="15003"/>
                  <a:pt x="7425" y="14855"/>
                </a:cubicBezTo>
                <a:cubicBezTo>
                  <a:pt x="7425" y="14720"/>
                  <a:pt x="7312" y="14607"/>
                  <a:pt x="7177" y="14607"/>
                </a:cubicBezTo>
                <a:close/>
                <a:moveTo>
                  <a:pt x="8396" y="14607"/>
                </a:moveTo>
                <a:cubicBezTo>
                  <a:pt x="8177" y="14607"/>
                  <a:pt x="8067" y="14874"/>
                  <a:pt x="8224" y="15030"/>
                </a:cubicBezTo>
                <a:cubicBezTo>
                  <a:pt x="8273" y="15080"/>
                  <a:pt x="8334" y="15102"/>
                  <a:pt x="8395" y="15102"/>
                </a:cubicBezTo>
                <a:cubicBezTo>
                  <a:pt x="8521" y="15102"/>
                  <a:pt x="8644" y="15003"/>
                  <a:pt x="8644" y="14855"/>
                </a:cubicBezTo>
                <a:cubicBezTo>
                  <a:pt x="8644" y="14720"/>
                  <a:pt x="8534" y="14607"/>
                  <a:pt x="8396" y="14607"/>
                </a:cubicBezTo>
                <a:close/>
                <a:moveTo>
                  <a:pt x="9615" y="14607"/>
                </a:moveTo>
                <a:cubicBezTo>
                  <a:pt x="9396" y="14607"/>
                  <a:pt x="9286" y="14874"/>
                  <a:pt x="9443" y="15030"/>
                </a:cubicBezTo>
                <a:cubicBezTo>
                  <a:pt x="9492" y="15080"/>
                  <a:pt x="9553" y="15102"/>
                  <a:pt x="9614" y="15102"/>
                </a:cubicBezTo>
                <a:cubicBezTo>
                  <a:pt x="9740" y="15102"/>
                  <a:pt x="9863" y="15003"/>
                  <a:pt x="9863" y="14855"/>
                </a:cubicBezTo>
                <a:cubicBezTo>
                  <a:pt x="9863" y="14720"/>
                  <a:pt x="9753" y="14607"/>
                  <a:pt x="9615" y="14607"/>
                </a:cubicBezTo>
                <a:close/>
                <a:moveTo>
                  <a:pt x="10834" y="14607"/>
                </a:moveTo>
                <a:cubicBezTo>
                  <a:pt x="10615" y="14607"/>
                  <a:pt x="10505" y="14874"/>
                  <a:pt x="10662" y="15030"/>
                </a:cubicBezTo>
                <a:cubicBezTo>
                  <a:pt x="10711" y="15080"/>
                  <a:pt x="10773" y="15102"/>
                  <a:pt x="10833" y="15102"/>
                </a:cubicBezTo>
                <a:cubicBezTo>
                  <a:pt x="10959" y="15102"/>
                  <a:pt x="11082" y="15003"/>
                  <a:pt x="11082" y="14855"/>
                </a:cubicBezTo>
                <a:cubicBezTo>
                  <a:pt x="11082" y="14720"/>
                  <a:pt x="10972" y="14607"/>
                  <a:pt x="10834" y="14607"/>
                </a:cubicBezTo>
                <a:close/>
                <a:moveTo>
                  <a:pt x="12057" y="14607"/>
                </a:moveTo>
                <a:cubicBezTo>
                  <a:pt x="11834" y="14607"/>
                  <a:pt x="11724" y="14874"/>
                  <a:pt x="11881" y="15030"/>
                </a:cubicBezTo>
                <a:cubicBezTo>
                  <a:pt x="11931" y="15080"/>
                  <a:pt x="11993" y="15102"/>
                  <a:pt x="12053" y="15102"/>
                </a:cubicBezTo>
                <a:cubicBezTo>
                  <a:pt x="12180" y="15102"/>
                  <a:pt x="12301" y="15003"/>
                  <a:pt x="12301" y="14855"/>
                </a:cubicBezTo>
                <a:cubicBezTo>
                  <a:pt x="12301" y="14720"/>
                  <a:pt x="12191" y="14607"/>
                  <a:pt x="12057" y="14607"/>
                </a:cubicBezTo>
                <a:close/>
                <a:moveTo>
                  <a:pt x="13276" y="14607"/>
                </a:moveTo>
                <a:cubicBezTo>
                  <a:pt x="13056" y="14607"/>
                  <a:pt x="12943" y="14874"/>
                  <a:pt x="13100" y="15030"/>
                </a:cubicBezTo>
                <a:cubicBezTo>
                  <a:pt x="13151" y="15080"/>
                  <a:pt x="13212" y="15102"/>
                  <a:pt x="13273" y="15102"/>
                </a:cubicBezTo>
                <a:cubicBezTo>
                  <a:pt x="13401" y="15102"/>
                  <a:pt x="13523" y="15003"/>
                  <a:pt x="13523" y="14855"/>
                </a:cubicBezTo>
                <a:cubicBezTo>
                  <a:pt x="13520" y="14720"/>
                  <a:pt x="13410" y="14607"/>
                  <a:pt x="13276" y="14607"/>
                </a:cubicBezTo>
                <a:close/>
                <a:moveTo>
                  <a:pt x="14495" y="14607"/>
                </a:moveTo>
                <a:cubicBezTo>
                  <a:pt x="14275" y="14607"/>
                  <a:pt x="14166" y="14874"/>
                  <a:pt x="14319" y="15030"/>
                </a:cubicBezTo>
                <a:cubicBezTo>
                  <a:pt x="14370" y="15080"/>
                  <a:pt x="14431" y="15102"/>
                  <a:pt x="14492" y="15102"/>
                </a:cubicBezTo>
                <a:cubicBezTo>
                  <a:pt x="14620" y="15102"/>
                  <a:pt x="14742" y="15003"/>
                  <a:pt x="14742" y="14855"/>
                </a:cubicBezTo>
                <a:cubicBezTo>
                  <a:pt x="14742" y="14720"/>
                  <a:pt x="14629" y="14607"/>
                  <a:pt x="14495" y="14607"/>
                </a:cubicBezTo>
                <a:close/>
                <a:moveTo>
                  <a:pt x="15714" y="14607"/>
                </a:moveTo>
                <a:cubicBezTo>
                  <a:pt x="15494" y="14607"/>
                  <a:pt x="15385" y="14874"/>
                  <a:pt x="15541" y="15030"/>
                </a:cubicBezTo>
                <a:cubicBezTo>
                  <a:pt x="15591" y="15080"/>
                  <a:pt x="15652" y="15102"/>
                  <a:pt x="15712" y="15102"/>
                </a:cubicBezTo>
                <a:cubicBezTo>
                  <a:pt x="15839" y="15102"/>
                  <a:pt x="15961" y="15003"/>
                  <a:pt x="15961" y="14855"/>
                </a:cubicBezTo>
                <a:cubicBezTo>
                  <a:pt x="15961" y="14720"/>
                  <a:pt x="15852" y="14607"/>
                  <a:pt x="15714" y="14607"/>
                </a:cubicBezTo>
                <a:close/>
                <a:moveTo>
                  <a:pt x="16933" y="14607"/>
                </a:moveTo>
                <a:cubicBezTo>
                  <a:pt x="16713" y="14607"/>
                  <a:pt x="16604" y="14874"/>
                  <a:pt x="16760" y="15030"/>
                </a:cubicBezTo>
                <a:cubicBezTo>
                  <a:pt x="16810" y="15080"/>
                  <a:pt x="16871" y="15102"/>
                  <a:pt x="16931" y="15102"/>
                </a:cubicBezTo>
                <a:cubicBezTo>
                  <a:pt x="17058" y="15102"/>
                  <a:pt x="17180" y="15003"/>
                  <a:pt x="17180" y="14855"/>
                </a:cubicBezTo>
                <a:cubicBezTo>
                  <a:pt x="17180" y="14720"/>
                  <a:pt x="17071" y="14607"/>
                  <a:pt x="16933" y="14607"/>
                </a:cubicBezTo>
                <a:close/>
                <a:moveTo>
                  <a:pt x="18152" y="14607"/>
                </a:moveTo>
                <a:cubicBezTo>
                  <a:pt x="17932" y="14607"/>
                  <a:pt x="17823" y="14874"/>
                  <a:pt x="17979" y="15030"/>
                </a:cubicBezTo>
                <a:cubicBezTo>
                  <a:pt x="18029" y="15080"/>
                  <a:pt x="18090" y="15102"/>
                  <a:pt x="18150" y="15102"/>
                </a:cubicBezTo>
                <a:cubicBezTo>
                  <a:pt x="18277" y="15102"/>
                  <a:pt x="18399" y="15003"/>
                  <a:pt x="18399" y="14855"/>
                </a:cubicBezTo>
                <a:cubicBezTo>
                  <a:pt x="18399" y="14720"/>
                  <a:pt x="18290" y="14607"/>
                  <a:pt x="18152" y="14607"/>
                </a:cubicBezTo>
                <a:close/>
                <a:moveTo>
                  <a:pt x="19374" y="14607"/>
                </a:moveTo>
                <a:cubicBezTo>
                  <a:pt x="19151" y="14607"/>
                  <a:pt x="19042" y="14874"/>
                  <a:pt x="19198" y="15030"/>
                </a:cubicBezTo>
                <a:cubicBezTo>
                  <a:pt x="19249" y="15080"/>
                  <a:pt x="19310" y="15102"/>
                  <a:pt x="19371" y="15102"/>
                </a:cubicBezTo>
                <a:cubicBezTo>
                  <a:pt x="19497" y="15102"/>
                  <a:pt x="19618" y="15003"/>
                  <a:pt x="19618" y="14855"/>
                </a:cubicBezTo>
                <a:cubicBezTo>
                  <a:pt x="19618" y="14720"/>
                  <a:pt x="19509" y="14607"/>
                  <a:pt x="19374" y="14607"/>
                </a:cubicBezTo>
                <a:close/>
                <a:moveTo>
                  <a:pt x="20593" y="14607"/>
                </a:moveTo>
                <a:cubicBezTo>
                  <a:pt x="20374" y="14607"/>
                  <a:pt x="20261" y="14874"/>
                  <a:pt x="20418" y="15030"/>
                </a:cubicBezTo>
                <a:cubicBezTo>
                  <a:pt x="20468" y="15080"/>
                  <a:pt x="20529" y="15102"/>
                  <a:pt x="20590" y="15102"/>
                </a:cubicBezTo>
                <a:cubicBezTo>
                  <a:pt x="20716" y="15102"/>
                  <a:pt x="20837" y="15003"/>
                  <a:pt x="20837" y="14855"/>
                </a:cubicBezTo>
                <a:cubicBezTo>
                  <a:pt x="20837" y="14720"/>
                  <a:pt x="20728" y="14607"/>
                  <a:pt x="20593" y="14607"/>
                </a:cubicBezTo>
                <a:close/>
                <a:moveTo>
                  <a:pt x="21812" y="14607"/>
                </a:moveTo>
                <a:cubicBezTo>
                  <a:pt x="21593" y="14607"/>
                  <a:pt x="21480" y="14874"/>
                  <a:pt x="21637" y="15030"/>
                </a:cubicBezTo>
                <a:cubicBezTo>
                  <a:pt x="21687" y="15080"/>
                  <a:pt x="21749" y="15102"/>
                  <a:pt x="21809" y="15102"/>
                </a:cubicBezTo>
                <a:cubicBezTo>
                  <a:pt x="21937" y="15102"/>
                  <a:pt x="22060" y="15003"/>
                  <a:pt x="22060" y="14855"/>
                </a:cubicBezTo>
                <a:cubicBezTo>
                  <a:pt x="22056" y="14720"/>
                  <a:pt x="21947" y="14607"/>
                  <a:pt x="21812" y="14607"/>
                </a:cubicBezTo>
                <a:close/>
                <a:moveTo>
                  <a:pt x="23031" y="14607"/>
                </a:moveTo>
                <a:cubicBezTo>
                  <a:pt x="22812" y="14607"/>
                  <a:pt x="22702" y="14874"/>
                  <a:pt x="22856" y="15030"/>
                </a:cubicBezTo>
                <a:cubicBezTo>
                  <a:pt x="22906" y="15080"/>
                  <a:pt x="22968" y="15102"/>
                  <a:pt x="23028" y="15102"/>
                </a:cubicBezTo>
                <a:cubicBezTo>
                  <a:pt x="23156" y="15102"/>
                  <a:pt x="23279" y="15003"/>
                  <a:pt x="23279" y="14855"/>
                </a:cubicBezTo>
                <a:cubicBezTo>
                  <a:pt x="23279" y="14720"/>
                  <a:pt x="23166" y="14607"/>
                  <a:pt x="23031" y="14607"/>
                </a:cubicBezTo>
                <a:close/>
                <a:moveTo>
                  <a:pt x="24250" y="14607"/>
                </a:moveTo>
                <a:cubicBezTo>
                  <a:pt x="24031" y="14607"/>
                  <a:pt x="23921" y="14874"/>
                  <a:pt x="24075" y="15030"/>
                </a:cubicBezTo>
                <a:cubicBezTo>
                  <a:pt x="24125" y="15080"/>
                  <a:pt x="24187" y="15102"/>
                  <a:pt x="24248" y="15102"/>
                </a:cubicBezTo>
                <a:cubicBezTo>
                  <a:pt x="24375" y="15102"/>
                  <a:pt x="24498" y="15003"/>
                  <a:pt x="24498" y="14855"/>
                </a:cubicBezTo>
                <a:cubicBezTo>
                  <a:pt x="24498" y="14720"/>
                  <a:pt x="24388" y="14607"/>
                  <a:pt x="24250" y="14607"/>
                </a:cubicBezTo>
                <a:close/>
                <a:moveTo>
                  <a:pt x="25469" y="14607"/>
                </a:moveTo>
                <a:cubicBezTo>
                  <a:pt x="25250" y="14607"/>
                  <a:pt x="25140" y="14874"/>
                  <a:pt x="25297" y="15030"/>
                </a:cubicBezTo>
                <a:cubicBezTo>
                  <a:pt x="25346" y="15080"/>
                  <a:pt x="25407" y="15102"/>
                  <a:pt x="25468" y="15102"/>
                </a:cubicBezTo>
                <a:cubicBezTo>
                  <a:pt x="25594" y="15102"/>
                  <a:pt x="25717" y="15003"/>
                  <a:pt x="25717" y="14855"/>
                </a:cubicBezTo>
                <a:cubicBezTo>
                  <a:pt x="25717" y="14720"/>
                  <a:pt x="25607" y="14607"/>
                  <a:pt x="25469" y="14607"/>
                </a:cubicBezTo>
                <a:close/>
                <a:moveTo>
                  <a:pt x="26688" y="14607"/>
                </a:moveTo>
                <a:cubicBezTo>
                  <a:pt x="26469" y="14607"/>
                  <a:pt x="26359" y="14874"/>
                  <a:pt x="26516" y="15030"/>
                </a:cubicBezTo>
                <a:cubicBezTo>
                  <a:pt x="26565" y="15080"/>
                  <a:pt x="26626" y="15102"/>
                  <a:pt x="26687" y="15102"/>
                </a:cubicBezTo>
                <a:cubicBezTo>
                  <a:pt x="26813" y="15102"/>
                  <a:pt x="26936" y="15003"/>
                  <a:pt x="26936" y="14855"/>
                </a:cubicBezTo>
                <a:cubicBezTo>
                  <a:pt x="26936" y="14720"/>
                  <a:pt x="26826" y="14607"/>
                  <a:pt x="26688" y="14607"/>
                </a:cubicBezTo>
                <a:close/>
                <a:moveTo>
                  <a:pt x="27910" y="14607"/>
                </a:moveTo>
                <a:cubicBezTo>
                  <a:pt x="27688" y="14607"/>
                  <a:pt x="27578" y="14874"/>
                  <a:pt x="27735" y="15030"/>
                </a:cubicBezTo>
                <a:cubicBezTo>
                  <a:pt x="27785" y="15080"/>
                  <a:pt x="27847" y="15102"/>
                  <a:pt x="27907" y="15102"/>
                </a:cubicBezTo>
                <a:cubicBezTo>
                  <a:pt x="28034" y="15102"/>
                  <a:pt x="28155" y="15003"/>
                  <a:pt x="28155" y="14855"/>
                </a:cubicBezTo>
                <a:cubicBezTo>
                  <a:pt x="28155" y="14720"/>
                  <a:pt x="28045" y="14607"/>
                  <a:pt x="27910" y="14607"/>
                </a:cubicBezTo>
                <a:close/>
                <a:moveTo>
                  <a:pt x="29130" y="14607"/>
                </a:moveTo>
                <a:cubicBezTo>
                  <a:pt x="28907" y="14607"/>
                  <a:pt x="28797" y="14874"/>
                  <a:pt x="28954" y="15030"/>
                </a:cubicBezTo>
                <a:cubicBezTo>
                  <a:pt x="29004" y="15080"/>
                  <a:pt x="29066" y="15102"/>
                  <a:pt x="29126" y="15102"/>
                </a:cubicBezTo>
                <a:cubicBezTo>
                  <a:pt x="29253" y="15102"/>
                  <a:pt x="29374" y="15003"/>
                  <a:pt x="29374" y="14855"/>
                </a:cubicBezTo>
                <a:cubicBezTo>
                  <a:pt x="29374" y="14720"/>
                  <a:pt x="29264" y="14607"/>
                  <a:pt x="29130" y="14607"/>
                </a:cubicBezTo>
                <a:close/>
                <a:moveTo>
                  <a:pt x="30349" y="14607"/>
                </a:moveTo>
                <a:cubicBezTo>
                  <a:pt x="30129" y="14607"/>
                  <a:pt x="30016" y="14874"/>
                  <a:pt x="30173" y="15030"/>
                </a:cubicBezTo>
                <a:cubicBezTo>
                  <a:pt x="30223" y="15080"/>
                  <a:pt x="30285" y="15102"/>
                  <a:pt x="30346" y="15102"/>
                </a:cubicBezTo>
                <a:cubicBezTo>
                  <a:pt x="30474" y="15102"/>
                  <a:pt x="30596" y="15003"/>
                  <a:pt x="30596" y="14855"/>
                </a:cubicBezTo>
                <a:cubicBezTo>
                  <a:pt x="30593" y="14720"/>
                  <a:pt x="30483" y="14607"/>
                  <a:pt x="30349" y="14607"/>
                </a:cubicBezTo>
                <a:close/>
                <a:moveTo>
                  <a:pt x="31568" y="14607"/>
                </a:moveTo>
                <a:cubicBezTo>
                  <a:pt x="31348" y="14607"/>
                  <a:pt x="31239" y="14874"/>
                  <a:pt x="31392" y="15030"/>
                </a:cubicBezTo>
                <a:cubicBezTo>
                  <a:pt x="31443" y="15080"/>
                  <a:pt x="31504" y="15102"/>
                  <a:pt x="31565" y="15102"/>
                </a:cubicBezTo>
                <a:cubicBezTo>
                  <a:pt x="31693" y="15102"/>
                  <a:pt x="31815" y="15003"/>
                  <a:pt x="31815" y="14855"/>
                </a:cubicBezTo>
                <a:cubicBezTo>
                  <a:pt x="31815" y="14720"/>
                  <a:pt x="31702" y="14607"/>
                  <a:pt x="31568" y="14607"/>
                </a:cubicBezTo>
                <a:close/>
                <a:moveTo>
                  <a:pt x="32787" y="14607"/>
                </a:moveTo>
                <a:cubicBezTo>
                  <a:pt x="32567" y="14607"/>
                  <a:pt x="32458" y="14874"/>
                  <a:pt x="32611" y="15030"/>
                </a:cubicBezTo>
                <a:cubicBezTo>
                  <a:pt x="32662" y="15080"/>
                  <a:pt x="32723" y="15102"/>
                  <a:pt x="32784" y="15102"/>
                </a:cubicBezTo>
                <a:cubicBezTo>
                  <a:pt x="32912" y="15102"/>
                  <a:pt x="33034" y="15003"/>
                  <a:pt x="33034" y="14855"/>
                </a:cubicBezTo>
                <a:cubicBezTo>
                  <a:pt x="33034" y="14720"/>
                  <a:pt x="32925" y="14607"/>
                  <a:pt x="32787" y="14607"/>
                </a:cubicBezTo>
                <a:close/>
                <a:moveTo>
                  <a:pt x="34006" y="14607"/>
                </a:moveTo>
                <a:cubicBezTo>
                  <a:pt x="33786" y="14607"/>
                  <a:pt x="33677" y="14874"/>
                  <a:pt x="33833" y="15030"/>
                </a:cubicBezTo>
                <a:cubicBezTo>
                  <a:pt x="33883" y="15080"/>
                  <a:pt x="33944" y="15102"/>
                  <a:pt x="34004" y="15102"/>
                </a:cubicBezTo>
                <a:cubicBezTo>
                  <a:pt x="34131" y="15102"/>
                  <a:pt x="34253" y="15003"/>
                  <a:pt x="34253" y="14855"/>
                </a:cubicBezTo>
                <a:cubicBezTo>
                  <a:pt x="34253" y="14720"/>
                  <a:pt x="34144" y="14607"/>
                  <a:pt x="34006" y="14607"/>
                </a:cubicBezTo>
                <a:close/>
                <a:moveTo>
                  <a:pt x="35225" y="14607"/>
                </a:moveTo>
                <a:cubicBezTo>
                  <a:pt x="35005" y="14607"/>
                  <a:pt x="34896" y="14874"/>
                  <a:pt x="35052" y="15030"/>
                </a:cubicBezTo>
                <a:cubicBezTo>
                  <a:pt x="35102" y="15080"/>
                  <a:pt x="35163" y="15102"/>
                  <a:pt x="35223" y="15102"/>
                </a:cubicBezTo>
                <a:cubicBezTo>
                  <a:pt x="35350" y="15102"/>
                  <a:pt x="35472" y="15003"/>
                  <a:pt x="35472" y="14855"/>
                </a:cubicBezTo>
                <a:cubicBezTo>
                  <a:pt x="35472" y="14720"/>
                  <a:pt x="35363" y="14607"/>
                  <a:pt x="35225" y="14607"/>
                </a:cubicBezTo>
                <a:close/>
                <a:moveTo>
                  <a:pt x="36447" y="14607"/>
                </a:moveTo>
                <a:cubicBezTo>
                  <a:pt x="36224" y="14607"/>
                  <a:pt x="36115" y="14874"/>
                  <a:pt x="36271" y="15030"/>
                </a:cubicBezTo>
                <a:cubicBezTo>
                  <a:pt x="36321" y="15080"/>
                  <a:pt x="36382" y="15102"/>
                  <a:pt x="36442" y="15102"/>
                </a:cubicBezTo>
                <a:cubicBezTo>
                  <a:pt x="36569" y="15102"/>
                  <a:pt x="36691" y="15003"/>
                  <a:pt x="36691" y="14855"/>
                </a:cubicBezTo>
                <a:cubicBezTo>
                  <a:pt x="36691" y="14720"/>
                  <a:pt x="36582" y="14607"/>
                  <a:pt x="36447" y="14607"/>
                </a:cubicBezTo>
                <a:close/>
                <a:moveTo>
                  <a:pt x="37666" y="14607"/>
                </a:moveTo>
                <a:cubicBezTo>
                  <a:pt x="37447" y="14607"/>
                  <a:pt x="37337" y="14874"/>
                  <a:pt x="37490" y="15030"/>
                </a:cubicBezTo>
                <a:cubicBezTo>
                  <a:pt x="37541" y="15080"/>
                  <a:pt x="37602" y="15102"/>
                  <a:pt x="37663" y="15102"/>
                </a:cubicBezTo>
                <a:cubicBezTo>
                  <a:pt x="37789" y="15102"/>
                  <a:pt x="37910" y="15003"/>
                  <a:pt x="37910" y="14855"/>
                </a:cubicBezTo>
                <a:cubicBezTo>
                  <a:pt x="37910" y="14720"/>
                  <a:pt x="37801" y="14607"/>
                  <a:pt x="37666" y="14607"/>
                </a:cubicBezTo>
                <a:close/>
                <a:moveTo>
                  <a:pt x="38885" y="14607"/>
                </a:moveTo>
                <a:cubicBezTo>
                  <a:pt x="38666" y="14607"/>
                  <a:pt x="38556" y="14874"/>
                  <a:pt x="38710" y="15030"/>
                </a:cubicBezTo>
                <a:cubicBezTo>
                  <a:pt x="38760" y="15080"/>
                  <a:pt x="38822" y="15102"/>
                  <a:pt x="38882" y="15102"/>
                </a:cubicBezTo>
                <a:cubicBezTo>
                  <a:pt x="39010" y="15102"/>
                  <a:pt x="39133" y="15003"/>
                  <a:pt x="39133" y="14855"/>
                </a:cubicBezTo>
                <a:cubicBezTo>
                  <a:pt x="39129" y="14720"/>
                  <a:pt x="39020" y="14607"/>
                  <a:pt x="38885" y="14607"/>
                </a:cubicBezTo>
                <a:close/>
                <a:moveTo>
                  <a:pt x="40104" y="14607"/>
                </a:moveTo>
                <a:cubicBezTo>
                  <a:pt x="39885" y="14607"/>
                  <a:pt x="39775" y="14874"/>
                  <a:pt x="39929" y="15030"/>
                </a:cubicBezTo>
                <a:cubicBezTo>
                  <a:pt x="39979" y="15080"/>
                  <a:pt x="40041" y="15102"/>
                  <a:pt x="40101" y="15102"/>
                </a:cubicBezTo>
                <a:cubicBezTo>
                  <a:pt x="40229" y="15102"/>
                  <a:pt x="40352" y="15003"/>
                  <a:pt x="40352" y="14855"/>
                </a:cubicBezTo>
                <a:cubicBezTo>
                  <a:pt x="40352" y="14720"/>
                  <a:pt x="40239" y="14607"/>
                  <a:pt x="40104" y="14607"/>
                </a:cubicBezTo>
                <a:close/>
                <a:moveTo>
                  <a:pt x="41323" y="14607"/>
                </a:moveTo>
                <a:cubicBezTo>
                  <a:pt x="41104" y="14607"/>
                  <a:pt x="40994" y="14874"/>
                  <a:pt x="41148" y="15030"/>
                </a:cubicBezTo>
                <a:cubicBezTo>
                  <a:pt x="41198" y="15080"/>
                  <a:pt x="41260" y="15102"/>
                  <a:pt x="41321" y="15102"/>
                </a:cubicBezTo>
                <a:cubicBezTo>
                  <a:pt x="41448" y="15102"/>
                  <a:pt x="41571" y="15003"/>
                  <a:pt x="41571" y="14855"/>
                </a:cubicBezTo>
                <a:cubicBezTo>
                  <a:pt x="41571" y="14720"/>
                  <a:pt x="41461" y="14607"/>
                  <a:pt x="41323" y="14607"/>
                </a:cubicBezTo>
                <a:close/>
                <a:moveTo>
                  <a:pt x="42542" y="14607"/>
                </a:moveTo>
                <a:cubicBezTo>
                  <a:pt x="42323" y="14607"/>
                  <a:pt x="42213" y="14874"/>
                  <a:pt x="42370" y="15030"/>
                </a:cubicBezTo>
                <a:cubicBezTo>
                  <a:pt x="42419" y="15080"/>
                  <a:pt x="42480" y="15102"/>
                  <a:pt x="42541" y="15102"/>
                </a:cubicBezTo>
                <a:cubicBezTo>
                  <a:pt x="42667" y="15102"/>
                  <a:pt x="42790" y="15003"/>
                  <a:pt x="42790" y="14855"/>
                </a:cubicBezTo>
                <a:cubicBezTo>
                  <a:pt x="42790" y="14720"/>
                  <a:pt x="42680" y="14607"/>
                  <a:pt x="42542" y="14607"/>
                </a:cubicBezTo>
                <a:close/>
                <a:moveTo>
                  <a:pt x="43761" y="14607"/>
                </a:moveTo>
                <a:cubicBezTo>
                  <a:pt x="43542" y="14607"/>
                  <a:pt x="43432" y="14874"/>
                  <a:pt x="43589" y="15030"/>
                </a:cubicBezTo>
                <a:cubicBezTo>
                  <a:pt x="43638" y="15080"/>
                  <a:pt x="43699" y="15102"/>
                  <a:pt x="43760" y="15102"/>
                </a:cubicBezTo>
                <a:cubicBezTo>
                  <a:pt x="43886" y="15102"/>
                  <a:pt x="44009" y="15003"/>
                  <a:pt x="44009" y="14855"/>
                </a:cubicBezTo>
                <a:cubicBezTo>
                  <a:pt x="44009" y="14720"/>
                  <a:pt x="43899" y="14607"/>
                  <a:pt x="43761" y="14607"/>
                </a:cubicBezTo>
                <a:close/>
                <a:moveTo>
                  <a:pt x="51" y="15920"/>
                </a:moveTo>
                <a:cubicBezTo>
                  <a:pt x="60" y="16011"/>
                  <a:pt x="67" y="16102"/>
                  <a:pt x="76" y="16193"/>
                </a:cubicBezTo>
                <a:cubicBezTo>
                  <a:pt x="126" y="16105"/>
                  <a:pt x="117" y="15999"/>
                  <a:pt x="51" y="15920"/>
                </a:cubicBezTo>
                <a:close/>
                <a:moveTo>
                  <a:pt x="25469" y="15826"/>
                </a:moveTo>
                <a:cubicBezTo>
                  <a:pt x="25250" y="15826"/>
                  <a:pt x="25140" y="16093"/>
                  <a:pt x="25297" y="16249"/>
                </a:cubicBezTo>
                <a:cubicBezTo>
                  <a:pt x="25346" y="16299"/>
                  <a:pt x="25407" y="16321"/>
                  <a:pt x="25468" y="16321"/>
                </a:cubicBezTo>
                <a:cubicBezTo>
                  <a:pt x="25594" y="16321"/>
                  <a:pt x="25717" y="16223"/>
                  <a:pt x="25717" y="16074"/>
                </a:cubicBezTo>
                <a:cubicBezTo>
                  <a:pt x="25717" y="15939"/>
                  <a:pt x="25607" y="15829"/>
                  <a:pt x="25469" y="15829"/>
                </a:cubicBezTo>
                <a:lnTo>
                  <a:pt x="25469" y="15826"/>
                </a:lnTo>
                <a:close/>
                <a:moveTo>
                  <a:pt x="26688" y="15826"/>
                </a:moveTo>
                <a:cubicBezTo>
                  <a:pt x="26469" y="15826"/>
                  <a:pt x="26359" y="16093"/>
                  <a:pt x="26516" y="16249"/>
                </a:cubicBezTo>
                <a:cubicBezTo>
                  <a:pt x="26565" y="16299"/>
                  <a:pt x="26626" y="16321"/>
                  <a:pt x="26687" y="16321"/>
                </a:cubicBezTo>
                <a:cubicBezTo>
                  <a:pt x="26813" y="16321"/>
                  <a:pt x="26936" y="16223"/>
                  <a:pt x="26936" y="16074"/>
                </a:cubicBezTo>
                <a:cubicBezTo>
                  <a:pt x="26936" y="15939"/>
                  <a:pt x="26826" y="15829"/>
                  <a:pt x="26688" y="15829"/>
                </a:cubicBezTo>
                <a:lnTo>
                  <a:pt x="26688" y="15826"/>
                </a:lnTo>
                <a:close/>
                <a:moveTo>
                  <a:pt x="27910" y="15826"/>
                </a:moveTo>
                <a:cubicBezTo>
                  <a:pt x="27688" y="15826"/>
                  <a:pt x="27578" y="16093"/>
                  <a:pt x="27735" y="16249"/>
                </a:cubicBezTo>
                <a:cubicBezTo>
                  <a:pt x="27784" y="16299"/>
                  <a:pt x="27846" y="16321"/>
                  <a:pt x="27906" y="16321"/>
                </a:cubicBezTo>
                <a:cubicBezTo>
                  <a:pt x="28032" y="16321"/>
                  <a:pt x="28155" y="16223"/>
                  <a:pt x="28155" y="16074"/>
                </a:cubicBezTo>
                <a:cubicBezTo>
                  <a:pt x="28155" y="15939"/>
                  <a:pt x="28045" y="15829"/>
                  <a:pt x="27910" y="15829"/>
                </a:cubicBezTo>
                <a:lnTo>
                  <a:pt x="27910" y="15826"/>
                </a:lnTo>
                <a:close/>
                <a:moveTo>
                  <a:pt x="29130" y="15826"/>
                </a:moveTo>
                <a:cubicBezTo>
                  <a:pt x="28907" y="15826"/>
                  <a:pt x="28797" y="16093"/>
                  <a:pt x="28954" y="16249"/>
                </a:cubicBezTo>
                <a:cubicBezTo>
                  <a:pt x="29004" y="16299"/>
                  <a:pt x="29066" y="16321"/>
                  <a:pt x="29126" y="16321"/>
                </a:cubicBezTo>
                <a:cubicBezTo>
                  <a:pt x="29253" y="16321"/>
                  <a:pt x="29374" y="16223"/>
                  <a:pt x="29374" y="16074"/>
                </a:cubicBezTo>
                <a:cubicBezTo>
                  <a:pt x="29374" y="15939"/>
                  <a:pt x="29264" y="15829"/>
                  <a:pt x="29130" y="15829"/>
                </a:cubicBezTo>
                <a:lnTo>
                  <a:pt x="29130" y="15826"/>
                </a:lnTo>
                <a:close/>
                <a:moveTo>
                  <a:pt x="30349" y="15826"/>
                </a:moveTo>
                <a:cubicBezTo>
                  <a:pt x="30129" y="15826"/>
                  <a:pt x="30016" y="16093"/>
                  <a:pt x="30173" y="16249"/>
                </a:cubicBezTo>
                <a:cubicBezTo>
                  <a:pt x="30223" y="16299"/>
                  <a:pt x="30285" y="16321"/>
                  <a:pt x="30346" y="16321"/>
                </a:cubicBezTo>
                <a:cubicBezTo>
                  <a:pt x="30474" y="16321"/>
                  <a:pt x="30596" y="16223"/>
                  <a:pt x="30596" y="16074"/>
                </a:cubicBezTo>
                <a:cubicBezTo>
                  <a:pt x="30593" y="15939"/>
                  <a:pt x="30483" y="15829"/>
                  <a:pt x="30349" y="15829"/>
                </a:cubicBezTo>
                <a:lnTo>
                  <a:pt x="30349" y="15826"/>
                </a:lnTo>
                <a:close/>
                <a:moveTo>
                  <a:pt x="31568" y="15826"/>
                </a:moveTo>
                <a:cubicBezTo>
                  <a:pt x="31348" y="15826"/>
                  <a:pt x="31239" y="16093"/>
                  <a:pt x="31392" y="16249"/>
                </a:cubicBezTo>
                <a:cubicBezTo>
                  <a:pt x="31443" y="16299"/>
                  <a:pt x="31504" y="16321"/>
                  <a:pt x="31565" y="16321"/>
                </a:cubicBezTo>
                <a:cubicBezTo>
                  <a:pt x="31693" y="16321"/>
                  <a:pt x="31815" y="16223"/>
                  <a:pt x="31815" y="16074"/>
                </a:cubicBezTo>
                <a:cubicBezTo>
                  <a:pt x="31815" y="15939"/>
                  <a:pt x="31702" y="15829"/>
                  <a:pt x="31568" y="15829"/>
                </a:cubicBezTo>
                <a:lnTo>
                  <a:pt x="31568" y="15826"/>
                </a:lnTo>
                <a:close/>
                <a:moveTo>
                  <a:pt x="32787" y="15826"/>
                </a:moveTo>
                <a:cubicBezTo>
                  <a:pt x="32567" y="15826"/>
                  <a:pt x="32458" y="16093"/>
                  <a:pt x="32611" y="16249"/>
                </a:cubicBezTo>
                <a:cubicBezTo>
                  <a:pt x="32662" y="16299"/>
                  <a:pt x="32723" y="16321"/>
                  <a:pt x="32784" y="16321"/>
                </a:cubicBezTo>
                <a:cubicBezTo>
                  <a:pt x="32912" y="16321"/>
                  <a:pt x="33034" y="16223"/>
                  <a:pt x="33034" y="16074"/>
                </a:cubicBezTo>
                <a:cubicBezTo>
                  <a:pt x="33034" y="15939"/>
                  <a:pt x="32925" y="15829"/>
                  <a:pt x="32787" y="15829"/>
                </a:cubicBezTo>
                <a:lnTo>
                  <a:pt x="32787" y="15826"/>
                </a:lnTo>
                <a:close/>
                <a:moveTo>
                  <a:pt x="34006" y="15826"/>
                </a:moveTo>
                <a:cubicBezTo>
                  <a:pt x="33786" y="15826"/>
                  <a:pt x="33677" y="16093"/>
                  <a:pt x="33833" y="16249"/>
                </a:cubicBezTo>
                <a:cubicBezTo>
                  <a:pt x="33883" y="16299"/>
                  <a:pt x="33944" y="16321"/>
                  <a:pt x="34004" y="16321"/>
                </a:cubicBezTo>
                <a:cubicBezTo>
                  <a:pt x="34131" y="16321"/>
                  <a:pt x="34253" y="16223"/>
                  <a:pt x="34253" y="16074"/>
                </a:cubicBezTo>
                <a:cubicBezTo>
                  <a:pt x="34253" y="15939"/>
                  <a:pt x="34144" y="15829"/>
                  <a:pt x="34006" y="15829"/>
                </a:cubicBezTo>
                <a:lnTo>
                  <a:pt x="34006" y="15826"/>
                </a:lnTo>
                <a:close/>
                <a:moveTo>
                  <a:pt x="35225" y="15826"/>
                </a:moveTo>
                <a:cubicBezTo>
                  <a:pt x="35005" y="15826"/>
                  <a:pt x="34896" y="16093"/>
                  <a:pt x="35052" y="16249"/>
                </a:cubicBezTo>
                <a:cubicBezTo>
                  <a:pt x="35102" y="16299"/>
                  <a:pt x="35163" y="16321"/>
                  <a:pt x="35223" y="16321"/>
                </a:cubicBezTo>
                <a:cubicBezTo>
                  <a:pt x="35350" y="16321"/>
                  <a:pt x="35472" y="16223"/>
                  <a:pt x="35472" y="16074"/>
                </a:cubicBezTo>
                <a:cubicBezTo>
                  <a:pt x="35472" y="15939"/>
                  <a:pt x="35363" y="15829"/>
                  <a:pt x="35225" y="15829"/>
                </a:cubicBezTo>
                <a:lnTo>
                  <a:pt x="35225" y="15826"/>
                </a:lnTo>
                <a:close/>
                <a:moveTo>
                  <a:pt x="36447" y="15826"/>
                </a:moveTo>
                <a:cubicBezTo>
                  <a:pt x="36224" y="15826"/>
                  <a:pt x="36115" y="16093"/>
                  <a:pt x="36271" y="16249"/>
                </a:cubicBezTo>
                <a:cubicBezTo>
                  <a:pt x="36321" y="16299"/>
                  <a:pt x="36382" y="16321"/>
                  <a:pt x="36442" y="16321"/>
                </a:cubicBezTo>
                <a:cubicBezTo>
                  <a:pt x="36569" y="16321"/>
                  <a:pt x="36691" y="16223"/>
                  <a:pt x="36691" y="16074"/>
                </a:cubicBezTo>
                <a:cubicBezTo>
                  <a:pt x="36691" y="15939"/>
                  <a:pt x="36582" y="15829"/>
                  <a:pt x="36447" y="15829"/>
                </a:cubicBezTo>
                <a:lnTo>
                  <a:pt x="36447" y="15826"/>
                </a:lnTo>
                <a:close/>
                <a:moveTo>
                  <a:pt x="37666" y="15826"/>
                </a:moveTo>
                <a:cubicBezTo>
                  <a:pt x="37443" y="15826"/>
                  <a:pt x="37334" y="16093"/>
                  <a:pt x="37490" y="16249"/>
                </a:cubicBezTo>
                <a:cubicBezTo>
                  <a:pt x="37541" y="16299"/>
                  <a:pt x="37602" y="16321"/>
                  <a:pt x="37663" y="16321"/>
                </a:cubicBezTo>
                <a:cubicBezTo>
                  <a:pt x="37789" y="16321"/>
                  <a:pt x="37910" y="16223"/>
                  <a:pt x="37910" y="16074"/>
                </a:cubicBezTo>
                <a:cubicBezTo>
                  <a:pt x="37910" y="15939"/>
                  <a:pt x="37801" y="15829"/>
                  <a:pt x="37666" y="15829"/>
                </a:cubicBezTo>
                <a:lnTo>
                  <a:pt x="37666" y="15826"/>
                </a:lnTo>
                <a:close/>
                <a:moveTo>
                  <a:pt x="38885" y="15826"/>
                </a:moveTo>
                <a:cubicBezTo>
                  <a:pt x="38666" y="15826"/>
                  <a:pt x="38556" y="16093"/>
                  <a:pt x="38710" y="16249"/>
                </a:cubicBezTo>
                <a:cubicBezTo>
                  <a:pt x="38760" y="16299"/>
                  <a:pt x="38822" y="16321"/>
                  <a:pt x="38882" y="16321"/>
                </a:cubicBezTo>
                <a:cubicBezTo>
                  <a:pt x="39010" y="16321"/>
                  <a:pt x="39133" y="16223"/>
                  <a:pt x="39133" y="16074"/>
                </a:cubicBezTo>
                <a:cubicBezTo>
                  <a:pt x="39133" y="15939"/>
                  <a:pt x="39020" y="15829"/>
                  <a:pt x="38885" y="15829"/>
                </a:cubicBezTo>
                <a:lnTo>
                  <a:pt x="38885" y="15826"/>
                </a:lnTo>
                <a:close/>
                <a:moveTo>
                  <a:pt x="40104" y="15826"/>
                </a:moveTo>
                <a:cubicBezTo>
                  <a:pt x="39885" y="15826"/>
                  <a:pt x="39775" y="16093"/>
                  <a:pt x="39929" y="16249"/>
                </a:cubicBezTo>
                <a:cubicBezTo>
                  <a:pt x="39979" y="16299"/>
                  <a:pt x="40041" y="16321"/>
                  <a:pt x="40101" y="16321"/>
                </a:cubicBezTo>
                <a:cubicBezTo>
                  <a:pt x="40229" y="16321"/>
                  <a:pt x="40352" y="16223"/>
                  <a:pt x="40352" y="16074"/>
                </a:cubicBezTo>
                <a:cubicBezTo>
                  <a:pt x="40352" y="15939"/>
                  <a:pt x="40239" y="15829"/>
                  <a:pt x="40104" y="15829"/>
                </a:cubicBezTo>
                <a:lnTo>
                  <a:pt x="40104" y="15826"/>
                </a:lnTo>
                <a:close/>
                <a:moveTo>
                  <a:pt x="41323" y="15826"/>
                </a:moveTo>
                <a:cubicBezTo>
                  <a:pt x="41104" y="15826"/>
                  <a:pt x="40994" y="16093"/>
                  <a:pt x="41148" y="16249"/>
                </a:cubicBezTo>
                <a:cubicBezTo>
                  <a:pt x="41198" y="16299"/>
                  <a:pt x="41260" y="16321"/>
                  <a:pt x="41321" y="16321"/>
                </a:cubicBezTo>
                <a:cubicBezTo>
                  <a:pt x="41448" y="16321"/>
                  <a:pt x="41571" y="16223"/>
                  <a:pt x="41571" y="16074"/>
                </a:cubicBezTo>
                <a:cubicBezTo>
                  <a:pt x="41571" y="15939"/>
                  <a:pt x="41461" y="15829"/>
                  <a:pt x="41323" y="15829"/>
                </a:cubicBezTo>
                <a:lnTo>
                  <a:pt x="41323" y="15826"/>
                </a:lnTo>
                <a:close/>
                <a:moveTo>
                  <a:pt x="42542" y="15826"/>
                </a:moveTo>
                <a:cubicBezTo>
                  <a:pt x="42323" y="15826"/>
                  <a:pt x="42213" y="16093"/>
                  <a:pt x="42370" y="16249"/>
                </a:cubicBezTo>
                <a:cubicBezTo>
                  <a:pt x="42419" y="16299"/>
                  <a:pt x="42480" y="16321"/>
                  <a:pt x="42541" y="16321"/>
                </a:cubicBezTo>
                <a:cubicBezTo>
                  <a:pt x="42667" y="16321"/>
                  <a:pt x="42790" y="16223"/>
                  <a:pt x="42790" y="16074"/>
                </a:cubicBezTo>
                <a:cubicBezTo>
                  <a:pt x="42790" y="15939"/>
                  <a:pt x="42680" y="15829"/>
                  <a:pt x="42542" y="15829"/>
                </a:cubicBezTo>
                <a:lnTo>
                  <a:pt x="42542" y="15826"/>
                </a:lnTo>
                <a:close/>
                <a:moveTo>
                  <a:pt x="43761" y="15826"/>
                </a:moveTo>
                <a:cubicBezTo>
                  <a:pt x="43542" y="15826"/>
                  <a:pt x="43432" y="16093"/>
                  <a:pt x="43589" y="16249"/>
                </a:cubicBezTo>
                <a:cubicBezTo>
                  <a:pt x="43638" y="16299"/>
                  <a:pt x="43699" y="16321"/>
                  <a:pt x="43760" y="16321"/>
                </a:cubicBezTo>
                <a:cubicBezTo>
                  <a:pt x="43886" y="16321"/>
                  <a:pt x="44009" y="16223"/>
                  <a:pt x="44009" y="16074"/>
                </a:cubicBezTo>
                <a:cubicBezTo>
                  <a:pt x="44009" y="15939"/>
                  <a:pt x="43899" y="15829"/>
                  <a:pt x="43761" y="15829"/>
                </a:cubicBezTo>
                <a:lnTo>
                  <a:pt x="43761" y="15826"/>
                </a:lnTo>
                <a:close/>
                <a:moveTo>
                  <a:pt x="1079" y="15826"/>
                </a:moveTo>
                <a:cubicBezTo>
                  <a:pt x="859" y="15826"/>
                  <a:pt x="750" y="16093"/>
                  <a:pt x="906" y="16249"/>
                </a:cubicBezTo>
                <a:cubicBezTo>
                  <a:pt x="956" y="16300"/>
                  <a:pt x="1017" y="16322"/>
                  <a:pt x="1077" y="16322"/>
                </a:cubicBezTo>
                <a:cubicBezTo>
                  <a:pt x="1204" y="16322"/>
                  <a:pt x="1326" y="16222"/>
                  <a:pt x="1326" y="16074"/>
                </a:cubicBezTo>
                <a:cubicBezTo>
                  <a:pt x="1326" y="15939"/>
                  <a:pt x="1217" y="15829"/>
                  <a:pt x="1079" y="15829"/>
                </a:cubicBezTo>
                <a:lnTo>
                  <a:pt x="1079" y="15826"/>
                </a:lnTo>
                <a:close/>
                <a:moveTo>
                  <a:pt x="2298" y="15826"/>
                </a:moveTo>
                <a:cubicBezTo>
                  <a:pt x="2078" y="15826"/>
                  <a:pt x="1969" y="16093"/>
                  <a:pt x="2125" y="16249"/>
                </a:cubicBezTo>
                <a:cubicBezTo>
                  <a:pt x="2175" y="16300"/>
                  <a:pt x="2236" y="16322"/>
                  <a:pt x="2296" y="16322"/>
                </a:cubicBezTo>
                <a:cubicBezTo>
                  <a:pt x="2423" y="16322"/>
                  <a:pt x="2545" y="16222"/>
                  <a:pt x="2545" y="16074"/>
                </a:cubicBezTo>
                <a:cubicBezTo>
                  <a:pt x="2545" y="15939"/>
                  <a:pt x="2436" y="15829"/>
                  <a:pt x="2301" y="15829"/>
                </a:cubicBezTo>
                <a:lnTo>
                  <a:pt x="2298" y="15826"/>
                </a:lnTo>
                <a:close/>
                <a:moveTo>
                  <a:pt x="3520" y="15826"/>
                </a:moveTo>
                <a:cubicBezTo>
                  <a:pt x="3298" y="15826"/>
                  <a:pt x="3188" y="16093"/>
                  <a:pt x="3345" y="16249"/>
                </a:cubicBezTo>
                <a:cubicBezTo>
                  <a:pt x="3394" y="16300"/>
                  <a:pt x="3455" y="16322"/>
                  <a:pt x="3515" y="16322"/>
                </a:cubicBezTo>
                <a:cubicBezTo>
                  <a:pt x="3642" y="16322"/>
                  <a:pt x="3764" y="16222"/>
                  <a:pt x="3764" y="16074"/>
                </a:cubicBezTo>
                <a:cubicBezTo>
                  <a:pt x="3764" y="15939"/>
                  <a:pt x="3655" y="15829"/>
                  <a:pt x="3520" y="15829"/>
                </a:cubicBezTo>
                <a:lnTo>
                  <a:pt x="3520" y="15826"/>
                </a:lnTo>
                <a:close/>
                <a:moveTo>
                  <a:pt x="4739" y="15826"/>
                </a:moveTo>
                <a:cubicBezTo>
                  <a:pt x="4520" y="15826"/>
                  <a:pt x="4407" y="16093"/>
                  <a:pt x="4564" y="16249"/>
                </a:cubicBezTo>
                <a:cubicBezTo>
                  <a:pt x="4614" y="16300"/>
                  <a:pt x="4676" y="16322"/>
                  <a:pt x="4737" y="16322"/>
                </a:cubicBezTo>
                <a:cubicBezTo>
                  <a:pt x="4864" y="16322"/>
                  <a:pt x="4987" y="16222"/>
                  <a:pt x="4987" y="16074"/>
                </a:cubicBezTo>
                <a:cubicBezTo>
                  <a:pt x="4984" y="15939"/>
                  <a:pt x="4874" y="15829"/>
                  <a:pt x="4739" y="15829"/>
                </a:cubicBezTo>
                <a:lnTo>
                  <a:pt x="4739" y="15826"/>
                </a:lnTo>
                <a:close/>
                <a:moveTo>
                  <a:pt x="5958" y="15826"/>
                </a:moveTo>
                <a:cubicBezTo>
                  <a:pt x="5739" y="15826"/>
                  <a:pt x="5629" y="16093"/>
                  <a:pt x="5783" y="16249"/>
                </a:cubicBezTo>
                <a:cubicBezTo>
                  <a:pt x="5833" y="16300"/>
                  <a:pt x="5895" y="16322"/>
                  <a:pt x="5956" y="16322"/>
                </a:cubicBezTo>
                <a:cubicBezTo>
                  <a:pt x="6083" y="16322"/>
                  <a:pt x="6206" y="16222"/>
                  <a:pt x="6206" y="16074"/>
                </a:cubicBezTo>
                <a:cubicBezTo>
                  <a:pt x="6206" y="15939"/>
                  <a:pt x="6093" y="15829"/>
                  <a:pt x="5958" y="15829"/>
                </a:cubicBezTo>
                <a:lnTo>
                  <a:pt x="5958" y="15826"/>
                </a:lnTo>
                <a:close/>
                <a:moveTo>
                  <a:pt x="7177" y="15826"/>
                </a:moveTo>
                <a:cubicBezTo>
                  <a:pt x="6958" y="15826"/>
                  <a:pt x="6848" y="16093"/>
                  <a:pt x="7002" y="16249"/>
                </a:cubicBezTo>
                <a:cubicBezTo>
                  <a:pt x="7052" y="16300"/>
                  <a:pt x="7114" y="16322"/>
                  <a:pt x="7175" y="16322"/>
                </a:cubicBezTo>
                <a:cubicBezTo>
                  <a:pt x="7302" y="16322"/>
                  <a:pt x="7425" y="16222"/>
                  <a:pt x="7425" y="16074"/>
                </a:cubicBezTo>
                <a:cubicBezTo>
                  <a:pt x="7425" y="15939"/>
                  <a:pt x="7315" y="15829"/>
                  <a:pt x="7177" y="15829"/>
                </a:cubicBezTo>
                <a:lnTo>
                  <a:pt x="7177" y="15826"/>
                </a:lnTo>
                <a:close/>
                <a:moveTo>
                  <a:pt x="8396" y="15826"/>
                </a:moveTo>
                <a:cubicBezTo>
                  <a:pt x="8177" y="15826"/>
                  <a:pt x="8067" y="16093"/>
                  <a:pt x="8224" y="16249"/>
                </a:cubicBezTo>
                <a:cubicBezTo>
                  <a:pt x="8273" y="16300"/>
                  <a:pt x="8334" y="16322"/>
                  <a:pt x="8395" y="16322"/>
                </a:cubicBezTo>
                <a:cubicBezTo>
                  <a:pt x="8521" y="16322"/>
                  <a:pt x="8644" y="16222"/>
                  <a:pt x="8644" y="16074"/>
                </a:cubicBezTo>
                <a:cubicBezTo>
                  <a:pt x="8644" y="15939"/>
                  <a:pt x="8534" y="15829"/>
                  <a:pt x="8396" y="15829"/>
                </a:cubicBezTo>
                <a:lnTo>
                  <a:pt x="8396" y="15826"/>
                </a:lnTo>
                <a:close/>
                <a:moveTo>
                  <a:pt x="9615" y="15826"/>
                </a:moveTo>
                <a:cubicBezTo>
                  <a:pt x="9396" y="15826"/>
                  <a:pt x="9286" y="16093"/>
                  <a:pt x="9443" y="16249"/>
                </a:cubicBezTo>
                <a:cubicBezTo>
                  <a:pt x="9492" y="16300"/>
                  <a:pt x="9554" y="16322"/>
                  <a:pt x="9614" y="16322"/>
                </a:cubicBezTo>
                <a:cubicBezTo>
                  <a:pt x="9740" y="16322"/>
                  <a:pt x="9863" y="16222"/>
                  <a:pt x="9863" y="16074"/>
                </a:cubicBezTo>
                <a:cubicBezTo>
                  <a:pt x="9863" y="15941"/>
                  <a:pt x="9756" y="15829"/>
                  <a:pt x="9621" y="15829"/>
                </a:cubicBezTo>
                <a:cubicBezTo>
                  <a:pt x="9619" y="15829"/>
                  <a:pt x="9617" y="15829"/>
                  <a:pt x="9615" y="15829"/>
                </a:cubicBezTo>
                <a:lnTo>
                  <a:pt x="9615" y="15826"/>
                </a:lnTo>
                <a:close/>
                <a:moveTo>
                  <a:pt x="10834" y="15826"/>
                </a:moveTo>
                <a:cubicBezTo>
                  <a:pt x="10615" y="15826"/>
                  <a:pt x="10505" y="16093"/>
                  <a:pt x="10662" y="16249"/>
                </a:cubicBezTo>
                <a:cubicBezTo>
                  <a:pt x="10711" y="16300"/>
                  <a:pt x="10773" y="16322"/>
                  <a:pt x="10833" y="16322"/>
                </a:cubicBezTo>
                <a:cubicBezTo>
                  <a:pt x="10959" y="16322"/>
                  <a:pt x="11082" y="16222"/>
                  <a:pt x="11082" y="16074"/>
                </a:cubicBezTo>
                <a:cubicBezTo>
                  <a:pt x="11082" y="15939"/>
                  <a:pt x="10972" y="15829"/>
                  <a:pt x="10834" y="15829"/>
                </a:cubicBezTo>
                <a:lnTo>
                  <a:pt x="10834" y="15826"/>
                </a:lnTo>
                <a:close/>
                <a:moveTo>
                  <a:pt x="12057" y="15826"/>
                </a:moveTo>
                <a:cubicBezTo>
                  <a:pt x="11834" y="15826"/>
                  <a:pt x="11724" y="16093"/>
                  <a:pt x="11881" y="16249"/>
                </a:cubicBezTo>
                <a:cubicBezTo>
                  <a:pt x="11931" y="16300"/>
                  <a:pt x="11993" y="16322"/>
                  <a:pt x="12053" y="16322"/>
                </a:cubicBezTo>
                <a:cubicBezTo>
                  <a:pt x="12180" y="16322"/>
                  <a:pt x="12301" y="16222"/>
                  <a:pt x="12301" y="16074"/>
                </a:cubicBezTo>
                <a:cubicBezTo>
                  <a:pt x="12301" y="15939"/>
                  <a:pt x="12191" y="15829"/>
                  <a:pt x="12057" y="15829"/>
                </a:cubicBezTo>
                <a:lnTo>
                  <a:pt x="12057" y="15826"/>
                </a:lnTo>
                <a:close/>
                <a:moveTo>
                  <a:pt x="13276" y="15826"/>
                </a:moveTo>
                <a:cubicBezTo>
                  <a:pt x="13056" y="15826"/>
                  <a:pt x="12943" y="16093"/>
                  <a:pt x="13100" y="16249"/>
                </a:cubicBezTo>
                <a:cubicBezTo>
                  <a:pt x="13151" y="16300"/>
                  <a:pt x="13212" y="16322"/>
                  <a:pt x="13273" y="16322"/>
                </a:cubicBezTo>
                <a:cubicBezTo>
                  <a:pt x="13401" y="16322"/>
                  <a:pt x="13523" y="16222"/>
                  <a:pt x="13523" y="16074"/>
                </a:cubicBezTo>
                <a:cubicBezTo>
                  <a:pt x="13520" y="15939"/>
                  <a:pt x="13410" y="15829"/>
                  <a:pt x="13276" y="15829"/>
                </a:cubicBezTo>
                <a:lnTo>
                  <a:pt x="13276" y="15826"/>
                </a:lnTo>
                <a:close/>
                <a:moveTo>
                  <a:pt x="14495" y="15826"/>
                </a:moveTo>
                <a:cubicBezTo>
                  <a:pt x="14275" y="15826"/>
                  <a:pt x="14166" y="16093"/>
                  <a:pt x="14319" y="16249"/>
                </a:cubicBezTo>
                <a:cubicBezTo>
                  <a:pt x="14370" y="16300"/>
                  <a:pt x="14431" y="16322"/>
                  <a:pt x="14492" y="16322"/>
                </a:cubicBezTo>
                <a:cubicBezTo>
                  <a:pt x="14620" y="16322"/>
                  <a:pt x="14742" y="16222"/>
                  <a:pt x="14742" y="16074"/>
                </a:cubicBezTo>
                <a:cubicBezTo>
                  <a:pt x="14742" y="15939"/>
                  <a:pt x="14629" y="15829"/>
                  <a:pt x="14495" y="15829"/>
                </a:cubicBezTo>
                <a:lnTo>
                  <a:pt x="14495" y="15826"/>
                </a:lnTo>
                <a:close/>
                <a:moveTo>
                  <a:pt x="15714" y="15826"/>
                </a:moveTo>
                <a:cubicBezTo>
                  <a:pt x="15494" y="15826"/>
                  <a:pt x="15385" y="16093"/>
                  <a:pt x="15538" y="16249"/>
                </a:cubicBezTo>
                <a:cubicBezTo>
                  <a:pt x="15589" y="16300"/>
                  <a:pt x="15650" y="16322"/>
                  <a:pt x="15711" y="16322"/>
                </a:cubicBezTo>
                <a:cubicBezTo>
                  <a:pt x="15839" y="16322"/>
                  <a:pt x="15961" y="16222"/>
                  <a:pt x="15961" y="16074"/>
                </a:cubicBezTo>
                <a:cubicBezTo>
                  <a:pt x="15961" y="15939"/>
                  <a:pt x="15852" y="15829"/>
                  <a:pt x="15714" y="15829"/>
                </a:cubicBezTo>
                <a:lnTo>
                  <a:pt x="15714" y="15826"/>
                </a:lnTo>
                <a:close/>
                <a:moveTo>
                  <a:pt x="16933" y="15826"/>
                </a:moveTo>
                <a:cubicBezTo>
                  <a:pt x="16713" y="15826"/>
                  <a:pt x="16604" y="16093"/>
                  <a:pt x="16757" y="16249"/>
                </a:cubicBezTo>
                <a:cubicBezTo>
                  <a:pt x="16808" y="16300"/>
                  <a:pt x="16870" y="16322"/>
                  <a:pt x="16930" y="16322"/>
                </a:cubicBezTo>
                <a:cubicBezTo>
                  <a:pt x="17058" y="16322"/>
                  <a:pt x="17180" y="16222"/>
                  <a:pt x="17180" y="16074"/>
                </a:cubicBezTo>
                <a:cubicBezTo>
                  <a:pt x="17180" y="15939"/>
                  <a:pt x="17071" y="15829"/>
                  <a:pt x="16933" y="15829"/>
                </a:cubicBezTo>
                <a:lnTo>
                  <a:pt x="16933" y="15826"/>
                </a:lnTo>
                <a:close/>
                <a:moveTo>
                  <a:pt x="18152" y="15826"/>
                </a:moveTo>
                <a:cubicBezTo>
                  <a:pt x="17932" y="15826"/>
                  <a:pt x="17823" y="16093"/>
                  <a:pt x="17979" y="16249"/>
                </a:cubicBezTo>
                <a:cubicBezTo>
                  <a:pt x="18029" y="16300"/>
                  <a:pt x="18090" y="16322"/>
                  <a:pt x="18150" y="16322"/>
                </a:cubicBezTo>
                <a:cubicBezTo>
                  <a:pt x="18277" y="16322"/>
                  <a:pt x="18399" y="16222"/>
                  <a:pt x="18399" y="16074"/>
                </a:cubicBezTo>
                <a:cubicBezTo>
                  <a:pt x="18399" y="15939"/>
                  <a:pt x="18290" y="15829"/>
                  <a:pt x="18152" y="15829"/>
                </a:cubicBezTo>
                <a:lnTo>
                  <a:pt x="18152" y="15826"/>
                </a:lnTo>
                <a:close/>
                <a:moveTo>
                  <a:pt x="19374" y="15826"/>
                </a:moveTo>
                <a:cubicBezTo>
                  <a:pt x="19151" y="15826"/>
                  <a:pt x="19042" y="16093"/>
                  <a:pt x="19198" y="16249"/>
                </a:cubicBezTo>
                <a:cubicBezTo>
                  <a:pt x="19248" y="16300"/>
                  <a:pt x="19309" y="16322"/>
                  <a:pt x="19369" y="16322"/>
                </a:cubicBezTo>
                <a:cubicBezTo>
                  <a:pt x="19496" y="16322"/>
                  <a:pt x="19618" y="16222"/>
                  <a:pt x="19618" y="16074"/>
                </a:cubicBezTo>
                <a:cubicBezTo>
                  <a:pt x="19618" y="15939"/>
                  <a:pt x="19509" y="15829"/>
                  <a:pt x="19374" y="15829"/>
                </a:cubicBezTo>
                <a:lnTo>
                  <a:pt x="19374" y="15826"/>
                </a:lnTo>
                <a:close/>
                <a:moveTo>
                  <a:pt x="20593" y="15826"/>
                </a:moveTo>
                <a:cubicBezTo>
                  <a:pt x="20371" y="15826"/>
                  <a:pt x="20261" y="16093"/>
                  <a:pt x="20418" y="16249"/>
                </a:cubicBezTo>
                <a:cubicBezTo>
                  <a:pt x="20467" y="16300"/>
                  <a:pt x="20528" y="16322"/>
                  <a:pt x="20588" y="16322"/>
                </a:cubicBezTo>
                <a:cubicBezTo>
                  <a:pt x="20715" y="16322"/>
                  <a:pt x="20837" y="16222"/>
                  <a:pt x="20837" y="16074"/>
                </a:cubicBezTo>
                <a:cubicBezTo>
                  <a:pt x="20837" y="15939"/>
                  <a:pt x="20728" y="15829"/>
                  <a:pt x="20593" y="15829"/>
                </a:cubicBezTo>
                <a:lnTo>
                  <a:pt x="20593" y="15826"/>
                </a:lnTo>
                <a:close/>
                <a:moveTo>
                  <a:pt x="21812" y="15826"/>
                </a:moveTo>
                <a:cubicBezTo>
                  <a:pt x="21593" y="15826"/>
                  <a:pt x="21480" y="16093"/>
                  <a:pt x="21637" y="16249"/>
                </a:cubicBezTo>
                <a:cubicBezTo>
                  <a:pt x="21687" y="16300"/>
                  <a:pt x="21749" y="16322"/>
                  <a:pt x="21810" y="16322"/>
                </a:cubicBezTo>
                <a:cubicBezTo>
                  <a:pt x="21937" y="16322"/>
                  <a:pt x="22060" y="16222"/>
                  <a:pt x="22060" y="16074"/>
                </a:cubicBezTo>
                <a:cubicBezTo>
                  <a:pt x="22057" y="15941"/>
                  <a:pt x="21950" y="15829"/>
                  <a:pt x="21818" y="15829"/>
                </a:cubicBezTo>
                <a:cubicBezTo>
                  <a:pt x="21816" y="15829"/>
                  <a:pt x="21814" y="15829"/>
                  <a:pt x="21812" y="15829"/>
                </a:cubicBezTo>
                <a:lnTo>
                  <a:pt x="21812" y="15826"/>
                </a:lnTo>
                <a:close/>
                <a:moveTo>
                  <a:pt x="23031" y="15826"/>
                </a:moveTo>
                <a:cubicBezTo>
                  <a:pt x="22812" y="15826"/>
                  <a:pt x="22702" y="16093"/>
                  <a:pt x="22856" y="16249"/>
                </a:cubicBezTo>
                <a:cubicBezTo>
                  <a:pt x="22906" y="16300"/>
                  <a:pt x="22968" y="16322"/>
                  <a:pt x="23029" y="16322"/>
                </a:cubicBezTo>
                <a:cubicBezTo>
                  <a:pt x="23156" y="16322"/>
                  <a:pt x="23279" y="16222"/>
                  <a:pt x="23279" y="16074"/>
                </a:cubicBezTo>
                <a:cubicBezTo>
                  <a:pt x="23279" y="15939"/>
                  <a:pt x="23166" y="15829"/>
                  <a:pt x="23031" y="15829"/>
                </a:cubicBezTo>
                <a:lnTo>
                  <a:pt x="23031" y="15826"/>
                </a:lnTo>
                <a:close/>
                <a:moveTo>
                  <a:pt x="24250" y="15826"/>
                </a:moveTo>
                <a:cubicBezTo>
                  <a:pt x="24031" y="15826"/>
                  <a:pt x="23921" y="16093"/>
                  <a:pt x="24075" y="16249"/>
                </a:cubicBezTo>
                <a:cubicBezTo>
                  <a:pt x="24125" y="16300"/>
                  <a:pt x="24187" y="16322"/>
                  <a:pt x="24248" y="16322"/>
                </a:cubicBezTo>
                <a:cubicBezTo>
                  <a:pt x="24375" y="16322"/>
                  <a:pt x="24498" y="16222"/>
                  <a:pt x="24498" y="16074"/>
                </a:cubicBezTo>
                <a:cubicBezTo>
                  <a:pt x="24498" y="15939"/>
                  <a:pt x="24388" y="15826"/>
                  <a:pt x="24250" y="1582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20"/>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5212" name="Google Shape;5212;p20"/>
          <p:cNvSpPr txBox="1"/>
          <p:nvPr>
            <p:ph idx="1" type="subTitle"/>
          </p:nvPr>
        </p:nvSpPr>
        <p:spPr>
          <a:xfrm>
            <a:off x="1185425" y="2453124"/>
            <a:ext cx="1742700" cy="54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13" name="Google Shape;5213;p20"/>
          <p:cNvSpPr txBox="1"/>
          <p:nvPr>
            <p:ph idx="2" type="subTitle"/>
          </p:nvPr>
        </p:nvSpPr>
        <p:spPr>
          <a:xfrm>
            <a:off x="1185425" y="2022313"/>
            <a:ext cx="1742700" cy="42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14" name="Google Shape;5214;p20"/>
          <p:cNvSpPr txBox="1"/>
          <p:nvPr>
            <p:ph idx="3" type="subTitle"/>
          </p:nvPr>
        </p:nvSpPr>
        <p:spPr>
          <a:xfrm>
            <a:off x="3700650" y="2453124"/>
            <a:ext cx="1742700" cy="54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15" name="Google Shape;5215;p20"/>
          <p:cNvSpPr txBox="1"/>
          <p:nvPr>
            <p:ph idx="4" type="subTitle"/>
          </p:nvPr>
        </p:nvSpPr>
        <p:spPr>
          <a:xfrm>
            <a:off x="3700650" y="2022313"/>
            <a:ext cx="1742700" cy="42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16" name="Google Shape;5216;p20"/>
          <p:cNvSpPr txBox="1"/>
          <p:nvPr>
            <p:ph idx="5" type="subTitle"/>
          </p:nvPr>
        </p:nvSpPr>
        <p:spPr>
          <a:xfrm>
            <a:off x="6215875" y="2453136"/>
            <a:ext cx="1742700" cy="54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17" name="Google Shape;5217;p20"/>
          <p:cNvSpPr txBox="1"/>
          <p:nvPr>
            <p:ph idx="6" type="subTitle"/>
          </p:nvPr>
        </p:nvSpPr>
        <p:spPr>
          <a:xfrm>
            <a:off x="6215875" y="2022313"/>
            <a:ext cx="1742700" cy="42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18" name="Google Shape;5218;p20"/>
          <p:cNvSpPr txBox="1"/>
          <p:nvPr>
            <p:ph idx="7" type="subTitle"/>
          </p:nvPr>
        </p:nvSpPr>
        <p:spPr>
          <a:xfrm>
            <a:off x="1185425" y="4168525"/>
            <a:ext cx="1742700" cy="54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19" name="Google Shape;5219;p20"/>
          <p:cNvSpPr txBox="1"/>
          <p:nvPr>
            <p:ph idx="8" type="subTitle"/>
          </p:nvPr>
        </p:nvSpPr>
        <p:spPr>
          <a:xfrm>
            <a:off x="1185425" y="3737725"/>
            <a:ext cx="1742700" cy="42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20" name="Google Shape;5220;p20"/>
          <p:cNvSpPr txBox="1"/>
          <p:nvPr>
            <p:ph idx="9" type="subTitle"/>
          </p:nvPr>
        </p:nvSpPr>
        <p:spPr>
          <a:xfrm>
            <a:off x="3700650" y="4168525"/>
            <a:ext cx="1742700" cy="54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21" name="Google Shape;5221;p20"/>
          <p:cNvSpPr txBox="1"/>
          <p:nvPr>
            <p:ph idx="13" type="subTitle"/>
          </p:nvPr>
        </p:nvSpPr>
        <p:spPr>
          <a:xfrm>
            <a:off x="3700650" y="3737725"/>
            <a:ext cx="1742700" cy="42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22" name="Google Shape;5222;p20"/>
          <p:cNvSpPr txBox="1"/>
          <p:nvPr>
            <p:ph idx="14" type="subTitle"/>
          </p:nvPr>
        </p:nvSpPr>
        <p:spPr>
          <a:xfrm>
            <a:off x="6215875" y="4168525"/>
            <a:ext cx="1742700" cy="54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223" name="Google Shape;5223;p20"/>
          <p:cNvSpPr txBox="1"/>
          <p:nvPr>
            <p:ph idx="15" type="subTitle"/>
          </p:nvPr>
        </p:nvSpPr>
        <p:spPr>
          <a:xfrm>
            <a:off x="6215875" y="3737725"/>
            <a:ext cx="1742700" cy="42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224" name="Google Shape;5224;p20"/>
          <p:cNvSpPr/>
          <p:nvPr/>
        </p:nvSpPr>
        <p:spPr>
          <a:xfrm rot="5400000">
            <a:off x="7763749" y="2132225"/>
            <a:ext cx="2259057" cy="501445"/>
          </a:xfrm>
          <a:custGeom>
            <a:rect b="b" l="l" r="r" t="t"/>
            <a:pathLst>
              <a:path extrusionOk="0" h="5498" w="24769">
                <a:moveTo>
                  <a:pt x="1" y="0"/>
                </a:moveTo>
                <a:cubicBezTo>
                  <a:pt x="1" y="0"/>
                  <a:pt x="577" y="1731"/>
                  <a:pt x="1801" y="2841"/>
                </a:cubicBezTo>
                <a:cubicBezTo>
                  <a:pt x="3064" y="3989"/>
                  <a:pt x="4740" y="4431"/>
                  <a:pt x="6163" y="4431"/>
                </a:cubicBezTo>
                <a:cubicBezTo>
                  <a:pt x="7601" y="4431"/>
                  <a:pt x="8781" y="3979"/>
                  <a:pt x="9016" y="3348"/>
                </a:cubicBezTo>
                <a:cubicBezTo>
                  <a:pt x="9273" y="2657"/>
                  <a:pt x="10175" y="2318"/>
                  <a:pt x="11070" y="2318"/>
                </a:cubicBezTo>
                <a:cubicBezTo>
                  <a:pt x="11803" y="2318"/>
                  <a:pt x="12531" y="2545"/>
                  <a:pt x="12900" y="2991"/>
                </a:cubicBezTo>
                <a:cubicBezTo>
                  <a:pt x="13337" y="3520"/>
                  <a:pt x="14119" y="3897"/>
                  <a:pt x="14836" y="3897"/>
                </a:cubicBezTo>
                <a:cubicBezTo>
                  <a:pt x="15463" y="3897"/>
                  <a:pt x="16041" y="3608"/>
                  <a:pt x="16296" y="2879"/>
                </a:cubicBezTo>
                <a:cubicBezTo>
                  <a:pt x="16553" y="2143"/>
                  <a:pt x="17354" y="1745"/>
                  <a:pt x="18142" y="1745"/>
                </a:cubicBezTo>
                <a:cubicBezTo>
                  <a:pt x="19031" y="1745"/>
                  <a:pt x="19904" y="2251"/>
                  <a:pt x="19966" y="3351"/>
                </a:cubicBezTo>
                <a:cubicBezTo>
                  <a:pt x="20058" y="4984"/>
                  <a:pt x="21426" y="5497"/>
                  <a:pt x="22476" y="5497"/>
                </a:cubicBezTo>
                <a:cubicBezTo>
                  <a:pt x="22761" y="5497"/>
                  <a:pt x="23023" y="5459"/>
                  <a:pt x="23229" y="5396"/>
                </a:cubicBezTo>
                <a:cubicBezTo>
                  <a:pt x="24522" y="4996"/>
                  <a:pt x="24769" y="0"/>
                  <a:pt x="24769" y="0"/>
                </a:cubicBezTo>
                <a:close/>
              </a:path>
            </a:pathLst>
          </a:custGeom>
          <a:solidFill>
            <a:srgbClr val="D581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20"/>
          <p:cNvSpPr/>
          <p:nvPr/>
        </p:nvSpPr>
        <p:spPr>
          <a:xfrm flipH="1" rot="5400000">
            <a:off x="-518567" y="2501215"/>
            <a:ext cx="1588234" cy="562166"/>
          </a:xfrm>
          <a:custGeom>
            <a:rect b="b" l="l" r="r" t="t"/>
            <a:pathLst>
              <a:path extrusionOk="0" h="5967" w="16858">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0" name="Shape 280"/>
        <p:cNvGrpSpPr/>
        <p:nvPr/>
      </p:nvGrpSpPr>
      <p:grpSpPr>
        <a:xfrm>
          <a:off x="0" y="0"/>
          <a:ext cx="0" cy="0"/>
          <a:chOff x="0" y="0"/>
          <a:chExt cx="0" cy="0"/>
        </a:xfrm>
      </p:grpSpPr>
      <p:sp>
        <p:nvSpPr>
          <p:cNvPr id="281" name="Google Shape;281;p3"/>
          <p:cNvSpPr txBox="1"/>
          <p:nvPr>
            <p:ph type="title"/>
          </p:nvPr>
        </p:nvSpPr>
        <p:spPr>
          <a:xfrm>
            <a:off x="713250" y="2430100"/>
            <a:ext cx="77175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82" name="Google Shape;282;p3"/>
          <p:cNvSpPr txBox="1"/>
          <p:nvPr>
            <p:ph hasCustomPrompt="1" idx="2" type="title"/>
          </p:nvPr>
        </p:nvSpPr>
        <p:spPr>
          <a:xfrm>
            <a:off x="3704100" y="1666675"/>
            <a:ext cx="1735800" cy="66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6200">
                <a:solidFill>
                  <a:schemeClr val="accent3"/>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283" name="Google Shape;283;p3"/>
          <p:cNvSpPr txBox="1"/>
          <p:nvPr>
            <p:ph idx="1" type="subTitle"/>
          </p:nvPr>
        </p:nvSpPr>
        <p:spPr>
          <a:xfrm>
            <a:off x="3218100" y="3302375"/>
            <a:ext cx="2707800" cy="60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84" name="Google Shape;284;p3"/>
          <p:cNvSpPr/>
          <p:nvPr/>
        </p:nvSpPr>
        <p:spPr>
          <a:xfrm>
            <a:off x="0" y="7"/>
            <a:ext cx="9144000" cy="313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rot="5400000">
            <a:off x="8089529" y="213822"/>
            <a:ext cx="1268297" cy="840668"/>
          </a:xfrm>
          <a:custGeom>
            <a:rect b="b" l="l" r="r" t="t"/>
            <a:pathLst>
              <a:path extrusionOk="0" h="4166" w="6285">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flipH="1">
            <a:off x="3026104" y="7"/>
            <a:ext cx="842513" cy="567372"/>
          </a:xfrm>
          <a:custGeom>
            <a:rect b="b" l="l" r="r" t="t"/>
            <a:pathLst>
              <a:path extrusionOk="0" h="8067" w="11979">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
          <p:cNvSpPr/>
          <p:nvPr/>
        </p:nvSpPr>
        <p:spPr>
          <a:xfrm flipH="1" rot="10800000">
            <a:off x="848014" y="7"/>
            <a:ext cx="1268312" cy="698710"/>
          </a:xfrm>
          <a:custGeom>
            <a:rect b="b" l="l" r="r" t="t"/>
            <a:pathLst>
              <a:path extrusionOk="0" h="4933" w="8954">
                <a:moveTo>
                  <a:pt x="672" y="0"/>
                </a:moveTo>
                <a:cubicBezTo>
                  <a:pt x="451" y="0"/>
                  <a:pt x="224" y="49"/>
                  <a:pt x="1" y="161"/>
                </a:cubicBezTo>
                <a:lnTo>
                  <a:pt x="1" y="4933"/>
                </a:lnTo>
                <a:lnTo>
                  <a:pt x="8954" y="4933"/>
                </a:lnTo>
                <a:cubicBezTo>
                  <a:pt x="8954" y="3884"/>
                  <a:pt x="8596" y="3282"/>
                  <a:pt x="7832" y="3282"/>
                </a:cubicBezTo>
                <a:cubicBezTo>
                  <a:pt x="7804" y="3282"/>
                  <a:pt x="7776" y="3283"/>
                  <a:pt x="7748" y="3285"/>
                </a:cubicBezTo>
                <a:cubicBezTo>
                  <a:pt x="7682" y="3288"/>
                  <a:pt x="7624" y="3290"/>
                  <a:pt x="7572" y="3290"/>
                </a:cubicBezTo>
                <a:cubicBezTo>
                  <a:pt x="6975" y="3290"/>
                  <a:pt x="7222" y="3061"/>
                  <a:pt x="6527" y="2652"/>
                </a:cubicBezTo>
                <a:cubicBezTo>
                  <a:pt x="6351" y="2548"/>
                  <a:pt x="6184" y="2509"/>
                  <a:pt x="6018" y="2509"/>
                </a:cubicBezTo>
                <a:cubicBezTo>
                  <a:pt x="5520" y="2509"/>
                  <a:pt x="5034" y="2864"/>
                  <a:pt x="4326" y="2864"/>
                </a:cubicBezTo>
                <a:cubicBezTo>
                  <a:pt x="4264" y="2864"/>
                  <a:pt x="4201" y="2861"/>
                  <a:pt x="4136" y="2855"/>
                </a:cubicBezTo>
                <a:cubicBezTo>
                  <a:pt x="4089" y="2851"/>
                  <a:pt x="4044" y="2849"/>
                  <a:pt x="4000" y="2849"/>
                </a:cubicBezTo>
                <a:cubicBezTo>
                  <a:pt x="3126" y="2849"/>
                  <a:pt x="2689" y="3625"/>
                  <a:pt x="2236" y="3625"/>
                </a:cubicBezTo>
                <a:cubicBezTo>
                  <a:pt x="2144" y="3625"/>
                  <a:pt x="2051" y="3592"/>
                  <a:pt x="1953" y="3514"/>
                </a:cubicBezTo>
                <a:cubicBezTo>
                  <a:pt x="1083" y="2815"/>
                  <a:pt x="2620" y="2137"/>
                  <a:pt x="2376" y="1294"/>
                </a:cubicBezTo>
                <a:cubicBezTo>
                  <a:pt x="2184" y="634"/>
                  <a:pt x="1466" y="0"/>
                  <a:pt x="6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
          <p:cNvSpPr/>
          <p:nvPr/>
        </p:nvSpPr>
        <p:spPr>
          <a:xfrm flipH="1" rot="10800000">
            <a:off x="-11" y="7"/>
            <a:ext cx="1115866" cy="1189742"/>
          </a:xfrm>
          <a:custGeom>
            <a:rect b="b" l="l" r="r" t="t"/>
            <a:pathLst>
              <a:path extrusionOk="0" h="9856" w="9244">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
          <p:cNvSpPr/>
          <p:nvPr/>
        </p:nvSpPr>
        <p:spPr>
          <a:xfrm rot="10800000">
            <a:off x="3658576" y="7"/>
            <a:ext cx="1588234" cy="562166"/>
          </a:xfrm>
          <a:custGeom>
            <a:rect b="b" l="l" r="r" t="t"/>
            <a:pathLst>
              <a:path extrusionOk="0" h="5967" w="16858">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
          <p:cNvSpPr/>
          <p:nvPr/>
        </p:nvSpPr>
        <p:spPr>
          <a:xfrm>
            <a:off x="0" y="7"/>
            <a:ext cx="1068458" cy="799753"/>
          </a:xfrm>
          <a:custGeom>
            <a:rect b="b" l="l" r="r" t="t"/>
            <a:pathLst>
              <a:path extrusionOk="0" h="10212" w="12733">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
          <p:cNvSpPr/>
          <p:nvPr/>
        </p:nvSpPr>
        <p:spPr>
          <a:xfrm>
            <a:off x="5016699" y="7"/>
            <a:ext cx="2259057" cy="501445"/>
          </a:xfrm>
          <a:custGeom>
            <a:rect b="b" l="l" r="r" t="t"/>
            <a:pathLst>
              <a:path extrusionOk="0" h="5498" w="24769">
                <a:moveTo>
                  <a:pt x="1" y="0"/>
                </a:moveTo>
                <a:cubicBezTo>
                  <a:pt x="1" y="0"/>
                  <a:pt x="577" y="1731"/>
                  <a:pt x="1801" y="2841"/>
                </a:cubicBezTo>
                <a:cubicBezTo>
                  <a:pt x="3064" y="3989"/>
                  <a:pt x="4740" y="4431"/>
                  <a:pt x="6163" y="4431"/>
                </a:cubicBezTo>
                <a:cubicBezTo>
                  <a:pt x="7601" y="4431"/>
                  <a:pt x="8781" y="3979"/>
                  <a:pt x="9016" y="3348"/>
                </a:cubicBezTo>
                <a:cubicBezTo>
                  <a:pt x="9273" y="2657"/>
                  <a:pt x="10175" y="2318"/>
                  <a:pt x="11070" y="2318"/>
                </a:cubicBezTo>
                <a:cubicBezTo>
                  <a:pt x="11803" y="2318"/>
                  <a:pt x="12531" y="2545"/>
                  <a:pt x="12900" y="2991"/>
                </a:cubicBezTo>
                <a:cubicBezTo>
                  <a:pt x="13337" y="3520"/>
                  <a:pt x="14119" y="3897"/>
                  <a:pt x="14836" y="3897"/>
                </a:cubicBezTo>
                <a:cubicBezTo>
                  <a:pt x="15463" y="3897"/>
                  <a:pt x="16041" y="3608"/>
                  <a:pt x="16296" y="2879"/>
                </a:cubicBezTo>
                <a:cubicBezTo>
                  <a:pt x="16553" y="2143"/>
                  <a:pt x="17354" y="1745"/>
                  <a:pt x="18142" y="1745"/>
                </a:cubicBezTo>
                <a:cubicBezTo>
                  <a:pt x="19031" y="1745"/>
                  <a:pt x="19904" y="2251"/>
                  <a:pt x="19966" y="3351"/>
                </a:cubicBezTo>
                <a:cubicBezTo>
                  <a:pt x="20058" y="4984"/>
                  <a:pt x="21426" y="5497"/>
                  <a:pt x="22476" y="5497"/>
                </a:cubicBezTo>
                <a:cubicBezTo>
                  <a:pt x="22761" y="5497"/>
                  <a:pt x="23023" y="5459"/>
                  <a:pt x="23229" y="5396"/>
                </a:cubicBezTo>
                <a:cubicBezTo>
                  <a:pt x="24522" y="4996"/>
                  <a:pt x="24769" y="0"/>
                  <a:pt x="24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
          <p:cNvSpPr/>
          <p:nvPr/>
        </p:nvSpPr>
        <p:spPr>
          <a:xfrm flipH="1">
            <a:off x="8059834" y="7"/>
            <a:ext cx="1084155" cy="733933"/>
          </a:xfrm>
          <a:custGeom>
            <a:rect b="b" l="l" r="r" t="t"/>
            <a:pathLst>
              <a:path extrusionOk="0" h="6947" w="10262">
                <a:moveTo>
                  <a:pt x="1" y="1"/>
                </a:moveTo>
                <a:lnTo>
                  <a:pt x="1" y="6417"/>
                </a:lnTo>
                <a:cubicBezTo>
                  <a:pt x="628" y="6763"/>
                  <a:pt x="1349" y="6947"/>
                  <a:pt x="1998" y="6947"/>
                </a:cubicBezTo>
                <a:cubicBezTo>
                  <a:pt x="3145" y="6947"/>
                  <a:pt x="4065" y="6373"/>
                  <a:pt x="3837" y="5101"/>
                </a:cubicBezTo>
                <a:cubicBezTo>
                  <a:pt x="3505" y="3239"/>
                  <a:pt x="3374" y="2151"/>
                  <a:pt x="4767" y="2151"/>
                </a:cubicBezTo>
                <a:cubicBezTo>
                  <a:pt x="4864" y="2151"/>
                  <a:pt x="4968" y="2156"/>
                  <a:pt x="5080" y="2167"/>
                </a:cubicBezTo>
                <a:cubicBezTo>
                  <a:pt x="6145" y="2267"/>
                  <a:pt x="7113" y="3315"/>
                  <a:pt x="8049" y="3315"/>
                </a:cubicBezTo>
                <a:cubicBezTo>
                  <a:pt x="8375" y="3315"/>
                  <a:pt x="8697" y="3188"/>
                  <a:pt x="9018" y="2850"/>
                </a:cubicBezTo>
                <a:cubicBezTo>
                  <a:pt x="10262" y="1540"/>
                  <a:pt x="9373" y="1"/>
                  <a:pt x="9373" y="1"/>
                </a:cubicBezTo>
                <a:close/>
              </a:path>
            </a:pathLst>
          </a:custGeom>
          <a:solidFill>
            <a:srgbClr val="D581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3"/>
          <p:cNvGrpSpPr/>
          <p:nvPr/>
        </p:nvGrpSpPr>
        <p:grpSpPr>
          <a:xfrm>
            <a:off x="1485416" y="7"/>
            <a:ext cx="1198286" cy="501563"/>
            <a:chOff x="6713654" y="1083027"/>
            <a:chExt cx="1198286" cy="501563"/>
          </a:xfrm>
        </p:grpSpPr>
        <p:sp>
          <p:nvSpPr>
            <p:cNvPr id="294" name="Google Shape;294;p3"/>
            <p:cNvSpPr/>
            <p:nvPr/>
          </p:nvSpPr>
          <p:spPr>
            <a:xfrm flipH="1" rot="10800000">
              <a:off x="7522470" y="1562851"/>
              <a:ext cx="5586" cy="1579"/>
            </a:xfrm>
            <a:custGeom>
              <a:rect b="b" l="l" r="r" t="t"/>
              <a:pathLst>
                <a:path extrusionOk="0" h="13" w="46">
                  <a:moveTo>
                    <a:pt x="0" y="0"/>
                  </a:moveTo>
                  <a:cubicBezTo>
                    <a:pt x="14" y="8"/>
                    <a:pt x="29" y="13"/>
                    <a:pt x="45" y="13"/>
                  </a:cubicBezTo>
                  <a:cubicBezTo>
                    <a:pt x="31" y="8"/>
                    <a:pt x="15" y="5"/>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
            <p:cNvSpPr/>
            <p:nvPr/>
          </p:nvSpPr>
          <p:spPr>
            <a:xfrm flipH="1" rot="10800000">
              <a:off x="7462355" y="1562851"/>
              <a:ext cx="23074" cy="13723"/>
            </a:xfrm>
            <a:custGeom>
              <a:rect b="b" l="l" r="r" t="t"/>
              <a:pathLst>
                <a:path extrusionOk="0" h="113" w="19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
            <p:cNvSpPr/>
            <p:nvPr/>
          </p:nvSpPr>
          <p:spPr>
            <a:xfrm flipH="1" rot="10800000">
              <a:off x="7410377" y="1562851"/>
              <a:ext cx="24046" cy="19674"/>
            </a:xfrm>
            <a:custGeom>
              <a:rect b="b" l="l" r="r" t="t"/>
              <a:pathLst>
                <a:path extrusionOk="0" h="162" w="198">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
            <p:cNvSpPr/>
            <p:nvPr/>
          </p:nvSpPr>
          <p:spPr>
            <a:xfrm flipH="1" rot="10800000">
              <a:off x="7353541" y="1562851"/>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
            <p:cNvSpPr/>
            <p:nvPr/>
          </p:nvSpPr>
          <p:spPr>
            <a:xfrm flipH="1" rot="10800000">
              <a:off x="7300106" y="1562851"/>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
            <p:cNvSpPr/>
            <p:nvPr/>
          </p:nvSpPr>
          <p:spPr>
            <a:xfrm flipH="1" rot="10800000">
              <a:off x="7246792" y="1562851"/>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
            <p:cNvSpPr/>
            <p:nvPr/>
          </p:nvSpPr>
          <p:spPr>
            <a:xfrm flipH="1" rot="10800000">
              <a:off x="7193478" y="1562851"/>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
            <p:cNvSpPr/>
            <p:nvPr/>
          </p:nvSpPr>
          <p:spPr>
            <a:xfrm flipH="1" rot="10800000">
              <a:off x="7140164" y="1562851"/>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
            <p:cNvSpPr/>
            <p:nvPr/>
          </p:nvSpPr>
          <p:spPr>
            <a:xfrm flipH="1" rot="10800000">
              <a:off x="7620353" y="1509537"/>
              <a:ext cx="24774" cy="17488"/>
            </a:xfrm>
            <a:custGeom>
              <a:rect b="b" l="l" r="r" t="t"/>
              <a:pathLst>
                <a:path extrusionOk="0" h="144" w="204">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flipH="1" rot="10800000">
              <a:off x="7566675" y="1509537"/>
              <a:ext cx="25381" cy="21738"/>
            </a:xfrm>
            <a:custGeom>
              <a:rect b="b" l="l" r="r" t="t"/>
              <a:pathLst>
                <a:path extrusionOk="0" h="179" w="209">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
            <p:cNvSpPr/>
            <p:nvPr/>
          </p:nvSpPr>
          <p:spPr>
            <a:xfrm flipH="1" rot="10800000">
              <a:off x="7513361" y="1509537"/>
              <a:ext cx="25503" cy="21738"/>
            </a:xfrm>
            <a:custGeom>
              <a:rect b="b" l="l" r="r" t="t"/>
              <a:pathLst>
                <a:path extrusionOk="0" h="179" w="21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
            <p:cNvSpPr/>
            <p:nvPr/>
          </p:nvSpPr>
          <p:spPr>
            <a:xfrm flipH="1" rot="10800000">
              <a:off x="7460169" y="1509537"/>
              <a:ext cx="25260" cy="21738"/>
            </a:xfrm>
            <a:custGeom>
              <a:rect b="b" l="l" r="r" t="t"/>
              <a:pathLst>
                <a:path extrusionOk="0" h="179" w="208">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
            <p:cNvSpPr/>
            <p:nvPr/>
          </p:nvSpPr>
          <p:spPr>
            <a:xfrm flipH="1" rot="10800000">
              <a:off x="7406855"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
            <p:cNvSpPr/>
            <p:nvPr/>
          </p:nvSpPr>
          <p:spPr>
            <a:xfrm flipH="1" rot="10800000">
              <a:off x="7353541" y="1509537"/>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
            <p:cNvSpPr/>
            <p:nvPr/>
          </p:nvSpPr>
          <p:spPr>
            <a:xfrm flipH="1" rot="10800000">
              <a:off x="7300106" y="1509537"/>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flipH="1" rot="10800000">
              <a:off x="7246792" y="1509537"/>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
            <p:cNvSpPr/>
            <p:nvPr/>
          </p:nvSpPr>
          <p:spPr>
            <a:xfrm flipH="1" rot="10800000">
              <a:off x="7193478" y="1509537"/>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
            <p:cNvSpPr/>
            <p:nvPr/>
          </p:nvSpPr>
          <p:spPr>
            <a:xfrm flipH="1" rot="10800000">
              <a:off x="7140164" y="1509537"/>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flipH="1" rot="10800000">
              <a:off x="7086972"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
            <p:cNvSpPr/>
            <p:nvPr/>
          </p:nvSpPr>
          <p:spPr>
            <a:xfrm flipH="1" rot="10800000">
              <a:off x="7730260" y="1456223"/>
              <a:ext cx="16152" cy="12509"/>
            </a:xfrm>
            <a:custGeom>
              <a:rect b="b" l="l" r="r" t="t"/>
              <a:pathLst>
                <a:path extrusionOk="0" h="103" w="133">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flipH="1" rot="10800000">
              <a:off x="7673424" y="1456224"/>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flipH="1" rot="10800000">
              <a:off x="7619989"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flipH="1" rot="10800000">
              <a:off x="7566675"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flipH="1" rot="10800000">
              <a:off x="7513361" y="1456224"/>
              <a:ext cx="25503" cy="21738"/>
            </a:xfrm>
            <a:custGeom>
              <a:rect b="b" l="l" r="r" t="t"/>
              <a:pathLst>
                <a:path extrusionOk="0" h="179" w="21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flipH="1" rot="10800000">
              <a:off x="7463812" y="1456224"/>
              <a:ext cx="21617" cy="21738"/>
            </a:xfrm>
            <a:custGeom>
              <a:rect b="b" l="l" r="r" t="t"/>
              <a:pathLst>
                <a:path extrusionOk="0" h="179" w="178">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flipH="1" rot="10800000">
              <a:off x="7406855"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flipH="1" rot="10800000">
              <a:off x="7353541" y="1456224"/>
              <a:ext cx="25260" cy="21738"/>
            </a:xfrm>
            <a:custGeom>
              <a:rect b="b" l="l" r="r" t="t"/>
              <a:pathLst>
                <a:path extrusionOk="0" h="179" w="208">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flipH="1" rot="10800000">
              <a:off x="7303749" y="1456224"/>
              <a:ext cx="21738" cy="21738"/>
            </a:xfrm>
            <a:custGeom>
              <a:rect b="b" l="l" r="r" t="t"/>
              <a:pathLst>
                <a:path extrusionOk="0" h="179" w="179">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flipH="1" rot="10800000">
              <a:off x="7246792" y="1456224"/>
              <a:ext cx="25381" cy="21738"/>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flipH="1" rot="10800000">
              <a:off x="7193478" y="1456224"/>
              <a:ext cx="25260" cy="21738"/>
            </a:xfrm>
            <a:custGeom>
              <a:rect b="b" l="l" r="r" t="t"/>
              <a:pathLst>
                <a:path extrusionOk="0" h="179" w="208">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flipH="1" rot="10800000">
              <a:off x="7143808" y="1456224"/>
              <a:ext cx="21617" cy="21738"/>
            </a:xfrm>
            <a:custGeom>
              <a:rect b="b" l="l" r="r" t="t"/>
              <a:pathLst>
                <a:path extrusionOk="0" h="179" w="178">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flipH="1" rot="10800000">
              <a:off x="7086972"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flipH="1" rot="10800000">
              <a:off x="7783695" y="1402910"/>
              <a:ext cx="21131" cy="20767"/>
            </a:xfrm>
            <a:custGeom>
              <a:rect b="b" l="l" r="r" t="t"/>
              <a:pathLst>
                <a:path extrusionOk="0" h="171" w="174">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flipH="1" rot="10800000">
              <a:off x="7726738" y="1402910"/>
              <a:ext cx="25260" cy="21738"/>
            </a:xfrm>
            <a:custGeom>
              <a:rect b="b" l="l" r="r" t="t"/>
              <a:pathLst>
                <a:path extrusionOk="0" h="179" w="208">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
            <p:cNvSpPr/>
            <p:nvPr/>
          </p:nvSpPr>
          <p:spPr>
            <a:xfrm flipH="1" rot="10800000">
              <a:off x="7673424"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
            <p:cNvSpPr/>
            <p:nvPr/>
          </p:nvSpPr>
          <p:spPr>
            <a:xfrm flipH="1" rot="10800000">
              <a:off x="7619989" y="1402910"/>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
            <p:cNvSpPr/>
            <p:nvPr/>
          </p:nvSpPr>
          <p:spPr>
            <a:xfrm flipH="1" rot="10800000">
              <a:off x="7566675" y="1402910"/>
              <a:ext cx="25381" cy="21738"/>
            </a:xfrm>
            <a:custGeom>
              <a:rect b="b" l="l" r="r" t="t"/>
              <a:pathLst>
                <a:path extrusionOk="0" h="179" w="209">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
            <p:cNvSpPr/>
            <p:nvPr/>
          </p:nvSpPr>
          <p:spPr>
            <a:xfrm flipH="1" rot="10800000">
              <a:off x="7513361" y="1402910"/>
              <a:ext cx="25503" cy="21738"/>
            </a:xfrm>
            <a:custGeom>
              <a:rect b="b" l="l" r="r" t="t"/>
              <a:pathLst>
                <a:path extrusionOk="0" h="179" w="21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
            <p:cNvSpPr/>
            <p:nvPr/>
          </p:nvSpPr>
          <p:spPr>
            <a:xfrm flipH="1" rot="10800000">
              <a:off x="7460169" y="1402910"/>
              <a:ext cx="25260" cy="21738"/>
            </a:xfrm>
            <a:custGeom>
              <a:rect b="b" l="l" r="r" t="t"/>
              <a:pathLst>
                <a:path extrusionOk="0" h="179" w="208">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
            <p:cNvSpPr/>
            <p:nvPr/>
          </p:nvSpPr>
          <p:spPr>
            <a:xfrm flipH="1" rot="10800000">
              <a:off x="7406855"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
            <p:cNvSpPr/>
            <p:nvPr/>
          </p:nvSpPr>
          <p:spPr>
            <a:xfrm flipH="1" rot="10800000">
              <a:off x="7353541"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
            <p:cNvSpPr/>
            <p:nvPr/>
          </p:nvSpPr>
          <p:spPr>
            <a:xfrm flipH="1" rot="10800000">
              <a:off x="7300106" y="1402910"/>
              <a:ext cx="25381" cy="21738"/>
            </a:xfrm>
            <a:custGeom>
              <a:rect b="b" l="l" r="r" t="t"/>
              <a:pathLst>
                <a:path extrusionOk="0" h="179" w="209">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
            <p:cNvSpPr/>
            <p:nvPr/>
          </p:nvSpPr>
          <p:spPr>
            <a:xfrm flipH="1" rot="10800000">
              <a:off x="7246792" y="1402910"/>
              <a:ext cx="25381" cy="21738"/>
            </a:xfrm>
            <a:custGeom>
              <a:rect b="b" l="l" r="r" t="t"/>
              <a:pathLst>
                <a:path extrusionOk="0" h="179" w="209">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
            <p:cNvSpPr/>
            <p:nvPr/>
          </p:nvSpPr>
          <p:spPr>
            <a:xfrm flipH="1" rot="10800000">
              <a:off x="7193478" y="1402910"/>
              <a:ext cx="25260" cy="21738"/>
            </a:xfrm>
            <a:custGeom>
              <a:rect b="b" l="l" r="r" t="t"/>
              <a:pathLst>
                <a:path extrusionOk="0" h="179" w="208">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
            <p:cNvSpPr/>
            <p:nvPr/>
          </p:nvSpPr>
          <p:spPr>
            <a:xfrm flipH="1" rot="10800000">
              <a:off x="7140164" y="1402910"/>
              <a:ext cx="25260" cy="21738"/>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
            <p:cNvSpPr/>
            <p:nvPr/>
          </p:nvSpPr>
          <p:spPr>
            <a:xfrm flipH="1" rot="10800000">
              <a:off x="7086972"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
            <p:cNvSpPr/>
            <p:nvPr/>
          </p:nvSpPr>
          <p:spPr>
            <a:xfrm flipH="1" rot="10800000">
              <a:off x="7033537" y="1402910"/>
              <a:ext cx="25381" cy="21738"/>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
            <p:cNvSpPr/>
            <p:nvPr/>
          </p:nvSpPr>
          <p:spPr>
            <a:xfrm flipH="1" rot="10800000">
              <a:off x="7837009" y="1349596"/>
              <a:ext cx="20767" cy="21374"/>
            </a:xfrm>
            <a:custGeom>
              <a:rect b="b" l="l" r="r" t="t"/>
              <a:pathLst>
                <a:path extrusionOk="0" h="176" w="171">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
            <p:cNvSpPr/>
            <p:nvPr/>
          </p:nvSpPr>
          <p:spPr>
            <a:xfrm flipH="1" rot="10800000">
              <a:off x="7780052" y="1349596"/>
              <a:ext cx="25260" cy="21617"/>
            </a:xfrm>
            <a:custGeom>
              <a:rect b="b" l="l" r="r" t="t"/>
              <a:pathLst>
                <a:path extrusionOk="0" h="178" w="208">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
            <p:cNvSpPr/>
            <p:nvPr/>
          </p:nvSpPr>
          <p:spPr>
            <a:xfrm flipH="1" rot="10800000">
              <a:off x="7726738" y="1349596"/>
              <a:ext cx="25260" cy="21617"/>
            </a:xfrm>
            <a:custGeom>
              <a:rect b="b" l="l" r="r" t="t"/>
              <a:pathLst>
                <a:path extrusionOk="0" h="178" w="208">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
            <p:cNvSpPr/>
            <p:nvPr/>
          </p:nvSpPr>
          <p:spPr>
            <a:xfrm flipH="1" rot="10800000">
              <a:off x="7673424"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
            <p:cNvSpPr/>
            <p:nvPr/>
          </p:nvSpPr>
          <p:spPr>
            <a:xfrm flipH="1" rot="10800000">
              <a:off x="7619989" y="1349596"/>
              <a:ext cx="25381" cy="21617"/>
            </a:xfrm>
            <a:custGeom>
              <a:rect b="b" l="l" r="r" t="t"/>
              <a:pathLst>
                <a:path extrusionOk="0" h="178" w="209">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
            <p:cNvSpPr/>
            <p:nvPr/>
          </p:nvSpPr>
          <p:spPr>
            <a:xfrm flipH="1" rot="10800000">
              <a:off x="7566675"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
            <p:cNvSpPr/>
            <p:nvPr/>
          </p:nvSpPr>
          <p:spPr>
            <a:xfrm flipH="1" rot="10800000">
              <a:off x="7513361" y="1349596"/>
              <a:ext cx="25503" cy="21617"/>
            </a:xfrm>
            <a:custGeom>
              <a:rect b="b" l="l" r="r" t="t"/>
              <a:pathLst>
                <a:path extrusionOk="0" h="178" w="21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
            <p:cNvSpPr/>
            <p:nvPr/>
          </p:nvSpPr>
          <p:spPr>
            <a:xfrm flipH="1" rot="10800000">
              <a:off x="7460169" y="1349596"/>
              <a:ext cx="25260" cy="21617"/>
            </a:xfrm>
            <a:custGeom>
              <a:rect b="b" l="l" r="r" t="t"/>
              <a:pathLst>
                <a:path extrusionOk="0" h="178" w="208">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
            <p:cNvSpPr/>
            <p:nvPr/>
          </p:nvSpPr>
          <p:spPr>
            <a:xfrm flipH="1" rot="10800000">
              <a:off x="7406855"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
            <p:cNvSpPr/>
            <p:nvPr/>
          </p:nvSpPr>
          <p:spPr>
            <a:xfrm flipH="1" rot="10800000">
              <a:off x="7353541"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
            <p:cNvSpPr/>
            <p:nvPr/>
          </p:nvSpPr>
          <p:spPr>
            <a:xfrm flipH="1" rot="10800000">
              <a:off x="7300106" y="1349596"/>
              <a:ext cx="25381" cy="21617"/>
            </a:xfrm>
            <a:custGeom>
              <a:rect b="b" l="l" r="r" t="t"/>
              <a:pathLst>
                <a:path extrusionOk="0" h="178" w="209">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
            <p:cNvSpPr/>
            <p:nvPr/>
          </p:nvSpPr>
          <p:spPr>
            <a:xfrm flipH="1" rot="10800000">
              <a:off x="7246792"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
            <p:cNvSpPr/>
            <p:nvPr/>
          </p:nvSpPr>
          <p:spPr>
            <a:xfrm flipH="1" rot="10800000">
              <a:off x="7193478" y="1349596"/>
              <a:ext cx="25260" cy="21617"/>
            </a:xfrm>
            <a:custGeom>
              <a:rect b="b" l="l" r="r" t="t"/>
              <a:pathLst>
                <a:path extrusionOk="0" h="178" w="208">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
            <p:cNvSpPr/>
            <p:nvPr/>
          </p:nvSpPr>
          <p:spPr>
            <a:xfrm flipH="1" rot="10800000">
              <a:off x="7140164"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
            <p:cNvSpPr/>
            <p:nvPr/>
          </p:nvSpPr>
          <p:spPr>
            <a:xfrm flipH="1" rot="10800000">
              <a:off x="7086972"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
            <p:cNvSpPr/>
            <p:nvPr/>
          </p:nvSpPr>
          <p:spPr>
            <a:xfrm flipH="1" rot="10800000">
              <a:off x="7033537" y="1349596"/>
              <a:ext cx="25381" cy="21617"/>
            </a:xfrm>
            <a:custGeom>
              <a:rect b="b" l="l" r="r" t="t"/>
              <a:pathLst>
                <a:path extrusionOk="0" h="178" w="209">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
            <p:cNvSpPr/>
            <p:nvPr/>
          </p:nvSpPr>
          <p:spPr>
            <a:xfrm flipH="1" rot="10800000">
              <a:off x="6980223" y="1349596"/>
              <a:ext cx="25381" cy="21617"/>
            </a:xfrm>
            <a:custGeom>
              <a:rect b="b" l="l" r="r" t="t"/>
              <a:pathLst>
                <a:path extrusionOk="0" h="178" w="209">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
            <p:cNvSpPr/>
            <p:nvPr/>
          </p:nvSpPr>
          <p:spPr>
            <a:xfrm flipH="1" rot="10800000">
              <a:off x="6926909"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
            <p:cNvSpPr/>
            <p:nvPr/>
          </p:nvSpPr>
          <p:spPr>
            <a:xfrm flipH="1" rot="10800000">
              <a:off x="6873595"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
            <p:cNvSpPr/>
            <p:nvPr/>
          </p:nvSpPr>
          <p:spPr>
            <a:xfrm flipH="1" rot="10800000">
              <a:off x="7890323" y="1296403"/>
              <a:ext cx="9837" cy="14695"/>
            </a:xfrm>
            <a:custGeom>
              <a:rect b="b" l="l" r="r" t="t"/>
              <a:pathLst>
                <a:path extrusionOk="0" h="121" w="81">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
            <p:cNvSpPr/>
            <p:nvPr/>
          </p:nvSpPr>
          <p:spPr>
            <a:xfrm flipH="1" rot="10800000">
              <a:off x="7833244"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
            <p:cNvSpPr/>
            <p:nvPr/>
          </p:nvSpPr>
          <p:spPr>
            <a:xfrm flipH="1" rot="10800000">
              <a:off x="7780052" y="1296282"/>
              <a:ext cx="25260" cy="21617"/>
            </a:xfrm>
            <a:custGeom>
              <a:rect b="b" l="l" r="r" t="t"/>
              <a:pathLst>
                <a:path extrusionOk="0" h="178" w="208">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
            <p:cNvSpPr/>
            <p:nvPr/>
          </p:nvSpPr>
          <p:spPr>
            <a:xfrm flipH="1" rot="10800000">
              <a:off x="7726738" y="1296282"/>
              <a:ext cx="25260" cy="21617"/>
            </a:xfrm>
            <a:custGeom>
              <a:rect b="b" l="l" r="r" t="t"/>
              <a:pathLst>
                <a:path extrusionOk="0" h="178" w="208">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
            <p:cNvSpPr/>
            <p:nvPr/>
          </p:nvSpPr>
          <p:spPr>
            <a:xfrm flipH="1" rot="10800000">
              <a:off x="7673424" y="1296282"/>
              <a:ext cx="25260" cy="21617"/>
            </a:xfrm>
            <a:custGeom>
              <a:rect b="b" l="l" r="r" t="t"/>
              <a:pathLst>
                <a:path extrusionOk="0" h="178" w="208">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
            <p:cNvSpPr/>
            <p:nvPr/>
          </p:nvSpPr>
          <p:spPr>
            <a:xfrm flipH="1" rot="10800000">
              <a:off x="7619989" y="1296282"/>
              <a:ext cx="25381" cy="21617"/>
            </a:xfrm>
            <a:custGeom>
              <a:rect b="b" l="l" r="r" t="t"/>
              <a:pathLst>
                <a:path extrusionOk="0" h="178" w="209">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
            <p:cNvSpPr/>
            <p:nvPr/>
          </p:nvSpPr>
          <p:spPr>
            <a:xfrm flipH="1" rot="10800000">
              <a:off x="7566675"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
            <p:cNvSpPr/>
            <p:nvPr/>
          </p:nvSpPr>
          <p:spPr>
            <a:xfrm flipH="1" rot="10800000">
              <a:off x="7513361"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
            <p:cNvSpPr/>
            <p:nvPr/>
          </p:nvSpPr>
          <p:spPr>
            <a:xfrm flipH="1" rot="10800000">
              <a:off x="7460169" y="1296282"/>
              <a:ext cx="25260" cy="21617"/>
            </a:xfrm>
            <a:custGeom>
              <a:rect b="b" l="l" r="r" t="t"/>
              <a:pathLst>
                <a:path extrusionOk="0" h="178" w="208">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
            <p:cNvSpPr/>
            <p:nvPr/>
          </p:nvSpPr>
          <p:spPr>
            <a:xfrm flipH="1" rot="10800000">
              <a:off x="7406855"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
            <p:cNvSpPr/>
            <p:nvPr/>
          </p:nvSpPr>
          <p:spPr>
            <a:xfrm flipH="1" rot="10800000">
              <a:off x="7353541" y="1296282"/>
              <a:ext cx="25260" cy="21617"/>
            </a:xfrm>
            <a:custGeom>
              <a:rect b="b" l="l" r="r" t="t"/>
              <a:pathLst>
                <a:path extrusionOk="0" h="178" w="208">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
            <p:cNvSpPr/>
            <p:nvPr/>
          </p:nvSpPr>
          <p:spPr>
            <a:xfrm flipH="1" rot="10800000">
              <a:off x="7300106" y="1296282"/>
              <a:ext cx="25381" cy="21617"/>
            </a:xfrm>
            <a:custGeom>
              <a:rect b="b" l="l" r="r" t="t"/>
              <a:pathLst>
                <a:path extrusionOk="0" h="178" w="209">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
            <p:cNvSpPr/>
            <p:nvPr/>
          </p:nvSpPr>
          <p:spPr>
            <a:xfrm flipH="1" rot="10800000">
              <a:off x="7246792"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
            <p:cNvSpPr/>
            <p:nvPr/>
          </p:nvSpPr>
          <p:spPr>
            <a:xfrm flipH="1" rot="10800000">
              <a:off x="7193478" y="1296282"/>
              <a:ext cx="25260" cy="21617"/>
            </a:xfrm>
            <a:custGeom>
              <a:rect b="b" l="l" r="r" t="t"/>
              <a:pathLst>
                <a:path extrusionOk="0" h="178" w="208">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
            <p:cNvSpPr/>
            <p:nvPr/>
          </p:nvSpPr>
          <p:spPr>
            <a:xfrm flipH="1" rot="10800000">
              <a:off x="7140164" y="1296282"/>
              <a:ext cx="25260" cy="21617"/>
            </a:xfrm>
            <a:custGeom>
              <a:rect b="b" l="l" r="r" t="t"/>
              <a:pathLst>
                <a:path extrusionOk="0" h="178" w="208">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
            <p:cNvSpPr/>
            <p:nvPr/>
          </p:nvSpPr>
          <p:spPr>
            <a:xfrm flipH="1" rot="10800000">
              <a:off x="7086972"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
            <p:cNvSpPr/>
            <p:nvPr/>
          </p:nvSpPr>
          <p:spPr>
            <a:xfrm flipH="1" rot="10800000">
              <a:off x="7033537" y="1296282"/>
              <a:ext cx="25381" cy="21617"/>
            </a:xfrm>
            <a:custGeom>
              <a:rect b="b" l="l" r="r" t="t"/>
              <a:pathLst>
                <a:path extrusionOk="0" h="178" w="209">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
            <p:cNvSpPr/>
            <p:nvPr/>
          </p:nvSpPr>
          <p:spPr>
            <a:xfrm flipH="1" rot="10800000">
              <a:off x="6980223" y="1296282"/>
              <a:ext cx="25381" cy="21617"/>
            </a:xfrm>
            <a:custGeom>
              <a:rect b="b" l="l" r="r" t="t"/>
              <a:pathLst>
                <a:path extrusionOk="0" h="178" w="209">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
            <p:cNvSpPr/>
            <p:nvPr/>
          </p:nvSpPr>
          <p:spPr>
            <a:xfrm flipH="1" rot="10800000">
              <a:off x="6926909"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
            <p:cNvSpPr/>
            <p:nvPr/>
          </p:nvSpPr>
          <p:spPr>
            <a:xfrm flipH="1" rot="10800000">
              <a:off x="6873595" y="1296282"/>
              <a:ext cx="25260" cy="21617"/>
            </a:xfrm>
            <a:custGeom>
              <a:rect b="b" l="l" r="r" t="t"/>
              <a:pathLst>
                <a:path extrusionOk="0" h="178" w="208">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
            <p:cNvSpPr/>
            <p:nvPr/>
          </p:nvSpPr>
          <p:spPr>
            <a:xfrm flipH="1" rot="10800000">
              <a:off x="6820281" y="1296282"/>
              <a:ext cx="25260" cy="21617"/>
            </a:xfrm>
            <a:custGeom>
              <a:rect b="b" l="l" r="r" t="t"/>
              <a:pathLst>
                <a:path extrusionOk="0" h="178" w="208">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
            <p:cNvSpPr/>
            <p:nvPr/>
          </p:nvSpPr>
          <p:spPr>
            <a:xfrm flipH="1" rot="10800000">
              <a:off x="6767089" y="1296282"/>
              <a:ext cx="25260" cy="21617"/>
            </a:xfrm>
            <a:custGeom>
              <a:rect b="b" l="l" r="r" t="t"/>
              <a:pathLst>
                <a:path extrusionOk="0" h="178" w="208">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
            <p:cNvSpPr/>
            <p:nvPr/>
          </p:nvSpPr>
          <p:spPr>
            <a:xfrm flipH="1" rot="10800000">
              <a:off x="7886558"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
            <p:cNvSpPr/>
            <p:nvPr/>
          </p:nvSpPr>
          <p:spPr>
            <a:xfrm flipH="1" rot="10800000">
              <a:off x="7833244"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
            <p:cNvSpPr/>
            <p:nvPr/>
          </p:nvSpPr>
          <p:spPr>
            <a:xfrm flipH="1" rot="10800000">
              <a:off x="7780052" y="1242968"/>
              <a:ext cx="25260" cy="21738"/>
            </a:xfrm>
            <a:custGeom>
              <a:rect b="b" l="l" r="r" t="t"/>
              <a:pathLst>
                <a:path extrusionOk="0" h="179" w="208">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
            <p:cNvSpPr/>
            <p:nvPr/>
          </p:nvSpPr>
          <p:spPr>
            <a:xfrm flipH="1" rot="10800000">
              <a:off x="7726738" y="1242968"/>
              <a:ext cx="25260" cy="21738"/>
            </a:xfrm>
            <a:custGeom>
              <a:rect b="b" l="l" r="r" t="t"/>
              <a:pathLst>
                <a:path extrusionOk="0" h="179" w="208">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
            <p:cNvSpPr/>
            <p:nvPr/>
          </p:nvSpPr>
          <p:spPr>
            <a:xfrm flipH="1" rot="10800000">
              <a:off x="7673424" y="1242968"/>
              <a:ext cx="25260" cy="21738"/>
            </a:xfrm>
            <a:custGeom>
              <a:rect b="b" l="l" r="r" t="t"/>
              <a:pathLst>
                <a:path extrusionOk="0" h="179" w="208">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
            <p:cNvSpPr/>
            <p:nvPr/>
          </p:nvSpPr>
          <p:spPr>
            <a:xfrm flipH="1" rot="10800000">
              <a:off x="7619989"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
            <p:cNvSpPr/>
            <p:nvPr/>
          </p:nvSpPr>
          <p:spPr>
            <a:xfrm flipH="1" rot="10800000">
              <a:off x="7566675"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
            <p:cNvSpPr/>
            <p:nvPr/>
          </p:nvSpPr>
          <p:spPr>
            <a:xfrm flipH="1" rot="10800000">
              <a:off x="7513361"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
            <p:cNvSpPr/>
            <p:nvPr/>
          </p:nvSpPr>
          <p:spPr>
            <a:xfrm flipH="1" rot="10800000">
              <a:off x="7460169" y="1242968"/>
              <a:ext cx="25260" cy="21738"/>
            </a:xfrm>
            <a:custGeom>
              <a:rect b="b" l="l" r="r" t="t"/>
              <a:pathLst>
                <a:path extrusionOk="0" h="179" w="208">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
            <p:cNvSpPr/>
            <p:nvPr/>
          </p:nvSpPr>
          <p:spPr>
            <a:xfrm flipH="1" rot="10800000">
              <a:off x="7406855"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
            <p:cNvSpPr/>
            <p:nvPr/>
          </p:nvSpPr>
          <p:spPr>
            <a:xfrm flipH="1" rot="10800000">
              <a:off x="7353541" y="1242968"/>
              <a:ext cx="25260" cy="21738"/>
            </a:xfrm>
            <a:custGeom>
              <a:rect b="b" l="l" r="r" t="t"/>
              <a:pathLst>
                <a:path extrusionOk="0" h="179" w="208">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
            <p:cNvSpPr/>
            <p:nvPr/>
          </p:nvSpPr>
          <p:spPr>
            <a:xfrm flipH="1" rot="10800000">
              <a:off x="7300106" y="1242968"/>
              <a:ext cx="25381" cy="21738"/>
            </a:xfrm>
            <a:custGeom>
              <a:rect b="b" l="l" r="r" t="t"/>
              <a:pathLst>
                <a:path extrusionOk="0" h="179" w="209">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
            <p:cNvSpPr/>
            <p:nvPr/>
          </p:nvSpPr>
          <p:spPr>
            <a:xfrm flipH="1" rot="10800000">
              <a:off x="7246792"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
            <p:cNvSpPr/>
            <p:nvPr/>
          </p:nvSpPr>
          <p:spPr>
            <a:xfrm flipH="1" rot="10800000">
              <a:off x="7193478" y="1242968"/>
              <a:ext cx="25260" cy="21738"/>
            </a:xfrm>
            <a:custGeom>
              <a:rect b="b" l="l" r="r" t="t"/>
              <a:pathLst>
                <a:path extrusionOk="0" h="179" w="208">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
            <p:cNvSpPr/>
            <p:nvPr/>
          </p:nvSpPr>
          <p:spPr>
            <a:xfrm flipH="1" rot="10800000">
              <a:off x="7140164" y="1242968"/>
              <a:ext cx="25260" cy="21738"/>
            </a:xfrm>
            <a:custGeom>
              <a:rect b="b" l="l" r="r" t="t"/>
              <a:pathLst>
                <a:path extrusionOk="0" h="179" w="208">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
            <p:cNvSpPr/>
            <p:nvPr/>
          </p:nvSpPr>
          <p:spPr>
            <a:xfrm flipH="1" rot="10800000">
              <a:off x="7086972"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
            <p:cNvSpPr/>
            <p:nvPr/>
          </p:nvSpPr>
          <p:spPr>
            <a:xfrm flipH="1" rot="10800000">
              <a:off x="7033537" y="1242968"/>
              <a:ext cx="25381" cy="21738"/>
            </a:xfrm>
            <a:custGeom>
              <a:rect b="b" l="l" r="r" t="t"/>
              <a:pathLst>
                <a:path extrusionOk="0" h="179" w="209">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
            <p:cNvSpPr/>
            <p:nvPr/>
          </p:nvSpPr>
          <p:spPr>
            <a:xfrm flipH="1" rot="10800000">
              <a:off x="6980223" y="1242968"/>
              <a:ext cx="25381" cy="21738"/>
            </a:xfrm>
            <a:custGeom>
              <a:rect b="b" l="l" r="r" t="t"/>
              <a:pathLst>
                <a:path extrusionOk="0" h="179" w="209">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
            <p:cNvSpPr/>
            <p:nvPr/>
          </p:nvSpPr>
          <p:spPr>
            <a:xfrm flipH="1" rot="10800000">
              <a:off x="6926909"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
            <p:cNvSpPr/>
            <p:nvPr/>
          </p:nvSpPr>
          <p:spPr>
            <a:xfrm flipH="1" rot="10800000">
              <a:off x="6873595" y="1242968"/>
              <a:ext cx="25260" cy="21738"/>
            </a:xfrm>
            <a:custGeom>
              <a:rect b="b" l="l" r="r" t="t"/>
              <a:pathLst>
                <a:path extrusionOk="0" h="179" w="208">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
            <p:cNvSpPr/>
            <p:nvPr/>
          </p:nvSpPr>
          <p:spPr>
            <a:xfrm flipH="1" rot="10800000">
              <a:off x="6820281" y="1242968"/>
              <a:ext cx="25260" cy="21738"/>
            </a:xfrm>
            <a:custGeom>
              <a:rect b="b" l="l" r="r" t="t"/>
              <a:pathLst>
                <a:path extrusionOk="0" h="179" w="208">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
            <p:cNvSpPr/>
            <p:nvPr/>
          </p:nvSpPr>
          <p:spPr>
            <a:xfrm flipH="1" rot="10800000">
              <a:off x="6767089" y="1242968"/>
              <a:ext cx="25260" cy="21738"/>
            </a:xfrm>
            <a:custGeom>
              <a:rect b="b" l="l" r="r" t="t"/>
              <a:pathLst>
                <a:path extrusionOk="0" h="179" w="208">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
            <p:cNvSpPr/>
            <p:nvPr/>
          </p:nvSpPr>
          <p:spPr>
            <a:xfrm flipH="1" rot="10800000">
              <a:off x="6713654" y="1242968"/>
              <a:ext cx="25381" cy="21738"/>
            </a:xfrm>
            <a:custGeom>
              <a:rect b="b" l="l" r="r" t="t"/>
              <a:pathLst>
                <a:path extrusionOk="0" h="179" w="209">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
            <p:cNvSpPr/>
            <p:nvPr/>
          </p:nvSpPr>
          <p:spPr>
            <a:xfrm flipH="1" rot="10800000">
              <a:off x="7890323" y="1189654"/>
              <a:ext cx="21617" cy="21738"/>
            </a:xfrm>
            <a:custGeom>
              <a:rect b="b" l="l" r="r" t="t"/>
              <a:pathLst>
                <a:path extrusionOk="0" h="179" w="178">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
            <p:cNvSpPr/>
            <p:nvPr/>
          </p:nvSpPr>
          <p:spPr>
            <a:xfrm flipH="1" rot="10800000">
              <a:off x="7833244" y="1189654"/>
              <a:ext cx="25503" cy="21738"/>
            </a:xfrm>
            <a:custGeom>
              <a:rect b="b" l="l" r="r" t="t"/>
              <a:pathLst>
                <a:path extrusionOk="0" h="179" w="21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
            <p:cNvSpPr/>
            <p:nvPr/>
          </p:nvSpPr>
          <p:spPr>
            <a:xfrm flipH="1" rot="10800000">
              <a:off x="7780052" y="1189654"/>
              <a:ext cx="25260" cy="21738"/>
            </a:xfrm>
            <a:custGeom>
              <a:rect b="b" l="l" r="r" t="t"/>
              <a:pathLst>
                <a:path extrusionOk="0" h="179" w="208">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
            <p:cNvSpPr/>
            <p:nvPr/>
          </p:nvSpPr>
          <p:spPr>
            <a:xfrm flipH="1" rot="10800000">
              <a:off x="7726738" y="1189654"/>
              <a:ext cx="25260" cy="21738"/>
            </a:xfrm>
            <a:custGeom>
              <a:rect b="b" l="l" r="r" t="t"/>
              <a:pathLst>
                <a:path extrusionOk="0" h="179" w="208">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
            <p:cNvSpPr/>
            <p:nvPr/>
          </p:nvSpPr>
          <p:spPr>
            <a:xfrm flipH="1" rot="10800000">
              <a:off x="7673424" y="1189654"/>
              <a:ext cx="25260" cy="21738"/>
            </a:xfrm>
            <a:custGeom>
              <a:rect b="b" l="l" r="r" t="t"/>
              <a:pathLst>
                <a:path extrusionOk="0" h="179" w="208">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
            <p:cNvSpPr/>
            <p:nvPr/>
          </p:nvSpPr>
          <p:spPr>
            <a:xfrm flipH="1" rot="10800000">
              <a:off x="7619989"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
            <p:cNvSpPr/>
            <p:nvPr/>
          </p:nvSpPr>
          <p:spPr>
            <a:xfrm flipH="1" rot="10800000">
              <a:off x="7566675"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
            <p:cNvSpPr/>
            <p:nvPr/>
          </p:nvSpPr>
          <p:spPr>
            <a:xfrm flipH="1" rot="10800000">
              <a:off x="7513361" y="1189654"/>
              <a:ext cx="25503" cy="21738"/>
            </a:xfrm>
            <a:custGeom>
              <a:rect b="b" l="l" r="r" t="t"/>
              <a:pathLst>
                <a:path extrusionOk="0" h="179" w="21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
            <p:cNvSpPr/>
            <p:nvPr/>
          </p:nvSpPr>
          <p:spPr>
            <a:xfrm flipH="1" rot="10800000">
              <a:off x="7463812" y="1189654"/>
              <a:ext cx="21617" cy="21738"/>
            </a:xfrm>
            <a:custGeom>
              <a:rect b="b" l="l" r="r" t="t"/>
              <a:pathLst>
                <a:path extrusionOk="0" h="179" w="178">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
            <p:cNvSpPr/>
            <p:nvPr/>
          </p:nvSpPr>
          <p:spPr>
            <a:xfrm flipH="1" rot="10800000">
              <a:off x="7406855"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
            <p:cNvSpPr/>
            <p:nvPr/>
          </p:nvSpPr>
          <p:spPr>
            <a:xfrm flipH="1" rot="10800000">
              <a:off x="7353541" y="1189654"/>
              <a:ext cx="25260" cy="21738"/>
            </a:xfrm>
            <a:custGeom>
              <a:rect b="b" l="l" r="r" t="t"/>
              <a:pathLst>
                <a:path extrusionOk="0" h="179" w="208">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
            <p:cNvSpPr/>
            <p:nvPr/>
          </p:nvSpPr>
          <p:spPr>
            <a:xfrm flipH="1" rot="10800000">
              <a:off x="7303749" y="1189654"/>
              <a:ext cx="21738" cy="21738"/>
            </a:xfrm>
            <a:custGeom>
              <a:rect b="b" l="l" r="r" t="t"/>
              <a:pathLst>
                <a:path extrusionOk="0" h="179" w="179">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
            <p:cNvSpPr/>
            <p:nvPr/>
          </p:nvSpPr>
          <p:spPr>
            <a:xfrm flipH="1" rot="10800000">
              <a:off x="7246792"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
            <p:cNvSpPr/>
            <p:nvPr/>
          </p:nvSpPr>
          <p:spPr>
            <a:xfrm flipH="1" rot="10800000">
              <a:off x="7193478" y="1189654"/>
              <a:ext cx="25260" cy="21738"/>
            </a:xfrm>
            <a:custGeom>
              <a:rect b="b" l="l" r="r" t="t"/>
              <a:pathLst>
                <a:path extrusionOk="0" h="179" w="208">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
            <p:cNvSpPr/>
            <p:nvPr/>
          </p:nvSpPr>
          <p:spPr>
            <a:xfrm flipH="1" rot="10800000">
              <a:off x="7143808" y="1189654"/>
              <a:ext cx="21617" cy="21738"/>
            </a:xfrm>
            <a:custGeom>
              <a:rect b="b" l="l" r="r" t="t"/>
              <a:pathLst>
                <a:path extrusionOk="0" h="179" w="178">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
            <p:cNvSpPr/>
            <p:nvPr/>
          </p:nvSpPr>
          <p:spPr>
            <a:xfrm flipH="1" rot="10800000">
              <a:off x="7086972"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
            <p:cNvSpPr/>
            <p:nvPr/>
          </p:nvSpPr>
          <p:spPr>
            <a:xfrm flipH="1" rot="10800000">
              <a:off x="7033537" y="1189654"/>
              <a:ext cx="25381" cy="21738"/>
            </a:xfrm>
            <a:custGeom>
              <a:rect b="b" l="l" r="r" t="t"/>
              <a:pathLst>
                <a:path extrusionOk="0" h="179" w="209">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
            <p:cNvSpPr/>
            <p:nvPr/>
          </p:nvSpPr>
          <p:spPr>
            <a:xfrm flipH="1" rot="10800000">
              <a:off x="6980223" y="1189654"/>
              <a:ext cx="25381" cy="21738"/>
            </a:xfrm>
            <a:custGeom>
              <a:rect b="b" l="l" r="r" t="t"/>
              <a:pathLst>
                <a:path extrusionOk="0" h="179" w="209">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
            <p:cNvSpPr/>
            <p:nvPr/>
          </p:nvSpPr>
          <p:spPr>
            <a:xfrm flipH="1" rot="10800000">
              <a:off x="6926909"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
            <p:cNvSpPr/>
            <p:nvPr/>
          </p:nvSpPr>
          <p:spPr>
            <a:xfrm flipH="1" rot="10800000">
              <a:off x="6873595" y="1189654"/>
              <a:ext cx="25260" cy="21738"/>
            </a:xfrm>
            <a:custGeom>
              <a:rect b="b" l="l" r="r" t="t"/>
              <a:pathLst>
                <a:path extrusionOk="0" h="179" w="208">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
            <p:cNvSpPr/>
            <p:nvPr/>
          </p:nvSpPr>
          <p:spPr>
            <a:xfrm flipH="1" rot="10800000">
              <a:off x="6820281" y="1189654"/>
              <a:ext cx="25260" cy="21738"/>
            </a:xfrm>
            <a:custGeom>
              <a:rect b="b" l="l" r="r" t="t"/>
              <a:pathLst>
                <a:path extrusionOk="0" h="179" w="208">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
            <p:cNvSpPr/>
            <p:nvPr/>
          </p:nvSpPr>
          <p:spPr>
            <a:xfrm flipH="1" rot="10800000">
              <a:off x="6767089" y="1189654"/>
              <a:ext cx="25260" cy="21738"/>
            </a:xfrm>
            <a:custGeom>
              <a:rect b="b" l="l" r="r" t="t"/>
              <a:pathLst>
                <a:path extrusionOk="0" h="179" w="208">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
            <p:cNvSpPr/>
            <p:nvPr/>
          </p:nvSpPr>
          <p:spPr>
            <a:xfrm flipH="1" rot="10800000">
              <a:off x="6713654" y="1189654"/>
              <a:ext cx="25381" cy="21738"/>
            </a:xfrm>
            <a:custGeom>
              <a:rect b="b" l="l" r="r" t="t"/>
              <a:pathLst>
                <a:path extrusionOk="0" h="179" w="209">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
            <p:cNvSpPr/>
            <p:nvPr/>
          </p:nvSpPr>
          <p:spPr>
            <a:xfrm flipH="1" rot="10800000">
              <a:off x="7886558" y="1136340"/>
              <a:ext cx="25381" cy="21738"/>
            </a:xfrm>
            <a:custGeom>
              <a:rect b="b" l="l" r="r" t="t"/>
              <a:pathLst>
                <a:path extrusionOk="0" h="179" w="209">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
            <p:cNvSpPr/>
            <p:nvPr/>
          </p:nvSpPr>
          <p:spPr>
            <a:xfrm flipH="1" rot="10800000">
              <a:off x="7833244"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
            <p:cNvSpPr/>
            <p:nvPr/>
          </p:nvSpPr>
          <p:spPr>
            <a:xfrm flipH="1" rot="10800000">
              <a:off x="7780052" y="1136340"/>
              <a:ext cx="25260" cy="21738"/>
            </a:xfrm>
            <a:custGeom>
              <a:rect b="b" l="l" r="r" t="t"/>
              <a:pathLst>
                <a:path extrusionOk="0" h="179" w="208">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
            <p:cNvSpPr/>
            <p:nvPr/>
          </p:nvSpPr>
          <p:spPr>
            <a:xfrm flipH="1" rot="10800000">
              <a:off x="7726738" y="1136340"/>
              <a:ext cx="25260" cy="21738"/>
            </a:xfrm>
            <a:custGeom>
              <a:rect b="b" l="l" r="r" t="t"/>
              <a:pathLst>
                <a:path extrusionOk="0" h="179" w="208">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
            <p:cNvSpPr/>
            <p:nvPr/>
          </p:nvSpPr>
          <p:spPr>
            <a:xfrm flipH="1" rot="10800000">
              <a:off x="7673424"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
            <p:cNvSpPr/>
            <p:nvPr/>
          </p:nvSpPr>
          <p:spPr>
            <a:xfrm flipH="1" rot="10800000">
              <a:off x="7619989" y="1136340"/>
              <a:ext cx="25381" cy="21738"/>
            </a:xfrm>
            <a:custGeom>
              <a:rect b="b" l="l" r="r" t="t"/>
              <a:pathLst>
                <a:path extrusionOk="0" h="179" w="209">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
            <p:cNvSpPr/>
            <p:nvPr/>
          </p:nvSpPr>
          <p:spPr>
            <a:xfrm flipH="1" rot="10800000">
              <a:off x="7566675" y="1136340"/>
              <a:ext cx="25381" cy="21738"/>
            </a:xfrm>
            <a:custGeom>
              <a:rect b="b" l="l" r="r" t="t"/>
              <a:pathLst>
                <a:path extrusionOk="0" h="179" w="209">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
            <p:cNvSpPr/>
            <p:nvPr/>
          </p:nvSpPr>
          <p:spPr>
            <a:xfrm flipH="1" rot="10800000">
              <a:off x="7513361"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
            <p:cNvSpPr/>
            <p:nvPr/>
          </p:nvSpPr>
          <p:spPr>
            <a:xfrm flipH="1" rot="10800000">
              <a:off x="7460169" y="1136340"/>
              <a:ext cx="25260" cy="21738"/>
            </a:xfrm>
            <a:custGeom>
              <a:rect b="b" l="l" r="r" t="t"/>
              <a:pathLst>
                <a:path extrusionOk="0" h="179" w="208">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
            <p:cNvSpPr/>
            <p:nvPr/>
          </p:nvSpPr>
          <p:spPr>
            <a:xfrm flipH="1" rot="10800000">
              <a:off x="7406855"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
            <p:cNvSpPr/>
            <p:nvPr/>
          </p:nvSpPr>
          <p:spPr>
            <a:xfrm flipH="1" rot="10800000">
              <a:off x="7353541"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
            <p:cNvSpPr/>
            <p:nvPr/>
          </p:nvSpPr>
          <p:spPr>
            <a:xfrm flipH="1" rot="10800000">
              <a:off x="7300106" y="1136340"/>
              <a:ext cx="25381" cy="21738"/>
            </a:xfrm>
            <a:custGeom>
              <a:rect b="b" l="l" r="r" t="t"/>
              <a:pathLst>
                <a:path extrusionOk="0" h="179" w="209">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
            <p:cNvSpPr/>
            <p:nvPr/>
          </p:nvSpPr>
          <p:spPr>
            <a:xfrm flipH="1" rot="10800000">
              <a:off x="7246792" y="1136340"/>
              <a:ext cx="25381" cy="21738"/>
            </a:xfrm>
            <a:custGeom>
              <a:rect b="b" l="l" r="r" t="t"/>
              <a:pathLst>
                <a:path extrusionOk="0" h="179" w="209">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
            <p:cNvSpPr/>
            <p:nvPr/>
          </p:nvSpPr>
          <p:spPr>
            <a:xfrm flipH="1" rot="10800000">
              <a:off x="7193478" y="1136340"/>
              <a:ext cx="25260" cy="21738"/>
            </a:xfrm>
            <a:custGeom>
              <a:rect b="b" l="l" r="r" t="t"/>
              <a:pathLst>
                <a:path extrusionOk="0" h="179" w="208">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
            <p:cNvSpPr/>
            <p:nvPr/>
          </p:nvSpPr>
          <p:spPr>
            <a:xfrm flipH="1" rot="10800000">
              <a:off x="7140164"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
            <p:cNvSpPr/>
            <p:nvPr/>
          </p:nvSpPr>
          <p:spPr>
            <a:xfrm flipH="1" rot="10800000">
              <a:off x="7086972"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
            <p:cNvSpPr/>
            <p:nvPr/>
          </p:nvSpPr>
          <p:spPr>
            <a:xfrm flipH="1" rot="10800000">
              <a:off x="7033537"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
            <p:cNvSpPr/>
            <p:nvPr/>
          </p:nvSpPr>
          <p:spPr>
            <a:xfrm flipH="1" rot="10800000">
              <a:off x="6980223" y="1136340"/>
              <a:ext cx="25381" cy="21738"/>
            </a:xfrm>
            <a:custGeom>
              <a:rect b="b" l="l" r="r" t="t"/>
              <a:pathLst>
                <a:path extrusionOk="0" h="179" w="209">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
            <p:cNvSpPr/>
            <p:nvPr/>
          </p:nvSpPr>
          <p:spPr>
            <a:xfrm flipH="1" rot="10800000">
              <a:off x="6926909" y="1136340"/>
              <a:ext cx="25381" cy="21738"/>
            </a:xfrm>
            <a:custGeom>
              <a:rect b="b" l="l" r="r" t="t"/>
              <a:pathLst>
                <a:path extrusionOk="0" h="179" w="209">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
            <p:cNvSpPr/>
            <p:nvPr/>
          </p:nvSpPr>
          <p:spPr>
            <a:xfrm flipH="1" rot="10800000">
              <a:off x="6873595"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
            <p:cNvSpPr/>
            <p:nvPr/>
          </p:nvSpPr>
          <p:spPr>
            <a:xfrm flipH="1" rot="10800000">
              <a:off x="6820281" y="1136340"/>
              <a:ext cx="25260" cy="21738"/>
            </a:xfrm>
            <a:custGeom>
              <a:rect b="b" l="l" r="r" t="t"/>
              <a:pathLst>
                <a:path extrusionOk="0" h="179" w="208">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
            <p:cNvSpPr/>
            <p:nvPr/>
          </p:nvSpPr>
          <p:spPr>
            <a:xfrm flipH="1" rot="10800000">
              <a:off x="6767089" y="1136340"/>
              <a:ext cx="25260" cy="21738"/>
            </a:xfrm>
            <a:custGeom>
              <a:rect b="b" l="l" r="r" t="t"/>
              <a:pathLst>
                <a:path extrusionOk="0" h="179" w="208">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
            <p:cNvSpPr/>
            <p:nvPr/>
          </p:nvSpPr>
          <p:spPr>
            <a:xfrm flipH="1" rot="10800000">
              <a:off x="6713654"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
            <p:cNvSpPr/>
            <p:nvPr/>
          </p:nvSpPr>
          <p:spPr>
            <a:xfrm flipH="1" rot="10800000">
              <a:off x="7886680" y="1083027"/>
              <a:ext cx="25260" cy="21617"/>
            </a:xfrm>
            <a:custGeom>
              <a:rect b="b" l="l" r="r" t="t"/>
              <a:pathLst>
                <a:path extrusionOk="0" h="178" w="208">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
            <p:cNvSpPr/>
            <p:nvPr/>
          </p:nvSpPr>
          <p:spPr>
            <a:xfrm flipH="1" rot="10800000">
              <a:off x="7837009" y="1083027"/>
              <a:ext cx="25260" cy="21738"/>
            </a:xfrm>
            <a:custGeom>
              <a:rect b="b" l="l" r="r" t="t"/>
              <a:pathLst>
                <a:path extrusionOk="0" h="179" w="208">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
            <p:cNvSpPr/>
            <p:nvPr/>
          </p:nvSpPr>
          <p:spPr>
            <a:xfrm flipH="1" rot="10800000">
              <a:off x="7780052" y="1083027"/>
              <a:ext cx="25260" cy="21617"/>
            </a:xfrm>
            <a:custGeom>
              <a:rect b="b" l="l" r="r" t="t"/>
              <a:pathLst>
                <a:path extrusionOk="0" h="178" w="208">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
            <p:cNvSpPr/>
            <p:nvPr/>
          </p:nvSpPr>
          <p:spPr>
            <a:xfrm flipH="1" rot="10800000">
              <a:off x="7726738" y="1083027"/>
              <a:ext cx="25260" cy="21617"/>
            </a:xfrm>
            <a:custGeom>
              <a:rect b="b" l="l" r="r" t="t"/>
              <a:pathLst>
                <a:path extrusionOk="0" h="178" w="208">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
            <p:cNvSpPr/>
            <p:nvPr/>
          </p:nvSpPr>
          <p:spPr>
            <a:xfrm flipH="1" rot="10800000">
              <a:off x="7673424" y="1083027"/>
              <a:ext cx="25260" cy="21617"/>
            </a:xfrm>
            <a:custGeom>
              <a:rect b="b" l="l" r="r" t="t"/>
              <a:pathLst>
                <a:path extrusionOk="0" h="178" w="208">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
            <p:cNvSpPr/>
            <p:nvPr/>
          </p:nvSpPr>
          <p:spPr>
            <a:xfrm flipH="1" rot="10800000">
              <a:off x="7619989" y="1083027"/>
              <a:ext cx="25381" cy="21617"/>
            </a:xfrm>
            <a:custGeom>
              <a:rect b="b" l="l" r="r" t="t"/>
              <a:pathLst>
                <a:path extrusionOk="0" h="178" w="209">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
            <p:cNvSpPr/>
            <p:nvPr/>
          </p:nvSpPr>
          <p:spPr>
            <a:xfrm flipH="1" rot="10800000">
              <a:off x="7566797" y="1083027"/>
              <a:ext cx="25260" cy="21617"/>
            </a:xfrm>
            <a:custGeom>
              <a:rect b="b" l="l" r="r" t="t"/>
              <a:pathLst>
                <a:path extrusionOk="0" h="178" w="208">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
            <p:cNvSpPr/>
            <p:nvPr/>
          </p:nvSpPr>
          <p:spPr>
            <a:xfrm flipH="1" rot="10800000">
              <a:off x="7513361" y="1083027"/>
              <a:ext cx="25503" cy="21617"/>
            </a:xfrm>
            <a:custGeom>
              <a:rect b="b" l="l" r="r" t="t"/>
              <a:pathLst>
                <a:path extrusionOk="0" h="178" w="21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
            <p:cNvSpPr/>
            <p:nvPr/>
          </p:nvSpPr>
          <p:spPr>
            <a:xfrm flipH="1" rot="10800000">
              <a:off x="7460169"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
            <p:cNvSpPr/>
            <p:nvPr/>
          </p:nvSpPr>
          <p:spPr>
            <a:xfrm flipH="1" rot="10800000">
              <a:off x="7406855" y="1083027"/>
              <a:ext cx="25260" cy="21617"/>
            </a:xfrm>
            <a:custGeom>
              <a:rect b="b" l="l" r="r" t="t"/>
              <a:pathLst>
                <a:path extrusionOk="0" h="178" w="208">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
            <p:cNvSpPr/>
            <p:nvPr/>
          </p:nvSpPr>
          <p:spPr>
            <a:xfrm flipH="1" rot="10800000">
              <a:off x="7353541" y="1083027"/>
              <a:ext cx="25260" cy="21617"/>
            </a:xfrm>
            <a:custGeom>
              <a:rect b="b" l="l" r="r" t="t"/>
              <a:pathLst>
                <a:path extrusionOk="0" h="178" w="208">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
            <p:cNvSpPr/>
            <p:nvPr/>
          </p:nvSpPr>
          <p:spPr>
            <a:xfrm flipH="1" rot="10800000">
              <a:off x="7300106" y="1083027"/>
              <a:ext cx="25381" cy="21617"/>
            </a:xfrm>
            <a:custGeom>
              <a:rect b="b" l="l" r="r" t="t"/>
              <a:pathLst>
                <a:path extrusionOk="0" h="178" w="209">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
            <p:cNvSpPr/>
            <p:nvPr/>
          </p:nvSpPr>
          <p:spPr>
            <a:xfrm flipH="1" rot="10800000">
              <a:off x="7246792" y="1083027"/>
              <a:ext cx="25381" cy="21617"/>
            </a:xfrm>
            <a:custGeom>
              <a:rect b="b" l="l" r="r" t="t"/>
              <a:pathLst>
                <a:path extrusionOk="0" h="178" w="209">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
            <p:cNvSpPr/>
            <p:nvPr/>
          </p:nvSpPr>
          <p:spPr>
            <a:xfrm flipH="1" rot="10800000">
              <a:off x="7193478" y="1083027"/>
              <a:ext cx="25260" cy="21617"/>
            </a:xfrm>
            <a:custGeom>
              <a:rect b="b" l="l" r="r" t="t"/>
              <a:pathLst>
                <a:path extrusionOk="0" h="178" w="208">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
            <p:cNvSpPr/>
            <p:nvPr/>
          </p:nvSpPr>
          <p:spPr>
            <a:xfrm flipH="1" rot="10800000">
              <a:off x="7140286"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
            <p:cNvSpPr/>
            <p:nvPr/>
          </p:nvSpPr>
          <p:spPr>
            <a:xfrm flipH="1" rot="10800000">
              <a:off x="7086972"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
            <p:cNvSpPr/>
            <p:nvPr/>
          </p:nvSpPr>
          <p:spPr>
            <a:xfrm flipH="1" rot="10800000">
              <a:off x="7037180" y="1083027"/>
              <a:ext cx="25381" cy="21738"/>
            </a:xfrm>
            <a:custGeom>
              <a:rect b="b" l="l" r="r" t="t"/>
              <a:pathLst>
                <a:path extrusionOk="0" h="179" w="209">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
            <p:cNvSpPr/>
            <p:nvPr/>
          </p:nvSpPr>
          <p:spPr>
            <a:xfrm flipH="1" rot="10800000">
              <a:off x="6980223" y="1083027"/>
              <a:ext cx="25381" cy="21617"/>
            </a:xfrm>
            <a:custGeom>
              <a:rect b="b" l="l" r="r" t="t"/>
              <a:pathLst>
                <a:path extrusionOk="0" h="178" w="209">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
            <p:cNvSpPr/>
            <p:nvPr/>
          </p:nvSpPr>
          <p:spPr>
            <a:xfrm flipH="1" rot="10800000">
              <a:off x="6926909" y="1083027"/>
              <a:ext cx="25381" cy="21617"/>
            </a:xfrm>
            <a:custGeom>
              <a:rect b="b" l="l" r="r" t="t"/>
              <a:pathLst>
                <a:path extrusionOk="0" h="178" w="209">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
            <p:cNvSpPr/>
            <p:nvPr/>
          </p:nvSpPr>
          <p:spPr>
            <a:xfrm flipH="1" rot="10800000">
              <a:off x="6877360" y="1083027"/>
              <a:ext cx="25260" cy="21738"/>
            </a:xfrm>
            <a:custGeom>
              <a:rect b="b" l="l" r="r" t="t"/>
              <a:pathLst>
                <a:path extrusionOk="0" h="179" w="208">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
            <p:cNvSpPr/>
            <p:nvPr/>
          </p:nvSpPr>
          <p:spPr>
            <a:xfrm flipH="1" rot="10800000">
              <a:off x="6820403"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
            <p:cNvSpPr/>
            <p:nvPr/>
          </p:nvSpPr>
          <p:spPr>
            <a:xfrm flipH="1" rot="10800000">
              <a:off x="6767089" y="1083027"/>
              <a:ext cx="25260" cy="21617"/>
            </a:xfrm>
            <a:custGeom>
              <a:rect b="b" l="l" r="r" t="t"/>
              <a:pathLst>
                <a:path extrusionOk="0" h="178" w="208">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
            <p:cNvSpPr/>
            <p:nvPr/>
          </p:nvSpPr>
          <p:spPr>
            <a:xfrm flipH="1" rot="10800000">
              <a:off x="6717297" y="1083027"/>
              <a:ext cx="25260" cy="21738"/>
            </a:xfrm>
            <a:custGeom>
              <a:rect b="b" l="l" r="r" t="t"/>
              <a:pathLst>
                <a:path extrusionOk="0" h="179" w="208">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 name="Google Shape;474;p3"/>
          <p:cNvSpPr/>
          <p:nvPr/>
        </p:nvSpPr>
        <p:spPr>
          <a:xfrm>
            <a:off x="5778878" y="2955"/>
            <a:ext cx="2453710" cy="556251"/>
          </a:xfrm>
          <a:custGeom>
            <a:rect b="b" l="l" r="r" t="t"/>
            <a:pathLst>
              <a:path extrusionOk="0" h="15095" w="68794">
                <a:moveTo>
                  <a:pt x="68505" y="1"/>
                </a:moveTo>
                <a:cubicBezTo>
                  <a:pt x="68389" y="73"/>
                  <a:pt x="68355" y="226"/>
                  <a:pt x="68427" y="342"/>
                </a:cubicBezTo>
                <a:cubicBezTo>
                  <a:pt x="68473" y="417"/>
                  <a:pt x="68552" y="458"/>
                  <a:pt x="68634" y="458"/>
                </a:cubicBezTo>
                <a:cubicBezTo>
                  <a:pt x="68680" y="458"/>
                  <a:pt x="68727" y="445"/>
                  <a:pt x="68768" y="418"/>
                </a:cubicBezTo>
                <a:cubicBezTo>
                  <a:pt x="68781" y="208"/>
                  <a:pt x="68790" y="73"/>
                  <a:pt x="68793" y="23"/>
                </a:cubicBezTo>
                <a:cubicBezTo>
                  <a:pt x="68793" y="10"/>
                  <a:pt x="68793" y="1"/>
                  <a:pt x="68793" y="1"/>
                </a:cubicBezTo>
                <a:close/>
                <a:moveTo>
                  <a:pt x="213" y="1"/>
                </a:moveTo>
                <a:cubicBezTo>
                  <a:pt x="0" y="132"/>
                  <a:pt x="94" y="458"/>
                  <a:pt x="342" y="458"/>
                </a:cubicBezTo>
                <a:cubicBezTo>
                  <a:pt x="592" y="458"/>
                  <a:pt x="683" y="132"/>
                  <a:pt x="470" y="1"/>
                </a:cubicBezTo>
                <a:close/>
                <a:moveTo>
                  <a:pt x="1432" y="1"/>
                </a:moveTo>
                <a:cubicBezTo>
                  <a:pt x="1219" y="132"/>
                  <a:pt x="1313" y="458"/>
                  <a:pt x="1561" y="458"/>
                </a:cubicBezTo>
                <a:cubicBezTo>
                  <a:pt x="1811" y="458"/>
                  <a:pt x="1902" y="132"/>
                  <a:pt x="1689" y="1"/>
                </a:cubicBezTo>
                <a:close/>
                <a:moveTo>
                  <a:pt x="2654" y="1"/>
                </a:moveTo>
                <a:cubicBezTo>
                  <a:pt x="2438" y="132"/>
                  <a:pt x="2532" y="458"/>
                  <a:pt x="2780" y="458"/>
                </a:cubicBezTo>
                <a:cubicBezTo>
                  <a:pt x="3030" y="458"/>
                  <a:pt x="3121" y="132"/>
                  <a:pt x="2908" y="1"/>
                </a:cubicBezTo>
                <a:close/>
                <a:moveTo>
                  <a:pt x="3873" y="1"/>
                </a:moveTo>
                <a:cubicBezTo>
                  <a:pt x="3660" y="132"/>
                  <a:pt x="3751" y="458"/>
                  <a:pt x="4002" y="458"/>
                </a:cubicBezTo>
                <a:cubicBezTo>
                  <a:pt x="4249" y="458"/>
                  <a:pt x="4343" y="132"/>
                  <a:pt x="4130" y="1"/>
                </a:cubicBezTo>
                <a:close/>
                <a:moveTo>
                  <a:pt x="5092" y="1"/>
                </a:moveTo>
                <a:cubicBezTo>
                  <a:pt x="4879" y="132"/>
                  <a:pt x="4970" y="458"/>
                  <a:pt x="5221" y="458"/>
                </a:cubicBezTo>
                <a:cubicBezTo>
                  <a:pt x="5469" y="458"/>
                  <a:pt x="5563" y="132"/>
                  <a:pt x="5349" y="1"/>
                </a:cubicBezTo>
                <a:close/>
                <a:moveTo>
                  <a:pt x="6311" y="1"/>
                </a:moveTo>
                <a:cubicBezTo>
                  <a:pt x="6098" y="132"/>
                  <a:pt x="6189" y="458"/>
                  <a:pt x="6440" y="458"/>
                </a:cubicBezTo>
                <a:cubicBezTo>
                  <a:pt x="6691" y="458"/>
                  <a:pt x="6782" y="132"/>
                  <a:pt x="6568" y="1"/>
                </a:cubicBezTo>
                <a:close/>
                <a:moveTo>
                  <a:pt x="7531" y="1"/>
                </a:moveTo>
                <a:cubicBezTo>
                  <a:pt x="7317" y="132"/>
                  <a:pt x="7408" y="458"/>
                  <a:pt x="7659" y="458"/>
                </a:cubicBezTo>
                <a:cubicBezTo>
                  <a:pt x="7910" y="458"/>
                  <a:pt x="8001" y="132"/>
                  <a:pt x="7788" y="1"/>
                </a:cubicBezTo>
                <a:close/>
                <a:moveTo>
                  <a:pt x="8750" y="1"/>
                </a:moveTo>
                <a:cubicBezTo>
                  <a:pt x="8537" y="132"/>
                  <a:pt x="8631" y="458"/>
                  <a:pt x="8878" y="458"/>
                </a:cubicBezTo>
                <a:cubicBezTo>
                  <a:pt x="9129" y="458"/>
                  <a:pt x="9220" y="132"/>
                  <a:pt x="9007" y="1"/>
                </a:cubicBezTo>
                <a:close/>
                <a:moveTo>
                  <a:pt x="9969" y="1"/>
                </a:moveTo>
                <a:cubicBezTo>
                  <a:pt x="9756" y="132"/>
                  <a:pt x="9850" y="458"/>
                  <a:pt x="10097" y="458"/>
                </a:cubicBezTo>
                <a:cubicBezTo>
                  <a:pt x="10348" y="458"/>
                  <a:pt x="10439" y="132"/>
                  <a:pt x="10226" y="1"/>
                </a:cubicBezTo>
                <a:close/>
                <a:moveTo>
                  <a:pt x="11191" y="1"/>
                </a:moveTo>
                <a:cubicBezTo>
                  <a:pt x="10978" y="132"/>
                  <a:pt x="11069" y="458"/>
                  <a:pt x="11319" y="458"/>
                </a:cubicBezTo>
                <a:cubicBezTo>
                  <a:pt x="11567" y="458"/>
                  <a:pt x="11658" y="132"/>
                  <a:pt x="11445" y="1"/>
                </a:cubicBezTo>
                <a:close/>
                <a:moveTo>
                  <a:pt x="12410" y="1"/>
                </a:moveTo>
                <a:cubicBezTo>
                  <a:pt x="12197" y="132"/>
                  <a:pt x="12288" y="458"/>
                  <a:pt x="12538" y="458"/>
                </a:cubicBezTo>
                <a:cubicBezTo>
                  <a:pt x="12786" y="458"/>
                  <a:pt x="12880" y="132"/>
                  <a:pt x="12667" y="1"/>
                </a:cubicBezTo>
                <a:close/>
                <a:moveTo>
                  <a:pt x="13629" y="1"/>
                </a:moveTo>
                <a:cubicBezTo>
                  <a:pt x="13416" y="132"/>
                  <a:pt x="13507" y="458"/>
                  <a:pt x="13757" y="458"/>
                </a:cubicBezTo>
                <a:cubicBezTo>
                  <a:pt x="14005" y="458"/>
                  <a:pt x="14099" y="132"/>
                  <a:pt x="13886" y="1"/>
                </a:cubicBezTo>
                <a:close/>
                <a:moveTo>
                  <a:pt x="14848" y="1"/>
                </a:moveTo>
                <a:cubicBezTo>
                  <a:pt x="14635" y="132"/>
                  <a:pt x="14726" y="458"/>
                  <a:pt x="14976" y="458"/>
                </a:cubicBezTo>
                <a:cubicBezTo>
                  <a:pt x="15227" y="458"/>
                  <a:pt x="15318" y="132"/>
                  <a:pt x="15105" y="1"/>
                </a:cubicBezTo>
                <a:close/>
                <a:moveTo>
                  <a:pt x="16067" y="1"/>
                </a:moveTo>
                <a:cubicBezTo>
                  <a:pt x="15854" y="132"/>
                  <a:pt x="15945" y="458"/>
                  <a:pt x="16196" y="458"/>
                </a:cubicBezTo>
                <a:cubicBezTo>
                  <a:pt x="16446" y="458"/>
                  <a:pt x="16537" y="132"/>
                  <a:pt x="16324" y="1"/>
                </a:cubicBezTo>
                <a:close/>
                <a:moveTo>
                  <a:pt x="17286" y="1"/>
                </a:moveTo>
                <a:cubicBezTo>
                  <a:pt x="17073" y="132"/>
                  <a:pt x="17167" y="458"/>
                  <a:pt x="17415" y="458"/>
                </a:cubicBezTo>
                <a:cubicBezTo>
                  <a:pt x="17665" y="458"/>
                  <a:pt x="17756" y="132"/>
                  <a:pt x="17543" y="1"/>
                </a:cubicBezTo>
                <a:close/>
                <a:moveTo>
                  <a:pt x="18505" y="1"/>
                </a:moveTo>
                <a:cubicBezTo>
                  <a:pt x="18292" y="132"/>
                  <a:pt x="18386" y="458"/>
                  <a:pt x="18634" y="458"/>
                </a:cubicBezTo>
                <a:cubicBezTo>
                  <a:pt x="18884" y="458"/>
                  <a:pt x="18975" y="132"/>
                  <a:pt x="18762" y="1"/>
                </a:cubicBezTo>
                <a:close/>
                <a:moveTo>
                  <a:pt x="19727" y="1"/>
                </a:moveTo>
                <a:cubicBezTo>
                  <a:pt x="19514" y="132"/>
                  <a:pt x="19605" y="458"/>
                  <a:pt x="19856" y="458"/>
                </a:cubicBezTo>
                <a:cubicBezTo>
                  <a:pt x="20103" y="458"/>
                  <a:pt x="20194" y="132"/>
                  <a:pt x="19981" y="1"/>
                </a:cubicBezTo>
                <a:close/>
                <a:moveTo>
                  <a:pt x="20946" y="1"/>
                </a:moveTo>
                <a:cubicBezTo>
                  <a:pt x="20733" y="132"/>
                  <a:pt x="20824" y="458"/>
                  <a:pt x="21075" y="458"/>
                </a:cubicBezTo>
                <a:cubicBezTo>
                  <a:pt x="21322" y="458"/>
                  <a:pt x="21416" y="132"/>
                  <a:pt x="21203" y="1"/>
                </a:cubicBezTo>
                <a:close/>
                <a:moveTo>
                  <a:pt x="22165" y="1"/>
                </a:moveTo>
                <a:cubicBezTo>
                  <a:pt x="21952" y="132"/>
                  <a:pt x="22043" y="458"/>
                  <a:pt x="22294" y="458"/>
                </a:cubicBezTo>
                <a:cubicBezTo>
                  <a:pt x="22541" y="458"/>
                  <a:pt x="22636" y="132"/>
                  <a:pt x="22422" y="1"/>
                </a:cubicBezTo>
                <a:close/>
                <a:moveTo>
                  <a:pt x="23384" y="1"/>
                </a:moveTo>
                <a:cubicBezTo>
                  <a:pt x="23171" y="132"/>
                  <a:pt x="23262" y="458"/>
                  <a:pt x="23513" y="458"/>
                </a:cubicBezTo>
                <a:cubicBezTo>
                  <a:pt x="23764" y="458"/>
                  <a:pt x="23855" y="132"/>
                  <a:pt x="23641" y="1"/>
                </a:cubicBezTo>
                <a:close/>
                <a:moveTo>
                  <a:pt x="24604" y="1"/>
                </a:moveTo>
                <a:cubicBezTo>
                  <a:pt x="24390" y="132"/>
                  <a:pt x="24481" y="458"/>
                  <a:pt x="24732" y="458"/>
                </a:cubicBezTo>
                <a:cubicBezTo>
                  <a:pt x="24983" y="458"/>
                  <a:pt x="25074" y="132"/>
                  <a:pt x="24861" y="1"/>
                </a:cubicBezTo>
                <a:close/>
                <a:moveTo>
                  <a:pt x="25823" y="1"/>
                </a:moveTo>
                <a:cubicBezTo>
                  <a:pt x="25609" y="132"/>
                  <a:pt x="25704" y="458"/>
                  <a:pt x="25951" y="458"/>
                </a:cubicBezTo>
                <a:cubicBezTo>
                  <a:pt x="26202" y="458"/>
                  <a:pt x="26293" y="132"/>
                  <a:pt x="26080" y="1"/>
                </a:cubicBezTo>
                <a:close/>
                <a:moveTo>
                  <a:pt x="27042" y="1"/>
                </a:moveTo>
                <a:cubicBezTo>
                  <a:pt x="26829" y="132"/>
                  <a:pt x="26923" y="458"/>
                  <a:pt x="27170" y="458"/>
                </a:cubicBezTo>
                <a:cubicBezTo>
                  <a:pt x="27421" y="458"/>
                  <a:pt x="27512" y="132"/>
                  <a:pt x="27299" y="1"/>
                </a:cubicBezTo>
                <a:close/>
                <a:moveTo>
                  <a:pt x="28264" y="1"/>
                </a:moveTo>
                <a:cubicBezTo>
                  <a:pt x="28051" y="132"/>
                  <a:pt x="28142" y="458"/>
                  <a:pt x="28392" y="458"/>
                </a:cubicBezTo>
                <a:cubicBezTo>
                  <a:pt x="28640" y="458"/>
                  <a:pt x="28731" y="132"/>
                  <a:pt x="28518" y="1"/>
                </a:cubicBezTo>
                <a:close/>
                <a:moveTo>
                  <a:pt x="29483" y="1"/>
                </a:moveTo>
                <a:cubicBezTo>
                  <a:pt x="29270" y="132"/>
                  <a:pt x="29361" y="458"/>
                  <a:pt x="29611" y="458"/>
                </a:cubicBezTo>
                <a:cubicBezTo>
                  <a:pt x="29859" y="458"/>
                  <a:pt x="29953" y="132"/>
                  <a:pt x="29740" y="1"/>
                </a:cubicBezTo>
                <a:close/>
                <a:moveTo>
                  <a:pt x="30702" y="1"/>
                </a:moveTo>
                <a:cubicBezTo>
                  <a:pt x="30489" y="132"/>
                  <a:pt x="30580" y="458"/>
                  <a:pt x="30830" y="458"/>
                </a:cubicBezTo>
                <a:cubicBezTo>
                  <a:pt x="31078" y="458"/>
                  <a:pt x="31172" y="132"/>
                  <a:pt x="30959" y="1"/>
                </a:cubicBezTo>
                <a:close/>
                <a:moveTo>
                  <a:pt x="31921" y="1"/>
                </a:moveTo>
                <a:cubicBezTo>
                  <a:pt x="31708" y="132"/>
                  <a:pt x="31799" y="458"/>
                  <a:pt x="32049" y="458"/>
                </a:cubicBezTo>
                <a:cubicBezTo>
                  <a:pt x="32300" y="458"/>
                  <a:pt x="32391" y="132"/>
                  <a:pt x="32178" y="1"/>
                </a:cubicBezTo>
                <a:close/>
                <a:moveTo>
                  <a:pt x="33140" y="1"/>
                </a:moveTo>
                <a:cubicBezTo>
                  <a:pt x="32927" y="132"/>
                  <a:pt x="33021" y="458"/>
                  <a:pt x="33269" y="458"/>
                </a:cubicBezTo>
                <a:cubicBezTo>
                  <a:pt x="33519" y="458"/>
                  <a:pt x="33610" y="132"/>
                  <a:pt x="33397" y="1"/>
                </a:cubicBezTo>
                <a:close/>
                <a:moveTo>
                  <a:pt x="34359" y="1"/>
                </a:moveTo>
                <a:cubicBezTo>
                  <a:pt x="34146" y="132"/>
                  <a:pt x="34240" y="458"/>
                  <a:pt x="34488" y="458"/>
                </a:cubicBezTo>
                <a:cubicBezTo>
                  <a:pt x="34738" y="458"/>
                  <a:pt x="34829" y="132"/>
                  <a:pt x="34616" y="1"/>
                </a:cubicBezTo>
                <a:close/>
                <a:moveTo>
                  <a:pt x="35578" y="1"/>
                </a:moveTo>
                <a:cubicBezTo>
                  <a:pt x="35365" y="132"/>
                  <a:pt x="35459" y="458"/>
                  <a:pt x="35707" y="458"/>
                </a:cubicBezTo>
                <a:cubicBezTo>
                  <a:pt x="35957" y="458"/>
                  <a:pt x="36048" y="132"/>
                  <a:pt x="35835" y="1"/>
                </a:cubicBezTo>
                <a:close/>
                <a:moveTo>
                  <a:pt x="36800" y="1"/>
                </a:moveTo>
                <a:cubicBezTo>
                  <a:pt x="36587" y="132"/>
                  <a:pt x="36678" y="458"/>
                  <a:pt x="36929" y="458"/>
                </a:cubicBezTo>
                <a:cubicBezTo>
                  <a:pt x="37176" y="458"/>
                  <a:pt x="37267" y="132"/>
                  <a:pt x="37054" y="1"/>
                </a:cubicBezTo>
                <a:close/>
                <a:moveTo>
                  <a:pt x="38019" y="1"/>
                </a:moveTo>
                <a:cubicBezTo>
                  <a:pt x="37806" y="132"/>
                  <a:pt x="37897" y="458"/>
                  <a:pt x="38148" y="458"/>
                </a:cubicBezTo>
                <a:cubicBezTo>
                  <a:pt x="38395" y="458"/>
                  <a:pt x="38489" y="132"/>
                  <a:pt x="38276" y="1"/>
                </a:cubicBezTo>
                <a:close/>
                <a:moveTo>
                  <a:pt x="39238" y="1"/>
                </a:moveTo>
                <a:cubicBezTo>
                  <a:pt x="39025" y="132"/>
                  <a:pt x="39116" y="458"/>
                  <a:pt x="39367" y="458"/>
                </a:cubicBezTo>
                <a:cubicBezTo>
                  <a:pt x="39614" y="458"/>
                  <a:pt x="39708" y="132"/>
                  <a:pt x="39495" y="1"/>
                </a:cubicBezTo>
                <a:close/>
                <a:moveTo>
                  <a:pt x="40457" y="1"/>
                </a:moveTo>
                <a:cubicBezTo>
                  <a:pt x="40244" y="132"/>
                  <a:pt x="40335" y="458"/>
                  <a:pt x="40586" y="458"/>
                </a:cubicBezTo>
                <a:cubicBezTo>
                  <a:pt x="40837" y="458"/>
                  <a:pt x="40928" y="132"/>
                  <a:pt x="40714" y="1"/>
                </a:cubicBezTo>
                <a:close/>
                <a:moveTo>
                  <a:pt x="41677" y="1"/>
                </a:moveTo>
                <a:cubicBezTo>
                  <a:pt x="41463" y="132"/>
                  <a:pt x="41557" y="458"/>
                  <a:pt x="41805" y="458"/>
                </a:cubicBezTo>
                <a:cubicBezTo>
                  <a:pt x="42056" y="458"/>
                  <a:pt x="42147" y="132"/>
                  <a:pt x="41933" y="1"/>
                </a:cubicBezTo>
                <a:close/>
                <a:moveTo>
                  <a:pt x="42896" y="1"/>
                </a:moveTo>
                <a:cubicBezTo>
                  <a:pt x="42682" y="132"/>
                  <a:pt x="42776" y="458"/>
                  <a:pt x="43024" y="458"/>
                </a:cubicBezTo>
                <a:cubicBezTo>
                  <a:pt x="43275" y="458"/>
                  <a:pt x="43366" y="132"/>
                  <a:pt x="43153" y="1"/>
                </a:cubicBezTo>
                <a:close/>
                <a:moveTo>
                  <a:pt x="44115" y="1"/>
                </a:moveTo>
                <a:cubicBezTo>
                  <a:pt x="43902" y="132"/>
                  <a:pt x="43996" y="458"/>
                  <a:pt x="44243" y="458"/>
                </a:cubicBezTo>
                <a:cubicBezTo>
                  <a:pt x="44494" y="458"/>
                  <a:pt x="44585" y="132"/>
                  <a:pt x="44372" y="1"/>
                </a:cubicBezTo>
                <a:close/>
                <a:moveTo>
                  <a:pt x="45337" y="1"/>
                </a:moveTo>
                <a:cubicBezTo>
                  <a:pt x="45124" y="132"/>
                  <a:pt x="45215" y="458"/>
                  <a:pt x="45465" y="458"/>
                </a:cubicBezTo>
                <a:cubicBezTo>
                  <a:pt x="45713" y="458"/>
                  <a:pt x="45807" y="132"/>
                  <a:pt x="45591" y="1"/>
                </a:cubicBezTo>
                <a:close/>
                <a:moveTo>
                  <a:pt x="46556" y="1"/>
                </a:moveTo>
                <a:cubicBezTo>
                  <a:pt x="46343" y="132"/>
                  <a:pt x="46434" y="458"/>
                  <a:pt x="46684" y="458"/>
                </a:cubicBezTo>
                <a:cubicBezTo>
                  <a:pt x="46932" y="458"/>
                  <a:pt x="47026" y="132"/>
                  <a:pt x="46813" y="1"/>
                </a:cubicBezTo>
                <a:close/>
                <a:moveTo>
                  <a:pt x="47775" y="1"/>
                </a:moveTo>
                <a:cubicBezTo>
                  <a:pt x="47562" y="132"/>
                  <a:pt x="47653" y="458"/>
                  <a:pt x="47903" y="458"/>
                </a:cubicBezTo>
                <a:cubicBezTo>
                  <a:pt x="48151" y="458"/>
                  <a:pt x="48245" y="132"/>
                  <a:pt x="48032" y="1"/>
                </a:cubicBezTo>
                <a:close/>
                <a:moveTo>
                  <a:pt x="48994" y="1"/>
                </a:moveTo>
                <a:cubicBezTo>
                  <a:pt x="48781" y="132"/>
                  <a:pt x="48872" y="458"/>
                  <a:pt x="49122" y="458"/>
                </a:cubicBezTo>
                <a:cubicBezTo>
                  <a:pt x="49373" y="458"/>
                  <a:pt x="49464" y="132"/>
                  <a:pt x="49251" y="1"/>
                </a:cubicBezTo>
                <a:close/>
                <a:moveTo>
                  <a:pt x="50213" y="1"/>
                </a:moveTo>
                <a:cubicBezTo>
                  <a:pt x="50000" y="132"/>
                  <a:pt x="50094" y="458"/>
                  <a:pt x="50342" y="458"/>
                </a:cubicBezTo>
                <a:cubicBezTo>
                  <a:pt x="50592" y="458"/>
                  <a:pt x="50683" y="132"/>
                  <a:pt x="50470" y="1"/>
                </a:cubicBezTo>
                <a:close/>
                <a:moveTo>
                  <a:pt x="51432" y="1"/>
                </a:moveTo>
                <a:cubicBezTo>
                  <a:pt x="51219" y="132"/>
                  <a:pt x="51313" y="458"/>
                  <a:pt x="51561" y="458"/>
                </a:cubicBezTo>
                <a:cubicBezTo>
                  <a:pt x="51811" y="458"/>
                  <a:pt x="51902" y="132"/>
                  <a:pt x="51689" y="1"/>
                </a:cubicBezTo>
                <a:close/>
                <a:moveTo>
                  <a:pt x="52654" y="1"/>
                </a:moveTo>
                <a:cubicBezTo>
                  <a:pt x="52438" y="132"/>
                  <a:pt x="52532" y="458"/>
                  <a:pt x="52780" y="458"/>
                </a:cubicBezTo>
                <a:cubicBezTo>
                  <a:pt x="53030" y="458"/>
                  <a:pt x="53121" y="132"/>
                  <a:pt x="52908" y="1"/>
                </a:cubicBezTo>
                <a:close/>
                <a:moveTo>
                  <a:pt x="53873" y="1"/>
                </a:moveTo>
                <a:cubicBezTo>
                  <a:pt x="53660" y="132"/>
                  <a:pt x="53751" y="458"/>
                  <a:pt x="54002" y="458"/>
                </a:cubicBezTo>
                <a:cubicBezTo>
                  <a:pt x="54249" y="458"/>
                  <a:pt x="54343" y="132"/>
                  <a:pt x="54127" y="1"/>
                </a:cubicBezTo>
                <a:close/>
                <a:moveTo>
                  <a:pt x="55092" y="1"/>
                </a:moveTo>
                <a:cubicBezTo>
                  <a:pt x="54879" y="132"/>
                  <a:pt x="54970" y="458"/>
                  <a:pt x="55221" y="458"/>
                </a:cubicBezTo>
                <a:cubicBezTo>
                  <a:pt x="55468" y="458"/>
                  <a:pt x="55562" y="132"/>
                  <a:pt x="55349" y="1"/>
                </a:cubicBezTo>
                <a:close/>
                <a:moveTo>
                  <a:pt x="56311" y="1"/>
                </a:moveTo>
                <a:cubicBezTo>
                  <a:pt x="56098" y="132"/>
                  <a:pt x="56189" y="458"/>
                  <a:pt x="56440" y="458"/>
                </a:cubicBezTo>
                <a:cubicBezTo>
                  <a:pt x="56687" y="458"/>
                  <a:pt x="56781" y="132"/>
                  <a:pt x="56568" y="1"/>
                </a:cubicBezTo>
                <a:close/>
                <a:moveTo>
                  <a:pt x="57530" y="1"/>
                </a:moveTo>
                <a:cubicBezTo>
                  <a:pt x="57317" y="132"/>
                  <a:pt x="57408" y="458"/>
                  <a:pt x="57659" y="458"/>
                </a:cubicBezTo>
                <a:cubicBezTo>
                  <a:pt x="57910" y="458"/>
                  <a:pt x="58001" y="132"/>
                  <a:pt x="57787" y="1"/>
                </a:cubicBezTo>
                <a:close/>
                <a:moveTo>
                  <a:pt x="58750" y="1"/>
                </a:moveTo>
                <a:cubicBezTo>
                  <a:pt x="58536" y="132"/>
                  <a:pt x="58630" y="458"/>
                  <a:pt x="58878" y="458"/>
                </a:cubicBezTo>
                <a:cubicBezTo>
                  <a:pt x="59129" y="458"/>
                  <a:pt x="59220" y="132"/>
                  <a:pt x="59006" y="1"/>
                </a:cubicBezTo>
                <a:close/>
                <a:moveTo>
                  <a:pt x="59969" y="1"/>
                </a:moveTo>
                <a:cubicBezTo>
                  <a:pt x="59755" y="132"/>
                  <a:pt x="59849" y="458"/>
                  <a:pt x="60097" y="458"/>
                </a:cubicBezTo>
                <a:cubicBezTo>
                  <a:pt x="60348" y="458"/>
                  <a:pt x="60439" y="132"/>
                  <a:pt x="60226" y="1"/>
                </a:cubicBezTo>
                <a:close/>
                <a:moveTo>
                  <a:pt x="61191" y="1"/>
                </a:moveTo>
                <a:cubicBezTo>
                  <a:pt x="60975" y="132"/>
                  <a:pt x="61069" y="458"/>
                  <a:pt x="61316" y="458"/>
                </a:cubicBezTo>
                <a:cubicBezTo>
                  <a:pt x="61567" y="458"/>
                  <a:pt x="61658" y="132"/>
                  <a:pt x="61445" y="1"/>
                </a:cubicBezTo>
                <a:close/>
                <a:moveTo>
                  <a:pt x="62410" y="1"/>
                </a:moveTo>
                <a:cubicBezTo>
                  <a:pt x="62197" y="132"/>
                  <a:pt x="62288" y="458"/>
                  <a:pt x="62538" y="458"/>
                </a:cubicBezTo>
                <a:cubicBezTo>
                  <a:pt x="62786" y="458"/>
                  <a:pt x="62880" y="132"/>
                  <a:pt x="62667" y="1"/>
                </a:cubicBezTo>
                <a:close/>
                <a:moveTo>
                  <a:pt x="63629" y="1"/>
                </a:moveTo>
                <a:cubicBezTo>
                  <a:pt x="63416" y="132"/>
                  <a:pt x="63507" y="458"/>
                  <a:pt x="63757" y="458"/>
                </a:cubicBezTo>
                <a:cubicBezTo>
                  <a:pt x="64005" y="458"/>
                  <a:pt x="64099" y="132"/>
                  <a:pt x="63886" y="1"/>
                </a:cubicBezTo>
                <a:close/>
                <a:moveTo>
                  <a:pt x="64848" y="1"/>
                </a:moveTo>
                <a:cubicBezTo>
                  <a:pt x="64635" y="132"/>
                  <a:pt x="64726" y="458"/>
                  <a:pt x="64976" y="458"/>
                </a:cubicBezTo>
                <a:cubicBezTo>
                  <a:pt x="65224" y="458"/>
                  <a:pt x="65318" y="132"/>
                  <a:pt x="65105" y="1"/>
                </a:cubicBezTo>
                <a:close/>
                <a:moveTo>
                  <a:pt x="66067" y="1"/>
                </a:moveTo>
                <a:cubicBezTo>
                  <a:pt x="65854" y="132"/>
                  <a:pt x="65945" y="458"/>
                  <a:pt x="66195" y="458"/>
                </a:cubicBezTo>
                <a:cubicBezTo>
                  <a:pt x="66446" y="458"/>
                  <a:pt x="66537" y="132"/>
                  <a:pt x="66324" y="1"/>
                </a:cubicBezTo>
                <a:close/>
                <a:moveTo>
                  <a:pt x="67286" y="1"/>
                </a:moveTo>
                <a:cubicBezTo>
                  <a:pt x="67073" y="132"/>
                  <a:pt x="67167" y="458"/>
                  <a:pt x="67414" y="458"/>
                </a:cubicBezTo>
                <a:cubicBezTo>
                  <a:pt x="67665" y="458"/>
                  <a:pt x="67756" y="132"/>
                  <a:pt x="67543" y="1"/>
                </a:cubicBezTo>
                <a:close/>
                <a:moveTo>
                  <a:pt x="342" y="1185"/>
                </a:moveTo>
                <a:cubicBezTo>
                  <a:pt x="320" y="1185"/>
                  <a:pt x="298" y="1189"/>
                  <a:pt x="279" y="1195"/>
                </a:cubicBezTo>
                <a:cubicBezTo>
                  <a:pt x="338" y="1333"/>
                  <a:pt x="404" y="1483"/>
                  <a:pt x="476" y="1640"/>
                </a:cubicBezTo>
                <a:cubicBezTo>
                  <a:pt x="683" y="1505"/>
                  <a:pt x="589" y="1185"/>
                  <a:pt x="342" y="1185"/>
                </a:cubicBezTo>
                <a:close/>
                <a:moveTo>
                  <a:pt x="68630" y="1184"/>
                </a:moveTo>
                <a:cubicBezTo>
                  <a:pt x="68501" y="1184"/>
                  <a:pt x="68389" y="1290"/>
                  <a:pt x="68389" y="1430"/>
                </a:cubicBezTo>
                <a:cubicBezTo>
                  <a:pt x="68386" y="1569"/>
                  <a:pt x="68500" y="1678"/>
                  <a:pt x="68633" y="1678"/>
                </a:cubicBezTo>
                <a:cubicBezTo>
                  <a:pt x="68647" y="1678"/>
                  <a:pt x="68660" y="1677"/>
                  <a:pt x="68674" y="1674"/>
                </a:cubicBezTo>
                <a:cubicBezTo>
                  <a:pt x="68690" y="1505"/>
                  <a:pt x="68702" y="1345"/>
                  <a:pt x="68712" y="1198"/>
                </a:cubicBezTo>
                <a:cubicBezTo>
                  <a:pt x="68685" y="1188"/>
                  <a:pt x="68657" y="1184"/>
                  <a:pt x="68630" y="1184"/>
                </a:cubicBezTo>
                <a:close/>
                <a:moveTo>
                  <a:pt x="55221" y="1185"/>
                </a:moveTo>
                <a:cubicBezTo>
                  <a:pt x="55001" y="1185"/>
                  <a:pt x="54889" y="1449"/>
                  <a:pt x="55045" y="1605"/>
                </a:cubicBezTo>
                <a:cubicBezTo>
                  <a:pt x="55096" y="1656"/>
                  <a:pt x="55158" y="1679"/>
                  <a:pt x="55219" y="1679"/>
                </a:cubicBezTo>
                <a:cubicBezTo>
                  <a:pt x="55345" y="1679"/>
                  <a:pt x="55465" y="1580"/>
                  <a:pt x="55465" y="1430"/>
                </a:cubicBezTo>
                <a:cubicBezTo>
                  <a:pt x="55465" y="1295"/>
                  <a:pt x="55356" y="1185"/>
                  <a:pt x="55221" y="1185"/>
                </a:cubicBezTo>
                <a:close/>
                <a:moveTo>
                  <a:pt x="56440" y="1185"/>
                </a:moveTo>
                <a:cubicBezTo>
                  <a:pt x="56221" y="1185"/>
                  <a:pt x="56111" y="1449"/>
                  <a:pt x="56264" y="1605"/>
                </a:cubicBezTo>
                <a:cubicBezTo>
                  <a:pt x="56315" y="1656"/>
                  <a:pt x="56378" y="1679"/>
                  <a:pt x="56439" y="1679"/>
                </a:cubicBezTo>
                <a:cubicBezTo>
                  <a:pt x="56566" y="1679"/>
                  <a:pt x="56687" y="1580"/>
                  <a:pt x="56687" y="1430"/>
                </a:cubicBezTo>
                <a:cubicBezTo>
                  <a:pt x="56684" y="1295"/>
                  <a:pt x="56575" y="1185"/>
                  <a:pt x="56440" y="1185"/>
                </a:cubicBezTo>
                <a:close/>
                <a:moveTo>
                  <a:pt x="57659" y="1185"/>
                </a:moveTo>
                <a:cubicBezTo>
                  <a:pt x="57440" y="1185"/>
                  <a:pt x="57330" y="1449"/>
                  <a:pt x="57483" y="1605"/>
                </a:cubicBezTo>
                <a:cubicBezTo>
                  <a:pt x="57534" y="1656"/>
                  <a:pt x="57597" y="1679"/>
                  <a:pt x="57658" y="1679"/>
                </a:cubicBezTo>
                <a:cubicBezTo>
                  <a:pt x="57785" y="1679"/>
                  <a:pt x="57907" y="1580"/>
                  <a:pt x="57907" y="1430"/>
                </a:cubicBezTo>
                <a:cubicBezTo>
                  <a:pt x="57907" y="1295"/>
                  <a:pt x="57794" y="1185"/>
                  <a:pt x="57659" y="1185"/>
                </a:cubicBezTo>
                <a:close/>
                <a:moveTo>
                  <a:pt x="58878" y="1185"/>
                </a:moveTo>
                <a:cubicBezTo>
                  <a:pt x="58659" y="1185"/>
                  <a:pt x="58549" y="1449"/>
                  <a:pt x="58703" y="1605"/>
                </a:cubicBezTo>
                <a:cubicBezTo>
                  <a:pt x="58753" y="1656"/>
                  <a:pt x="58816" y="1679"/>
                  <a:pt x="58877" y="1679"/>
                </a:cubicBezTo>
                <a:cubicBezTo>
                  <a:pt x="59004" y="1679"/>
                  <a:pt x="59126" y="1580"/>
                  <a:pt x="59126" y="1430"/>
                </a:cubicBezTo>
                <a:cubicBezTo>
                  <a:pt x="59126" y="1295"/>
                  <a:pt x="59016" y="1185"/>
                  <a:pt x="58878" y="1185"/>
                </a:cubicBezTo>
                <a:close/>
                <a:moveTo>
                  <a:pt x="60097" y="1185"/>
                </a:moveTo>
                <a:cubicBezTo>
                  <a:pt x="59878" y="1185"/>
                  <a:pt x="59768" y="1449"/>
                  <a:pt x="59925" y="1605"/>
                </a:cubicBezTo>
                <a:cubicBezTo>
                  <a:pt x="59975" y="1656"/>
                  <a:pt x="60036" y="1679"/>
                  <a:pt x="60097" y="1679"/>
                </a:cubicBezTo>
                <a:cubicBezTo>
                  <a:pt x="60223" y="1679"/>
                  <a:pt x="60345" y="1580"/>
                  <a:pt x="60345" y="1430"/>
                </a:cubicBezTo>
                <a:cubicBezTo>
                  <a:pt x="60345" y="1295"/>
                  <a:pt x="60235" y="1185"/>
                  <a:pt x="60097" y="1185"/>
                </a:cubicBezTo>
                <a:close/>
                <a:moveTo>
                  <a:pt x="61316" y="1185"/>
                </a:moveTo>
                <a:cubicBezTo>
                  <a:pt x="61097" y="1185"/>
                  <a:pt x="60987" y="1449"/>
                  <a:pt x="61144" y="1605"/>
                </a:cubicBezTo>
                <a:cubicBezTo>
                  <a:pt x="61194" y="1656"/>
                  <a:pt x="61255" y="1679"/>
                  <a:pt x="61316" y="1679"/>
                </a:cubicBezTo>
                <a:cubicBezTo>
                  <a:pt x="61442" y="1679"/>
                  <a:pt x="61564" y="1580"/>
                  <a:pt x="61564" y="1430"/>
                </a:cubicBezTo>
                <a:cubicBezTo>
                  <a:pt x="61564" y="1295"/>
                  <a:pt x="61454" y="1185"/>
                  <a:pt x="61316" y="1185"/>
                </a:cubicBezTo>
                <a:close/>
                <a:moveTo>
                  <a:pt x="62538" y="1185"/>
                </a:moveTo>
                <a:cubicBezTo>
                  <a:pt x="62316" y="1185"/>
                  <a:pt x="62206" y="1449"/>
                  <a:pt x="62363" y="1605"/>
                </a:cubicBezTo>
                <a:cubicBezTo>
                  <a:pt x="62414" y="1656"/>
                  <a:pt x="62476" y="1679"/>
                  <a:pt x="62536" y="1679"/>
                </a:cubicBezTo>
                <a:cubicBezTo>
                  <a:pt x="62663" y="1679"/>
                  <a:pt x="62783" y="1580"/>
                  <a:pt x="62783" y="1430"/>
                </a:cubicBezTo>
                <a:cubicBezTo>
                  <a:pt x="62783" y="1295"/>
                  <a:pt x="62673" y="1185"/>
                  <a:pt x="62538" y="1185"/>
                </a:cubicBezTo>
                <a:close/>
                <a:moveTo>
                  <a:pt x="63757" y="1185"/>
                </a:moveTo>
                <a:cubicBezTo>
                  <a:pt x="63538" y="1185"/>
                  <a:pt x="63425" y="1449"/>
                  <a:pt x="63582" y="1605"/>
                </a:cubicBezTo>
                <a:cubicBezTo>
                  <a:pt x="63633" y="1656"/>
                  <a:pt x="63695" y="1679"/>
                  <a:pt x="63755" y="1679"/>
                </a:cubicBezTo>
                <a:cubicBezTo>
                  <a:pt x="63882" y="1679"/>
                  <a:pt x="64002" y="1580"/>
                  <a:pt x="64002" y="1430"/>
                </a:cubicBezTo>
                <a:cubicBezTo>
                  <a:pt x="64002" y="1295"/>
                  <a:pt x="63892" y="1185"/>
                  <a:pt x="63757" y="1185"/>
                </a:cubicBezTo>
                <a:close/>
                <a:moveTo>
                  <a:pt x="64976" y="1185"/>
                </a:moveTo>
                <a:cubicBezTo>
                  <a:pt x="64757" y="1185"/>
                  <a:pt x="64647" y="1449"/>
                  <a:pt x="64801" y="1605"/>
                </a:cubicBezTo>
                <a:cubicBezTo>
                  <a:pt x="64852" y="1656"/>
                  <a:pt x="64914" y="1679"/>
                  <a:pt x="64975" y="1679"/>
                </a:cubicBezTo>
                <a:cubicBezTo>
                  <a:pt x="65102" y="1679"/>
                  <a:pt x="65224" y="1580"/>
                  <a:pt x="65224" y="1430"/>
                </a:cubicBezTo>
                <a:cubicBezTo>
                  <a:pt x="65221" y="1295"/>
                  <a:pt x="65111" y="1185"/>
                  <a:pt x="64976" y="1185"/>
                </a:cubicBezTo>
                <a:close/>
                <a:moveTo>
                  <a:pt x="66195" y="1185"/>
                </a:moveTo>
                <a:cubicBezTo>
                  <a:pt x="65976" y="1185"/>
                  <a:pt x="65866" y="1449"/>
                  <a:pt x="66020" y="1605"/>
                </a:cubicBezTo>
                <a:cubicBezTo>
                  <a:pt x="66071" y="1656"/>
                  <a:pt x="66133" y="1679"/>
                  <a:pt x="66194" y="1679"/>
                </a:cubicBezTo>
                <a:cubicBezTo>
                  <a:pt x="66321" y="1679"/>
                  <a:pt x="66443" y="1580"/>
                  <a:pt x="66443" y="1430"/>
                </a:cubicBezTo>
                <a:cubicBezTo>
                  <a:pt x="66443" y="1295"/>
                  <a:pt x="66330" y="1185"/>
                  <a:pt x="66195" y="1185"/>
                </a:cubicBezTo>
                <a:close/>
                <a:moveTo>
                  <a:pt x="67414" y="1185"/>
                </a:moveTo>
                <a:cubicBezTo>
                  <a:pt x="67195" y="1185"/>
                  <a:pt x="67085" y="1449"/>
                  <a:pt x="67239" y="1605"/>
                </a:cubicBezTo>
                <a:cubicBezTo>
                  <a:pt x="67290" y="1656"/>
                  <a:pt x="67352" y="1679"/>
                  <a:pt x="67413" y="1679"/>
                </a:cubicBezTo>
                <a:cubicBezTo>
                  <a:pt x="67541" y="1679"/>
                  <a:pt x="67662" y="1580"/>
                  <a:pt x="67662" y="1430"/>
                </a:cubicBezTo>
                <a:cubicBezTo>
                  <a:pt x="67662" y="1295"/>
                  <a:pt x="67552" y="1185"/>
                  <a:pt x="67414" y="1185"/>
                </a:cubicBezTo>
                <a:close/>
                <a:moveTo>
                  <a:pt x="1561" y="1185"/>
                </a:moveTo>
                <a:cubicBezTo>
                  <a:pt x="1341" y="1185"/>
                  <a:pt x="1232" y="1452"/>
                  <a:pt x="1388" y="1605"/>
                </a:cubicBezTo>
                <a:cubicBezTo>
                  <a:pt x="1438" y="1656"/>
                  <a:pt x="1500" y="1679"/>
                  <a:pt x="1561" y="1679"/>
                </a:cubicBezTo>
                <a:cubicBezTo>
                  <a:pt x="1687" y="1679"/>
                  <a:pt x="1808" y="1581"/>
                  <a:pt x="1808" y="1433"/>
                </a:cubicBezTo>
                <a:cubicBezTo>
                  <a:pt x="1808" y="1295"/>
                  <a:pt x="1699" y="1185"/>
                  <a:pt x="1561" y="1185"/>
                </a:cubicBezTo>
                <a:close/>
                <a:moveTo>
                  <a:pt x="2780" y="1185"/>
                </a:moveTo>
                <a:cubicBezTo>
                  <a:pt x="2560" y="1185"/>
                  <a:pt x="2451" y="1452"/>
                  <a:pt x="2607" y="1605"/>
                </a:cubicBezTo>
                <a:cubicBezTo>
                  <a:pt x="2657" y="1656"/>
                  <a:pt x="2719" y="1679"/>
                  <a:pt x="2780" y="1679"/>
                </a:cubicBezTo>
                <a:cubicBezTo>
                  <a:pt x="2906" y="1679"/>
                  <a:pt x="3027" y="1581"/>
                  <a:pt x="3027" y="1433"/>
                </a:cubicBezTo>
                <a:cubicBezTo>
                  <a:pt x="3027" y="1295"/>
                  <a:pt x="2918" y="1185"/>
                  <a:pt x="2780" y="1185"/>
                </a:cubicBezTo>
                <a:close/>
                <a:moveTo>
                  <a:pt x="4002" y="1185"/>
                </a:moveTo>
                <a:cubicBezTo>
                  <a:pt x="3779" y="1185"/>
                  <a:pt x="3670" y="1452"/>
                  <a:pt x="3826" y="1605"/>
                </a:cubicBezTo>
                <a:cubicBezTo>
                  <a:pt x="3876" y="1656"/>
                  <a:pt x="3938" y="1679"/>
                  <a:pt x="3999" y="1679"/>
                </a:cubicBezTo>
                <a:cubicBezTo>
                  <a:pt x="4125" y="1679"/>
                  <a:pt x="4246" y="1581"/>
                  <a:pt x="4246" y="1433"/>
                </a:cubicBezTo>
                <a:cubicBezTo>
                  <a:pt x="4246" y="1295"/>
                  <a:pt x="4137" y="1185"/>
                  <a:pt x="4002" y="1185"/>
                </a:cubicBezTo>
                <a:close/>
                <a:moveTo>
                  <a:pt x="5221" y="1185"/>
                </a:moveTo>
                <a:cubicBezTo>
                  <a:pt x="5002" y="1185"/>
                  <a:pt x="4889" y="1452"/>
                  <a:pt x="5045" y="1605"/>
                </a:cubicBezTo>
                <a:cubicBezTo>
                  <a:pt x="5096" y="1656"/>
                  <a:pt x="5159" y="1679"/>
                  <a:pt x="5220" y="1679"/>
                </a:cubicBezTo>
                <a:cubicBezTo>
                  <a:pt x="5347" y="1679"/>
                  <a:pt x="5469" y="1581"/>
                  <a:pt x="5469" y="1433"/>
                </a:cubicBezTo>
                <a:cubicBezTo>
                  <a:pt x="5465" y="1295"/>
                  <a:pt x="5356" y="1185"/>
                  <a:pt x="5221" y="1185"/>
                </a:cubicBezTo>
                <a:close/>
                <a:moveTo>
                  <a:pt x="6440" y="1185"/>
                </a:moveTo>
                <a:cubicBezTo>
                  <a:pt x="6221" y="1185"/>
                  <a:pt x="6111" y="1452"/>
                  <a:pt x="6264" y="1605"/>
                </a:cubicBezTo>
                <a:cubicBezTo>
                  <a:pt x="6315" y="1656"/>
                  <a:pt x="6378" y="1679"/>
                  <a:pt x="6439" y="1679"/>
                </a:cubicBezTo>
                <a:cubicBezTo>
                  <a:pt x="6566" y="1679"/>
                  <a:pt x="6688" y="1581"/>
                  <a:pt x="6688" y="1433"/>
                </a:cubicBezTo>
                <a:cubicBezTo>
                  <a:pt x="6688" y="1295"/>
                  <a:pt x="6575" y="1185"/>
                  <a:pt x="6440" y="1185"/>
                </a:cubicBezTo>
                <a:close/>
                <a:moveTo>
                  <a:pt x="7659" y="1185"/>
                </a:moveTo>
                <a:cubicBezTo>
                  <a:pt x="7440" y="1185"/>
                  <a:pt x="7330" y="1452"/>
                  <a:pt x="7484" y="1605"/>
                </a:cubicBezTo>
                <a:cubicBezTo>
                  <a:pt x="7535" y="1656"/>
                  <a:pt x="7597" y="1679"/>
                  <a:pt x="7658" y="1679"/>
                </a:cubicBezTo>
                <a:cubicBezTo>
                  <a:pt x="7785" y="1679"/>
                  <a:pt x="7907" y="1581"/>
                  <a:pt x="7907" y="1433"/>
                </a:cubicBezTo>
                <a:cubicBezTo>
                  <a:pt x="7907" y="1295"/>
                  <a:pt x="7797" y="1185"/>
                  <a:pt x="7659" y="1185"/>
                </a:cubicBezTo>
                <a:close/>
                <a:moveTo>
                  <a:pt x="8878" y="1185"/>
                </a:moveTo>
                <a:cubicBezTo>
                  <a:pt x="8659" y="1185"/>
                  <a:pt x="8549" y="1452"/>
                  <a:pt x="8706" y="1605"/>
                </a:cubicBezTo>
                <a:cubicBezTo>
                  <a:pt x="8756" y="1656"/>
                  <a:pt x="8818" y="1679"/>
                  <a:pt x="8878" y="1679"/>
                </a:cubicBezTo>
                <a:cubicBezTo>
                  <a:pt x="9004" y="1679"/>
                  <a:pt x="9126" y="1581"/>
                  <a:pt x="9126" y="1433"/>
                </a:cubicBezTo>
                <a:cubicBezTo>
                  <a:pt x="9126" y="1295"/>
                  <a:pt x="9016" y="1185"/>
                  <a:pt x="8878" y="1185"/>
                </a:cubicBezTo>
                <a:close/>
                <a:moveTo>
                  <a:pt x="10097" y="1185"/>
                </a:moveTo>
                <a:cubicBezTo>
                  <a:pt x="9878" y="1185"/>
                  <a:pt x="9768" y="1452"/>
                  <a:pt x="9925" y="1605"/>
                </a:cubicBezTo>
                <a:cubicBezTo>
                  <a:pt x="9975" y="1656"/>
                  <a:pt x="10037" y="1679"/>
                  <a:pt x="10097" y="1679"/>
                </a:cubicBezTo>
                <a:cubicBezTo>
                  <a:pt x="10223" y="1679"/>
                  <a:pt x="10345" y="1581"/>
                  <a:pt x="10345" y="1433"/>
                </a:cubicBezTo>
                <a:cubicBezTo>
                  <a:pt x="10345" y="1295"/>
                  <a:pt x="10235" y="1185"/>
                  <a:pt x="10097" y="1185"/>
                </a:cubicBezTo>
                <a:close/>
                <a:moveTo>
                  <a:pt x="11319" y="1185"/>
                </a:moveTo>
                <a:cubicBezTo>
                  <a:pt x="11097" y="1185"/>
                  <a:pt x="10987" y="1452"/>
                  <a:pt x="11144" y="1605"/>
                </a:cubicBezTo>
                <a:cubicBezTo>
                  <a:pt x="11194" y="1656"/>
                  <a:pt x="11256" y="1679"/>
                  <a:pt x="11316" y="1679"/>
                </a:cubicBezTo>
                <a:cubicBezTo>
                  <a:pt x="11442" y="1679"/>
                  <a:pt x="11564" y="1581"/>
                  <a:pt x="11564" y="1433"/>
                </a:cubicBezTo>
                <a:cubicBezTo>
                  <a:pt x="11564" y="1295"/>
                  <a:pt x="11454" y="1185"/>
                  <a:pt x="11319" y="1185"/>
                </a:cubicBezTo>
                <a:close/>
                <a:moveTo>
                  <a:pt x="12538" y="1185"/>
                </a:moveTo>
                <a:cubicBezTo>
                  <a:pt x="12316" y="1185"/>
                  <a:pt x="12206" y="1452"/>
                  <a:pt x="12363" y="1605"/>
                </a:cubicBezTo>
                <a:cubicBezTo>
                  <a:pt x="12414" y="1656"/>
                  <a:pt x="12476" y="1679"/>
                  <a:pt x="12537" y="1679"/>
                </a:cubicBezTo>
                <a:cubicBezTo>
                  <a:pt x="12663" y="1679"/>
                  <a:pt x="12783" y="1581"/>
                  <a:pt x="12783" y="1433"/>
                </a:cubicBezTo>
                <a:cubicBezTo>
                  <a:pt x="12783" y="1295"/>
                  <a:pt x="12673" y="1185"/>
                  <a:pt x="12538" y="1185"/>
                </a:cubicBezTo>
                <a:close/>
                <a:moveTo>
                  <a:pt x="13757" y="1185"/>
                </a:moveTo>
                <a:cubicBezTo>
                  <a:pt x="13538" y="1185"/>
                  <a:pt x="13425" y="1452"/>
                  <a:pt x="13582" y="1605"/>
                </a:cubicBezTo>
                <a:cubicBezTo>
                  <a:pt x="13633" y="1656"/>
                  <a:pt x="13695" y="1679"/>
                  <a:pt x="13757" y="1679"/>
                </a:cubicBezTo>
                <a:cubicBezTo>
                  <a:pt x="13884" y="1679"/>
                  <a:pt x="14005" y="1581"/>
                  <a:pt x="14005" y="1433"/>
                </a:cubicBezTo>
                <a:cubicBezTo>
                  <a:pt x="14005" y="1295"/>
                  <a:pt x="13892" y="1185"/>
                  <a:pt x="13757" y="1185"/>
                </a:cubicBezTo>
                <a:close/>
                <a:moveTo>
                  <a:pt x="14976" y="1185"/>
                </a:moveTo>
                <a:cubicBezTo>
                  <a:pt x="14757" y="1185"/>
                  <a:pt x="14647" y="1452"/>
                  <a:pt x="14801" y="1605"/>
                </a:cubicBezTo>
                <a:cubicBezTo>
                  <a:pt x="14852" y="1656"/>
                  <a:pt x="14915" y="1679"/>
                  <a:pt x="14976" y="1679"/>
                </a:cubicBezTo>
                <a:cubicBezTo>
                  <a:pt x="15103" y="1679"/>
                  <a:pt x="15224" y="1581"/>
                  <a:pt x="15224" y="1433"/>
                </a:cubicBezTo>
                <a:cubicBezTo>
                  <a:pt x="15224" y="1295"/>
                  <a:pt x="15111" y="1185"/>
                  <a:pt x="14976" y="1185"/>
                </a:cubicBezTo>
                <a:close/>
                <a:moveTo>
                  <a:pt x="16196" y="1185"/>
                </a:moveTo>
                <a:cubicBezTo>
                  <a:pt x="15976" y="1185"/>
                  <a:pt x="15866" y="1452"/>
                  <a:pt x="16020" y="1605"/>
                </a:cubicBezTo>
                <a:cubicBezTo>
                  <a:pt x="16071" y="1656"/>
                  <a:pt x="16134" y="1679"/>
                  <a:pt x="16195" y="1679"/>
                </a:cubicBezTo>
                <a:cubicBezTo>
                  <a:pt x="16322" y="1679"/>
                  <a:pt x="16443" y="1581"/>
                  <a:pt x="16443" y="1433"/>
                </a:cubicBezTo>
                <a:cubicBezTo>
                  <a:pt x="16443" y="1295"/>
                  <a:pt x="16333" y="1185"/>
                  <a:pt x="16196" y="1185"/>
                </a:cubicBezTo>
                <a:close/>
                <a:moveTo>
                  <a:pt x="17415" y="1185"/>
                </a:moveTo>
                <a:cubicBezTo>
                  <a:pt x="17195" y="1185"/>
                  <a:pt x="17086" y="1452"/>
                  <a:pt x="17242" y="1605"/>
                </a:cubicBezTo>
                <a:cubicBezTo>
                  <a:pt x="17292" y="1656"/>
                  <a:pt x="17354" y="1679"/>
                  <a:pt x="17415" y="1679"/>
                </a:cubicBezTo>
                <a:cubicBezTo>
                  <a:pt x="17541" y="1679"/>
                  <a:pt x="17662" y="1581"/>
                  <a:pt x="17662" y="1433"/>
                </a:cubicBezTo>
                <a:cubicBezTo>
                  <a:pt x="17662" y="1295"/>
                  <a:pt x="17552" y="1185"/>
                  <a:pt x="17415" y="1185"/>
                </a:cubicBezTo>
                <a:close/>
                <a:moveTo>
                  <a:pt x="18634" y="1185"/>
                </a:moveTo>
                <a:cubicBezTo>
                  <a:pt x="18414" y="1185"/>
                  <a:pt x="18305" y="1452"/>
                  <a:pt x="18461" y="1605"/>
                </a:cubicBezTo>
                <a:cubicBezTo>
                  <a:pt x="18511" y="1656"/>
                  <a:pt x="18573" y="1679"/>
                  <a:pt x="18634" y="1679"/>
                </a:cubicBezTo>
                <a:cubicBezTo>
                  <a:pt x="18760" y="1679"/>
                  <a:pt x="18881" y="1581"/>
                  <a:pt x="18881" y="1433"/>
                </a:cubicBezTo>
                <a:cubicBezTo>
                  <a:pt x="18881" y="1295"/>
                  <a:pt x="18772" y="1185"/>
                  <a:pt x="18634" y="1185"/>
                </a:cubicBezTo>
                <a:close/>
                <a:moveTo>
                  <a:pt x="19856" y="1185"/>
                </a:moveTo>
                <a:cubicBezTo>
                  <a:pt x="19633" y="1185"/>
                  <a:pt x="19524" y="1452"/>
                  <a:pt x="19680" y="1605"/>
                </a:cubicBezTo>
                <a:cubicBezTo>
                  <a:pt x="19730" y="1656"/>
                  <a:pt x="19792" y="1679"/>
                  <a:pt x="19853" y="1679"/>
                </a:cubicBezTo>
                <a:cubicBezTo>
                  <a:pt x="19979" y="1679"/>
                  <a:pt x="20100" y="1581"/>
                  <a:pt x="20100" y="1433"/>
                </a:cubicBezTo>
                <a:cubicBezTo>
                  <a:pt x="20100" y="1295"/>
                  <a:pt x="19991" y="1185"/>
                  <a:pt x="19856" y="1185"/>
                </a:cubicBezTo>
                <a:close/>
                <a:moveTo>
                  <a:pt x="21075" y="1185"/>
                </a:moveTo>
                <a:cubicBezTo>
                  <a:pt x="20852" y="1185"/>
                  <a:pt x="20743" y="1452"/>
                  <a:pt x="20899" y="1605"/>
                </a:cubicBezTo>
                <a:cubicBezTo>
                  <a:pt x="20950" y="1656"/>
                  <a:pt x="21013" y="1679"/>
                  <a:pt x="21073" y="1679"/>
                </a:cubicBezTo>
                <a:cubicBezTo>
                  <a:pt x="21199" y="1679"/>
                  <a:pt x="21319" y="1581"/>
                  <a:pt x="21319" y="1433"/>
                </a:cubicBezTo>
                <a:cubicBezTo>
                  <a:pt x="21319" y="1295"/>
                  <a:pt x="21210" y="1185"/>
                  <a:pt x="21075" y="1185"/>
                </a:cubicBezTo>
                <a:close/>
                <a:moveTo>
                  <a:pt x="22294" y="1185"/>
                </a:moveTo>
                <a:cubicBezTo>
                  <a:pt x="22075" y="1185"/>
                  <a:pt x="21965" y="1452"/>
                  <a:pt x="22118" y="1605"/>
                </a:cubicBezTo>
                <a:cubicBezTo>
                  <a:pt x="22169" y="1656"/>
                  <a:pt x="22232" y="1679"/>
                  <a:pt x="22293" y="1679"/>
                </a:cubicBezTo>
                <a:cubicBezTo>
                  <a:pt x="22420" y="1679"/>
                  <a:pt x="22541" y="1581"/>
                  <a:pt x="22541" y="1433"/>
                </a:cubicBezTo>
                <a:cubicBezTo>
                  <a:pt x="22541" y="1295"/>
                  <a:pt x="22429" y="1185"/>
                  <a:pt x="22294" y="1185"/>
                </a:cubicBezTo>
                <a:close/>
                <a:moveTo>
                  <a:pt x="23513" y="1185"/>
                </a:moveTo>
                <a:cubicBezTo>
                  <a:pt x="23294" y="1185"/>
                  <a:pt x="23184" y="1452"/>
                  <a:pt x="23337" y="1605"/>
                </a:cubicBezTo>
                <a:cubicBezTo>
                  <a:pt x="23388" y="1656"/>
                  <a:pt x="23451" y="1679"/>
                  <a:pt x="23512" y="1679"/>
                </a:cubicBezTo>
                <a:cubicBezTo>
                  <a:pt x="23639" y="1679"/>
                  <a:pt x="23761" y="1581"/>
                  <a:pt x="23761" y="1433"/>
                </a:cubicBezTo>
                <a:cubicBezTo>
                  <a:pt x="23761" y="1295"/>
                  <a:pt x="23648" y="1185"/>
                  <a:pt x="23513" y="1185"/>
                </a:cubicBezTo>
                <a:close/>
                <a:moveTo>
                  <a:pt x="24732" y="1185"/>
                </a:moveTo>
                <a:cubicBezTo>
                  <a:pt x="24513" y="1185"/>
                  <a:pt x="24403" y="1452"/>
                  <a:pt x="24557" y="1605"/>
                </a:cubicBezTo>
                <a:cubicBezTo>
                  <a:pt x="24607" y="1656"/>
                  <a:pt x="24670" y="1679"/>
                  <a:pt x="24731" y="1679"/>
                </a:cubicBezTo>
                <a:cubicBezTo>
                  <a:pt x="24858" y="1679"/>
                  <a:pt x="24980" y="1581"/>
                  <a:pt x="24980" y="1433"/>
                </a:cubicBezTo>
                <a:cubicBezTo>
                  <a:pt x="24980" y="1295"/>
                  <a:pt x="24870" y="1185"/>
                  <a:pt x="24732" y="1185"/>
                </a:cubicBezTo>
                <a:close/>
                <a:moveTo>
                  <a:pt x="25951" y="1185"/>
                </a:moveTo>
                <a:cubicBezTo>
                  <a:pt x="25732" y="1185"/>
                  <a:pt x="25622" y="1452"/>
                  <a:pt x="25779" y="1605"/>
                </a:cubicBezTo>
                <a:cubicBezTo>
                  <a:pt x="25829" y="1656"/>
                  <a:pt x="25891" y="1679"/>
                  <a:pt x="25951" y="1679"/>
                </a:cubicBezTo>
                <a:cubicBezTo>
                  <a:pt x="26077" y="1679"/>
                  <a:pt x="26199" y="1581"/>
                  <a:pt x="26199" y="1433"/>
                </a:cubicBezTo>
                <a:cubicBezTo>
                  <a:pt x="26199" y="1295"/>
                  <a:pt x="26089" y="1185"/>
                  <a:pt x="25951" y="1185"/>
                </a:cubicBezTo>
                <a:close/>
                <a:moveTo>
                  <a:pt x="27170" y="1185"/>
                </a:moveTo>
                <a:cubicBezTo>
                  <a:pt x="26951" y="1185"/>
                  <a:pt x="26841" y="1452"/>
                  <a:pt x="26998" y="1605"/>
                </a:cubicBezTo>
                <a:cubicBezTo>
                  <a:pt x="27048" y="1656"/>
                  <a:pt x="27110" y="1679"/>
                  <a:pt x="27170" y="1679"/>
                </a:cubicBezTo>
                <a:cubicBezTo>
                  <a:pt x="27296" y="1679"/>
                  <a:pt x="27418" y="1581"/>
                  <a:pt x="27418" y="1433"/>
                </a:cubicBezTo>
                <a:cubicBezTo>
                  <a:pt x="27418" y="1295"/>
                  <a:pt x="27308" y="1185"/>
                  <a:pt x="27170" y="1185"/>
                </a:cubicBezTo>
                <a:close/>
                <a:moveTo>
                  <a:pt x="28392" y="1185"/>
                </a:moveTo>
                <a:cubicBezTo>
                  <a:pt x="28170" y="1185"/>
                  <a:pt x="28060" y="1452"/>
                  <a:pt x="28217" y="1605"/>
                </a:cubicBezTo>
                <a:cubicBezTo>
                  <a:pt x="28267" y="1656"/>
                  <a:pt x="28329" y="1679"/>
                  <a:pt x="28389" y="1679"/>
                </a:cubicBezTo>
                <a:cubicBezTo>
                  <a:pt x="28515" y="1679"/>
                  <a:pt x="28637" y="1581"/>
                  <a:pt x="28637" y="1433"/>
                </a:cubicBezTo>
                <a:cubicBezTo>
                  <a:pt x="28637" y="1295"/>
                  <a:pt x="28527" y="1185"/>
                  <a:pt x="28392" y="1185"/>
                </a:cubicBezTo>
                <a:close/>
                <a:moveTo>
                  <a:pt x="29611" y="1185"/>
                </a:moveTo>
                <a:cubicBezTo>
                  <a:pt x="29389" y="1185"/>
                  <a:pt x="29279" y="1452"/>
                  <a:pt x="29436" y="1605"/>
                </a:cubicBezTo>
                <a:cubicBezTo>
                  <a:pt x="29487" y="1656"/>
                  <a:pt x="29549" y="1679"/>
                  <a:pt x="29610" y="1679"/>
                </a:cubicBezTo>
                <a:cubicBezTo>
                  <a:pt x="29736" y="1679"/>
                  <a:pt x="29856" y="1581"/>
                  <a:pt x="29856" y="1433"/>
                </a:cubicBezTo>
                <a:cubicBezTo>
                  <a:pt x="29856" y="1295"/>
                  <a:pt x="29746" y="1185"/>
                  <a:pt x="29611" y="1185"/>
                </a:cubicBezTo>
                <a:close/>
                <a:moveTo>
                  <a:pt x="30830" y="1185"/>
                </a:moveTo>
                <a:cubicBezTo>
                  <a:pt x="30611" y="1185"/>
                  <a:pt x="30501" y="1452"/>
                  <a:pt x="30655" y="1605"/>
                </a:cubicBezTo>
                <a:cubicBezTo>
                  <a:pt x="30706" y="1656"/>
                  <a:pt x="30768" y="1679"/>
                  <a:pt x="30830" y="1679"/>
                </a:cubicBezTo>
                <a:cubicBezTo>
                  <a:pt x="30957" y="1679"/>
                  <a:pt x="31078" y="1581"/>
                  <a:pt x="31078" y="1433"/>
                </a:cubicBezTo>
                <a:cubicBezTo>
                  <a:pt x="31078" y="1295"/>
                  <a:pt x="30965" y="1185"/>
                  <a:pt x="30830" y="1185"/>
                </a:cubicBezTo>
                <a:close/>
                <a:moveTo>
                  <a:pt x="32049" y="1185"/>
                </a:moveTo>
                <a:cubicBezTo>
                  <a:pt x="31830" y="1185"/>
                  <a:pt x="31720" y="1452"/>
                  <a:pt x="31874" y="1605"/>
                </a:cubicBezTo>
                <a:cubicBezTo>
                  <a:pt x="31925" y="1656"/>
                  <a:pt x="31987" y="1679"/>
                  <a:pt x="32049" y="1679"/>
                </a:cubicBezTo>
                <a:cubicBezTo>
                  <a:pt x="32176" y="1679"/>
                  <a:pt x="32297" y="1581"/>
                  <a:pt x="32297" y="1433"/>
                </a:cubicBezTo>
                <a:cubicBezTo>
                  <a:pt x="32297" y="1295"/>
                  <a:pt x="32184" y="1185"/>
                  <a:pt x="32049" y="1185"/>
                </a:cubicBezTo>
                <a:close/>
                <a:moveTo>
                  <a:pt x="33269" y="1185"/>
                </a:moveTo>
                <a:cubicBezTo>
                  <a:pt x="33049" y="1185"/>
                  <a:pt x="32939" y="1452"/>
                  <a:pt x="33093" y="1605"/>
                </a:cubicBezTo>
                <a:cubicBezTo>
                  <a:pt x="33144" y="1656"/>
                  <a:pt x="33207" y="1679"/>
                  <a:pt x="33268" y="1679"/>
                </a:cubicBezTo>
                <a:cubicBezTo>
                  <a:pt x="33395" y="1679"/>
                  <a:pt x="33516" y="1581"/>
                  <a:pt x="33516" y="1433"/>
                </a:cubicBezTo>
                <a:cubicBezTo>
                  <a:pt x="33516" y="1295"/>
                  <a:pt x="33406" y="1185"/>
                  <a:pt x="33269" y="1185"/>
                </a:cubicBezTo>
                <a:close/>
                <a:moveTo>
                  <a:pt x="34488" y="1185"/>
                </a:moveTo>
                <a:cubicBezTo>
                  <a:pt x="34268" y="1185"/>
                  <a:pt x="34159" y="1452"/>
                  <a:pt x="34315" y="1605"/>
                </a:cubicBezTo>
                <a:cubicBezTo>
                  <a:pt x="34365" y="1656"/>
                  <a:pt x="34427" y="1679"/>
                  <a:pt x="34488" y="1679"/>
                </a:cubicBezTo>
                <a:cubicBezTo>
                  <a:pt x="34614" y="1679"/>
                  <a:pt x="34735" y="1581"/>
                  <a:pt x="34735" y="1433"/>
                </a:cubicBezTo>
                <a:cubicBezTo>
                  <a:pt x="34735" y="1295"/>
                  <a:pt x="34625" y="1185"/>
                  <a:pt x="34488" y="1185"/>
                </a:cubicBezTo>
                <a:close/>
                <a:moveTo>
                  <a:pt x="35707" y="1185"/>
                </a:moveTo>
                <a:cubicBezTo>
                  <a:pt x="35487" y="1185"/>
                  <a:pt x="35378" y="1452"/>
                  <a:pt x="35534" y="1605"/>
                </a:cubicBezTo>
                <a:cubicBezTo>
                  <a:pt x="35584" y="1656"/>
                  <a:pt x="35646" y="1679"/>
                  <a:pt x="35707" y="1679"/>
                </a:cubicBezTo>
                <a:cubicBezTo>
                  <a:pt x="35833" y="1679"/>
                  <a:pt x="35954" y="1581"/>
                  <a:pt x="35954" y="1433"/>
                </a:cubicBezTo>
                <a:cubicBezTo>
                  <a:pt x="35954" y="1295"/>
                  <a:pt x="35845" y="1185"/>
                  <a:pt x="35707" y="1185"/>
                </a:cubicBezTo>
                <a:close/>
                <a:moveTo>
                  <a:pt x="36929" y="1185"/>
                </a:moveTo>
                <a:cubicBezTo>
                  <a:pt x="36706" y="1185"/>
                  <a:pt x="36597" y="1452"/>
                  <a:pt x="36753" y="1605"/>
                </a:cubicBezTo>
                <a:cubicBezTo>
                  <a:pt x="36803" y="1656"/>
                  <a:pt x="36865" y="1679"/>
                  <a:pt x="36926" y="1679"/>
                </a:cubicBezTo>
                <a:cubicBezTo>
                  <a:pt x="37052" y="1679"/>
                  <a:pt x="37173" y="1581"/>
                  <a:pt x="37173" y="1433"/>
                </a:cubicBezTo>
                <a:cubicBezTo>
                  <a:pt x="37173" y="1295"/>
                  <a:pt x="37064" y="1185"/>
                  <a:pt x="36929" y="1185"/>
                </a:cubicBezTo>
                <a:close/>
                <a:moveTo>
                  <a:pt x="38148" y="1185"/>
                </a:moveTo>
                <a:cubicBezTo>
                  <a:pt x="37928" y="1185"/>
                  <a:pt x="37816" y="1452"/>
                  <a:pt x="37972" y="1605"/>
                </a:cubicBezTo>
                <a:cubicBezTo>
                  <a:pt x="38023" y="1656"/>
                  <a:pt x="38086" y="1679"/>
                  <a:pt x="38146" y="1679"/>
                </a:cubicBezTo>
                <a:cubicBezTo>
                  <a:pt x="38272" y="1679"/>
                  <a:pt x="38392" y="1581"/>
                  <a:pt x="38392" y="1433"/>
                </a:cubicBezTo>
                <a:cubicBezTo>
                  <a:pt x="38392" y="1295"/>
                  <a:pt x="38283" y="1185"/>
                  <a:pt x="38148" y="1185"/>
                </a:cubicBezTo>
                <a:close/>
                <a:moveTo>
                  <a:pt x="39367" y="1185"/>
                </a:moveTo>
                <a:cubicBezTo>
                  <a:pt x="39148" y="1185"/>
                  <a:pt x="39038" y="1452"/>
                  <a:pt x="39191" y="1605"/>
                </a:cubicBezTo>
                <a:cubicBezTo>
                  <a:pt x="39242" y="1656"/>
                  <a:pt x="39305" y="1679"/>
                  <a:pt x="39366" y="1679"/>
                </a:cubicBezTo>
                <a:cubicBezTo>
                  <a:pt x="39493" y="1679"/>
                  <a:pt x="39614" y="1581"/>
                  <a:pt x="39614" y="1433"/>
                </a:cubicBezTo>
                <a:cubicBezTo>
                  <a:pt x="39614" y="1295"/>
                  <a:pt x="39502" y="1185"/>
                  <a:pt x="39367" y="1185"/>
                </a:cubicBezTo>
                <a:close/>
                <a:moveTo>
                  <a:pt x="40586" y="1185"/>
                </a:moveTo>
                <a:cubicBezTo>
                  <a:pt x="40367" y="1185"/>
                  <a:pt x="40257" y="1452"/>
                  <a:pt x="40410" y="1605"/>
                </a:cubicBezTo>
                <a:cubicBezTo>
                  <a:pt x="40461" y="1656"/>
                  <a:pt x="40524" y="1679"/>
                  <a:pt x="40585" y="1679"/>
                </a:cubicBezTo>
                <a:cubicBezTo>
                  <a:pt x="40712" y="1679"/>
                  <a:pt x="40834" y="1581"/>
                  <a:pt x="40834" y="1433"/>
                </a:cubicBezTo>
                <a:cubicBezTo>
                  <a:pt x="40834" y="1295"/>
                  <a:pt x="40721" y="1185"/>
                  <a:pt x="40586" y="1185"/>
                </a:cubicBezTo>
                <a:close/>
                <a:moveTo>
                  <a:pt x="41805" y="1185"/>
                </a:moveTo>
                <a:cubicBezTo>
                  <a:pt x="41586" y="1185"/>
                  <a:pt x="41476" y="1452"/>
                  <a:pt x="41630" y="1605"/>
                </a:cubicBezTo>
                <a:cubicBezTo>
                  <a:pt x="41680" y="1656"/>
                  <a:pt x="41743" y="1679"/>
                  <a:pt x="41804" y="1679"/>
                </a:cubicBezTo>
                <a:cubicBezTo>
                  <a:pt x="41931" y="1679"/>
                  <a:pt x="42053" y="1581"/>
                  <a:pt x="42053" y="1433"/>
                </a:cubicBezTo>
                <a:cubicBezTo>
                  <a:pt x="42053" y="1295"/>
                  <a:pt x="41943" y="1185"/>
                  <a:pt x="41805" y="1185"/>
                </a:cubicBezTo>
                <a:close/>
                <a:moveTo>
                  <a:pt x="43024" y="1185"/>
                </a:moveTo>
                <a:cubicBezTo>
                  <a:pt x="42805" y="1185"/>
                  <a:pt x="42695" y="1452"/>
                  <a:pt x="42852" y="1605"/>
                </a:cubicBezTo>
                <a:cubicBezTo>
                  <a:pt x="42902" y="1656"/>
                  <a:pt x="42964" y="1679"/>
                  <a:pt x="43024" y="1679"/>
                </a:cubicBezTo>
                <a:cubicBezTo>
                  <a:pt x="43150" y="1679"/>
                  <a:pt x="43272" y="1581"/>
                  <a:pt x="43272" y="1433"/>
                </a:cubicBezTo>
                <a:cubicBezTo>
                  <a:pt x="43272" y="1295"/>
                  <a:pt x="43162" y="1185"/>
                  <a:pt x="43024" y="1185"/>
                </a:cubicBezTo>
                <a:close/>
                <a:moveTo>
                  <a:pt x="44243" y="1185"/>
                </a:moveTo>
                <a:cubicBezTo>
                  <a:pt x="44024" y="1185"/>
                  <a:pt x="43914" y="1452"/>
                  <a:pt x="44071" y="1605"/>
                </a:cubicBezTo>
                <a:cubicBezTo>
                  <a:pt x="44121" y="1656"/>
                  <a:pt x="44183" y="1679"/>
                  <a:pt x="44243" y="1679"/>
                </a:cubicBezTo>
                <a:cubicBezTo>
                  <a:pt x="44369" y="1679"/>
                  <a:pt x="44491" y="1581"/>
                  <a:pt x="44491" y="1433"/>
                </a:cubicBezTo>
                <a:cubicBezTo>
                  <a:pt x="44491" y="1295"/>
                  <a:pt x="44381" y="1185"/>
                  <a:pt x="44243" y="1185"/>
                </a:cubicBezTo>
                <a:close/>
                <a:moveTo>
                  <a:pt x="45465" y="1185"/>
                </a:moveTo>
                <a:cubicBezTo>
                  <a:pt x="45243" y="1185"/>
                  <a:pt x="45133" y="1452"/>
                  <a:pt x="45290" y="1605"/>
                </a:cubicBezTo>
                <a:cubicBezTo>
                  <a:pt x="45340" y="1656"/>
                  <a:pt x="45402" y="1679"/>
                  <a:pt x="45462" y="1679"/>
                </a:cubicBezTo>
                <a:cubicBezTo>
                  <a:pt x="45588" y="1679"/>
                  <a:pt x="45710" y="1581"/>
                  <a:pt x="45710" y="1433"/>
                </a:cubicBezTo>
                <a:cubicBezTo>
                  <a:pt x="45710" y="1295"/>
                  <a:pt x="45600" y="1185"/>
                  <a:pt x="45465" y="1185"/>
                </a:cubicBezTo>
                <a:close/>
                <a:moveTo>
                  <a:pt x="46684" y="1185"/>
                </a:moveTo>
                <a:cubicBezTo>
                  <a:pt x="46465" y="1185"/>
                  <a:pt x="46352" y="1452"/>
                  <a:pt x="46509" y="1605"/>
                </a:cubicBezTo>
                <a:cubicBezTo>
                  <a:pt x="46560" y="1656"/>
                  <a:pt x="46622" y="1679"/>
                  <a:pt x="46683" y="1679"/>
                </a:cubicBezTo>
                <a:cubicBezTo>
                  <a:pt x="46809" y="1679"/>
                  <a:pt x="46929" y="1581"/>
                  <a:pt x="46929" y="1433"/>
                </a:cubicBezTo>
                <a:cubicBezTo>
                  <a:pt x="46929" y="1295"/>
                  <a:pt x="46819" y="1185"/>
                  <a:pt x="46684" y="1185"/>
                </a:cubicBezTo>
                <a:close/>
                <a:moveTo>
                  <a:pt x="47903" y="1185"/>
                </a:moveTo>
                <a:cubicBezTo>
                  <a:pt x="47684" y="1185"/>
                  <a:pt x="47574" y="1452"/>
                  <a:pt x="47728" y="1605"/>
                </a:cubicBezTo>
                <a:cubicBezTo>
                  <a:pt x="47779" y="1656"/>
                  <a:pt x="47841" y="1679"/>
                  <a:pt x="47903" y="1679"/>
                </a:cubicBezTo>
                <a:cubicBezTo>
                  <a:pt x="48030" y="1679"/>
                  <a:pt x="48151" y="1581"/>
                  <a:pt x="48151" y="1433"/>
                </a:cubicBezTo>
                <a:cubicBezTo>
                  <a:pt x="48151" y="1295"/>
                  <a:pt x="48038" y="1185"/>
                  <a:pt x="47903" y="1185"/>
                </a:cubicBezTo>
                <a:close/>
                <a:moveTo>
                  <a:pt x="49122" y="1185"/>
                </a:moveTo>
                <a:cubicBezTo>
                  <a:pt x="48903" y="1185"/>
                  <a:pt x="48793" y="1452"/>
                  <a:pt x="48947" y="1605"/>
                </a:cubicBezTo>
                <a:cubicBezTo>
                  <a:pt x="48998" y="1656"/>
                  <a:pt x="49060" y="1679"/>
                  <a:pt x="49122" y="1679"/>
                </a:cubicBezTo>
                <a:cubicBezTo>
                  <a:pt x="49249" y="1679"/>
                  <a:pt x="49370" y="1581"/>
                  <a:pt x="49370" y="1433"/>
                </a:cubicBezTo>
                <a:cubicBezTo>
                  <a:pt x="49370" y="1295"/>
                  <a:pt x="49257" y="1185"/>
                  <a:pt x="49122" y="1185"/>
                </a:cubicBezTo>
                <a:close/>
                <a:moveTo>
                  <a:pt x="50342" y="1185"/>
                </a:moveTo>
                <a:cubicBezTo>
                  <a:pt x="50122" y="1185"/>
                  <a:pt x="50012" y="1452"/>
                  <a:pt x="50166" y="1605"/>
                </a:cubicBezTo>
                <a:cubicBezTo>
                  <a:pt x="50217" y="1656"/>
                  <a:pt x="50280" y="1679"/>
                  <a:pt x="50341" y="1679"/>
                </a:cubicBezTo>
                <a:cubicBezTo>
                  <a:pt x="50468" y="1679"/>
                  <a:pt x="50589" y="1581"/>
                  <a:pt x="50589" y="1433"/>
                </a:cubicBezTo>
                <a:cubicBezTo>
                  <a:pt x="50589" y="1295"/>
                  <a:pt x="50479" y="1185"/>
                  <a:pt x="50342" y="1185"/>
                </a:cubicBezTo>
                <a:close/>
                <a:moveTo>
                  <a:pt x="51561" y="1185"/>
                </a:moveTo>
                <a:cubicBezTo>
                  <a:pt x="51341" y="1185"/>
                  <a:pt x="51232" y="1452"/>
                  <a:pt x="51388" y="1605"/>
                </a:cubicBezTo>
                <a:cubicBezTo>
                  <a:pt x="51438" y="1656"/>
                  <a:pt x="51500" y="1679"/>
                  <a:pt x="51561" y="1679"/>
                </a:cubicBezTo>
                <a:cubicBezTo>
                  <a:pt x="51687" y="1679"/>
                  <a:pt x="51808" y="1581"/>
                  <a:pt x="51808" y="1433"/>
                </a:cubicBezTo>
                <a:cubicBezTo>
                  <a:pt x="51808" y="1295"/>
                  <a:pt x="51698" y="1185"/>
                  <a:pt x="51561" y="1185"/>
                </a:cubicBezTo>
                <a:close/>
                <a:moveTo>
                  <a:pt x="52780" y="1185"/>
                </a:moveTo>
                <a:cubicBezTo>
                  <a:pt x="52560" y="1185"/>
                  <a:pt x="52451" y="1452"/>
                  <a:pt x="52607" y="1605"/>
                </a:cubicBezTo>
                <a:cubicBezTo>
                  <a:pt x="52657" y="1656"/>
                  <a:pt x="52719" y="1679"/>
                  <a:pt x="52780" y="1679"/>
                </a:cubicBezTo>
                <a:cubicBezTo>
                  <a:pt x="52906" y="1679"/>
                  <a:pt x="53027" y="1581"/>
                  <a:pt x="53027" y="1433"/>
                </a:cubicBezTo>
                <a:cubicBezTo>
                  <a:pt x="53027" y="1295"/>
                  <a:pt x="52917" y="1185"/>
                  <a:pt x="52780" y="1185"/>
                </a:cubicBezTo>
                <a:close/>
                <a:moveTo>
                  <a:pt x="54002" y="1185"/>
                </a:moveTo>
                <a:cubicBezTo>
                  <a:pt x="53779" y="1185"/>
                  <a:pt x="53670" y="1452"/>
                  <a:pt x="53826" y="1605"/>
                </a:cubicBezTo>
                <a:cubicBezTo>
                  <a:pt x="53876" y="1656"/>
                  <a:pt x="53938" y="1679"/>
                  <a:pt x="53999" y="1679"/>
                </a:cubicBezTo>
                <a:cubicBezTo>
                  <a:pt x="54125" y="1679"/>
                  <a:pt x="54246" y="1581"/>
                  <a:pt x="54246" y="1433"/>
                </a:cubicBezTo>
                <a:cubicBezTo>
                  <a:pt x="54246" y="1295"/>
                  <a:pt x="54137" y="1185"/>
                  <a:pt x="54002" y="1185"/>
                </a:cubicBezTo>
                <a:close/>
                <a:moveTo>
                  <a:pt x="68608" y="2404"/>
                </a:moveTo>
                <a:lnTo>
                  <a:pt x="68608" y="2404"/>
                </a:lnTo>
                <a:cubicBezTo>
                  <a:pt x="68483" y="2417"/>
                  <a:pt x="68389" y="2524"/>
                  <a:pt x="68389" y="2652"/>
                </a:cubicBezTo>
                <a:cubicBezTo>
                  <a:pt x="68389" y="2759"/>
                  <a:pt x="68458" y="2856"/>
                  <a:pt x="68561" y="2887"/>
                </a:cubicBezTo>
                <a:cubicBezTo>
                  <a:pt x="68580" y="2721"/>
                  <a:pt x="68596" y="2561"/>
                  <a:pt x="68608" y="2404"/>
                </a:cubicBezTo>
                <a:close/>
                <a:moveTo>
                  <a:pt x="1561" y="2404"/>
                </a:moveTo>
                <a:cubicBezTo>
                  <a:pt x="1341" y="2404"/>
                  <a:pt x="1232" y="2671"/>
                  <a:pt x="1388" y="2824"/>
                </a:cubicBezTo>
                <a:cubicBezTo>
                  <a:pt x="1438" y="2875"/>
                  <a:pt x="1500" y="2898"/>
                  <a:pt x="1561" y="2898"/>
                </a:cubicBezTo>
                <a:cubicBezTo>
                  <a:pt x="1687" y="2898"/>
                  <a:pt x="1808" y="2800"/>
                  <a:pt x="1808" y="2652"/>
                </a:cubicBezTo>
                <a:cubicBezTo>
                  <a:pt x="1808" y="2514"/>
                  <a:pt x="1699" y="2404"/>
                  <a:pt x="1561" y="2404"/>
                </a:cubicBezTo>
                <a:close/>
                <a:moveTo>
                  <a:pt x="2780" y="2404"/>
                </a:moveTo>
                <a:cubicBezTo>
                  <a:pt x="2560" y="2404"/>
                  <a:pt x="2451" y="2671"/>
                  <a:pt x="2607" y="2824"/>
                </a:cubicBezTo>
                <a:cubicBezTo>
                  <a:pt x="2657" y="2875"/>
                  <a:pt x="2719" y="2898"/>
                  <a:pt x="2780" y="2898"/>
                </a:cubicBezTo>
                <a:cubicBezTo>
                  <a:pt x="2906" y="2898"/>
                  <a:pt x="3027" y="2800"/>
                  <a:pt x="3027" y="2652"/>
                </a:cubicBezTo>
                <a:cubicBezTo>
                  <a:pt x="3027" y="2514"/>
                  <a:pt x="2918" y="2404"/>
                  <a:pt x="2780" y="2404"/>
                </a:cubicBezTo>
                <a:close/>
                <a:moveTo>
                  <a:pt x="4002" y="2404"/>
                </a:moveTo>
                <a:cubicBezTo>
                  <a:pt x="3779" y="2404"/>
                  <a:pt x="3670" y="2671"/>
                  <a:pt x="3826" y="2824"/>
                </a:cubicBezTo>
                <a:cubicBezTo>
                  <a:pt x="3876" y="2875"/>
                  <a:pt x="3938" y="2898"/>
                  <a:pt x="3999" y="2898"/>
                </a:cubicBezTo>
                <a:cubicBezTo>
                  <a:pt x="4125" y="2898"/>
                  <a:pt x="4246" y="2800"/>
                  <a:pt x="4246" y="2652"/>
                </a:cubicBezTo>
                <a:cubicBezTo>
                  <a:pt x="4246" y="2514"/>
                  <a:pt x="4137" y="2404"/>
                  <a:pt x="4002" y="2404"/>
                </a:cubicBezTo>
                <a:close/>
                <a:moveTo>
                  <a:pt x="5221" y="2404"/>
                </a:moveTo>
                <a:cubicBezTo>
                  <a:pt x="5002" y="2404"/>
                  <a:pt x="4889" y="2671"/>
                  <a:pt x="5045" y="2824"/>
                </a:cubicBezTo>
                <a:cubicBezTo>
                  <a:pt x="5096" y="2875"/>
                  <a:pt x="5159" y="2898"/>
                  <a:pt x="5220" y="2898"/>
                </a:cubicBezTo>
                <a:cubicBezTo>
                  <a:pt x="5347" y="2898"/>
                  <a:pt x="5469" y="2800"/>
                  <a:pt x="5469" y="2652"/>
                </a:cubicBezTo>
                <a:cubicBezTo>
                  <a:pt x="5465" y="2514"/>
                  <a:pt x="5356" y="2404"/>
                  <a:pt x="5221" y="2404"/>
                </a:cubicBezTo>
                <a:close/>
                <a:moveTo>
                  <a:pt x="6440" y="2404"/>
                </a:moveTo>
                <a:cubicBezTo>
                  <a:pt x="6221" y="2404"/>
                  <a:pt x="6111" y="2671"/>
                  <a:pt x="6264" y="2824"/>
                </a:cubicBezTo>
                <a:cubicBezTo>
                  <a:pt x="6315" y="2875"/>
                  <a:pt x="6378" y="2898"/>
                  <a:pt x="6439" y="2898"/>
                </a:cubicBezTo>
                <a:cubicBezTo>
                  <a:pt x="6566" y="2898"/>
                  <a:pt x="6688" y="2800"/>
                  <a:pt x="6688" y="2652"/>
                </a:cubicBezTo>
                <a:cubicBezTo>
                  <a:pt x="6688" y="2514"/>
                  <a:pt x="6575" y="2404"/>
                  <a:pt x="6440" y="2404"/>
                </a:cubicBezTo>
                <a:close/>
                <a:moveTo>
                  <a:pt x="7659" y="2404"/>
                </a:moveTo>
                <a:cubicBezTo>
                  <a:pt x="7440" y="2404"/>
                  <a:pt x="7330" y="2671"/>
                  <a:pt x="7484" y="2824"/>
                </a:cubicBezTo>
                <a:cubicBezTo>
                  <a:pt x="7535" y="2875"/>
                  <a:pt x="7597" y="2898"/>
                  <a:pt x="7658" y="2898"/>
                </a:cubicBezTo>
                <a:cubicBezTo>
                  <a:pt x="7785" y="2898"/>
                  <a:pt x="7907" y="2800"/>
                  <a:pt x="7907" y="2652"/>
                </a:cubicBezTo>
                <a:cubicBezTo>
                  <a:pt x="7907" y="2514"/>
                  <a:pt x="7797" y="2404"/>
                  <a:pt x="7659" y="2404"/>
                </a:cubicBezTo>
                <a:close/>
                <a:moveTo>
                  <a:pt x="8878" y="2404"/>
                </a:moveTo>
                <a:cubicBezTo>
                  <a:pt x="8659" y="2404"/>
                  <a:pt x="8549" y="2671"/>
                  <a:pt x="8706" y="2824"/>
                </a:cubicBezTo>
                <a:cubicBezTo>
                  <a:pt x="8756" y="2875"/>
                  <a:pt x="8818" y="2898"/>
                  <a:pt x="8878" y="2898"/>
                </a:cubicBezTo>
                <a:cubicBezTo>
                  <a:pt x="9004" y="2898"/>
                  <a:pt x="9126" y="2800"/>
                  <a:pt x="9126" y="2652"/>
                </a:cubicBezTo>
                <a:cubicBezTo>
                  <a:pt x="9126" y="2514"/>
                  <a:pt x="9016" y="2404"/>
                  <a:pt x="8878" y="2404"/>
                </a:cubicBezTo>
                <a:close/>
                <a:moveTo>
                  <a:pt x="10097" y="2404"/>
                </a:moveTo>
                <a:cubicBezTo>
                  <a:pt x="9878" y="2404"/>
                  <a:pt x="9768" y="2671"/>
                  <a:pt x="9925" y="2824"/>
                </a:cubicBezTo>
                <a:cubicBezTo>
                  <a:pt x="9975" y="2875"/>
                  <a:pt x="10037" y="2898"/>
                  <a:pt x="10097" y="2898"/>
                </a:cubicBezTo>
                <a:cubicBezTo>
                  <a:pt x="10223" y="2898"/>
                  <a:pt x="10345" y="2800"/>
                  <a:pt x="10345" y="2652"/>
                </a:cubicBezTo>
                <a:cubicBezTo>
                  <a:pt x="10345" y="2514"/>
                  <a:pt x="10235" y="2404"/>
                  <a:pt x="10097" y="2404"/>
                </a:cubicBezTo>
                <a:close/>
                <a:moveTo>
                  <a:pt x="11319" y="2404"/>
                </a:moveTo>
                <a:cubicBezTo>
                  <a:pt x="11097" y="2404"/>
                  <a:pt x="10987" y="2671"/>
                  <a:pt x="11144" y="2824"/>
                </a:cubicBezTo>
                <a:cubicBezTo>
                  <a:pt x="11194" y="2875"/>
                  <a:pt x="11256" y="2898"/>
                  <a:pt x="11316" y="2898"/>
                </a:cubicBezTo>
                <a:cubicBezTo>
                  <a:pt x="11442" y="2898"/>
                  <a:pt x="11564" y="2800"/>
                  <a:pt x="11564" y="2652"/>
                </a:cubicBezTo>
                <a:cubicBezTo>
                  <a:pt x="11564" y="2514"/>
                  <a:pt x="11454" y="2404"/>
                  <a:pt x="11319" y="2404"/>
                </a:cubicBezTo>
                <a:close/>
                <a:moveTo>
                  <a:pt x="12538" y="2404"/>
                </a:moveTo>
                <a:cubicBezTo>
                  <a:pt x="12316" y="2404"/>
                  <a:pt x="12206" y="2671"/>
                  <a:pt x="12363" y="2824"/>
                </a:cubicBezTo>
                <a:cubicBezTo>
                  <a:pt x="12414" y="2875"/>
                  <a:pt x="12476" y="2898"/>
                  <a:pt x="12537" y="2898"/>
                </a:cubicBezTo>
                <a:cubicBezTo>
                  <a:pt x="12663" y="2898"/>
                  <a:pt x="12783" y="2800"/>
                  <a:pt x="12783" y="2652"/>
                </a:cubicBezTo>
                <a:cubicBezTo>
                  <a:pt x="12783" y="2514"/>
                  <a:pt x="12673" y="2404"/>
                  <a:pt x="12538" y="2404"/>
                </a:cubicBezTo>
                <a:close/>
                <a:moveTo>
                  <a:pt x="13757" y="2404"/>
                </a:moveTo>
                <a:cubicBezTo>
                  <a:pt x="13538" y="2404"/>
                  <a:pt x="13425" y="2671"/>
                  <a:pt x="13582" y="2824"/>
                </a:cubicBezTo>
                <a:cubicBezTo>
                  <a:pt x="13633" y="2875"/>
                  <a:pt x="13695" y="2898"/>
                  <a:pt x="13757" y="2898"/>
                </a:cubicBezTo>
                <a:cubicBezTo>
                  <a:pt x="13884" y="2898"/>
                  <a:pt x="14005" y="2800"/>
                  <a:pt x="14005" y="2652"/>
                </a:cubicBezTo>
                <a:cubicBezTo>
                  <a:pt x="14005" y="2514"/>
                  <a:pt x="13892" y="2404"/>
                  <a:pt x="13757" y="2404"/>
                </a:cubicBezTo>
                <a:close/>
                <a:moveTo>
                  <a:pt x="14976" y="2404"/>
                </a:moveTo>
                <a:cubicBezTo>
                  <a:pt x="14757" y="2404"/>
                  <a:pt x="14647" y="2671"/>
                  <a:pt x="14801" y="2824"/>
                </a:cubicBezTo>
                <a:cubicBezTo>
                  <a:pt x="14852" y="2875"/>
                  <a:pt x="14915" y="2898"/>
                  <a:pt x="14976" y="2898"/>
                </a:cubicBezTo>
                <a:cubicBezTo>
                  <a:pt x="15103" y="2898"/>
                  <a:pt x="15224" y="2800"/>
                  <a:pt x="15224" y="2652"/>
                </a:cubicBezTo>
                <a:cubicBezTo>
                  <a:pt x="15224" y="2514"/>
                  <a:pt x="15111" y="2404"/>
                  <a:pt x="14976" y="2404"/>
                </a:cubicBezTo>
                <a:close/>
                <a:moveTo>
                  <a:pt x="16196" y="2404"/>
                </a:moveTo>
                <a:cubicBezTo>
                  <a:pt x="15976" y="2404"/>
                  <a:pt x="15866" y="2671"/>
                  <a:pt x="16020" y="2824"/>
                </a:cubicBezTo>
                <a:cubicBezTo>
                  <a:pt x="16071" y="2875"/>
                  <a:pt x="16134" y="2898"/>
                  <a:pt x="16195" y="2898"/>
                </a:cubicBezTo>
                <a:cubicBezTo>
                  <a:pt x="16322" y="2898"/>
                  <a:pt x="16443" y="2800"/>
                  <a:pt x="16443" y="2652"/>
                </a:cubicBezTo>
                <a:cubicBezTo>
                  <a:pt x="16443" y="2514"/>
                  <a:pt x="16333" y="2404"/>
                  <a:pt x="16196" y="2404"/>
                </a:cubicBezTo>
                <a:close/>
                <a:moveTo>
                  <a:pt x="17415" y="2404"/>
                </a:moveTo>
                <a:cubicBezTo>
                  <a:pt x="17195" y="2404"/>
                  <a:pt x="17086" y="2671"/>
                  <a:pt x="17242" y="2824"/>
                </a:cubicBezTo>
                <a:cubicBezTo>
                  <a:pt x="17292" y="2875"/>
                  <a:pt x="17354" y="2898"/>
                  <a:pt x="17415" y="2898"/>
                </a:cubicBezTo>
                <a:cubicBezTo>
                  <a:pt x="17541" y="2898"/>
                  <a:pt x="17662" y="2800"/>
                  <a:pt x="17662" y="2652"/>
                </a:cubicBezTo>
                <a:cubicBezTo>
                  <a:pt x="17662" y="2514"/>
                  <a:pt x="17552" y="2404"/>
                  <a:pt x="17415" y="2404"/>
                </a:cubicBezTo>
                <a:close/>
                <a:moveTo>
                  <a:pt x="18634" y="2404"/>
                </a:moveTo>
                <a:cubicBezTo>
                  <a:pt x="18414" y="2404"/>
                  <a:pt x="18305" y="2671"/>
                  <a:pt x="18461" y="2824"/>
                </a:cubicBezTo>
                <a:cubicBezTo>
                  <a:pt x="18511" y="2875"/>
                  <a:pt x="18573" y="2898"/>
                  <a:pt x="18634" y="2898"/>
                </a:cubicBezTo>
                <a:cubicBezTo>
                  <a:pt x="18760" y="2898"/>
                  <a:pt x="18881" y="2800"/>
                  <a:pt x="18881" y="2652"/>
                </a:cubicBezTo>
                <a:cubicBezTo>
                  <a:pt x="18881" y="2514"/>
                  <a:pt x="18772" y="2404"/>
                  <a:pt x="18634" y="2404"/>
                </a:cubicBezTo>
                <a:close/>
                <a:moveTo>
                  <a:pt x="19856" y="2404"/>
                </a:moveTo>
                <a:cubicBezTo>
                  <a:pt x="19633" y="2404"/>
                  <a:pt x="19524" y="2671"/>
                  <a:pt x="19680" y="2824"/>
                </a:cubicBezTo>
                <a:cubicBezTo>
                  <a:pt x="19730" y="2875"/>
                  <a:pt x="19792" y="2898"/>
                  <a:pt x="19853" y="2898"/>
                </a:cubicBezTo>
                <a:cubicBezTo>
                  <a:pt x="19979" y="2898"/>
                  <a:pt x="20100" y="2800"/>
                  <a:pt x="20100" y="2652"/>
                </a:cubicBezTo>
                <a:cubicBezTo>
                  <a:pt x="20100" y="2514"/>
                  <a:pt x="19991" y="2404"/>
                  <a:pt x="19856" y="2404"/>
                </a:cubicBezTo>
                <a:close/>
                <a:moveTo>
                  <a:pt x="21075" y="2404"/>
                </a:moveTo>
                <a:cubicBezTo>
                  <a:pt x="20852" y="2404"/>
                  <a:pt x="20743" y="2671"/>
                  <a:pt x="20899" y="2824"/>
                </a:cubicBezTo>
                <a:cubicBezTo>
                  <a:pt x="20950" y="2875"/>
                  <a:pt x="21013" y="2898"/>
                  <a:pt x="21073" y="2898"/>
                </a:cubicBezTo>
                <a:cubicBezTo>
                  <a:pt x="21199" y="2898"/>
                  <a:pt x="21319" y="2800"/>
                  <a:pt x="21319" y="2652"/>
                </a:cubicBezTo>
                <a:cubicBezTo>
                  <a:pt x="21319" y="2514"/>
                  <a:pt x="21210" y="2404"/>
                  <a:pt x="21075" y="2404"/>
                </a:cubicBezTo>
                <a:close/>
                <a:moveTo>
                  <a:pt x="22294" y="2404"/>
                </a:moveTo>
                <a:cubicBezTo>
                  <a:pt x="22075" y="2404"/>
                  <a:pt x="21965" y="2671"/>
                  <a:pt x="22118" y="2824"/>
                </a:cubicBezTo>
                <a:cubicBezTo>
                  <a:pt x="22169" y="2875"/>
                  <a:pt x="22232" y="2898"/>
                  <a:pt x="22293" y="2898"/>
                </a:cubicBezTo>
                <a:cubicBezTo>
                  <a:pt x="22420" y="2898"/>
                  <a:pt x="22541" y="2800"/>
                  <a:pt x="22541" y="2652"/>
                </a:cubicBezTo>
                <a:cubicBezTo>
                  <a:pt x="22541" y="2514"/>
                  <a:pt x="22429" y="2404"/>
                  <a:pt x="22294" y="2404"/>
                </a:cubicBezTo>
                <a:close/>
                <a:moveTo>
                  <a:pt x="23513" y="2404"/>
                </a:moveTo>
                <a:cubicBezTo>
                  <a:pt x="23294" y="2404"/>
                  <a:pt x="23184" y="2671"/>
                  <a:pt x="23337" y="2824"/>
                </a:cubicBezTo>
                <a:cubicBezTo>
                  <a:pt x="23388" y="2875"/>
                  <a:pt x="23451" y="2898"/>
                  <a:pt x="23512" y="2898"/>
                </a:cubicBezTo>
                <a:cubicBezTo>
                  <a:pt x="23639" y="2898"/>
                  <a:pt x="23761" y="2800"/>
                  <a:pt x="23761" y="2652"/>
                </a:cubicBezTo>
                <a:cubicBezTo>
                  <a:pt x="23761" y="2514"/>
                  <a:pt x="23648" y="2404"/>
                  <a:pt x="23513" y="2404"/>
                </a:cubicBezTo>
                <a:close/>
                <a:moveTo>
                  <a:pt x="24732" y="2404"/>
                </a:moveTo>
                <a:cubicBezTo>
                  <a:pt x="24513" y="2404"/>
                  <a:pt x="24403" y="2671"/>
                  <a:pt x="24557" y="2824"/>
                </a:cubicBezTo>
                <a:cubicBezTo>
                  <a:pt x="24607" y="2875"/>
                  <a:pt x="24670" y="2898"/>
                  <a:pt x="24731" y="2898"/>
                </a:cubicBezTo>
                <a:cubicBezTo>
                  <a:pt x="24858" y="2898"/>
                  <a:pt x="24980" y="2800"/>
                  <a:pt x="24980" y="2652"/>
                </a:cubicBezTo>
                <a:cubicBezTo>
                  <a:pt x="24980" y="2514"/>
                  <a:pt x="24870" y="2404"/>
                  <a:pt x="24732" y="2404"/>
                </a:cubicBezTo>
                <a:close/>
                <a:moveTo>
                  <a:pt x="25951" y="2404"/>
                </a:moveTo>
                <a:cubicBezTo>
                  <a:pt x="25732" y="2404"/>
                  <a:pt x="25622" y="2671"/>
                  <a:pt x="25779" y="2824"/>
                </a:cubicBezTo>
                <a:cubicBezTo>
                  <a:pt x="25829" y="2875"/>
                  <a:pt x="25891" y="2898"/>
                  <a:pt x="25951" y="2898"/>
                </a:cubicBezTo>
                <a:cubicBezTo>
                  <a:pt x="26077" y="2898"/>
                  <a:pt x="26199" y="2800"/>
                  <a:pt x="26199" y="2652"/>
                </a:cubicBezTo>
                <a:cubicBezTo>
                  <a:pt x="26199" y="2514"/>
                  <a:pt x="26089" y="2404"/>
                  <a:pt x="25951" y="2404"/>
                </a:cubicBezTo>
                <a:close/>
                <a:moveTo>
                  <a:pt x="27170" y="2404"/>
                </a:moveTo>
                <a:cubicBezTo>
                  <a:pt x="26951" y="2404"/>
                  <a:pt x="26841" y="2671"/>
                  <a:pt x="26998" y="2824"/>
                </a:cubicBezTo>
                <a:cubicBezTo>
                  <a:pt x="27048" y="2875"/>
                  <a:pt x="27110" y="2898"/>
                  <a:pt x="27170" y="2898"/>
                </a:cubicBezTo>
                <a:cubicBezTo>
                  <a:pt x="27296" y="2898"/>
                  <a:pt x="27418" y="2800"/>
                  <a:pt x="27418" y="2652"/>
                </a:cubicBezTo>
                <a:cubicBezTo>
                  <a:pt x="27418" y="2514"/>
                  <a:pt x="27308" y="2404"/>
                  <a:pt x="27170" y="2404"/>
                </a:cubicBezTo>
                <a:close/>
                <a:moveTo>
                  <a:pt x="28392" y="2404"/>
                </a:moveTo>
                <a:cubicBezTo>
                  <a:pt x="28170" y="2404"/>
                  <a:pt x="28060" y="2671"/>
                  <a:pt x="28217" y="2824"/>
                </a:cubicBezTo>
                <a:cubicBezTo>
                  <a:pt x="28267" y="2875"/>
                  <a:pt x="28329" y="2898"/>
                  <a:pt x="28389" y="2898"/>
                </a:cubicBezTo>
                <a:cubicBezTo>
                  <a:pt x="28515" y="2898"/>
                  <a:pt x="28637" y="2800"/>
                  <a:pt x="28637" y="2652"/>
                </a:cubicBezTo>
                <a:cubicBezTo>
                  <a:pt x="28637" y="2514"/>
                  <a:pt x="28527" y="2404"/>
                  <a:pt x="28392" y="2404"/>
                </a:cubicBezTo>
                <a:close/>
                <a:moveTo>
                  <a:pt x="29611" y="2404"/>
                </a:moveTo>
                <a:cubicBezTo>
                  <a:pt x="29389" y="2404"/>
                  <a:pt x="29279" y="2671"/>
                  <a:pt x="29436" y="2824"/>
                </a:cubicBezTo>
                <a:cubicBezTo>
                  <a:pt x="29487" y="2875"/>
                  <a:pt x="29549" y="2898"/>
                  <a:pt x="29610" y="2898"/>
                </a:cubicBezTo>
                <a:cubicBezTo>
                  <a:pt x="29736" y="2898"/>
                  <a:pt x="29856" y="2800"/>
                  <a:pt x="29856" y="2652"/>
                </a:cubicBezTo>
                <a:cubicBezTo>
                  <a:pt x="29856" y="2514"/>
                  <a:pt x="29746" y="2404"/>
                  <a:pt x="29611" y="2404"/>
                </a:cubicBezTo>
                <a:close/>
                <a:moveTo>
                  <a:pt x="30830" y="2404"/>
                </a:moveTo>
                <a:cubicBezTo>
                  <a:pt x="30611" y="2404"/>
                  <a:pt x="30501" y="2671"/>
                  <a:pt x="30655" y="2824"/>
                </a:cubicBezTo>
                <a:cubicBezTo>
                  <a:pt x="30706" y="2875"/>
                  <a:pt x="30768" y="2898"/>
                  <a:pt x="30830" y="2898"/>
                </a:cubicBezTo>
                <a:cubicBezTo>
                  <a:pt x="30957" y="2898"/>
                  <a:pt x="31078" y="2800"/>
                  <a:pt x="31078" y="2652"/>
                </a:cubicBezTo>
                <a:cubicBezTo>
                  <a:pt x="31078" y="2514"/>
                  <a:pt x="30965" y="2404"/>
                  <a:pt x="30830" y="2404"/>
                </a:cubicBezTo>
                <a:close/>
                <a:moveTo>
                  <a:pt x="32049" y="2404"/>
                </a:moveTo>
                <a:cubicBezTo>
                  <a:pt x="31830" y="2404"/>
                  <a:pt x="31720" y="2671"/>
                  <a:pt x="31874" y="2824"/>
                </a:cubicBezTo>
                <a:cubicBezTo>
                  <a:pt x="31925" y="2875"/>
                  <a:pt x="31987" y="2898"/>
                  <a:pt x="32049" y="2898"/>
                </a:cubicBezTo>
                <a:cubicBezTo>
                  <a:pt x="32176" y="2898"/>
                  <a:pt x="32297" y="2800"/>
                  <a:pt x="32297" y="2652"/>
                </a:cubicBezTo>
                <a:cubicBezTo>
                  <a:pt x="32297" y="2514"/>
                  <a:pt x="32184" y="2404"/>
                  <a:pt x="32049" y="2404"/>
                </a:cubicBezTo>
                <a:close/>
                <a:moveTo>
                  <a:pt x="33269" y="2404"/>
                </a:moveTo>
                <a:cubicBezTo>
                  <a:pt x="33049" y="2404"/>
                  <a:pt x="32939" y="2671"/>
                  <a:pt x="33093" y="2824"/>
                </a:cubicBezTo>
                <a:cubicBezTo>
                  <a:pt x="33144" y="2875"/>
                  <a:pt x="33207" y="2898"/>
                  <a:pt x="33268" y="2898"/>
                </a:cubicBezTo>
                <a:cubicBezTo>
                  <a:pt x="33395" y="2898"/>
                  <a:pt x="33516" y="2800"/>
                  <a:pt x="33516" y="2652"/>
                </a:cubicBezTo>
                <a:cubicBezTo>
                  <a:pt x="33516" y="2514"/>
                  <a:pt x="33406" y="2404"/>
                  <a:pt x="33269" y="2404"/>
                </a:cubicBezTo>
                <a:close/>
                <a:moveTo>
                  <a:pt x="34488" y="2404"/>
                </a:moveTo>
                <a:cubicBezTo>
                  <a:pt x="34268" y="2404"/>
                  <a:pt x="34159" y="2671"/>
                  <a:pt x="34315" y="2824"/>
                </a:cubicBezTo>
                <a:cubicBezTo>
                  <a:pt x="34365" y="2875"/>
                  <a:pt x="34427" y="2898"/>
                  <a:pt x="34488" y="2898"/>
                </a:cubicBezTo>
                <a:cubicBezTo>
                  <a:pt x="34614" y="2898"/>
                  <a:pt x="34735" y="2800"/>
                  <a:pt x="34735" y="2652"/>
                </a:cubicBezTo>
                <a:cubicBezTo>
                  <a:pt x="34735" y="2514"/>
                  <a:pt x="34625" y="2404"/>
                  <a:pt x="34488" y="2404"/>
                </a:cubicBezTo>
                <a:close/>
                <a:moveTo>
                  <a:pt x="35707" y="2404"/>
                </a:moveTo>
                <a:cubicBezTo>
                  <a:pt x="35487" y="2404"/>
                  <a:pt x="35378" y="2671"/>
                  <a:pt x="35534" y="2824"/>
                </a:cubicBezTo>
                <a:cubicBezTo>
                  <a:pt x="35584" y="2875"/>
                  <a:pt x="35646" y="2898"/>
                  <a:pt x="35707" y="2898"/>
                </a:cubicBezTo>
                <a:cubicBezTo>
                  <a:pt x="35833" y="2898"/>
                  <a:pt x="35954" y="2800"/>
                  <a:pt x="35954" y="2652"/>
                </a:cubicBezTo>
                <a:cubicBezTo>
                  <a:pt x="35954" y="2514"/>
                  <a:pt x="35845" y="2404"/>
                  <a:pt x="35707" y="2404"/>
                </a:cubicBezTo>
                <a:close/>
                <a:moveTo>
                  <a:pt x="36929" y="2404"/>
                </a:moveTo>
                <a:cubicBezTo>
                  <a:pt x="36706" y="2404"/>
                  <a:pt x="36597" y="2671"/>
                  <a:pt x="36753" y="2824"/>
                </a:cubicBezTo>
                <a:cubicBezTo>
                  <a:pt x="36803" y="2875"/>
                  <a:pt x="36865" y="2898"/>
                  <a:pt x="36926" y="2898"/>
                </a:cubicBezTo>
                <a:cubicBezTo>
                  <a:pt x="37052" y="2898"/>
                  <a:pt x="37173" y="2800"/>
                  <a:pt x="37173" y="2652"/>
                </a:cubicBezTo>
                <a:cubicBezTo>
                  <a:pt x="37173" y="2514"/>
                  <a:pt x="37064" y="2404"/>
                  <a:pt x="36929" y="2404"/>
                </a:cubicBezTo>
                <a:close/>
                <a:moveTo>
                  <a:pt x="38148" y="2404"/>
                </a:moveTo>
                <a:cubicBezTo>
                  <a:pt x="37928" y="2404"/>
                  <a:pt x="37816" y="2671"/>
                  <a:pt x="37972" y="2824"/>
                </a:cubicBezTo>
                <a:cubicBezTo>
                  <a:pt x="38023" y="2875"/>
                  <a:pt x="38086" y="2898"/>
                  <a:pt x="38146" y="2898"/>
                </a:cubicBezTo>
                <a:cubicBezTo>
                  <a:pt x="38272" y="2898"/>
                  <a:pt x="38392" y="2800"/>
                  <a:pt x="38392" y="2652"/>
                </a:cubicBezTo>
                <a:cubicBezTo>
                  <a:pt x="38392" y="2514"/>
                  <a:pt x="38283" y="2404"/>
                  <a:pt x="38148" y="2404"/>
                </a:cubicBezTo>
                <a:close/>
                <a:moveTo>
                  <a:pt x="39367" y="2404"/>
                </a:moveTo>
                <a:cubicBezTo>
                  <a:pt x="39148" y="2404"/>
                  <a:pt x="39038" y="2671"/>
                  <a:pt x="39191" y="2824"/>
                </a:cubicBezTo>
                <a:cubicBezTo>
                  <a:pt x="39242" y="2875"/>
                  <a:pt x="39305" y="2898"/>
                  <a:pt x="39366" y="2898"/>
                </a:cubicBezTo>
                <a:cubicBezTo>
                  <a:pt x="39493" y="2898"/>
                  <a:pt x="39614" y="2800"/>
                  <a:pt x="39614" y="2652"/>
                </a:cubicBezTo>
                <a:cubicBezTo>
                  <a:pt x="39614" y="2514"/>
                  <a:pt x="39502" y="2404"/>
                  <a:pt x="39367" y="2404"/>
                </a:cubicBezTo>
                <a:close/>
                <a:moveTo>
                  <a:pt x="40586" y="2404"/>
                </a:moveTo>
                <a:cubicBezTo>
                  <a:pt x="40367" y="2404"/>
                  <a:pt x="40257" y="2671"/>
                  <a:pt x="40410" y="2824"/>
                </a:cubicBezTo>
                <a:cubicBezTo>
                  <a:pt x="40461" y="2875"/>
                  <a:pt x="40524" y="2898"/>
                  <a:pt x="40585" y="2898"/>
                </a:cubicBezTo>
                <a:cubicBezTo>
                  <a:pt x="40712" y="2898"/>
                  <a:pt x="40834" y="2800"/>
                  <a:pt x="40834" y="2652"/>
                </a:cubicBezTo>
                <a:cubicBezTo>
                  <a:pt x="40834" y="2514"/>
                  <a:pt x="40721" y="2404"/>
                  <a:pt x="40586" y="2404"/>
                </a:cubicBezTo>
                <a:close/>
                <a:moveTo>
                  <a:pt x="41805" y="2404"/>
                </a:moveTo>
                <a:cubicBezTo>
                  <a:pt x="41586" y="2404"/>
                  <a:pt x="41476" y="2671"/>
                  <a:pt x="41630" y="2824"/>
                </a:cubicBezTo>
                <a:cubicBezTo>
                  <a:pt x="41680" y="2875"/>
                  <a:pt x="41743" y="2898"/>
                  <a:pt x="41804" y="2898"/>
                </a:cubicBezTo>
                <a:cubicBezTo>
                  <a:pt x="41931" y="2898"/>
                  <a:pt x="42053" y="2800"/>
                  <a:pt x="42053" y="2652"/>
                </a:cubicBezTo>
                <a:cubicBezTo>
                  <a:pt x="42053" y="2514"/>
                  <a:pt x="41943" y="2404"/>
                  <a:pt x="41805" y="2404"/>
                </a:cubicBezTo>
                <a:close/>
                <a:moveTo>
                  <a:pt x="43024" y="2404"/>
                </a:moveTo>
                <a:cubicBezTo>
                  <a:pt x="42805" y="2404"/>
                  <a:pt x="42695" y="2671"/>
                  <a:pt x="42852" y="2824"/>
                </a:cubicBezTo>
                <a:cubicBezTo>
                  <a:pt x="42902" y="2875"/>
                  <a:pt x="42964" y="2898"/>
                  <a:pt x="43024" y="2898"/>
                </a:cubicBezTo>
                <a:cubicBezTo>
                  <a:pt x="43150" y="2898"/>
                  <a:pt x="43272" y="2800"/>
                  <a:pt x="43272" y="2652"/>
                </a:cubicBezTo>
                <a:cubicBezTo>
                  <a:pt x="43272" y="2514"/>
                  <a:pt x="43162" y="2404"/>
                  <a:pt x="43024" y="2404"/>
                </a:cubicBezTo>
                <a:close/>
                <a:moveTo>
                  <a:pt x="44243" y="2404"/>
                </a:moveTo>
                <a:cubicBezTo>
                  <a:pt x="44024" y="2404"/>
                  <a:pt x="43914" y="2671"/>
                  <a:pt x="44071" y="2824"/>
                </a:cubicBezTo>
                <a:cubicBezTo>
                  <a:pt x="44121" y="2875"/>
                  <a:pt x="44183" y="2898"/>
                  <a:pt x="44243" y="2898"/>
                </a:cubicBezTo>
                <a:cubicBezTo>
                  <a:pt x="44369" y="2898"/>
                  <a:pt x="44491" y="2800"/>
                  <a:pt x="44491" y="2652"/>
                </a:cubicBezTo>
                <a:cubicBezTo>
                  <a:pt x="44491" y="2514"/>
                  <a:pt x="44381" y="2404"/>
                  <a:pt x="44243" y="2404"/>
                </a:cubicBezTo>
                <a:close/>
                <a:moveTo>
                  <a:pt x="45465" y="2404"/>
                </a:moveTo>
                <a:cubicBezTo>
                  <a:pt x="45243" y="2404"/>
                  <a:pt x="45133" y="2671"/>
                  <a:pt x="45290" y="2824"/>
                </a:cubicBezTo>
                <a:cubicBezTo>
                  <a:pt x="45340" y="2875"/>
                  <a:pt x="45402" y="2898"/>
                  <a:pt x="45462" y="2898"/>
                </a:cubicBezTo>
                <a:cubicBezTo>
                  <a:pt x="45588" y="2898"/>
                  <a:pt x="45710" y="2800"/>
                  <a:pt x="45710" y="2652"/>
                </a:cubicBezTo>
                <a:cubicBezTo>
                  <a:pt x="45710" y="2514"/>
                  <a:pt x="45600" y="2404"/>
                  <a:pt x="45465" y="2404"/>
                </a:cubicBezTo>
                <a:close/>
                <a:moveTo>
                  <a:pt x="46684" y="2404"/>
                </a:moveTo>
                <a:cubicBezTo>
                  <a:pt x="46465" y="2404"/>
                  <a:pt x="46352" y="2671"/>
                  <a:pt x="46509" y="2824"/>
                </a:cubicBezTo>
                <a:cubicBezTo>
                  <a:pt x="46560" y="2875"/>
                  <a:pt x="46622" y="2898"/>
                  <a:pt x="46683" y="2898"/>
                </a:cubicBezTo>
                <a:cubicBezTo>
                  <a:pt x="46809" y="2898"/>
                  <a:pt x="46929" y="2800"/>
                  <a:pt x="46929" y="2652"/>
                </a:cubicBezTo>
                <a:cubicBezTo>
                  <a:pt x="46929" y="2514"/>
                  <a:pt x="46819" y="2404"/>
                  <a:pt x="46684" y="2404"/>
                </a:cubicBezTo>
                <a:close/>
                <a:moveTo>
                  <a:pt x="47903" y="2404"/>
                </a:moveTo>
                <a:cubicBezTo>
                  <a:pt x="47684" y="2404"/>
                  <a:pt x="47574" y="2671"/>
                  <a:pt x="47728" y="2824"/>
                </a:cubicBezTo>
                <a:cubicBezTo>
                  <a:pt x="47779" y="2875"/>
                  <a:pt x="47841" y="2898"/>
                  <a:pt x="47903" y="2898"/>
                </a:cubicBezTo>
                <a:cubicBezTo>
                  <a:pt x="48030" y="2898"/>
                  <a:pt x="48151" y="2800"/>
                  <a:pt x="48151" y="2652"/>
                </a:cubicBezTo>
                <a:cubicBezTo>
                  <a:pt x="48151" y="2514"/>
                  <a:pt x="48038" y="2404"/>
                  <a:pt x="47903" y="2404"/>
                </a:cubicBezTo>
                <a:close/>
                <a:moveTo>
                  <a:pt x="49122" y="2404"/>
                </a:moveTo>
                <a:cubicBezTo>
                  <a:pt x="48903" y="2404"/>
                  <a:pt x="48793" y="2671"/>
                  <a:pt x="48947" y="2824"/>
                </a:cubicBezTo>
                <a:cubicBezTo>
                  <a:pt x="48998" y="2875"/>
                  <a:pt x="49060" y="2898"/>
                  <a:pt x="49122" y="2898"/>
                </a:cubicBezTo>
                <a:cubicBezTo>
                  <a:pt x="49249" y="2898"/>
                  <a:pt x="49370" y="2800"/>
                  <a:pt x="49370" y="2652"/>
                </a:cubicBezTo>
                <a:cubicBezTo>
                  <a:pt x="49370" y="2514"/>
                  <a:pt x="49257" y="2404"/>
                  <a:pt x="49122" y="2404"/>
                </a:cubicBezTo>
                <a:close/>
                <a:moveTo>
                  <a:pt x="50342" y="2404"/>
                </a:moveTo>
                <a:cubicBezTo>
                  <a:pt x="50122" y="2404"/>
                  <a:pt x="50012" y="2671"/>
                  <a:pt x="50166" y="2824"/>
                </a:cubicBezTo>
                <a:cubicBezTo>
                  <a:pt x="50217" y="2875"/>
                  <a:pt x="50280" y="2898"/>
                  <a:pt x="50341" y="2898"/>
                </a:cubicBezTo>
                <a:cubicBezTo>
                  <a:pt x="50468" y="2898"/>
                  <a:pt x="50589" y="2800"/>
                  <a:pt x="50589" y="2652"/>
                </a:cubicBezTo>
                <a:cubicBezTo>
                  <a:pt x="50589" y="2514"/>
                  <a:pt x="50479" y="2404"/>
                  <a:pt x="50342" y="2404"/>
                </a:cubicBezTo>
                <a:close/>
                <a:moveTo>
                  <a:pt x="51561" y="2404"/>
                </a:moveTo>
                <a:cubicBezTo>
                  <a:pt x="51341" y="2404"/>
                  <a:pt x="51232" y="2671"/>
                  <a:pt x="51388" y="2824"/>
                </a:cubicBezTo>
                <a:cubicBezTo>
                  <a:pt x="51438" y="2875"/>
                  <a:pt x="51500" y="2898"/>
                  <a:pt x="51561" y="2898"/>
                </a:cubicBezTo>
                <a:cubicBezTo>
                  <a:pt x="51687" y="2898"/>
                  <a:pt x="51808" y="2800"/>
                  <a:pt x="51808" y="2652"/>
                </a:cubicBezTo>
                <a:cubicBezTo>
                  <a:pt x="51808" y="2514"/>
                  <a:pt x="51698" y="2404"/>
                  <a:pt x="51561" y="2404"/>
                </a:cubicBezTo>
                <a:close/>
                <a:moveTo>
                  <a:pt x="52780" y="2404"/>
                </a:moveTo>
                <a:cubicBezTo>
                  <a:pt x="52560" y="2404"/>
                  <a:pt x="52451" y="2671"/>
                  <a:pt x="52607" y="2824"/>
                </a:cubicBezTo>
                <a:cubicBezTo>
                  <a:pt x="52657" y="2875"/>
                  <a:pt x="52719" y="2898"/>
                  <a:pt x="52780" y="2898"/>
                </a:cubicBezTo>
                <a:cubicBezTo>
                  <a:pt x="52906" y="2898"/>
                  <a:pt x="53027" y="2800"/>
                  <a:pt x="53027" y="2652"/>
                </a:cubicBezTo>
                <a:cubicBezTo>
                  <a:pt x="53027" y="2514"/>
                  <a:pt x="52917" y="2404"/>
                  <a:pt x="52780" y="2404"/>
                </a:cubicBezTo>
                <a:close/>
                <a:moveTo>
                  <a:pt x="54002" y="2404"/>
                </a:moveTo>
                <a:cubicBezTo>
                  <a:pt x="53779" y="2404"/>
                  <a:pt x="53670" y="2671"/>
                  <a:pt x="53826" y="2824"/>
                </a:cubicBezTo>
                <a:cubicBezTo>
                  <a:pt x="53876" y="2875"/>
                  <a:pt x="53938" y="2898"/>
                  <a:pt x="53999" y="2898"/>
                </a:cubicBezTo>
                <a:cubicBezTo>
                  <a:pt x="54125" y="2898"/>
                  <a:pt x="54246" y="2800"/>
                  <a:pt x="54246" y="2652"/>
                </a:cubicBezTo>
                <a:cubicBezTo>
                  <a:pt x="54246" y="2514"/>
                  <a:pt x="54137" y="2404"/>
                  <a:pt x="54002" y="2404"/>
                </a:cubicBezTo>
                <a:close/>
                <a:moveTo>
                  <a:pt x="55221" y="2404"/>
                </a:moveTo>
                <a:cubicBezTo>
                  <a:pt x="55001" y="2404"/>
                  <a:pt x="54889" y="2671"/>
                  <a:pt x="55045" y="2824"/>
                </a:cubicBezTo>
                <a:cubicBezTo>
                  <a:pt x="55096" y="2875"/>
                  <a:pt x="55159" y="2898"/>
                  <a:pt x="55219" y="2898"/>
                </a:cubicBezTo>
                <a:cubicBezTo>
                  <a:pt x="55345" y="2898"/>
                  <a:pt x="55465" y="2800"/>
                  <a:pt x="55465" y="2652"/>
                </a:cubicBezTo>
                <a:cubicBezTo>
                  <a:pt x="55465" y="2514"/>
                  <a:pt x="55356" y="2404"/>
                  <a:pt x="55221" y="2404"/>
                </a:cubicBezTo>
                <a:close/>
                <a:moveTo>
                  <a:pt x="56440" y="2404"/>
                </a:moveTo>
                <a:cubicBezTo>
                  <a:pt x="56221" y="2404"/>
                  <a:pt x="56111" y="2671"/>
                  <a:pt x="56264" y="2824"/>
                </a:cubicBezTo>
                <a:cubicBezTo>
                  <a:pt x="56315" y="2875"/>
                  <a:pt x="56378" y="2898"/>
                  <a:pt x="56439" y="2898"/>
                </a:cubicBezTo>
                <a:cubicBezTo>
                  <a:pt x="56566" y="2898"/>
                  <a:pt x="56687" y="2800"/>
                  <a:pt x="56687" y="2652"/>
                </a:cubicBezTo>
                <a:cubicBezTo>
                  <a:pt x="56684" y="2514"/>
                  <a:pt x="56575" y="2404"/>
                  <a:pt x="56440" y="2404"/>
                </a:cubicBezTo>
                <a:close/>
                <a:moveTo>
                  <a:pt x="57659" y="2404"/>
                </a:moveTo>
                <a:cubicBezTo>
                  <a:pt x="57440" y="2404"/>
                  <a:pt x="57330" y="2671"/>
                  <a:pt x="57483" y="2824"/>
                </a:cubicBezTo>
                <a:cubicBezTo>
                  <a:pt x="57534" y="2875"/>
                  <a:pt x="57597" y="2898"/>
                  <a:pt x="57658" y="2898"/>
                </a:cubicBezTo>
                <a:cubicBezTo>
                  <a:pt x="57785" y="2898"/>
                  <a:pt x="57907" y="2800"/>
                  <a:pt x="57907" y="2652"/>
                </a:cubicBezTo>
                <a:cubicBezTo>
                  <a:pt x="57907" y="2514"/>
                  <a:pt x="57794" y="2404"/>
                  <a:pt x="57659" y="2404"/>
                </a:cubicBezTo>
                <a:close/>
                <a:moveTo>
                  <a:pt x="58878" y="2404"/>
                </a:moveTo>
                <a:cubicBezTo>
                  <a:pt x="58659" y="2404"/>
                  <a:pt x="58549" y="2671"/>
                  <a:pt x="58703" y="2824"/>
                </a:cubicBezTo>
                <a:cubicBezTo>
                  <a:pt x="58753" y="2875"/>
                  <a:pt x="58816" y="2898"/>
                  <a:pt x="58877" y="2898"/>
                </a:cubicBezTo>
                <a:cubicBezTo>
                  <a:pt x="59004" y="2898"/>
                  <a:pt x="59126" y="2800"/>
                  <a:pt x="59126" y="2652"/>
                </a:cubicBezTo>
                <a:cubicBezTo>
                  <a:pt x="59126" y="2514"/>
                  <a:pt x="59016" y="2404"/>
                  <a:pt x="58878" y="2404"/>
                </a:cubicBezTo>
                <a:close/>
                <a:moveTo>
                  <a:pt x="60097" y="2404"/>
                </a:moveTo>
                <a:cubicBezTo>
                  <a:pt x="59878" y="2404"/>
                  <a:pt x="59768" y="2671"/>
                  <a:pt x="59925" y="2824"/>
                </a:cubicBezTo>
                <a:cubicBezTo>
                  <a:pt x="59975" y="2875"/>
                  <a:pt x="60037" y="2898"/>
                  <a:pt x="60097" y="2898"/>
                </a:cubicBezTo>
                <a:cubicBezTo>
                  <a:pt x="60223" y="2898"/>
                  <a:pt x="60345" y="2800"/>
                  <a:pt x="60345" y="2652"/>
                </a:cubicBezTo>
                <a:cubicBezTo>
                  <a:pt x="60345" y="2514"/>
                  <a:pt x="60235" y="2404"/>
                  <a:pt x="60097" y="2404"/>
                </a:cubicBezTo>
                <a:close/>
                <a:moveTo>
                  <a:pt x="61316" y="2404"/>
                </a:moveTo>
                <a:cubicBezTo>
                  <a:pt x="61097" y="2404"/>
                  <a:pt x="60987" y="2671"/>
                  <a:pt x="61144" y="2824"/>
                </a:cubicBezTo>
                <a:cubicBezTo>
                  <a:pt x="61194" y="2875"/>
                  <a:pt x="61256" y="2898"/>
                  <a:pt x="61316" y="2898"/>
                </a:cubicBezTo>
                <a:cubicBezTo>
                  <a:pt x="61442" y="2898"/>
                  <a:pt x="61564" y="2800"/>
                  <a:pt x="61564" y="2652"/>
                </a:cubicBezTo>
                <a:cubicBezTo>
                  <a:pt x="61564" y="2514"/>
                  <a:pt x="61454" y="2404"/>
                  <a:pt x="61316" y="2404"/>
                </a:cubicBezTo>
                <a:close/>
                <a:moveTo>
                  <a:pt x="62538" y="2404"/>
                </a:moveTo>
                <a:cubicBezTo>
                  <a:pt x="62316" y="2404"/>
                  <a:pt x="62206" y="2671"/>
                  <a:pt x="62363" y="2824"/>
                </a:cubicBezTo>
                <a:cubicBezTo>
                  <a:pt x="62414" y="2875"/>
                  <a:pt x="62476" y="2898"/>
                  <a:pt x="62537" y="2898"/>
                </a:cubicBezTo>
                <a:cubicBezTo>
                  <a:pt x="62663" y="2898"/>
                  <a:pt x="62783" y="2800"/>
                  <a:pt x="62783" y="2652"/>
                </a:cubicBezTo>
                <a:cubicBezTo>
                  <a:pt x="62783" y="2514"/>
                  <a:pt x="62673" y="2404"/>
                  <a:pt x="62538" y="2404"/>
                </a:cubicBezTo>
                <a:close/>
                <a:moveTo>
                  <a:pt x="63757" y="2404"/>
                </a:moveTo>
                <a:cubicBezTo>
                  <a:pt x="63538" y="2404"/>
                  <a:pt x="63425" y="2671"/>
                  <a:pt x="63582" y="2824"/>
                </a:cubicBezTo>
                <a:cubicBezTo>
                  <a:pt x="63633" y="2875"/>
                  <a:pt x="63695" y="2898"/>
                  <a:pt x="63756" y="2898"/>
                </a:cubicBezTo>
                <a:cubicBezTo>
                  <a:pt x="63882" y="2898"/>
                  <a:pt x="64002" y="2800"/>
                  <a:pt x="64002" y="2652"/>
                </a:cubicBezTo>
                <a:cubicBezTo>
                  <a:pt x="64002" y="2514"/>
                  <a:pt x="63892" y="2404"/>
                  <a:pt x="63757" y="2404"/>
                </a:cubicBezTo>
                <a:close/>
                <a:moveTo>
                  <a:pt x="64976" y="2404"/>
                </a:moveTo>
                <a:cubicBezTo>
                  <a:pt x="64757" y="2404"/>
                  <a:pt x="64647" y="2671"/>
                  <a:pt x="64801" y="2824"/>
                </a:cubicBezTo>
                <a:cubicBezTo>
                  <a:pt x="64852" y="2875"/>
                  <a:pt x="64914" y="2898"/>
                  <a:pt x="64976" y="2898"/>
                </a:cubicBezTo>
                <a:cubicBezTo>
                  <a:pt x="65103" y="2898"/>
                  <a:pt x="65224" y="2800"/>
                  <a:pt x="65224" y="2652"/>
                </a:cubicBezTo>
                <a:cubicBezTo>
                  <a:pt x="65221" y="2514"/>
                  <a:pt x="65111" y="2404"/>
                  <a:pt x="64976" y="2404"/>
                </a:cubicBezTo>
                <a:close/>
                <a:moveTo>
                  <a:pt x="66195" y="2404"/>
                </a:moveTo>
                <a:cubicBezTo>
                  <a:pt x="65976" y="2404"/>
                  <a:pt x="65866" y="2671"/>
                  <a:pt x="66020" y="2824"/>
                </a:cubicBezTo>
                <a:cubicBezTo>
                  <a:pt x="66071" y="2875"/>
                  <a:pt x="66133" y="2898"/>
                  <a:pt x="66195" y="2898"/>
                </a:cubicBezTo>
                <a:cubicBezTo>
                  <a:pt x="66322" y="2898"/>
                  <a:pt x="66443" y="2800"/>
                  <a:pt x="66443" y="2652"/>
                </a:cubicBezTo>
                <a:cubicBezTo>
                  <a:pt x="66443" y="2514"/>
                  <a:pt x="66330" y="2404"/>
                  <a:pt x="66195" y="2404"/>
                </a:cubicBezTo>
                <a:close/>
                <a:moveTo>
                  <a:pt x="67414" y="2404"/>
                </a:moveTo>
                <a:cubicBezTo>
                  <a:pt x="67195" y="2404"/>
                  <a:pt x="67085" y="2671"/>
                  <a:pt x="67239" y="2824"/>
                </a:cubicBezTo>
                <a:cubicBezTo>
                  <a:pt x="67290" y="2875"/>
                  <a:pt x="67353" y="2898"/>
                  <a:pt x="67414" y="2898"/>
                </a:cubicBezTo>
                <a:cubicBezTo>
                  <a:pt x="67541" y="2898"/>
                  <a:pt x="67662" y="2800"/>
                  <a:pt x="67662" y="2652"/>
                </a:cubicBezTo>
                <a:cubicBezTo>
                  <a:pt x="67662" y="2514"/>
                  <a:pt x="67552" y="2404"/>
                  <a:pt x="67414" y="2404"/>
                </a:cubicBezTo>
                <a:close/>
                <a:moveTo>
                  <a:pt x="68480" y="3680"/>
                </a:moveTo>
                <a:cubicBezTo>
                  <a:pt x="68420" y="3727"/>
                  <a:pt x="68389" y="3796"/>
                  <a:pt x="68389" y="3871"/>
                </a:cubicBezTo>
                <a:cubicBezTo>
                  <a:pt x="68389" y="3924"/>
                  <a:pt x="68405" y="3978"/>
                  <a:pt x="68439" y="4021"/>
                </a:cubicBezTo>
                <a:cubicBezTo>
                  <a:pt x="68452" y="3906"/>
                  <a:pt x="68464" y="3793"/>
                  <a:pt x="68480" y="3680"/>
                </a:cubicBezTo>
                <a:close/>
                <a:moveTo>
                  <a:pt x="1561" y="3623"/>
                </a:moveTo>
                <a:cubicBezTo>
                  <a:pt x="1539" y="3623"/>
                  <a:pt x="1517" y="3627"/>
                  <a:pt x="1495" y="3633"/>
                </a:cubicBezTo>
                <a:cubicBezTo>
                  <a:pt x="1573" y="3768"/>
                  <a:pt x="1655" y="3906"/>
                  <a:pt x="1736" y="4043"/>
                </a:cubicBezTo>
                <a:cubicBezTo>
                  <a:pt x="1890" y="3890"/>
                  <a:pt x="1780" y="3623"/>
                  <a:pt x="1561" y="3623"/>
                </a:cubicBezTo>
                <a:close/>
                <a:moveTo>
                  <a:pt x="55221" y="3623"/>
                </a:moveTo>
                <a:cubicBezTo>
                  <a:pt x="55001" y="3623"/>
                  <a:pt x="54889" y="3890"/>
                  <a:pt x="55045" y="4043"/>
                </a:cubicBezTo>
                <a:cubicBezTo>
                  <a:pt x="55096" y="4094"/>
                  <a:pt x="55159" y="4117"/>
                  <a:pt x="55219" y="4117"/>
                </a:cubicBezTo>
                <a:cubicBezTo>
                  <a:pt x="55345" y="4117"/>
                  <a:pt x="55465" y="4019"/>
                  <a:pt x="55465" y="3871"/>
                </a:cubicBezTo>
                <a:cubicBezTo>
                  <a:pt x="55465" y="3733"/>
                  <a:pt x="55356" y="3623"/>
                  <a:pt x="55221" y="3623"/>
                </a:cubicBezTo>
                <a:close/>
                <a:moveTo>
                  <a:pt x="56440" y="3623"/>
                </a:moveTo>
                <a:cubicBezTo>
                  <a:pt x="56221" y="3623"/>
                  <a:pt x="56111" y="3890"/>
                  <a:pt x="56264" y="4043"/>
                </a:cubicBezTo>
                <a:cubicBezTo>
                  <a:pt x="56315" y="4094"/>
                  <a:pt x="56378" y="4117"/>
                  <a:pt x="56439" y="4117"/>
                </a:cubicBezTo>
                <a:cubicBezTo>
                  <a:pt x="56566" y="4117"/>
                  <a:pt x="56687" y="4019"/>
                  <a:pt x="56687" y="3871"/>
                </a:cubicBezTo>
                <a:cubicBezTo>
                  <a:pt x="56684" y="3733"/>
                  <a:pt x="56575" y="3623"/>
                  <a:pt x="56440" y="3623"/>
                </a:cubicBezTo>
                <a:close/>
                <a:moveTo>
                  <a:pt x="57659" y="3623"/>
                </a:moveTo>
                <a:cubicBezTo>
                  <a:pt x="57440" y="3623"/>
                  <a:pt x="57330" y="3890"/>
                  <a:pt x="57483" y="4043"/>
                </a:cubicBezTo>
                <a:cubicBezTo>
                  <a:pt x="57534" y="4094"/>
                  <a:pt x="57597" y="4117"/>
                  <a:pt x="57658" y="4117"/>
                </a:cubicBezTo>
                <a:cubicBezTo>
                  <a:pt x="57785" y="4117"/>
                  <a:pt x="57907" y="4019"/>
                  <a:pt x="57907" y="3871"/>
                </a:cubicBezTo>
                <a:cubicBezTo>
                  <a:pt x="57907" y="3733"/>
                  <a:pt x="57794" y="3623"/>
                  <a:pt x="57659" y="3623"/>
                </a:cubicBezTo>
                <a:close/>
                <a:moveTo>
                  <a:pt x="58878" y="3623"/>
                </a:moveTo>
                <a:cubicBezTo>
                  <a:pt x="58659" y="3623"/>
                  <a:pt x="58549" y="3890"/>
                  <a:pt x="58703" y="4043"/>
                </a:cubicBezTo>
                <a:cubicBezTo>
                  <a:pt x="58753" y="4094"/>
                  <a:pt x="58816" y="4117"/>
                  <a:pt x="58877" y="4117"/>
                </a:cubicBezTo>
                <a:cubicBezTo>
                  <a:pt x="59004" y="4117"/>
                  <a:pt x="59126" y="4019"/>
                  <a:pt x="59126" y="3871"/>
                </a:cubicBezTo>
                <a:cubicBezTo>
                  <a:pt x="59126" y="3733"/>
                  <a:pt x="59016" y="3623"/>
                  <a:pt x="58878" y="3623"/>
                </a:cubicBezTo>
                <a:close/>
                <a:moveTo>
                  <a:pt x="60097" y="3623"/>
                </a:moveTo>
                <a:cubicBezTo>
                  <a:pt x="59878" y="3623"/>
                  <a:pt x="59768" y="3890"/>
                  <a:pt x="59925" y="4043"/>
                </a:cubicBezTo>
                <a:cubicBezTo>
                  <a:pt x="59975" y="4094"/>
                  <a:pt x="60037" y="4117"/>
                  <a:pt x="60097" y="4117"/>
                </a:cubicBezTo>
                <a:cubicBezTo>
                  <a:pt x="60223" y="4117"/>
                  <a:pt x="60345" y="4019"/>
                  <a:pt x="60345" y="3871"/>
                </a:cubicBezTo>
                <a:cubicBezTo>
                  <a:pt x="60345" y="3733"/>
                  <a:pt x="60235" y="3623"/>
                  <a:pt x="60097" y="3623"/>
                </a:cubicBezTo>
                <a:close/>
                <a:moveTo>
                  <a:pt x="61316" y="3623"/>
                </a:moveTo>
                <a:cubicBezTo>
                  <a:pt x="61097" y="3623"/>
                  <a:pt x="60987" y="3890"/>
                  <a:pt x="61144" y="4043"/>
                </a:cubicBezTo>
                <a:cubicBezTo>
                  <a:pt x="61194" y="4094"/>
                  <a:pt x="61256" y="4117"/>
                  <a:pt x="61316" y="4117"/>
                </a:cubicBezTo>
                <a:cubicBezTo>
                  <a:pt x="61442" y="4117"/>
                  <a:pt x="61564" y="4019"/>
                  <a:pt x="61564" y="3871"/>
                </a:cubicBezTo>
                <a:cubicBezTo>
                  <a:pt x="61564" y="3733"/>
                  <a:pt x="61454" y="3623"/>
                  <a:pt x="61316" y="3623"/>
                </a:cubicBezTo>
                <a:close/>
                <a:moveTo>
                  <a:pt x="62538" y="3623"/>
                </a:moveTo>
                <a:cubicBezTo>
                  <a:pt x="62316" y="3623"/>
                  <a:pt x="62206" y="3890"/>
                  <a:pt x="62363" y="4043"/>
                </a:cubicBezTo>
                <a:cubicBezTo>
                  <a:pt x="62414" y="4094"/>
                  <a:pt x="62476" y="4117"/>
                  <a:pt x="62537" y="4117"/>
                </a:cubicBezTo>
                <a:cubicBezTo>
                  <a:pt x="62663" y="4117"/>
                  <a:pt x="62783" y="4019"/>
                  <a:pt x="62783" y="3871"/>
                </a:cubicBezTo>
                <a:cubicBezTo>
                  <a:pt x="62783" y="3733"/>
                  <a:pt x="62673" y="3623"/>
                  <a:pt x="62538" y="3623"/>
                </a:cubicBezTo>
                <a:close/>
                <a:moveTo>
                  <a:pt x="63757" y="3623"/>
                </a:moveTo>
                <a:cubicBezTo>
                  <a:pt x="63538" y="3623"/>
                  <a:pt x="63425" y="3890"/>
                  <a:pt x="63582" y="4043"/>
                </a:cubicBezTo>
                <a:cubicBezTo>
                  <a:pt x="63633" y="4094"/>
                  <a:pt x="63695" y="4117"/>
                  <a:pt x="63756" y="4117"/>
                </a:cubicBezTo>
                <a:cubicBezTo>
                  <a:pt x="63882" y="4117"/>
                  <a:pt x="64002" y="4019"/>
                  <a:pt x="64002" y="3871"/>
                </a:cubicBezTo>
                <a:cubicBezTo>
                  <a:pt x="64002" y="3733"/>
                  <a:pt x="63892" y="3623"/>
                  <a:pt x="63757" y="3623"/>
                </a:cubicBezTo>
                <a:close/>
                <a:moveTo>
                  <a:pt x="64976" y="3623"/>
                </a:moveTo>
                <a:cubicBezTo>
                  <a:pt x="64757" y="3623"/>
                  <a:pt x="64647" y="3890"/>
                  <a:pt x="64801" y="4043"/>
                </a:cubicBezTo>
                <a:cubicBezTo>
                  <a:pt x="64852" y="4094"/>
                  <a:pt x="64914" y="4117"/>
                  <a:pt x="64976" y="4117"/>
                </a:cubicBezTo>
                <a:cubicBezTo>
                  <a:pt x="65103" y="4117"/>
                  <a:pt x="65224" y="4019"/>
                  <a:pt x="65224" y="3871"/>
                </a:cubicBezTo>
                <a:cubicBezTo>
                  <a:pt x="65224" y="3733"/>
                  <a:pt x="65111" y="3623"/>
                  <a:pt x="64976" y="3623"/>
                </a:cubicBezTo>
                <a:close/>
                <a:moveTo>
                  <a:pt x="66195" y="3623"/>
                </a:moveTo>
                <a:cubicBezTo>
                  <a:pt x="65976" y="3623"/>
                  <a:pt x="65866" y="3890"/>
                  <a:pt x="66020" y="4043"/>
                </a:cubicBezTo>
                <a:cubicBezTo>
                  <a:pt x="66071" y="4094"/>
                  <a:pt x="66133" y="4117"/>
                  <a:pt x="66195" y="4117"/>
                </a:cubicBezTo>
                <a:cubicBezTo>
                  <a:pt x="66322" y="4117"/>
                  <a:pt x="66443" y="4019"/>
                  <a:pt x="66443" y="3871"/>
                </a:cubicBezTo>
                <a:cubicBezTo>
                  <a:pt x="66443" y="3733"/>
                  <a:pt x="66330" y="3623"/>
                  <a:pt x="66195" y="3623"/>
                </a:cubicBezTo>
                <a:close/>
                <a:moveTo>
                  <a:pt x="67414" y="3623"/>
                </a:moveTo>
                <a:cubicBezTo>
                  <a:pt x="67195" y="3623"/>
                  <a:pt x="67085" y="3890"/>
                  <a:pt x="67239" y="4043"/>
                </a:cubicBezTo>
                <a:cubicBezTo>
                  <a:pt x="67290" y="4094"/>
                  <a:pt x="67353" y="4117"/>
                  <a:pt x="67414" y="4117"/>
                </a:cubicBezTo>
                <a:cubicBezTo>
                  <a:pt x="67541" y="4117"/>
                  <a:pt x="67662" y="4019"/>
                  <a:pt x="67662" y="3871"/>
                </a:cubicBezTo>
                <a:cubicBezTo>
                  <a:pt x="67662" y="3733"/>
                  <a:pt x="67552" y="3623"/>
                  <a:pt x="67414" y="3623"/>
                </a:cubicBezTo>
                <a:close/>
                <a:moveTo>
                  <a:pt x="2780" y="3623"/>
                </a:moveTo>
                <a:cubicBezTo>
                  <a:pt x="2560" y="3623"/>
                  <a:pt x="2451" y="3890"/>
                  <a:pt x="2607" y="4047"/>
                </a:cubicBezTo>
                <a:cubicBezTo>
                  <a:pt x="2657" y="4096"/>
                  <a:pt x="2718" y="4118"/>
                  <a:pt x="2778" y="4118"/>
                </a:cubicBezTo>
                <a:cubicBezTo>
                  <a:pt x="2905" y="4118"/>
                  <a:pt x="3027" y="4020"/>
                  <a:pt x="3027" y="3871"/>
                </a:cubicBezTo>
                <a:cubicBezTo>
                  <a:pt x="3027" y="3733"/>
                  <a:pt x="2918" y="3623"/>
                  <a:pt x="2780" y="3623"/>
                </a:cubicBezTo>
                <a:close/>
                <a:moveTo>
                  <a:pt x="4002" y="3623"/>
                </a:moveTo>
                <a:cubicBezTo>
                  <a:pt x="3779" y="3623"/>
                  <a:pt x="3670" y="3890"/>
                  <a:pt x="3826" y="4047"/>
                </a:cubicBezTo>
                <a:cubicBezTo>
                  <a:pt x="3876" y="4096"/>
                  <a:pt x="3937" y="4118"/>
                  <a:pt x="3997" y="4118"/>
                </a:cubicBezTo>
                <a:cubicBezTo>
                  <a:pt x="4124" y="4118"/>
                  <a:pt x="4246" y="4020"/>
                  <a:pt x="4246" y="3871"/>
                </a:cubicBezTo>
                <a:cubicBezTo>
                  <a:pt x="4246" y="3733"/>
                  <a:pt x="4137" y="3623"/>
                  <a:pt x="4002" y="3623"/>
                </a:cubicBezTo>
                <a:close/>
                <a:moveTo>
                  <a:pt x="5221" y="3623"/>
                </a:moveTo>
                <a:cubicBezTo>
                  <a:pt x="5002" y="3623"/>
                  <a:pt x="4889" y="3890"/>
                  <a:pt x="5045" y="4047"/>
                </a:cubicBezTo>
                <a:cubicBezTo>
                  <a:pt x="5096" y="4096"/>
                  <a:pt x="5158" y="4118"/>
                  <a:pt x="5218" y="4118"/>
                </a:cubicBezTo>
                <a:cubicBezTo>
                  <a:pt x="5346" y="4118"/>
                  <a:pt x="5469" y="4020"/>
                  <a:pt x="5469" y="3871"/>
                </a:cubicBezTo>
                <a:cubicBezTo>
                  <a:pt x="5465" y="3733"/>
                  <a:pt x="5356" y="3623"/>
                  <a:pt x="5221" y="3623"/>
                </a:cubicBezTo>
                <a:close/>
                <a:moveTo>
                  <a:pt x="6440" y="3623"/>
                </a:moveTo>
                <a:cubicBezTo>
                  <a:pt x="6221" y="3623"/>
                  <a:pt x="6111" y="3890"/>
                  <a:pt x="6264" y="4047"/>
                </a:cubicBezTo>
                <a:cubicBezTo>
                  <a:pt x="6315" y="4096"/>
                  <a:pt x="6377" y="4118"/>
                  <a:pt x="6437" y="4118"/>
                </a:cubicBezTo>
                <a:cubicBezTo>
                  <a:pt x="6565" y="4118"/>
                  <a:pt x="6688" y="4020"/>
                  <a:pt x="6688" y="3871"/>
                </a:cubicBezTo>
                <a:cubicBezTo>
                  <a:pt x="6688" y="3733"/>
                  <a:pt x="6575" y="3623"/>
                  <a:pt x="6440" y="3623"/>
                </a:cubicBezTo>
                <a:close/>
                <a:moveTo>
                  <a:pt x="7659" y="3623"/>
                </a:moveTo>
                <a:cubicBezTo>
                  <a:pt x="7440" y="3623"/>
                  <a:pt x="7330" y="3890"/>
                  <a:pt x="7484" y="4047"/>
                </a:cubicBezTo>
                <a:cubicBezTo>
                  <a:pt x="7534" y="4096"/>
                  <a:pt x="7596" y="4118"/>
                  <a:pt x="7656" y="4118"/>
                </a:cubicBezTo>
                <a:cubicBezTo>
                  <a:pt x="7784" y="4118"/>
                  <a:pt x="7907" y="4020"/>
                  <a:pt x="7907" y="3871"/>
                </a:cubicBezTo>
                <a:cubicBezTo>
                  <a:pt x="7907" y="3733"/>
                  <a:pt x="7797" y="3623"/>
                  <a:pt x="7659" y="3623"/>
                </a:cubicBezTo>
                <a:close/>
                <a:moveTo>
                  <a:pt x="8878" y="3623"/>
                </a:moveTo>
                <a:cubicBezTo>
                  <a:pt x="8659" y="3623"/>
                  <a:pt x="8549" y="3890"/>
                  <a:pt x="8706" y="4047"/>
                </a:cubicBezTo>
                <a:cubicBezTo>
                  <a:pt x="8755" y="4096"/>
                  <a:pt x="8816" y="4118"/>
                  <a:pt x="8876" y="4118"/>
                </a:cubicBezTo>
                <a:cubicBezTo>
                  <a:pt x="9003" y="4118"/>
                  <a:pt x="9126" y="4020"/>
                  <a:pt x="9126" y="3871"/>
                </a:cubicBezTo>
                <a:cubicBezTo>
                  <a:pt x="9126" y="3733"/>
                  <a:pt x="9016" y="3623"/>
                  <a:pt x="8878" y="3623"/>
                </a:cubicBezTo>
                <a:close/>
                <a:moveTo>
                  <a:pt x="10097" y="3623"/>
                </a:moveTo>
                <a:cubicBezTo>
                  <a:pt x="9878" y="3623"/>
                  <a:pt x="9768" y="3890"/>
                  <a:pt x="9925" y="4047"/>
                </a:cubicBezTo>
                <a:cubicBezTo>
                  <a:pt x="9974" y="4096"/>
                  <a:pt x="10035" y="4118"/>
                  <a:pt x="10095" y="4118"/>
                </a:cubicBezTo>
                <a:cubicBezTo>
                  <a:pt x="10222" y="4118"/>
                  <a:pt x="10345" y="4020"/>
                  <a:pt x="10345" y="3871"/>
                </a:cubicBezTo>
                <a:cubicBezTo>
                  <a:pt x="10345" y="3733"/>
                  <a:pt x="10235" y="3623"/>
                  <a:pt x="10097" y="3623"/>
                </a:cubicBezTo>
                <a:close/>
                <a:moveTo>
                  <a:pt x="11319" y="3623"/>
                </a:moveTo>
                <a:cubicBezTo>
                  <a:pt x="11097" y="3623"/>
                  <a:pt x="10987" y="3890"/>
                  <a:pt x="11144" y="4047"/>
                </a:cubicBezTo>
                <a:cubicBezTo>
                  <a:pt x="11193" y="4096"/>
                  <a:pt x="11254" y="4118"/>
                  <a:pt x="11315" y="4118"/>
                </a:cubicBezTo>
                <a:cubicBezTo>
                  <a:pt x="11441" y="4118"/>
                  <a:pt x="11564" y="4020"/>
                  <a:pt x="11564" y="3871"/>
                </a:cubicBezTo>
                <a:cubicBezTo>
                  <a:pt x="11564" y="3733"/>
                  <a:pt x="11454" y="3623"/>
                  <a:pt x="11319" y="3623"/>
                </a:cubicBezTo>
                <a:close/>
                <a:moveTo>
                  <a:pt x="12538" y="3623"/>
                </a:moveTo>
                <a:cubicBezTo>
                  <a:pt x="12316" y="3623"/>
                  <a:pt x="12206" y="3890"/>
                  <a:pt x="12363" y="4047"/>
                </a:cubicBezTo>
                <a:cubicBezTo>
                  <a:pt x="12413" y="4096"/>
                  <a:pt x="12475" y="4118"/>
                  <a:pt x="12535" y="4118"/>
                </a:cubicBezTo>
                <a:cubicBezTo>
                  <a:pt x="12662" y="4118"/>
                  <a:pt x="12783" y="4020"/>
                  <a:pt x="12783" y="3871"/>
                </a:cubicBezTo>
                <a:cubicBezTo>
                  <a:pt x="12783" y="3733"/>
                  <a:pt x="12673" y="3623"/>
                  <a:pt x="12538" y="3623"/>
                </a:cubicBezTo>
                <a:close/>
                <a:moveTo>
                  <a:pt x="13757" y="3623"/>
                </a:moveTo>
                <a:cubicBezTo>
                  <a:pt x="13538" y="3623"/>
                  <a:pt x="13425" y="3890"/>
                  <a:pt x="13582" y="4047"/>
                </a:cubicBezTo>
                <a:cubicBezTo>
                  <a:pt x="13632" y="4096"/>
                  <a:pt x="13694" y="4118"/>
                  <a:pt x="13755" y="4118"/>
                </a:cubicBezTo>
                <a:cubicBezTo>
                  <a:pt x="13883" y="4118"/>
                  <a:pt x="14005" y="4020"/>
                  <a:pt x="14005" y="3871"/>
                </a:cubicBezTo>
                <a:cubicBezTo>
                  <a:pt x="14005" y="3733"/>
                  <a:pt x="13892" y="3623"/>
                  <a:pt x="13757" y="3623"/>
                </a:cubicBezTo>
                <a:close/>
                <a:moveTo>
                  <a:pt x="14976" y="3623"/>
                </a:moveTo>
                <a:cubicBezTo>
                  <a:pt x="14757" y="3623"/>
                  <a:pt x="14647" y="3890"/>
                  <a:pt x="14801" y="4047"/>
                </a:cubicBezTo>
                <a:cubicBezTo>
                  <a:pt x="14851" y="4096"/>
                  <a:pt x="14913" y="4118"/>
                  <a:pt x="14974" y="4118"/>
                </a:cubicBezTo>
                <a:cubicBezTo>
                  <a:pt x="15102" y="4118"/>
                  <a:pt x="15224" y="4020"/>
                  <a:pt x="15224" y="3871"/>
                </a:cubicBezTo>
                <a:cubicBezTo>
                  <a:pt x="15224" y="3733"/>
                  <a:pt x="15111" y="3623"/>
                  <a:pt x="14976" y="3623"/>
                </a:cubicBezTo>
                <a:close/>
                <a:moveTo>
                  <a:pt x="16196" y="3623"/>
                </a:moveTo>
                <a:cubicBezTo>
                  <a:pt x="15976" y="3623"/>
                  <a:pt x="15866" y="3890"/>
                  <a:pt x="16020" y="4047"/>
                </a:cubicBezTo>
                <a:cubicBezTo>
                  <a:pt x="16070" y="4096"/>
                  <a:pt x="16132" y="4118"/>
                  <a:pt x="16193" y="4118"/>
                </a:cubicBezTo>
                <a:cubicBezTo>
                  <a:pt x="16321" y="4118"/>
                  <a:pt x="16443" y="4020"/>
                  <a:pt x="16443" y="3871"/>
                </a:cubicBezTo>
                <a:cubicBezTo>
                  <a:pt x="16443" y="3733"/>
                  <a:pt x="16333" y="3623"/>
                  <a:pt x="16196" y="3623"/>
                </a:cubicBezTo>
                <a:close/>
                <a:moveTo>
                  <a:pt x="17415" y="3623"/>
                </a:moveTo>
                <a:cubicBezTo>
                  <a:pt x="17195" y="3623"/>
                  <a:pt x="17086" y="3890"/>
                  <a:pt x="17242" y="4047"/>
                </a:cubicBezTo>
                <a:cubicBezTo>
                  <a:pt x="17292" y="4096"/>
                  <a:pt x="17353" y="4118"/>
                  <a:pt x="17413" y="4118"/>
                </a:cubicBezTo>
                <a:cubicBezTo>
                  <a:pt x="17540" y="4118"/>
                  <a:pt x="17662" y="4020"/>
                  <a:pt x="17662" y="3871"/>
                </a:cubicBezTo>
                <a:cubicBezTo>
                  <a:pt x="17662" y="3733"/>
                  <a:pt x="17552" y="3623"/>
                  <a:pt x="17415" y="3623"/>
                </a:cubicBezTo>
                <a:close/>
                <a:moveTo>
                  <a:pt x="18634" y="3623"/>
                </a:moveTo>
                <a:cubicBezTo>
                  <a:pt x="18414" y="3623"/>
                  <a:pt x="18305" y="3890"/>
                  <a:pt x="18461" y="4047"/>
                </a:cubicBezTo>
                <a:cubicBezTo>
                  <a:pt x="18511" y="4096"/>
                  <a:pt x="18572" y="4118"/>
                  <a:pt x="18632" y="4118"/>
                </a:cubicBezTo>
                <a:cubicBezTo>
                  <a:pt x="18759" y="4118"/>
                  <a:pt x="18881" y="4020"/>
                  <a:pt x="18881" y="3871"/>
                </a:cubicBezTo>
                <a:cubicBezTo>
                  <a:pt x="18881" y="3733"/>
                  <a:pt x="18772" y="3623"/>
                  <a:pt x="18634" y="3623"/>
                </a:cubicBezTo>
                <a:close/>
                <a:moveTo>
                  <a:pt x="19856" y="3623"/>
                </a:moveTo>
                <a:cubicBezTo>
                  <a:pt x="19633" y="3623"/>
                  <a:pt x="19524" y="3890"/>
                  <a:pt x="19680" y="4047"/>
                </a:cubicBezTo>
                <a:cubicBezTo>
                  <a:pt x="19730" y="4096"/>
                  <a:pt x="19791" y="4118"/>
                  <a:pt x="19851" y="4118"/>
                </a:cubicBezTo>
                <a:cubicBezTo>
                  <a:pt x="19978" y="4118"/>
                  <a:pt x="20100" y="4020"/>
                  <a:pt x="20100" y="3871"/>
                </a:cubicBezTo>
                <a:cubicBezTo>
                  <a:pt x="20100" y="3733"/>
                  <a:pt x="19991" y="3623"/>
                  <a:pt x="19856" y="3623"/>
                </a:cubicBezTo>
                <a:close/>
                <a:moveTo>
                  <a:pt x="21075" y="3623"/>
                </a:moveTo>
                <a:cubicBezTo>
                  <a:pt x="20852" y="3623"/>
                  <a:pt x="20743" y="3890"/>
                  <a:pt x="20899" y="4047"/>
                </a:cubicBezTo>
                <a:cubicBezTo>
                  <a:pt x="20950" y="4096"/>
                  <a:pt x="21011" y="4118"/>
                  <a:pt x="21071" y="4118"/>
                </a:cubicBezTo>
                <a:cubicBezTo>
                  <a:pt x="21198" y="4118"/>
                  <a:pt x="21319" y="4020"/>
                  <a:pt x="21319" y="3871"/>
                </a:cubicBezTo>
                <a:cubicBezTo>
                  <a:pt x="21319" y="3733"/>
                  <a:pt x="21210" y="3623"/>
                  <a:pt x="21075" y="3623"/>
                </a:cubicBezTo>
                <a:close/>
                <a:moveTo>
                  <a:pt x="22294" y="3623"/>
                </a:moveTo>
                <a:cubicBezTo>
                  <a:pt x="22075" y="3623"/>
                  <a:pt x="21965" y="3890"/>
                  <a:pt x="22118" y="4047"/>
                </a:cubicBezTo>
                <a:cubicBezTo>
                  <a:pt x="22169" y="4096"/>
                  <a:pt x="22231" y="4118"/>
                  <a:pt x="22291" y="4118"/>
                </a:cubicBezTo>
                <a:cubicBezTo>
                  <a:pt x="22419" y="4118"/>
                  <a:pt x="22541" y="4020"/>
                  <a:pt x="22541" y="3871"/>
                </a:cubicBezTo>
                <a:cubicBezTo>
                  <a:pt x="22541" y="3733"/>
                  <a:pt x="22429" y="3623"/>
                  <a:pt x="22294" y="3623"/>
                </a:cubicBezTo>
                <a:close/>
                <a:moveTo>
                  <a:pt x="23513" y="3623"/>
                </a:moveTo>
                <a:cubicBezTo>
                  <a:pt x="23294" y="3623"/>
                  <a:pt x="23184" y="3890"/>
                  <a:pt x="23337" y="4047"/>
                </a:cubicBezTo>
                <a:cubicBezTo>
                  <a:pt x="23388" y="4096"/>
                  <a:pt x="23450" y="4118"/>
                  <a:pt x="23510" y="4118"/>
                </a:cubicBezTo>
                <a:cubicBezTo>
                  <a:pt x="23638" y="4118"/>
                  <a:pt x="23761" y="4020"/>
                  <a:pt x="23761" y="3871"/>
                </a:cubicBezTo>
                <a:cubicBezTo>
                  <a:pt x="23761" y="3733"/>
                  <a:pt x="23648" y="3623"/>
                  <a:pt x="23513" y="3623"/>
                </a:cubicBezTo>
                <a:close/>
                <a:moveTo>
                  <a:pt x="24732" y="3623"/>
                </a:moveTo>
                <a:cubicBezTo>
                  <a:pt x="24513" y="3623"/>
                  <a:pt x="24403" y="3890"/>
                  <a:pt x="24557" y="4047"/>
                </a:cubicBezTo>
                <a:cubicBezTo>
                  <a:pt x="24607" y="4096"/>
                  <a:pt x="24669" y="4118"/>
                  <a:pt x="24729" y="4118"/>
                </a:cubicBezTo>
                <a:cubicBezTo>
                  <a:pt x="24857" y="4118"/>
                  <a:pt x="24980" y="4020"/>
                  <a:pt x="24980" y="3871"/>
                </a:cubicBezTo>
                <a:cubicBezTo>
                  <a:pt x="24980" y="3733"/>
                  <a:pt x="24870" y="3623"/>
                  <a:pt x="24732" y="3623"/>
                </a:cubicBezTo>
                <a:close/>
                <a:moveTo>
                  <a:pt x="25951" y="3623"/>
                </a:moveTo>
                <a:cubicBezTo>
                  <a:pt x="25732" y="3623"/>
                  <a:pt x="25622" y="3890"/>
                  <a:pt x="25779" y="4047"/>
                </a:cubicBezTo>
                <a:cubicBezTo>
                  <a:pt x="25828" y="4096"/>
                  <a:pt x="25889" y="4118"/>
                  <a:pt x="25949" y="4118"/>
                </a:cubicBezTo>
                <a:cubicBezTo>
                  <a:pt x="26076" y="4118"/>
                  <a:pt x="26199" y="4020"/>
                  <a:pt x="26199" y="3871"/>
                </a:cubicBezTo>
                <a:cubicBezTo>
                  <a:pt x="26199" y="3733"/>
                  <a:pt x="26089" y="3623"/>
                  <a:pt x="25951" y="3623"/>
                </a:cubicBezTo>
                <a:close/>
                <a:moveTo>
                  <a:pt x="27170" y="3623"/>
                </a:moveTo>
                <a:cubicBezTo>
                  <a:pt x="26951" y="3623"/>
                  <a:pt x="26841" y="3890"/>
                  <a:pt x="26998" y="4047"/>
                </a:cubicBezTo>
                <a:cubicBezTo>
                  <a:pt x="27047" y="4096"/>
                  <a:pt x="27108" y="4118"/>
                  <a:pt x="27168" y="4118"/>
                </a:cubicBezTo>
                <a:cubicBezTo>
                  <a:pt x="27295" y="4118"/>
                  <a:pt x="27418" y="4020"/>
                  <a:pt x="27418" y="3871"/>
                </a:cubicBezTo>
                <a:cubicBezTo>
                  <a:pt x="27418" y="3733"/>
                  <a:pt x="27308" y="3623"/>
                  <a:pt x="27170" y="3623"/>
                </a:cubicBezTo>
                <a:close/>
                <a:moveTo>
                  <a:pt x="28392" y="3623"/>
                </a:moveTo>
                <a:cubicBezTo>
                  <a:pt x="28170" y="3623"/>
                  <a:pt x="28060" y="3890"/>
                  <a:pt x="28217" y="4047"/>
                </a:cubicBezTo>
                <a:cubicBezTo>
                  <a:pt x="28266" y="4096"/>
                  <a:pt x="28327" y="4118"/>
                  <a:pt x="28388" y="4118"/>
                </a:cubicBezTo>
                <a:cubicBezTo>
                  <a:pt x="28514" y="4118"/>
                  <a:pt x="28637" y="4020"/>
                  <a:pt x="28637" y="3871"/>
                </a:cubicBezTo>
                <a:cubicBezTo>
                  <a:pt x="28637" y="3733"/>
                  <a:pt x="28527" y="3623"/>
                  <a:pt x="28392" y="3623"/>
                </a:cubicBezTo>
                <a:close/>
                <a:moveTo>
                  <a:pt x="29611" y="3623"/>
                </a:moveTo>
                <a:cubicBezTo>
                  <a:pt x="29389" y="3623"/>
                  <a:pt x="29279" y="3890"/>
                  <a:pt x="29436" y="4047"/>
                </a:cubicBezTo>
                <a:cubicBezTo>
                  <a:pt x="29486" y="4096"/>
                  <a:pt x="29548" y="4118"/>
                  <a:pt x="29608" y="4118"/>
                </a:cubicBezTo>
                <a:cubicBezTo>
                  <a:pt x="29735" y="4118"/>
                  <a:pt x="29856" y="4020"/>
                  <a:pt x="29856" y="3871"/>
                </a:cubicBezTo>
                <a:cubicBezTo>
                  <a:pt x="29856" y="3733"/>
                  <a:pt x="29746" y="3623"/>
                  <a:pt x="29611" y="3623"/>
                </a:cubicBezTo>
                <a:close/>
                <a:moveTo>
                  <a:pt x="30830" y="3623"/>
                </a:moveTo>
                <a:cubicBezTo>
                  <a:pt x="30611" y="3623"/>
                  <a:pt x="30501" y="3890"/>
                  <a:pt x="30655" y="4047"/>
                </a:cubicBezTo>
                <a:cubicBezTo>
                  <a:pt x="30705" y="4096"/>
                  <a:pt x="30767" y="4118"/>
                  <a:pt x="30828" y="4118"/>
                </a:cubicBezTo>
                <a:cubicBezTo>
                  <a:pt x="30955" y="4118"/>
                  <a:pt x="31078" y="4020"/>
                  <a:pt x="31078" y="3871"/>
                </a:cubicBezTo>
                <a:cubicBezTo>
                  <a:pt x="31078" y="3733"/>
                  <a:pt x="30965" y="3623"/>
                  <a:pt x="30830" y="3623"/>
                </a:cubicBezTo>
                <a:close/>
                <a:moveTo>
                  <a:pt x="32049" y="3623"/>
                </a:moveTo>
                <a:cubicBezTo>
                  <a:pt x="31830" y="3623"/>
                  <a:pt x="31720" y="3890"/>
                  <a:pt x="31874" y="4047"/>
                </a:cubicBezTo>
                <a:cubicBezTo>
                  <a:pt x="31924" y="4096"/>
                  <a:pt x="31986" y="4118"/>
                  <a:pt x="32047" y="4118"/>
                </a:cubicBezTo>
                <a:cubicBezTo>
                  <a:pt x="32175" y="4118"/>
                  <a:pt x="32297" y="4020"/>
                  <a:pt x="32297" y="3871"/>
                </a:cubicBezTo>
                <a:cubicBezTo>
                  <a:pt x="32297" y="3733"/>
                  <a:pt x="32184" y="3623"/>
                  <a:pt x="32049" y="3623"/>
                </a:cubicBezTo>
                <a:close/>
                <a:moveTo>
                  <a:pt x="33269" y="3623"/>
                </a:moveTo>
                <a:cubicBezTo>
                  <a:pt x="33049" y="3623"/>
                  <a:pt x="32939" y="3890"/>
                  <a:pt x="33093" y="4047"/>
                </a:cubicBezTo>
                <a:cubicBezTo>
                  <a:pt x="33143" y="4096"/>
                  <a:pt x="33205" y="4118"/>
                  <a:pt x="33266" y="4118"/>
                </a:cubicBezTo>
                <a:cubicBezTo>
                  <a:pt x="33394" y="4118"/>
                  <a:pt x="33516" y="4020"/>
                  <a:pt x="33516" y="3871"/>
                </a:cubicBezTo>
                <a:cubicBezTo>
                  <a:pt x="33516" y="3733"/>
                  <a:pt x="33406" y="3623"/>
                  <a:pt x="33269" y="3623"/>
                </a:cubicBezTo>
                <a:close/>
                <a:moveTo>
                  <a:pt x="34488" y="3623"/>
                </a:moveTo>
                <a:cubicBezTo>
                  <a:pt x="34268" y="3623"/>
                  <a:pt x="34159" y="3890"/>
                  <a:pt x="34315" y="4047"/>
                </a:cubicBezTo>
                <a:cubicBezTo>
                  <a:pt x="34365" y="4096"/>
                  <a:pt x="34426" y="4118"/>
                  <a:pt x="34486" y="4118"/>
                </a:cubicBezTo>
                <a:cubicBezTo>
                  <a:pt x="34613" y="4118"/>
                  <a:pt x="34735" y="4020"/>
                  <a:pt x="34735" y="3871"/>
                </a:cubicBezTo>
                <a:cubicBezTo>
                  <a:pt x="34735" y="3733"/>
                  <a:pt x="34625" y="3623"/>
                  <a:pt x="34488" y="3623"/>
                </a:cubicBezTo>
                <a:close/>
                <a:moveTo>
                  <a:pt x="35707" y="3623"/>
                </a:moveTo>
                <a:cubicBezTo>
                  <a:pt x="35487" y="3623"/>
                  <a:pt x="35378" y="3890"/>
                  <a:pt x="35534" y="4047"/>
                </a:cubicBezTo>
                <a:cubicBezTo>
                  <a:pt x="35584" y="4096"/>
                  <a:pt x="35645" y="4118"/>
                  <a:pt x="35705" y="4118"/>
                </a:cubicBezTo>
                <a:cubicBezTo>
                  <a:pt x="35832" y="4118"/>
                  <a:pt x="35954" y="4020"/>
                  <a:pt x="35954" y="3871"/>
                </a:cubicBezTo>
                <a:cubicBezTo>
                  <a:pt x="35954" y="3733"/>
                  <a:pt x="35845" y="3623"/>
                  <a:pt x="35707" y="3623"/>
                </a:cubicBezTo>
                <a:close/>
                <a:moveTo>
                  <a:pt x="36929" y="3623"/>
                </a:moveTo>
                <a:cubicBezTo>
                  <a:pt x="36706" y="3623"/>
                  <a:pt x="36597" y="3890"/>
                  <a:pt x="36753" y="4047"/>
                </a:cubicBezTo>
                <a:cubicBezTo>
                  <a:pt x="36803" y="4096"/>
                  <a:pt x="36864" y="4118"/>
                  <a:pt x="36924" y="4118"/>
                </a:cubicBezTo>
                <a:cubicBezTo>
                  <a:pt x="37051" y="4118"/>
                  <a:pt x="37173" y="4020"/>
                  <a:pt x="37173" y="3871"/>
                </a:cubicBezTo>
                <a:cubicBezTo>
                  <a:pt x="37173" y="3733"/>
                  <a:pt x="37064" y="3623"/>
                  <a:pt x="36929" y="3623"/>
                </a:cubicBezTo>
                <a:close/>
                <a:moveTo>
                  <a:pt x="38148" y="3623"/>
                </a:moveTo>
                <a:cubicBezTo>
                  <a:pt x="37928" y="3623"/>
                  <a:pt x="37816" y="3890"/>
                  <a:pt x="37972" y="4047"/>
                </a:cubicBezTo>
                <a:cubicBezTo>
                  <a:pt x="38023" y="4096"/>
                  <a:pt x="38084" y="4118"/>
                  <a:pt x="38144" y="4118"/>
                </a:cubicBezTo>
                <a:cubicBezTo>
                  <a:pt x="38271" y="4118"/>
                  <a:pt x="38392" y="4020"/>
                  <a:pt x="38392" y="3871"/>
                </a:cubicBezTo>
                <a:cubicBezTo>
                  <a:pt x="38392" y="3733"/>
                  <a:pt x="38283" y="3623"/>
                  <a:pt x="38148" y="3623"/>
                </a:cubicBezTo>
                <a:close/>
                <a:moveTo>
                  <a:pt x="39367" y="3623"/>
                </a:moveTo>
                <a:cubicBezTo>
                  <a:pt x="39148" y="3623"/>
                  <a:pt x="39038" y="3890"/>
                  <a:pt x="39191" y="4047"/>
                </a:cubicBezTo>
                <a:cubicBezTo>
                  <a:pt x="39242" y="4096"/>
                  <a:pt x="39304" y="4118"/>
                  <a:pt x="39364" y="4118"/>
                </a:cubicBezTo>
                <a:cubicBezTo>
                  <a:pt x="39492" y="4118"/>
                  <a:pt x="39614" y="4020"/>
                  <a:pt x="39614" y="3871"/>
                </a:cubicBezTo>
                <a:cubicBezTo>
                  <a:pt x="39614" y="3733"/>
                  <a:pt x="39502" y="3623"/>
                  <a:pt x="39367" y="3623"/>
                </a:cubicBezTo>
                <a:close/>
                <a:moveTo>
                  <a:pt x="40586" y="3623"/>
                </a:moveTo>
                <a:cubicBezTo>
                  <a:pt x="40367" y="3623"/>
                  <a:pt x="40257" y="3890"/>
                  <a:pt x="40410" y="4047"/>
                </a:cubicBezTo>
                <a:cubicBezTo>
                  <a:pt x="40461" y="4096"/>
                  <a:pt x="40523" y="4118"/>
                  <a:pt x="40583" y="4118"/>
                </a:cubicBezTo>
                <a:cubicBezTo>
                  <a:pt x="40711" y="4118"/>
                  <a:pt x="40834" y="4020"/>
                  <a:pt x="40834" y="3871"/>
                </a:cubicBezTo>
                <a:cubicBezTo>
                  <a:pt x="40834" y="3733"/>
                  <a:pt x="40721" y="3623"/>
                  <a:pt x="40586" y="3623"/>
                </a:cubicBezTo>
                <a:close/>
                <a:moveTo>
                  <a:pt x="41805" y="3623"/>
                </a:moveTo>
                <a:cubicBezTo>
                  <a:pt x="41586" y="3623"/>
                  <a:pt x="41476" y="3890"/>
                  <a:pt x="41630" y="4047"/>
                </a:cubicBezTo>
                <a:cubicBezTo>
                  <a:pt x="41680" y="4096"/>
                  <a:pt x="41742" y="4118"/>
                  <a:pt x="41802" y="4118"/>
                </a:cubicBezTo>
                <a:cubicBezTo>
                  <a:pt x="41930" y="4118"/>
                  <a:pt x="42053" y="4020"/>
                  <a:pt x="42053" y="3871"/>
                </a:cubicBezTo>
                <a:cubicBezTo>
                  <a:pt x="42053" y="3733"/>
                  <a:pt x="41943" y="3623"/>
                  <a:pt x="41805" y="3623"/>
                </a:cubicBezTo>
                <a:close/>
                <a:moveTo>
                  <a:pt x="43024" y="3623"/>
                </a:moveTo>
                <a:cubicBezTo>
                  <a:pt x="42805" y="3623"/>
                  <a:pt x="42695" y="3890"/>
                  <a:pt x="42852" y="4047"/>
                </a:cubicBezTo>
                <a:cubicBezTo>
                  <a:pt x="42901" y="4096"/>
                  <a:pt x="42962" y="4118"/>
                  <a:pt x="43022" y="4118"/>
                </a:cubicBezTo>
                <a:cubicBezTo>
                  <a:pt x="43149" y="4118"/>
                  <a:pt x="43272" y="4020"/>
                  <a:pt x="43272" y="3871"/>
                </a:cubicBezTo>
                <a:cubicBezTo>
                  <a:pt x="43272" y="3733"/>
                  <a:pt x="43162" y="3623"/>
                  <a:pt x="43024" y="3623"/>
                </a:cubicBezTo>
                <a:close/>
                <a:moveTo>
                  <a:pt x="44243" y="3623"/>
                </a:moveTo>
                <a:cubicBezTo>
                  <a:pt x="44024" y="3623"/>
                  <a:pt x="43914" y="3890"/>
                  <a:pt x="44071" y="4047"/>
                </a:cubicBezTo>
                <a:cubicBezTo>
                  <a:pt x="44120" y="4096"/>
                  <a:pt x="44181" y="4118"/>
                  <a:pt x="44241" y="4118"/>
                </a:cubicBezTo>
                <a:cubicBezTo>
                  <a:pt x="44368" y="4118"/>
                  <a:pt x="44491" y="4020"/>
                  <a:pt x="44491" y="3871"/>
                </a:cubicBezTo>
                <a:cubicBezTo>
                  <a:pt x="44491" y="3733"/>
                  <a:pt x="44381" y="3623"/>
                  <a:pt x="44243" y="3623"/>
                </a:cubicBezTo>
                <a:close/>
                <a:moveTo>
                  <a:pt x="45465" y="3623"/>
                </a:moveTo>
                <a:cubicBezTo>
                  <a:pt x="45243" y="3623"/>
                  <a:pt x="45133" y="3890"/>
                  <a:pt x="45290" y="4047"/>
                </a:cubicBezTo>
                <a:cubicBezTo>
                  <a:pt x="45339" y="4096"/>
                  <a:pt x="45400" y="4118"/>
                  <a:pt x="45461" y="4118"/>
                </a:cubicBezTo>
                <a:cubicBezTo>
                  <a:pt x="45587" y="4118"/>
                  <a:pt x="45710" y="4020"/>
                  <a:pt x="45710" y="3871"/>
                </a:cubicBezTo>
                <a:cubicBezTo>
                  <a:pt x="45710" y="3733"/>
                  <a:pt x="45600" y="3623"/>
                  <a:pt x="45465" y="3623"/>
                </a:cubicBezTo>
                <a:close/>
                <a:moveTo>
                  <a:pt x="46684" y="3623"/>
                </a:moveTo>
                <a:cubicBezTo>
                  <a:pt x="46465" y="3623"/>
                  <a:pt x="46352" y="3890"/>
                  <a:pt x="46509" y="4047"/>
                </a:cubicBezTo>
                <a:cubicBezTo>
                  <a:pt x="46559" y="4096"/>
                  <a:pt x="46621" y="4118"/>
                  <a:pt x="46681" y="4118"/>
                </a:cubicBezTo>
                <a:cubicBezTo>
                  <a:pt x="46808" y="4118"/>
                  <a:pt x="46929" y="4020"/>
                  <a:pt x="46929" y="3871"/>
                </a:cubicBezTo>
                <a:cubicBezTo>
                  <a:pt x="46929" y="3733"/>
                  <a:pt x="46819" y="3623"/>
                  <a:pt x="46684" y="3623"/>
                </a:cubicBezTo>
                <a:close/>
                <a:moveTo>
                  <a:pt x="47903" y="3623"/>
                </a:moveTo>
                <a:cubicBezTo>
                  <a:pt x="47684" y="3623"/>
                  <a:pt x="47574" y="3890"/>
                  <a:pt x="47728" y="4047"/>
                </a:cubicBezTo>
                <a:cubicBezTo>
                  <a:pt x="47778" y="4096"/>
                  <a:pt x="47840" y="4118"/>
                  <a:pt x="47901" y="4118"/>
                </a:cubicBezTo>
                <a:cubicBezTo>
                  <a:pt x="48028" y="4118"/>
                  <a:pt x="48151" y="4020"/>
                  <a:pt x="48151" y="3871"/>
                </a:cubicBezTo>
                <a:cubicBezTo>
                  <a:pt x="48151" y="3733"/>
                  <a:pt x="48038" y="3623"/>
                  <a:pt x="47903" y="3623"/>
                </a:cubicBezTo>
                <a:close/>
                <a:moveTo>
                  <a:pt x="49122" y="3623"/>
                </a:moveTo>
                <a:cubicBezTo>
                  <a:pt x="48903" y="3623"/>
                  <a:pt x="48793" y="3890"/>
                  <a:pt x="48947" y="4047"/>
                </a:cubicBezTo>
                <a:cubicBezTo>
                  <a:pt x="48997" y="4096"/>
                  <a:pt x="49059" y="4118"/>
                  <a:pt x="49120" y="4118"/>
                </a:cubicBezTo>
                <a:cubicBezTo>
                  <a:pt x="49248" y="4118"/>
                  <a:pt x="49370" y="4020"/>
                  <a:pt x="49370" y="3871"/>
                </a:cubicBezTo>
                <a:cubicBezTo>
                  <a:pt x="49370" y="3733"/>
                  <a:pt x="49257" y="3623"/>
                  <a:pt x="49122" y="3623"/>
                </a:cubicBezTo>
                <a:close/>
                <a:moveTo>
                  <a:pt x="50342" y="3623"/>
                </a:moveTo>
                <a:cubicBezTo>
                  <a:pt x="50122" y="3623"/>
                  <a:pt x="50012" y="3890"/>
                  <a:pt x="50166" y="4047"/>
                </a:cubicBezTo>
                <a:cubicBezTo>
                  <a:pt x="50216" y="4096"/>
                  <a:pt x="50278" y="4118"/>
                  <a:pt x="50339" y="4118"/>
                </a:cubicBezTo>
                <a:cubicBezTo>
                  <a:pt x="50467" y="4118"/>
                  <a:pt x="50589" y="4020"/>
                  <a:pt x="50589" y="3871"/>
                </a:cubicBezTo>
                <a:cubicBezTo>
                  <a:pt x="50589" y="3733"/>
                  <a:pt x="50479" y="3623"/>
                  <a:pt x="50342" y="3623"/>
                </a:cubicBezTo>
                <a:close/>
                <a:moveTo>
                  <a:pt x="51561" y="3623"/>
                </a:moveTo>
                <a:cubicBezTo>
                  <a:pt x="51341" y="3623"/>
                  <a:pt x="51232" y="3890"/>
                  <a:pt x="51388" y="4047"/>
                </a:cubicBezTo>
                <a:cubicBezTo>
                  <a:pt x="51438" y="4096"/>
                  <a:pt x="51499" y="4118"/>
                  <a:pt x="51559" y="4118"/>
                </a:cubicBezTo>
                <a:cubicBezTo>
                  <a:pt x="51686" y="4118"/>
                  <a:pt x="51808" y="4020"/>
                  <a:pt x="51808" y="3871"/>
                </a:cubicBezTo>
                <a:cubicBezTo>
                  <a:pt x="51808" y="3733"/>
                  <a:pt x="51698" y="3623"/>
                  <a:pt x="51561" y="3623"/>
                </a:cubicBezTo>
                <a:close/>
                <a:moveTo>
                  <a:pt x="52780" y="3623"/>
                </a:moveTo>
                <a:cubicBezTo>
                  <a:pt x="52560" y="3623"/>
                  <a:pt x="52451" y="3890"/>
                  <a:pt x="52607" y="4047"/>
                </a:cubicBezTo>
                <a:cubicBezTo>
                  <a:pt x="52657" y="4096"/>
                  <a:pt x="52718" y="4118"/>
                  <a:pt x="52778" y="4118"/>
                </a:cubicBezTo>
                <a:cubicBezTo>
                  <a:pt x="52905" y="4118"/>
                  <a:pt x="53027" y="4020"/>
                  <a:pt x="53027" y="3871"/>
                </a:cubicBezTo>
                <a:cubicBezTo>
                  <a:pt x="53027" y="3733"/>
                  <a:pt x="52917" y="3623"/>
                  <a:pt x="52780" y="3623"/>
                </a:cubicBezTo>
                <a:close/>
                <a:moveTo>
                  <a:pt x="54002" y="3623"/>
                </a:moveTo>
                <a:cubicBezTo>
                  <a:pt x="53779" y="3623"/>
                  <a:pt x="53670" y="3890"/>
                  <a:pt x="53826" y="4047"/>
                </a:cubicBezTo>
                <a:cubicBezTo>
                  <a:pt x="53876" y="4096"/>
                  <a:pt x="53937" y="4118"/>
                  <a:pt x="53997" y="4118"/>
                </a:cubicBezTo>
                <a:cubicBezTo>
                  <a:pt x="54124" y="4118"/>
                  <a:pt x="54246" y="4020"/>
                  <a:pt x="54246" y="3871"/>
                </a:cubicBezTo>
                <a:cubicBezTo>
                  <a:pt x="54246" y="3733"/>
                  <a:pt x="54137" y="3623"/>
                  <a:pt x="54002" y="3623"/>
                </a:cubicBezTo>
                <a:close/>
                <a:moveTo>
                  <a:pt x="50342" y="4843"/>
                </a:moveTo>
                <a:cubicBezTo>
                  <a:pt x="50311" y="4843"/>
                  <a:pt x="50280" y="4849"/>
                  <a:pt x="50251" y="4861"/>
                </a:cubicBezTo>
                <a:lnTo>
                  <a:pt x="50432" y="4861"/>
                </a:lnTo>
                <a:cubicBezTo>
                  <a:pt x="50403" y="4849"/>
                  <a:pt x="50372" y="4843"/>
                  <a:pt x="50342" y="4843"/>
                </a:cubicBezTo>
                <a:close/>
                <a:moveTo>
                  <a:pt x="49122" y="4843"/>
                </a:moveTo>
                <a:cubicBezTo>
                  <a:pt x="49013" y="4843"/>
                  <a:pt x="48916" y="4918"/>
                  <a:pt x="48884" y="5024"/>
                </a:cubicBezTo>
                <a:cubicBezTo>
                  <a:pt x="49028" y="4990"/>
                  <a:pt x="49173" y="4962"/>
                  <a:pt x="49317" y="4940"/>
                </a:cubicBezTo>
                <a:cubicBezTo>
                  <a:pt x="49270" y="4880"/>
                  <a:pt x="49198" y="4843"/>
                  <a:pt x="49122" y="4843"/>
                </a:cubicBezTo>
                <a:close/>
                <a:moveTo>
                  <a:pt x="51561" y="4843"/>
                </a:moveTo>
                <a:cubicBezTo>
                  <a:pt x="51482" y="4843"/>
                  <a:pt x="51410" y="4880"/>
                  <a:pt x="51363" y="4943"/>
                </a:cubicBezTo>
                <a:cubicBezTo>
                  <a:pt x="51510" y="4968"/>
                  <a:pt x="51658" y="4996"/>
                  <a:pt x="51802" y="5031"/>
                </a:cubicBezTo>
                <a:cubicBezTo>
                  <a:pt x="51774" y="4921"/>
                  <a:pt x="51677" y="4843"/>
                  <a:pt x="51561" y="4843"/>
                </a:cubicBezTo>
                <a:close/>
                <a:moveTo>
                  <a:pt x="2780" y="4843"/>
                </a:moveTo>
                <a:cubicBezTo>
                  <a:pt x="2560" y="4843"/>
                  <a:pt x="2451" y="5109"/>
                  <a:pt x="2607" y="5266"/>
                </a:cubicBezTo>
                <a:cubicBezTo>
                  <a:pt x="2657" y="5315"/>
                  <a:pt x="2718" y="5337"/>
                  <a:pt x="2778" y="5337"/>
                </a:cubicBezTo>
                <a:cubicBezTo>
                  <a:pt x="2905" y="5337"/>
                  <a:pt x="3027" y="5239"/>
                  <a:pt x="3027" y="5090"/>
                </a:cubicBezTo>
                <a:cubicBezTo>
                  <a:pt x="3027" y="4955"/>
                  <a:pt x="2918" y="4843"/>
                  <a:pt x="2780" y="4843"/>
                </a:cubicBezTo>
                <a:close/>
                <a:moveTo>
                  <a:pt x="4002" y="4843"/>
                </a:moveTo>
                <a:cubicBezTo>
                  <a:pt x="3779" y="4843"/>
                  <a:pt x="3670" y="5109"/>
                  <a:pt x="3826" y="5266"/>
                </a:cubicBezTo>
                <a:cubicBezTo>
                  <a:pt x="3876" y="5315"/>
                  <a:pt x="3937" y="5337"/>
                  <a:pt x="3997" y="5337"/>
                </a:cubicBezTo>
                <a:cubicBezTo>
                  <a:pt x="4124" y="5337"/>
                  <a:pt x="4246" y="5239"/>
                  <a:pt x="4246" y="5090"/>
                </a:cubicBezTo>
                <a:cubicBezTo>
                  <a:pt x="4246" y="4955"/>
                  <a:pt x="4137" y="4843"/>
                  <a:pt x="4002" y="4843"/>
                </a:cubicBezTo>
                <a:close/>
                <a:moveTo>
                  <a:pt x="5221" y="4843"/>
                </a:moveTo>
                <a:cubicBezTo>
                  <a:pt x="5002" y="4843"/>
                  <a:pt x="4889" y="5109"/>
                  <a:pt x="5045" y="5266"/>
                </a:cubicBezTo>
                <a:cubicBezTo>
                  <a:pt x="5096" y="5315"/>
                  <a:pt x="5158" y="5337"/>
                  <a:pt x="5218" y="5337"/>
                </a:cubicBezTo>
                <a:cubicBezTo>
                  <a:pt x="5346" y="5337"/>
                  <a:pt x="5469" y="5239"/>
                  <a:pt x="5469" y="5090"/>
                </a:cubicBezTo>
                <a:cubicBezTo>
                  <a:pt x="5465" y="4955"/>
                  <a:pt x="5356" y="4843"/>
                  <a:pt x="5221" y="4843"/>
                </a:cubicBezTo>
                <a:close/>
                <a:moveTo>
                  <a:pt x="6440" y="4843"/>
                </a:moveTo>
                <a:cubicBezTo>
                  <a:pt x="6221" y="4843"/>
                  <a:pt x="6111" y="5109"/>
                  <a:pt x="6264" y="5266"/>
                </a:cubicBezTo>
                <a:cubicBezTo>
                  <a:pt x="6315" y="5315"/>
                  <a:pt x="6377" y="5337"/>
                  <a:pt x="6437" y="5337"/>
                </a:cubicBezTo>
                <a:cubicBezTo>
                  <a:pt x="6565" y="5337"/>
                  <a:pt x="6688" y="5239"/>
                  <a:pt x="6688" y="5090"/>
                </a:cubicBezTo>
                <a:cubicBezTo>
                  <a:pt x="6688" y="4955"/>
                  <a:pt x="6575" y="4843"/>
                  <a:pt x="6440" y="4843"/>
                </a:cubicBezTo>
                <a:close/>
                <a:moveTo>
                  <a:pt x="7659" y="4843"/>
                </a:moveTo>
                <a:cubicBezTo>
                  <a:pt x="7440" y="4843"/>
                  <a:pt x="7330" y="5109"/>
                  <a:pt x="7484" y="5266"/>
                </a:cubicBezTo>
                <a:cubicBezTo>
                  <a:pt x="7534" y="5315"/>
                  <a:pt x="7596" y="5337"/>
                  <a:pt x="7656" y="5337"/>
                </a:cubicBezTo>
                <a:cubicBezTo>
                  <a:pt x="7784" y="5337"/>
                  <a:pt x="7907" y="5239"/>
                  <a:pt x="7907" y="5090"/>
                </a:cubicBezTo>
                <a:cubicBezTo>
                  <a:pt x="7907" y="4955"/>
                  <a:pt x="7797" y="4843"/>
                  <a:pt x="7659" y="4843"/>
                </a:cubicBezTo>
                <a:close/>
                <a:moveTo>
                  <a:pt x="8878" y="4843"/>
                </a:moveTo>
                <a:cubicBezTo>
                  <a:pt x="8659" y="4843"/>
                  <a:pt x="8549" y="5109"/>
                  <a:pt x="8706" y="5266"/>
                </a:cubicBezTo>
                <a:cubicBezTo>
                  <a:pt x="8755" y="5315"/>
                  <a:pt x="8816" y="5337"/>
                  <a:pt x="8876" y="5337"/>
                </a:cubicBezTo>
                <a:cubicBezTo>
                  <a:pt x="9003" y="5337"/>
                  <a:pt x="9126" y="5239"/>
                  <a:pt x="9126" y="5090"/>
                </a:cubicBezTo>
                <a:cubicBezTo>
                  <a:pt x="9126" y="4955"/>
                  <a:pt x="9016" y="4843"/>
                  <a:pt x="8878" y="4843"/>
                </a:cubicBezTo>
                <a:close/>
                <a:moveTo>
                  <a:pt x="10097" y="4843"/>
                </a:moveTo>
                <a:cubicBezTo>
                  <a:pt x="9878" y="4843"/>
                  <a:pt x="9768" y="5109"/>
                  <a:pt x="9925" y="5266"/>
                </a:cubicBezTo>
                <a:cubicBezTo>
                  <a:pt x="9974" y="5315"/>
                  <a:pt x="10035" y="5337"/>
                  <a:pt x="10095" y="5337"/>
                </a:cubicBezTo>
                <a:cubicBezTo>
                  <a:pt x="10222" y="5337"/>
                  <a:pt x="10345" y="5239"/>
                  <a:pt x="10345" y="5090"/>
                </a:cubicBezTo>
                <a:cubicBezTo>
                  <a:pt x="10345" y="4955"/>
                  <a:pt x="10235" y="4843"/>
                  <a:pt x="10097" y="4843"/>
                </a:cubicBezTo>
                <a:close/>
                <a:moveTo>
                  <a:pt x="11319" y="4843"/>
                </a:moveTo>
                <a:cubicBezTo>
                  <a:pt x="11097" y="4843"/>
                  <a:pt x="10987" y="5109"/>
                  <a:pt x="11144" y="5266"/>
                </a:cubicBezTo>
                <a:cubicBezTo>
                  <a:pt x="11193" y="5315"/>
                  <a:pt x="11254" y="5337"/>
                  <a:pt x="11315" y="5337"/>
                </a:cubicBezTo>
                <a:cubicBezTo>
                  <a:pt x="11441" y="5337"/>
                  <a:pt x="11564" y="5239"/>
                  <a:pt x="11564" y="5090"/>
                </a:cubicBezTo>
                <a:cubicBezTo>
                  <a:pt x="11564" y="4955"/>
                  <a:pt x="11454" y="4843"/>
                  <a:pt x="11319" y="4843"/>
                </a:cubicBezTo>
                <a:close/>
                <a:moveTo>
                  <a:pt x="12538" y="4843"/>
                </a:moveTo>
                <a:cubicBezTo>
                  <a:pt x="12316" y="4843"/>
                  <a:pt x="12206" y="5109"/>
                  <a:pt x="12363" y="5266"/>
                </a:cubicBezTo>
                <a:cubicBezTo>
                  <a:pt x="12413" y="5315"/>
                  <a:pt x="12475" y="5337"/>
                  <a:pt x="12535" y="5337"/>
                </a:cubicBezTo>
                <a:cubicBezTo>
                  <a:pt x="12662" y="5337"/>
                  <a:pt x="12783" y="5239"/>
                  <a:pt x="12783" y="5090"/>
                </a:cubicBezTo>
                <a:cubicBezTo>
                  <a:pt x="12783" y="4955"/>
                  <a:pt x="12673" y="4843"/>
                  <a:pt x="12538" y="4843"/>
                </a:cubicBezTo>
                <a:close/>
                <a:moveTo>
                  <a:pt x="13757" y="4843"/>
                </a:moveTo>
                <a:cubicBezTo>
                  <a:pt x="13538" y="4843"/>
                  <a:pt x="13425" y="5109"/>
                  <a:pt x="13582" y="5266"/>
                </a:cubicBezTo>
                <a:cubicBezTo>
                  <a:pt x="13632" y="5315"/>
                  <a:pt x="13694" y="5337"/>
                  <a:pt x="13755" y="5337"/>
                </a:cubicBezTo>
                <a:cubicBezTo>
                  <a:pt x="13883" y="5337"/>
                  <a:pt x="14005" y="5239"/>
                  <a:pt x="14005" y="5090"/>
                </a:cubicBezTo>
                <a:cubicBezTo>
                  <a:pt x="14005" y="4955"/>
                  <a:pt x="13892" y="4843"/>
                  <a:pt x="13757" y="4843"/>
                </a:cubicBezTo>
                <a:close/>
                <a:moveTo>
                  <a:pt x="14976" y="4843"/>
                </a:moveTo>
                <a:cubicBezTo>
                  <a:pt x="14757" y="4843"/>
                  <a:pt x="14647" y="5109"/>
                  <a:pt x="14801" y="5266"/>
                </a:cubicBezTo>
                <a:cubicBezTo>
                  <a:pt x="14851" y="5315"/>
                  <a:pt x="14913" y="5337"/>
                  <a:pt x="14974" y="5337"/>
                </a:cubicBezTo>
                <a:cubicBezTo>
                  <a:pt x="15102" y="5337"/>
                  <a:pt x="15224" y="5239"/>
                  <a:pt x="15224" y="5090"/>
                </a:cubicBezTo>
                <a:cubicBezTo>
                  <a:pt x="15224" y="4955"/>
                  <a:pt x="15111" y="4843"/>
                  <a:pt x="14976" y="4843"/>
                </a:cubicBezTo>
                <a:close/>
                <a:moveTo>
                  <a:pt x="16196" y="4843"/>
                </a:moveTo>
                <a:cubicBezTo>
                  <a:pt x="15976" y="4843"/>
                  <a:pt x="15866" y="5109"/>
                  <a:pt x="16020" y="5266"/>
                </a:cubicBezTo>
                <a:cubicBezTo>
                  <a:pt x="16070" y="5315"/>
                  <a:pt x="16132" y="5337"/>
                  <a:pt x="16193" y="5337"/>
                </a:cubicBezTo>
                <a:cubicBezTo>
                  <a:pt x="16321" y="5337"/>
                  <a:pt x="16443" y="5239"/>
                  <a:pt x="16443" y="5090"/>
                </a:cubicBezTo>
                <a:cubicBezTo>
                  <a:pt x="16443" y="4955"/>
                  <a:pt x="16333" y="4843"/>
                  <a:pt x="16196" y="4843"/>
                </a:cubicBezTo>
                <a:close/>
                <a:moveTo>
                  <a:pt x="17415" y="4843"/>
                </a:moveTo>
                <a:cubicBezTo>
                  <a:pt x="17195" y="4843"/>
                  <a:pt x="17086" y="5109"/>
                  <a:pt x="17242" y="5266"/>
                </a:cubicBezTo>
                <a:cubicBezTo>
                  <a:pt x="17292" y="5315"/>
                  <a:pt x="17353" y="5337"/>
                  <a:pt x="17413" y="5337"/>
                </a:cubicBezTo>
                <a:cubicBezTo>
                  <a:pt x="17540" y="5337"/>
                  <a:pt x="17662" y="5239"/>
                  <a:pt x="17662" y="5090"/>
                </a:cubicBezTo>
                <a:cubicBezTo>
                  <a:pt x="17662" y="4955"/>
                  <a:pt x="17552" y="4843"/>
                  <a:pt x="17415" y="4843"/>
                </a:cubicBezTo>
                <a:close/>
                <a:moveTo>
                  <a:pt x="18634" y="4843"/>
                </a:moveTo>
                <a:cubicBezTo>
                  <a:pt x="18414" y="4843"/>
                  <a:pt x="18305" y="5109"/>
                  <a:pt x="18461" y="5266"/>
                </a:cubicBezTo>
                <a:cubicBezTo>
                  <a:pt x="18511" y="5315"/>
                  <a:pt x="18572" y="5337"/>
                  <a:pt x="18632" y="5337"/>
                </a:cubicBezTo>
                <a:cubicBezTo>
                  <a:pt x="18759" y="5337"/>
                  <a:pt x="18881" y="5239"/>
                  <a:pt x="18881" y="5090"/>
                </a:cubicBezTo>
                <a:cubicBezTo>
                  <a:pt x="18881" y="4955"/>
                  <a:pt x="18772" y="4843"/>
                  <a:pt x="18634" y="4843"/>
                </a:cubicBezTo>
                <a:close/>
                <a:moveTo>
                  <a:pt x="19856" y="4843"/>
                </a:moveTo>
                <a:cubicBezTo>
                  <a:pt x="19633" y="4843"/>
                  <a:pt x="19524" y="5109"/>
                  <a:pt x="19680" y="5266"/>
                </a:cubicBezTo>
                <a:cubicBezTo>
                  <a:pt x="19730" y="5315"/>
                  <a:pt x="19791" y="5337"/>
                  <a:pt x="19851" y="5337"/>
                </a:cubicBezTo>
                <a:cubicBezTo>
                  <a:pt x="19978" y="5337"/>
                  <a:pt x="20100" y="5239"/>
                  <a:pt x="20100" y="5090"/>
                </a:cubicBezTo>
                <a:cubicBezTo>
                  <a:pt x="20100" y="4955"/>
                  <a:pt x="19991" y="4843"/>
                  <a:pt x="19856" y="4843"/>
                </a:cubicBezTo>
                <a:close/>
                <a:moveTo>
                  <a:pt x="21075" y="4843"/>
                </a:moveTo>
                <a:cubicBezTo>
                  <a:pt x="20852" y="4843"/>
                  <a:pt x="20743" y="5109"/>
                  <a:pt x="20899" y="5266"/>
                </a:cubicBezTo>
                <a:cubicBezTo>
                  <a:pt x="20950" y="5315"/>
                  <a:pt x="21011" y="5337"/>
                  <a:pt x="21071" y="5337"/>
                </a:cubicBezTo>
                <a:cubicBezTo>
                  <a:pt x="21198" y="5337"/>
                  <a:pt x="21319" y="5239"/>
                  <a:pt x="21319" y="5090"/>
                </a:cubicBezTo>
                <a:cubicBezTo>
                  <a:pt x="21319" y="4955"/>
                  <a:pt x="21210" y="4843"/>
                  <a:pt x="21075" y="4843"/>
                </a:cubicBezTo>
                <a:close/>
                <a:moveTo>
                  <a:pt x="22294" y="4843"/>
                </a:moveTo>
                <a:cubicBezTo>
                  <a:pt x="22075" y="4843"/>
                  <a:pt x="21965" y="5109"/>
                  <a:pt x="22118" y="5266"/>
                </a:cubicBezTo>
                <a:cubicBezTo>
                  <a:pt x="22169" y="5315"/>
                  <a:pt x="22231" y="5337"/>
                  <a:pt x="22291" y="5337"/>
                </a:cubicBezTo>
                <a:cubicBezTo>
                  <a:pt x="22419" y="5337"/>
                  <a:pt x="22541" y="5239"/>
                  <a:pt x="22541" y="5090"/>
                </a:cubicBezTo>
                <a:cubicBezTo>
                  <a:pt x="22541" y="4955"/>
                  <a:pt x="22429" y="4843"/>
                  <a:pt x="22294" y="4843"/>
                </a:cubicBezTo>
                <a:close/>
                <a:moveTo>
                  <a:pt x="23513" y="4843"/>
                </a:moveTo>
                <a:cubicBezTo>
                  <a:pt x="23294" y="4843"/>
                  <a:pt x="23184" y="5109"/>
                  <a:pt x="23337" y="5266"/>
                </a:cubicBezTo>
                <a:cubicBezTo>
                  <a:pt x="23388" y="5315"/>
                  <a:pt x="23450" y="5337"/>
                  <a:pt x="23510" y="5337"/>
                </a:cubicBezTo>
                <a:cubicBezTo>
                  <a:pt x="23638" y="5337"/>
                  <a:pt x="23761" y="5239"/>
                  <a:pt x="23761" y="5090"/>
                </a:cubicBezTo>
                <a:cubicBezTo>
                  <a:pt x="23761" y="4955"/>
                  <a:pt x="23648" y="4843"/>
                  <a:pt x="23513" y="4843"/>
                </a:cubicBezTo>
                <a:close/>
                <a:moveTo>
                  <a:pt x="24732" y="4843"/>
                </a:moveTo>
                <a:cubicBezTo>
                  <a:pt x="24513" y="4843"/>
                  <a:pt x="24403" y="5109"/>
                  <a:pt x="24557" y="5266"/>
                </a:cubicBezTo>
                <a:cubicBezTo>
                  <a:pt x="24607" y="5315"/>
                  <a:pt x="24669" y="5337"/>
                  <a:pt x="24729" y="5337"/>
                </a:cubicBezTo>
                <a:cubicBezTo>
                  <a:pt x="24857" y="5337"/>
                  <a:pt x="24980" y="5239"/>
                  <a:pt x="24980" y="5090"/>
                </a:cubicBezTo>
                <a:cubicBezTo>
                  <a:pt x="24980" y="4955"/>
                  <a:pt x="24870" y="4843"/>
                  <a:pt x="24732" y="4843"/>
                </a:cubicBezTo>
                <a:close/>
                <a:moveTo>
                  <a:pt x="25951" y="4843"/>
                </a:moveTo>
                <a:cubicBezTo>
                  <a:pt x="25732" y="4843"/>
                  <a:pt x="25622" y="5109"/>
                  <a:pt x="25779" y="5266"/>
                </a:cubicBezTo>
                <a:cubicBezTo>
                  <a:pt x="25828" y="5315"/>
                  <a:pt x="25889" y="5337"/>
                  <a:pt x="25949" y="5337"/>
                </a:cubicBezTo>
                <a:cubicBezTo>
                  <a:pt x="26076" y="5337"/>
                  <a:pt x="26199" y="5239"/>
                  <a:pt x="26199" y="5090"/>
                </a:cubicBezTo>
                <a:cubicBezTo>
                  <a:pt x="26199" y="4955"/>
                  <a:pt x="26089" y="4843"/>
                  <a:pt x="25951" y="4843"/>
                </a:cubicBezTo>
                <a:close/>
                <a:moveTo>
                  <a:pt x="27170" y="4843"/>
                </a:moveTo>
                <a:cubicBezTo>
                  <a:pt x="26951" y="4843"/>
                  <a:pt x="26841" y="5109"/>
                  <a:pt x="26998" y="5266"/>
                </a:cubicBezTo>
                <a:cubicBezTo>
                  <a:pt x="27047" y="5315"/>
                  <a:pt x="27108" y="5337"/>
                  <a:pt x="27168" y="5337"/>
                </a:cubicBezTo>
                <a:cubicBezTo>
                  <a:pt x="27295" y="5337"/>
                  <a:pt x="27418" y="5239"/>
                  <a:pt x="27418" y="5090"/>
                </a:cubicBezTo>
                <a:cubicBezTo>
                  <a:pt x="27418" y="4955"/>
                  <a:pt x="27308" y="4843"/>
                  <a:pt x="27170" y="4843"/>
                </a:cubicBezTo>
                <a:close/>
                <a:moveTo>
                  <a:pt x="28392" y="4843"/>
                </a:moveTo>
                <a:cubicBezTo>
                  <a:pt x="28170" y="4843"/>
                  <a:pt x="28060" y="5109"/>
                  <a:pt x="28217" y="5266"/>
                </a:cubicBezTo>
                <a:cubicBezTo>
                  <a:pt x="28266" y="5315"/>
                  <a:pt x="28327" y="5337"/>
                  <a:pt x="28388" y="5337"/>
                </a:cubicBezTo>
                <a:cubicBezTo>
                  <a:pt x="28514" y="5337"/>
                  <a:pt x="28637" y="5239"/>
                  <a:pt x="28637" y="5090"/>
                </a:cubicBezTo>
                <a:cubicBezTo>
                  <a:pt x="28637" y="4955"/>
                  <a:pt x="28527" y="4843"/>
                  <a:pt x="28392" y="4843"/>
                </a:cubicBezTo>
                <a:close/>
                <a:moveTo>
                  <a:pt x="29611" y="4843"/>
                </a:moveTo>
                <a:cubicBezTo>
                  <a:pt x="29389" y="4843"/>
                  <a:pt x="29279" y="5109"/>
                  <a:pt x="29436" y="5266"/>
                </a:cubicBezTo>
                <a:cubicBezTo>
                  <a:pt x="29486" y="5315"/>
                  <a:pt x="29548" y="5337"/>
                  <a:pt x="29608" y="5337"/>
                </a:cubicBezTo>
                <a:cubicBezTo>
                  <a:pt x="29735" y="5337"/>
                  <a:pt x="29856" y="5239"/>
                  <a:pt x="29856" y="5090"/>
                </a:cubicBezTo>
                <a:cubicBezTo>
                  <a:pt x="29856" y="4955"/>
                  <a:pt x="29746" y="4843"/>
                  <a:pt x="29611" y="4843"/>
                </a:cubicBezTo>
                <a:close/>
                <a:moveTo>
                  <a:pt x="30830" y="4843"/>
                </a:moveTo>
                <a:cubicBezTo>
                  <a:pt x="30611" y="4843"/>
                  <a:pt x="30501" y="5109"/>
                  <a:pt x="30655" y="5266"/>
                </a:cubicBezTo>
                <a:cubicBezTo>
                  <a:pt x="30705" y="5315"/>
                  <a:pt x="30767" y="5337"/>
                  <a:pt x="30828" y="5337"/>
                </a:cubicBezTo>
                <a:cubicBezTo>
                  <a:pt x="30955" y="5337"/>
                  <a:pt x="31078" y="5239"/>
                  <a:pt x="31078" y="5090"/>
                </a:cubicBezTo>
                <a:cubicBezTo>
                  <a:pt x="31078" y="4955"/>
                  <a:pt x="30965" y="4843"/>
                  <a:pt x="30830" y="4843"/>
                </a:cubicBezTo>
                <a:close/>
                <a:moveTo>
                  <a:pt x="32049" y="4843"/>
                </a:moveTo>
                <a:cubicBezTo>
                  <a:pt x="31830" y="4843"/>
                  <a:pt x="31720" y="5109"/>
                  <a:pt x="31874" y="5266"/>
                </a:cubicBezTo>
                <a:cubicBezTo>
                  <a:pt x="31924" y="5315"/>
                  <a:pt x="31986" y="5337"/>
                  <a:pt x="32047" y="5337"/>
                </a:cubicBezTo>
                <a:cubicBezTo>
                  <a:pt x="32175" y="5337"/>
                  <a:pt x="32297" y="5239"/>
                  <a:pt x="32297" y="5090"/>
                </a:cubicBezTo>
                <a:cubicBezTo>
                  <a:pt x="32297" y="4955"/>
                  <a:pt x="32184" y="4843"/>
                  <a:pt x="32049" y="4843"/>
                </a:cubicBezTo>
                <a:close/>
                <a:moveTo>
                  <a:pt x="33269" y="4843"/>
                </a:moveTo>
                <a:cubicBezTo>
                  <a:pt x="33049" y="4843"/>
                  <a:pt x="32939" y="5109"/>
                  <a:pt x="33093" y="5266"/>
                </a:cubicBezTo>
                <a:cubicBezTo>
                  <a:pt x="33143" y="5315"/>
                  <a:pt x="33205" y="5337"/>
                  <a:pt x="33266" y="5337"/>
                </a:cubicBezTo>
                <a:cubicBezTo>
                  <a:pt x="33394" y="5337"/>
                  <a:pt x="33516" y="5239"/>
                  <a:pt x="33516" y="5090"/>
                </a:cubicBezTo>
                <a:cubicBezTo>
                  <a:pt x="33516" y="4955"/>
                  <a:pt x="33406" y="4843"/>
                  <a:pt x="33269" y="4843"/>
                </a:cubicBezTo>
                <a:close/>
                <a:moveTo>
                  <a:pt x="34488" y="4843"/>
                </a:moveTo>
                <a:cubicBezTo>
                  <a:pt x="34268" y="4843"/>
                  <a:pt x="34159" y="5109"/>
                  <a:pt x="34315" y="5266"/>
                </a:cubicBezTo>
                <a:cubicBezTo>
                  <a:pt x="34365" y="5315"/>
                  <a:pt x="34426" y="5337"/>
                  <a:pt x="34486" y="5337"/>
                </a:cubicBezTo>
                <a:cubicBezTo>
                  <a:pt x="34613" y="5337"/>
                  <a:pt x="34735" y="5239"/>
                  <a:pt x="34735" y="5090"/>
                </a:cubicBezTo>
                <a:cubicBezTo>
                  <a:pt x="34735" y="4955"/>
                  <a:pt x="34625" y="4843"/>
                  <a:pt x="34488" y="4843"/>
                </a:cubicBezTo>
                <a:close/>
                <a:moveTo>
                  <a:pt x="35707" y="4843"/>
                </a:moveTo>
                <a:cubicBezTo>
                  <a:pt x="35487" y="4843"/>
                  <a:pt x="35378" y="5109"/>
                  <a:pt x="35534" y="5266"/>
                </a:cubicBezTo>
                <a:cubicBezTo>
                  <a:pt x="35584" y="5315"/>
                  <a:pt x="35645" y="5337"/>
                  <a:pt x="35705" y="5337"/>
                </a:cubicBezTo>
                <a:cubicBezTo>
                  <a:pt x="35832" y="5337"/>
                  <a:pt x="35954" y="5239"/>
                  <a:pt x="35954" y="5090"/>
                </a:cubicBezTo>
                <a:cubicBezTo>
                  <a:pt x="35954" y="4955"/>
                  <a:pt x="35845" y="4843"/>
                  <a:pt x="35707" y="4843"/>
                </a:cubicBezTo>
                <a:close/>
                <a:moveTo>
                  <a:pt x="36929" y="4843"/>
                </a:moveTo>
                <a:cubicBezTo>
                  <a:pt x="36706" y="4843"/>
                  <a:pt x="36597" y="5109"/>
                  <a:pt x="36753" y="5266"/>
                </a:cubicBezTo>
                <a:cubicBezTo>
                  <a:pt x="36803" y="5315"/>
                  <a:pt x="36864" y="5337"/>
                  <a:pt x="36924" y="5337"/>
                </a:cubicBezTo>
                <a:cubicBezTo>
                  <a:pt x="37051" y="5337"/>
                  <a:pt x="37173" y="5239"/>
                  <a:pt x="37173" y="5090"/>
                </a:cubicBezTo>
                <a:cubicBezTo>
                  <a:pt x="37173" y="4955"/>
                  <a:pt x="37064" y="4843"/>
                  <a:pt x="36929" y="4843"/>
                </a:cubicBezTo>
                <a:close/>
                <a:moveTo>
                  <a:pt x="38148" y="4843"/>
                </a:moveTo>
                <a:cubicBezTo>
                  <a:pt x="37928" y="4843"/>
                  <a:pt x="37816" y="5109"/>
                  <a:pt x="37972" y="5266"/>
                </a:cubicBezTo>
                <a:cubicBezTo>
                  <a:pt x="38023" y="5315"/>
                  <a:pt x="38084" y="5337"/>
                  <a:pt x="38144" y="5337"/>
                </a:cubicBezTo>
                <a:cubicBezTo>
                  <a:pt x="38271" y="5337"/>
                  <a:pt x="38392" y="5239"/>
                  <a:pt x="38392" y="5090"/>
                </a:cubicBezTo>
                <a:cubicBezTo>
                  <a:pt x="38392" y="4955"/>
                  <a:pt x="38283" y="4843"/>
                  <a:pt x="38148" y="4843"/>
                </a:cubicBezTo>
                <a:close/>
                <a:moveTo>
                  <a:pt x="39367" y="4843"/>
                </a:moveTo>
                <a:cubicBezTo>
                  <a:pt x="39148" y="4843"/>
                  <a:pt x="39038" y="5109"/>
                  <a:pt x="39191" y="5266"/>
                </a:cubicBezTo>
                <a:cubicBezTo>
                  <a:pt x="39242" y="5315"/>
                  <a:pt x="39304" y="5337"/>
                  <a:pt x="39364" y="5337"/>
                </a:cubicBezTo>
                <a:cubicBezTo>
                  <a:pt x="39492" y="5337"/>
                  <a:pt x="39614" y="5239"/>
                  <a:pt x="39614" y="5090"/>
                </a:cubicBezTo>
                <a:cubicBezTo>
                  <a:pt x="39614" y="4955"/>
                  <a:pt x="39502" y="4843"/>
                  <a:pt x="39367" y="4843"/>
                </a:cubicBezTo>
                <a:close/>
                <a:moveTo>
                  <a:pt x="40586" y="4843"/>
                </a:moveTo>
                <a:cubicBezTo>
                  <a:pt x="40367" y="4843"/>
                  <a:pt x="40257" y="5109"/>
                  <a:pt x="40410" y="5266"/>
                </a:cubicBezTo>
                <a:cubicBezTo>
                  <a:pt x="40461" y="5315"/>
                  <a:pt x="40523" y="5337"/>
                  <a:pt x="40583" y="5337"/>
                </a:cubicBezTo>
                <a:cubicBezTo>
                  <a:pt x="40711" y="5337"/>
                  <a:pt x="40834" y="5239"/>
                  <a:pt x="40834" y="5090"/>
                </a:cubicBezTo>
                <a:cubicBezTo>
                  <a:pt x="40834" y="4955"/>
                  <a:pt x="40721" y="4843"/>
                  <a:pt x="40586" y="4843"/>
                </a:cubicBezTo>
                <a:close/>
                <a:moveTo>
                  <a:pt x="41805" y="4843"/>
                </a:moveTo>
                <a:cubicBezTo>
                  <a:pt x="41586" y="4843"/>
                  <a:pt x="41476" y="5109"/>
                  <a:pt x="41630" y="5266"/>
                </a:cubicBezTo>
                <a:cubicBezTo>
                  <a:pt x="41680" y="5315"/>
                  <a:pt x="41742" y="5337"/>
                  <a:pt x="41802" y="5337"/>
                </a:cubicBezTo>
                <a:cubicBezTo>
                  <a:pt x="41930" y="5337"/>
                  <a:pt x="42053" y="5239"/>
                  <a:pt x="42053" y="5090"/>
                </a:cubicBezTo>
                <a:cubicBezTo>
                  <a:pt x="42053" y="4955"/>
                  <a:pt x="41943" y="4843"/>
                  <a:pt x="41805" y="4843"/>
                </a:cubicBezTo>
                <a:close/>
                <a:moveTo>
                  <a:pt x="43024" y="4843"/>
                </a:moveTo>
                <a:cubicBezTo>
                  <a:pt x="42805" y="4843"/>
                  <a:pt x="42695" y="5109"/>
                  <a:pt x="42852" y="5266"/>
                </a:cubicBezTo>
                <a:cubicBezTo>
                  <a:pt x="42901" y="5315"/>
                  <a:pt x="42962" y="5337"/>
                  <a:pt x="43022" y="5337"/>
                </a:cubicBezTo>
                <a:cubicBezTo>
                  <a:pt x="43149" y="5337"/>
                  <a:pt x="43272" y="5239"/>
                  <a:pt x="43272" y="5090"/>
                </a:cubicBezTo>
                <a:cubicBezTo>
                  <a:pt x="43272" y="4955"/>
                  <a:pt x="43162" y="4843"/>
                  <a:pt x="43024" y="4843"/>
                </a:cubicBezTo>
                <a:close/>
                <a:moveTo>
                  <a:pt x="44243" y="4843"/>
                </a:moveTo>
                <a:cubicBezTo>
                  <a:pt x="44024" y="4843"/>
                  <a:pt x="43914" y="5109"/>
                  <a:pt x="44071" y="5266"/>
                </a:cubicBezTo>
                <a:cubicBezTo>
                  <a:pt x="44120" y="5315"/>
                  <a:pt x="44181" y="5337"/>
                  <a:pt x="44241" y="5337"/>
                </a:cubicBezTo>
                <a:cubicBezTo>
                  <a:pt x="44368" y="5337"/>
                  <a:pt x="44491" y="5239"/>
                  <a:pt x="44491" y="5090"/>
                </a:cubicBezTo>
                <a:cubicBezTo>
                  <a:pt x="44491" y="4955"/>
                  <a:pt x="44381" y="4843"/>
                  <a:pt x="44243" y="4843"/>
                </a:cubicBezTo>
                <a:close/>
                <a:moveTo>
                  <a:pt x="45465" y="4843"/>
                </a:moveTo>
                <a:cubicBezTo>
                  <a:pt x="45243" y="4843"/>
                  <a:pt x="45133" y="5109"/>
                  <a:pt x="45290" y="5266"/>
                </a:cubicBezTo>
                <a:cubicBezTo>
                  <a:pt x="45339" y="5315"/>
                  <a:pt x="45400" y="5337"/>
                  <a:pt x="45461" y="5337"/>
                </a:cubicBezTo>
                <a:cubicBezTo>
                  <a:pt x="45587" y="5337"/>
                  <a:pt x="45710" y="5239"/>
                  <a:pt x="45710" y="5090"/>
                </a:cubicBezTo>
                <a:cubicBezTo>
                  <a:pt x="45710" y="4955"/>
                  <a:pt x="45600" y="4843"/>
                  <a:pt x="45465" y="4843"/>
                </a:cubicBezTo>
                <a:close/>
                <a:moveTo>
                  <a:pt x="46684" y="4843"/>
                </a:moveTo>
                <a:cubicBezTo>
                  <a:pt x="46465" y="4843"/>
                  <a:pt x="46352" y="5109"/>
                  <a:pt x="46509" y="5266"/>
                </a:cubicBezTo>
                <a:cubicBezTo>
                  <a:pt x="46559" y="5315"/>
                  <a:pt x="46621" y="5337"/>
                  <a:pt x="46681" y="5337"/>
                </a:cubicBezTo>
                <a:cubicBezTo>
                  <a:pt x="46808" y="5337"/>
                  <a:pt x="46929" y="5239"/>
                  <a:pt x="46929" y="5090"/>
                </a:cubicBezTo>
                <a:cubicBezTo>
                  <a:pt x="46929" y="4955"/>
                  <a:pt x="46819" y="4843"/>
                  <a:pt x="46684" y="4843"/>
                </a:cubicBezTo>
                <a:close/>
                <a:moveTo>
                  <a:pt x="52780" y="4843"/>
                </a:moveTo>
                <a:cubicBezTo>
                  <a:pt x="52560" y="4843"/>
                  <a:pt x="52451" y="5109"/>
                  <a:pt x="52607" y="5266"/>
                </a:cubicBezTo>
                <a:cubicBezTo>
                  <a:pt x="52657" y="5315"/>
                  <a:pt x="52718" y="5337"/>
                  <a:pt x="52778" y="5337"/>
                </a:cubicBezTo>
                <a:cubicBezTo>
                  <a:pt x="52905" y="5337"/>
                  <a:pt x="53027" y="5239"/>
                  <a:pt x="53027" y="5090"/>
                </a:cubicBezTo>
                <a:cubicBezTo>
                  <a:pt x="53027" y="4955"/>
                  <a:pt x="52917" y="4843"/>
                  <a:pt x="52780" y="4843"/>
                </a:cubicBezTo>
                <a:close/>
                <a:moveTo>
                  <a:pt x="54002" y="4843"/>
                </a:moveTo>
                <a:cubicBezTo>
                  <a:pt x="53779" y="4843"/>
                  <a:pt x="53670" y="5109"/>
                  <a:pt x="53826" y="5266"/>
                </a:cubicBezTo>
                <a:cubicBezTo>
                  <a:pt x="53876" y="5315"/>
                  <a:pt x="53937" y="5337"/>
                  <a:pt x="53997" y="5337"/>
                </a:cubicBezTo>
                <a:cubicBezTo>
                  <a:pt x="54124" y="5337"/>
                  <a:pt x="54246" y="5239"/>
                  <a:pt x="54246" y="5090"/>
                </a:cubicBezTo>
                <a:cubicBezTo>
                  <a:pt x="54246" y="4955"/>
                  <a:pt x="54137" y="4843"/>
                  <a:pt x="54002" y="4843"/>
                </a:cubicBezTo>
                <a:close/>
                <a:moveTo>
                  <a:pt x="55221" y="4843"/>
                </a:moveTo>
                <a:cubicBezTo>
                  <a:pt x="55001" y="4843"/>
                  <a:pt x="54889" y="5109"/>
                  <a:pt x="55045" y="5266"/>
                </a:cubicBezTo>
                <a:cubicBezTo>
                  <a:pt x="55096" y="5315"/>
                  <a:pt x="55157" y="5337"/>
                  <a:pt x="55217" y="5337"/>
                </a:cubicBezTo>
                <a:cubicBezTo>
                  <a:pt x="55344" y="5337"/>
                  <a:pt x="55465" y="5239"/>
                  <a:pt x="55465" y="5090"/>
                </a:cubicBezTo>
                <a:cubicBezTo>
                  <a:pt x="55465" y="4955"/>
                  <a:pt x="55356" y="4843"/>
                  <a:pt x="55221" y="4843"/>
                </a:cubicBezTo>
                <a:close/>
                <a:moveTo>
                  <a:pt x="56440" y="4843"/>
                </a:moveTo>
                <a:cubicBezTo>
                  <a:pt x="56221" y="4843"/>
                  <a:pt x="56111" y="5109"/>
                  <a:pt x="56264" y="5266"/>
                </a:cubicBezTo>
                <a:cubicBezTo>
                  <a:pt x="56315" y="5315"/>
                  <a:pt x="56377" y="5337"/>
                  <a:pt x="56437" y="5337"/>
                </a:cubicBezTo>
                <a:cubicBezTo>
                  <a:pt x="56565" y="5337"/>
                  <a:pt x="56687" y="5239"/>
                  <a:pt x="56687" y="5090"/>
                </a:cubicBezTo>
                <a:cubicBezTo>
                  <a:pt x="56687" y="4955"/>
                  <a:pt x="56575" y="4843"/>
                  <a:pt x="56440" y="4843"/>
                </a:cubicBezTo>
                <a:close/>
                <a:moveTo>
                  <a:pt x="57659" y="4843"/>
                </a:moveTo>
                <a:cubicBezTo>
                  <a:pt x="57440" y="4843"/>
                  <a:pt x="57330" y="5109"/>
                  <a:pt x="57483" y="5266"/>
                </a:cubicBezTo>
                <a:cubicBezTo>
                  <a:pt x="57534" y="5315"/>
                  <a:pt x="57596" y="5337"/>
                  <a:pt x="57656" y="5337"/>
                </a:cubicBezTo>
                <a:cubicBezTo>
                  <a:pt x="57784" y="5337"/>
                  <a:pt x="57907" y="5239"/>
                  <a:pt x="57907" y="5090"/>
                </a:cubicBezTo>
                <a:cubicBezTo>
                  <a:pt x="57907" y="4955"/>
                  <a:pt x="57794" y="4843"/>
                  <a:pt x="57659" y="4843"/>
                </a:cubicBezTo>
                <a:close/>
                <a:moveTo>
                  <a:pt x="58878" y="4843"/>
                </a:moveTo>
                <a:cubicBezTo>
                  <a:pt x="58659" y="4843"/>
                  <a:pt x="58549" y="5109"/>
                  <a:pt x="58703" y="5266"/>
                </a:cubicBezTo>
                <a:cubicBezTo>
                  <a:pt x="58753" y="5315"/>
                  <a:pt x="58815" y="5337"/>
                  <a:pt x="58875" y="5337"/>
                </a:cubicBezTo>
                <a:cubicBezTo>
                  <a:pt x="59003" y="5337"/>
                  <a:pt x="59126" y="5239"/>
                  <a:pt x="59126" y="5090"/>
                </a:cubicBezTo>
                <a:cubicBezTo>
                  <a:pt x="59126" y="4955"/>
                  <a:pt x="59016" y="4843"/>
                  <a:pt x="58878" y="4843"/>
                </a:cubicBezTo>
                <a:close/>
                <a:moveTo>
                  <a:pt x="60097" y="4843"/>
                </a:moveTo>
                <a:cubicBezTo>
                  <a:pt x="59878" y="4843"/>
                  <a:pt x="59768" y="5109"/>
                  <a:pt x="59925" y="5266"/>
                </a:cubicBezTo>
                <a:cubicBezTo>
                  <a:pt x="59974" y="5315"/>
                  <a:pt x="60035" y="5337"/>
                  <a:pt x="60095" y="5337"/>
                </a:cubicBezTo>
                <a:cubicBezTo>
                  <a:pt x="60222" y="5337"/>
                  <a:pt x="60345" y="5239"/>
                  <a:pt x="60345" y="5090"/>
                </a:cubicBezTo>
                <a:cubicBezTo>
                  <a:pt x="60345" y="4955"/>
                  <a:pt x="60235" y="4843"/>
                  <a:pt x="60097" y="4843"/>
                </a:cubicBezTo>
                <a:close/>
                <a:moveTo>
                  <a:pt x="61316" y="4843"/>
                </a:moveTo>
                <a:cubicBezTo>
                  <a:pt x="61097" y="4843"/>
                  <a:pt x="60987" y="5109"/>
                  <a:pt x="61144" y="5266"/>
                </a:cubicBezTo>
                <a:cubicBezTo>
                  <a:pt x="61193" y="5315"/>
                  <a:pt x="61254" y="5337"/>
                  <a:pt x="61314" y="5337"/>
                </a:cubicBezTo>
                <a:cubicBezTo>
                  <a:pt x="61441" y="5337"/>
                  <a:pt x="61564" y="5239"/>
                  <a:pt x="61564" y="5090"/>
                </a:cubicBezTo>
                <a:cubicBezTo>
                  <a:pt x="61564" y="4955"/>
                  <a:pt x="61454" y="4843"/>
                  <a:pt x="61316" y="4843"/>
                </a:cubicBezTo>
                <a:close/>
                <a:moveTo>
                  <a:pt x="62538" y="4843"/>
                </a:moveTo>
                <a:cubicBezTo>
                  <a:pt x="62316" y="4843"/>
                  <a:pt x="62206" y="5109"/>
                  <a:pt x="62363" y="5266"/>
                </a:cubicBezTo>
                <a:cubicBezTo>
                  <a:pt x="62413" y="5315"/>
                  <a:pt x="62475" y="5337"/>
                  <a:pt x="62535" y="5337"/>
                </a:cubicBezTo>
                <a:cubicBezTo>
                  <a:pt x="62662" y="5337"/>
                  <a:pt x="62783" y="5239"/>
                  <a:pt x="62783" y="5090"/>
                </a:cubicBezTo>
                <a:cubicBezTo>
                  <a:pt x="62783" y="4955"/>
                  <a:pt x="62673" y="4843"/>
                  <a:pt x="62538" y="4843"/>
                </a:cubicBezTo>
                <a:close/>
                <a:moveTo>
                  <a:pt x="63757" y="4843"/>
                </a:moveTo>
                <a:cubicBezTo>
                  <a:pt x="63538" y="4843"/>
                  <a:pt x="63425" y="5109"/>
                  <a:pt x="63582" y="5266"/>
                </a:cubicBezTo>
                <a:cubicBezTo>
                  <a:pt x="63632" y="5315"/>
                  <a:pt x="63694" y="5337"/>
                  <a:pt x="63754" y="5337"/>
                </a:cubicBezTo>
                <a:cubicBezTo>
                  <a:pt x="63881" y="5337"/>
                  <a:pt x="64002" y="5239"/>
                  <a:pt x="64002" y="5090"/>
                </a:cubicBezTo>
                <a:cubicBezTo>
                  <a:pt x="64002" y="4955"/>
                  <a:pt x="63892" y="4843"/>
                  <a:pt x="63757" y="4843"/>
                </a:cubicBezTo>
                <a:close/>
                <a:moveTo>
                  <a:pt x="64976" y="4843"/>
                </a:moveTo>
                <a:cubicBezTo>
                  <a:pt x="64757" y="4843"/>
                  <a:pt x="64647" y="5109"/>
                  <a:pt x="64801" y="5266"/>
                </a:cubicBezTo>
                <a:cubicBezTo>
                  <a:pt x="64851" y="5315"/>
                  <a:pt x="64913" y="5337"/>
                  <a:pt x="64974" y="5337"/>
                </a:cubicBezTo>
                <a:cubicBezTo>
                  <a:pt x="65101" y="5337"/>
                  <a:pt x="65224" y="5239"/>
                  <a:pt x="65224" y="5090"/>
                </a:cubicBezTo>
                <a:cubicBezTo>
                  <a:pt x="65224" y="4955"/>
                  <a:pt x="65111" y="4843"/>
                  <a:pt x="64976" y="4843"/>
                </a:cubicBezTo>
                <a:close/>
                <a:moveTo>
                  <a:pt x="66195" y="4843"/>
                </a:moveTo>
                <a:cubicBezTo>
                  <a:pt x="65976" y="4843"/>
                  <a:pt x="65866" y="5109"/>
                  <a:pt x="66020" y="5266"/>
                </a:cubicBezTo>
                <a:cubicBezTo>
                  <a:pt x="66070" y="5315"/>
                  <a:pt x="66132" y="5337"/>
                  <a:pt x="66193" y="5337"/>
                </a:cubicBezTo>
                <a:cubicBezTo>
                  <a:pt x="66321" y="5337"/>
                  <a:pt x="66443" y="5239"/>
                  <a:pt x="66443" y="5090"/>
                </a:cubicBezTo>
                <a:cubicBezTo>
                  <a:pt x="66443" y="4955"/>
                  <a:pt x="66330" y="4843"/>
                  <a:pt x="66195" y="4843"/>
                </a:cubicBezTo>
                <a:close/>
                <a:moveTo>
                  <a:pt x="67414" y="4843"/>
                </a:moveTo>
                <a:cubicBezTo>
                  <a:pt x="67195" y="4843"/>
                  <a:pt x="67085" y="5109"/>
                  <a:pt x="67239" y="5266"/>
                </a:cubicBezTo>
                <a:cubicBezTo>
                  <a:pt x="67289" y="5315"/>
                  <a:pt x="67351" y="5337"/>
                  <a:pt x="67412" y="5337"/>
                </a:cubicBezTo>
                <a:cubicBezTo>
                  <a:pt x="67540" y="5337"/>
                  <a:pt x="67662" y="5239"/>
                  <a:pt x="67662" y="5090"/>
                </a:cubicBezTo>
                <a:cubicBezTo>
                  <a:pt x="67662" y="4955"/>
                  <a:pt x="67552" y="4843"/>
                  <a:pt x="67414" y="4843"/>
                </a:cubicBezTo>
                <a:close/>
                <a:moveTo>
                  <a:pt x="47903" y="4843"/>
                </a:moveTo>
                <a:cubicBezTo>
                  <a:pt x="47769" y="4843"/>
                  <a:pt x="47659" y="4952"/>
                  <a:pt x="47656" y="5084"/>
                </a:cubicBezTo>
                <a:cubicBezTo>
                  <a:pt x="47656" y="5219"/>
                  <a:pt x="47759" y="5331"/>
                  <a:pt x="47894" y="5338"/>
                </a:cubicBezTo>
                <a:cubicBezTo>
                  <a:pt x="47954" y="5313"/>
                  <a:pt x="48016" y="5288"/>
                  <a:pt x="48079" y="5262"/>
                </a:cubicBezTo>
                <a:cubicBezTo>
                  <a:pt x="48232" y="5109"/>
                  <a:pt x="48123" y="4843"/>
                  <a:pt x="47903" y="4843"/>
                </a:cubicBezTo>
                <a:close/>
                <a:moveTo>
                  <a:pt x="46619" y="6071"/>
                </a:moveTo>
                <a:cubicBezTo>
                  <a:pt x="46550" y="6090"/>
                  <a:pt x="46496" y="6137"/>
                  <a:pt x="46465" y="6199"/>
                </a:cubicBezTo>
                <a:cubicBezTo>
                  <a:pt x="46515" y="6156"/>
                  <a:pt x="46565" y="6112"/>
                  <a:pt x="46619" y="6071"/>
                </a:cubicBezTo>
                <a:close/>
                <a:moveTo>
                  <a:pt x="54002" y="6062"/>
                </a:moveTo>
                <a:cubicBezTo>
                  <a:pt x="53967" y="6062"/>
                  <a:pt x="53936" y="6071"/>
                  <a:pt x="53905" y="6084"/>
                </a:cubicBezTo>
                <a:cubicBezTo>
                  <a:pt x="54017" y="6181"/>
                  <a:pt x="54127" y="6287"/>
                  <a:pt x="54231" y="6397"/>
                </a:cubicBezTo>
                <a:cubicBezTo>
                  <a:pt x="54293" y="6235"/>
                  <a:pt x="54176" y="6065"/>
                  <a:pt x="54006" y="6065"/>
                </a:cubicBezTo>
                <a:cubicBezTo>
                  <a:pt x="54005" y="6065"/>
                  <a:pt x="54003" y="6065"/>
                  <a:pt x="54002" y="6065"/>
                </a:cubicBezTo>
                <a:lnTo>
                  <a:pt x="54002" y="6062"/>
                </a:lnTo>
                <a:close/>
                <a:moveTo>
                  <a:pt x="30830" y="6062"/>
                </a:moveTo>
                <a:cubicBezTo>
                  <a:pt x="30627" y="6062"/>
                  <a:pt x="30511" y="6293"/>
                  <a:pt x="30630" y="6453"/>
                </a:cubicBezTo>
                <a:cubicBezTo>
                  <a:pt x="30761" y="6453"/>
                  <a:pt x="30893" y="6456"/>
                  <a:pt x="31025" y="6463"/>
                </a:cubicBezTo>
                <a:cubicBezTo>
                  <a:pt x="31149" y="6301"/>
                  <a:pt x="31036" y="6065"/>
                  <a:pt x="30834" y="6065"/>
                </a:cubicBezTo>
                <a:cubicBezTo>
                  <a:pt x="30833" y="6065"/>
                  <a:pt x="30832" y="6065"/>
                  <a:pt x="30830" y="6065"/>
                </a:cubicBezTo>
                <a:lnTo>
                  <a:pt x="30830" y="6062"/>
                </a:lnTo>
                <a:close/>
                <a:moveTo>
                  <a:pt x="29611" y="6062"/>
                </a:moveTo>
                <a:cubicBezTo>
                  <a:pt x="29358" y="6062"/>
                  <a:pt x="29270" y="6397"/>
                  <a:pt x="29486" y="6522"/>
                </a:cubicBezTo>
                <a:cubicBezTo>
                  <a:pt x="29583" y="6513"/>
                  <a:pt x="29677" y="6500"/>
                  <a:pt x="29774" y="6494"/>
                </a:cubicBezTo>
                <a:cubicBezTo>
                  <a:pt x="29944" y="6344"/>
                  <a:pt x="29837" y="6062"/>
                  <a:pt x="29611" y="6062"/>
                </a:cubicBezTo>
                <a:close/>
                <a:moveTo>
                  <a:pt x="55221" y="6062"/>
                </a:moveTo>
                <a:cubicBezTo>
                  <a:pt x="55001" y="6062"/>
                  <a:pt x="54889" y="6328"/>
                  <a:pt x="55045" y="6485"/>
                </a:cubicBezTo>
                <a:cubicBezTo>
                  <a:pt x="55096" y="6534"/>
                  <a:pt x="55157" y="6556"/>
                  <a:pt x="55217" y="6556"/>
                </a:cubicBezTo>
                <a:cubicBezTo>
                  <a:pt x="55344" y="6556"/>
                  <a:pt x="55465" y="6458"/>
                  <a:pt x="55465" y="6309"/>
                </a:cubicBezTo>
                <a:cubicBezTo>
                  <a:pt x="55465" y="6174"/>
                  <a:pt x="55356" y="6065"/>
                  <a:pt x="55221" y="6065"/>
                </a:cubicBezTo>
                <a:lnTo>
                  <a:pt x="55221" y="6062"/>
                </a:lnTo>
                <a:close/>
                <a:moveTo>
                  <a:pt x="56440" y="6062"/>
                </a:moveTo>
                <a:cubicBezTo>
                  <a:pt x="56221" y="6062"/>
                  <a:pt x="56111" y="6328"/>
                  <a:pt x="56264" y="6485"/>
                </a:cubicBezTo>
                <a:cubicBezTo>
                  <a:pt x="56315" y="6534"/>
                  <a:pt x="56377" y="6556"/>
                  <a:pt x="56437" y="6556"/>
                </a:cubicBezTo>
                <a:cubicBezTo>
                  <a:pt x="56565" y="6556"/>
                  <a:pt x="56687" y="6458"/>
                  <a:pt x="56687" y="6309"/>
                </a:cubicBezTo>
                <a:cubicBezTo>
                  <a:pt x="56687" y="6174"/>
                  <a:pt x="56575" y="6065"/>
                  <a:pt x="56440" y="6065"/>
                </a:cubicBezTo>
                <a:lnTo>
                  <a:pt x="56440" y="6062"/>
                </a:lnTo>
                <a:close/>
                <a:moveTo>
                  <a:pt x="57659" y="6062"/>
                </a:moveTo>
                <a:cubicBezTo>
                  <a:pt x="57440" y="6062"/>
                  <a:pt x="57330" y="6328"/>
                  <a:pt x="57483" y="6485"/>
                </a:cubicBezTo>
                <a:cubicBezTo>
                  <a:pt x="57534" y="6534"/>
                  <a:pt x="57596" y="6556"/>
                  <a:pt x="57656" y="6556"/>
                </a:cubicBezTo>
                <a:cubicBezTo>
                  <a:pt x="57784" y="6556"/>
                  <a:pt x="57907" y="6458"/>
                  <a:pt x="57907" y="6309"/>
                </a:cubicBezTo>
                <a:cubicBezTo>
                  <a:pt x="57907" y="6174"/>
                  <a:pt x="57794" y="6065"/>
                  <a:pt x="57659" y="6065"/>
                </a:cubicBezTo>
                <a:lnTo>
                  <a:pt x="57659" y="6062"/>
                </a:lnTo>
                <a:close/>
                <a:moveTo>
                  <a:pt x="58878" y="6062"/>
                </a:moveTo>
                <a:cubicBezTo>
                  <a:pt x="58659" y="6062"/>
                  <a:pt x="58549" y="6328"/>
                  <a:pt x="58703" y="6485"/>
                </a:cubicBezTo>
                <a:cubicBezTo>
                  <a:pt x="58753" y="6534"/>
                  <a:pt x="58815" y="6556"/>
                  <a:pt x="58875" y="6556"/>
                </a:cubicBezTo>
                <a:cubicBezTo>
                  <a:pt x="59003" y="6556"/>
                  <a:pt x="59126" y="6458"/>
                  <a:pt x="59126" y="6309"/>
                </a:cubicBezTo>
                <a:cubicBezTo>
                  <a:pt x="59126" y="6174"/>
                  <a:pt x="59016" y="6065"/>
                  <a:pt x="58878" y="6065"/>
                </a:cubicBezTo>
                <a:lnTo>
                  <a:pt x="58878" y="6062"/>
                </a:lnTo>
                <a:close/>
                <a:moveTo>
                  <a:pt x="60097" y="6062"/>
                </a:moveTo>
                <a:cubicBezTo>
                  <a:pt x="59878" y="6062"/>
                  <a:pt x="59768" y="6328"/>
                  <a:pt x="59925" y="6485"/>
                </a:cubicBezTo>
                <a:cubicBezTo>
                  <a:pt x="59974" y="6534"/>
                  <a:pt x="60035" y="6556"/>
                  <a:pt x="60095" y="6556"/>
                </a:cubicBezTo>
                <a:cubicBezTo>
                  <a:pt x="60222" y="6556"/>
                  <a:pt x="60345" y="6458"/>
                  <a:pt x="60345" y="6309"/>
                </a:cubicBezTo>
                <a:cubicBezTo>
                  <a:pt x="60345" y="6174"/>
                  <a:pt x="60235" y="6065"/>
                  <a:pt x="60097" y="6065"/>
                </a:cubicBezTo>
                <a:lnTo>
                  <a:pt x="60097" y="6062"/>
                </a:lnTo>
                <a:close/>
                <a:moveTo>
                  <a:pt x="61316" y="6062"/>
                </a:moveTo>
                <a:cubicBezTo>
                  <a:pt x="61097" y="6062"/>
                  <a:pt x="60987" y="6328"/>
                  <a:pt x="61144" y="6485"/>
                </a:cubicBezTo>
                <a:cubicBezTo>
                  <a:pt x="61193" y="6534"/>
                  <a:pt x="61254" y="6556"/>
                  <a:pt x="61314" y="6556"/>
                </a:cubicBezTo>
                <a:cubicBezTo>
                  <a:pt x="61441" y="6556"/>
                  <a:pt x="61564" y="6458"/>
                  <a:pt x="61564" y="6309"/>
                </a:cubicBezTo>
                <a:cubicBezTo>
                  <a:pt x="61564" y="6174"/>
                  <a:pt x="61454" y="6065"/>
                  <a:pt x="61316" y="6065"/>
                </a:cubicBezTo>
                <a:lnTo>
                  <a:pt x="61316" y="6062"/>
                </a:lnTo>
                <a:close/>
                <a:moveTo>
                  <a:pt x="62538" y="6062"/>
                </a:moveTo>
                <a:cubicBezTo>
                  <a:pt x="62316" y="6062"/>
                  <a:pt x="62206" y="6328"/>
                  <a:pt x="62363" y="6485"/>
                </a:cubicBezTo>
                <a:cubicBezTo>
                  <a:pt x="62413" y="6534"/>
                  <a:pt x="62475" y="6556"/>
                  <a:pt x="62535" y="6556"/>
                </a:cubicBezTo>
                <a:cubicBezTo>
                  <a:pt x="62662" y="6556"/>
                  <a:pt x="62783" y="6458"/>
                  <a:pt x="62783" y="6309"/>
                </a:cubicBezTo>
                <a:cubicBezTo>
                  <a:pt x="62783" y="6174"/>
                  <a:pt x="62673" y="6065"/>
                  <a:pt x="62538" y="6065"/>
                </a:cubicBezTo>
                <a:lnTo>
                  <a:pt x="62538" y="6062"/>
                </a:lnTo>
                <a:close/>
                <a:moveTo>
                  <a:pt x="63757" y="6062"/>
                </a:moveTo>
                <a:cubicBezTo>
                  <a:pt x="63538" y="6062"/>
                  <a:pt x="63425" y="6328"/>
                  <a:pt x="63582" y="6485"/>
                </a:cubicBezTo>
                <a:cubicBezTo>
                  <a:pt x="63632" y="6534"/>
                  <a:pt x="63694" y="6556"/>
                  <a:pt x="63754" y="6556"/>
                </a:cubicBezTo>
                <a:cubicBezTo>
                  <a:pt x="63881" y="6556"/>
                  <a:pt x="64002" y="6458"/>
                  <a:pt x="64002" y="6309"/>
                </a:cubicBezTo>
                <a:cubicBezTo>
                  <a:pt x="64002" y="6174"/>
                  <a:pt x="63892" y="6065"/>
                  <a:pt x="63757" y="6065"/>
                </a:cubicBezTo>
                <a:lnTo>
                  <a:pt x="63757" y="6062"/>
                </a:lnTo>
                <a:close/>
                <a:moveTo>
                  <a:pt x="64976" y="6062"/>
                </a:moveTo>
                <a:cubicBezTo>
                  <a:pt x="64757" y="6062"/>
                  <a:pt x="64647" y="6328"/>
                  <a:pt x="64801" y="6485"/>
                </a:cubicBezTo>
                <a:cubicBezTo>
                  <a:pt x="64851" y="6534"/>
                  <a:pt x="64913" y="6556"/>
                  <a:pt x="64974" y="6556"/>
                </a:cubicBezTo>
                <a:cubicBezTo>
                  <a:pt x="65101" y="6556"/>
                  <a:pt x="65224" y="6458"/>
                  <a:pt x="65224" y="6309"/>
                </a:cubicBezTo>
                <a:cubicBezTo>
                  <a:pt x="65224" y="6174"/>
                  <a:pt x="65111" y="6065"/>
                  <a:pt x="64976" y="6065"/>
                </a:cubicBezTo>
                <a:lnTo>
                  <a:pt x="64976" y="6062"/>
                </a:lnTo>
                <a:close/>
                <a:moveTo>
                  <a:pt x="66195" y="6062"/>
                </a:moveTo>
                <a:cubicBezTo>
                  <a:pt x="65976" y="6062"/>
                  <a:pt x="65866" y="6328"/>
                  <a:pt x="66020" y="6485"/>
                </a:cubicBezTo>
                <a:cubicBezTo>
                  <a:pt x="66070" y="6534"/>
                  <a:pt x="66132" y="6556"/>
                  <a:pt x="66193" y="6556"/>
                </a:cubicBezTo>
                <a:cubicBezTo>
                  <a:pt x="66321" y="6556"/>
                  <a:pt x="66443" y="6458"/>
                  <a:pt x="66443" y="6309"/>
                </a:cubicBezTo>
                <a:cubicBezTo>
                  <a:pt x="66443" y="6174"/>
                  <a:pt x="66330" y="6065"/>
                  <a:pt x="66195" y="6065"/>
                </a:cubicBezTo>
                <a:lnTo>
                  <a:pt x="66195" y="6062"/>
                </a:lnTo>
                <a:close/>
                <a:moveTo>
                  <a:pt x="67414" y="6062"/>
                </a:moveTo>
                <a:cubicBezTo>
                  <a:pt x="67195" y="6062"/>
                  <a:pt x="67085" y="6328"/>
                  <a:pt x="67239" y="6485"/>
                </a:cubicBezTo>
                <a:cubicBezTo>
                  <a:pt x="67289" y="6534"/>
                  <a:pt x="67351" y="6556"/>
                  <a:pt x="67412" y="6556"/>
                </a:cubicBezTo>
                <a:cubicBezTo>
                  <a:pt x="67540" y="6556"/>
                  <a:pt x="67662" y="6458"/>
                  <a:pt x="67662" y="6309"/>
                </a:cubicBezTo>
                <a:cubicBezTo>
                  <a:pt x="67662" y="6174"/>
                  <a:pt x="67552" y="6065"/>
                  <a:pt x="67414" y="6065"/>
                </a:cubicBezTo>
                <a:lnTo>
                  <a:pt x="67414" y="6062"/>
                </a:lnTo>
                <a:close/>
                <a:moveTo>
                  <a:pt x="32049" y="6062"/>
                </a:moveTo>
                <a:cubicBezTo>
                  <a:pt x="31761" y="6062"/>
                  <a:pt x="31708" y="6472"/>
                  <a:pt x="31984" y="6547"/>
                </a:cubicBezTo>
                <a:cubicBezTo>
                  <a:pt x="32006" y="6550"/>
                  <a:pt x="32028" y="6554"/>
                  <a:pt x="32049" y="6557"/>
                </a:cubicBezTo>
                <a:cubicBezTo>
                  <a:pt x="32181" y="6550"/>
                  <a:pt x="32288" y="6441"/>
                  <a:pt x="32288" y="6309"/>
                </a:cubicBezTo>
                <a:cubicBezTo>
                  <a:pt x="32288" y="6178"/>
                  <a:pt x="32181" y="6068"/>
                  <a:pt x="32049" y="6062"/>
                </a:cubicBezTo>
                <a:close/>
                <a:moveTo>
                  <a:pt x="4002" y="6062"/>
                </a:moveTo>
                <a:cubicBezTo>
                  <a:pt x="3779" y="6062"/>
                  <a:pt x="3670" y="6328"/>
                  <a:pt x="3826" y="6485"/>
                </a:cubicBezTo>
                <a:cubicBezTo>
                  <a:pt x="3876" y="6535"/>
                  <a:pt x="3937" y="6558"/>
                  <a:pt x="3997" y="6558"/>
                </a:cubicBezTo>
                <a:cubicBezTo>
                  <a:pt x="4124" y="6558"/>
                  <a:pt x="4246" y="6458"/>
                  <a:pt x="4246" y="6309"/>
                </a:cubicBezTo>
                <a:cubicBezTo>
                  <a:pt x="4246" y="6174"/>
                  <a:pt x="4137" y="6065"/>
                  <a:pt x="4002" y="6065"/>
                </a:cubicBezTo>
                <a:lnTo>
                  <a:pt x="4002" y="6062"/>
                </a:lnTo>
                <a:close/>
                <a:moveTo>
                  <a:pt x="5221" y="6062"/>
                </a:moveTo>
                <a:cubicBezTo>
                  <a:pt x="5002" y="6062"/>
                  <a:pt x="4889" y="6328"/>
                  <a:pt x="5045" y="6485"/>
                </a:cubicBezTo>
                <a:cubicBezTo>
                  <a:pt x="5096" y="6535"/>
                  <a:pt x="5158" y="6558"/>
                  <a:pt x="5218" y="6558"/>
                </a:cubicBezTo>
                <a:cubicBezTo>
                  <a:pt x="5346" y="6558"/>
                  <a:pt x="5469" y="6458"/>
                  <a:pt x="5469" y="6309"/>
                </a:cubicBezTo>
                <a:cubicBezTo>
                  <a:pt x="5465" y="6174"/>
                  <a:pt x="5356" y="6065"/>
                  <a:pt x="5221" y="6065"/>
                </a:cubicBezTo>
                <a:lnTo>
                  <a:pt x="5221" y="6062"/>
                </a:lnTo>
                <a:close/>
                <a:moveTo>
                  <a:pt x="6440" y="6062"/>
                </a:moveTo>
                <a:cubicBezTo>
                  <a:pt x="6221" y="6062"/>
                  <a:pt x="6111" y="6328"/>
                  <a:pt x="6264" y="6485"/>
                </a:cubicBezTo>
                <a:cubicBezTo>
                  <a:pt x="6315" y="6535"/>
                  <a:pt x="6377" y="6558"/>
                  <a:pt x="6437" y="6558"/>
                </a:cubicBezTo>
                <a:cubicBezTo>
                  <a:pt x="6565" y="6558"/>
                  <a:pt x="6688" y="6458"/>
                  <a:pt x="6688" y="6309"/>
                </a:cubicBezTo>
                <a:cubicBezTo>
                  <a:pt x="6688" y="6174"/>
                  <a:pt x="6575" y="6065"/>
                  <a:pt x="6440" y="6065"/>
                </a:cubicBezTo>
                <a:lnTo>
                  <a:pt x="6440" y="6062"/>
                </a:lnTo>
                <a:close/>
                <a:moveTo>
                  <a:pt x="7659" y="6062"/>
                </a:moveTo>
                <a:cubicBezTo>
                  <a:pt x="7440" y="6062"/>
                  <a:pt x="7330" y="6328"/>
                  <a:pt x="7484" y="6485"/>
                </a:cubicBezTo>
                <a:cubicBezTo>
                  <a:pt x="7534" y="6535"/>
                  <a:pt x="7596" y="6558"/>
                  <a:pt x="7656" y="6558"/>
                </a:cubicBezTo>
                <a:cubicBezTo>
                  <a:pt x="7784" y="6558"/>
                  <a:pt x="7907" y="6458"/>
                  <a:pt x="7907" y="6309"/>
                </a:cubicBezTo>
                <a:cubicBezTo>
                  <a:pt x="7907" y="6174"/>
                  <a:pt x="7797" y="6065"/>
                  <a:pt x="7659" y="6065"/>
                </a:cubicBezTo>
                <a:lnTo>
                  <a:pt x="7659" y="6062"/>
                </a:lnTo>
                <a:close/>
                <a:moveTo>
                  <a:pt x="8878" y="6062"/>
                </a:moveTo>
                <a:cubicBezTo>
                  <a:pt x="8659" y="6062"/>
                  <a:pt x="8549" y="6328"/>
                  <a:pt x="8706" y="6485"/>
                </a:cubicBezTo>
                <a:cubicBezTo>
                  <a:pt x="8755" y="6535"/>
                  <a:pt x="8816" y="6558"/>
                  <a:pt x="8877" y="6558"/>
                </a:cubicBezTo>
                <a:cubicBezTo>
                  <a:pt x="9003" y="6558"/>
                  <a:pt x="9126" y="6458"/>
                  <a:pt x="9126" y="6309"/>
                </a:cubicBezTo>
                <a:cubicBezTo>
                  <a:pt x="9126" y="6174"/>
                  <a:pt x="9016" y="6065"/>
                  <a:pt x="8878" y="6065"/>
                </a:cubicBezTo>
                <a:lnTo>
                  <a:pt x="8878" y="6062"/>
                </a:lnTo>
                <a:close/>
                <a:moveTo>
                  <a:pt x="10097" y="6062"/>
                </a:moveTo>
                <a:cubicBezTo>
                  <a:pt x="9878" y="6062"/>
                  <a:pt x="9768" y="6328"/>
                  <a:pt x="9925" y="6485"/>
                </a:cubicBezTo>
                <a:cubicBezTo>
                  <a:pt x="9974" y="6535"/>
                  <a:pt x="10035" y="6558"/>
                  <a:pt x="10096" y="6558"/>
                </a:cubicBezTo>
                <a:cubicBezTo>
                  <a:pt x="10222" y="6558"/>
                  <a:pt x="10345" y="6458"/>
                  <a:pt x="10345" y="6309"/>
                </a:cubicBezTo>
                <a:cubicBezTo>
                  <a:pt x="10345" y="6174"/>
                  <a:pt x="10235" y="6065"/>
                  <a:pt x="10097" y="6065"/>
                </a:cubicBezTo>
                <a:lnTo>
                  <a:pt x="10097" y="6062"/>
                </a:lnTo>
                <a:close/>
                <a:moveTo>
                  <a:pt x="11319" y="6062"/>
                </a:moveTo>
                <a:cubicBezTo>
                  <a:pt x="11097" y="6062"/>
                  <a:pt x="10987" y="6328"/>
                  <a:pt x="11144" y="6485"/>
                </a:cubicBezTo>
                <a:cubicBezTo>
                  <a:pt x="11193" y="6535"/>
                  <a:pt x="11254" y="6558"/>
                  <a:pt x="11315" y="6558"/>
                </a:cubicBezTo>
                <a:cubicBezTo>
                  <a:pt x="11441" y="6558"/>
                  <a:pt x="11564" y="6458"/>
                  <a:pt x="11564" y="6309"/>
                </a:cubicBezTo>
                <a:cubicBezTo>
                  <a:pt x="11564" y="6174"/>
                  <a:pt x="11454" y="6065"/>
                  <a:pt x="11319" y="6065"/>
                </a:cubicBezTo>
                <a:lnTo>
                  <a:pt x="11319" y="6062"/>
                </a:lnTo>
                <a:close/>
                <a:moveTo>
                  <a:pt x="12538" y="6062"/>
                </a:moveTo>
                <a:cubicBezTo>
                  <a:pt x="12316" y="6062"/>
                  <a:pt x="12206" y="6328"/>
                  <a:pt x="12363" y="6485"/>
                </a:cubicBezTo>
                <a:cubicBezTo>
                  <a:pt x="12413" y="6535"/>
                  <a:pt x="12475" y="6558"/>
                  <a:pt x="12535" y="6558"/>
                </a:cubicBezTo>
                <a:cubicBezTo>
                  <a:pt x="12662" y="6558"/>
                  <a:pt x="12783" y="6458"/>
                  <a:pt x="12783" y="6309"/>
                </a:cubicBezTo>
                <a:cubicBezTo>
                  <a:pt x="12783" y="6174"/>
                  <a:pt x="12673" y="6065"/>
                  <a:pt x="12538" y="6065"/>
                </a:cubicBezTo>
                <a:lnTo>
                  <a:pt x="12538" y="6062"/>
                </a:lnTo>
                <a:close/>
                <a:moveTo>
                  <a:pt x="13757" y="6062"/>
                </a:moveTo>
                <a:cubicBezTo>
                  <a:pt x="13538" y="6062"/>
                  <a:pt x="13425" y="6328"/>
                  <a:pt x="13582" y="6485"/>
                </a:cubicBezTo>
                <a:cubicBezTo>
                  <a:pt x="13632" y="6535"/>
                  <a:pt x="13694" y="6558"/>
                  <a:pt x="13755" y="6558"/>
                </a:cubicBezTo>
                <a:cubicBezTo>
                  <a:pt x="13883" y="6558"/>
                  <a:pt x="14005" y="6458"/>
                  <a:pt x="14005" y="6309"/>
                </a:cubicBezTo>
                <a:cubicBezTo>
                  <a:pt x="14005" y="6174"/>
                  <a:pt x="13892" y="6065"/>
                  <a:pt x="13757" y="6065"/>
                </a:cubicBezTo>
                <a:lnTo>
                  <a:pt x="13757" y="6062"/>
                </a:lnTo>
                <a:close/>
                <a:moveTo>
                  <a:pt x="14976" y="6062"/>
                </a:moveTo>
                <a:cubicBezTo>
                  <a:pt x="14757" y="6062"/>
                  <a:pt x="14647" y="6328"/>
                  <a:pt x="14801" y="6485"/>
                </a:cubicBezTo>
                <a:cubicBezTo>
                  <a:pt x="14851" y="6535"/>
                  <a:pt x="14913" y="6558"/>
                  <a:pt x="14974" y="6558"/>
                </a:cubicBezTo>
                <a:cubicBezTo>
                  <a:pt x="15102" y="6558"/>
                  <a:pt x="15224" y="6458"/>
                  <a:pt x="15224" y="6309"/>
                </a:cubicBezTo>
                <a:cubicBezTo>
                  <a:pt x="15224" y="6174"/>
                  <a:pt x="15111" y="6065"/>
                  <a:pt x="14976" y="6065"/>
                </a:cubicBezTo>
                <a:lnTo>
                  <a:pt x="14976" y="6062"/>
                </a:lnTo>
                <a:close/>
                <a:moveTo>
                  <a:pt x="16196" y="6062"/>
                </a:moveTo>
                <a:cubicBezTo>
                  <a:pt x="15976" y="6062"/>
                  <a:pt x="15866" y="6328"/>
                  <a:pt x="16020" y="6485"/>
                </a:cubicBezTo>
                <a:cubicBezTo>
                  <a:pt x="16070" y="6535"/>
                  <a:pt x="16132" y="6558"/>
                  <a:pt x="16193" y="6558"/>
                </a:cubicBezTo>
                <a:cubicBezTo>
                  <a:pt x="16321" y="6558"/>
                  <a:pt x="16443" y="6458"/>
                  <a:pt x="16443" y="6309"/>
                </a:cubicBezTo>
                <a:cubicBezTo>
                  <a:pt x="16443" y="6174"/>
                  <a:pt x="16333" y="6065"/>
                  <a:pt x="16196" y="6065"/>
                </a:cubicBezTo>
                <a:lnTo>
                  <a:pt x="16196" y="6062"/>
                </a:lnTo>
                <a:close/>
                <a:moveTo>
                  <a:pt x="17415" y="6062"/>
                </a:moveTo>
                <a:cubicBezTo>
                  <a:pt x="17195" y="6062"/>
                  <a:pt x="17086" y="6328"/>
                  <a:pt x="17242" y="6485"/>
                </a:cubicBezTo>
                <a:cubicBezTo>
                  <a:pt x="17292" y="6535"/>
                  <a:pt x="17353" y="6558"/>
                  <a:pt x="17413" y="6558"/>
                </a:cubicBezTo>
                <a:cubicBezTo>
                  <a:pt x="17540" y="6558"/>
                  <a:pt x="17662" y="6458"/>
                  <a:pt x="17662" y="6309"/>
                </a:cubicBezTo>
                <a:cubicBezTo>
                  <a:pt x="17662" y="6174"/>
                  <a:pt x="17552" y="6065"/>
                  <a:pt x="17415" y="6065"/>
                </a:cubicBezTo>
                <a:lnTo>
                  <a:pt x="17415" y="6062"/>
                </a:lnTo>
                <a:close/>
                <a:moveTo>
                  <a:pt x="18634" y="6062"/>
                </a:moveTo>
                <a:cubicBezTo>
                  <a:pt x="18414" y="6062"/>
                  <a:pt x="18305" y="6328"/>
                  <a:pt x="18461" y="6485"/>
                </a:cubicBezTo>
                <a:cubicBezTo>
                  <a:pt x="18511" y="6535"/>
                  <a:pt x="18572" y="6558"/>
                  <a:pt x="18632" y="6558"/>
                </a:cubicBezTo>
                <a:cubicBezTo>
                  <a:pt x="18759" y="6558"/>
                  <a:pt x="18881" y="6458"/>
                  <a:pt x="18881" y="6309"/>
                </a:cubicBezTo>
                <a:cubicBezTo>
                  <a:pt x="18881" y="6174"/>
                  <a:pt x="18772" y="6065"/>
                  <a:pt x="18634" y="6065"/>
                </a:cubicBezTo>
                <a:lnTo>
                  <a:pt x="18634" y="6062"/>
                </a:lnTo>
                <a:close/>
                <a:moveTo>
                  <a:pt x="19856" y="6062"/>
                </a:moveTo>
                <a:cubicBezTo>
                  <a:pt x="19633" y="6062"/>
                  <a:pt x="19524" y="6328"/>
                  <a:pt x="19680" y="6485"/>
                </a:cubicBezTo>
                <a:cubicBezTo>
                  <a:pt x="19730" y="6535"/>
                  <a:pt x="19791" y="6558"/>
                  <a:pt x="19851" y="6558"/>
                </a:cubicBezTo>
                <a:cubicBezTo>
                  <a:pt x="19978" y="6558"/>
                  <a:pt x="20100" y="6458"/>
                  <a:pt x="20100" y="6309"/>
                </a:cubicBezTo>
                <a:cubicBezTo>
                  <a:pt x="20100" y="6174"/>
                  <a:pt x="19991" y="6065"/>
                  <a:pt x="19856" y="6065"/>
                </a:cubicBezTo>
                <a:lnTo>
                  <a:pt x="19856" y="6062"/>
                </a:lnTo>
                <a:close/>
                <a:moveTo>
                  <a:pt x="21075" y="6062"/>
                </a:moveTo>
                <a:cubicBezTo>
                  <a:pt x="20852" y="6062"/>
                  <a:pt x="20743" y="6328"/>
                  <a:pt x="20899" y="6485"/>
                </a:cubicBezTo>
                <a:cubicBezTo>
                  <a:pt x="20950" y="6535"/>
                  <a:pt x="21011" y="6558"/>
                  <a:pt x="21072" y="6558"/>
                </a:cubicBezTo>
                <a:cubicBezTo>
                  <a:pt x="21198" y="6558"/>
                  <a:pt x="21319" y="6458"/>
                  <a:pt x="21319" y="6309"/>
                </a:cubicBezTo>
                <a:cubicBezTo>
                  <a:pt x="21319" y="6174"/>
                  <a:pt x="21210" y="6065"/>
                  <a:pt x="21075" y="6065"/>
                </a:cubicBezTo>
                <a:lnTo>
                  <a:pt x="21075" y="6062"/>
                </a:lnTo>
                <a:close/>
                <a:moveTo>
                  <a:pt x="22294" y="6062"/>
                </a:moveTo>
                <a:cubicBezTo>
                  <a:pt x="22075" y="6062"/>
                  <a:pt x="21965" y="6328"/>
                  <a:pt x="22118" y="6485"/>
                </a:cubicBezTo>
                <a:cubicBezTo>
                  <a:pt x="22169" y="6535"/>
                  <a:pt x="22231" y="6558"/>
                  <a:pt x="22291" y="6558"/>
                </a:cubicBezTo>
                <a:cubicBezTo>
                  <a:pt x="22419" y="6558"/>
                  <a:pt x="22541" y="6458"/>
                  <a:pt x="22541" y="6309"/>
                </a:cubicBezTo>
                <a:cubicBezTo>
                  <a:pt x="22541" y="6174"/>
                  <a:pt x="22429" y="6065"/>
                  <a:pt x="22294" y="6065"/>
                </a:cubicBezTo>
                <a:lnTo>
                  <a:pt x="22294" y="6062"/>
                </a:lnTo>
                <a:close/>
                <a:moveTo>
                  <a:pt x="23513" y="6062"/>
                </a:moveTo>
                <a:cubicBezTo>
                  <a:pt x="23294" y="6062"/>
                  <a:pt x="23184" y="6328"/>
                  <a:pt x="23337" y="6485"/>
                </a:cubicBezTo>
                <a:cubicBezTo>
                  <a:pt x="23388" y="6535"/>
                  <a:pt x="23450" y="6558"/>
                  <a:pt x="23510" y="6558"/>
                </a:cubicBezTo>
                <a:cubicBezTo>
                  <a:pt x="23638" y="6558"/>
                  <a:pt x="23761" y="6458"/>
                  <a:pt x="23761" y="6309"/>
                </a:cubicBezTo>
                <a:cubicBezTo>
                  <a:pt x="23761" y="6174"/>
                  <a:pt x="23648" y="6065"/>
                  <a:pt x="23513" y="6065"/>
                </a:cubicBezTo>
                <a:lnTo>
                  <a:pt x="23513" y="6062"/>
                </a:lnTo>
                <a:close/>
                <a:moveTo>
                  <a:pt x="24732" y="6062"/>
                </a:moveTo>
                <a:cubicBezTo>
                  <a:pt x="24513" y="6062"/>
                  <a:pt x="24403" y="6328"/>
                  <a:pt x="24557" y="6485"/>
                </a:cubicBezTo>
                <a:cubicBezTo>
                  <a:pt x="24607" y="6535"/>
                  <a:pt x="24669" y="6558"/>
                  <a:pt x="24729" y="6558"/>
                </a:cubicBezTo>
                <a:cubicBezTo>
                  <a:pt x="24857" y="6558"/>
                  <a:pt x="24980" y="6458"/>
                  <a:pt x="24980" y="6309"/>
                </a:cubicBezTo>
                <a:cubicBezTo>
                  <a:pt x="24980" y="6174"/>
                  <a:pt x="24870" y="6065"/>
                  <a:pt x="24732" y="6065"/>
                </a:cubicBezTo>
                <a:lnTo>
                  <a:pt x="24732" y="6062"/>
                </a:lnTo>
                <a:close/>
                <a:moveTo>
                  <a:pt x="25951" y="6062"/>
                </a:moveTo>
                <a:cubicBezTo>
                  <a:pt x="25732" y="6062"/>
                  <a:pt x="25622" y="6328"/>
                  <a:pt x="25779" y="6485"/>
                </a:cubicBezTo>
                <a:cubicBezTo>
                  <a:pt x="25828" y="6535"/>
                  <a:pt x="25889" y="6558"/>
                  <a:pt x="25950" y="6558"/>
                </a:cubicBezTo>
                <a:cubicBezTo>
                  <a:pt x="26076" y="6558"/>
                  <a:pt x="26199" y="6458"/>
                  <a:pt x="26199" y="6309"/>
                </a:cubicBezTo>
                <a:cubicBezTo>
                  <a:pt x="26199" y="6174"/>
                  <a:pt x="26089" y="6065"/>
                  <a:pt x="25951" y="6065"/>
                </a:cubicBezTo>
                <a:lnTo>
                  <a:pt x="25951" y="6062"/>
                </a:lnTo>
                <a:close/>
                <a:moveTo>
                  <a:pt x="27170" y="6062"/>
                </a:moveTo>
                <a:cubicBezTo>
                  <a:pt x="26951" y="6062"/>
                  <a:pt x="26841" y="6328"/>
                  <a:pt x="26998" y="6485"/>
                </a:cubicBezTo>
                <a:cubicBezTo>
                  <a:pt x="27047" y="6535"/>
                  <a:pt x="27108" y="6558"/>
                  <a:pt x="27169" y="6558"/>
                </a:cubicBezTo>
                <a:cubicBezTo>
                  <a:pt x="27295" y="6558"/>
                  <a:pt x="27418" y="6458"/>
                  <a:pt x="27418" y="6309"/>
                </a:cubicBezTo>
                <a:cubicBezTo>
                  <a:pt x="27418" y="6174"/>
                  <a:pt x="27308" y="6065"/>
                  <a:pt x="27170" y="6065"/>
                </a:cubicBezTo>
                <a:lnTo>
                  <a:pt x="27170" y="6062"/>
                </a:lnTo>
                <a:close/>
                <a:moveTo>
                  <a:pt x="28392" y="6062"/>
                </a:moveTo>
                <a:cubicBezTo>
                  <a:pt x="28170" y="6062"/>
                  <a:pt x="28060" y="6328"/>
                  <a:pt x="28217" y="6485"/>
                </a:cubicBezTo>
                <a:cubicBezTo>
                  <a:pt x="28266" y="6535"/>
                  <a:pt x="28327" y="6558"/>
                  <a:pt x="28388" y="6558"/>
                </a:cubicBezTo>
                <a:cubicBezTo>
                  <a:pt x="28514" y="6558"/>
                  <a:pt x="28637" y="6458"/>
                  <a:pt x="28637" y="6309"/>
                </a:cubicBezTo>
                <a:cubicBezTo>
                  <a:pt x="28637" y="6174"/>
                  <a:pt x="28527" y="6065"/>
                  <a:pt x="28392" y="6065"/>
                </a:cubicBezTo>
                <a:lnTo>
                  <a:pt x="28392" y="6062"/>
                </a:lnTo>
                <a:close/>
                <a:moveTo>
                  <a:pt x="33269" y="6062"/>
                </a:moveTo>
                <a:cubicBezTo>
                  <a:pt x="33049" y="6062"/>
                  <a:pt x="32939" y="6328"/>
                  <a:pt x="33093" y="6485"/>
                </a:cubicBezTo>
                <a:cubicBezTo>
                  <a:pt x="33143" y="6535"/>
                  <a:pt x="33205" y="6558"/>
                  <a:pt x="33266" y="6558"/>
                </a:cubicBezTo>
                <a:cubicBezTo>
                  <a:pt x="33394" y="6558"/>
                  <a:pt x="33516" y="6458"/>
                  <a:pt x="33516" y="6309"/>
                </a:cubicBezTo>
                <a:cubicBezTo>
                  <a:pt x="33516" y="6174"/>
                  <a:pt x="33406" y="6065"/>
                  <a:pt x="33269" y="6065"/>
                </a:cubicBezTo>
                <a:lnTo>
                  <a:pt x="33269" y="6062"/>
                </a:lnTo>
                <a:close/>
                <a:moveTo>
                  <a:pt x="34488" y="6062"/>
                </a:moveTo>
                <a:cubicBezTo>
                  <a:pt x="34268" y="6062"/>
                  <a:pt x="34159" y="6328"/>
                  <a:pt x="34315" y="6485"/>
                </a:cubicBezTo>
                <a:cubicBezTo>
                  <a:pt x="34365" y="6535"/>
                  <a:pt x="34426" y="6558"/>
                  <a:pt x="34486" y="6558"/>
                </a:cubicBezTo>
                <a:cubicBezTo>
                  <a:pt x="34613" y="6558"/>
                  <a:pt x="34735" y="6458"/>
                  <a:pt x="34735" y="6309"/>
                </a:cubicBezTo>
                <a:cubicBezTo>
                  <a:pt x="34735" y="6174"/>
                  <a:pt x="34625" y="6065"/>
                  <a:pt x="34488" y="6065"/>
                </a:cubicBezTo>
                <a:lnTo>
                  <a:pt x="34488" y="6062"/>
                </a:lnTo>
                <a:close/>
                <a:moveTo>
                  <a:pt x="35707" y="6062"/>
                </a:moveTo>
                <a:cubicBezTo>
                  <a:pt x="35487" y="6062"/>
                  <a:pt x="35378" y="6328"/>
                  <a:pt x="35534" y="6485"/>
                </a:cubicBezTo>
                <a:cubicBezTo>
                  <a:pt x="35584" y="6535"/>
                  <a:pt x="35645" y="6558"/>
                  <a:pt x="35705" y="6558"/>
                </a:cubicBezTo>
                <a:cubicBezTo>
                  <a:pt x="35832" y="6558"/>
                  <a:pt x="35954" y="6458"/>
                  <a:pt x="35954" y="6309"/>
                </a:cubicBezTo>
                <a:cubicBezTo>
                  <a:pt x="35954" y="6174"/>
                  <a:pt x="35845" y="6065"/>
                  <a:pt x="35707" y="6065"/>
                </a:cubicBezTo>
                <a:lnTo>
                  <a:pt x="35707" y="6062"/>
                </a:lnTo>
                <a:close/>
                <a:moveTo>
                  <a:pt x="36929" y="6062"/>
                </a:moveTo>
                <a:cubicBezTo>
                  <a:pt x="36706" y="6062"/>
                  <a:pt x="36597" y="6328"/>
                  <a:pt x="36753" y="6485"/>
                </a:cubicBezTo>
                <a:cubicBezTo>
                  <a:pt x="36803" y="6535"/>
                  <a:pt x="36864" y="6558"/>
                  <a:pt x="36924" y="6558"/>
                </a:cubicBezTo>
                <a:cubicBezTo>
                  <a:pt x="37051" y="6558"/>
                  <a:pt x="37173" y="6458"/>
                  <a:pt x="37173" y="6309"/>
                </a:cubicBezTo>
                <a:cubicBezTo>
                  <a:pt x="37173" y="6174"/>
                  <a:pt x="37064" y="6065"/>
                  <a:pt x="36929" y="6065"/>
                </a:cubicBezTo>
                <a:lnTo>
                  <a:pt x="36929" y="6062"/>
                </a:lnTo>
                <a:close/>
                <a:moveTo>
                  <a:pt x="38148" y="6062"/>
                </a:moveTo>
                <a:cubicBezTo>
                  <a:pt x="37928" y="6062"/>
                  <a:pt x="37816" y="6328"/>
                  <a:pt x="37972" y="6485"/>
                </a:cubicBezTo>
                <a:cubicBezTo>
                  <a:pt x="38023" y="6535"/>
                  <a:pt x="38084" y="6558"/>
                  <a:pt x="38145" y="6558"/>
                </a:cubicBezTo>
                <a:cubicBezTo>
                  <a:pt x="38271" y="6558"/>
                  <a:pt x="38392" y="6458"/>
                  <a:pt x="38392" y="6309"/>
                </a:cubicBezTo>
                <a:cubicBezTo>
                  <a:pt x="38392" y="6174"/>
                  <a:pt x="38283" y="6065"/>
                  <a:pt x="38148" y="6065"/>
                </a:cubicBezTo>
                <a:lnTo>
                  <a:pt x="38148" y="6062"/>
                </a:lnTo>
                <a:close/>
                <a:moveTo>
                  <a:pt x="39367" y="6062"/>
                </a:moveTo>
                <a:cubicBezTo>
                  <a:pt x="39148" y="6062"/>
                  <a:pt x="39038" y="6328"/>
                  <a:pt x="39191" y="6485"/>
                </a:cubicBezTo>
                <a:cubicBezTo>
                  <a:pt x="39242" y="6535"/>
                  <a:pt x="39304" y="6558"/>
                  <a:pt x="39364" y="6558"/>
                </a:cubicBezTo>
                <a:cubicBezTo>
                  <a:pt x="39492" y="6558"/>
                  <a:pt x="39614" y="6458"/>
                  <a:pt x="39614" y="6309"/>
                </a:cubicBezTo>
                <a:cubicBezTo>
                  <a:pt x="39614" y="6174"/>
                  <a:pt x="39502" y="6065"/>
                  <a:pt x="39367" y="6065"/>
                </a:cubicBezTo>
                <a:lnTo>
                  <a:pt x="39367" y="6062"/>
                </a:lnTo>
                <a:close/>
                <a:moveTo>
                  <a:pt x="40586" y="6062"/>
                </a:moveTo>
                <a:cubicBezTo>
                  <a:pt x="40367" y="6062"/>
                  <a:pt x="40257" y="6328"/>
                  <a:pt x="40410" y="6485"/>
                </a:cubicBezTo>
                <a:cubicBezTo>
                  <a:pt x="40461" y="6535"/>
                  <a:pt x="40523" y="6558"/>
                  <a:pt x="40583" y="6558"/>
                </a:cubicBezTo>
                <a:cubicBezTo>
                  <a:pt x="40711" y="6558"/>
                  <a:pt x="40834" y="6458"/>
                  <a:pt x="40834" y="6309"/>
                </a:cubicBezTo>
                <a:cubicBezTo>
                  <a:pt x="40834" y="6174"/>
                  <a:pt x="40721" y="6065"/>
                  <a:pt x="40586" y="6065"/>
                </a:cubicBezTo>
                <a:lnTo>
                  <a:pt x="40586" y="6062"/>
                </a:lnTo>
                <a:close/>
                <a:moveTo>
                  <a:pt x="41805" y="6062"/>
                </a:moveTo>
                <a:cubicBezTo>
                  <a:pt x="41586" y="6062"/>
                  <a:pt x="41476" y="6328"/>
                  <a:pt x="41630" y="6485"/>
                </a:cubicBezTo>
                <a:cubicBezTo>
                  <a:pt x="41680" y="6535"/>
                  <a:pt x="41742" y="6558"/>
                  <a:pt x="41802" y="6558"/>
                </a:cubicBezTo>
                <a:cubicBezTo>
                  <a:pt x="41930" y="6558"/>
                  <a:pt x="42053" y="6458"/>
                  <a:pt x="42053" y="6309"/>
                </a:cubicBezTo>
                <a:cubicBezTo>
                  <a:pt x="42053" y="6174"/>
                  <a:pt x="41943" y="6065"/>
                  <a:pt x="41805" y="6065"/>
                </a:cubicBezTo>
                <a:lnTo>
                  <a:pt x="41805" y="6062"/>
                </a:lnTo>
                <a:close/>
                <a:moveTo>
                  <a:pt x="43024" y="6062"/>
                </a:moveTo>
                <a:cubicBezTo>
                  <a:pt x="42805" y="6062"/>
                  <a:pt x="42695" y="6328"/>
                  <a:pt x="42852" y="6485"/>
                </a:cubicBezTo>
                <a:cubicBezTo>
                  <a:pt x="42901" y="6535"/>
                  <a:pt x="42962" y="6558"/>
                  <a:pt x="43022" y="6558"/>
                </a:cubicBezTo>
                <a:cubicBezTo>
                  <a:pt x="43149" y="6558"/>
                  <a:pt x="43272" y="6458"/>
                  <a:pt x="43272" y="6309"/>
                </a:cubicBezTo>
                <a:cubicBezTo>
                  <a:pt x="43272" y="6174"/>
                  <a:pt x="43162" y="6065"/>
                  <a:pt x="43024" y="6065"/>
                </a:cubicBezTo>
                <a:lnTo>
                  <a:pt x="43024" y="6062"/>
                </a:lnTo>
                <a:close/>
                <a:moveTo>
                  <a:pt x="44243" y="6062"/>
                </a:moveTo>
                <a:cubicBezTo>
                  <a:pt x="44024" y="6062"/>
                  <a:pt x="43914" y="6328"/>
                  <a:pt x="44071" y="6485"/>
                </a:cubicBezTo>
                <a:cubicBezTo>
                  <a:pt x="44120" y="6535"/>
                  <a:pt x="44181" y="6558"/>
                  <a:pt x="44242" y="6558"/>
                </a:cubicBezTo>
                <a:cubicBezTo>
                  <a:pt x="44368" y="6558"/>
                  <a:pt x="44491" y="6458"/>
                  <a:pt x="44491" y="6309"/>
                </a:cubicBezTo>
                <a:cubicBezTo>
                  <a:pt x="44491" y="6174"/>
                  <a:pt x="44381" y="6065"/>
                  <a:pt x="44243" y="6065"/>
                </a:cubicBezTo>
                <a:lnTo>
                  <a:pt x="44243" y="6062"/>
                </a:lnTo>
                <a:close/>
                <a:moveTo>
                  <a:pt x="45465" y="6062"/>
                </a:moveTo>
                <a:cubicBezTo>
                  <a:pt x="45243" y="6062"/>
                  <a:pt x="45133" y="6328"/>
                  <a:pt x="45290" y="6485"/>
                </a:cubicBezTo>
                <a:cubicBezTo>
                  <a:pt x="45339" y="6535"/>
                  <a:pt x="45400" y="6558"/>
                  <a:pt x="45461" y="6558"/>
                </a:cubicBezTo>
                <a:cubicBezTo>
                  <a:pt x="45587" y="6558"/>
                  <a:pt x="45710" y="6458"/>
                  <a:pt x="45710" y="6309"/>
                </a:cubicBezTo>
                <a:cubicBezTo>
                  <a:pt x="45710" y="6174"/>
                  <a:pt x="45600" y="6065"/>
                  <a:pt x="45465" y="6065"/>
                </a:cubicBezTo>
                <a:lnTo>
                  <a:pt x="45465" y="6062"/>
                </a:lnTo>
                <a:close/>
                <a:moveTo>
                  <a:pt x="34488" y="7284"/>
                </a:moveTo>
                <a:cubicBezTo>
                  <a:pt x="34466" y="7284"/>
                  <a:pt x="34441" y="7287"/>
                  <a:pt x="34419" y="7293"/>
                </a:cubicBezTo>
                <a:cubicBezTo>
                  <a:pt x="34525" y="7350"/>
                  <a:pt x="34629" y="7409"/>
                  <a:pt x="34729" y="7469"/>
                </a:cubicBezTo>
                <a:cubicBezTo>
                  <a:pt x="34701" y="7359"/>
                  <a:pt x="34600" y="7284"/>
                  <a:pt x="34488" y="7284"/>
                </a:cubicBezTo>
                <a:close/>
                <a:moveTo>
                  <a:pt x="45464" y="7283"/>
                </a:moveTo>
                <a:cubicBezTo>
                  <a:pt x="45333" y="7283"/>
                  <a:pt x="45218" y="7390"/>
                  <a:pt x="45218" y="7528"/>
                </a:cubicBezTo>
                <a:cubicBezTo>
                  <a:pt x="45218" y="7607"/>
                  <a:pt x="45252" y="7679"/>
                  <a:pt x="45312" y="7723"/>
                </a:cubicBezTo>
                <a:cubicBezTo>
                  <a:pt x="45378" y="7575"/>
                  <a:pt x="45453" y="7431"/>
                  <a:pt x="45534" y="7293"/>
                </a:cubicBezTo>
                <a:cubicBezTo>
                  <a:pt x="45511" y="7286"/>
                  <a:pt x="45487" y="7283"/>
                  <a:pt x="45464" y="7283"/>
                </a:cubicBezTo>
                <a:close/>
                <a:moveTo>
                  <a:pt x="55221" y="7281"/>
                </a:moveTo>
                <a:lnTo>
                  <a:pt x="55221" y="7284"/>
                </a:lnTo>
                <a:cubicBezTo>
                  <a:pt x="55095" y="7284"/>
                  <a:pt x="54992" y="7375"/>
                  <a:pt x="54976" y="7497"/>
                </a:cubicBezTo>
                <a:cubicBezTo>
                  <a:pt x="55011" y="7572"/>
                  <a:pt x="55045" y="7650"/>
                  <a:pt x="55077" y="7729"/>
                </a:cubicBezTo>
                <a:cubicBezTo>
                  <a:pt x="55120" y="7760"/>
                  <a:pt x="55170" y="7775"/>
                  <a:pt x="55219" y="7775"/>
                </a:cubicBezTo>
                <a:cubicBezTo>
                  <a:pt x="55321" y="7775"/>
                  <a:pt x="55420" y="7711"/>
                  <a:pt x="55456" y="7603"/>
                </a:cubicBezTo>
                <a:cubicBezTo>
                  <a:pt x="55506" y="7447"/>
                  <a:pt x="55387" y="7281"/>
                  <a:pt x="55221" y="7281"/>
                </a:cubicBezTo>
                <a:close/>
                <a:moveTo>
                  <a:pt x="56440" y="7284"/>
                </a:moveTo>
                <a:cubicBezTo>
                  <a:pt x="56221" y="7284"/>
                  <a:pt x="56111" y="7547"/>
                  <a:pt x="56264" y="7704"/>
                </a:cubicBezTo>
                <a:cubicBezTo>
                  <a:pt x="56315" y="7754"/>
                  <a:pt x="56377" y="7777"/>
                  <a:pt x="56437" y="7777"/>
                </a:cubicBezTo>
                <a:cubicBezTo>
                  <a:pt x="56565" y="7777"/>
                  <a:pt x="56687" y="7677"/>
                  <a:pt x="56687" y="7528"/>
                </a:cubicBezTo>
                <a:cubicBezTo>
                  <a:pt x="56687" y="7393"/>
                  <a:pt x="56575" y="7284"/>
                  <a:pt x="56440" y="7284"/>
                </a:cubicBezTo>
                <a:close/>
                <a:moveTo>
                  <a:pt x="57659" y="7284"/>
                </a:moveTo>
                <a:cubicBezTo>
                  <a:pt x="57440" y="7284"/>
                  <a:pt x="57330" y="7547"/>
                  <a:pt x="57483" y="7704"/>
                </a:cubicBezTo>
                <a:cubicBezTo>
                  <a:pt x="57534" y="7754"/>
                  <a:pt x="57596" y="7777"/>
                  <a:pt x="57656" y="7777"/>
                </a:cubicBezTo>
                <a:cubicBezTo>
                  <a:pt x="57784" y="7777"/>
                  <a:pt x="57907" y="7677"/>
                  <a:pt x="57907" y="7528"/>
                </a:cubicBezTo>
                <a:cubicBezTo>
                  <a:pt x="57907" y="7393"/>
                  <a:pt x="57794" y="7284"/>
                  <a:pt x="57659" y="7284"/>
                </a:cubicBezTo>
                <a:close/>
                <a:moveTo>
                  <a:pt x="58878" y="7284"/>
                </a:moveTo>
                <a:cubicBezTo>
                  <a:pt x="58659" y="7284"/>
                  <a:pt x="58549" y="7547"/>
                  <a:pt x="58703" y="7704"/>
                </a:cubicBezTo>
                <a:cubicBezTo>
                  <a:pt x="58753" y="7754"/>
                  <a:pt x="58815" y="7777"/>
                  <a:pt x="58875" y="7777"/>
                </a:cubicBezTo>
                <a:cubicBezTo>
                  <a:pt x="59003" y="7777"/>
                  <a:pt x="59126" y="7677"/>
                  <a:pt x="59126" y="7528"/>
                </a:cubicBezTo>
                <a:cubicBezTo>
                  <a:pt x="59126" y="7393"/>
                  <a:pt x="59016" y="7284"/>
                  <a:pt x="58878" y="7284"/>
                </a:cubicBezTo>
                <a:close/>
                <a:moveTo>
                  <a:pt x="60097" y="7284"/>
                </a:moveTo>
                <a:cubicBezTo>
                  <a:pt x="59878" y="7284"/>
                  <a:pt x="59768" y="7547"/>
                  <a:pt x="59925" y="7704"/>
                </a:cubicBezTo>
                <a:cubicBezTo>
                  <a:pt x="59974" y="7754"/>
                  <a:pt x="60035" y="7777"/>
                  <a:pt x="60095" y="7777"/>
                </a:cubicBezTo>
                <a:cubicBezTo>
                  <a:pt x="60222" y="7777"/>
                  <a:pt x="60345" y="7677"/>
                  <a:pt x="60345" y="7528"/>
                </a:cubicBezTo>
                <a:cubicBezTo>
                  <a:pt x="60345" y="7393"/>
                  <a:pt x="60235" y="7284"/>
                  <a:pt x="60097" y="7284"/>
                </a:cubicBezTo>
                <a:close/>
                <a:moveTo>
                  <a:pt x="61316" y="7284"/>
                </a:moveTo>
                <a:cubicBezTo>
                  <a:pt x="61097" y="7284"/>
                  <a:pt x="60987" y="7547"/>
                  <a:pt x="61144" y="7704"/>
                </a:cubicBezTo>
                <a:cubicBezTo>
                  <a:pt x="61193" y="7754"/>
                  <a:pt x="61254" y="7777"/>
                  <a:pt x="61315" y="7777"/>
                </a:cubicBezTo>
                <a:cubicBezTo>
                  <a:pt x="61441" y="7777"/>
                  <a:pt x="61564" y="7677"/>
                  <a:pt x="61564" y="7528"/>
                </a:cubicBezTo>
                <a:cubicBezTo>
                  <a:pt x="61564" y="7393"/>
                  <a:pt x="61454" y="7284"/>
                  <a:pt x="61316" y="7284"/>
                </a:cubicBezTo>
                <a:close/>
                <a:moveTo>
                  <a:pt x="62538" y="7284"/>
                </a:moveTo>
                <a:cubicBezTo>
                  <a:pt x="62316" y="7284"/>
                  <a:pt x="62206" y="7547"/>
                  <a:pt x="62363" y="7704"/>
                </a:cubicBezTo>
                <a:cubicBezTo>
                  <a:pt x="62413" y="7754"/>
                  <a:pt x="62475" y="7777"/>
                  <a:pt x="62535" y="7777"/>
                </a:cubicBezTo>
                <a:cubicBezTo>
                  <a:pt x="62662" y="7777"/>
                  <a:pt x="62783" y="7677"/>
                  <a:pt x="62783" y="7528"/>
                </a:cubicBezTo>
                <a:cubicBezTo>
                  <a:pt x="62783" y="7393"/>
                  <a:pt x="62673" y="7284"/>
                  <a:pt x="62538" y="7284"/>
                </a:cubicBezTo>
                <a:close/>
                <a:moveTo>
                  <a:pt x="63757" y="7284"/>
                </a:moveTo>
                <a:cubicBezTo>
                  <a:pt x="63538" y="7284"/>
                  <a:pt x="63425" y="7547"/>
                  <a:pt x="63582" y="7704"/>
                </a:cubicBezTo>
                <a:cubicBezTo>
                  <a:pt x="63632" y="7754"/>
                  <a:pt x="63694" y="7777"/>
                  <a:pt x="63754" y="7777"/>
                </a:cubicBezTo>
                <a:cubicBezTo>
                  <a:pt x="63881" y="7777"/>
                  <a:pt x="64002" y="7677"/>
                  <a:pt x="64002" y="7528"/>
                </a:cubicBezTo>
                <a:cubicBezTo>
                  <a:pt x="64002" y="7393"/>
                  <a:pt x="63892" y="7284"/>
                  <a:pt x="63757" y="7284"/>
                </a:cubicBezTo>
                <a:close/>
                <a:moveTo>
                  <a:pt x="64976" y="7284"/>
                </a:moveTo>
                <a:cubicBezTo>
                  <a:pt x="64757" y="7284"/>
                  <a:pt x="64647" y="7547"/>
                  <a:pt x="64801" y="7704"/>
                </a:cubicBezTo>
                <a:cubicBezTo>
                  <a:pt x="64851" y="7754"/>
                  <a:pt x="64913" y="7777"/>
                  <a:pt x="64974" y="7777"/>
                </a:cubicBezTo>
                <a:cubicBezTo>
                  <a:pt x="65102" y="7777"/>
                  <a:pt x="65224" y="7677"/>
                  <a:pt x="65224" y="7528"/>
                </a:cubicBezTo>
                <a:cubicBezTo>
                  <a:pt x="65224" y="7393"/>
                  <a:pt x="65111" y="7284"/>
                  <a:pt x="64976" y="7284"/>
                </a:cubicBezTo>
                <a:close/>
                <a:moveTo>
                  <a:pt x="66195" y="7284"/>
                </a:moveTo>
                <a:cubicBezTo>
                  <a:pt x="65976" y="7284"/>
                  <a:pt x="65866" y="7547"/>
                  <a:pt x="66020" y="7704"/>
                </a:cubicBezTo>
                <a:cubicBezTo>
                  <a:pt x="66070" y="7754"/>
                  <a:pt x="66132" y="7777"/>
                  <a:pt x="66193" y="7777"/>
                </a:cubicBezTo>
                <a:cubicBezTo>
                  <a:pt x="66321" y="7777"/>
                  <a:pt x="66443" y="7677"/>
                  <a:pt x="66443" y="7528"/>
                </a:cubicBezTo>
                <a:cubicBezTo>
                  <a:pt x="66443" y="7393"/>
                  <a:pt x="66330" y="7284"/>
                  <a:pt x="66195" y="7284"/>
                </a:cubicBezTo>
                <a:close/>
                <a:moveTo>
                  <a:pt x="67414" y="7284"/>
                </a:moveTo>
                <a:cubicBezTo>
                  <a:pt x="67195" y="7284"/>
                  <a:pt x="67085" y="7547"/>
                  <a:pt x="67239" y="7704"/>
                </a:cubicBezTo>
                <a:cubicBezTo>
                  <a:pt x="67289" y="7754"/>
                  <a:pt x="67351" y="7777"/>
                  <a:pt x="67412" y="7777"/>
                </a:cubicBezTo>
                <a:cubicBezTo>
                  <a:pt x="67540" y="7777"/>
                  <a:pt x="67662" y="7677"/>
                  <a:pt x="67662" y="7528"/>
                </a:cubicBezTo>
                <a:cubicBezTo>
                  <a:pt x="67662" y="7393"/>
                  <a:pt x="67552" y="7284"/>
                  <a:pt x="67414" y="7284"/>
                </a:cubicBezTo>
                <a:close/>
                <a:moveTo>
                  <a:pt x="5221" y="7284"/>
                </a:moveTo>
                <a:cubicBezTo>
                  <a:pt x="5002" y="7284"/>
                  <a:pt x="4889" y="7547"/>
                  <a:pt x="5045" y="7704"/>
                </a:cubicBezTo>
                <a:cubicBezTo>
                  <a:pt x="5096" y="7755"/>
                  <a:pt x="5159" y="7777"/>
                  <a:pt x="5220" y="7777"/>
                </a:cubicBezTo>
                <a:cubicBezTo>
                  <a:pt x="5347" y="7777"/>
                  <a:pt x="5469" y="7679"/>
                  <a:pt x="5469" y="7528"/>
                </a:cubicBezTo>
                <a:cubicBezTo>
                  <a:pt x="5465" y="7393"/>
                  <a:pt x="5356" y="7284"/>
                  <a:pt x="5221" y="7284"/>
                </a:cubicBezTo>
                <a:close/>
                <a:moveTo>
                  <a:pt x="6440" y="7284"/>
                </a:moveTo>
                <a:cubicBezTo>
                  <a:pt x="6221" y="7284"/>
                  <a:pt x="6111" y="7547"/>
                  <a:pt x="6264" y="7704"/>
                </a:cubicBezTo>
                <a:cubicBezTo>
                  <a:pt x="6315" y="7755"/>
                  <a:pt x="6378" y="7777"/>
                  <a:pt x="6439" y="7777"/>
                </a:cubicBezTo>
                <a:cubicBezTo>
                  <a:pt x="6566" y="7777"/>
                  <a:pt x="6688" y="7679"/>
                  <a:pt x="6688" y="7528"/>
                </a:cubicBezTo>
                <a:cubicBezTo>
                  <a:pt x="6688" y="7393"/>
                  <a:pt x="6575" y="7284"/>
                  <a:pt x="6440" y="7284"/>
                </a:cubicBezTo>
                <a:close/>
                <a:moveTo>
                  <a:pt x="7659" y="7284"/>
                </a:moveTo>
                <a:cubicBezTo>
                  <a:pt x="7440" y="7284"/>
                  <a:pt x="7330" y="7547"/>
                  <a:pt x="7484" y="7704"/>
                </a:cubicBezTo>
                <a:cubicBezTo>
                  <a:pt x="7534" y="7755"/>
                  <a:pt x="7597" y="7777"/>
                  <a:pt x="7658" y="7777"/>
                </a:cubicBezTo>
                <a:cubicBezTo>
                  <a:pt x="7785" y="7777"/>
                  <a:pt x="7907" y="7679"/>
                  <a:pt x="7907" y="7528"/>
                </a:cubicBezTo>
                <a:cubicBezTo>
                  <a:pt x="7907" y="7393"/>
                  <a:pt x="7797" y="7284"/>
                  <a:pt x="7659" y="7284"/>
                </a:cubicBezTo>
                <a:close/>
                <a:moveTo>
                  <a:pt x="8878" y="7284"/>
                </a:moveTo>
                <a:cubicBezTo>
                  <a:pt x="8659" y="7284"/>
                  <a:pt x="8549" y="7547"/>
                  <a:pt x="8706" y="7704"/>
                </a:cubicBezTo>
                <a:cubicBezTo>
                  <a:pt x="8756" y="7755"/>
                  <a:pt x="8817" y="7777"/>
                  <a:pt x="8878" y="7777"/>
                </a:cubicBezTo>
                <a:cubicBezTo>
                  <a:pt x="9004" y="7777"/>
                  <a:pt x="9126" y="7679"/>
                  <a:pt x="9126" y="7528"/>
                </a:cubicBezTo>
                <a:cubicBezTo>
                  <a:pt x="9126" y="7393"/>
                  <a:pt x="9016" y="7284"/>
                  <a:pt x="8878" y="7284"/>
                </a:cubicBezTo>
                <a:close/>
                <a:moveTo>
                  <a:pt x="10097" y="7284"/>
                </a:moveTo>
                <a:cubicBezTo>
                  <a:pt x="9878" y="7284"/>
                  <a:pt x="9768" y="7547"/>
                  <a:pt x="9925" y="7704"/>
                </a:cubicBezTo>
                <a:cubicBezTo>
                  <a:pt x="9975" y="7755"/>
                  <a:pt x="10036" y="7777"/>
                  <a:pt x="10097" y="7777"/>
                </a:cubicBezTo>
                <a:cubicBezTo>
                  <a:pt x="10223" y="7777"/>
                  <a:pt x="10345" y="7679"/>
                  <a:pt x="10345" y="7528"/>
                </a:cubicBezTo>
                <a:cubicBezTo>
                  <a:pt x="10345" y="7393"/>
                  <a:pt x="10235" y="7284"/>
                  <a:pt x="10097" y="7284"/>
                </a:cubicBezTo>
                <a:close/>
                <a:moveTo>
                  <a:pt x="11319" y="7284"/>
                </a:moveTo>
                <a:cubicBezTo>
                  <a:pt x="11097" y="7284"/>
                  <a:pt x="10987" y="7547"/>
                  <a:pt x="11144" y="7704"/>
                </a:cubicBezTo>
                <a:cubicBezTo>
                  <a:pt x="11194" y="7755"/>
                  <a:pt x="11255" y="7777"/>
                  <a:pt x="11316" y="7777"/>
                </a:cubicBezTo>
                <a:cubicBezTo>
                  <a:pt x="11442" y="7777"/>
                  <a:pt x="11564" y="7679"/>
                  <a:pt x="11564" y="7528"/>
                </a:cubicBezTo>
                <a:cubicBezTo>
                  <a:pt x="11564" y="7393"/>
                  <a:pt x="11454" y="7284"/>
                  <a:pt x="11319" y="7284"/>
                </a:cubicBezTo>
                <a:close/>
                <a:moveTo>
                  <a:pt x="12538" y="7284"/>
                </a:moveTo>
                <a:cubicBezTo>
                  <a:pt x="12316" y="7284"/>
                  <a:pt x="12206" y="7547"/>
                  <a:pt x="12363" y="7704"/>
                </a:cubicBezTo>
                <a:cubicBezTo>
                  <a:pt x="12414" y="7755"/>
                  <a:pt x="12476" y="7777"/>
                  <a:pt x="12536" y="7777"/>
                </a:cubicBezTo>
                <a:cubicBezTo>
                  <a:pt x="12663" y="7777"/>
                  <a:pt x="12783" y="7679"/>
                  <a:pt x="12783" y="7528"/>
                </a:cubicBezTo>
                <a:cubicBezTo>
                  <a:pt x="12783" y="7393"/>
                  <a:pt x="12673" y="7284"/>
                  <a:pt x="12538" y="7284"/>
                </a:cubicBezTo>
                <a:close/>
                <a:moveTo>
                  <a:pt x="13757" y="7284"/>
                </a:moveTo>
                <a:cubicBezTo>
                  <a:pt x="13538" y="7284"/>
                  <a:pt x="13425" y="7547"/>
                  <a:pt x="13582" y="7704"/>
                </a:cubicBezTo>
                <a:cubicBezTo>
                  <a:pt x="13633" y="7755"/>
                  <a:pt x="13695" y="7777"/>
                  <a:pt x="13756" y="7777"/>
                </a:cubicBezTo>
                <a:cubicBezTo>
                  <a:pt x="13883" y="7777"/>
                  <a:pt x="14005" y="7679"/>
                  <a:pt x="14005" y="7528"/>
                </a:cubicBezTo>
                <a:cubicBezTo>
                  <a:pt x="14005" y="7393"/>
                  <a:pt x="13892" y="7284"/>
                  <a:pt x="13757" y="7284"/>
                </a:cubicBezTo>
                <a:close/>
                <a:moveTo>
                  <a:pt x="14976" y="7284"/>
                </a:moveTo>
                <a:cubicBezTo>
                  <a:pt x="14757" y="7284"/>
                  <a:pt x="14647" y="7547"/>
                  <a:pt x="14801" y="7704"/>
                </a:cubicBezTo>
                <a:cubicBezTo>
                  <a:pt x="14852" y="7755"/>
                  <a:pt x="14914" y="7777"/>
                  <a:pt x="14975" y="7777"/>
                </a:cubicBezTo>
                <a:cubicBezTo>
                  <a:pt x="15102" y="7777"/>
                  <a:pt x="15224" y="7679"/>
                  <a:pt x="15224" y="7528"/>
                </a:cubicBezTo>
                <a:cubicBezTo>
                  <a:pt x="15224" y="7393"/>
                  <a:pt x="15111" y="7284"/>
                  <a:pt x="14976" y="7284"/>
                </a:cubicBezTo>
                <a:close/>
                <a:moveTo>
                  <a:pt x="16196" y="7284"/>
                </a:moveTo>
                <a:cubicBezTo>
                  <a:pt x="15976" y="7284"/>
                  <a:pt x="15866" y="7547"/>
                  <a:pt x="16020" y="7704"/>
                </a:cubicBezTo>
                <a:cubicBezTo>
                  <a:pt x="16071" y="7755"/>
                  <a:pt x="16133" y="7777"/>
                  <a:pt x="16194" y="7777"/>
                </a:cubicBezTo>
                <a:cubicBezTo>
                  <a:pt x="16322" y="7777"/>
                  <a:pt x="16443" y="7679"/>
                  <a:pt x="16443" y="7528"/>
                </a:cubicBezTo>
                <a:cubicBezTo>
                  <a:pt x="16443" y="7393"/>
                  <a:pt x="16333" y="7284"/>
                  <a:pt x="16196" y="7284"/>
                </a:cubicBezTo>
                <a:close/>
                <a:moveTo>
                  <a:pt x="17415" y="7284"/>
                </a:moveTo>
                <a:cubicBezTo>
                  <a:pt x="17195" y="7284"/>
                  <a:pt x="17086" y="7547"/>
                  <a:pt x="17242" y="7704"/>
                </a:cubicBezTo>
                <a:cubicBezTo>
                  <a:pt x="17292" y="7755"/>
                  <a:pt x="17354" y="7777"/>
                  <a:pt x="17414" y="7777"/>
                </a:cubicBezTo>
                <a:cubicBezTo>
                  <a:pt x="17541" y="7777"/>
                  <a:pt x="17662" y="7679"/>
                  <a:pt x="17662" y="7528"/>
                </a:cubicBezTo>
                <a:cubicBezTo>
                  <a:pt x="17662" y="7393"/>
                  <a:pt x="17552" y="7284"/>
                  <a:pt x="17415" y="7284"/>
                </a:cubicBezTo>
                <a:close/>
                <a:moveTo>
                  <a:pt x="18634" y="7284"/>
                </a:moveTo>
                <a:cubicBezTo>
                  <a:pt x="18414" y="7284"/>
                  <a:pt x="18305" y="7547"/>
                  <a:pt x="18461" y="7704"/>
                </a:cubicBezTo>
                <a:cubicBezTo>
                  <a:pt x="18511" y="7755"/>
                  <a:pt x="18573" y="7777"/>
                  <a:pt x="18633" y="7777"/>
                </a:cubicBezTo>
                <a:cubicBezTo>
                  <a:pt x="18760" y="7777"/>
                  <a:pt x="18881" y="7679"/>
                  <a:pt x="18881" y="7528"/>
                </a:cubicBezTo>
                <a:cubicBezTo>
                  <a:pt x="18881" y="7393"/>
                  <a:pt x="18772" y="7284"/>
                  <a:pt x="18634" y="7284"/>
                </a:cubicBezTo>
                <a:close/>
                <a:moveTo>
                  <a:pt x="19856" y="7284"/>
                </a:moveTo>
                <a:cubicBezTo>
                  <a:pt x="19633" y="7284"/>
                  <a:pt x="19524" y="7547"/>
                  <a:pt x="19680" y="7704"/>
                </a:cubicBezTo>
                <a:cubicBezTo>
                  <a:pt x="19730" y="7755"/>
                  <a:pt x="19792" y="7777"/>
                  <a:pt x="19852" y="7777"/>
                </a:cubicBezTo>
                <a:cubicBezTo>
                  <a:pt x="19979" y="7777"/>
                  <a:pt x="20100" y="7679"/>
                  <a:pt x="20100" y="7528"/>
                </a:cubicBezTo>
                <a:cubicBezTo>
                  <a:pt x="20100" y="7393"/>
                  <a:pt x="19991" y="7284"/>
                  <a:pt x="19856" y="7284"/>
                </a:cubicBezTo>
                <a:close/>
                <a:moveTo>
                  <a:pt x="21075" y="7284"/>
                </a:moveTo>
                <a:cubicBezTo>
                  <a:pt x="20852" y="7284"/>
                  <a:pt x="20743" y="7547"/>
                  <a:pt x="20899" y="7704"/>
                </a:cubicBezTo>
                <a:cubicBezTo>
                  <a:pt x="20950" y="7755"/>
                  <a:pt x="21012" y="7777"/>
                  <a:pt x="21073" y="7777"/>
                </a:cubicBezTo>
                <a:cubicBezTo>
                  <a:pt x="21199" y="7777"/>
                  <a:pt x="21319" y="7679"/>
                  <a:pt x="21319" y="7528"/>
                </a:cubicBezTo>
                <a:cubicBezTo>
                  <a:pt x="21319" y="7393"/>
                  <a:pt x="21210" y="7284"/>
                  <a:pt x="21075" y="7284"/>
                </a:cubicBezTo>
                <a:close/>
                <a:moveTo>
                  <a:pt x="22294" y="7284"/>
                </a:moveTo>
                <a:cubicBezTo>
                  <a:pt x="22075" y="7284"/>
                  <a:pt x="21965" y="7547"/>
                  <a:pt x="22118" y="7704"/>
                </a:cubicBezTo>
                <a:cubicBezTo>
                  <a:pt x="22169" y="7755"/>
                  <a:pt x="22232" y="7777"/>
                  <a:pt x="22293" y="7777"/>
                </a:cubicBezTo>
                <a:cubicBezTo>
                  <a:pt x="22420" y="7777"/>
                  <a:pt x="22541" y="7679"/>
                  <a:pt x="22541" y="7528"/>
                </a:cubicBezTo>
                <a:cubicBezTo>
                  <a:pt x="22541" y="7393"/>
                  <a:pt x="22429" y="7284"/>
                  <a:pt x="22294" y="7284"/>
                </a:cubicBezTo>
                <a:close/>
                <a:moveTo>
                  <a:pt x="23513" y="7284"/>
                </a:moveTo>
                <a:cubicBezTo>
                  <a:pt x="23294" y="7284"/>
                  <a:pt x="23184" y="7547"/>
                  <a:pt x="23337" y="7704"/>
                </a:cubicBezTo>
                <a:cubicBezTo>
                  <a:pt x="23388" y="7755"/>
                  <a:pt x="23451" y="7777"/>
                  <a:pt x="23512" y="7777"/>
                </a:cubicBezTo>
                <a:cubicBezTo>
                  <a:pt x="23639" y="7777"/>
                  <a:pt x="23761" y="7679"/>
                  <a:pt x="23761" y="7528"/>
                </a:cubicBezTo>
                <a:cubicBezTo>
                  <a:pt x="23761" y="7393"/>
                  <a:pt x="23648" y="7284"/>
                  <a:pt x="23513" y="7284"/>
                </a:cubicBezTo>
                <a:close/>
                <a:moveTo>
                  <a:pt x="24732" y="7284"/>
                </a:moveTo>
                <a:cubicBezTo>
                  <a:pt x="24513" y="7284"/>
                  <a:pt x="24403" y="7547"/>
                  <a:pt x="24557" y="7704"/>
                </a:cubicBezTo>
                <a:cubicBezTo>
                  <a:pt x="24607" y="7755"/>
                  <a:pt x="24670" y="7777"/>
                  <a:pt x="24731" y="7777"/>
                </a:cubicBezTo>
                <a:cubicBezTo>
                  <a:pt x="24858" y="7777"/>
                  <a:pt x="24980" y="7679"/>
                  <a:pt x="24980" y="7528"/>
                </a:cubicBezTo>
                <a:cubicBezTo>
                  <a:pt x="24980" y="7393"/>
                  <a:pt x="24870" y="7284"/>
                  <a:pt x="24732" y="7284"/>
                </a:cubicBezTo>
                <a:close/>
                <a:moveTo>
                  <a:pt x="25951" y="7284"/>
                </a:moveTo>
                <a:cubicBezTo>
                  <a:pt x="25732" y="7284"/>
                  <a:pt x="25622" y="7547"/>
                  <a:pt x="25779" y="7704"/>
                </a:cubicBezTo>
                <a:cubicBezTo>
                  <a:pt x="25829" y="7755"/>
                  <a:pt x="25890" y="7777"/>
                  <a:pt x="25951" y="7777"/>
                </a:cubicBezTo>
                <a:cubicBezTo>
                  <a:pt x="26077" y="7777"/>
                  <a:pt x="26199" y="7679"/>
                  <a:pt x="26199" y="7528"/>
                </a:cubicBezTo>
                <a:cubicBezTo>
                  <a:pt x="26199" y="7393"/>
                  <a:pt x="26089" y="7284"/>
                  <a:pt x="25951" y="7284"/>
                </a:cubicBezTo>
                <a:close/>
                <a:moveTo>
                  <a:pt x="35707" y="7284"/>
                </a:moveTo>
                <a:cubicBezTo>
                  <a:pt x="35487" y="7284"/>
                  <a:pt x="35378" y="7547"/>
                  <a:pt x="35534" y="7704"/>
                </a:cubicBezTo>
                <a:cubicBezTo>
                  <a:pt x="35584" y="7755"/>
                  <a:pt x="35646" y="7777"/>
                  <a:pt x="35706" y="7777"/>
                </a:cubicBezTo>
                <a:cubicBezTo>
                  <a:pt x="35833" y="7777"/>
                  <a:pt x="35954" y="7679"/>
                  <a:pt x="35954" y="7528"/>
                </a:cubicBezTo>
                <a:cubicBezTo>
                  <a:pt x="35954" y="7393"/>
                  <a:pt x="35845" y="7284"/>
                  <a:pt x="35707" y="7284"/>
                </a:cubicBezTo>
                <a:close/>
                <a:moveTo>
                  <a:pt x="36929" y="7284"/>
                </a:moveTo>
                <a:cubicBezTo>
                  <a:pt x="36706" y="7284"/>
                  <a:pt x="36597" y="7547"/>
                  <a:pt x="36753" y="7704"/>
                </a:cubicBezTo>
                <a:cubicBezTo>
                  <a:pt x="36803" y="7755"/>
                  <a:pt x="36865" y="7777"/>
                  <a:pt x="36925" y="7777"/>
                </a:cubicBezTo>
                <a:cubicBezTo>
                  <a:pt x="37052" y="7777"/>
                  <a:pt x="37173" y="7679"/>
                  <a:pt x="37173" y="7528"/>
                </a:cubicBezTo>
                <a:cubicBezTo>
                  <a:pt x="37173" y="7393"/>
                  <a:pt x="37064" y="7284"/>
                  <a:pt x="36929" y="7284"/>
                </a:cubicBezTo>
                <a:close/>
                <a:moveTo>
                  <a:pt x="38148" y="7284"/>
                </a:moveTo>
                <a:cubicBezTo>
                  <a:pt x="37928" y="7284"/>
                  <a:pt x="37816" y="7547"/>
                  <a:pt x="37972" y="7704"/>
                </a:cubicBezTo>
                <a:cubicBezTo>
                  <a:pt x="38023" y="7755"/>
                  <a:pt x="38085" y="7777"/>
                  <a:pt x="38146" y="7777"/>
                </a:cubicBezTo>
                <a:cubicBezTo>
                  <a:pt x="38272" y="7777"/>
                  <a:pt x="38392" y="7679"/>
                  <a:pt x="38392" y="7528"/>
                </a:cubicBezTo>
                <a:cubicBezTo>
                  <a:pt x="38392" y="7393"/>
                  <a:pt x="38283" y="7284"/>
                  <a:pt x="38148" y="7284"/>
                </a:cubicBezTo>
                <a:close/>
                <a:moveTo>
                  <a:pt x="39367" y="7284"/>
                </a:moveTo>
                <a:cubicBezTo>
                  <a:pt x="39148" y="7284"/>
                  <a:pt x="39038" y="7547"/>
                  <a:pt x="39191" y="7704"/>
                </a:cubicBezTo>
                <a:cubicBezTo>
                  <a:pt x="39242" y="7755"/>
                  <a:pt x="39305" y="7777"/>
                  <a:pt x="39366" y="7777"/>
                </a:cubicBezTo>
                <a:cubicBezTo>
                  <a:pt x="39493" y="7777"/>
                  <a:pt x="39614" y="7679"/>
                  <a:pt x="39614" y="7528"/>
                </a:cubicBezTo>
                <a:cubicBezTo>
                  <a:pt x="39614" y="7393"/>
                  <a:pt x="39502" y="7284"/>
                  <a:pt x="39367" y="7284"/>
                </a:cubicBezTo>
                <a:close/>
                <a:moveTo>
                  <a:pt x="40586" y="7284"/>
                </a:moveTo>
                <a:cubicBezTo>
                  <a:pt x="40367" y="7284"/>
                  <a:pt x="40257" y="7547"/>
                  <a:pt x="40410" y="7704"/>
                </a:cubicBezTo>
                <a:cubicBezTo>
                  <a:pt x="40461" y="7755"/>
                  <a:pt x="40524" y="7777"/>
                  <a:pt x="40585" y="7777"/>
                </a:cubicBezTo>
                <a:cubicBezTo>
                  <a:pt x="40712" y="7777"/>
                  <a:pt x="40834" y="7679"/>
                  <a:pt x="40834" y="7528"/>
                </a:cubicBezTo>
                <a:cubicBezTo>
                  <a:pt x="40834" y="7393"/>
                  <a:pt x="40721" y="7284"/>
                  <a:pt x="40586" y="7284"/>
                </a:cubicBezTo>
                <a:close/>
                <a:moveTo>
                  <a:pt x="41805" y="7284"/>
                </a:moveTo>
                <a:cubicBezTo>
                  <a:pt x="41586" y="7284"/>
                  <a:pt x="41476" y="7547"/>
                  <a:pt x="41630" y="7704"/>
                </a:cubicBezTo>
                <a:cubicBezTo>
                  <a:pt x="41680" y="7755"/>
                  <a:pt x="41743" y="7777"/>
                  <a:pt x="41804" y="7777"/>
                </a:cubicBezTo>
                <a:cubicBezTo>
                  <a:pt x="41931" y="7777"/>
                  <a:pt x="42053" y="7679"/>
                  <a:pt x="42053" y="7528"/>
                </a:cubicBezTo>
                <a:cubicBezTo>
                  <a:pt x="42053" y="7393"/>
                  <a:pt x="41943" y="7284"/>
                  <a:pt x="41805" y="7284"/>
                </a:cubicBezTo>
                <a:close/>
                <a:moveTo>
                  <a:pt x="43024" y="7284"/>
                </a:moveTo>
                <a:cubicBezTo>
                  <a:pt x="42805" y="7284"/>
                  <a:pt x="42695" y="7547"/>
                  <a:pt x="42852" y="7704"/>
                </a:cubicBezTo>
                <a:cubicBezTo>
                  <a:pt x="42902" y="7755"/>
                  <a:pt x="42963" y="7777"/>
                  <a:pt x="43024" y="7777"/>
                </a:cubicBezTo>
                <a:cubicBezTo>
                  <a:pt x="43150" y="7777"/>
                  <a:pt x="43272" y="7679"/>
                  <a:pt x="43272" y="7528"/>
                </a:cubicBezTo>
                <a:cubicBezTo>
                  <a:pt x="43272" y="7393"/>
                  <a:pt x="43162" y="7284"/>
                  <a:pt x="43024" y="7284"/>
                </a:cubicBezTo>
                <a:close/>
                <a:moveTo>
                  <a:pt x="44243" y="7284"/>
                </a:moveTo>
                <a:cubicBezTo>
                  <a:pt x="44024" y="7284"/>
                  <a:pt x="43914" y="7547"/>
                  <a:pt x="44071" y="7704"/>
                </a:cubicBezTo>
                <a:cubicBezTo>
                  <a:pt x="44121" y="7755"/>
                  <a:pt x="44182" y="7777"/>
                  <a:pt x="44243" y="7777"/>
                </a:cubicBezTo>
                <a:cubicBezTo>
                  <a:pt x="44369" y="7777"/>
                  <a:pt x="44491" y="7679"/>
                  <a:pt x="44491" y="7528"/>
                </a:cubicBezTo>
                <a:cubicBezTo>
                  <a:pt x="44491" y="7393"/>
                  <a:pt x="44381" y="7284"/>
                  <a:pt x="44243" y="7284"/>
                </a:cubicBezTo>
                <a:close/>
                <a:moveTo>
                  <a:pt x="55312" y="8518"/>
                </a:moveTo>
                <a:lnTo>
                  <a:pt x="55312" y="8518"/>
                </a:lnTo>
                <a:cubicBezTo>
                  <a:pt x="55340" y="8653"/>
                  <a:pt x="55362" y="8791"/>
                  <a:pt x="55381" y="8935"/>
                </a:cubicBezTo>
                <a:cubicBezTo>
                  <a:pt x="55522" y="8813"/>
                  <a:pt x="55484" y="8587"/>
                  <a:pt x="55312" y="8518"/>
                </a:cubicBezTo>
                <a:close/>
                <a:moveTo>
                  <a:pt x="6440" y="8503"/>
                </a:moveTo>
                <a:cubicBezTo>
                  <a:pt x="6221" y="8503"/>
                  <a:pt x="6111" y="8769"/>
                  <a:pt x="6264" y="8923"/>
                </a:cubicBezTo>
                <a:cubicBezTo>
                  <a:pt x="6315" y="8974"/>
                  <a:pt x="6378" y="8996"/>
                  <a:pt x="6439" y="8996"/>
                </a:cubicBezTo>
                <a:cubicBezTo>
                  <a:pt x="6566" y="8996"/>
                  <a:pt x="6688" y="8898"/>
                  <a:pt x="6688" y="8747"/>
                </a:cubicBezTo>
                <a:cubicBezTo>
                  <a:pt x="6688" y="8613"/>
                  <a:pt x="6575" y="8503"/>
                  <a:pt x="6440" y="8503"/>
                </a:cubicBezTo>
                <a:close/>
                <a:moveTo>
                  <a:pt x="7659" y="8503"/>
                </a:moveTo>
                <a:cubicBezTo>
                  <a:pt x="7440" y="8503"/>
                  <a:pt x="7330" y="8769"/>
                  <a:pt x="7484" y="8923"/>
                </a:cubicBezTo>
                <a:cubicBezTo>
                  <a:pt x="7534" y="8974"/>
                  <a:pt x="7597" y="8996"/>
                  <a:pt x="7658" y="8996"/>
                </a:cubicBezTo>
                <a:cubicBezTo>
                  <a:pt x="7785" y="8996"/>
                  <a:pt x="7907" y="8898"/>
                  <a:pt x="7907" y="8747"/>
                </a:cubicBezTo>
                <a:cubicBezTo>
                  <a:pt x="7907" y="8613"/>
                  <a:pt x="7797" y="8503"/>
                  <a:pt x="7659" y="8503"/>
                </a:cubicBezTo>
                <a:close/>
                <a:moveTo>
                  <a:pt x="8878" y="8503"/>
                </a:moveTo>
                <a:cubicBezTo>
                  <a:pt x="8659" y="8503"/>
                  <a:pt x="8549" y="8769"/>
                  <a:pt x="8706" y="8923"/>
                </a:cubicBezTo>
                <a:cubicBezTo>
                  <a:pt x="8756" y="8974"/>
                  <a:pt x="8817" y="8996"/>
                  <a:pt x="8878" y="8996"/>
                </a:cubicBezTo>
                <a:cubicBezTo>
                  <a:pt x="9004" y="8996"/>
                  <a:pt x="9126" y="8898"/>
                  <a:pt x="9126" y="8747"/>
                </a:cubicBezTo>
                <a:cubicBezTo>
                  <a:pt x="9126" y="8613"/>
                  <a:pt x="9016" y="8503"/>
                  <a:pt x="8878" y="8503"/>
                </a:cubicBezTo>
                <a:close/>
                <a:moveTo>
                  <a:pt x="10097" y="8503"/>
                </a:moveTo>
                <a:cubicBezTo>
                  <a:pt x="9878" y="8503"/>
                  <a:pt x="9768" y="8769"/>
                  <a:pt x="9925" y="8923"/>
                </a:cubicBezTo>
                <a:cubicBezTo>
                  <a:pt x="9975" y="8974"/>
                  <a:pt x="10036" y="8996"/>
                  <a:pt x="10097" y="8996"/>
                </a:cubicBezTo>
                <a:cubicBezTo>
                  <a:pt x="10223" y="8996"/>
                  <a:pt x="10345" y="8898"/>
                  <a:pt x="10345" y="8747"/>
                </a:cubicBezTo>
                <a:cubicBezTo>
                  <a:pt x="10345" y="8613"/>
                  <a:pt x="10235" y="8503"/>
                  <a:pt x="10097" y="8503"/>
                </a:cubicBezTo>
                <a:close/>
                <a:moveTo>
                  <a:pt x="11319" y="8503"/>
                </a:moveTo>
                <a:cubicBezTo>
                  <a:pt x="11097" y="8503"/>
                  <a:pt x="10987" y="8769"/>
                  <a:pt x="11144" y="8923"/>
                </a:cubicBezTo>
                <a:cubicBezTo>
                  <a:pt x="11194" y="8974"/>
                  <a:pt x="11255" y="8996"/>
                  <a:pt x="11316" y="8996"/>
                </a:cubicBezTo>
                <a:cubicBezTo>
                  <a:pt x="11442" y="8996"/>
                  <a:pt x="11564" y="8898"/>
                  <a:pt x="11564" y="8747"/>
                </a:cubicBezTo>
                <a:cubicBezTo>
                  <a:pt x="11564" y="8613"/>
                  <a:pt x="11454" y="8503"/>
                  <a:pt x="11319" y="8503"/>
                </a:cubicBezTo>
                <a:close/>
                <a:moveTo>
                  <a:pt x="12538" y="8503"/>
                </a:moveTo>
                <a:cubicBezTo>
                  <a:pt x="12316" y="8503"/>
                  <a:pt x="12206" y="8769"/>
                  <a:pt x="12363" y="8923"/>
                </a:cubicBezTo>
                <a:cubicBezTo>
                  <a:pt x="12414" y="8974"/>
                  <a:pt x="12476" y="8996"/>
                  <a:pt x="12536" y="8996"/>
                </a:cubicBezTo>
                <a:cubicBezTo>
                  <a:pt x="12663" y="8996"/>
                  <a:pt x="12783" y="8898"/>
                  <a:pt x="12783" y="8747"/>
                </a:cubicBezTo>
                <a:cubicBezTo>
                  <a:pt x="12783" y="8613"/>
                  <a:pt x="12673" y="8503"/>
                  <a:pt x="12538" y="8503"/>
                </a:cubicBezTo>
                <a:close/>
                <a:moveTo>
                  <a:pt x="13757" y="8503"/>
                </a:moveTo>
                <a:cubicBezTo>
                  <a:pt x="13538" y="8503"/>
                  <a:pt x="13425" y="8769"/>
                  <a:pt x="13582" y="8923"/>
                </a:cubicBezTo>
                <a:cubicBezTo>
                  <a:pt x="13633" y="8974"/>
                  <a:pt x="13695" y="8996"/>
                  <a:pt x="13756" y="8996"/>
                </a:cubicBezTo>
                <a:cubicBezTo>
                  <a:pt x="13883" y="8996"/>
                  <a:pt x="14005" y="8898"/>
                  <a:pt x="14005" y="8747"/>
                </a:cubicBezTo>
                <a:cubicBezTo>
                  <a:pt x="14002" y="8613"/>
                  <a:pt x="13892" y="8503"/>
                  <a:pt x="13757" y="8503"/>
                </a:cubicBezTo>
                <a:close/>
                <a:moveTo>
                  <a:pt x="14976" y="8503"/>
                </a:moveTo>
                <a:cubicBezTo>
                  <a:pt x="14757" y="8503"/>
                  <a:pt x="14647" y="8769"/>
                  <a:pt x="14801" y="8923"/>
                </a:cubicBezTo>
                <a:cubicBezTo>
                  <a:pt x="14852" y="8974"/>
                  <a:pt x="14914" y="8996"/>
                  <a:pt x="14975" y="8996"/>
                </a:cubicBezTo>
                <a:cubicBezTo>
                  <a:pt x="15102" y="8996"/>
                  <a:pt x="15224" y="8898"/>
                  <a:pt x="15224" y="8747"/>
                </a:cubicBezTo>
                <a:cubicBezTo>
                  <a:pt x="15224" y="8613"/>
                  <a:pt x="15111" y="8503"/>
                  <a:pt x="14976" y="8503"/>
                </a:cubicBezTo>
                <a:close/>
                <a:moveTo>
                  <a:pt x="16196" y="8503"/>
                </a:moveTo>
                <a:cubicBezTo>
                  <a:pt x="15976" y="8503"/>
                  <a:pt x="15866" y="8769"/>
                  <a:pt x="16020" y="8923"/>
                </a:cubicBezTo>
                <a:cubicBezTo>
                  <a:pt x="16071" y="8974"/>
                  <a:pt x="16133" y="8996"/>
                  <a:pt x="16194" y="8996"/>
                </a:cubicBezTo>
                <a:cubicBezTo>
                  <a:pt x="16322" y="8996"/>
                  <a:pt x="16443" y="8898"/>
                  <a:pt x="16443" y="8747"/>
                </a:cubicBezTo>
                <a:cubicBezTo>
                  <a:pt x="16443" y="8613"/>
                  <a:pt x="16333" y="8503"/>
                  <a:pt x="16196" y="8503"/>
                </a:cubicBezTo>
                <a:close/>
                <a:moveTo>
                  <a:pt x="17415" y="8503"/>
                </a:moveTo>
                <a:cubicBezTo>
                  <a:pt x="17195" y="8503"/>
                  <a:pt x="17086" y="8769"/>
                  <a:pt x="17242" y="8923"/>
                </a:cubicBezTo>
                <a:cubicBezTo>
                  <a:pt x="17292" y="8974"/>
                  <a:pt x="17354" y="8996"/>
                  <a:pt x="17414" y="8996"/>
                </a:cubicBezTo>
                <a:cubicBezTo>
                  <a:pt x="17541" y="8996"/>
                  <a:pt x="17662" y="8898"/>
                  <a:pt x="17662" y="8747"/>
                </a:cubicBezTo>
                <a:cubicBezTo>
                  <a:pt x="17662" y="8613"/>
                  <a:pt x="17552" y="8503"/>
                  <a:pt x="17415" y="8503"/>
                </a:cubicBezTo>
                <a:close/>
                <a:moveTo>
                  <a:pt x="18634" y="8503"/>
                </a:moveTo>
                <a:cubicBezTo>
                  <a:pt x="18414" y="8503"/>
                  <a:pt x="18305" y="8769"/>
                  <a:pt x="18461" y="8923"/>
                </a:cubicBezTo>
                <a:cubicBezTo>
                  <a:pt x="18511" y="8974"/>
                  <a:pt x="18573" y="8996"/>
                  <a:pt x="18633" y="8996"/>
                </a:cubicBezTo>
                <a:cubicBezTo>
                  <a:pt x="18760" y="8996"/>
                  <a:pt x="18881" y="8898"/>
                  <a:pt x="18881" y="8747"/>
                </a:cubicBezTo>
                <a:cubicBezTo>
                  <a:pt x="18881" y="8613"/>
                  <a:pt x="18772" y="8503"/>
                  <a:pt x="18634" y="8503"/>
                </a:cubicBezTo>
                <a:close/>
                <a:moveTo>
                  <a:pt x="19856" y="8503"/>
                </a:moveTo>
                <a:cubicBezTo>
                  <a:pt x="19633" y="8503"/>
                  <a:pt x="19524" y="8769"/>
                  <a:pt x="19680" y="8923"/>
                </a:cubicBezTo>
                <a:cubicBezTo>
                  <a:pt x="19730" y="8974"/>
                  <a:pt x="19792" y="8996"/>
                  <a:pt x="19852" y="8996"/>
                </a:cubicBezTo>
                <a:cubicBezTo>
                  <a:pt x="19979" y="8996"/>
                  <a:pt x="20100" y="8898"/>
                  <a:pt x="20100" y="8747"/>
                </a:cubicBezTo>
                <a:cubicBezTo>
                  <a:pt x="20100" y="8613"/>
                  <a:pt x="19991" y="8503"/>
                  <a:pt x="19856" y="8503"/>
                </a:cubicBezTo>
                <a:close/>
                <a:moveTo>
                  <a:pt x="21075" y="8503"/>
                </a:moveTo>
                <a:cubicBezTo>
                  <a:pt x="20852" y="8503"/>
                  <a:pt x="20743" y="8769"/>
                  <a:pt x="20899" y="8923"/>
                </a:cubicBezTo>
                <a:cubicBezTo>
                  <a:pt x="20950" y="8974"/>
                  <a:pt x="21012" y="8996"/>
                  <a:pt x="21073" y="8996"/>
                </a:cubicBezTo>
                <a:cubicBezTo>
                  <a:pt x="21199" y="8996"/>
                  <a:pt x="21319" y="8898"/>
                  <a:pt x="21319" y="8747"/>
                </a:cubicBezTo>
                <a:cubicBezTo>
                  <a:pt x="21319" y="8613"/>
                  <a:pt x="21210" y="8503"/>
                  <a:pt x="21075" y="8503"/>
                </a:cubicBezTo>
                <a:close/>
                <a:moveTo>
                  <a:pt x="22294" y="8503"/>
                </a:moveTo>
                <a:cubicBezTo>
                  <a:pt x="22075" y="8503"/>
                  <a:pt x="21965" y="8769"/>
                  <a:pt x="22118" y="8923"/>
                </a:cubicBezTo>
                <a:cubicBezTo>
                  <a:pt x="22169" y="8974"/>
                  <a:pt x="22232" y="8996"/>
                  <a:pt x="22293" y="8996"/>
                </a:cubicBezTo>
                <a:cubicBezTo>
                  <a:pt x="22420" y="8996"/>
                  <a:pt x="22541" y="8898"/>
                  <a:pt x="22541" y="8747"/>
                </a:cubicBezTo>
                <a:cubicBezTo>
                  <a:pt x="22541" y="8613"/>
                  <a:pt x="22429" y="8503"/>
                  <a:pt x="22294" y="8503"/>
                </a:cubicBezTo>
                <a:close/>
                <a:moveTo>
                  <a:pt x="23513" y="8503"/>
                </a:moveTo>
                <a:cubicBezTo>
                  <a:pt x="23294" y="8503"/>
                  <a:pt x="23184" y="8769"/>
                  <a:pt x="23337" y="8923"/>
                </a:cubicBezTo>
                <a:cubicBezTo>
                  <a:pt x="23388" y="8974"/>
                  <a:pt x="23451" y="8996"/>
                  <a:pt x="23512" y="8996"/>
                </a:cubicBezTo>
                <a:cubicBezTo>
                  <a:pt x="23639" y="8996"/>
                  <a:pt x="23761" y="8898"/>
                  <a:pt x="23761" y="8747"/>
                </a:cubicBezTo>
                <a:cubicBezTo>
                  <a:pt x="23761" y="8613"/>
                  <a:pt x="23648" y="8503"/>
                  <a:pt x="23513" y="8503"/>
                </a:cubicBezTo>
                <a:close/>
                <a:moveTo>
                  <a:pt x="24732" y="8503"/>
                </a:moveTo>
                <a:cubicBezTo>
                  <a:pt x="24513" y="8503"/>
                  <a:pt x="24403" y="8769"/>
                  <a:pt x="24557" y="8923"/>
                </a:cubicBezTo>
                <a:cubicBezTo>
                  <a:pt x="24607" y="8974"/>
                  <a:pt x="24670" y="8996"/>
                  <a:pt x="24731" y="8996"/>
                </a:cubicBezTo>
                <a:cubicBezTo>
                  <a:pt x="24858" y="8996"/>
                  <a:pt x="24980" y="8898"/>
                  <a:pt x="24980" y="8747"/>
                </a:cubicBezTo>
                <a:cubicBezTo>
                  <a:pt x="24980" y="8613"/>
                  <a:pt x="24870" y="8503"/>
                  <a:pt x="24732" y="8503"/>
                </a:cubicBezTo>
                <a:close/>
                <a:moveTo>
                  <a:pt x="56440" y="8503"/>
                </a:moveTo>
                <a:cubicBezTo>
                  <a:pt x="56221" y="8503"/>
                  <a:pt x="56111" y="8769"/>
                  <a:pt x="56264" y="8923"/>
                </a:cubicBezTo>
                <a:cubicBezTo>
                  <a:pt x="56315" y="8974"/>
                  <a:pt x="56378" y="8996"/>
                  <a:pt x="56439" y="8996"/>
                </a:cubicBezTo>
                <a:cubicBezTo>
                  <a:pt x="56566" y="8996"/>
                  <a:pt x="56687" y="8898"/>
                  <a:pt x="56687" y="8747"/>
                </a:cubicBezTo>
                <a:cubicBezTo>
                  <a:pt x="56684" y="8613"/>
                  <a:pt x="56575" y="8503"/>
                  <a:pt x="56440" y="8503"/>
                </a:cubicBezTo>
                <a:close/>
                <a:moveTo>
                  <a:pt x="57659" y="8503"/>
                </a:moveTo>
                <a:cubicBezTo>
                  <a:pt x="57440" y="8503"/>
                  <a:pt x="57330" y="8769"/>
                  <a:pt x="57483" y="8923"/>
                </a:cubicBezTo>
                <a:cubicBezTo>
                  <a:pt x="57534" y="8974"/>
                  <a:pt x="57597" y="8996"/>
                  <a:pt x="57658" y="8996"/>
                </a:cubicBezTo>
                <a:cubicBezTo>
                  <a:pt x="57785" y="8996"/>
                  <a:pt x="57907" y="8898"/>
                  <a:pt x="57907" y="8747"/>
                </a:cubicBezTo>
                <a:cubicBezTo>
                  <a:pt x="57907" y="8613"/>
                  <a:pt x="57794" y="8503"/>
                  <a:pt x="57659" y="8503"/>
                </a:cubicBezTo>
                <a:close/>
                <a:moveTo>
                  <a:pt x="58878" y="8503"/>
                </a:moveTo>
                <a:cubicBezTo>
                  <a:pt x="58659" y="8503"/>
                  <a:pt x="58549" y="8769"/>
                  <a:pt x="58703" y="8923"/>
                </a:cubicBezTo>
                <a:cubicBezTo>
                  <a:pt x="58753" y="8974"/>
                  <a:pt x="58816" y="8996"/>
                  <a:pt x="58877" y="8996"/>
                </a:cubicBezTo>
                <a:cubicBezTo>
                  <a:pt x="59004" y="8996"/>
                  <a:pt x="59126" y="8898"/>
                  <a:pt x="59126" y="8747"/>
                </a:cubicBezTo>
                <a:cubicBezTo>
                  <a:pt x="59126" y="8613"/>
                  <a:pt x="59016" y="8503"/>
                  <a:pt x="58878" y="8503"/>
                </a:cubicBezTo>
                <a:close/>
                <a:moveTo>
                  <a:pt x="60097" y="8503"/>
                </a:moveTo>
                <a:cubicBezTo>
                  <a:pt x="59878" y="8503"/>
                  <a:pt x="59768" y="8769"/>
                  <a:pt x="59925" y="8923"/>
                </a:cubicBezTo>
                <a:cubicBezTo>
                  <a:pt x="59975" y="8974"/>
                  <a:pt x="60036" y="8996"/>
                  <a:pt x="60097" y="8996"/>
                </a:cubicBezTo>
                <a:cubicBezTo>
                  <a:pt x="60223" y="8996"/>
                  <a:pt x="60345" y="8898"/>
                  <a:pt x="60345" y="8747"/>
                </a:cubicBezTo>
                <a:cubicBezTo>
                  <a:pt x="60345" y="8613"/>
                  <a:pt x="60235" y="8503"/>
                  <a:pt x="60097" y="8503"/>
                </a:cubicBezTo>
                <a:close/>
                <a:moveTo>
                  <a:pt x="61316" y="8503"/>
                </a:moveTo>
                <a:cubicBezTo>
                  <a:pt x="61097" y="8503"/>
                  <a:pt x="60987" y="8769"/>
                  <a:pt x="61144" y="8923"/>
                </a:cubicBezTo>
                <a:cubicBezTo>
                  <a:pt x="61194" y="8974"/>
                  <a:pt x="61255" y="8996"/>
                  <a:pt x="61316" y="8996"/>
                </a:cubicBezTo>
                <a:cubicBezTo>
                  <a:pt x="61442" y="8996"/>
                  <a:pt x="61564" y="8898"/>
                  <a:pt x="61564" y="8747"/>
                </a:cubicBezTo>
                <a:cubicBezTo>
                  <a:pt x="61564" y="8613"/>
                  <a:pt x="61454" y="8503"/>
                  <a:pt x="61316" y="8503"/>
                </a:cubicBezTo>
                <a:close/>
                <a:moveTo>
                  <a:pt x="62538" y="8503"/>
                </a:moveTo>
                <a:cubicBezTo>
                  <a:pt x="62316" y="8503"/>
                  <a:pt x="62206" y="8769"/>
                  <a:pt x="62363" y="8923"/>
                </a:cubicBezTo>
                <a:cubicBezTo>
                  <a:pt x="62414" y="8974"/>
                  <a:pt x="62476" y="8996"/>
                  <a:pt x="62536" y="8996"/>
                </a:cubicBezTo>
                <a:cubicBezTo>
                  <a:pt x="62663" y="8996"/>
                  <a:pt x="62783" y="8898"/>
                  <a:pt x="62783" y="8747"/>
                </a:cubicBezTo>
                <a:cubicBezTo>
                  <a:pt x="62783" y="8613"/>
                  <a:pt x="62673" y="8503"/>
                  <a:pt x="62538" y="8503"/>
                </a:cubicBezTo>
                <a:close/>
                <a:moveTo>
                  <a:pt x="63757" y="8503"/>
                </a:moveTo>
                <a:cubicBezTo>
                  <a:pt x="63538" y="8503"/>
                  <a:pt x="63425" y="8769"/>
                  <a:pt x="63582" y="8923"/>
                </a:cubicBezTo>
                <a:cubicBezTo>
                  <a:pt x="63633" y="8974"/>
                  <a:pt x="63695" y="8996"/>
                  <a:pt x="63756" y="8996"/>
                </a:cubicBezTo>
                <a:cubicBezTo>
                  <a:pt x="63883" y="8996"/>
                  <a:pt x="64004" y="8898"/>
                  <a:pt x="64002" y="8747"/>
                </a:cubicBezTo>
                <a:cubicBezTo>
                  <a:pt x="64002" y="8613"/>
                  <a:pt x="63892" y="8503"/>
                  <a:pt x="63757" y="8503"/>
                </a:cubicBezTo>
                <a:close/>
                <a:moveTo>
                  <a:pt x="64976" y="8503"/>
                </a:moveTo>
                <a:cubicBezTo>
                  <a:pt x="64757" y="8503"/>
                  <a:pt x="64647" y="8769"/>
                  <a:pt x="64801" y="8923"/>
                </a:cubicBezTo>
                <a:cubicBezTo>
                  <a:pt x="64852" y="8974"/>
                  <a:pt x="64914" y="8996"/>
                  <a:pt x="64975" y="8996"/>
                </a:cubicBezTo>
                <a:cubicBezTo>
                  <a:pt x="65102" y="8996"/>
                  <a:pt x="65224" y="8898"/>
                  <a:pt x="65224" y="8747"/>
                </a:cubicBezTo>
                <a:cubicBezTo>
                  <a:pt x="65224" y="8613"/>
                  <a:pt x="65111" y="8503"/>
                  <a:pt x="64976" y="8503"/>
                </a:cubicBezTo>
                <a:close/>
                <a:moveTo>
                  <a:pt x="66195" y="8503"/>
                </a:moveTo>
                <a:cubicBezTo>
                  <a:pt x="65976" y="8503"/>
                  <a:pt x="65866" y="8769"/>
                  <a:pt x="66020" y="8923"/>
                </a:cubicBezTo>
                <a:cubicBezTo>
                  <a:pt x="66071" y="8974"/>
                  <a:pt x="66133" y="8996"/>
                  <a:pt x="66194" y="8996"/>
                </a:cubicBezTo>
                <a:cubicBezTo>
                  <a:pt x="66321" y="8996"/>
                  <a:pt x="66443" y="8898"/>
                  <a:pt x="66443" y="8747"/>
                </a:cubicBezTo>
                <a:cubicBezTo>
                  <a:pt x="66443" y="8613"/>
                  <a:pt x="66330" y="8503"/>
                  <a:pt x="66195" y="8503"/>
                </a:cubicBezTo>
                <a:close/>
                <a:moveTo>
                  <a:pt x="67414" y="8503"/>
                </a:moveTo>
                <a:cubicBezTo>
                  <a:pt x="67195" y="8503"/>
                  <a:pt x="67085" y="8769"/>
                  <a:pt x="67239" y="8923"/>
                </a:cubicBezTo>
                <a:cubicBezTo>
                  <a:pt x="67290" y="8974"/>
                  <a:pt x="67352" y="8996"/>
                  <a:pt x="67413" y="8996"/>
                </a:cubicBezTo>
                <a:cubicBezTo>
                  <a:pt x="67541" y="8996"/>
                  <a:pt x="67662" y="8898"/>
                  <a:pt x="67662" y="8747"/>
                </a:cubicBezTo>
                <a:cubicBezTo>
                  <a:pt x="67662" y="8613"/>
                  <a:pt x="67552" y="8503"/>
                  <a:pt x="67414" y="8503"/>
                </a:cubicBezTo>
                <a:close/>
                <a:moveTo>
                  <a:pt x="36929" y="8503"/>
                </a:moveTo>
                <a:cubicBezTo>
                  <a:pt x="36706" y="8503"/>
                  <a:pt x="36597" y="8769"/>
                  <a:pt x="36753" y="8923"/>
                </a:cubicBezTo>
                <a:cubicBezTo>
                  <a:pt x="36804" y="8974"/>
                  <a:pt x="36866" y="8997"/>
                  <a:pt x="36927" y="8997"/>
                </a:cubicBezTo>
                <a:cubicBezTo>
                  <a:pt x="37053" y="8997"/>
                  <a:pt x="37173" y="8898"/>
                  <a:pt x="37173" y="8750"/>
                </a:cubicBezTo>
                <a:cubicBezTo>
                  <a:pt x="37173" y="8613"/>
                  <a:pt x="37064" y="8503"/>
                  <a:pt x="36929" y="8503"/>
                </a:cubicBezTo>
                <a:close/>
                <a:moveTo>
                  <a:pt x="38148" y="8503"/>
                </a:moveTo>
                <a:cubicBezTo>
                  <a:pt x="37925" y="8503"/>
                  <a:pt x="37816" y="8769"/>
                  <a:pt x="37972" y="8923"/>
                </a:cubicBezTo>
                <a:cubicBezTo>
                  <a:pt x="38023" y="8974"/>
                  <a:pt x="38086" y="8997"/>
                  <a:pt x="38146" y="8997"/>
                </a:cubicBezTo>
                <a:cubicBezTo>
                  <a:pt x="38272" y="8997"/>
                  <a:pt x="38392" y="8898"/>
                  <a:pt x="38392" y="8750"/>
                </a:cubicBezTo>
                <a:cubicBezTo>
                  <a:pt x="38392" y="8613"/>
                  <a:pt x="38283" y="8503"/>
                  <a:pt x="38148" y="8503"/>
                </a:cubicBezTo>
                <a:close/>
                <a:moveTo>
                  <a:pt x="39367" y="8503"/>
                </a:moveTo>
                <a:cubicBezTo>
                  <a:pt x="39148" y="8503"/>
                  <a:pt x="39038" y="8769"/>
                  <a:pt x="39191" y="8923"/>
                </a:cubicBezTo>
                <a:cubicBezTo>
                  <a:pt x="39242" y="8974"/>
                  <a:pt x="39305" y="8997"/>
                  <a:pt x="39366" y="8997"/>
                </a:cubicBezTo>
                <a:cubicBezTo>
                  <a:pt x="39493" y="8997"/>
                  <a:pt x="39614" y="8898"/>
                  <a:pt x="39614" y="8750"/>
                </a:cubicBezTo>
                <a:cubicBezTo>
                  <a:pt x="39614" y="8613"/>
                  <a:pt x="39502" y="8503"/>
                  <a:pt x="39367" y="8503"/>
                </a:cubicBezTo>
                <a:close/>
                <a:moveTo>
                  <a:pt x="40586" y="8503"/>
                </a:moveTo>
                <a:cubicBezTo>
                  <a:pt x="40367" y="8503"/>
                  <a:pt x="40257" y="8769"/>
                  <a:pt x="40410" y="8923"/>
                </a:cubicBezTo>
                <a:cubicBezTo>
                  <a:pt x="40461" y="8974"/>
                  <a:pt x="40524" y="8997"/>
                  <a:pt x="40585" y="8997"/>
                </a:cubicBezTo>
                <a:cubicBezTo>
                  <a:pt x="40712" y="8997"/>
                  <a:pt x="40834" y="8898"/>
                  <a:pt x="40834" y="8750"/>
                </a:cubicBezTo>
                <a:cubicBezTo>
                  <a:pt x="40834" y="8613"/>
                  <a:pt x="40721" y="8503"/>
                  <a:pt x="40586" y="8503"/>
                </a:cubicBezTo>
                <a:close/>
                <a:moveTo>
                  <a:pt x="41805" y="8503"/>
                </a:moveTo>
                <a:cubicBezTo>
                  <a:pt x="41586" y="8503"/>
                  <a:pt x="41476" y="8769"/>
                  <a:pt x="41630" y="8923"/>
                </a:cubicBezTo>
                <a:cubicBezTo>
                  <a:pt x="41680" y="8974"/>
                  <a:pt x="41743" y="8997"/>
                  <a:pt x="41804" y="8997"/>
                </a:cubicBezTo>
                <a:cubicBezTo>
                  <a:pt x="41931" y="8997"/>
                  <a:pt x="42053" y="8898"/>
                  <a:pt x="42053" y="8750"/>
                </a:cubicBezTo>
                <a:cubicBezTo>
                  <a:pt x="42053" y="8613"/>
                  <a:pt x="41943" y="8503"/>
                  <a:pt x="41805" y="8503"/>
                </a:cubicBezTo>
                <a:close/>
                <a:moveTo>
                  <a:pt x="43024" y="8503"/>
                </a:moveTo>
                <a:cubicBezTo>
                  <a:pt x="42805" y="8503"/>
                  <a:pt x="42695" y="8769"/>
                  <a:pt x="42852" y="8923"/>
                </a:cubicBezTo>
                <a:cubicBezTo>
                  <a:pt x="42902" y="8974"/>
                  <a:pt x="42964" y="8997"/>
                  <a:pt x="43024" y="8997"/>
                </a:cubicBezTo>
                <a:cubicBezTo>
                  <a:pt x="43150" y="8997"/>
                  <a:pt x="43272" y="8898"/>
                  <a:pt x="43272" y="8750"/>
                </a:cubicBezTo>
                <a:cubicBezTo>
                  <a:pt x="43272" y="8613"/>
                  <a:pt x="43162" y="8503"/>
                  <a:pt x="43024" y="8503"/>
                </a:cubicBezTo>
                <a:close/>
                <a:moveTo>
                  <a:pt x="44243" y="8503"/>
                </a:moveTo>
                <a:cubicBezTo>
                  <a:pt x="44024" y="8503"/>
                  <a:pt x="43914" y="8769"/>
                  <a:pt x="44071" y="8923"/>
                </a:cubicBezTo>
                <a:cubicBezTo>
                  <a:pt x="44121" y="8974"/>
                  <a:pt x="44183" y="8997"/>
                  <a:pt x="44243" y="8997"/>
                </a:cubicBezTo>
                <a:cubicBezTo>
                  <a:pt x="44369" y="8997"/>
                  <a:pt x="44491" y="8898"/>
                  <a:pt x="44491" y="8750"/>
                </a:cubicBezTo>
                <a:cubicBezTo>
                  <a:pt x="44491" y="8613"/>
                  <a:pt x="44381" y="8503"/>
                  <a:pt x="44243" y="8503"/>
                </a:cubicBezTo>
                <a:close/>
                <a:moveTo>
                  <a:pt x="44105" y="9766"/>
                </a:moveTo>
                <a:lnTo>
                  <a:pt x="44105" y="9766"/>
                </a:lnTo>
                <a:cubicBezTo>
                  <a:pt x="44086" y="9778"/>
                  <a:pt x="44068" y="9794"/>
                  <a:pt x="44052" y="9813"/>
                </a:cubicBezTo>
                <a:cubicBezTo>
                  <a:pt x="44071" y="9797"/>
                  <a:pt x="44086" y="9781"/>
                  <a:pt x="44105" y="9766"/>
                </a:cubicBezTo>
                <a:close/>
                <a:moveTo>
                  <a:pt x="24723" y="9722"/>
                </a:moveTo>
                <a:cubicBezTo>
                  <a:pt x="24591" y="9728"/>
                  <a:pt x="24484" y="9835"/>
                  <a:pt x="24484" y="9969"/>
                </a:cubicBezTo>
                <a:cubicBezTo>
                  <a:pt x="24484" y="9991"/>
                  <a:pt x="24488" y="10010"/>
                  <a:pt x="24494" y="10032"/>
                </a:cubicBezTo>
                <a:cubicBezTo>
                  <a:pt x="24578" y="9935"/>
                  <a:pt x="24654" y="9832"/>
                  <a:pt x="24723" y="9722"/>
                </a:cubicBezTo>
                <a:close/>
                <a:moveTo>
                  <a:pt x="7659" y="9722"/>
                </a:moveTo>
                <a:cubicBezTo>
                  <a:pt x="7574" y="9722"/>
                  <a:pt x="7496" y="9766"/>
                  <a:pt x="7449" y="9838"/>
                </a:cubicBezTo>
                <a:cubicBezTo>
                  <a:pt x="7590" y="9922"/>
                  <a:pt x="7734" y="10004"/>
                  <a:pt x="7878" y="10082"/>
                </a:cubicBezTo>
                <a:cubicBezTo>
                  <a:pt x="7963" y="9916"/>
                  <a:pt x="7844" y="9722"/>
                  <a:pt x="7659" y="9722"/>
                </a:cubicBezTo>
                <a:close/>
                <a:moveTo>
                  <a:pt x="38148" y="9722"/>
                </a:moveTo>
                <a:cubicBezTo>
                  <a:pt x="37985" y="9722"/>
                  <a:pt x="37869" y="9872"/>
                  <a:pt x="37910" y="10029"/>
                </a:cubicBezTo>
                <a:cubicBezTo>
                  <a:pt x="38019" y="10085"/>
                  <a:pt x="38132" y="10142"/>
                  <a:pt x="38248" y="10195"/>
                </a:cubicBezTo>
                <a:cubicBezTo>
                  <a:pt x="38489" y="10085"/>
                  <a:pt x="38414" y="9722"/>
                  <a:pt x="38148" y="9722"/>
                </a:cubicBezTo>
                <a:close/>
                <a:moveTo>
                  <a:pt x="67413" y="9721"/>
                </a:moveTo>
                <a:cubicBezTo>
                  <a:pt x="67281" y="9721"/>
                  <a:pt x="67167" y="9829"/>
                  <a:pt x="67167" y="9969"/>
                </a:cubicBezTo>
                <a:cubicBezTo>
                  <a:pt x="67167" y="10073"/>
                  <a:pt x="67236" y="10170"/>
                  <a:pt x="67336" y="10201"/>
                </a:cubicBezTo>
                <a:cubicBezTo>
                  <a:pt x="67380" y="10045"/>
                  <a:pt x="67421" y="9885"/>
                  <a:pt x="67458" y="9725"/>
                </a:cubicBezTo>
                <a:cubicBezTo>
                  <a:pt x="67443" y="9722"/>
                  <a:pt x="67428" y="9721"/>
                  <a:pt x="67413" y="9721"/>
                </a:cubicBezTo>
                <a:close/>
                <a:moveTo>
                  <a:pt x="8878" y="9722"/>
                </a:moveTo>
                <a:cubicBezTo>
                  <a:pt x="8659" y="9722"/>
                  <a:pt x="8549" y="9988"/>
                  <a:pt x="8706" y="10142"/>
                </a:cubicBezTo>
                <a:cubicBezTo>
                  <a:pt x="8756" y="10193"/>
                  <a:pt x="8818" y="10216"/>
                  <a:pt x="8878" y="10216"/>
                </a:cubicBezTo>
                <a:cubicBezTo>
                  <a:pt x="9004" y="10216"/>
                  <a:pt x="9126" y="10117"/>
                  <a:pt x="9126" y="9969"/>
                </a:cubicBezTo>
                <a:cubicBezTo>
                  <a:pt x="9126" y="9832"/>
                  <a:pt x="9016" y="9722"/>
                  <a:pt x="8878" y="9722"/>
                </a:cubicBezTo>
                <a:close/>
                <a:moveTo>
                  <a:pt x="10097" y="9722"/>
                </a:moveTo>
                <a:cubicBezTo>
                  <a:pt x="9878" y="9722"/>
                  <a:pt x="9768" y="9988"/>
                  <a:pt x="9925" y="10142"/>
                </a:cubicBezTo>
                <a:cubicBezTo>
                  <a:pt x="9975" y="10193"/>
                  <a:pt x="10037" y="10216"/>
                  <a:pt x="10097" y="10216"/>
                </a:cubicBezTo>
                <a:cubicBezTo>
                  <a:pt x="10223" y="10216"/>
                  <a:pt x="10345" y="10117"/>
                  <a:pt x="10345" y="9969"/>
                </a:cubicBezTo>
                <a:cubicBezTo>
                  <a:pt x="10345" y="9832"/>
                  <a:pt x="10235" y="9722"/>
                  <a:pt x="10097" y="9722"/>
                </a:cubicBezTo>
                <a:close/>
                <a:moveTo>
                  <a:pt x="11319" y="9722"/>
                </a:moveTo>
                <a:cubicBezTo>
                  <a:pt x="11097" y="9722"/>
                  <a:pt x="10987" y="9988"/>
                  <a:pt x="11144" y="10142"/>
                </a:cubicBezTo>
                <a:cubicBezTo>
                  <a:pt x="11194" y="10193"/>
                  <a:pt x="11256" y="10216"/>
                  <a:pt x="11316" y="10216"/>
                </a:cubicBezTo>
                <a:cubicBezTo>
                  <a:pt x="11442" y="10216"/>
                  <a:pt x="11564" y="10117"/>
                  <a:pt x="11564" y="9969"/>
                </a:cubicBezTo>
                <a:cubicBezTo>
                  <a:pt x="11564" y="9832"/>
                  <a:pt x="11454" y="9722"/>
                  <a:pt x="11319" y="9722"/>
                </a:cubicBezTo>
                <a:close/>
                <a:moveTo>
                  <a:pt x="12538" y="9722"/>
                </a:moveTo>
                <a:cubicBezTo>
                  <a:pt x="12316" y="9722"/>
                  <a:pt x="12206" y="9988"/>
                  <a:pt x="12363" y="10142"/>
                </a:cubicBezTo>
                <a:cubicBezTo>
                  <a:pt x="12414" y="10193"/>
                  <a:pt x="12476" y="10216"/>
                  <a:pt x="12537" y="10216"/>
                </a:cubicBezTo>
                <a:cubicBezTo>
                  <a:pt x="12663" y="10216"/>
                  <a:pt x="12783" y="10117"/>
                  <a:pt x="12783" y="9969"/>
                </a:cubicBezTo>
                <a:cubicBezTo>
                  <a:pt x="12783" y="9832"/>
                  <a:pt x="12673" y="9722"/>
                  <a:pt x="12538" y="9722"/>
                </a:cubicBezTo>
                <a:close/>
                <a:moveTo>
                  <a:pt x="13757" y="9722"/>
                </a:moveTo>
                <a:cubicBezTo>
                  <a:pt x="13538" y="9722"/>
                  <a:pt x="13425" y="9988"/>
                  <a:pt x="13582" y="10142"/>
                </a:cubicBezTo>
                <a:cubicBezTo>
                  <a:pt x="13633" y="10193"/>
                  <a:pt x="13695" y="10216"/>
                  <a:pt x="13757" y="10216"/>
                </a:cubicBezTo>
                <a:cubicBezTo>
                  <a:pt x="13884" y="10216"/>
                  <a:pt x="14005" y="10117"/>
                  <a:pt x="14005" y="9969"/>
                </a:cubicBezTo>
                <a:cubicBezTo>
                  <a:pt x="14005" y="9832"/>
                  <a:pt x="13892" y="9722"/>
                  <a:pt x="13757" y="9722"/>
                </a:cubicBezTo>
                <a:close/>
                <a:moveTo>
                  <a:pt x="14976" y="9722"/>
                </a:moveTo>
                <a:cubicBezTo>
                  <a:pt x="14757" y="9722"/>
                  <a:pt x="14647" y="9988"/>
                  <a:pt x="14801" y="10142"/>
                </a:cubicBezTo>
                <a:cubicBezTo>
                  <a:pt x="14852" y="10193"/>
                  <a:pt x="14915" y="10216"/>
                  <a:pt x="14976" y="10216"/>
                </a:cubicBezTo>
                <a:cubicBezTo>
                  <a:pt x="15103" y="10216"/>
                  <a:pt x="15224" y="10117"/>
                  <a:pt x="15224" y="9969"/>
                </a:cubicBezTo>
                <a:cubicBezTo>
                  <a:pt x="15224" y="9832"/>
                  <a:pt x="15111" y="9722"/>
                  <a:pt x="14976" y="9722"/>
                </a:cubicBezTo>
                <a:close/>
                <a:moveTo>
                  <a:pt x="16196" y="9722"/>
                </a:moveTo>
                <a:cubicBezTo>
                  <a:pt x="15976" y="9722"/>
                  <a:pt x="15866" y="9988"/>
                  <a:pt x="16020" y="10142"/>
                </a:cubicBezTo>
                <a:cubicBezTo>
                  <a:pt x="16071" y="10193"/>
                  <a:pt x="16134" y="10216"/>
                  <a:pt x="16195" y="10216"/>
                </a:cubicBezTo>
                <a:cubicBezTo>
                  <a:pt x="16322" y="10216"/>
                  <a:pt x="16443" y="10117"/>
                  <a:pt x="16443" y="9969"/>
                </a:cubicBezTo>
                <a:cubicBezTo>
                  <a:pt x="16443" y="9832"/>
                  <a:pt x="16333" y="9722"/>
                  <a:pt x="16196" y="9722"/>
                </a:cubicBezTo>
                <a:close/>
                <a:moveTo>
                  <a:pt x="17415" y="9722"/>
                </a:moveTo>
                <a:cubicBezTo>
                  <a:pt x="17195" y="9722"/>
                  <a:pt x="17086" y="9988"/>
                  <a:pt x="17242" y="10142"/>
                </a:cubicBezTo>
                <a:cubicBezTo>
                  <a:pt x="17292" y="10193"/>
                  <a:pt x="17354" y="10216"/>
                  <a:pt x="17415" y="10216"/>
                </a:cubicBezTo>
                <a:cubicBezTo>
                  <a:pt x="17541" y="10216"/>
                  <a:pt x="17662" y="10117"/>
                  <a:pt x="17662" y="9969"/>
                </a:cubicBezTo>
                <a:cubicBezTo>
                  <a:pt x="17662" y="9832"/>
                  <a:pt x="17552" y="9722"/>
                  <a:pt x="17415" y="9722"/>
                </a:cubicBezTo>
                <a:close/>
                <a:moveTo>
                  <a:pt x="18634" y="9722"/>
                </a:moveTo>
                <a:cubicBezTo>
                  <a:pt x="18414" y="9722"/>
                  <a:pt x="18305" y="9988"/>
                  <a:pt x="18461" y="10142"/>
                </a:cubicBezTo>
                <a:cubicBezTo>
                  <a:pt x="18511" y="10193"/>
                  <a:pt x="18573" y="10216"/>
                  <a:pt x="18634" y="10216"/>
                </a:cubicBezTo>
                <a:cubicBezTo>
                  <a:pt x="18760" y="10216"/>
                  <a:pt x="18881" y="10117"/>
                  <a:pt x="18881" y="9969"/>
                </a:cubicBezTo>
                <a:cubicBezTo>
                  <a:pt x="18881" y="9832"/>
                  <a:pt x="18772" y="9722"/>
                  <a:pt x="18634" y="9722"/>
                </a:cubicBezTo>
                <a:close/>
                <a:moveTo>
                  <a:pt x="19856" y="9722"/>
                </a:moveTo>
                <a:cubicBezTo>
                  <a:pt x="19633" y="9722"/>
                  <a:pt x="19524" y="9988"/>
                  <a:pt x="19680" y="10142"/>
                </a:cubicBezTo>
                <a:cubicBezTo>
                  <a:pt x="19730" y="10193"/>
                  <a:pt x="19792" y="10216"/>
                  <a:pt x="19853" y="10216"/>
                </a:cubicBezTo>
                <a:cubicBezTo>
                  <a:pt x="19979" y="10216"/>
                  <a:pt x="20100" y="10117"/>
                  <a:pt x="20100" y="9969"/>
                </a:cubicBezTo>
                <a:cubicBezTo>
                  <a:pt x="20100" y="9832"/>
                  <a:pt x="19991" y="9722"/>
                  <a:pt x="19856" y="9722"/>
                </a:cubicBezTo>
                <a:close/>
                <a:moveTo>
                  <a:pt x="21075" y="9722"/>
                </a:moveTo>
                <a:cubicBezTo>
                  <a:pt x="20852" y="9722"/>
                  <a:pt x="20743" y="9988"/>
                  <a:pt x="20899" y="10142"/>
                </a:cubicBezTo>
                <a:cubicBezTo>
                  <a:pt x="20950" y="10193"/>
                  <a:pt x="21013" y="10216"/>
                  <a:pt x="21073" y="10216"/>
                </a:cubicBezTo>
                <a:cubicBezTo>
                  <a:pt x="21199" y="10216"/>
                  <a:pt x="21319" y="10117"/>
                  <a:pt x="21319" y="9969"/>
                </a:cubicBezTo>
                <a:cubicBezTo>
                  <a:pt x="21319" y="9832"/>
                  <a:pt x="21210" y="9722"/>
                  <a:pt x="21075" y="9722"/>
                </a:cubicBezTo>
                <a:close/>
                <a:moveTo>
                  <a:pt x="22294" y="9722"/>
                </a:moveTo>
                <a:cubicBezTo>
                  <a:pt x="22075" y="9722"/>
                  <a:pt x="21965" y="9988"/>
                  <a:pt x="22118" y="10142"/>
                </a:cubicBezTo>
                <a:cubicBezTo>
                  <a:pt x="22169" y="10193"/>
                  <a:pt x="22232" y="10216"/>
                  <a:pt x="22293" y="10216"/>
                </a:cubicBezTo>
                <a:cubicBezTo>
                  <a:pt x="22420" y="10216"/>
                  <a:pt x="22541" y="10117"/>
                  <a:pt x="22541" y="9969"/>
                </a:cubicBezTo>
                <a:cubicBezTo>
                  <a:pt x="22541" y="9832"/>
                  <a:pt x="22429" y="9722"/>
                  <a:pt x="22294" y="9722"/>
                </a:cubicBezTo>
                <a:close/>
                <a:moveTo>
                  <a:pt x="23513" y="9722"/>
                </a:moveTo>
                <a:cubicBezTo>
                  <a:pt x="23294" y="9722"/>
                  <a:pt x="23184" y="9988"/>
                  <a:pt x="23337" y="10142"/>
                </a:cubicBezTo>
                <a:cubicBezTo>
                  <a:pt x="23388" y="10193"/>
                  <a:pt x="23451" y="10216"/>
                  <a:pt x="23512" y="10216"/>
                </a:cubicBezTo>
                <a:cubicBezTo>
                  <a:pt x="23639" y="10216"/>
                  <a:pt x="23761" y="10117"/>
                  <a:pt x="23761" y="9969"/>
                </a:cubicBezTo>
                <a:cubicBezTo>
                  <a:pt x="23761" y="9832"/>
                  <a:pt x="23648" y="9722"/>
                  <a:pt x="23513" y="9722"/>
                </a:cubicBezTo>
                <a:close/>
                <a:moveTo>
                  <a:pt x="39367" y="9722"/>
                </a:moveTo>
                <a:cubicBezTo>
                  <a:pt x="39148" y="9722"/>
                  <a:pt x="39038" y="9988"/>
                  <a:pt x="39191" y="10142"/>
                </a:cubicBezTo>
                <a:cubicBezTo>
                  <a:pt x="39242" y="10193"/>
                  <a:pt x="39305" y="10216"/>
                  <a:pt x="39366" y="10216"/>
                </a:cubicBezTo>
                <a:cubicBezTo>
                  <a:pt x="39493" y="10216"/>
                  <a:pt x="39614" y="10117"/>
                  <a:pt x="39614" y="9969"/>
                </a:cubicBezTo>
                <a:cubicBezTo>
                  <a:pt x="39614" y="9832"/>
                  <a:pt x="39502" y="9722"/>
                  <a:pt x="39367" y="9722"/>
                </a:cubicBezTo>
                <a:close/>
                <a:moveTo>
                  <a:pt x="40586" y="9722"/>
                </a:moveTo>
                <a:cubicBezTo>
                  <a:pt x="40367" y="9722"/>
                  <a:pt x="40257" y="9988"/>
                  <a:pt x="40410" y="10142"/>
                </a:cubicBezTo>
                <a:cubicBezTo>
                  <a:pt x="40461" y="10193"/>
                  <a:pt x="40524" y="10216"/>
                  <a:pt x="40585" y="10216"/>
                </a:cubicBezTo>
                <a:cubicBezTo>
                  <a:pt x="40712" y="10216"/>
                  <a:pt x="40834" y="10117"/>
                  <a:pt x="40834" y="9969"/>
                </a:cubicBezTo>
                <a:cubicBezTo>
                  <a:pt x="40834" y="9832"/>
                  <a:pt x="40721" y="9722"/>
                  <a:pt x="40586" y="9722"/>
                </a:cubicBezTo>
                <a:close/>
                <a:moveTo>
                  <a:pt x="41805" y="9722"/>
                </a:moveTo>
                <a:cubicBezTo>
                  <a:pt x="41586" y="9722"/>
                  <a:pt x="41476" y="9988"/>
                  <a:pt x="41630" y="10142"/>
                </a:cubicBezTo>
                <a:cubicBezTo>
                  <a:pt x="41680" y="10193"/>
                  <a:pt x="41743" y="10216"/>
                  <a:pt x="41804" y="10216"/>
                </a:cubicBezTo>
                <a:cubicBezTo>
                  <a:pt x="41931" y="10216"/>
                  <a:pt x="42053" y="10117"/>
                  <a:pt x="42053" y="9969"/>
                </a:cubicBezTo>
                <a:cubicBezTo>
                  <a:pt x="42053" y="9832"/>
                  <a:pt x="41943" y="9722"/>
                  <a:pt x="41805" y="9722"/>
                </a:cubicBezTo>
                <a:close/>
                <a:moveTo>
                  <a:pt x="43024" y="9722"/>
                </a:moveTo>
                <a:cubicBezTo>
                  <a:pt x="42805" y="9722"/>
                  <a:pt x="42695" y="9988"/>
                  <a:pt x="42852" y="10142"/>
                </a:cubicBezTo>
                <a:cubicBezTo>
                  <a:pt x="42902" y="10193"/>
                  <a:pt x="42964" y="10216"/>
                  <a:pt x="43024" y="10216"/>
                </a:cubicBezTo>
                <a:cubicBezTo>
                  <a:pt x="43150" y="10216"/>
                  <a:pt x="43272" y="10117"/>
                  <a:pt x="43272" y="9969"/>
                </a:cubicBezTo>
                <a:cubicBezTo>
                  <a:pt x="43272" y="9832"/>
                  <a:pt x="43162" y="9722"/>
                  <a:pt x="43024" y="9722"/>
                </a:cubicBezTo>
                <a:close/>
                <a:moveTo>
                  <a:pt x="56440" y="9722"/>
                </a:moveTo>
                <a:cubicBezTo>
                  <a:pt x="56221" y="9722"/>
                  <a:pt x="56111" y="9988"/>
                  <a:pt x="56264" y="10142"/>
                </a:cubicBezTo>
                <a:cubicBezTo>
                  <a:pt x="56315" y="10193"/>
                  <a:pt x="56378" y="10216"/>
                  <a:pt x="56439" y="10216"/>
                </a:cubicBezTo>
                <a:cubicBezTo>
                  <a:pt x="56566" y="10216"/>
                  <a:pt x="56687" y="10117"/>
                  <a:pt x="56687" y="9969"/>
                </a:cubicBezTo>
                <a:cubicBezTo>
                  <a:pt x="56687" y="9832"/>
                  <a:pt x="56575" y="9722"/>
                  <a:pt x="56440" y="9722"/>
                </a:cubicBezTo>
                <a:close/>
                <a:moveTo>
                  <a:pt x="57659" y="9722"/>
                </a:moveTo>
                <a:cubicBezTo>
                  <a:pt x="57440" y="9722"/>
                  <a:pt x="57330" y="9988"/>
                  <a:pt x="57483" y="10142"/>
                </a:cubicBezTo>
                <a:cubicBezTo>
                  <a:pt x="57534" y="10193"/>
                  <a:pt x="57597" y="10216"/>
                  <a:pt x="57658" y="10216"/>
                </a:cubicBezTo>
                <a:cubicBezTo>
                  <a:pt x="57785" y="10216"/>
                  <a:pt x="57907" y="10117"/>
                  <a:pt x="57907" y="9969"/>
                </a:cubicBezTo>
                <a:cubicBezTo>
                  <a:pt x="57907" y="9832"/>
                  <a:pt x="57794" y="9722"/>
                  <a:pt x="57659" y="9722"/>
                </a:cubicBezTo>
                <a:close/>
                <a:moveTo>
                  <a:pt x="58878" y="9722"/>
                </a:moveTo>
                <a:cubicBezTo>
                  <a:pt x="58659" y="9722"/>
                  <a:pt x="58549" y="9988"/>
                  <a:pt x="58703" y="10142"/>
                </a:cubicBezTo>
                <a:cubicBezTo>
                  <a:pt x="58753" y="10193"/>
                  <a:pt x="58816" y="10216"/>
                  <a:pt x="58877" y="10216"/>
                </a:cubicBezTo>
                <a:cubicBezTo>
                  <a:pt x="59004" y="10216"/>
                  <a:pt x="59126" y="10117"/>
                  <a:pt x="59126" y="9969"/>
                </a:cubicBezTo>
                <a:cubicBezTo>
                  <a:pt x="59126" y="9832"/>
                  <a:pt x="59016" y="9722"/>
                  <a:pt x="58878" y="9722"/>
                </a:cubicBezTo>
                <a:close/>
                <a:moveTo>
                  <a:pt x="60097" y="9722"/>
                </a:moveTo>
                <a:cubicBezTo>
                  <a:pt x="59878" y="9722"/>
                  <a:pt x="59768" y="9988"/>
                  <a:pt x="59925" y="10142"/>
                </a:cubicBezTo>
                <a:cubicBezTo>
                  <a:pt x="59975" y="10193"/>
                  <a:pt x="60037" y="10216"/>
                  <a:pt x="60097" y="10216"/>
                </a:cubicBezTo>
                <a:cubicBezTo>
                  <a:pt x="60223" y="10216"/>
                  <a:pt x="60345" y="10117"/>
                  <a:pt x="60345" y="9969"/>
                </a:cubicBezTo>
                <a:cubicBezTo>
                  <a:pt x="60345" y="9832"/>
                  <a:pt x="60235" y="9722"/>
                  <a:pt x="60097" y="9722"/>
                </a:cubicBezTo>
                <a:close/>
                <a:moveTo>
                  <a:pt x="61316" y="9722"/>
                </a:moveTo>
                <a:cubicBezTo>
                  <a:pt x="61097" y="9722"/>
                  <a:pt x="60987" y="9988"/>
                  <a:pt x="61144" y="10142"/>
                </a:cubicBezTo>
                <a:cubicBezTo>
                  <a:pt x="61194" y="10193"/>
                  <a:pt x="61256" y="10216"/>
                  <a:pt x="61316" y="10216"/>
                </a:cubicBezTo>
                <a:cubicBezTo>
                  <a:pt x="61442" y="10216"/>
                  <a:pt x="61564" y="10117"/>
                  <a:pt x="61564" y="9969"/>
                </a:cubicBezTo>
                <a:cubicBezTo>
                  <a:pt x="61564" y="9832"/>
                  <a:pt x="61454" y="9722"/>
                  <a:pt x="61316" y="9722"/>
                </a:cubicBezTo>
                <a:close/>
                <a:moveTo>
                  <a:pt x="62538" y="9722"/>
                </a:moveTo>
                <a:cubicBezTo>
                  <a:pt x="62316" y="9722"/>
                  <a:pt x="62206" y="9988"/>
                  <a:pt x="62363" y="10142"/>
                </a:cubicBezTo>
                <a:cubicBezTo>
                  <a:pt x="62414" y="10193"/>
                  <a:pt x="62476" y="10216"/>
                  <a:pt x="62537" y="10216"/>
                </a:cubicBezTo>
                <a:cubicBezTo>
                  <a:pt x="62663" y="10216"/>
                  <a:pt x="62783" y="10117"/>
                  <a:pt x="62783" y="9969"/>
                </a:cubicBezTo>
                <a:cubicBezTo>
                  <a:pt x="62783" y="9832"/>
                  <a:pt x="62673" y="9722"/>
                  <a:pt x="62538" y="9722"/>
                </a:cubicBezTo>
                <a:close/>
                <a:moveTo>
                  <a:pt x="63757" y="9722"/>
                </a:moveTo>
                <a:cubicBezTo>
                  <a:pt x="63538" y="9722"/>
                  <a:pt x="63425" y="9988"/>
                  <a:pt x="63582" y="10142"/>
                </a:cubicBezTo>
                <a:cubicBezTo>
                  <a:pt x="63633" y="10193"/>
                  <a:pt x="63695" y="10216"/>
                  <a:pt x="63756" y="10216"/>
                </a:cubicBezTo>
                <a:cubicBezTo>
                  <a:pt x="63882" y="10216"/>
                  <a:pt x="64002" y="10117"/>
                  <a:pt x="64002" y="9969"/>
                </a:cubicBezTo>
                <a:cubicBezTo>
                  <a:pt x="64002" y="9832"/>
                  <a:pt x="63892" y="9722"/>
                  <a:pt x="63757" y="9722"/>
                </a:cubicBezTo>
                <a:close/>
                <a:moveTo>
                  <a:pt x="64976" y="9722"/>
                </a:moveTo>
                <a:cubicBezTo>
                  <a:pt x="64757" y="9722"/>
                  <a:pt x="64647" y="9988"/>
                  <a:pt x="64801" y="10142"/>
                </a:cubicBezTo>
                <a:cubicBezTo>
                  <a:pt x="64852" y="10193"/>
                  <a:pt x="64914" y="10216"/>
                  <a:pt x="64976" y="10216"/>
                </a:cubicBezTo>
                <a:cubicBezTo>
                  <a:pt x="65103" y="10216"/>
                  <a:pt x="65224" y="10117"/>
                  <a:pt x="65224" y="9969"/>
                </a:cubicBezTo>
                <a:cubicBezTo>
                  <a:pt x="65224" y="9832"/>
                  <a:pt x="65111" y="9722"/>
                  <a:pt x="64976" y="9722"/>
                </a:cubicBezTo>
                <a:close/>
                <a:moveTo>
                  <a:pt x="66195" y="9722"/>
                </a:moveTo>
                <a:cubicBezTo>
                  <a:pt x="65976" y="9722"/>
                  <a:pt x="65866" y="9988"/>
                  <a:pt x="66020" y="10142"/>
                </a:cubicBezTo>
                <a:cubicBezTo>
                  <a:pt x="66071" y="10193"/>
                  <a:pt x="66133" y="10216"/>
                  <a:pt x="66195" y="10216"/>
                </a:cubicBezTo>
                <a:cubicBezTo>
                  <a:pt x="66322" y="10216"/>
                  <a:pt x="66443" y="10117"/>
                  <a:pt x="66443" y="9969"/>
                </a:cubicBezTo>
                <a:cubicBezTo>
                  <a:pt x="66443" y="9832"/>
                  <a:pt x="66330" y="9722"/>
                  <a:pt x="66195" y="9722"/>
                </a:cubicBezTo>
                <a:close/>
                <a:moveTo>
                  <a:pt x="10097" y="10941"/>
                </a:moveTo>
                <a:cubicBezTo>
                  <a:pt x="10025" y="10941"/>
                  <a:pt x="9956" y="10972"/>
                  <a:pt x="9912" y="11029"/>
                </a:cubicBezTo>
                <a:cubicBezTo>
                  <a:pt x="10056" y="11085"/>
                  <a:pt x="10201" y="11138"/>
                  <a:pt x="10345" y="11192"/>
                </a:cubicBezTo>
                <a:lnTo>
                  <a:pt x="10345" y="11188"/>
                </a:lnTo>
                <a:cubicBezTo>
                  <a:pt x="10345" y="11051"/>
                  <a:pt x="10235" y="10941"/>
                  <a:pt x="10097" y="10941"/>
                </a:cubicBezTo>
                <a:close/>
                <a:moveTo>
                  <a:pt x="56440" y="10941"/>
                </a:moveTo>
                <a:cubicBezTo>
                  <a:pt x="56221" y="10941"/>
                  <a:pt x="56111" y="11207"/>
                  <a:pt x="56264" y="11361"/>
                </a:cubicBezTo>
                <a:cubicBezTo>
                  <a:pt x="56315" y="11412"/>
                  <a:pt x="56378" y="11435"/>
                  <a:pt x="56439" y="11435"/>
                </a:cubicBezTo>
                <a:cubicBezTo>
                  <a:pt x="56566" y="11435"/>
                  <a:pt x="56687" y="11337"/>
                  <a:pt x="56687" y="11188"/>
                </a:cubicBezTo>
                <a:cubicBezTo>
                  <a:pt x="56687" y="11051"/>
                  <a:pt x="56575" y="10941"/>
                  <a:pt x="56440" y="10941"/>
                </a:cubicBezTo>
                <a:close/>
                <a:moveTo>
                  <a:pt x="57659" y="10941"/>
                </a:moveTo>
                <a:cubicBezTo>
                  <a:pt x="57440" y="10941"/>
                  <a:pt x="57330" y="11207"/>
                  <a:pt x="57483" y="11361"/>
                </a:cubicBezTo>
                <a:cubicBezTo>
                  <a:pt x="57534" y="11412"/>
                  <a:pt x="57597" y="11435"/>
                  <a:pt x="57658" y="11435"/>
                </a:cubicBezTo>
                <a:cubicBezTo>
                  <a:pt x="57785" y="11435"/>
                  <a:pt x="57907" y="11337"/>
                  <a:pt x="57907" y="11188"/>
                </a:cubicBezTo>
                <a:cubicBezTo>
                  <a:pt x="57907" y="11051"/>
                  <a:pt x="57794" y="10941"/>
                  <a:pt x="57659" y="10941"/>
                </a:cubicBezTo>
                <a:close/>
                <a:moveTo>
                  <a:pt x="58878" y="10941"/>
                </a:moveTo>
                <a:cubicBezTo>
                  <a:pt x="58659" y="10941"/>
                  <a:pt x="58549" y="11207"/>
                  <a:pt x="58703" y="11361"/>
                </a:cubicBezTo>
                <a:cubicBezTo>
                  <a:pt x="58753" y="11412"/>
                  <a:pt x="58816" y="11435"/>
                  <a:pt x="58877" y="11435"/>
                </a:cubicBezTo>
                <a:cubicBezTo>
                  <a:pt x="59004" y="11435"/>
                  <a:pt x="59126" y="11337"/>
                  <a:pt x="59126" y="11188"/>
                </a:cubicBezTo>
                <a:cubicBezTo>
                  <a:pt x="59126" y="11051"/>
                  <a:pt x="59016" y="10941"/>
                  <a:pt x="58878" y="10941"/>
                </a:cubicBezTo>
                <a:close/>
                <a:moveTo>
                  <a:pt x="60097" y="10941"/>
                </a:moveTo>
                <a:cubicBezTo>
                  <a:pt x="59878" y="10941"/>
                  <a:pt x="59768" y="11207"/>
                  <a:pt x="59925" y="11361"/>
                </a:cubicBezTo>
                <a:cubicBezTo>
                  <a:pt x="59975" y="11412"/>
                  <a:pt x="60037" y="11435"/>
                  <a:pt x="60097" y="11435"/>
                </a:cubicBezTo>
                <a:cubicBezTo>
                  <a:pt x="60223" y="11435"/>
                  <a:pt x="60345" y="11337"/>
                  <a:pt x="60345" y="11188"/>
                </a:cubicBezTo>
                <a:cubicBezTo>
                  <a:pt x="60345" y="11051"/>
                  <a:pt x="60235" y="10941"/>
                  <a:pt x="60097" y="10941"/>
                </a:cubicBezTo>
                <a:close/>
                <a:moveTo>
                  <a:pt x="61316" y="10941"/>
                </a:moveTo>
                <a:cubicBezTo>
                  <a:pt x="61097" y="10941"/>
                  <a:pt x="60987" y="11207"/>
                  <a:pt x="61144" y="11361"/>
                </a:cubicBezTo>
                <a:cubicBezTo>
                  <a:pt x="61194" y="11412"/>
                  <a:pt x="61256" y="11435"/>
                  <a:pt x="61316" y="11435"/>
                </a:cubicBezTo>
                <a:cubicBezTo>
                  <a:pt x="61442" y="11435"/>
                  <a:pt x="61564" y="11337"/>
                  <a:pt x="61564" y="11188"/>
                </a:cubicBezTo>
                <a:cubicBezTo>
                  <a:pt x="61564" y="11051"/>
                  <a:pt x="61454" y="10941"/>
                  <a:pt x="61316" y="10941"/>
                </a:cubicBezTo>
                <a:close/>
                <a:moveTo>
                  <a:pt x="62538" y="10941"/>
                </a:moveTo>
                <a:cubicBezTo>
                  <a:pt x="62316" y="10941"/>
                  <a:pt x="62206" y="11207"/>
                  <a:pt x="62363" y="11361"/>
                </a:cubicBezTo>
                <a:cubicBezTo>
                  <a:pt x="62414" y="11412"/>
                  <a:pt x="62476" y="11435"/>
                  <a:pt x="62537" y="11435"/>
                </a:cubicBezTo>
                <a:cubicBezTo>
                  <a:pt x="62663" y="11435"/>
                  <a:pt x="62783" y="11337"/>
                  <a:pt x="62783" y="11188"/>
                </a:cubicBezTo>
                <a:cubicBezTo>
                  <a:pt x="62783" y="11051"/>
                  <a:pt x="62673" y="10941"/>
                  <a:pt x="62538" y="10941"/>
                </a:cubicBezTo>
                <a:close/>
                <a:moveTo>
                  <a:pt x="63757" y="10941"/>
                </a:moveTo>
                <a:cubicBezTo>
                  <a:pt x="63538" y="10941"/>
                  <a:pt x="63425" y="11207"/>
                  <a:pt x="63582" y="11361"/>
                </a:cubicBezTo>
                <a:cubicBezTo>
                  <a:pt x="63633" y="11412"/>
                  <a:pt x="63695" y="11435"/>
                  <a:pt x="63756" y="11435"/>
                </a:cubicBezTo>
                <a:cubicBezTo>
                  <a:pt x="63882" y="11435"/>
                  <a:pt x="64002" y="11337"/>
                  <a:pt x="64002" y="11188"/>
                </a:cubicBezTo>
                <a:cubicBezTo>
                  <a:pt x="64002" y="11051"/>
                  <a:pt x="63892" y="10941"/>
                  <a:pt x="63757" y="10941"/>
                </a:cubicBezTo>
                <a:close/>
                <a:moveTo>
                  <a:pt x="64976" y="10941"/>
                </a:moveTo>
                <a:cubicBezTo>
                  <a:pt x="64757" y="10941"/>
                  <a:pt x="64647" y="11207"/>
                  <a:pt x="64801" y="11361"/>
                </a:cubicBezTo>
                <a:cubicBezTo>
                  <a:pt x="64852" y="11412"/>
                  <a:pt x="64914" y="11435"/>
                  <a:pt x="64976" y="11435"/>
                </a:cubicBezTo>
                <a:cubicBezTo>
                  <a:pt x="65103" y="11435"/>
                  <a:pt x="65224" y="11337"/>
                  <a:pt x="65224" y="11188"/>
                </a:cubicBezTo>
                <a:cubicBezTo>
                  <a:pt x="65224" y="11051"/>
                  <a:pt x="65111" y="10941"/>
                  <a:pt x="64976" y="10941"/>
                </a:cubicBezTo>
                <a:close/>
                <a:moveTo>
                  <a:pt x="66195" y="10941"/>
                </a:moveTo>
                <a:cubicBezTo>
                  <a:pt x="65976" y="10941"/>
                  <a:pt x="65866" y="11207"/>
                  <a:pt x="66020" y="11361"/>
                </a:cubicBezTo>
                <a:cubicBezTo>
                  <a:pt x="66071" y="11412"/>
                  <a:pt x="66133" y="11435"/>
                  <a:pt x="66195" y="11435"/>
                </a:cubicBezTo>
                <a:cubicBezTo>
                  <a:pt x="66322" y="11435"/>
                  <a:pt x="66443" y="11337"/>
                  <a:pt x="66443" y="11188"/>
                </a:cubicBezTo>
                <a:cubicBezTo>
                  <a:pt x="66443" y="11051"/>
                  <a:pt x="66330" y="10941"/>
                  <a:pt x="66195" y="10941"/>
                </a:cubicBezTo>
                <a:close/>
                <a:moveTo>
                  <a:pt x="11319" y="10941"/>
                </a:moveTo>
                <a:cubicBezTo>
                  <a:pt x="11097" y="10941"/>
                  <a:pt x="10987" y="11207"/>
                  <a:pt x="11144" y="11364"/>
                </a:cubicBezTo>
                <a:cubicBezTo>
                  <a:pt x="11193" y="11413"/>
                  <a:pt x="11254" y="11436"/>
                  <a:pt x="11315" y="11436"/>
                </a:cubicBezTo>
                <a:cubicBezTo>
                  <a:pt x="11441" y="11436"/>
                  <a:pt x="11564" y="11337"/>
                  <a:pt x="11564" y="11188"/>
                </a:cubicBezTo>
                <a:cubicBezTo>
                  <a:pt x="11564" y="11051"/>
                  <a:pt x="11454" y="10941"/>
                  <a:pt x="11319" y="10941"/>
                </a:cubicBezTo>
                <a:close/>
                <a:moveTo>
                  <a:pt x="12538" y="10941"/>
                </a:moveTo>
                <a:cubicBezTo>
                  <a:pt x="12316" y="10941"/>
                  <a:pt x="12206" y="11207"/>
                  <a:pt x="12363" y="11364"/>
                </a:cubicBezTo>
                <a:cubicBezTo>
                  <a:pt x="12413" y="11413"/>
                  <a:pt x="12475" y="11436"/>
                  <a:pt x="12535" y="11436"/>
                </a:cubicBezTo>
                <a:cubicBezTo>
                  <a:pt x="12662" y="11436"/>
                  <a:pt x="12783" y="11337"/>
                  <a:pt x="12783" y="11188"/>
                </a:cubicBezTo>
                <a:cubicBezTo>
                  <a:pt x="12783" y="11051"/>
                  <a:pt x="12673" y="10941"/>
                  <a:pt x="12538" y="10941"/>
                </a:cubicBezTo>
                <a:close/>
                <a:moveTo>
                  <a:pt x="13757" y="10941"/>
                </a:moveTo>
                <a:cubicBezTo>
                  <a:pt x="13538" y="10941"/>
                  <a:pt x="13425" y="11207"/>
                  <a:pt x="13582" y="11364"/>
                </a:cubicBezTo>
                <a:cubicBezTo>
                  <a:pt x="13632" y="11413"/>
                  <a:pt x="13694" y="11436"/>
                  <a:pt x="13755" y="11436"/>
                </a:cubicBezTo>
                <a:cubicBezTo>
                  <a:pt x="13883" y="11436"/>
                  <a:pt x="14005" y="11337"/>
                  <a:pt x="14005" y="11188"/>
                </a:cubicBezTo>
                <a:cubicBezTo>
                  <a:pt x="14005" y="11051"/>
                  <a:pt x="13892" y="10941"/>
                  <a:pt x="13757" y="10941"/>
                </a:cubicBezTo>
                <a:close/>
                <a:moveTo>
                  <a:pt x="14976" y="10941"/>
                </a:moveTo>
                <a:cubicBezTo>
                  <a:pt x="14757" y="10941"/>
                  <a:pt x="14647" y="11207"/>
                  <a:pt x="14801" y="11364"/>
                </a:cubicBezTo>
                <a:cubicBezTo>
                  <a:pt x="14851" y="11413"/>
                  <a:pt x="14913" y="11436"/>
                  <a:pt x="14974" y="11436"/>
                </a:cubicBezTo>
                <a:cubicBezTo>
                  <a:pt x="15102" y="11436"/>
                  <a:pt x="15224" y="11337"/>
                  <a:pt x="15224" y="11188"/>
                </a:cubicBezTo>
                <a:cubicBezTo>
                  <a:pt x="15224" y="11051"/>
                  <a:pt x="15111" y="10941"/>
                  <a:pt x="14976" y="10941"/>
                </a:cubicBezTo>
                <a:close/>
                <a:moveTo>
                  <a:pt x="16196" y="10941"/>
                </a:moveTo>
                <a:cubicBezTo>
                  <a:pt x="15976" y="10941"/>
                  <a:pt x="15866" y="11207"/>
                  <a:pt x="16020" y="11364"/>
                </a:cubicBezTo>
                <a:cubicBezTo>
                  <a:pt x="16070" y="11413"/>
                  <a:pt x="16132" y="11436"/>
                  <a:pt x="16193" y="11436"/>
                </a:cubicBezTo>
                <a:cubicBezTo>
                  <a:pt x="16321" y="11436"/>
                  <a:pt x="16443" y="11337"/>
                  <a:pt x="16443" y="11188"/>
                </a:cubicBezTo>
                <a:cubicBezTo>
                  <a:pt x="16443" y="11051"/>
                  <a:pt x="16333" y="10941"/>
                  <a:pt x="16196" y="10941"/>
                </a:cubicBezTo>
                <a:close/>
                <a:moveTo>
                  <a:pt x="17415" y="10941"/>
                </a:moveTo>
                <a:cubicBezTo>
                  <a:pt x="17195" y="10941"/>
                  <a:pt x="17086" y="11207"/>
                  <a:pt x="17242" y="11364"/>
                </a:cubicBezTo>
                <a:cubicBezTo>
                  <a:pt x="17292" y="11413"/>
                  <a:pt x="17353" y="11436"/>
                  <a:pt x="17413" y="11436"/>
                </a:cubicBezTo>
                <a:cubicBezTo>
                  <a:pt x="17540" y="11436"/>
                  <a:pt x="17662" y="11337"/>
                  <a:pt x="17662" y="11188"/>
                </a:cubicBezTo>
                <a:cubicBezTo>
                  <a:pt x="17662" y="11051"/>
                  <a:pt x="17552" y="10941"/>
                  <a:pt x="17415" y="10941"/>
                </a:cubicBezTo>
                <a:close/>
                <a:moveTo>
                  <a:pt x="18634" y="10941"/>
                </a:moveTo>
                <a:cubicBezTo>
                  <a:pt x="18414" y="10941"/>
                  <a:pt x="18305" y="11207"/>
                  <a:pt x="18461" y="11364"/>
                </a:cubicBezTo>
                <a:cubicBezTo>
                  <a:pt x="18511" y="11413"/>
                  <a:pt x="18572" y="11436"/>
                  <a:pt x="18632" y="11436"/>
                </a:cubicBezTo>
                <a:cubicBezTo>
                  <a:pt x="18759" y="11436"/>
                  <a:pt x="18881" y="11337"/>
                  <a:pt x="18881" y="11188"/>
                </a:cubicBezTo>
                <a:cubicBezTo>
                  <a:pt x="18881" y="11051"/>
                  <a:pt x="18772" y="10941"/>
                  <a:pt x="18634" y="10941"/>
                </a:cubicBezTo>
                <a:close/>
                <a:moveTo>
                  <a:pt x="19856" y="10941"/>
                </a:moveTo>
                <a:cubicBezTo>
                  <a:pt x="19633" y="10941"/>
                  <a:pt x="19524" y="11207"/>
                  <a:pt x="19680" y="11364"/>
                </a:cubicBezTo>
                <a:cubicBezTo>
                  <a:pt x="19730" y="11413"/>
                  <a:pt x="19791" y="11436"/>
                  <a:pt x="19851" y="11436"/>
                </a:cubicBezTo>
                <a:cubicBezTo>
                  <a:pt x="19978" y="11436"/>
                  <a:pt x="20100" y="11337"/>
                  <a:pt x="20100" y="11188"/>
                </a:cubicBezTo>
                <a:cubicBezTo>
                  <a:pt x="20100" y="11051"/>
                  <a:pt x="19991" y="10941"/>
                  <a:pt x="19856" y="10941"/>
                </a:cubicBezTo>
                <a:close/>
                <a:moveTo>
                  <a:pt x="21075" y="10941"/>
                </a:moveTo>
                <a:cubicBezTo>
                  <a:pt x="20852" y="10941"/>
                  <a:pt x="20743" y="11207"/>
                  <a:pt x="20899" y="11364"/>
                </a:cubicBezTo>
                <a:cubicBezTo>
                  <a:pt x="20950" y="11413"/>
                  <a:pt x="21011" y="11436"/>
                  <a:pt x="21071" y="11436"/>
                </a:cubicBezTo>
                <a:cubicBezTo>
                  <a:pt x="21198" y="11436"/>
                  <a:pt x="21319" y="11337"/>
                  <a:pt x="21319" y="11188"/>
                </a:cubicBezTo>
                <a:cubicBezTo>
                  <a:pt x="21319" y="11051"/>
                  <a:pt x="21210" y="10941"/>
                  <a:pt x="21075" y="10941"/>
                </a:cubicBezTo>
                <a:close/>
                <a:moveTo>
                  <a:pt x="22294" y="10941"/>
                </a:moveTo>
                <a:cubicBezTo>
                  <a:pt x="22075" y="10941"/>
                  <a:pt x="21965" y="11207"/>
                  <a:pt x="22118" y="11364"/>
                </a:cubicBezTo>
                <a:cubicBezTo>
                  <a:pt x="22169" y="11413"/>
                  <a:pt x="22231" y="11436"/>
                  <a:pt x="22291" y="11436"/>
                </a:cubicBezTo>
                <a:cubicBezTo>
                  <a:pt x="22419" y="11436"/>
                  <a:pt x="22541" y="11337"/>
                  <a:pt x="22541" y="11188"/>
                </a:cubicBezTo>
                <a:cubicBezTo>
                  <a:pt x="22541" y="11051"/>
                  <a:pt x="22429" y="10941"/>
                  <a:pt x="22294" y="10941"/>
                </a:cubicBezTo>
                <a:close/>
                <a:moveTo>
                  <a:pt x="14976" y="12160"/>
                </a:moveTo>
                <a:cubicBezTo>
                  <a:pt x="14917" y="12160"/>
                  <a:pt x="14861" y="12182"/>
                  <a:pt x="14814" y="12223"/>
                </a:cubicBezTo>
                <a:cubicBezTo>
                  <a:pt x="14933" y="12235"/>
                  <a:pt x="15052" y="12248"/>
                  <a:pt x="15171" y="12257"/>
                </a:cubicBezTo>
                <a:cubicBezTo>
                  <a:pt x="15124" y="12198"/>
                  <a:pt x="15052" y="12160"/>
                  <a:pt x="14976" y="12160"/>
                </a:cubicBezTo>
                <a:close/>
                <a:moveTo>
                  <a:pt x="18634" y="12160"/>
                </a:moveTo>
                <a:cubicBezTo>
                  <a:pt x="18546" y="12160"/>
                  <a:pt x="18464" y="12207"/>
                  <a:pt x="18421" y="12285"/>
                </a:cubicBezTo>
                <a:cubicBezTo>
                  <a:pt x="18555" y="12273"/>
                  <a:pt x="18690" y="12263"/>
                  <a:pt x="18825" y="12248"/>
                </a:cubicBezTo>
                <a:cubicBezTo>
                  <a:pt x="18778" y="12191"/>
                  <a:pt x="18709" y="12160"/>
                  <a:pt x="18634" y="12160"/>
                </a:cubicBezTo>
                <a:close/>
                <a:moveTo>
                  <a:pt x="16196" y="12160"/>
                </a:moveTo>
                <a:cubicBezTo>
                  <a:pt x="16095" y="12160"/>
                  <a:pt x="16004" y="12223"/>
                  <a:pt x="15967" y="12314"/>
                </a:cubicBezTo>
                <a:cubicBezTo>
                  <a:pt x="16123" y="12323"/>
                  <a:pt x="16277" y="12329"/>
                  <a:pt x="16431" y="12332"/>
                </a:cubicBezTo>
                <a:cubicBezTo>
                  <a:pt x="16399" y="12232"/>
                  <a:pt x="16302" y="12160"/>
                  <a:pt x="16196" y="12160"/>
                </a:cubicBezTo>
                <a:close/>
                <a:moveTo>
                  <a:pt x="17415" y="12160"/>
                </a:moveTo>
                <a:cubicBezTo>
                  <a:pt x="17305" y="12160"/>
                  <a:pt x="17208" y="12235"/>
                  <a:pt x="17180" y="12339"/>
                </a:cubicBezTo>
                <a:cubicBezTo>
                  <a:pt x="17336" y="12339"/>
                  <a:pt x="17493" y="12335"/>
                  <a:pt x="17650" y="12329"/>
                </a:cubicBezTo>
                <a:cubicBezTo>
                  <a:pt x="17615" y="12229"/>
                  <a:pt x="17521" y="12160"/>
                  <a:pt x="17415" y="12160"/>
                </a:cubicBezTo>
                <a:close/>
                <a:moveTo>
                  <a:pt x="56440" y="12160"/>
                </a:moveTo>
                <a:cubicBezTo>
                  <a:pt x="56365" y="12160"/>
                  <a:pt x="56293" y="12194"/>
                  <a:pt x="56246" y="12254"/>
                </a:cubicBezTo>
                <a:cubicBezTo>
                  <a:pt x="56327" y="12389"/>
                  <a:pt x="56412" y="12520"/>
                  <a:pt x="56503" y="12646"/>
                </a:cubicBezTo>
                <a:cubicBezTo>
                  <a:pt x="56781" y="12574"/>
                  <a:pt x="56728" y="12160"/>
                  <a:pt x="56440" y="12160"/>
                </a:cubicBezTo>
                <a:close/>
                <a:moveTo>
                  <a:pt x="60097" y="12160"/>
                </a:moveTo>
                <a:cubicBezTo>
                  <a:pt x="59878" y="12160"/>
                  <a:pt x="59768" y="12426"/>
                  <a:pt x="59925" y="12580"/>
                </a:cubicBezTo>
                <a:cubicBezTo>
                  <a:pt x="59975" y="12631"/>
                  <a:pt x="60037" y="12654"/>
                  <a:pt x="60097" y="12654"/>
                </a:cubicBezTo>
                <a:cubicBezTo>
                  <a:pt x="60223" y="12654"/>
                  <a:pt x="60345" y="12556"/>
                  <a:pt x="60345" y="12408"/>
                </a:cubicBezTo>
                <a:cubicBezTo>
                  <a:pt x="60345" y="12270"/>
                  <a:pt x="60235" y="12160"/>
                  <a:pt x="60097" y="12160"/>
                </a:cubicBezTo>
                <a:close/>
                <a:moveTo>
                  <a:pt x="62538" y="12160"/>
                </a:moveTo>
                <a:cubicBezTo>
                  <a:pt x="62316" y="12160"/>
                  <a:pt x="62206" y="12426"/>
                  <a:pt x="62363" y="12580"/>
                </a:cubicBezTo>
                <a:cubicBezTo>
                  <a:pt x="62414" y="12631"/>
                  <a:pt x="62476" y="12654"/>
                  <a:pt x="62537" y="12654"/>
                </a:cubicBezTo>
                <a:cubicBezTo>
                  <a:pt x="62663" y="12654"/>
                  <a:pt x="62783" y="12556"/>
                  <a:pt x="62783" y="12408"/>
                </a:cubicBezTo>
                <a:cubicBezTo>
                  <a:pt x="62783" y="12270"/>
                  <a:pt x="62673" y="12160"/>
                  <a:pt x="62538" y="12160"/>
                </a:cubicBezTo>
                <a:close/>
                <a:moveTo>
                  <a:pt x="64976" y="12160"/>
                </a:moveTo>
                <a:cubicBezTo>
                  <a:pt x="64757" y="12160"/>
                  <a:pt x="64647" y="12426"/>
                  <a:pt x="64801" y="12580"/>
                </a:cubicBezTo>
                <a:cubicBezTo>
                  <a:pt x="64852" y="12631"/>
                  <a:pt x="64914" y="12654"/>
                  <a:pt x="64976" y="12654"/>
                </a:cubicBezTo>
                <a:cubicBezTo>
                  <a:pt x="65103" y="12654"/>
                  <a:pt x="65224" y="12556"/>
                  <a:pt x="65224" y="12408"/>
                </a:cubicBezTo>
                <a:cubicBezTo>
                  <a:pt x="65224" y="12270"/>
                  <a:pt x="65111" y="12160"/>
                  <a:pt x="64976" y="12160"/>
                </a:cubicBezTo>
                <a:close/>
                <a:moveTo>
                  <a:pt x="57659" y="12160"/>
                </a:moveTo>
                <a:cubicBezTo>
                  <a:pt x="57440" y="12160"/>
                  <a:pt x="57330" y="12426"/>
                  <a:pt x="57483" y="12583"/>
                </a:cubicBezTo>
                <a:cubicBezTo>
                  <a:pt x="57534" y="12632"/>
                  <a:pt x="57596" y="12655"/>
                  <a:pt x="57656" y="12655"/>
                </a:cubicBezTo>
                <a:cubicBezTo>
                  <a:pt x="57784" y="12655"/>
                  <a:pt x="57907" y="12556"/>
                  <a:pt x="57907" y="12408"/>
                </a:cubicBezTo>
                <a:cubicBezTo>
                  <a:pt x="57907" y="12270"/>
                  <a:pt x="57794" y="12160"/>
                  <a:pt x="57659" y="12160"/>
                </a:cubicBezTo>
                <a:close/>
                <a:moveTo>
                  <a:pt x="58878" y="12160"/>
                </a:moveTo>
                <a:cubicBezTo>
                  <a:pt x="58659" y="12160"/>
                  <a:pt x="58549" y="12426"/>
                  <a:pt x="58703" y="12583"/>
                </a:cubicBezTo>
                <a:cubicBezTo>
                  <a:pt x="58753" y="12632"/>
                  <a:pt x="58815" y="12655"/>
                  <a:pt x="58875" y="12655"/>
                </a:cubicBezTo>
                <a:cubicBezTo>
                  <a:pt x="59003" y="12655"/>
                  <a:pt x="59126" y="12556"/>
                  <a:pt x="59126" y="12408"/>
                </a:cubicBezTo>
                <a:cubicBezTo>
                  <a:pt x="59126" y="12270"/>
                  <a:pt x="59016" y="12160"/>
                  <a:pt x="58878" y="12160"/>
                </a:cubicBezTo>
                <a:close/>
                <a:moveTo>
                  <a:pt x="61316" y="12160"/>
                </a:moveTo>
                <a:cubicBezTo>
                  <a:pt x="61097" y="12160"/>
                  <a:pt x="60987" y="12426"/>
                  <a:pt x="61144" y="12583"/>
                </a:cubicBezTo>
                <a:cubicBezTo>
                  <a:pt x="61193" y="12632"/>
                  <a:pt x="61254" y="12655"/>
                  <a:pt x="61314" y="12655"/>
                </a:cubicBezTo>
                <a:cubicBezTo>
                  <a:pt x="61441" y="12655"/>
                  <a:pt x="61564" y="12556"/>
                  <a:pt x="61564" y="12408"/>
                </a:cubicBezTo>
                <a:cubicBezTo>
                  <a:pt x="61564" y="12270"/>
                  <a:pt x="61454" y="12160"/>
                  <a:pt x="61316" y="12160"/>
                </a:cubicBezTo>
                <a:close/>
                <a:moveTo>
                  <a:pt x="63757" y="12160"/>
                </a:moveTo>
                <a:cubicBezTo>
                  <a:pt x="63538" y="12160"/>
                  <a:pt x="63425" y="12426"/>
                  <a:pt x="63582" y="12583"/>
                </a:cubicBezTo>
                <a:cubicBezTo>
                  <a:pt x="63632" y="12632"/>
                  <a:pt x="63694" y="12655"/>
                  <a:pt x="63755" y="12655"/>
                </a:cubicBezTo>
                <a:cubicBezTo>
                  <a:pt x="63882" y="12655"/>
                  <a:pt x="64004" y="12556"/>
                  <a:pt x="64002" y="12408"/>
                </a:cubicBezTo>
                <a:cubicBezTo>
                  <a:pt x="64002" y="12270"/>
                  <a:pt x="63892" y="12160"/>
                  <a:pt x="63757" y="12160"/>
                </a:cubicBezTo>
                <a:close/>
                <a:moveTo>
                  <a:pt x="66195" y="12160"/>
                </a:moveTo>
                <a:cubicBezTo>
                  <a:pt x="65976" y="12160"/>
                  <a:pt x="65866" y="12426"/>
                  <a:pt x="66020" y="12583"/>
                </a:cubicBezTo>
                <a:cubicBezTo>
                  <a:pt x="66070" y="12632"/>
                  <a:pt x="66132" y="12655"/>
                  <a:pt x="66193" y="12655"/>
                </a:cubicBezTo>
                <a:cubicBezTo>
                  <a:pt x="66321" y="12655"/>
                  <a:pt x="66443" y="12556"/>
                  <a:pt x="66443" y="12408"/>
                </a:cubicBezTo>
                <a:cubicBezTo>
                  <a:pt x="66443" y="12270"/>
                  <a:pt x="66330" y="12160"/>
                  <a:pt x="66195" y="12160"/>
                </a:cubicBezTo>
                <a:close/>
                <a:moveTo>
                  <a:pt x="66155" y="13382"/>
                </a:moveTo>
                <a:lnTo>
                  <a:pt x="66155" y="13382"/>
                </a:lnTo>
                <a:cubicBezTo>
                  <a:pt x="66036" y="13404"/>
                  <a:pt x="65948" y="13508"/>
                  <a:pt x="65948" y="13627"/>
                </a:cubicBezTo>
                <a:cubicBezTo>
                  <a:pt x="65948" y="13655"/>
                  <a:pt x="65954" y="13683"/>
                  <a:pt x="65964" y="13711"/>
                </a:cubicBezTo>
                <a:cubicBezTo>
                  <a:pt x="66029" y="13605"/>
                  <a:pt x="66092" y="13498"/>
                  <a:pt x="66155" y="13382"/>
                </a:cubicBezTo>
                <a:close/>
                <a:moveTo>
                  <a:pt x="57659" y="13379"/>
                </a:moveTo>
                <a:cubicBezTo>
                  <a:pt x="57521" y="13379"/>
                  <a:pt x="57411" y="13492"/>
                  <a:pt x="57411" y="13627"/>
                </a:cubicBezTo>
                <a:cubicBezTo>
                  <a:pt x="57411" y="13633"/>
                  <a:pt x="57411" y="13636"/>
                  <a:pt x="57415" y="13642"/>
                </a:cubicBezTo>
                <a:cubicBezTo>
                  <a:pt x="57505" y="13721"/>
                  <a:pt x="57599" y="13799"/>
                  <a:pt x="57697" y="13871"/>
                </a:cubicBezTo>
                <a:cubicBezTo>
                  <a:pt x="57825" y="13849"/>
                  <a:pt x="57916" y="13736"/>
                  <a:pt x="57903" y="13608"/>
                </a:cubicBezTo>
                <a:cubicBezTo>
                  <a:pt x="57894" y="13479"/>
                  <a:pt x="57787" y="13379"/>
                  <a:pt x="57659" y="13379"/>
                </a:cubicBezTo>
                <a:close/>
                <a:moveTo>
                  <a:pt x="58878" y="13379"/>
                </a:moveTo>
                <a:cubicBezTo>
                  <a:pt x="58659" y="13379"/>
                  <a:pt x="58549" y="13645"/>
                  <a:pt x="58703" y="13802"/>
                </a:cubicBezTo>
                <a:cubicBezTo>
                  <a:pt x="58753" y="13852"/>
                  <a:pt x="58815" y="13874"/>
                  <a:pt x="58875" y="13874"/>
                </a:cubicBezTo>
                <a:cubicBezTo>
                  <a:pt x="59003" y="13874"/>
                  <a:pt x="59126" y="13775"/>
                  <a:pt x="59126" y="13627"/>
                </a:cubicBezTo>
                <a:cubicBezTo>
                  <a:pt x="59126" y="13492"/>
                  <a:pt x="59016" y="13379"/>
                  <a:pt x="58878" y="13379"/>
                </a:cubicBezTo>
                <a:close/>
                <a:moveTo>
                  <a:pt x="60097" y="13379"/>
                </a:moveTo>
                <a:cubicBezTo>
                  <a:pt x="59878" y="13379"/>
                  <a:pt x="59768" y="13645"/>
                  <a:pt x="59925" y="13802"/>
                </a:cubicBezTo>
                <a:cubicBezTo>
                  <a:pt x="59974" y="13852"/>
                  <a:pt x="60035" y="13874"/>
                  <a:pt x="60095" y="13874"/>
                </a:cubicBezTo>
                <a:cubicBezTo>
                  <a:pt x="60222" y="13874"/>
                  <a:pt x="60345" y="13775"/>
                  <a:pt x="60345" y="13627"/>
                </a:cubicBezTo>
                <a:cubicBezTo>
                  <a:pt x="60345" y="13492"/>
                  <a:pt x="60235" y="13379"/>
                  <a:pt x="60097" y="13379"/>
                </a:cubicBezTo>
                <a:close/>
                <a:moveTo>
                  <a:pt x="61316" y="13379"/>
                </a:moveTo>
                <a:cubicBezTo>
                  <a:pt x="61097" y="13379"/>
                  <a:pt x="60987" y="13645"/>
                  <a:pt x="61144" y="13802"/>
                </a:cubicBezTo>
                <a:cubicBezTo>
                  <a:pt x="61193" y="13852"/>
                  <a:pt x="61254" y="13874"/>
                  <a:pt x="61314" y="13874"/>
                </a:cubicBezTo>
                <a:cubicBezTo>
                  <a:pt x="61441" y="13874"/>
                  <a:pt x="61564" y="13775"/>
                  <a:pt x="61564" y="13627"/>
                </a:cubicBezTo>
                <a:cubicBezTo>
                  <a:pt x="61564" y="13492"/>
                  <a:pt x="61454" y="13379"/>
                  <a:pt x="61316" y="13379"/>
                </a:cubicBezTo>
                <a:close/>
                <a:moveTo>
                  <a:pt x="62538" y="13379"/>
                </a:moveTo>
                <a:cubicBezTo>
                  <a:pt x="62316" y="13379"/>
                  <a:pt x="62206" y="13645"/>
                  <a:pt x="62363" y="13802"/>
                </a:cubicBezTo>
                <a:cubicBezTo>
                  <a:pt x="62413" y="13852"/>
                  <a:pt x="62475" y="13874"/>
                  <a:pt x="62535" y="13874"/>
                </a:cubicBezTo>
                <a:cubicBezTo>
                  <a:pt x="62662" y="13874"/>
                  <a:pt x="62783" y="13775"/>
                  <a:pt x="62783" y="13627"/>
                </a:cubicBezTo>
                <a:cubicBezTo>
                  <a:pt x="62783" y="13492"/>
                  <a:pt x="62673" y="13379"/>
                  <a:pt x="62538" y="13379"/>
                </a:cubicBezTo>
                <a:close/>
                <a:moveTo>
                  <a:pt x="63757" y="13379"/>
                </a:moveTo>
                <a:cubicBezTo>
                  <a:pt x="63538" y="13379"/>
                  <a:pt x="63425" y="13645"/>
                  <a:pt x="63582" y="13802"/>
                </a:cubicBezTo>
                <a:cubicBezTo>
                  <a:pt x="63632" y="13852"/>
                  <a:pt x="63694" y="13874"/>
                  <a:pt x="63754" y="13874"/>
                </a:cubicBezTo>
                <a:cubicBezTo>
                  <a:pt x="63881" y="13874"/>
                  <a:pt x="64002" y="13775"/>
                  <a:pt x="64002" y="13627"/>
                </a:cubicBezTo>
                <a:cubicBezTo>
                  <a:pt x="64002" y="13492"/>
                  <a:pt x="63892" y="13379"/>
                  <a:pt x="63757" y="13379"/>
                </a:cubicBezTo>
                <a:close/>
                <a:moveTo>
                  <a:pt x="64976" y="13379"/>
                </a:moveTo>
                <a:cubicBezTo>
                  <a:pt x="64757" y="13379"/>
                  <a:pt x="64647" y="13645"/>
                  <a:pt x="64801" y="13802"/>
                </a:cubicBezTo>
                <a:cubicBezTo>
                  <a:pt x="64851" y="13852"/>
                  <a:pt x="64913" y="13874"/>
                  <a:pt x="64974" y="13874"/>
                </a:cubicBezTo>
                <a:cubicBezTo>
                  <a:pt x="65101" y="13874"/>
                  <a:pt x="65224" y="13775"/>
                  <a:pt x="65224" y="13627"/>
                </a:cubicBezTo>
                <a:cubicBezTo>
                  <a:pt x="65224" y="13492"/>
                  <a:pt x="65111" y="13379"/>
                  <a:pt x="64976" y="13379"/>
                </a:cubicBezTo>
                <a:close/>
                <a:moveTo>
                  <a:pt x="64977" y="14600"/>
                </a:moveTo>
                <a:cubicBezTo>
                  <a:pt x="64850" y="14600"/>
                  <a:pt x="64729" y="14698"/>
                  <a:pt x="64729" y="14846"/>
                </a:cubicBezTo>
                <a:cubicBezTo>
                  <a:pt x="64729" y="14877"/>
                  <a:pt x="64735" y="14905"/>
                  <a:pt x="64744" y="14933"/>
                </a:cubicBezTo>
                <a:cubicBezTo>
                  <a:pt x="64889" y="14861"/>
                  <a:pt x="65027" y="14774"/>
                  <a:pt x="65152" y="14673"/>
                </a:cubicBezTo>
                <a:cubicBezTo>
                  <a:pt x="65101" y="14622"/>
                  <a:pt x="65038" y="14600"/>
                  <a:pt x="64977" y="14600"/>
                </a:cubicBezTo>
                <a:close/>
                <a:moveTo>
                  <a:pt x="60097" y="14598"/>
                </a:moveTo>
                <a:cubicBezTo>
                  <a:pt x="59922" y="14598"/>
                  <a:pt x="59802" y="14783"/>
                  <a:pt x="59871" y="14943"/>
                </a:cubicBezTo>
                <a:cubicBezTo>
                  <a:pt x="59994" y="14980"/>
                  <a:pt x="60119" y="15015"/>
                  <a:pt x="60241" y="15046"/>
                </a:cubicBezTo>
                <a:cubicBezTo>
                  <a:pt x="60435" y="14906"/>
                  <a:pt x="60339" y="14601"/>
                  <a:pt x="60101" y="14601"/>
                </a:cubicBezTo>
                <a:cubicBezTo>
                  <a:pt x="60099" y="14601"/>
                  <a:pt x="60098" y="14601"/>
                  <a:pt x="60097" y="14601"/>
                </a:cubicBezTo>
                <a:lnTo>
                  <a:pt x="60097" y="14598"/>
                </a:lnTo>
                <a:close/>
                <a:moveTo>
                  <a:pt x="61316" y="14598"/>
                </a:moveTo>
                <a:cubicBezTo>
                  <a:pt x="61097" y="14598"/>
                  <a:pt x="60987" y="14864"/>
                  <a:pt x="61144" y="15021"/>
                </a:cubicBezTo>
                <a:cubicBezTo>
                  <a:pt x="61193" y="15072"/>
                  <a:pt x="61254" y="15094"/>
                  <a:pt x="61315" y="15094"/>
                </a:cubicBezTo>
                <a:cubicBezTo>
                  <a:pt x="61441" y="15094"/>
                  <a:pt x="61564" y="14994"/>
                  <a:pt x="61564" y="14846"/>
                </a:cubicBezTo>
                <a:cubicBezTo>
                  <a:pt x="61564" y="14711"/>
                  <a:pt x="61454" y="14601"/>
                  <a:pt x="61316" y="14601"/>
                </a:cubicBezTo>
                <a:lnTo>
                  <a:pt x="61316" y="14598"/>
                </a:lnTo>
                <a:close/>
                <a:moveTo>
                  <a:pt x="62538" y="14598"/>
                </a:moveTo>
                <a:cubicBezTo>
                  <a:pt x="62316" y="14598"/>
                  <a:pt x="62206" y="14864"/>
                  <a:pt x="62363" y="15021"/>
                </a:cubicBezTo>
                <a:cubicBezTo>
                  <a:pt x="62413" y="15072"/>
                  <a:pt x="62475" y="15094"/>
                  <a:pt x="62535" y="15094"/>
                </a:cubicBezTo>
                <a:cubicBezTo>
                  <a:pt x="62662" y="15094"/>
                  <a:pt x="62783" y="14994"/>
                  <a:pt x="62783" y="14846"/>
                </a:cubicBezTo>
                <a:cubicBezTo>
                  <a:pt x="62783" y="14711"/>
                  <a:pt x="62673" y="14601"/>
                  <a:pt x="62538" y="14601"/>
                </a:cubicBezTo>
                <a:lnTo>
                  <a:pt x="62538" y="14598"/>
                </a:lnTo>
                <a:close/>
                <a:moveTo>
                  <a:pt x="63757" y="14598"/>
                </a:moveTo>
                <a:cubicBezTo>
                  <a:pt x="63538" y="14598"/>
                  <a:pt x="63425" y="14864"/>
                  <a:pt x="63582" y="15021"/>
                </a:cubicBezTo>
                <a:cubicBezTo>
                  <a:pt x="63632" y="15072"/>
                  <a:pt x="63694" y="15094"/>
                  <a:pt x="63754" y="15094"/>
                </a:cubicBezTo>
                <a:cubicBezTo>
                  <a:pt x="63881" y="15094"/>
                  <a:pt x="64002" y="14994"/>
                  <a:pt x="64002" y="14846"/>
                </a:cubicBezTo>
                <a:cubicBezTo>
                  <a:pt x="64002" y="14713"/>
                  <a:pt x="63895" y="14601"/>
                  <a:pt x="63763" y="14601"/>
                </a:cubicBezTo>
                <a:cubicBezTo>
                  <a:pt x="63761" y="14601"/>
                  <a:pt x="63759" y="14601"/>
                  <a:pt x="63757" y="14601"/>
                </a:cubicBezTo>
                <a:lnTo>
                  <a:pt x="63757" y="14598"/>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column text 2">
  <p:cSld name="CUSTOM_9">
    <p:spTree>
      <p:nvGrpSpPr>
        <p:cNvPr id="5226" name="Shape 5226"/>
        <p:cNvGrpSpPr/>
        <p:nvPr/>
      </p:nvGrpSpPr>
      <p:grpSpPr>
        <a:xfrm>
          <a:off x="0" y="0"/>
          <a:ext cx="0" cy="0"/>
          <a:chOff x="0" y="0"/>
          <a:chExt cx="0" cy="0"/>
        </a:xfrm>
      </p:grpSpPr>
      <p:grpSp>
        <p:nvGrpSpPr>
          <p:cNvPr id="5227" name="Google Shape;5227;p21"/>
          <p:cNvGrpSpPr/>
          <p:nvPr/>
        </p:nvGrpSpPr>
        <p:grpSpPr>
          <a:xfrm>
            <a:off x="-12" y="7071"/>
            <a:ext cx="1002550" cy="906555"/>
            <a:chOff x="38279" y="100616"/>
            <a:chExt cx="650204" cy="563183"/>
          </a:xfrm>
        </p:grpSpPr>
        <p:sp>
          <p:nvSpPr>
            <p:cNvPr id="5228" name="Google Shape;5228;p21"/>
            <p:cNvSpPr/>
            <p:nvPr/>
          </p:nvSpPr>
          <p:spPr>
            <a:xfrm>
              <a:off x="96323" y="651993"/>
              <a:ext cx="8497" cy="5456"/>
            </a:xfrm>
            <a:custGeom>
              <a:rect b="b" l="l" r="r" t="t"/>
              <a:pathLst>
                <a:path extrusionOk="0" h="61" w="95">
                  <a:moveTo>
                    <a:pt x="65" y="1"/>
                  </a:moveTo>
                  <a:cubicBezTo>
                    <a:pt x="33" y="1"/>
                    <a:pt x="4" y="26"/>
                    <a:pt x="0" y="61"/>
                  </a:cubicBezTo>
                  <a:cubicBezTo>
                    <a:pt x="33" y="44"/>
                    <a:pt x="64" y="27"/>
                    <a:pt x="95" y="8"/>
                  </a:cubicBezTo>
                  <a:cubicBezTo>
                    <a:pt x="85" y="3"/>
                    <a:pt x="75"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21"/>
            <p:cNvSpPr/>
            <p:nvPr/>
          </p:nvSpPr>
          <p:spPr>
            <a:xfrm>
              <a:off x="67346" y="651993"/>
              <a:ext cx="13773" cy="11806"/>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21"/>
            <p:cNvSpPr/>
            <p:nvPr/>
          </p:nvSpPr>
          <p:spPr>
            <a:xfrm>
              <a:off x="38279" y="651993"/>
              <a:ext cx="13773" cy="11806"/>
            </a:xfrm>
            <a:custGeom>
              <a:rect b="b" l="l" r="r" t="t"/>
              <a:pathLst>
                <a:path extrusionOk="0" h="132" w="154">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21"/>
            <p:cNvSpPr/>
            <p:nvPr/>
          </p:nvSpPr>
          <p:spPr>
            <a:xfrm>
              <a:off x="125301" y="623015"/>
              <a:ext cx="9480" cy="10285"/>
            </a:xfrm>
            <a:custGeom>
              <a:rect b="b" l="l" r="r" t="t"/>
              <a:pathLst>
                <a:path extrusionOk="0" h="115" w="106">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21"/>
            <p:cNvSpPr/>
            <p:nvPr/>
          </p:nvSpPr>
          <p:spPr>
            <a:xfrm>
              <a:off x="96323" y="622926"/>
              <a:ext cx="13773" cy="11895"/>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21"/>
            <p:cNvSpPr/>
            <p:nvPr/>
          </p:nvSpPr>
          <p:spPr>
            <a:xfrm>
              <a:off x="67346" y="622926"/>
              <a:ext cx="13773" cy="11895"/>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21"/>
            <p:cNvSpPr/>
            <p:nvPr/>
          </p:nvSpPr>
          <p:spPr>
            <a:xfrm>
              <a:off x="38279" y="623015"/>
              <a:ext cx="11806" cy="11806"/>
            </a:xfrm>
            <a:custGeom>
              <a:rect b="b" l="l" r="r" t="t"/>
              <a:pathLst>
                <a:path extrusionOk="0" h="132" w="132">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21"/>
            <p:cNvSpPr/>
            <p:nvPr/>
          </p:nvSpPr>
          <p:spPr>
            <a:xfrm>
              <a:off x="125301" y="594038"/>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21"/>
            <p:cNvSpPr/>
            <p:nvPr/>
          </p:nvSpPr>
          <p:spPr>
            <a:xfrm>
              <a:off x="96323" y="593949"/>
              <a:ext cx="13773" cy="11806"/>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21"/>
            <p:cNvSpPr/>
            <p:nvPr/>
          </p:nvSpPr>
          <p:spPr>
            <a:xfrm>
              <a:off x="67346" y="593949"/>
              <a:ext cx="13773" cy="11806"/>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21"/>
            <p:cNvSpPr/>
            <p:nvPr/>
          </p:nvSpPr>
          <p:spPr>
            <a:xfrm>
              <a:off x="38279" y="594038"/>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21"/>
            <p:cNvSpPr/>
            <p:nvPr/>
          </p:nvSpPr>
          <p:spPr>
            <a:xfrm>
              <a:off x="152042" y="564882"/>
              <a:ext cx="8497" cy="11269"/>
            </a:xfrm>
            <a:custGeom>
              <a:rect b="b" l="l" r="r" t="t"/>
              <a:pathLst>
                <a:path extrusionOk="0" h="126" w="95">
                  <a:moveTo>
                    <a:pt x="92" y="1"/>
                  </a:moveTo>
                  <a:cubicBezTo>
                    <a:pt x="22" y="1"/>
                    <a:pt x="1" y="95"/>
                    <a:pt x="63" y="126"/>
                  </a:cubicBezTo>
                  <a:cubicBezTo>
                    <a:pt x="75" y="85"/>
                    <a:pt x="85" y="44"/>
                    <a:pt x="94" y="2"/>
                  </a:cubicBezTo>
                  <a:cubicBezTo>
                    <a:pt x="93" y="2"/>
                    <a:pt x="93"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21"/>
            <p:cNvSpPr/>
            <p:nvPr/>
          </p:nvSpPr>
          <p:spPr>
            <a:xfrm>
              <a:off x="125301" y="564971"/>
              <a:ext cx="13863" cy="11806"/>
            </a:xfrm>
            <a:custGeom>
              <a:rect b="b" l="l" r="r" t="t"/>
              <a:pathLst>
                <a:path extrusionOk="0" h="132" w="155">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21"/>
            <p:cNvSpPr/>
            <p:nvPr/>
          </p:nvSpPr>
          <p:spPr>
            <a:xfrm>
              <a:off x="96323" y="564971"/>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21"/>
            <p:cNvSpPr/>
            <p:nvPr/>
          </p:nvSpPr>
          <p:spPr>
            <a:xfrm>
              <a:off x="67346" y="564971"/>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21"/>
            <p:cNvSpPr/>
            <p:nvPr/>
          </p:nvSpPr>
          <p:spPr>
            <a:xfrm>
              <a:off x="38279" y="564971"/>
              <a:ext cx="13773" cy="11806"/>
            </a:xfrm>
            <a:custGeom>
              <a:rect b="b" l="l" r="r" t="t"/>
              <a:pathLst>
                <a:path extrusionOk="0" h="132" w="154">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21"/>
            <p:cNvSpPr/>
            <p:nvPr/>
          </p:nvSpPr>
          <p:spPr>
            <a:xfrm>
              <a:off x="153473" y="535904"/>
              <a:ext cx="11090" cy="11895"/>
            </a:xfrm>
            <a:custGeom>
              <a:rect b="b" l="l" r="r" t="t"/>
              <a:pathLst>
                <a:path extrusionOk="0" h="133" w="124">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21"/>
            <p:cNvSpPr/>
            <p:nvPr/>
          </p:nvSpPr>
          <p:spPr>
            <a:xfrm>
              <a:off x="125301" y="535904"/>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21"/>
            <p:cNvSpPr/>
            <p:nvPr/>
          </p:nvSpPr>
          <p:spPr>
            <a:xfrm>
              <a:off x="96323" y="535904"/>
              <a:ext cx="13773" cy="11895"/>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21"/>
            <p:cNvSpPr/>
            <p:nvPr/>
          </p:nvSpPr>
          <p:spPr>
            <a:xfrm>
              <a:off x="67346" y="535904"/>
              <a:ext cx="13773" cy="11895"/>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21"/>
            <p:cNvSpPr/>
            <p:nvPr/>
          </p:nvSpPr>
          <p:spPr>
            <a:xfrm>
              <a:off x="38279" y="535904"/>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21"/>
            <p:cNvSpPr/>
            <p:nvPr/>
          </p:nvSpPr>
          <p:spPr>
            <a:xfrm>
              <a:off x="154368" y="506927"/>
              <a:ext cx="13773" cy="11806"/>
            </a:xfrm>
            <a:custGeom>
              <a:rect b="b" l="l" r="r" t="t"/>
              <a:pathLst>
                <a:path extrusionOk="0" h="132" w="154">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21"/>
            <p:cNvSpPr/>
            <p:nvPr/>
          </p:nvSpPr>
          <p:spPr>
            <a:xfrm>
              <a:off x="125301" y="5069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21"/>
            <p:cNvSpPr/>
            <p:nvPr/>
          </p:nvSpPr>
          <p:spPr>
            <a:xfrm>
              <a:off x="96323" y="506927"/>
              <a:ext cx="13773" cy="11806"/>
            </a:xfrm>
            <a:custGeom>
              <a:rect b="b" l="l" r="r" t="t"/>
              <a:pathLst>
                <a:path extrusionOk="0" h="132" w="154">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21"/>
            <p:cNvSpPr/>
            <p:nvPr/>
          </p:nvSpPr>
          <p:spPr>
            <a:xfrm>
              <a:off x="67346" y="506927"/>
              <a:ext cx="13773" cy="11806"/>
            </a:xfrm>
            <a:custGeom>
              <a:rect b="b" l="l" r="r" t="t"/>
              <a:pathLst>
                <a:path extrusionOk="0" h="132" w="154">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21"/>
            <p:cNvSpPr/>
            <p:nvPr/>
          </p:nvSpPr>
          <p:spPr>
            <a:xfrm>
              <a:off x="38279" y="5069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21"/>
            <p:cNvSpPr/>
            <p:nvPr/>
          </p:nvSpPr>
          <p:spPr>
            <a:xfrm>
              <a:off x="154368" y="477860"/>
              <a:ext cx="13773" cy="11895"/>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21"/>
            <p:cNvSpPr/>
            <p:nvPr/>
          </p:nvSpPr>
          <p:spPr>
            <a:xfrm>
              <a:off x="125301" y="477860"/>
              <a:ext cx="11895" cy="11895"/>
            </a:xfrm>
            <a:custGeom>
              <a:rect b="b" l="l" r="r" t="t"/>
              <a:pathLst>
                <a:path extrusionOk="0" h="133" w="133">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21"/>
            <p:cNvSpPr/>
            <p:nvPr/>
          </p:nvSpPr>
          <p:spPr>
            <a:xfrm>
              <a:off x="96323" y="477860"/>
              <a:ext cx="13773" cy="11895"/>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21"/>
            <p:cNvSpPr/>
            <p:nvPr/>
          </p:nvSpPr>
          <p:spPr>
            <a:xfrm>
              <a:off x="67346" y="477860"/>
              <a:ext cx="13773" cy="11895"/>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21"/>
            <p:cNvSpPr/>
            <p:nvPr/>
          </p:nvSpPr>
          <p:spPr>
            <a:xfrm>
              <a:off x="38279" y="477860"/>
              <a:ext cx="11806" cy="11895"/>
            </a:xfrm>
            <a:custGeom>
              <a:rect b="b" l="l" r="r" t="t"/>
              <a:pathLst>
                <a:path extrusionOk="0" h="133" w="132">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21"/>
            <p:cNvSpPr/>
            <p:nvPr/>
          </p:nvSpPr>
          <p:spPr>
            <a:xfrm>
              <a:off x="154368" y="448882"/>
              <a:ext cx="13773" cy="11895"/>
            </a:xfrm>
            <a:custGeom>
              <a:rect b="b" l="l" r="r" t="t"/>
              <a:pathLst>
                <a:path extrusionOk="0" h="133" w="154">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21"/>
            <p:cNvSpPr/>
            <p:nvPr/>
          </p:nvSpPr>
          <p:spPr>
            <a:xfrm>
              <a:off x="125301" y="448882"/>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21"/>
            <p:cNvSpPr/>
            <p:nvPr/>
          </p:nvSpPr>
          <p:spPr>
            <a:xfrm>
              <a:off x="96323" y="448882"/>
              <a:ext cx="13773" cy="11895"/>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21"/>
            <p:cNvSpPr/>
            <p:nvPr/>
          </p:nvSpPr>
          <p:spPr>
            <a:xfrm>
              <a:off x="67346" y="448882"/>
              <a:ext cx="13773" cy="11895"/>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21"/>
            <p:cNvSpPr/>
            <p:nvPr/>
          </p:nvSpPr>
          <p:spPr>
            <a:xfrm>
              <a:off x="38279" y="448882"/>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21"/>
            <p:cNvSpPr/>
            <p:nvPr/>
          </p:nvSpPr>
          <p:spPr>
            <a:xfrm>
              <a:off x="183345" y="419815"/>
              <a:ext cx="8228" cy="9838"/>
            </a:xfrm>
            <a:custGeom>
              <a:rect b="b" l="l" r="r" t="t"/>
              <a:pathLst>
                <a:path extrusionOk="0" h="110" w="92">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21"/>
            <p:cNvSpPr/>
            <p:nvPr/>
          </p:nvSpPr>
          <p:spPr>
            <a:xfrm>
              <a:off x="154368" y="419905"/>
              <a:ext cx="13773" cy="11716"/>
            </a:xfrm>
            <a:custGeom>
              <a:rect b="b" l="l" r="r" t="t"/>
              <a:pathLst>
                <a:path extrusionOk="0" h="131"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21"/>
            <p:cNvSpPr/>
            <p:nvPr/>
          </p:nvSpPr>
          <p:spPr>
            <a:xfrm>
              <a:off x="125301" y="419905"/>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21"/>
            <p:cNvSpPr/>
            <p:nvPr/>
          </p:nvSpPr>
          <p:spPr>
            <a:xfrm>
              <a:off x="96323" y="419905"/>
              <a:ext cx="13773" cy="11716"/>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21"/>
            <p:cNvSpPr/>
            <p:nvPr/>
          </p:nvSpPr>
          <p:spPr>
            <a:xfrm>
              <a:off x="67346" y="419905"/>
              <a:ext cx="13773" cy="11716"/>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21"/>
            <p:cNvSpPr/>
            <p:nvPr/>
          </p:nvSpPr>
          <p:spPr>
            <a:xfrm>
              <a:off x="38279" y="419905"/>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21"/>
            <p:cNvSpPr/>
            <p:nvPr/>
          </p:nvSpPr>
          <p:spPr>
            <a:xfrm>
              <a:off x="210265" y="390838"/>
              <a:ext cx="13952" cy="10643"/>
            </a:xfrm>
            <a:custGeom>
              <a:rect b="b" l="l" r="r" t="t"/>
              <a:pathLst>
                <a:path extrusionOk="0" h="119" w="156">
                  <a:moveTo>
                    <a:pt x="90" y="0"/>
                  </a:moveTo>
                  <a:cubicBezTo>
                    <a:pt x="26" y="0"/>
                    <a:pt x="0" y="81"/>
                    <a:pt x="51" y="118"/>
                  </a:cubicBezTo>
                  <a:cubicBezTo>
                    <a:pt x="83" y="100"/>
                    <a:pt x="118" y="82"/>
                    <a:pt x="155" y="67"/>
                  </a:cubicBezTo>
                  <a:cubicBezTo>
                    <a:pt x="155" y="30"/>
                    <a:pt x="126"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21"/>
            <p:cNvSpPr/>
            <p:nvPr/>
          </p:nvSpPr>
          <p:spPr>
            <a:xfrm>
              <a:off x="183345"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21"/>
            <p:cNvSpPr/>
            <p:nvPr/>
          </p:nvSpPr>
          <p:spPr>
            <a:xfrm>
              <a:off x="154368"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21"/>
            <p:cNvSpPr/>
            <p:nvPr/>
          </p:nvSpPr>
          <p:spPr>
            <a:xfrm>
              <a:off x="125301" y="390838"/>
              <a:ext cx="11895" cy="11806"/>
            </a:xfrm>
            <a:custGeom>
              <a:rect b="b" l="l" r="r" t="t"/>
              <a:pathLst>
                <a:path extrusionOk="0" h="132" w="133">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21"/>
            <p:cNvSpPr/>
            <p:nvPr/>
          </p:nvSpPr>
          <p:spPr>
            <a:xfrm>
              <a:off x="96323" y="390838"/>
              <a:ext cx="13773" cy="11806"/>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21"/>
            <p:cNvSpPr/>
            <p:nvPr/>
          </p:nvSpPr>
          <p:spPr>
            <a:xfrm>
              <a:off x="67346" y="390838"/>
              <a:ext cx="13773" cy="11806"/>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21"/>
            <p:cNvSpPr/>
            <p:nvPr/>
          </p:nvSpPr>
          <p:spPr>
            <a:xfrm>
              <a:off x="38279" y="390838"/>
              <a:ext cx="11806" cy="11806"/>
            </a:xfrm>
            <a:custGeom>
              <a:rect b="b" l="l" r="r" t="t"/>
              <a:pathLst>
                <a:path extrusionOk="0" h="132" w="132">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21"/>
            <p:cNvSpPr/>
            <p:nvPr/>
          </p:nvSpPr>
          <p:spPr>
            <a:xfrm>
              <a:off x="476608" y="361861"/>
              <a:ext cx="2862" cy="805"/>
            </a:xfrm>
            <a:custGeom>
              <a:rect b="b" l="l" r="r" t="t"/>
              <a:pathLst>
                <a:path extrusionOk="0" h="9" w="32">
                  <a:moveTo>
                    <a:pt x="32" y="0"/>
                  </a:moveTo>
                  <a:lnTo>
                    <a:pt x="32" y="0"/>
                  </a:lnTo>
                  <a:cubicBezTo>
                    <a:pt x="21" y="0"/>
                    <a:pt x="9" y="4"/>
                    <a:pt x="0" y="8"/>
                  </a:cubicBezTo>
                  <a:cubicBezTo>
                    <a:pt x="11" y="6"/>
                    <a:pt x="22" y="4"/>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21"/>
            <p:cNvSpPr/>
            <p:nvPr/>
          </p:nvSpPr>
          <p:spPr>
            <a:xfrm>
              <a:off x="443695" y="361861"/>
              <a:ext cx="12611" cy="7423"/>
            </a:xfrm>
            <a:custGeom>
              <a:rect b="b" l="l" r="r" t="t"/>
              <a:pathLst>
                <a:path extrusionOk="0" h="83" w="141">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21"/>
            <p:cNvSpPr/>
            <p:nvPr/>
          </p:nvSpPr>
          <p:spPr>
            <a:xfrm>
              <a:off x="413287" y="361861"/>
              <a:ext cx="16009" cy="10732"/>
            </a:xfrm>
            <a:custGeom>
              <a:rect b="b" l="l" r="r" t="t"/>
              <a:pathLst>
                <a:path extrusionOk="0" h="120" w="179">
                  <a:moveTo>
                    <a:pt x="91" y="0"/>
                  </a:moveTo>
                  <a:cubicBezTo>
                    <a:pt x="27" y="0"/>
                    <a:pt x="1" y="82"/>
                    <a:pt x="54" y="119"/>
                  </a:cubicBezTo>
                  <a:cubicBezTo>
                    <a:pt x="82" y="116"/>
                    <a:pt x="110" y="114"/>
                    <a:pt x="138" y="110"/>
                  </a:cubicBezTo>
                  <a:cubicBezTo>
                    <a:pt x="178" y="69"/>
                    <a:pt x="148" y="0"/>
                    <a:pt x="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21"/>
            <p:cNvSpPr/>
            <p:nvPr/>
          </p:nvSpPr>
          <p:spPr>
            <a:xfrm>
              <a:off x="386456" y="361771"/>
              <a:ext cx="13863" cy="11895"/>
            </a:xfrm>
            <a:custGeom>
              <a:rect b="b" l="l" r="r" t="t"/>
              <a:pathLst>
                <a:path extrusionOk="0" h="133" w="155">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21"/>
            <p:cNvSpPr/>
            <p:nvPr/>
          </p:nvSpPr>
          <p:spPr>
            <a:xfrm>
              <a:off x="357478" y="361861"/>
              <a:ext cx="11806" cy="11806"/>
            </a:xfrm>
            <a:custGeom>
              <a:rect b="b" l="l" r="r" t="t"/>
              <a:pathLst>
                <a:path extrusionOk="0" h="132" w="132">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21"/>
            <p:cNvSpPr/>
            <p:nvPr/>
          </p:nvSpPr>
          <p:spPr>
            <a:xfrm>
              <a:off x="328501" y="361771"/>
              <a:ext cx="13773" cy="11895"/>
            </a:xfrm>
            <a:custGeom>
              <a:rect b="b" l="l" r="r" t="t"/>
              <a:pathLst>
                <a:path extrusionOk="0" h="133" w="154">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21"/>
            <p:cNvSpPr/>
            <p:nvPr/>
          </p:nvSpPr>
          <p:spPr>
            <a:xfrm>
              <a:off x="299344" y="361861"/>
              <a:ext cx="11895" cy="11806"/>
            </a:xfrm>
            <a:custGeom>
              <a:rect b="b" l="l" r="r" t="t"/>
              <a:pathLst>
                <a:path extrusionOk="0" h="132" w="133">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21"/>
            <p:cNvSpPr/>
            <p:nvPr/>
          </p:nvSpPr>
          <p:spPr>
            <a:xfrm>
              <a:off x="270367"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21"/>
            <p:cNvSpPr/>
            <p:nvPr/>
          </p:nvSpPr>
          <p:spPr>
            <a:xfrm>
              <a:off x="241389"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21"/>
            <p:cNvSpPr/>
            <p:nvPr/>
          </p:nvSpPr>
          <p:spPr>
            <a:xfrm>
              <a:off x="212323" y="361861"/>
              <a:ext cx="11895" cy="11806"/>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21"/>
            <p:cNvSpPr/>
            <p:nvPr/>
          </p:nvSpPr>
          <p:spPr>
            <a:xfrm>
              <a:off x="183345" y="361771"/>
              <a:ext cx="13773" cy="11895"/>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21"/>
            <p:cNvSpPr/>
            <p:nvPr/>
          </p:nvSpPr>
          <p:spPr>
            <a:xfrm>
              <a:off x="154368" y="361771"/>
              <a:ext cx="13773" cy="11895"/>
            </a:xfrm>
            <a:custGeom>
              <a:rect b="b" l="l" r="r" t="t"/>
              <a:pathLst>
                <a:path extrusionOk="0" h="133" w="154">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21"/>
            <p:cNvSpPr/>
            <p:nvPr/>
          </p:nvSpPr>
          <p:spPr>
            <a:xfrm>
              <a:off x="125301" y="361861"/>
              <a:ext cx="11895" cy="11806"/>
            </a:xfrm>
            <a:custGeom>
              <a:rect b="b" l="l" r="r" t="t"/>
              <a:pathLst>
                <a:path extrusionOk="0" h="132" w="133">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21"/>
            <p:cNvSpPr/>
            <p:nvPr/>
          </p:nvSpPr>
          <p:spPr>
            <a:xfrm>
              <a:off x="96323" y="361771"/>
              <a:ext cx="13773" cy="11895"/>
            </a:xfrm>
            <a:custGeom>
              <a:rect b="b" l="l" r="r" t="t"/>
              <a:pathLst>
                <a:path extrusionOk="0" h="133" w="154">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21"/>
            <p:cNvSpPr/>
            <p:nvPr/>
          </p:nvSpPr>
          <p:spPr>
            <a:xfrm>
              <a:off x="67346" y="361771"/>
              <a:ext cx="13773" cy="11895"/>
            </a:xfrm>
            <a:custGeom>
              <a:rect b="b" l="l" r="r" t="t"/>
              <a:pathLst>
                <a:path extrusionOk="0" h="133" w="154">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21"/>
            <p:cNvSpPr/>
            <p:nvPr/>
          </p:nvSpPr>
          <p:spPr>
            <a:xfrm>
              <a:off x="38279" y="361861"/>
              <a:ext cx="11806" cy="11806"/>
            </a:xfrm>
            <a:custGeom>
              <a:rect b="b" l="l" r="r" t="t"/>
              <a:pathLst>
                <a:path extrusionOk="0" h="132" w="132">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21"/>
            <p:cNvSpPr/>
            <p:nvPr/>
          </p:nvSpPr>
          <p:spPr>
            <a:xfrm>
              <a:off x="529823" y="332883"/>
              <a:ext cx="13416" cy="9391"/>
            </a:xfrm>
            <a:custGeom>
              <a:rect b="b" l="l" r="r" t="t"/>
              <a:pathLst>
                <a:path extrusionOk="0" h="105" w="15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21"/>
            <p:cNvSpPr/>
            <p:nvPr/>
          </p:nvSpPr>
          <p:spPr>
            <a:xfrm>
              <a:off x="502544"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21"/>
            <p:cNvSpPr/>
            <p:nvPr/>
          </p:nvSpPr>
          <p:spPr>
            <a:xfrm>
              <a:off x="473567" y="332794"/>
              <a:ext cx="13773" cy="11806"/>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21"/>
            <p:cNvSpPr/>
            <p:nvPr/>
          </p:nvSpPr>
          <p:spPr>
            <a:xfrm>
              <a:off x="444500"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21"/>
            <p:cNvSpPr/>
            <p:nvPr/>
          </p:nvSpPr>
          <p:spPr>
            <a:xfrm>
              <a:off x="4155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21"/>
            <p:cNvSpPr/>
            <p:nvPr/>
          </p:nvSpPr>
          <p:spPr>
            <a:xfrm>
              <a:off x="386456" y="332794"/>
              <a:ext cx="13863" cy="11806"/>
            </a:xfrm>
            <a:custGeom>
              <a:rect b="b" l="l" r="r" t="t"/>
              <a:pathLst>
                <a:path extrusionOk="0" h="132" w="155">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21"/>
            <p:cNvSpPr/>
            <p:nvPr/>
          </p:nvSpPr>
          <p:spPr>
            <a:xfrm>
              <a:off x="357478" y="332883"/>
              <a:ext cx="11806" cy="11716"/>
            </a:xfrm>
            <a:custGeom>
              <a:rect b="b" l="l" r="r" t="t"/>
              <a:pathLst>
                <a:path extrusionOk="0" h="131" w="132">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21"/>
            <p:cNvSpPr/>
            <p:nvPr/>
          </p:nvSpPr>
          <p:spPr>
            <a:xfrm>
              <a:off x="328501" y="332794"/>
              <a:ext cx="13773" cy="11806"/>
            </a:xfrm>
            <a:custGeom>
              <a:rect b="b" l="l" r="r" t="t"/>
              <a:pathLst>
                <a:path extrusionOk="0" h="132" w="154">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21"/>
            <p:cNvSpPr/>
            <p:nvPr/>
          </p:nvSpPr>
          <p:spPr>
            <a:xfrm>
              <a:off x="299344" y="332883"/>
              <a:ext cx="11895" cy="11716"/>
            </a:xfrm>
            <a:custGeom>
              <a:rect b="b" l="l" r="r" t="t"/>
              <a:pathLst>
                <a:path extrusionOk="0" h="131" w="133">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21"/>
            <p:cNvSpPr/>
            <p:nvPr/>
          </p:nvSpPr>
          <p:spPr>
            <a:xfrm>
              <a:off x="270367"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21"/>
            <p:cNvSpPr/>
            <p:nvPr/>
          </p:nvSpPr>
          <p:spPr>
            <a:xfrm>
              <a:off x="241389" y="332794"/>
              <a:ext cx="13773" cy="11806"/>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21"/>
            <p:cNvSpPr/>
            <p:nvPr/>
          </p:nvSpPr>
          <p:spPr>
            <a:xfrm>
              <a:off x="212323" y="332883"/>
              <a:ext cx="11895" cy="11716"/>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21"/>
            <p:cNvSpPr/>
            <p:nvPr/>
          </p:nvSpPr>
          <p:spPr>
            <a:xfrm>
              <a:off x="183345"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21"/>
            <p:cNvSpPr/>
            <p:nvPr/>
          </p:nvSpPr>
          <p:spPr>
            <a:xfrm>
              <a:off x="154368" y="332794"/>
              <a:ext cx="13773" cy="11806"/>
            </a:xfrm>
            <a:custGeom>
              <a:rect b="b" l="l" r="r" t="t"/>
              <a:pathLst>
                <a:path extrusionOk="0" h="132" w="154">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21"/>
            <p:cNvSpPr/>
            <p:nvPr/>
          </p:nvSpPr>
          <p:spPr>
            <a:xfrm>
              <a:off x="125301" y="332883"/>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21"/>
            <p:cNvSpPr/>
            <p:nvPr/>
          </p:nvSpPr>
          <p:spPr>
            <a:xfrm>
              <a:off x="963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21"/>
            <p:cNvSpPr/>
            <p:nvPr/>
          </p:nvSpPr>
          <p:spPr>
            <a:xfrm>
              <a:off x="67346" y="332794"/>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21"/>
            <p:cNvSpPr/>
            <p:nvPr/>
          </p:nvSpPr>
          <p:spPr>
            <a:xfrm>
              <a:off x="38279" y="332883"/>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21"/>
            <p:cNvSpPr/>
            <p:nvPr/>
          </p:nvSpPr>
          <p:spPr>
            <a:xfrm>
              <a:off x="589656" y="303727"/>
              <a:ext cx="8675" cy="6797"/>
            </a:xfrm>
            <a:custGeom>
              <a:rect b="b" l="l" r="r" t="t"/>
              <a:pathLst>
                <a:path extrusionOk="0" h="76" w="97">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21"/>
            <p:cNvSpPr/>
            <p:nvPr/>
          </p:nvSpPr>
          <p:spPr>
            <a:xfrm>
              <a:off x="560589" y="303816"/>
              <a:ext cx="13863" cy="11806"/>
            </a:xfrm>
            <a:custGeom>
              <a:rect b="b" l="l" r="r" t="t"/>
              <a:pathLst>
                <a:path extrusionOk="0" h="132" w="155">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21"/>
            <p:cNvSpPr/>
            <p:nvPr/>
          </p:nvSpPr>
          <p:spPr>
            <a:xfrm>
              <a:off x="531522"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21"/>
            <p:cNvSpPr/>
            <p:nvPr/>
          </p:nvSpPr>
          <p:spPr>
            <a:xfrm>
              <a:off x="502544" y="303816"/>
              <a:ext cx="13773" cy="11806"/>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21"/>
            <p:cNvSpPr/>
            <p:nvPr/>
          </p:nvSpPr>
          <p:spPr>
            <a:xfrm>
              <a:off x="473567"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21"/>
            <p:cNvSpPr/>
            <p:nvPr/>
          </p:nvSpPr>
          <p:spPr>
            <a:xfrm>
              <a:off x="444500"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21"/>
            <p:cNvSpPr/>
            <p:nvPr/>
          </p:nvSpPr>
          <p:spPr>
            <a:xfrm>
              <a:off x="4155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21"/>
            <p:cNvSpPr/>
            <p:nvPr/>
          </p:nvSpPr>
          <p:spPr>
            <a:xfrm>
              <a:off x="386456" y="303816"/>
              <a:ext cx="13863" cy="11806"/>
            </a:xfrm>
            <a:custGeom>
              <a:rect b="b" l="l" r="r" t="t"/>
              <a:pathLst>
                <a:path extrusionOk="0" h="132" w="155">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21"/>
            <p:cNvSpPr/>
            <p:nvPr/>
          </p:nvSpPr>
          <p:spPr>
            <a:xfrm>
              <a:off x="357478" y="303727"/>
              <a:ext cx="11806" cy="11895"/>
            </a:xfrm>
            <a:custGeom>
              <a:rect b="b" l="l" r="r" t="t"/>
              <a:pathLst>
                <a:path extrusionOk="0" h="133" w="132">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21"/>
            <p:cNvSpPr/>
            <p:nvPr/>
          </p:nvSpPr>
          <p:spPr>
            <a:xfrm>
              <a:off x="328501" y="303816"/>
              <a:ext cx="13773" cy="11806"/>
            </a:xfrm>
            <a:custGeom>
              <a:rect b="b" l="l" r="r" t="t"/>
              <a:pathLst>
                <a:path extrusionOk="0" h="132" w="154">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21"/>
            <p:cNvSpPr/>
            <p:nvPr/>
          </p:nvSpPr>
          <p:spPr>
            <a:xfrm>
              <a:off x="299344" y="303727"/>
              <a:ext cx="11895" cy="11895"/>
            </a:xfrm>
            <a:custGeom>
              <a:rect b="b" l="l" r="r" t="t"/>
              <a:pathLst>
                <a:path extrusionOk="0" h="133" w="133">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21"/>
            <p:cNvSpPr/>
            <p:nvPr/>
          </p:nvSpPr>
          <p:spPr>
            <a:xfrm>
              <a:off x="270367" y="303816"/>
              <a:ext cx="13773" cy="11806"/>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21"/>
            <p:cNvSpPr/>
            <p:nvPr/>
          </p:nvSpPr>
          <p:spPr>
            <a:xfrm>
              <a:off x="241389" y="303816"/>
              <a:ext cx="13773" cy="11806"/>
            </a:xfrm>
            <a:custGeom>
              <a:rect b="b" l="l" r="r" t="t"/>
              <a:pathLst>
                <a:path extrusionOk="0" h="132" w="154">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21"/>
            <p:cNvSpPr/>
            <p:nvPr/>
          </p:nvSpPr>
          <p:spPr>
            <a:xfrm>
              <a:off x="212323"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21"/>
            <p:cNvSpPr/>
            <p:nvPr/>
          </p:nvSpPr>
          <p:spPr>
            <a:xfrm>
              <a:off x="183345"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21"/>
            <p:cNvSpPr/>
            <p:nvPr/>
          </p:nvSpPr>
          <p:spPr>
            <a:xfrm>
              <a:off x="154368"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21"/>
            <p:cNvSpPr/>
            <p:nvPr/>
          </p:nvSpPr>
          <p:spPr>
            <a:xfrm>
              <a:off x="125301" y="303727"/>
              <a:ext cx="11895" cy="11895"/>
            </a:xfrm>
            <a:custGeom>
              <a:rect b="b" l="l" r="r" t="t"/>
              <a:pathLst>
                <a:path extrusionOk="0" h="133" w="133">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21"/>
            <p:cNvSpPr/>
            <p:nvPr/>
          </p:nvSpPr>
          <p:spPr>
            <a:xfrm>
              <a:off x="963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21"/>
            <p:cNvSpPr/>
            <p:nvPr/>
          </p:nvSpPr>
          <p:spPr>
            <a:xfrm>
              <a:off x="67346" y="303816"/>
              <a:ext cx="13773" cy="11806"/>
            </a:xfrm>
            <a:custGeom>
              <a:rect b="b" l="l" r="r" t="t"/>
              <a:pathLst>
                <a:path extrusionOk="0" h="132" w="154">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21"/>
            <p:cNvSpPr/>
            <p:nvPr/>
          </p:nvSpPr>
          <p:spPr>
            <a:xfrm>
              <a:off x="38279" y="303727"/>
              <a:ext cx="11806" cy="11895"/>
            </a:xfrm>
            <a:custGeom>
              <a:rect b="b" l="l" r="r" t="t"/>
              <a:pathLst>
                <a:path extrusionOk="0" h="133" w="132">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21"/>
            <p:cNvSpPr/>
            <p:nvPr/>
          </p:nvSpPr>
          <p:spPr>
            <a:xfrm>
              <a:off x="616308" y="274749"/>
              <a:ext cx="13863" cy="11269"/>
            </a:xfrm>
            <a:custGeom>
              <a:rect b="b" l="l" r="r" t="t"/>
              <a:pathLst>
                <a:path extrusionOk="0" h="126" w="155">
                  <a:moveTo>
                    <a:pt x="92" y="1"/>
                  </a:moveTo>
                  <a:cubicBezTo>
                    <a:pt x="22" y="1"/>
                    <a:pt x="0" y="98"/>
                    <a:pt x="65" y="126"/>
                  </a:cubicBezTo>
                  <a:cubicBezTo>
                    <a:pt x="96" y="101"/>
                    <a:pt x="125" y="75"/>
                    <a:pt x="154" y="48"/>
                  </a:cubicBezTo>
                  <a:cubicBezTo>
                    <a:pt x="147" y="20"/>
                    <a:pt x="122"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21"/>
            <p:cNvSpPr/>
            <p:nvPr/>
          </p:nvSpPr>
          <p:spPr>
            <a:xfrm>
              <a:off x="589656" y="274749"/>
              <a:ext cx="13773" cy="11895"/>
            </a:xfrm>
            <a:custGeom>
              <a:rect b="b" l="l" r="r" t="t"/>
              <a:pathLst>
                <a:path extrusionOk="0" h="133" w="154">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21"/>
            <p:cNvSpPr/>
            <p:nvPr/>
          </p:nvSpPr>
          <p:spPr>
            <a:xfrm>
              <a:off x="560589" y="274749"/>
              <a:ext cx="13863" cy="11895"/>
            </a:xfrm>
            <a:custGeom>
              <a:rect b="b" l="l" r="r" t="t"/>
              <a:pathLst>
                <a:path extrusionOk="0" h="133" w="155">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21"/>
            <p:cNvSpPr/>
            <p:nvPr/>
          </p:nvSpPr>
          <p:spPr>
            <a:xfrm>
              <a:off x="531522"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21"/>
            <p:cNvSpPr/>
            <p:nvPr/>
          </p:nvSpPr>
          <p:spPr>
            <a:xfrm>
              <a:off x="502544"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21"/>
            <p:cNvSpPr/>
            <p:nvPr/>
          </p:nvSpPr>
          <p:spPr>
            <a:xfrm>
              <a:off x="473567" y="274749"/>
              <a:ext cx="13773" cy="11895"/>
            </a:xfrm>
            <a:custGeom>
              <a:rect b="b" l="l" r="r" t="t"/>
              <a:pathLst>
                <a:path extrusionOk="0" h="133" w="154">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21"/>
            <p:cNvSpPr/>
            <p:nvPr/>
          </p:nvSpPr>
          <p:spPr>
            <a:xfrm>
              <a:off x="444500"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21"/>
            <p:cNvSpPr/>
            <p:nvPr/>
          </p:nvSpPr>
          <p:spPr>
            <a:xfrm>
              <a:off x="415523" y="274749"/>
              <a:ext cx="13773" cy="11895"/>
            </a:xfrm>
            <a:custGeom>
              <a:rect b="b" l="l" r="r" t="t"/>
              <a:pathLst>
                <a:path extrusionOk="0" h="133" w="154">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21"/>
            <p:cNvSpPr/>
            <p:nvPr/>
          </p:nvSpPr>
          <p:spPr>
            <a:xfrm>
              <a:off x="386456" y="274749"/>
              <a:ext cx="13863" cy="11895"/>
            </a:xfrm>
            <a:custGeom>
              <a:rect b="b" l="l" r="r" t="t"/>
              <a:pathLst>
                <a:path extrusionOk="0" h="133" w="155">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21"/>
            <p:cNvSpPr/>
            <p:nvPr/>
          </p:nvSpPr>
          <p:spPr>
            <a:xfrm>
              <a:off x="357478" y="274749"/>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21"/>
            <p:cNvSpPr/>
            <p:nvPr/>
          </p:nvSpPr>
          <p:spPr>
            <a:xfrm>
              <a:off x="328501" y="274749"/>
              <a:ext cx="13773" cy="11895"/>
            </a:xfrm>
            <a:custGeom>
              <a:rect b="b" l="l" r="r" t="t"/>
              <a:pathLst>
                <a:path extrusionOk="0" h="133" w="154">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21"/>
            <p:cNvSpPr/>
            <p:nvPr/>
          </p:nvSpPr>
          <p:spPr>
            <a:xfrm>
              <a:off x="299344" y="274749"/>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21"/>
            <p:cNvSpPr/>
            <p:nvPr/>
          </p:nvSpPr>
          <p:spPr>
            <a:xfrm>
              <a:off x="270367"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21"/>
            <p:cNvSpPr/>
            <p:nvPr/>
          </p:nvSpPr>
          <p:spPr>
            <a:xfrm>
              <a:off x="241389" y="274749"/>
              <a:ext cx="13773" cy="11895"/>
            </a:xfrm>
            <a:custGeom>
              <a:rect b="b" l="l" r="r" t="t"/>
              <a:pathLst>
                <a:path extrusionOk="0" h="133" w="154">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21"/>
            <p:cNvSpPr/>
            <p:nvPr/>
          </p:nvSpPr>
          <p:spPr>
            <a:xfrm>
              <a:off x="212323"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21"/>
            <p:cNvSpPr/>
            <p:nvPr/>
          </p:nvSpPr>
          <p:spPr>
            <a:xfrm>
              <a:off x="183345"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21"/>
            <p:cNvSpPr/>
            <p:nvPr/>
          </p:nvSpPr>
          <p:spPr>
            <a:xfrm>
              <a:off x="154368" y="274749"/>
              <a:ext cx="13773" cy="11895"/>
            </a:xfrm>
            <a:custGeom>
              <a:rect b="b" l="l" r="r" t="t"/>
              <a:pathLst>
                <a:path extrusionOk="0" h="133" w="154">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21"/>
            <p:cNvSpPr/>
            <p:nvPr/>
          </p:nvSpPr>
          <p:spPr>
            <a:xfrm>
              <a:off x="125301" y="274749"/>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21"/>
            <p:cNvSpPr/>
            <p:nvPr/>
          </p:nvSpPr>
          <p:spPr>
            <a:xfrm>
              <a:off x="96323" y="274749"/>
              <a:ext cx="13773" cy="11895"/>
            </a:xfrm>
            <a:custGeom>
              <a:rect b="b" l="l" r="r" t="t"/>
              <a:pathLst>
                <a:path extrusionOk="0" h="133" w="154">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21"/>
            <p:cNvSpPr/>
            <p:nvPr/>
          </p:nvSpPr>
          <p:spPr>
            <a:xfrm>
              <a:off x="67346" y="274749"/>
              <a:ext cx="13773" cy="11895"/>
            </a:xfrm>
            <a:custGeom>
              <a:rect b="b" l="l" r="r" t="t"/>
              <a:pathLst>
                <a:path extrusionOk="0" h="133" w="154">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21"/>
            <p:cNvSpPr/>
            <p:nvPr/>
          </p:nvSpPr>
          <p:spPr>
            <a:xfrm>
              <a:off x="38279" y="274749"/>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21"/>
            <p:cNvSpPr/>
            <p:nvPr/>
          </p:nvSpPr>
          <p:spPr>
            <a:xfrm>
              <a:off x="645375" y="245772"/>
              <a:ext cx="13684" cy="11627"/>
            </a:xfrm>
            <a:custGeom>
              <a:rect b="b" l="l" r="r" t="t"/>
              <a:pathLst>
                <a:path extrusionOk="0" h="130" w="153">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21"/>
            <p:cNvSpPr/>
            <p:nvPr/>
          </p:nvSpPr>
          <p:spPr>
            <a:xfrm>
              <a:off x="618633" y="245772"/>
              <a:ext cx="13863" cy="11806"/>
            </a:xfrm>
            <a:custGeom>
              <a:rect b="b" l="l" r="r" t="t"/>
              <a:pathLst>
                <a:path extrusionOk="0" h="132" w="155">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21"/>
            <p:cNvSpPr/>
            <p:nvPr/>
          </p:nvSpPr>
          <p:spPr>
            <a:xfrm>
              <a:off x="589656" y="245772"/>
              <a:ext cx="13773" cy="11806"/>
            </a:xfrm>
            <a:custGeom>
              <a:rect b="b" l="l" r="r" t="t"/>
              <a:pathLst>
                <a:path extrusionOk="0" h="132" w="154">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21"/>
            <p:cNvSpPr/>
            <p:nvPr/>
          </p:nvSpPr>
          <p:spPr>
            <a:xfrm>
              <a:off x="560589" y="245772"/>
              <a:ext cx="13863" cy="11806"/>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21"/>
            <p:cNvSpPr/>
            <p:nvPr/>
          </p:nvSpPr>
          <p:spPr>
            <a:xfrm>
              <a:off x="531522" y="245772"/>
              <a:ext cx="13863" cy="11806"/>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21"/>
            <p:cNvSpPr/>
            <p:nvPr/>
          </p:nvSpPr>
          <p:spPr>
            <a:xfrm>
              <a:off x="502544"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21"/>
            <p:cNvSpPr/>
            <p:nvPr/>
          </p:nvSpPr>
          <p:spPr>
            <a:xfrm>
              <a:off x="473567" y="245772"/>
              <a:ext cx="13773" cy="11806"/>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21"/>
            <p:cNvSpPr/>
            <p:nvPr/>
          </p:nvSpPr>
          <p:spPr>
            <a:xfrm>
              <a:off x="444500"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21"/>
            <p:cNvSpPr/>
            <p:nvPr/>
          </p:nvSpPr>
          <p:spPr>
            <a:xfrm>
              <a:off x="4155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21"/>
            <p:cNvSpPr/>
            <p:nvPr/>
          </p:nvSpPr>
          <p:spPr>
            <a:xfrm>
              <a:off x="386456" y="245772"/>
              <a:ext cx="13863" cy="11806"/>
            </a:xfrm>
            <a:custGeom>
              <a:rect b="b" l="l" r="r" t="t"/>
              <a:pathLst>
                <a:path extrusionOk="0" h="132" w="155">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21"/>
            <p:cNvSpPr/>
            <p:nvPr/>
          </p:nvSpPr>
          <p:spPr>
            <a:xfrm>
              <a:off x="357478"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21"/>
            <p:cNvSpPr/>
            <p:nvPr/>
          </p:nvSpPr>
          <p:spPr>
            <a:xfrm>
              <a:off x="328501"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21"/>
            <p:cNvSpPr/>
            <p:nvPr/>
          </p:nvSpPr>
          <p:spPr>
            <a:xfrm>
              <a:off x="299344" y="245772"/>
              <a:ext cx="13952" cy="11806"/>
            </a:xfrm>
            <a:custGeom>
              <a:rect b="b" l="l" r="r" t="t"/>
              <a:pathLst>
                <a:path extrusionOk="0" h="132" w="156">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21"/>
            <p:cNvSpPr/>
            <p:nvPr/>
          </p:nvSpPr>
          <p:spPr>
            <a:xfrm>
              <a:off x="270367"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21"/>
            <p:cNvSpPr/>
            <p:nvPr/>
          </p:nvSpPr>
          <p:spPr>
            <a:xfrm>
              <a:off x="241389" y="245772"/>
              <a:ext cx="13773" cy="11806"/>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21"/>
            <p:cNvSpPr/>
            <p:nvPr/>
          </p:nvSpPr>
          <p:spPr>
            <a:xfrm>
              <a:off x="212323" y="245772"/>
              <a:ext cx="13863" cy="11806"/>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21"/>
            <p:cNvSpPr/>
            <p:nvPr/>
          </p:nvSpPr>
          <p:spPr>
            <a:xfrm>
              <a:off x="183345"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21"/>
            <p:cNvSpPr/>
            <p:nvPr/>
          </p:nvSpPr>
          <p:spPr>
            <a:xfrm>
              <a:off x="154368" y="245772"/>
              <a:ext cx="13773" cy="11806"/>
            </a:xfrm>
            <a:custGeom>
              <a:rect b="b" l="l" r="r" t="t"/>
              <a:pathLst>
                <a:path extrusionOk="0" h="132" w="154">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21"/>
            <p:cNvSpPr/>
            <p:nvPr/>
          </p:nvSpPr>
          <p:spPr>
            <a:xfrm>
              <a:off x="125301" y="245772"/>
              <a:ext cx="13863" cy="11806"/>
            </a:xfrm>
            <a:custGeom>
              <a:rect b="b" l="l" r="r" t="t"/>
              <a:pathLst>
                <a:path extrusionOk="0" h="132" w="155">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21"/>
            <p:cNvSpPr/>
            <p:nvPr/>
          </p:nvSpPr>
          <p:spPr>
            <a:xfrm>
              <a:off x="963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21"/>
            <p:cNvSpPr/>
            <p:nvPr/>
          </p:nvSpPr>
          <p:spPr>
            <a:xfrm>
              <a:off x="67346" y="245772"/>
              <a:ext cx="13773" cy="11806"/>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21"/>
            <p:cNvSpPr/>
            <p:nvPr/>
          </p:nvSpPr>
          <p:spPr>
            <a:xfrm>
              <a:off x="38279" y="245772"/>
              <a:ext cx="13773" cy="11806"/>
            </a:xfrm>
            <a:custGeom>
              <a:rect b="b" l="l" r="r" t="t"/>
              <a:pathLst>
                <a:path extrusionOk="0" h="132" w="154">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21"/>
            <p:cNvSpPr/>
            <p:nvPr/>
          </p:nvSpPr>
          <p:spPr>
            <a:xfrm>
              <a:off x="676677" y="216794"/>
              <a:ext cx="5277" cy="8049"/>
            </a:xfrm>
            <a:custGeom>
              <a:rect b="b" l="l" r="r" t="t"/>
              <a:pathLst>
                <a:path extrusionOk="0" h="90" w="59">
                  <a:moveTo>
                    <a:pt x="59" y="1"/>
                  </a:moveTo>
                  <a:cubicBezTo>
                    <a:pt x="26" y="4"/>
                    <a:pt x="0" y="32"/>
                    <a:pt x="0" y="66"/>
                  </a:cubicBezTo>
                  <a:cubicBezTo>
                    <a:pt x="0" y="74"/>
                    <a:pt x="1" y="82"/>
                    <a:pt x="5" y="90"/>
                  </a:cubicBezTo>
                  <a:cubicBezTo>
                    <a:pt x="24" y="59"/>
                    <a:pt x="42" y="30"/>
                    <a:pt x="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21"/>
            <p:cNvSpPr/>
            <p:nvPr/>
          </p:nvSpPr>
          <p:spPr>
            <a:xfrm>
              <a:off x="645643" y="216705"/>
              <a:ext cx="13773" cy="11806"/>
            </a:xfrm>
            <a:custGeom>
              <a:rect b="b" l="l" r="r" t="t"/>
              <a:pathLst>
                <a:path extrusionOk="0" h="132" w="154">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21"/>
            <p:cNvSpPr/>
            <p:nvPr/>
          </p:nvSpPr>
          <p:spPr>
            <a:xfrm>
              <a:off x="618633"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21"/>
            <p:cNvSpPr/>
            <p:nvPr/>
          </p:nvSpPr>
          <p:spPr>
            <a:xfrm>
              <a:off x="589656" y="216705"/>
              <a:ext cx="13773" cy="11895"/>
            </a:xfrm>
            <a:custGeom>
              <a:rect b="b" l="l" r="r" t="t"/>
              <a:pathLst>
                <a:path extrusionOk="0" h="133" w="154">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21"/>
            <p:cNvSpPr/>
            <p:nvPr/>
          </p:nvSpPr>
          <p:spPr>
            <a:xfrm>
              <a:off x="560589" y="216705"/>
              <a:ext cx="13863" cy="11895"/>
            </a:xfrm>
            <a:custGeom>
              <a:rect b="b" l="l" r="r" t="t"/>
              <a:pathLst>
                <a:path extrusionOk="0" h="133" w="155">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21"/>
            <p:cNvSpPr/>
            <p:nvPr/>
          </p:nvSpPr>
          <p:spPr>
            <a:xfrm>
              <a:off x="531522"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21"/>
            <p:cNvSpPr/>
            <p:nvPr/>
          </p:nvSpPr>
          <p:spPr>
            <a:xfrm>
              <a:off x="502544" y="216794"/>
              <a:ext cx="13773" cy="11806"/>
            </a:xfrm>
            <a:custGeom>
              <a:rect b="b" l="l" r="r" t="t"/>
              <a:pathLst>
                <a:path extrusionOk="0" h="132" w="154">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21"/>
            <p:cNvSpPr/>
            <p:nvPr/>
          </p:nvSpPr>
          <p:spPr>
            <a:xfrm>
              <a:off x="473567"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21"/>
            <p:cNvSpPr/>
            <p:nvPr/>
          </p:nvSpPr>
          <p:spPr>
            <a:xfrm>
              <a:off x="444500"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21"/>
            <p:cNvSpPr/>
            <p:nvPr/>
          </p:nvSpPr>
          <p:spPr>
            <a:xfrm>
              <a:off x="4155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21"/>
            <p:cNvSpPr/>
            <p:nvPr/>
          </p:nvSpPr>
          <p:spPr>
            <a:xfrm>
              <a:off x="386456" y="216705"/>
              <a:ext cx="13863" cy="11895"/>
            </a:xfrm>
            <a:custGeom>
              <a:rect b="b" l="l" r="r" t="t"/>
              <a:pathLst>
                <a:path extrusionOk="0" h="133" w="155">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21"/>
            <p:cNvSpPr/>
            <p:nvPr/>
          </p:nvSpPr>
          <p:spPr>
            <a:xfrm>
              <a:off x="357478" y="216705"/>
              <a:ext cx="11806" cy="11895"/>
            </a:xfrm>
            <a:custGeom>
              <a:rect b="b" l="l" r="r" t="t"/>
              <a:pathLst>
                <a:path extrusionOk="0" h="133" w="132">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21"/>
            <p:cNvSpPr/>
            <p:nvPr/>
          </p:nvSpPr>
          <p:spPr>
            <a:xfrm>
              <a:off x="328501" y="216794"/>
              <a:ext cx="13773" cy="11806"/>
            </a:xfrm>
            <a:custGeom>
              <a:rect b="b" l="l" r="r" t="t"/>
              <a:pathLst>
                <a:path extrusionOk="0" h="132" w="154">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21"/>
            <p:cNvSpPr/>
            <p:nvPr/>
          </p:nvSpPr>
          <p:spPr>
            <a:xfrm>
              <a:off x="299344" y="216705"/>
              <a:ext cx="11895" cy="11895"/>
            </a:xfrm>
            <a:custGeom>
              <a:rect b="b" l="l" r="r" t="t"/>
              <a:pathLst>
                <a:path extrusionOk="0" h="133" w="133">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21"/>
            <p:cNvSpPr/>
            <p:nvPr/>
          </p:nvSpPr>
          <p:spPr>
            <a:xfrm>
              <a:off x="270367" y="216794"/>
              <a:ext cx="13773" cy="11806"/>
            </a:xfrm>
            <a:custGeom>
              <a:rect b="b" l="l" r="r" t="t"/>
              <a:pathLst>
                <a:path extrusionOk="0" h="132" w="154">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21"/>
            <p:cNvSpPr/>
            <p:nvPr/>
          </p:nvSpPr>
          <p:spPr>
            <a:xfrm>
              <a:off x="241389" y="216705"/>
              <a:ext cx="13773" cy="11895"/>
            </a:xfrm>
            <a:custGeom>
              <a:rect b="b" l="l" r="r" t="t"/>
              <a:pathLst>
                <a:path extrusionOk="0" h="133" w="154">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21"/>
            <p:cNvSpPr/>
            <p:nvPr/>
          </p:nvSpPr>
          <p:spPr>
            <a:xfrm>
              <a:off x="212323"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21"/>
            <p:cNvSpPr/>
            <p:nvPr/>
          </p:nvSpPr>
          <p:spPr>
            <a:xfrm>
              <a:off x="183345"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21"/>
            <p:cNvSpPr/>
            <p:nvPr/>
          </p:nvSpPr>
          <p:spPr>
            <a:xfrm>
              <a:off x="154368"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21"/>
            <p:cNvSpPr/>
            <p:nvPr/>
          </p:nvSpPr>
          <p:spPr>
            <a:xfrm>
              <a:off x="125301" y="216705"/>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21"/>
            <p:cNvSpPr/>
            <p:nvPr/>
          </p:nvSpPr>
          <p:spPr>
            <a:xfrm>
              <a:off x="963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21"/>
            <p:cNvSpPr/>
            <p:nvPr/>
          </p:nvSpPr>
          <p:spPr>
            <a:xfrm>
              <a:off x="67346" y="216705"/>
              <a:ext cx="13773" cy="11895"/>
            </a:xfrm>
            <a:custGeom>
              <a:rect b="b" l="l" r="r" t="t"/>
              <a:pathLst>
                <a:path extrusionOk="0" h="133" w="154">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21"/>
            <p:cNvSpPr/>
            <p:nvPr/>
          </p:nvSpPr>
          <p:spPr>
            <a:xfrm>
              <a:off x="38279"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21"/>
            <p:cNvSpPr/>
            <p:nvPr/>
          </p:nvSpPr>
          <p:spPr>
            <a:xfrm>
              <a:off x="674620" y="187727"/>
              <a:ext cx="13863" cy="11806"/>
            </a:xfrm>
            <a:custGeom>
              <a:rect b="b" l="l" r="r" t="t"/>
              <a:pathLst>
                <a:path extrusionOk="0" h="132" w="155">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21"/>
            <p:cNvSpPr/>
            <p:nvPr/>
          </p:nvSpPr>
          <p:spPr>
            <a:xfrm>
              <a:off x="645643" y="187727"/>
              <a:ext cx="13773" cy="11806"/>
            </a:xfrm>
            <a:custGeom>
              <a:rect b="b" l="l" r="r" t="t"/>
              <a:pathLst>
                <a:path extrusionOk="0" h="132" w="154">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21"/>
            <p:cNvSpPr/>
            <p:nvPr/>
          </p:nvSpPr>
          <p:spPr>
            <a:xfrm>
              <a:off x="618633"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21"/>
            <p:cNvSpPr/>
            <p:nvPr/>
          </p:nvSpPr>
          <p:spPr>
            <a:xfrm>
              <a:off x="589656" y="187727"/>
              <a:ext cx="13773" cy="11895"/>
            </a:xfrm>
            <a:custGeom>
              <a:rect b="b" l="l" r="r" t="t"/>
              <a:pathLst>
                <a:path extrusionOk="0" h="133" w="154">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21"/>
            <p:cNvSpPr/>
            <p:nvPr/>
          </p:nvSpPr>
          <p:spPr>
            <a:xfrm>
              <a:off x="560589" y="187727"/>
              <a:ext cx="13863" cy="11895"/>
            </a:xfrm>
            <a:custGeom>
              <a:rect b="b" l="l" r="r" t="t"/>
              <a:pathLst>
                <a:path extrusionOk="0" h="133" w="155">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21"/>
            <p:cNvSpPr/>
            <p:nvPr/>
          </p:nvSpPr>
          <p:spPr>
            <a:xfrm>
              <a:off x="531522"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21"/>
            <p:cNvSpPr/>
            <p:nvPr/>
          </p:nvSpPr>
          <p:spPr>
            <a:xfrm>
              <a:off x="502544" y="187727"/>
              <a:ext cx="13773" cy="11895"/>
            </a:xfrm>
            <a:custGeom>
              <a:rect b="b" l="l" r="r" t="t"/>
              <a:pathLst>
                <a:path extrusionOk="0" h="133" w="154">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21"/>
            <p:cNvSpPr/>
            <p:nvPr/>
          </p:nvSpPr>
          <p:spPr>
            <a:xfrm>
              <a:off x="473567" y="187727"/>
              <a:ext cx="13773" cy="11895"/>
            </a:xfrm>
            <a:custGeom>
              <a:rect b="b" l="l" r="r" t="t"/>
              <a:pathLst>
                <a:path extrusionOk="0" h="133" w="154">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21"/>
            <p:cNvSpPr/>
            <p:nvPr/>
          </p:nvSpPr>
          <p:spPr>
            <a:xfrm>
              <a:off x="444500" y="187727"/>
              <a:ext cx="13773" cy="11895"/>
            </a:xfrm>
            <a:custGeom>
              <a:rect b="b" l="l" r="r" t="t"/>
              <a:pathLst>
                <a:path extrusionOk="0" h="133" w="154">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21"/>
            <p:cNvSpPr/>
            <p:nvPr/>
          </p:nvSpPr>
          <p:spPr>
            <a:xfrm>
              <a:off x="415523" y="187727"/>
              <a:ext cx="13773" cy="11895"/>
            </a:xfrm>
            <a:custGeom>
              <a:rect b="b" l="l" r="r" t="t"/>
              <a:pathLst>
                <a:path extrusionOk="0" h="133" w="154">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21"/>
            <p:cNvSpPr/>
            <p:nvPr/>
          </p:nvSpPr>
          <p:spPr>
            <a:xfrm>
              <a:off x="386456" y="187727"/>
              <a:ext cx="13863" cy="11895"/>
            </a:xfrm>
            <a:custGeom>
              <a:rect b="b" l="l" r="r" t="t"/>
              <a:pathLst>
                <a:path extrusionOk="0" h="133" w="155">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21"/>
            <p:cNvSpPr/>
            <p:nvPr/>
          </p:nvSpPr>
          <p:spPr>
            <a:xfrm>
              <a:off x="357478" y="187727"/>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21"/>
            <p:cNvSpPr/>
            <p:nvPr/>
          </p:nvSpPr>
          <p:spPr>
            <a:xfrm>
              <a:off x="328501" y="187727"/>
              <a:ext cx="13773" cy="11895"/>
            </a:xfrm>
            <a:custGeom>
              <a:rect b="b" l="l" r="r" t="t"/>
              <a:pathLst>
                <a:path extrusionOk="0" h="133" w="154">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21"/>
            <p:cNvSpPr/>
            <p:nvPr/>
          </p:nvSpPr>
          <p:spPr>
            <a:xfrm>
              <a:off x="299344" y="187727"/>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21"/>
            <p:cNvSpPr/>
            <p:nvPr/>
          </p:nvSpPr>
          <p:spPr>
            <a:xfrm>
              <a:off x="270367" y="187727"/>
              <a:ext cx="13773" cy="11895"/>
            </a:xfrm>
            <a:custGeom>
              <a:rect b="b" l="l" r="r" t="t"/>
              <a:pathLst>
                <a:path extrusionOk="0" h="133" w="154">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21"/>
            <p:cNvSpPr/>
            <p:nvPr/>
          </p:nvSpPr>
          <p:spPr>
            <a:xfrm>
              <a:off x="241389" y="187727"/>
              <a:ext cx="13773" cy="11895"/>
            </a:xfrm>
            <a:custGeom>
              <a:rect b="b" l="l" r="r" t="t"/>
              <a:pathLst>
                <a:path extrusionOk="0" h="133" w="154">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21"/>
            <p:cNvSpPr/>
            <p:nvPr/>
          </p:nvSpPr>
          <p:spPr>
            <a:xfrm>
              <a:off x="212323"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21"/>
            <p:cNvSpPr/>
            <p:nvPr/>
          </p:nvSpPr>
          <p:spPr>
            <a:xfrm>
              <a:off x="183345" y="187727"/>
              <a:ext cx="13773" cy="11895"/>
            </a:xfrm>
            <a:custGeom>
              <a:rect b="b" l="l" r="r" t="t"/>
              <a:pathLst>
                <a:path extrusionOk="0" h="133" w="154">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21"/>
            <p:cNvSpPr/>
            <p:nvPr/>
          </p:nvSpPr>
          <p:spPr>
            <a:xfrm>
              <a:off x="154368" y="187727"/>
              <a:ext cx="13773" cy="11895"/>
            </a:xfrm>
            <a:custGeom>
              <a:rect b="b" l="l" r="r" t="t"/>
              <a:pathLst>
                <a:path extrusionOk="0" h="133" w="154">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21"/>
            <p:cNvSpPr/>
            <p:nvPr/>
          </p:nvSpPr>
          <p:spPr>
            <a:xfrm>
              <a:off x="125301" y="1877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21"/>
            <p:cNvSpPr/>
            <p:nvPr/>
          </p:nvSpPr>
          <p:spPr>
            <a:xfrm>
              <a:off x="96323" y="187727"/>
              <a:ext cx="13773" cy="11895"/>
            </a:xfrm>
            <a:custGeom>
              <a:rect b="b" l="l" r="r" t="t"/>
              <a:pathLst>
                <a:path extrusionOk="0" h="133" w="154">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21"/>
            <p:cNvSpPr/>
            <p:nvPr/>
          </p:nvSpPr>
          <p:spPr>
            <a:xfrm>
              <a:off x="67346" y="187727"/>
              <a:ext cx="13773" cy="11895"/>
            </a:xfrm>
            <a:custGeom>
              <a:rect b="b" l="l" r="r" t="t"/>
              <a:pathLst>
                <a:path extrusionOk="0" h="133" w="154">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21"/>
            <p:cNvSpPr/>
            <p:nvPr/>
          </p:nvSpPr>
          <p:spPr>
            <a:xfrm>
              <a:off x="38279"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21"/>
            <p:cNvSpPr/>
            <p:nvPr/>
          </p:nvSpPr>
          <p:spPr>
            <a:xfrm>
              <a:off x="674620" y="158750"/>
              <a:ext cx="13863" cy="11806"/>
            </a:xfrm>
            <a:custGeom>
              <a:rect b="b" l="l" r="r" t="t"/>
              <a:pathLst>
                <a:path extrusionOk="0" h="132" w="155">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21"/>
            <p:cNvSpPr/>
            <p:nvPr/>
          </p:nvSpPr>
          <p:spPr>
            <a:xfrm>
              <a:off x="645643" y="158750"/>
              <a:ext cx="13773" cy="11806"/>
            </a:xfrm>
            <a:custGeom>
              <a:rect b="b" l="l" r="r" t="t"/>
              <a:pathLst>
                <a:path extrusionOk="0" h="132" w="154">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21"/>
            <p:cNvSpPr/>
            <p:nvPr/>
          </p:nvSpPr>
          <p:spPr>
            <a:xfrm>
              <a:off x="618633" y="158750"/>
              <a:ext cx="13863" cy="11806"/>
            </a:xfrm>
            <a:custGeom>
              <a:rect b="b" l="l" r="r" t="t"/>
              <a:pathLst>
                <a:path extrusionOk="0" h="132" w="155">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21"/>
            <p:cNvSpPr/>
            <p:nvPr/>
          </p:nvSpPr>
          <p:spPr>
            <a:xfrm>
              <a:off x="589656" y="158750"/>
              <a:ext cx="13773" cy="11806"/>
            </a:xfrm>
            <a:custGeom>
              <a:rect b="b" l="l" r="r" t="t"/>
              <a:pathLst>
                <a:path extrusionOk="0" h="132" w="154">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21"/>
            <p:cNvSpPr/>
            <p:nvPr/>
          </p:nvSpPr>
          <p:spPr>
            <a:xfrm>
              <a:off x="560589" y="158750"/>
              <a:ext cx="13863" cy="11806"/>
            </a:xfrm>
            <a:custGeom>
              <a:rect b="b" l="l" r="r" t="t"/>
              <a:pathLst>
                <a:path extrusionOk="0" h="132"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21"/>
            <p:cNvSpPr/>
            <p:nvPr/>
          </p:nvSpPr>
          <p:spPr>
            <a:xfrm>
              <a:off x="531522" y="158750"/>
              <a:ext cx="13863" cy="11806"/>
            </a:xfrm>
            <a:custGeom>
              <a:rect b="b" l="l" r="r" t="t"/>
              <a:pathLst>
                <a:path extrusionOk="0" h="132" w="155">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21"/>
            <p:cNvSpPr/>
            <p:nvPr/>
          </p:nvSpPr>
          <p:spPr>
            <a:xfrm>
              <a:off x="502544"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21"/>
            <p:cNvSpPr/>
            <p:nvPr/>
          </p:nvSpPr>
          <p:spPr>
            <a:xfrm>
              <a:off x="473567" y="158750"/>
              <a:ext cx="13773" cy="11806"/>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21"/>
            <p:cNvSpPr/>
            <p:nvPr/>
          </p:nvSpPr>
          <p:spPr>
            <a:xfrm>
              <a:off x="444500"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21"/>
            <p:cNvSpPr/>
            <p:nvPr/>
          </p:nvSpPr>
          <p:spPr>
            <a:xfrm>
              <a:off x="4155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21"/>
            <p:cNvSpPr/>
            <p:nvPr/>
          </p:nvSpPr>
          <p:spPr>
            <a:xfrm>
              <a:off x="386456" y="158750"/>
              <a:ext cx="13863" cy="11806"/>
            </a:xfrm>
            <a:custGeom>
              <a:rect b="b" l="l" r="r" t="t"/>
              <a:pathLst>
                <a:path extrusionOk="0" h="132" w="155">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21"/>
            <p:cNvSpPr/>
            <p:nvPr/>
          </p:nvSpPr>
          <p:spPr>
            <a:xfrm>
              <a:off x="357478"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21"/>
            <p:cNvSpPr/>
            <p:nvPr/>
          </p:nvSpPr>
          <p:spPr>
            <a:xfrm>
              <a:off x="328501"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21"/>
            <p:cNvSpPr/>
            <p:nvPr/>
          </p:nvSpPr>
          <p:spPr>
            <a:xfrm>
              <a:off x="299344" y="158750"/>
              <a:ext cx="13952" cy="11806"/>
            </a:xfrm>
            <a:custGeom>
              <a:rect b="b" l="l" r="r" t="t"/>
              <a:pathLst>
                <a:path extrusionOk="0" h="132" w="156">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21"/>
            <p:cNvSpPr/>
            <p:nvPr/>
          </p:nvSpPr>
          <p:spPr>
            <a:xfrm>
              <a:off x="270367"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21"/>
            <p:cNvSpPr/>
            <p:nvPr/>
          </p:nvSpPr>
          <p:spPr>
            <a:xfrm>
              <a:off x="241389" y="158750"/>
              <a:ext cx="13773" cy="11806"/>
            </a:xfrm>
            <a:custGeom>
              <a:rect b="b" l="l" r="r" t="t"/>
              <a:pathLst>
                <a:path extrusionOk="0" h="132"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21"/>
            <p:cNvSpPr/>
            <p:nvPr/>
          </p:nvSpPr>
          <p:spPr>
            <a:xfrm>
              <a:off x="212323" y="158750"/>
              <a:ext cx="13863" cy="11806"/>
            </a:xfrm>
            <a:custGeom>
              <a:rect b="b" l="l" r="r" t="t"/>
              <a:pathLst>
                <a:path extrusionOk="0" h="132" w="155">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21"/>
            <p:cNvSpPr/>
            <p:nvPr/>
          </p:nvSpPr>
          <p:spPr>
            <a:xfrm>
              <a:off x="183345"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21"/>
            <p:cNvSpPr/>
            <p:nvPr/>
          </p:nvSpPr>
          <p:spPr>
            <a:xfrm>
              <a:off x="154368" y="158750"/>
              <a:ext cx="13773" cy="11806"/>
            </a:xfrm>
            <a:custGeom>
              <a:rect b="b" l="l" r="r" t="t"/>
              <a:pathLst>
                <a:path extrusionOk="0" h="132"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21"/>
            <p:cNvSpPr/>
            <p:nvPr/>
          </p:nvSpPr>
          <p:spPr>
            <a:xfrm>
              <a:off x="125301" y="158750"/>
              <a:ext cx="13863" cy="11806"/>
            </a:xfrm>
            <a:custGeom>
              <a:rect b="b" l="l" r="r" t="t"/>
              <a:pathLst>
                <a:path extrusionOk="0" h="132" w="155">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21"/>
            <p:cNvSpPr/>
            <p:nvPr/>
          </p:nvSpPr>
          <p:spPr>
            <a:xfrm>
              <a:off x="963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21"/>
            <p:cNvSpPr/>
            <p:nvPr/>
          </p:nvSpPr>
          <p:spPr>
            <a:xfrm>
              <a:off x="67346" y="158750"/>
              <a:ext cx="13773" cy="11806"/>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21"/>
            <p:cNvSpPr/>
            <p:nvPr/>
          </p:nvSpPr>
          <p:spPr>
            <a:xfrm>
              <a:off x="38279" y="158750"/>
              <a:ext cx="13773" cy="11806"/>
            </a:xfrm>
            <a:custGeom>
              <a:rect b="b" l="l" r="r" t="t"/>
              <a:pathLst>
                <a:path extrusionOk="0" h="132" w="154">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21"/>
            <p:cNvSpPr/>
            <p:nvPr/>
          </p:nvSpPr>
          <p:spPr>
            <a:xfrm>
              <a:off x="674620" y="129683"/>
              <a:ext cx="13863" cy="11806"/>
            </a:xfrm>
            <a:custGeom>
              <a:rect b="b" l="l" r="r" t="t"/>
              <a:pathLst>
                <a:path extrusionOk="0" h="132" w="155">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21"/>
            <p:cNvSpPr/>
            <p:nvPr/>
          </p:nvSpPr>
          <p:spPr>
            <a:xfrm>
              <a:off x="645643" y="129683"/>
              <a:ext cx="13773" cy="11806"/>
            </a:xfrm>
            <a:custGeom>
              <a:rect b="b" l="l" r="r" t="t"/>
              <a:pathLst>
                <a:path extrusionOk="0" h="132" w="154">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21"/>
            <p:cNvSpPr/>
            <p:nvPr/>
          </p:nvSpPr>
          <p:spPr>
            <a:xfrm>
              <a:off x="618633"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21"/>
            <p:cNvSpPr/>
            <p:nvPr/>
          </p:nvSpPr>
          <p:spPr>
            <a:xfrm>
              <a:off x="589656" y="129594"/>
              <a:ext cx="13773" cy="11985"/>
            </a:xfrm>
            <a:custGeom>
              <a:rect b="b" l="l" r="r" t="t"/>
              <a:pathLst>
                <a:path extrusionOk="0" h="134" w="154">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21"/>
            <p:cNvSpPr/>
            <p:nvPr/>
          </p:nvSpPr>
          <p:spPr>
            <a:xfrm>
              <a:off x="560589" y="129594"/>
              <a:ext cx="13863" cy="11985"/>
            </a:xfrm>
            <a:custGeom>
              <a:rect b="b" l="l" r="r" t="t"/>
              <a:pathLst>
                <a:path extrusionOk="0" h="134" w="155">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21"/>
            <p:cNvSpPr/>
            <p:nvPr/>
          </p:nvSpPr>
          <p:spPr>
            <a:xfrm>
              <a:off x="531522"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21"/>
            <p:cNvSpPr/>
            <p:nvPr/>
          </p:nvSpPr>
          <p:spPr>
            <a:xfrm>
              <a:off x="502544"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21"/>
            <p:cNvSpPr/>
            <p:nvPr/>
          </p:nvSpPr>
          <p:spPr>
            <a:xfrm>
              <a:off x="473567" y="129594"/>
              <a:ext cx="13773" cy="11985"/>
            </a:xfrm>
            <a:custGeom>
              <a:rect b="b" l="l" r="r" t="t"/>
              <a:pathLst>
                <a:path extrusionOk="0" h="134" w="154">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21"/>
            <p:cNvSpPr/>
            <p:nvPr/>
          </p:nvSpPr>
          <p:spPr>
            <a:xfrm>
              <a:off x="444500"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21"/>
            <p:cNvSpPr/>
            <p:nvPr/>
          </p:nvSpPr>
          <p:spPr>
            <a:xfrm>
              <a:off x="4155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21"/>
            <p:cNvSpPr/>
            <p:nvPr/>
          </p:nvSpPr>
          <p:spPr>
            <a:xfrm>
              <a:off x="386456" y="129594"/>
              <a:ext cx="13863" cy="11985"/>
            </a:xfrm>
            <a:custGeom>
              <a:rect b="b" l="l" r="r" t="t"/>
              <a:pathLst>
                <a:path extrusionOk="0" h="134" w="155">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21"/>
            <p:cNvSpPr/>
            <p:nvPr/>
          </p:nvSpPr>
          <p:spPr>
            <a:xfrm>
              <a:off x="357478" y="129683"/>
              <a:ext cx="11806" cy="11895"/>
            </a:xfrm>
            <a:custGeom>
              <a:rect b="b" l="l" r="r" t="t"/>
              <a:pathLst>
                <a:path extrusionOk="0" h="133" w="132">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21"/>
            <p:cNvSpPr/>
            <p:nvPr/>
          </p:nvSpPr>
          <p:spPr>
            <a:xfrm>
              <a:off x="328501" y="129594"/>
              <a:ext cx="13773" cy="11985"/>
            </a:xfrm>
            <a:custGeom>
              <a:rect b="b" l="l" r="r" t="t"/>
              <a:pathLst>
                <a:path extrusionOk="0" h="134" w="154">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21"/>
            <p:cNvSpPr/>
            <p:nvPr/>
          </p:nvSpPr>
          <p:spPr>
            <a:xfrm>
              <a:off x="299344" y="129683"/>
              <a:ext cx="11895" cy="11895"/>
            </a:xfrm>
            <a:custGeom>
              <a:rect b="b" l="l" r="r" t="t"/>
              <a:pathLst>
                <a:path extrusionOk="0" h="133" w="133">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21"/>
            <p:cNvSpPr/>
            <p:nvPr/>
          </p:nvSpPr>
          <p:spPr>
            <a:xfrm>
              <a:off x="270367"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21"/>
            <p:cNvSpPr/>
            <p:nvPr/>
          </p:nvSpPr>
          <p:spPr>
            <a:xfrm>
              <a:off x="241389" y="129594"/>
              <a:ext cx="13773" cy="11985"/>
            </a:xfrm>
            <a:custGeom>
              <a:rect b="b" l="l" r="r" t="t"/>
              <a:pathLst>
                <a:path extrusionOk="0" h="134" w="154">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21"/>
            <p:cNvSpPr/>
            <p:nvPr/>
          </p:nvSpPr>
          <p:spPr>
            <a:xfrm>
              <a:off x="212323"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21"/>
            <p:cNvSpPr/>
            <p:nvPr/>
          </p:nvSpPr>
          <p:spPr>
            <a:xfrm>
              <a:off x="183345"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21"/>
            <p:cNvSpPr/>
            <p:nvPr/>
          </p:nvSpPr>
          <p:spPr>
            <a:xfrm>
              <a:off x="154368" y="129594"/>
              <a:ext cx="13773" cy="11985"/>
            </a:xfrm>
            <a:custGeom>
              <a:rect b="b" l="l" r="r" t="t"/>
              <a:pathLst>
                <a:path extrusionOk="0" h="134" w="154">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21"/>
            <p:cNvSpPr/>
            <p:nvPr/>
          </p:nvSpPr>
          <p:spPr>
            <a:xfrm>
              <a:off x="125301" y="129683"/>
              <a:ext cx="11895" cy="11895"/>
            </a:xfrm>
            <a:custGeom>
              <a:rect b="b" l="l" r="r" t="t"/>
              <a:pathLst>
                <a:path extrusionOk="0" h="133" w="133">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21"/>
            <p:cNvSpPr/>
            <p:nvPr/>
          </p:nvSpPr>
          <p:spPr>
            <a:xfrm>
              <a:off x="963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21"/>
            <p:cNvSpPr/>
            <p:nvPr/>
          </p:nvSpPr>
          <p:spPr>
            <a:xfrm>
              <a:off x="67346" y="129594"/>
              <a:ext cx="13773" cy="11985"/>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21"/>
            <p:cNvSpPr/>
            <p:nvPr/>
          </p:nvSpPr>
          <p:spPr>
            <a:xfrm>
              <a:off x="38279"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21"/>
            <p:cNvSpPr/>
            <p:nvPr/>
          </p:nvSpPr>
          <p:spPr>
            <a:xfrm>
              <a:off x="674620"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21"/>
            <p:cNvSpPr/>
            <p:nvPr/>
          </p:nvSpPr>
          <p:spPr>
            <a:xfrm>
              <a:off x="645643" y="100706"/>
              <a:ext cx="13773" cy="11806"/>
            </a:xfrm>
            <a:custGeom>
              <a:rect b="b" l="l" r="r" t="t"/>
              <a:pathLst>
                <a:path extrusionOk="0" h="132" w="154">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21"/>
            <p:cNvSpPr/>
            <p:nvPr/>
          </p:nvSpPr>
          <p:spPr>
            <a:xfrm>
              <a:off x="618633"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21"/>
            <p:cNvSpPr/>
            <p:nvPr/>
          </p:nvSpPr>
          <p:spPr>
            <a:xfrm>
              <a:off x="589656" y="100616"/>
              <a:ext cx="13773" cy="11806"/>
            </a:xfrm>
            <a:custGeom>
              <a:rect b="b" l="l" r="r" t="t"/>
              <a:pathLst>
                <a:path extrusionOk="0" h="132" w="154">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21"/>
            <p:cNvSpPr/>
            <p:nvPr/>
          </p:nvSpPr>
          <p:spPr>
            <a:xfrm>
              <a:off x="560589" y="100616"/>
              <a:ext cx="13863" cy="11806"/>
            </a:xfrm>
            <a:custGeom>
              <a:rect b="b" l="l" r="r" t="t"/>
              <a:pathLst>
                <a:path extrusionOk="0" h="132" w="155">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21"/>
            <p:cNvSpPr/>
            <p:nvPr/>
          </p:nvSpPr>
          <p:spPr>
            <a:xfrm>
              <a:off x="531522"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21"/>
            <p:cNvSpPr/>
            <p:nvPr/>
          </p:nvSpPr>
          <p:spPr>
            <a:xfrm>
              <a:off x="502544"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21"/>
            <p:cNvSpPr/>
            <p:nvPr/>
          </p:nvSpPr>
          <p:spPr>
            <a:xfrm>
              <a:off x="473567" y="100616"/>
              <a:ext cx="13773" cy="11806"/>
            </a:xfrm>
            <a:custGeom>
              <a:rect b="b" l="l" r="r" t="t"/>
              <a:pathLst>
                <a:path extrusionOk="0" h="132" w="154">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21"/>
            <p:cNvSpPr/>
            <p:nvPr/>
          </p:nvSpPr>
          <p:spPr>
            <a:xfrm>
              <a:off x="444500" y="100616"/>
              <a:ext cx="13773" cy="11806"/>
            </a:xfrm>
            <a:custGeom>
              <a:rect b="b" l="l" r="r" t="t"/>
              <a:pathLst>
                <a:path extrusionOk="0" h="132" w="154">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21"/>
            <p:cNvSpPr/>
            <p:nvPr/>
          </p:nvSpPr>
          <p:spPr>
            <a:xfrm>
              <a:off x="415523" y="100616"/>
              <a:ext cx="13773" cy="11806"/>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21"/>
            <p:cNvSpPr/>
            <p:nvPr/>
          </p:nvSpPr>
          <p:spPr>
            <a:xfrm>
              <a:off x="386456" y="100616"/>
              <a:ext cx="13863" cy="11806"/>
            </a:xfrm>
            <a:custGeom>
              <a:rect b="b" l="l" r="r" t="t"/>
              <a:pathLst>
                <a:path extrusionOk="0" h="132" w="155">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21"/>
            <p:cNvSpPr/>
            <p:nvPr/>
          </p:nvSpPr>
          <p:spPr>
            <a:xfrm>
              <a:off x="357478" y="100706"/>
              <a:ext cx="11806" cy="11716"/>
            </a:xfrm>
            <a:custGeom>
              <a:rect b="b" l="l" r="r" t="t"/>
              <a:pathLst>
                <a:path extrusionOk="0" h="131" w="132">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21"/>
            <p:cNvSpPr/>
            <p:nvPr/>
          </p:nvSpPr>
          <p:spPr>
            <a:xfrm>
              <a:off x="328501" y="100616"/>
              <a:ext cx="13773" cy="11806"/>
            </a:xfrm>
            <a:custGeom>
              <a:rect b="b" l="l" r="r" t="t"/>
              <a:pathLst>
                <a:path extrusionOk="0" h="132" w="154">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21"/>
            <p:cNvSpPr/>
            <p:nvPr/>
          </p:nvSpPr>
          <p:spPr>
            <a:xfrm>
              <a:off x="299344" y="100706"/>
              <a:ext cx="11895" cy="11716"/>
            </a:xfrm>
            <a:custGeom>
              <a:rect b="b" l="l" r="r" t="t"/>
              <a:pathLst>
                <a:path extrusionOk="0" h="131" w="133">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21"/>
            <p:cNvSpPr/>
            <p:nvPr/>
          </p:nvSpPr>
          <p:spPr>
            <a:xfrm>
              <a:off x="270367"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21"/>
            <p:cNvSpPr/>
            <p:nvPr/>
          </p:nvSpPr>
          <p:spPr>
            <a:xfrm>
              <a:off x="241389" y="100616"/>
              <a:ext cx="13773" cy="11806"/>
            </a:xfrm>
            <a:custGeom>
              <a:rect b="b" l="l" r="r" t="t"/>
              <a:pathLst>
                <a:path extrusionOk="0" h="132" w="154">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21"/>
            <p:cNvSpPr/>
            <p:nvPr/>
          </p:nvSpPr>
          <p:spPr>
            <a:xfrm>
              <a:off x="212323"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21"/>
            <p:cNvSpPr/>
            <p:nvPr/>
          </p:nvSpPr>
          <p:spPr>
            <a:xfrm>
              <a:off x="181377" y="100706"/>
              <a:ext cx="13863" cy="11806"/>
            </a:xfrm>
            <a:custGeom>
              <a:rect b="b" l="l" r="r" t="t"/>
              <a:pathLst>
                <a:path extrusionOk="0" h="132" w="155">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21"/>
            <p:cNvSpPr/>
            <p:nvPr/>
          </p:nvSpPr>
          <p:spPr>
            <a:xfrm>
              <a:off x="154368" y="100616"/>
              <a:ext cx="13773" cy="11806"/>
            </a:xfrm>
            <a:custGeom>
              <a:rect b="b" l="l" r="r" t="t"/>
              <a:pathLst>
                <a:path extrusionOk="0" h="132" w="154">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21"/>
            <p:cNvSpPr/>
            <p:nvPr/>
          </p:nvSpPr>
          <p:spPr>
            <a:xfrm>
              <a:off x="125301" y="100706"/>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21"/>
            <p:cNvSpPr/>
            <p:nvPr/>
          </p:nvSpPr>
          <p:spPr>
            <a:xfrm>
              <a:off x="94266"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21"/>
            <p:cNvSpPr/>
            <p:nvPr/>
          </p:nvSpPr>
          <p:spPr>
            <a:xfrm>
              <a:off x="67346" y="100616"/>
              <a:ext cx="13773" cy="11806"/>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21"/>
            <p:cNvSpPr/>
            <p:nvPr/>
          </p:nvSpPr>
          <p:spPr>
            <a:xfrm>
              <a:off x="38279"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9" name="Google Shape;5489;p21"/>
          <p:cNvSpPr txBox="1"/>
          <p:nvPr>
            <p:ph idx="1" type="subTitle"/>
          </p:nvPr>
        </p:nvSpPr>
        <p:spPr>
          <a:xfrm>
            <a:off x="713225" y="2463963"/>
            <a:ext cx="2829000" cy="1407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1600"/>
              </a:spcBef>
              <a:spcAft>
                <a:spcPts val="0"/>
              </a:spcAft>
              <a:buSzPts val="1600"/>
              <a:buChar char="○"/>
              <a:defRPr sz="1600"/>
            </a:lvl2pPr>
            <a:lvl3pPr lvl="2" rtl="0">
              <a:spcBef>
                <a:spcPts val="1600"/>
              </a:spcBef>
              <a:spcAft>
                <a:spcPts val="0"/>
              </a:spcAft>
              <a:buSzPts val="1600"/>
              <a:buChar char="■"/>
              <a:defRPr sz="1600"/>
            </a:lvl3pPr>
            <a:lvl4pPr lvl="3" rtl="0">
              <a:spcBef>
                <a:spcPts val="1600"/>
              </a:spcBef>
              <a:spcAft>
                <a:spcPts val="0"/>
              </a:spcAft>
              <a:buSzPts val="1600"/>
              <a:buChar char="●"/>
              <a:defRPr sz="1600"/>
            </a:lvl4pPr>
            <a:lvl5pPr lvl="4" rtl="0">
              <a:spcBef>
                <a:spcPts val="1600"/>
              </a:spcBef>
              <a:spcAft>
                <a:spcPts val="0"/>
              </a:spcAft>
              <a:buSzPts val="1600"/>
              <a:buChar char="○"/>
              <a:defRPr sz="1600"/>
            </a:lvl5pPr>
            <a:lvl6pPr lvl="5" rtl="0">
              <a:spcBef>
                <a:spcPts val="1600"/>
              </a:spcBef>
              <a:spcAft>
                <a:spcPts val="0"/>
              </a:spcAft>
              <a:buSzPts val="1600"/>
              <a:buChar char="■"/>
              <a:defRPr sz="1600"/>
            </a:lvl6pPr>
            <a:lvl7pPr lvl="6" rtl="0">
              <a:spcBef>
                <a:spcPts val="1600"/>
              </a:spcBef>
              <a:spcAft>
                <a:spcPts val="0"/>
              </a:spcAft>
              <a:buSzPts val="1600"/>
              <a:buChar char="●"/>
              <a:defRPr sz="1600"/>
            </a:lvl7pPr>
            <a:lvl8pPr lvl="7" rtl="0">
              <a:spcBef>
                <a:spcPts val="1600"/>
              </a:spcBef>
              <a:spcAft>
                <a:spcPts val="0"/>
              </a:spcAft>
              <a:buSzPts val="1600"/>
              <a:buChar char="○"/>
              <a:defRPr sz="1600"/>
            </a:lvl8pPr>
            <a:lvl9pPr lvl="8" rtl="0">
              <a:spcBef>
                <a:spcPts val="1600"/>
              </a:spcBef>
              <a:spcAft>
                <a:spcPts val="1600"/>
              </a:spcAft>
              <a:buSzPts val="1600"/>
              <a:buChar char="■"/>
              <a:defRPr sz="1600"/>
            </a:lvl9pPr>
          </a:lstStyle>
          <a:p/>
        </p:txBody>
      </p:sp>
      <p:sp>
        <p:nvSpPr>
          <p:cNvPr id="5490" name="Google Shape;5490;p21"/>
          <p:cNvSpPr txBox="1"/>
          <p:nvPr>
            <p:ph type="title"/>
          </p:nvPr>
        </p:nvSpPr>
        <p:spPr>
          <a:xfrm>
            <a:off x="713225" y="1071438"/>
            <a:ext cx="3399600" cy="12840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5491" name="Google Shape;5491;p21"/>
          <p:cNvSpPr/>
          <p:nvPr/>
        </p:nvSpPr>
        <p:spPr>
          <a:xfrm>
            <a:off x="5" y="4332824"/>
            <a:ext cx="1199176" cy="811772"/>
          </a:xfrm>
          <a:custGeom>
            <a:rect b="b" l="l" r="r" t="t"/>
            <a:pathLst>
              <a:path extrusionOk="0" h="6940" w="10252">
                <a:moveTo>
                  <a:pt x="1996" y="0"/>
                </a:moveTo>
                <a:cubicBezTo>
                  <a:pt x="1348" y="0"/>
                  <a:pt x="627" y="184"/>
                  <a:pt x="0" y="529"/>
                </a:cubicBezTo>
                <a:lnTo>
                  <a:pt x="0" y="6939"/>
                </a:lnTo>
                <a:lnTo>
                  <a:pt x="9364" y="6939"/>
                </a:lnTo>
                <a:cubicBezTo>
                  <a:pt x="9364" y="6939"/>
                  <a:pt x="10252" y="5400"/>
                  <a:pt x="9009" y="4091"/>
                </a:cubicBezTo>
                <a:cubicBezTo>
                  <a:pt x="8689" y="3754"/>
                  <a:pt x="8367" y="3627"/>
                  <a:pt x="8042" y="3627"/>
                </a:cubicBezTo>
                <a:cubicBezTo>
                  <a:pt x="7106" y="3627"/>
                  <a:pt x="6140" y="4675"/>
                  <a:pt x="5076" y="4775"/>
                </a:cubicBezTo>
                <a:cubicBezTo>
                  <a:pt x="4964" y="4786"/>
                  <a:pt x="4859" y="4791"/>
                  <a:pt x="4762" y="4791"/>
                </a:cubicBezTo>
                <a:cubicBezTo>
                  <a:pt x="3371" y="4791"/>
                  <a:pt x="3502" y="3703"/>
                  <a:pt x="3834" y="1843"/>
                </a:cubicBezTo>
                <a:cubicBezTo>
                  <a:pt x="4060" y="573"/>
                  <a:pt x="3141" y="0"/>
                  <a:pt x="199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21"/>
          <p:cNvSpPr/>
          <p:nvPr/>
        </p:nvSpPr>
        <p:spPr>
          <a:xfrm>
            <a:off x="-4" y="6"/>
            <a:ext cx="872583" cy="578402"/>
          </a:xfrm>
          <a:custGeom>
            <a:rect b="b" l="l" r="r" t="t"/>
            <a:pathLst>
              <a:path extrusionOk="0" h="4149" w="6259">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rgbClr val="D581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21"/>
          <p:cNvSpPr/>
          <p:nvPr/>
        </p:nvSpPr>
        <p:spPr>
          <a:xfrm flipH="1" rot="10800000">
            <a:off x="2" y="4224816"/>
            <a:ext cx="1275280" cy="918684"/>
          </a:xfrm>
          <a:custGeom>
            <a:rect b="b" l="l" r="r" t="t"/>
            <a:pathLst>
              <a:path extrusionOk="0" h="18787" w="26943">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21"/>
          <p:cNvSpPr/>
          <p:nvPr/>
        </p:nvSpPr>
        <p:spPr>
          <a:xfrm flipH="1">
            <a:off x="8250531" y="4134140"/>
            <a:ext cx="893471" cy="1006853"/>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21"/>
          <p:cNvSpPr/>
          <p:nvPr/>
        </p:nvSpPr>
        <p:spPr>
          <a:xfrm flipH="1">
            <a:off x="8327857" y="4024793"/>
            <a:ext cx="816131" cy="1121164"/>
          </a:xfrm>
          <a:custGeom>
            <a:rect b="b" l="l" r="r" t="t"/>
            <a:pathLst>
              <a:path extrusionOk="0" h="14081" w="1025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21"/>
          <p:cNvSpPr/>
          <p:nvPr/>
        </p:nvSpPr>
        <p:spPr>
          <a:xfrm>
            <a:off x="7912313" y="-2449"/>
            <a:ext cx="1231644" cy="508366"/>
          </a:xfrm>
          <a:custGeom>
            <a:rect b="b" l="l" r="r" t="t"/>
            <a:pathLst>
              <a:path extrusionOk="0" h="11471" w="28713">
                <a:moveTo>
                  <a:pt x="333" y="0"/>
                </a:moveTo>
                <a:cubicBezTo>
                  <a:pt x="110" y="0"/>
                  <a:pt x="1" y="266"/>
                  <a:pt x="157" y="423"/>
                </a:cubicBezTo>
                <a:cubicBezTo>
                  <a:pt x="207" y="473"/>
                  <a:pt x="268" y="495"/>
                  <a:pt x="328" y="495"/>
                </a:cubicBezTo>
                <a:cubicBezTo>
                  <a:pt x="455" y="495"/>
                  <a:pt x="577" y="396"/>
                  <a:pt x="577" y="248"/>
                </a:cubicBezTo>
                <a:cubicBezTo>
                  <a:pt x="577" y="113"/>
                  <a:pt x="468" y="0"/>
                  <a:pt x="333" y="0"/>
                </a:cubicBezTo>
                <a:close/>
                <a:moveTo>
                  <a:pt x="1552" y="0"/>
                </a:moveTo>
                <a:cubicBezTo>
                  <a:pt x="1330" y="0"/>
                  <a:pt x="1220" y="266"/>
                  <a:pt x="1377" y="423"/>
                </a:cubicBezTo>
                <a:cubicBezTo>
                  <a:pt x="1427" y="473"/>
                  <a:pt x="1488" y="495"/>
                  <a:pt x="1549" y="495"/>
                </a:cubicBezTo>
                <a:cubicBezTo>
                  <a:pt x="1675" y="495"/>
                  <a:pt x="1796" y="396"/>
                  <a:pt x="1796" y="248"/>
                </a:cubicBezTo>
                <a:cubicBezTo>
                  <a:pt x="1796" y="113"/>
                  <a:pt x="1687" y="0"/>
                  <a:pt x="1552" y="0"/>
                </a:cubicBezTo>
                <a:close/>
                <a:moveTo>
                  <a:pt x="2771" y="0"/>
                </a:moveTo>
                <a:cubicBezTo>
                  <a:pt x="2552" y="0"/>
                  <a:pt x="2442" y="266"/>
                  <a:pt x="2596" y="423"/>
                </a:cubicBezTo>
                <a:cubicBezTo>
                  <a:pt x="2646" y="473"/>
                  <a:pt x="2708" y="495"/>
                  <a:pt x="2768" y="495"/>
                </a:cubicBezTo>
                <a:cubicBezTo>
                  <a:pt x="2896" y="495"/>
                  <a:pt x="3019" y="396"/>
                  <a:pt x="3019" y="248"/>
                </a:cubicBezTo>
                <a:cubicBezTo>
                  <a:pt x="3019" y="113"/>
                  <a:pt x="2906" y="0"/>
                  <a:pt x="2771" y="0"/>
                </a:cubicBezTo>
                <a:close/>
                <a:moveTo>
                  <a:pt x="3990" y="0"/>
                </a:moveTo>
                <a:cubicBezTo>
                  <a:pt x="3771" y="0"/>
                  <a:pt x="3661" y="266"/>
                  <a:pt x="3815" y="423"/>
                </a:cubicBezTo>
                <a:cubicBezTo>
                  <a:pt x="3865" y="473"/>
                  <a:pt x="3927" y="495"/>
                  <a:pt x="3987" y="495"/>
                </a:cubicBezTo>
                <a:cubicBezTo>
                  <a:pt x="4115" y="495"/>
                  <a:pt x="4238" y="396"/>
                  <a:pt x="4238" y="248"/>
                </a:cubicBezTo>
                <a:cubicBezTo>
                  <a:pt x="4238" y="113"/>
                  <a:pt x="4125" y="0"/>
                  <a:pt x="3990" y="0"/>
                </a:cubicBezTo>
                <a:close/>
                <a:moveTo>
                  <a:pt x="5209" y="0"/>
                </a:moveTo>
                <a:cubicBezTo>
                  <a:pt x="4990" y="0"/>
                  <a:pt x="4880" y="266"/>
                  <a:pt x="5034" y="423"/>
                </a:cubicBezTo>
                <a:cubicBezTo>
                  <a:pt x="5084" y="473"/>
                  <a:pt x="5146" y="495"/>
                  <a:pt x="5207" y="495"/>
                </a:cubicBezTo>
                <a:cubicBezTo>
                  <a:pt x="5334" y="495"/>
                  <a:pt x="5457" y="396"/>
                  <a:pt x="5457" y="248"/>
                </a:cubicBezTo>
                <a:cubicBezTo>
                  <a:pt x="5457" y="113"/>
                  <a:pt x="5347" y="0"/>
                  <a:pt x="5209" y="0"/>
                </a:cubicBezTo>
                <a:close/>
                <a:moveTo>
                  <a:pt x="6428" y="0"/>
                </a:moveTo>
                <a:cubicBezTo>
                  <a:pt x="6209" y="0"/>
                  <a:pt x="6099" y="266"/>
                  <a:pt x="6256" y="423"/>
                </a:cubicBezTo>
                <a:cubicBezTo>
                  <a:pt x="6305" y="473"/>
                  <a:pt x="6366" y="495"/>
                  <a:pt x="6427" y="495"/>
                </a:cubicBezTo>
                <a:cubicBezTo>
                  <a:pt x="6553" y="495"/>
                  <a:pt x="6676" y="396"/>
                  <a:pt x="6676" y="248"/>
                </a:cubicBezTo>
                <a:cubicBezTo>
                  <a:pt x="6676" y="113"/>
                  <a:pt x="6566" y="0"/>
                  <a:pt x="6428" y="0"/>
                </a:cubicBezTo>
                <a:close/>
                <a:moveTo>
                  <a:pt x="7647" y="0"/>
                </a:moveTo>
                <a:cubicBezTo>
                  <a:pt x="7428" y="0"/>
                  <a:pt x="7318" y="266"/>
                  <a:pt x="7475" y="423"/>
                </a:cubicBezTo>
                <a:cubicBezTo>
                  <a:pt x="7524" y="473"/>
                  <a:pt x="7585" y="495"/>
                  <a:pt x="7646" y="495"/>
                </a:cubicBezTo>
                <a:cubicBezTo>
                  <a:pt x="7772" y="495"/>
                  <a:pt x="7895" y="396"/>
                  <a:pt x="7895" y="248"/>
                </a:cubicBezTo>
                <a:cubicBezTo>
                  <a:pt x="7895" y="113"/>
                  <a:pt x="7785" y="0"/>
                  <a:pt x="7647" y="0"/>
                </a:cubicBezTo>
                <a:close/>
                <a:moveTo>
                  <a:pt x="8869" y="0"/>
                </a:moveTo>
                <a:cubicBezTo>
                  <a:pt x="8647" y="0"/>
                  <a:pt x="8537" y="266"/>
                  <a:pt x="8694" y="423"/>
                </a:cubicBezTo>
                <a:cubicBezTo>
                  <a:pt x="8743" y="473"/>
                  <a:pt x="8804" y="495"/>
                  <a:pt x="8865" y="495"/>
                </a:cubicBezTo>
                <a:cubicBezTo>
                  <a:pt x="8991" y="495"/>
                  <a:pt x="9114" y="396"/>
                  <a:pt x="9114" y="248"/>
                </a:cubicBezTo>
                <a:cubicBezTo>
                  <a:pt x="9114" y="113"/>
                  <a:pt x="9004" y="0"/>
                  <a:pt x="8869" y="0"/>
                </a:cubicBezTo>
                <a:close/>
                <a:moveTo>
                  <a:pt x="10088" y="0"/>
                </a:moveTo>
                <a:cubicBezTo>
                  <a:pt x="9866" y="0"/>
                  <a:pt x="9756" y="266"/>
                  <a:pt x="9913" y="423"/>
                </a:cubicBezTo>
                <a:cubicBezTo>
                  <a:pt x="9963" y="473"/>
                  <a:pt x="10025" y="495"/>
                  <a:pt x="10085" y="495"/>
                </a:cubicBezTo>
                <a:cubicBezTo>
                  <a:pt x="10212" y="495"/>
                  <a:pt x="10333" y="396"/>
                  <a:pt x="10333" y="248"/>
                </a:cubicBezTo>
                <a:cubicBezTo>
                  <a:pt x="10333" y="113"/>
                  <a:pt x="10223" y="0"/>
                  <a:pt x="10088" y="0"/>
                </a:cubicBezTo>
                <a:close/>
                <a:moveTo>
                  <a:pt x="11308" y="0"/>
                </a:moveTo>
                <a:cubicBezTo>
                  <a:pt x="11088" y="0"/>
                  <a:pt x="10975" y="266"/>
                  <a:pt x="11132" y="423"/>
                </a:cubicBezTo>
                <a:cubicBezTo>
                  <a:pt x="11182" y="473"/>
                  <a:pt x="11244" y="495"/>
                  <a:pt x="11305" y="495"/>
                </a:cubicBezTo>
                <a:cubicBezTo>
                  <a:pt x="11433" y="495"/>
                  <a:pt x="11555" y="396"/>
                  <a:pt x="11555" y="248"/>
                </a:cubicBezTo>
                <a:cubicBezTo>
                  <a:pt x="11555" y="113"/>
                  <a:pt x="11442" y="0"/>
                  <a:pt x="11308" y="0"/>
                </a:cubicBezTo>
                <a:close/>
                <a:moveTo>
                  <a:pt x="12527" y="0"/>
                </a:moveTo>
                <a:cubicBezTo>
                  <a:pt x="12307" y="0"/>
                  <a:pt x="12198" y="266"/>
                  <a:pt x="12351" y="423"/>
                </a:cubicBezTo>
                <a:cubicBezTo>
                  <a:pt x="12402" y="473"/>
                  <a:pt x="12463" y="495"/>
                  <a:pt x="12524" y="495"/>
                </a:cubicBezTo>
                <a:cubicBezTo>
                  <a:pt x="12652" y="495"/>
                  <a:pt x="12774" y="396"/>
                  <a:pt x="12774" y="248"/>
                </a:cubicBezTo>
                <a:cubicBezTo>
                  <a:pt x="12774" y="113"/>
                  <a:pt x="12661" y="0"/>
                  <a:pt x="12527" y="0"/>
                </a:cubicBezTo>
                <a:close/>
                <a:moveTo>
                  <a:pt x="13746" y="0"/>
                </a:moveTo>
                <a:cubicBezTo>
                  <a:pt x="13526" y="0"/>
                  <a:pt x="13417" y="266"/>
                  <a:pt x="13570" y="423"/>
                </a:cubicBezTo>
                <a:cubicBezTo>
                  <a:pt x="13621" y="473"/>
                  <a:pt x="13682" y="495"/>
                  <a:pt x="13743" y="495"/>
                </a:cubicBezTo>
                <a:cubicBezTo>
                  <a:pt x="13871" y="495"/>
                  <a:pt x="13993" y="396"/>
                  <a:pt x="13993" y="248"/>
                </a:cubicBezTo>
                <a:cubicBezTo>
                  <a:pt x="13993" y="113"/>
                  <a:pt x="13884" y="0"/>
                  <a:pt x="13746" y="0"/>
                </a:cubicBezTo>
                <a:close/>
                <a:moveTo>
                  <a:pt x="14965" y="0"/>
                </a:moveTo>
                <a:cubicBezTo>
                  <a:pt x="14745" y="0"/>
                  <a:pt x="14636" y="266"/>
                  <a:pt x="14792" y="423"/>
                </a:cubicBezTo>
                <a:cubicBezTo>
                  <a:pt x="14842" y="473"/>
                  <a:pt x="14903" y="495"/>
                  <a:pt x="14963" y="495"/>
                </a:cubicBezTo>
                <a:cubicBezTo>
                  <a:pt x="15090" y="495"/>
                  <a:pt x="15212" y="396"/>
                  <a:pt x="15212" y="248"/>
                </a:cubicBezTo>
                <a:cubicBezTo>
                  <a:pt x="15212" y="113"/>
                  <a:pt x="15103" y="0"/>
                  <a:pt x="14965" y="0"/>
                </a:cubicBezTo>
                <a:close/>
                <a:moveTo>
                  <a:pt x="16184" y="0"/>
                </a:moveTo>
                <a:cubicBezTo>
                  <a:pt x="15964" y="0"/>
                  <a:pt x="15855" y="266"/>
                  <a:pt x="16011" y="423"/>
                </a:cubicBezTo>
                <a:cubicBezTo>
                  <a:pt x="16061" y="473"/>
                  <a:pt x="16122" y="495"/>
                  <a:pt x="16182" y="495"/>
                </a:cubicBezTo>
                <a:cubicBezTo>
                  <a:pt x="16309" y="495"/>
                  <a:pt x="16431" y="396"/>
                  <a:pt x="16431" y="248"/>
                </a:cubicBezTo>
                <a:cubicBezTo>
                  <a:pt x="16431" y="113"/>
                  <a:pt x="16322" y="0"/>
                  <a:pt x="16184" y="0"/>
                </a:cubicBezTo>
                <a:close/>
                <a:moveTo>
                  <a:pt x="17406" y="0"/>
                </a:moveTo>
                <a:cubicBezTo>
                  <a:pt x="17183" y="0"/>
                  <a:pt x="17074" y="266"/>
                  <a:pt x="17230" y="423"/>
                </a:cubicBezTo>
                <a:cubicBezTo>
                  <a:pt x="17280" y="473"/>
                  <a:pt x="17341" y="495"/>
                  <a:pt x="17401" y="495"/>
                </a:cubicBezTo>
                <a:cubicBezTo>
                  <a:pt x="17528" y="495"/>
                  <a:pt x="17650" y="396"/>
                  <a:pt x="17650" y="248"/>
                </a:cubicBezTo>
                <a:cubicBezTo>
                  <a:pt x="17650" y="113"/>
                  <a:pt x="17541" y="0"/>
                  <a:pt x="17406" y="0"/>
                </a:cubicBezTo>
                <a:close/>
                <a:moveTo>
                  <a:pt x="18625" y="0"/>
                </a:moveTo>
                <a:cubicBezTo>
                  <a:pt x="18402" y="0"/>
                  <a:pt x="18293" y="266"/>
                  <a:pt x="18449" y="423"/>
                </a:cubicBezTo>
                <a:cubicBezTo>
                  <a:pt x="18500" y="473"/>
                  <a:pt x="18561" y="495"/>
                  <a:pt x="18622" y="495"/>
                </a:cubicBezTo>
                <a:cubicBezTo>
                  <a:pt x="18748" y="495"/>
                  <a:pt x="18869" y="396"/>
                  <a:pt x="18869" y="248"/>
                </a:cubicBezTo>
                <a:cubicBezTo>
                  <a:pt x="18869" y="113"/>
                  <a:pt x="18760" y="0"/>
                  <a:pt x="18625" y="0"/>
                </a:cubicBezTo>
                <a:close/>
                <a:moveTo>
                  <a:pt x="19844" y="0"/>
                </a:moveTo>
                <a:cubicBezTo>
                  <a:pt x="19625" y="0"/>
                  <a:pt x="19515" y="266"/>
                  <a:pt x="19669" y="423"/>
                </a:cubicBezTo>
                <a:cubicBezTo>
                  <a:pt x="19719" y="473"/>
                  <a:pt x="19781" y="495"/>
                  <a:pt x="19841" y="495"/>
                </a:cubicBezTo>
                <a:cubicBezTo>
                  <a:pt x="19969" y="495"/>
                  <a:pt x="20092" y="396"/>
                  <a:pt x="20092" y="248"/>
                </a:cubicBezTo>
                <a:cubicBezTo>
                  <a:pt x="20092" y="113"/>
                  <a:pt x="19979" y="0"/>
                  <a:pt x="19844" y="0"/>
                </a:cubicBezTo>
                <a:close/>
                <a:moveTo>
                  <a:pt x="21063" y="0"/>
                </a:moveTo>
                <a:cubicBezTo>
                  <a:pt x="20844" y="0"/>
                  <a:pt x="20734" y="266"/>
                  <a:pt x="20888" y="423"/>
                </a:cubicBezTo>
                <a:cubicBezTo>
                  <a:pt x="20938" y="473"/>
                  <a:pt x="21000" y="495"/>
                  <a:pt x="21060" y="495"/>
                </a:cubicBezTo>
                <a:cubicBezTo>
                  <a:pt x="21188" y="495"/>
                  <a:pt x="21311" y="396"/>
                  <a:pt x="21311" y="248"/>
                </a:cubicBezTo>
                <a:cubicBezTo>
                  <a:pt x="21311" y="113"/>
                  <a:pt x="21198" y="0"/>
                  <a:pt x="21063" y="0"/>
                </a:cubicBezTo>
                <a:close/>
                <a:moveTo>
                  <a:pt x="22282" y="0"/>
                </a:moveTo>
                <a:cubicBezTo>
                  <a:pt x="22063" y="0"/>
                  <a:pt x="21953" y="266"/>
                  <a:pt x="22107" y="423"/>
                </a:cubicBezTo>
                <a:cubicBezTo>
                  <a:pt x="22157" y="473"/>
                  <a:pt x="22219" y="495"/>
                  <a:pt x="22280" y="495"/>
                </a:cubicBezTo>
                <a:cubicBezTo>
                  <a:pt x="22407" y="495"/>
                  <a:pt x="22530" y="396"/>
                  <a:pt x="22530" y="248"/>
                </a:cubicBezTo>
                <a:cubicBezTo>
                  <a:pt x="22530" y="113"/>
                  <a:pt x="22420" y="0"/>
                  <a:pt x="22282" y="0"/>
                </a:cubicBezTo>
                <a:close/>
                <a:moveTo>
                  <a:pt x="23501" y="0"/>
                </a:moveTo>
                <a:cubicBezTo>
                  <a:pt x="23282" y="0"/>
                  <a:pt x="23172" y="266"/>
                  <a:pt x="23329" y="423"/>
                </a:cubicBezTo>
                <a:cubicBezTo>
                  <a:pt x="23378" y="473"/>
                  <a:pt x="23439" y="495"/>
                  <a:pt x="23500" y="495"/>
                </a:cubicBezTo>
                <a:cubicBezTo>
                  <a:pt x="23626" y="495"/>
                  <a:pt x="23749" y="396"/>
                  <a:pt x="23749" y="248"/>
                </a:cubicBezTo>
                <a:cubicBezTo>
                  <a:pt x="23749" y="113"/>
                  <a:pt x="23639" y="0"/>
                  <a:pt x="23501" y="0"/>
                </a:cubicBezTo>
                <a:close/>
                <a:moveTo>
                  <a:pt x="24720" y="0"/>
                </a:moveTo>
                <a:cubicBezTo>
                  <a:pt x="24501" y="0"/>
                  <a:pt x="24391" y="266"/>
                  <a:pt x="24548" y="423"/>
                </a:cubicBezTo>
                <a:cubicBezTo>
                  <a:pt x="24597" y="473"/>
                  <a:pt x="24658" y="495"/>
                  <a:pt x="24719" y="495"/>
                </a:cubicBezTo>
                <a:cubicBezTo>
                  <a:pt x="24845" y="495"/>
                  <a:pt x="24968" y="396"/>
                  <a:pt x="24968" y="248"/>
                </a:cubicBezTo>
                <a:cubicBezTo>
                  <a:pt x="24968" y="113"/>
                  <a:pt x="24858" y="0"/>
                  <a:pt x="24720" y="0"/>
                </a:cubicBezTo>
                <a:close/>
                <a:moveTo>
                  <a:pt x="25942" y="0"/>
                </a:moveTo>
                <a:cubicBezTo>
                  <a:pt x="25720" y="0"/>
                  <a:pt x="25610" y="266"/>
                  <a:pt x="25767" y="423"/>
                </a:cubicBezTo>
                <a:cubicBezTo>
                  <a:pt x="25816" y="473"/>
                  <a:pt x="25877" y="495"/>
                  <a:pt x="25938" y="495"/>
                </a:cubicBezTo>
                <a:cubicBezTo>
                  <a:pt x="26064" y="495"/>
                  <a:pt x="26187" y="396"/>
                  <a:pt x="26187" y="248"/>
                </a:cubicBezTo>
                <a:cubicBezTo>
                  <a:pt x="26187" y="113"/>
                  <a:pt x="26077" y="0"/>
                  <a:pt x="25942" y="0"/>
                </a:cubicBezTo>
                <a:close/>
                <a:moveTo>
                  <a:pt x="27161" y="0"/>
                </a:moveTo>
                <a:cubicBezTo>
                  <a:pt x="26942" y="0"/>
                  <a:pt x="26829" y="266"/>
                  <a:pt x="26986" y="423"/>
                </a:cubicBezTo>
                <a:cubicBezTo>
                  <a:pt x="27036" y="473"/>
                  <a:pt x="27098" y="495"/>
                  <a:pt x="27158" y="495"/>
                </a:cubicBezTo>
                <a:cubicBezTo>
                  <a:pt x="27285" y="495"/>
                  <a:pt x="27406" y="396"/>
                  <a:pt x="27406" y="248"/>
                </a:cubicBezTo>
                <a:cubicBezTo>
                  <a:pt x="27406" y="113"/>
                  <a:pt x="27296" y="0"/>
                  <a:pt x="27161" y="0"/>
                </a:cubicBezTo>
                <a:close/>
                <a:moveTo>
                  <a:pt x="28382" y="1"/>
                </a:moveTo>
                <a:cubicBezTo>
                  <a:pt x="28255" y="1"/>
                  <a:pt x="28133" y="99"/>
                  <a:pt x="28133" y="248"/>
                </a:cubicBezTo>
                <a:cubicBezTo>
                  <a:pt x="28133" y="382"/>
                  <a:pt x="28243" y="495"/>
                  <a:pt x="28381" y="495"/>
                </a:cubicBezTo>
                <a:cubicBezTo>
                  <a:pt x="28600" y="495"/>
                  <a:pt x="28710" y="229"/>
                  <a:pt x="28553" y="72"/>
                </a:cubicBezTo>
                <a:cubicBezTo>
                  <a:pt x="28503" y="23"/>
                  <a:pt x="28442" y="1"/>
                  <a:pt x="28382" y="1"/>
                </a:cubicBezTo>
                <a:close/>
                <a:moveTo>
                  <a:pt x="1552" y="1219"/>
                </a:moveTo>
                <a:cubicBezTo>
                  <a:pt x="1330" y="1219"/>
                  <a:pt x="1220" y="1486"/>
                  <a:pt x="1377" y="1642"/>
                </a:cubicBezTo>
                <a:cubicBezTo>
                  <a:pt x="1427" y="1692"/>
                  <a:pt x="1488" y="1714"/>
                  <a:pt x="1549" y="1714"/>
                </a:cubicBezTo>
                <a:cubicBezTo>
                  <a:pt x="1675" y="1714"/>
                  <a:pt x="1796" y="1615"/>
                  <a:pt x="1796" y="1467"/>
                </a:cubicBezTo>
                <a:cubicBezTo>
                  <a:pt x="1796" y="1332"/>
                  <a:pt x="1687" y="1219"/>
                  <a:pt x="1552" y="1219"/>
                </a:cubicBezTo>
                <a:close/>
                <a:moveTo>
                  <a:pt x="2771" y="1219"/>
                </a:moveTo>
                <a:cubicBezTo>
                  <a:pt x="2552" y="1219"/>
                  <a:pt x="2442" y="1486"/>
                  <a:pt x="2596" y="1642"/>
                </a:cubicBezTo>
                <a:cubicBezTo>
                  <a:pt x="2646" y="1692"/>
                  <a:pt x="2708" y="1714"/>
                  <a:pt x="2768" y="1714"/>
                </a:cubicBezTo>
                <a:cubicBezTo>
                  <a:pt x="2896" y="1714"/>
                  <a:pt x="3019" y="1615"/>
                  <a:pt x="3019" y="1467"/>
                </a:cubicBezTo>
                <a:cubicBezTo>
                  <a:pt x="3019" y="1332"/>
                  <a:pt x="2906" y="1219"/>
                  <a:pt x="2771" y="1219"/>
                </a:cubicBezTo>
                <a:close/>
                <a:moveTo>
                  <a:pt x="3990" y="1219"/>
                </a:moveTo>
                <a:cubicBezTo>
                  <a:pt x="3771" y="1219"/>
                  <a:pt x="3661" y="1486"/>
                  <a:pt x="3815" y="1642"/>
                </a:cubicBezTo>
                <a:cubicBezTo>
                  <a:pt x="3865" y="1692"/>
                  <a:pt x="3927" y="1714"/>
                  <a:pt x="3987" y="1714"/>
                </a:cubicBezTo>
                <a:cubicBezTo>
                  <a:pt x="4115" y="1714"/>
                  <a:pt x="4238" y="1615"/>
                  <a:pt x="4238" y="1467"/>
                </a:cubicBezTo>
                <a:cubicBezTo>
                  <a:pt x="4238" y="1332"/>
                  <a:pt x="4125" y="1219"/>
                  <a:pt x="3990" y="1219"/>
                </a:cubicBezTo>
                <a:close/>
                <a:moveTo>
                  <a:pt x="5209" y="1219"/>
                </a:moveTo>
                <a:cubicBezTo>
                  <a:pt x="4990" y="1219"/>
                  <a:pt x="4880" y="1486"/>
                  <a:pt x="5034" y="1642"/>
                </a:cubicBezTo>
                <a:cubicBezTo>
                  <a:pt x="5084" y="1693"/>
                  <a:pt x="5146" y="1715"/>
                  <a:pt x="5207" y="1715"/>
                </a:cubicBezTo>
                <a:cubicBezTo>
                  <a:pt x="5334" y="1715"/>
                  <a:pt x="5457" y="1615"/>
                  <a:pt x="5457" y="1467"/>
                </a:cubicBezTo>
                <a:cubicBezTo>
                  <a:pt x="5457" y="1332"/>
                  <a:pt x="5347" y="1219"/>
                  <a:pt x="5209" y="1219"/>
                </a:cubicBezTo>
                <a:close/>
                <a:moveTo>
                  <a:pt x="6428" y="1219"/>
                </a:moveTo>
                <a:cubicBezTo>
                  <a:pt x="6209" y="1219"/>
                  <a:pt x="6099" y="1486"/>
                  <a:pt x="6256" y="1642"/>
                </a:cubicBezTo>
                <a:cubicBezTo>
                  <a:pt x="6305" y="1693"/>
                  <a:pt x="6366" y="1715"/>
                  <a:pt x="6427" y="1715"/>
                </a:cubicBezTo>
                <a:cubicBezTo>
                  <a:pt x="6553" y="1715"/>
                  <a:pt x="6676" y="1615"/>
                  <a:pt x="6676" y="1467"/>
                </a:cubicBezTo>
                <a:cubicBezTo>
                  <a:pt x="6676" y="1332"/>
                  <a:pt x="6566" y="1219"/>
                  <a:pt x="6428" y="1219"/>
                </a:cubicBezTo>
                <a:close/>
                <a:moveTo>
                  <a:pt x="7647" y="1219"/>
                </a:moveTo>
                <a:cubicBezTo>
                  <a:pt x="7428" y="1219"/>
                  <a:pt x="7318" y="1486"/>
                  <a:pt x="7475" y="1642"/>
                </a:cubicBezTo>
                <a:cubicBezTo>
                  <a:pt x="7524" y="1693"/>
                  <a:pt x="7586" y="1715"/>
                  <a:pt x="7646" y="1715"/>
                </a:cubicBezTo>
                <a:cubicBezTo>
                  <a:pt x="7772" y="1715"/>
                  <a:pt x="7895" y="1615"/>
                  <a:pt x="7895" y="1467"/>
                </a:cubicBezTo>
                <a:cubicBezTo>
                  <a:pt x="7895" y="1332"/>
                  <a:pt x="7785" y="1219"/>
                  <a:pt x="7647" y="1219"/>
                </a:cubicBezTo>
                <a:close/>
                <a:moveTo>
                  <a:pt x="8869" y="1219"/>
                </a:moveTo>
                <a:cubicBezTo>
                  <a:pt x="8647" y="1219"/>
                  <a:pt x="8537" y="1486"/>
                  <a:pt x="8694" y="1642"/>
                </a:cubicBezTo>
                <a:cubicBezTo>
                  <a:pt x="8743" y="1693"/>
                  <a:pt x="8805" y="1715"/>
                  <a:pt x="8865" y="1715"/>
                </a:cubicBezTo>
                <a:cubicBezTo>
                  <a:pt x="8991" y="1715"/>
                  <a:pt x="9114" y="1615"/>
                  <a:pt x="9114" y="1467"/>
                </a:cubicBezTo>
                <a:cubicBezTo>
                  <a:pt x="9114" y="1332"/>
                  <a:pt x="9004" y="1219"/>
                  <a:pt x="8869" y="1219"/>
                </a:cubicBezTo>
                <a:close/>
                <a:moveTo>
                  <a:pt x="10088" y="1219"/>
                </a:moveTo>
                <a:cubicBezTo>
                  <a:pt x="9866" y="1219"/>
                  <a:pt x="9756" y="1486"/>
                  <a:pt x="9913" y="1642"/>
                </a:cubicBezTo>
                <a:cubicBezTo>
                  <a:pt x="9963" y="1693"/>
                  <a:pt x="10025" y="1715"/>
                  <a:pt x="10085" y="1715"/>
                </a:cubicBezTo>
                <a:cubicBezTo>
                  <a:pt x="10212" y="1715"/>
                  <a:pt x="10333" y="1615"/>
                  <a:pt x="10333" y="1467"/>
                </a:cubicBezTo>
                <a:cubicBezTo>
                  <a:pt x="10333" y="1332"/>
                  <a:pt x="10223" y="1219"/>
                  <a:pt x="10088" y="1219"/>
                </a:cubicBezTo>
                <a:close/>
                <a:moveTo>
                  <a:pt x="11308" y="1219"/>
                </a:moveTo>
                <a:cubicBezTo>
                  <a:pt x="11088" y="1219"/>
                  <a:pt x="10975" y="1486"/>
                  <a:pt x="11132" y="1642"/>
                </a:cubicBezTo>
                <a:cubicBezTo>
                  <a:pt x="11183" y="1693"/>
                  <a:pt x="11244" y="1715"/>
                  <a:pt x="11305" y="1715"/>
                </a:cubicBezTo>
                <a:cubicBezTo>
                  <a:pt x="11433" y="1715"/>
                  <a:pt x="11555" y="1615"/>
                  <a:pt x="11555" y="1467"/>
                </a:cubicBezTo>
                <a:cubicBezTo>
                  <a:pt x="11555" y="1332"/>
                  <a:pt x="11442" y="1219"/>
                  <a:pt x="11308" y="1219"/>
                </a:cubicBezTo>
                <a:close/>
                <a:moveTo>
                  <a:pt x="12527" y="1219"/>
                </a:moveTo>
                <a:cubicBezTo>
                  <a:pt x="12307" y="1219"/>
                  <a:pt x="12198" y="1486"/>
                  <a:pt x="12351" y="1642"/>
                </a:cubicBezTo>
                <a:cubicBezTo>
                  <a:pt x="12402" y="1693"/>
                  <a:pt x="12463" y="1715"/>
                  <a:pt x="12524" y="1715"/>
                </a:cubicBezTo>
                <a:cubicBezTo>
                  <a:pt x="12652" y="1715"/>
                  <a:pt x="12774" y="1615"/>
                  <a:pt x="12774" y="1467"/>
                </a:cubicBezTo>
                <a:cubicBezTo>
                  <a:pt x="12774" y="1332"/>
                  <a:pt x="12661" y="1219"/>
                  <a:pt x="12527" y="1219"/>
                </a:cubicBezTo>
                <a:close/>
                <a:moveTo>
                  <a:pt x="13746" y="1219"/>
                </a:moveTo>
                <a:cubicBezTo>
                  <a:pt x="13526" y="1219"/>
                  <a:pt x="13417" y="1486"/>
                  <a:pt x="13570" y="1642"/>
                </a:cubicBezTo>
                <a:cubicBezTo>
                  <a:pt x="13621" y="1693"/>
                  <a:pt x="13682" y="1715"/>
                  <a:pt x="13743" y="1715"/>
                </a:cubicBezTo>
                <a:cubicBezTo>
                  <a:pt x="13871" y="1715"/>
                  <a:pt x="13993" y="1615"/>
                  <a:pt x="13993" y="1467"/>
                </a:cubicBezTo>
                <a:cubicBezTo>
                  <a:pt x="13993" y="1332"/>
                  <a:pt x="13884" y="1219"/>
                  <a:pt x="13746" y="1219"/>
                </a:cubicBezTo>
                <a:close/>
                <a:moveTo>
                  <a:pt x="14965" y="1219"/>
                </a:moveTo>
                <a:cubicBezTo>
                  <a:pt x="14745" y="1219"/>
                  <a:pt x="14636" y="1486"/>
                  <a:pt x="14792" y="1642"/>
                </a:cubicBezTo>
                <a:cubicBezTo>
                  <a:pt x="14842" y="1693"/>
                  <a:pt x="14903" y="1715"/>
                  <a:pt x="14963" y="1715"/>
                </a:cubicBezTo>
                <a:cubicBezTo>
                  <a:pt x="15090" y="1715"/>
                  <a:pt x="15212" y="1615"/>
                  <a:pt x="15212" y="1467"/>
                </a:cubicBezTo>
                <a:cubicBezTo>
                  <a:pt x="15212" y="1332"/>
                  <a:pt x="15103" y="1219"/>
                  <a:pt x="14965" y="1219"/>
                </a:cubicBezTo>
                <a:close/>
                <a:moveTo>
                  <a:pt x="16184" y="1219"/>
                </a:moveTo>
                <a:cubicBezTo>
                  <a:pt x="15964" y="1219"/>
                  <a:pt x="15855" y="1486"/>
                  <a:pt x="16011" y="1642"/>
                </a:cubicBezTo>
                <a:cubicBezTo>
                  <a:pt x="16061" y="1693"/>
                  <a:pt x="16122" y="1715"/>
                  <a:pt x="16182" y="1715"/>
                </a:cubicBezTo>
                <a:cubicBezTo>
                  <a:pt x="16309" y="1715"/>
                  <a:pt x="16431" y="1615"/>
                  <a:pt x="16431" y="1467"/>
                </a:cubicBezTo>
                <a:cubicBezTo>
                  <a:pt x="16431" y="1332"/>
                  <a:pt x="16322" y="1219"/>
                  <a:pt x="16184" y="1219"/>
                </a:cubicBezTo>
                <a:close/>
                <a:moveTo>
                  <a:pt x="17406" y="1219"/>
                </a:moveTo>
                <a:cubicBezTo>
                  <a:pt x="17183" y="1219"/>
                  <a:pt x="17074" y="1486"/>
                  <a:pt x="17230" y="1642"/>
                </a:cubicBezTo>
                <a:cubicBezTo>
                  <a:pt x="17280" y="1693"/>
                  <a:pt x="17341" y="1715"/>
                  <a:pt x="17401" y="1715"/>
                </a:cubicBezTo>
                <a:cubicBezTo>
                  <a:pt x="17528" y="1715"/>
                  <a:pt x="17650" y="1615"/>
                  <a:pt x="17650" y="1467"/>
                </a:cubicBezTo>
                <a:cubicBezTo>
                  <a:pt x="17650" y="1332"/>
                  <a:pt x="17541" y="1219"/>
                  <a:pt x="17406" y="1219"/>
                </a:cubicBezTo>
                <a:close/>
                <a:moveTo>
                  <a:pt x="18625" y="1219"/>
                </a:moveTo>
                <a:cubicBezTo>
                  <a:pt x="18402" y="1219"/>
                  <a:pt x="18293" y="1486"/>
                  <a:pt x="18449" y="1642"/>
                </a:cubicBezTo>
                <a:cubicBezTo>
                  <a:pt x="18500" y="1693"/>
                  <a:pt x="18561" y="1715"/>
                  <a:pt x="18622" y="1715"/>
                </a:cubicBezTo>
                <a:cubicBezTo>
                  <a:pt x="18748" y="1715"/>
                  <a:pt x="18869" y="1615"/>
                  <a:pt x="18869" y="1467"/>
                </a:cubicBezTo>
                <a:cubicBezTo>
                  <a:pt x="18869" y="1332"/>
                  <a:pt x="18760" y="1219"/>
                  <a:pt x="18625" y="1219"/>
                </a:cubicBezTo>
                <a:close/>
                <a:moveTo>
                  <a:pt x="19844" y="1219"/>
                </a:moveTo>
                <a:cubicBezTo>
                  <a:pt x="19625" y="1219"/>
                  <a:pt x="19515" y="1486"/>
                  <a:pt x="19669" y="1642"/>
                </a:cubicBezTo>
                <a:cubicBezTo>
                  <a:pt x="19719" y="1693"/>
                  <a:pt x="19781" y="1715"/>
                  <a:pt x="19841" y="1715"/>
                </a:cubicBezTo>
                <a:cubicBezTo>
                  <a:pt x="19969" y="1715"/>
                  <a:pt x="20092" y="1615"/>
                  <a:pt x="20092" y="1467"/>
                </a:cubicBezTo>
                <a:cubicBezTo>
                  <a:pt x="20092" y="1332"/>
                  <a:pt x="19979" y="1219"/>
                  <a:pt x="19844" y="1219"/>
                </a:cubicBezTo>
                <a:close/>
                <a:moveTo>
                  <a:pt x="21063" y="1219"/>
                </a:moveTo>
                <a:cubicBezTo>
                  <a:pt x="20844" y="1219"/>
                  <a:pt x="20734" y="1486"/>
                  <a:pt x="20888" y="1642"/>
                </a:cubicBezTo>
                <a:cubicBezTo>
                  <a:pt x="20938" y="1693"/>
                  <a:pt x="21000" y="1715"/>
                  <a:pt x="21061" y="1715"/>
                </a:cubicBezTo>
                <a:cubicBezTo>
                  <a:pt x="21188" y="1715"/>
                  <a:pt x="21311" y="1615"/>
                  <a:pt x="21311" y="1467"/>
                </a:cubicBezTo>
                <a:cubicBezTo>
                  <a:pt x="21311" y="1332"/>
                  <a:pt x="21198" y="1219"/>
                  <a:pt x="21063" y="1219"/>
                </a:cubicBezTo>
                <a:close/>
                <a:moveTo>
                  <a:pt x="22282" y="1219"/>
                </a:moveTo>
                <a:cubicBezTo>
                  <a:pt x="22063" y="1219"/>
                  <a:pt x="21953" y="1486"/>
                  <a:pt x="22107" y="1642"/>
                </a:cubicBezTo>
                <a:cubicBezTo>
                  <a:pt x="22157" y="1693"/>
                  <a:pt x="22219" y="1715"/>
                  <a:pt x="22280" y="1715"/>
                </a:cubicBezTo>
                <a:cubicBezTo>
                  <a:pt x="22407" y="1715"/>
                  <a:pt x="22530" y="1615"/>
                  <a:pt x="22530" y="1467"/>
                </a:cubicBezTo>
                <a:cubicBezTo>
                  <a:pt x="22530" y="1332"/>
                  <a:pt x="22420" y="1219"/>
                  <a:pt x="22282" y="1219"/>
                </a:cubicBezTo>
                <a:close/>
                <a:moveTo>
                  <a:pt x="23501" y="1219"/>
                </a:moveTo>
                <a:cubicBezTo>
                  <a:pt x="23282" y="1219"/>
                  <a:pt x="23172" y="1486"/>
                  <a:pt x="23329" y="1642"/>
                </a:cubicBezTo>
                <a:cubicBezTo>
                  <a:pt x="23378" y="1693"/>
                  <a:pt x="23439" y="1715"/>
                  <a:pt x="23500" y="1715"/>
                </a:cubicBezTo>
                <a:cubicBezTo>
                  <a:pt x="23626" y="1715"/>
                  <a:pt x="23749" y="1615"/>
                  <a:pt x="23749" y="1467"/>
                </a:cubicBezTo>
                <a:cubicBezTo>
                  <a:pt x="23749" y="1332"/>
                  <a:pt x="23639" y="1219"/>
                  <a:pt x="23501" y="1219"/>
                </a:cubicBezTo>
                <a:close/>
                <a:moveTo>
                  <a:pt x="24720" y="1219"/>
                </a:moveTo>
                <a:cubicBezTo>
                  <a:pt x="24501" y="1219"/>
                  <a:pt x="24391" y="1486"/>
                  <a:pt x="24548" y="1642"/>
                </a:cubicBezTo>
                <a:cubicBezTo>
                  <a:pt x="24597" y="1693"/>
                  <a:pt x="24658" y="1715"/>
                  <a:pt x="24719" y="1715"/>
                </a:cubicBezTo>
                <a:cubicBezTo>
                  <a:pt x="24845" y="1715"/>
                  <a:pt x="24968" y="1615"/>
                  <a:pt x="24968" y="1467"/>
                </a:cubicBezTo>
                <a:cubicBezTo>
                  <a:pt x="24968" y="1332"/>
                  <a:pt x="24858" y="1219"/>
                  <a:pt x="24720" y="1219"/>
                </a:cubicBezTo>
                <a:close/>
                <a:moveTo>
                  <a:pt x="25942" y="1219"/>
                </a:moveTo>
                <a:cubicBezTo>
                  <a:pt x="25720" y="1219"/>
                  <a:pt x="25610" y="1486"/>
                  <a:pt x="25767" y="1642"/>
                </a:cubicBezTo>
                <a:cubicBezTo>
                  <a:pt x="25816" y="1693"/>
                  <a:pt x="25878" y="1715"/>
                  <a:pt x="25938" y="1715"/>
                </a:cubicBezTo>
                <a:cubicBezTo>
                  <a:pt x="26064" y="1715"/>
                  <a:pt x="26187" y="1615"/>
                  <a:pt x="26187" y="1467"/>
                </a:cubicBezTo>
                <a:cubicBezTo>
                  <a:pt x="26187" y="1332"/>
                  <a:pt x="26077" y="1219"/>
                  <a:pt x="25942" y="1219"/>
                </a:cubicBezTo>
                <a:close/>
                <a:moveTo>
                  <a:pt x="27161" y="1219"/>
                </a:moveTo>
                <a:cubicBezTo>
                  <a:pt x="26942" y="1219"/>
                  <a:pt x="26829" y="1486"/>
                  <a:pt x="26986" y="1642"/>
                </a:cubicBezTo>
                <a:cubicBezTo>
                  <a:pt x="27036" y="1693"/>
                  <a:pt x="27098" y="1715"/>
                  <a:pt x="27158" y="1715"/>
                </a:cubicBezTo>
                <a:cubicBezTo>
                  <a:pt x="27285" y="1715"/>
                  <a:pt x="27406" y="1615"/>
                  <a:pt x="27406" y="1467"/>
                </a:cubicBezTo>
                <a:cubicBezTo>
                  <a:pt x="27406" y="1332"/>
                  <a:pt x="27296" y="1219"/>
                  <a:pt x="27161" y="1219"/>
                </a:cubicBezTo>
                <a:close/>
                <a:moveTo>
                  <a:pt x="28381" y="1219"/>
                </a:moveTo>
                <a:cubicBezTo>
                  <a:pt x="28161" y="1219"/>
                  <a:pt x="28051" y="1486"/>
                  <a:pt x="28205" y="1642"/>
                </a:cubicBezTo>
                <a:cubicBezTo>
                  <a:pt x="28255" y="1693"/>
                  <a:pt x="28317" y="1715"/>
                  <a:pt x="28378" y="1715"/>
                </a:cubicBezTo>
                <a:cubicBezTo>
                  <a:pt x="28506" y="1715"/>
                  <a:pt x="28628" y="1615"/>
                  <a:pt x="28628" y="1467"/>
                </a:cubicBezTo>
                <a:cubicBezTo>
                  <a:pt x="28628" y="1332"/>
                  <a:pt x="28515" y="1219"/>
                  <a:pt x="28381" y="1219"/>
                </a:cubicBezTo>
                <a:close/>
                <a:moveTo>
                  <a:pt x="2771" y="2441"/>
                </a:moveTo>
                <a:cubicBezTo>
                  <a:pt x="2552" y="2441"/>
                  <a:pt x="2442" y="2705"/>
                  <a:pt x="2596" y="2861"/>
                </a:cubicBezTo>
                <a:cubicBezTo>
                  <a:pt x="2646" y="2911"/>
                  <a:pt x="2707" y="2933"/>
                  <a:pt x="2768" y="2933"/>
                </a:cubicBezTo>
                <a:cubicBezTo>
                  <a:pt x="2895" y="2933"/>
                  <a:pt x="3016" y="2835"/>
                  <a:pt x="3019" y="2686"/>
                </a:cubicBezTo>
                <a:cubicBezTo>
                  <a:pt x="3019" y="2551"/>
                  <a:pt x="2906" y="2441"/>
                  <a:pt x="2771" y="2441"/>
                </a:cubicBezTo>
                <a:close/>
                <a:moveTo>
                  <a:pt x="3990" y="2441"/>
                </a:moveTo>
                <a:cubicBezTo>
                  <a:pt x="3771" y="2441"/>
                  <a:pt x="3661" y="2705"/>
                  <a:pt x="3815" y="2861"/>
                </a:cubicBezTo>
                <a:cubicBezTo>
                  <a:pt x="3865" y="2911"/>
                  <a:pt x="3927" y="2933"/>
                  <a:pt x="3987" y="2933"/>
                </a:cubicBezTo>
                <a:cubicBezTo>
                  <a:pt x="4115" y="2933"/>
                  <a:pt x="4238" y="2835"/>
                  <a:pt x="4238" y="2686"/>
                </a:cubicBezTo>
                <a:cubicBezTo>
                  <a:pt x="4238" y="2551"/>
                  <a:pt x="4125" y="2441"/>
                  <a:pt x="3990" y="2441"/>
                </a:cubicBezTo>
                <a:close/>
                <a:moveTo>
                  <a:pt x="6428" y="2441"/>
                </a:moveTo>
                <a:cubicBezTo>
                  <a:pt x="6209" y="2441"/>
                  <a:pt x="6099" y="2705"/>
                  <a:pt x="6256" y="2861"/>
                </a:cubicBezTo>
                <a:cubicBezTo>
                  <a:pt x="6305" y="2911"/>
                  <a:pt x="6366" y="2933"/>
                  <a:pt x="6427" y="2933"/>
                </a:cubicBezTo>
                <a:cubicBezTo>
                  <a:pt x="6553" y="2933"/>
                  <a:pt x="6676" y="2835"/>
                  <a:pt x="6676" y="2686"/>
                </a:cubicBezTo>
                <a:cubicBezTo>
                  <a:pt x="6676" y="2551"/>
                  <a:pt x="6566" y="2441"/>
                  <a:pt x="6428" y="2441"/>
                </a:cubicBezTo>
                <a:close/>
                <a:moveTo>
                  <a:pt x="7647" y="2441"/>
                </a:moveTo>
                <a:cubicBezTo>
                  <a:pt x="7428" y="2441"/>
                  <a:pt x="7318" y="2705"/>
                  <a:pt x="7475" y="2861"/>
                </a:cubicBezTo>
                <a:cubicBezTo>
                  <a:pt x="7524" y="2911"/>
                  <a:pt x="7585" y="2933"/>
                  <a:pt x="7646" y="2933"/>
                </a:cubicBezTo>
                <a:cubicBezTo>
                  <a:pt x="7772" y="2933"/>
                  <a:pt x="7895" y="2835"/>
                  <a:pt x="7895" y="2686"/>
                </a:cubicBezTo>
                <a:cubicBezTo>
                  <a:pt x="7895" y="2551"/>
                  <a:pt x="7785" y="2441"/>
                  <a:pt x="7647" y="2441"/>
                </a:cubicBezTo>
                <a:close/>
                <a:moveTo>
                  <a:pt x="11308" y="2441"/>
                </a:moveTo>
                <a:cubicBezTo>
                  <a:pt x="11088" y="2441"/>
                  <a:pt x="10978" y="2705"/>
                  <a:pt x="11132" y="2861"/>
                </a:cubicBezTo>
                <a:cubicBezTo>
                  <a:pt x="11182" y="2911"/>
                  <a:pt x="11244" y="2933"/>
                  <a:pt x="11304" y="2933"/>
                </a:cubicBezTo>
                <a:cubicBezTo>
                  <a:pt x="11431" y="2933"/>
                  <a:pt x="11553" y="2835"/>
                  <a:pt x="11555" y="2686"/>
                </a:cubicBezTo>
                <a:cubicBezTo>
                  <a:pt x="11555" y="2551"/>
                  <a:pt x="11442" y="2441"/>
                  <a:pt x="11308" y="2441"/>
                </a:cubicBezTo>
                <a:close/>
                <a:moveTo>
                  <a:pt x="13746" y="2441"/>
                </a:moveTo>
                <a:cubicBezTo>
                  <a:pt x="13526" y="2441"/>
                  <a:pt x="13417" y="2705"/>
                  <a:pt x="13570" y="2861"/>
                </a:cubicBezTo>
                <a:cubicBezTo>
                  <a:pt x="13621" y="2911"/>
                  <a:pt x="13682" y="2933"/>
                  <a:pt x="13743" y="2933"/>
                </a:cubicBezTo>
                <a:cubicBezTo>
                  <a:pt x="13871" y="2933"/>
                  <a:pt x="13993" y="2835"/>
                  <a:pt x="13993" y="2686"/>
                </a:cubicBezTo>
                <a:cubicBezTo>
                  <a:pt x="13993" y="2551"/>
                  <a:pt x="13884" y="2441"/>
                  <a:pt x="13746" y="2441"/>
                </a:cubicBezTo>
                <a:close/>
                <a:moveTo>
                  <a:pt x="14965" y="2441"/>
                </a:moveTo>
                <a:cubicBezTo>
                  <a:pt x="14745" y="2441"/>
                  <a:pt x="14636" y="2705"/>
                  <a:pt x="14792" y="2861"/>
                </a:cubicBezTo>
                <a:cubicBezTo>
                  <a:pt x="14842" y="2911"/>
                  <a:pt x="14903" y="2933"/>
                  <a:pt x="14963" y="2933"/>
                </a:cubicBezTo>
                <a:cubicBezTo>
                  <a:pt x="15090" y="2933"/>
                  <a:pt x="15212" y="2835"/>
                  <a:pt x="15212" y="2686"/>
                </a:cubicBezTo>
                <a:cubicBezTo>
                  <a:pt x="15212" y="2551"/>
                  <a:pt x="15103" y="2441"/>
                  <a:pt x="14965" y="2441"/>
                </a:cubicBezTo>
                <a:close/>
                <a:moveTo>
                  <a:pt x="17406" y="2441"/>
                </a:moveTo>
                <a:cubicBezTo>
                  <a:pt x="17183" y="2441"/>
                  <a:pt x="17074" y="2705"/>
                  <a:pt x="17230" y="2861"/>
                </a:cubicBezTo>
                <a:cubicBezTo>
                  <a:pt x="17280" y="2911"/>
                  <a:pt x="17341" y="2933"/>
                  <a:pt x="17401" y="2933"/>
                </a:cubicBezTo>
                <a:cubicBezTo>
                  <a:pt x="17528" y="2933"/>
                  <a:pt x="17650" y="2835"/>
                  <a:pt x="17650" y="2686"/>
                </a:cubicBezTo>
                <a:cubicBezTo>
                  <a:pt x="17650" y="2551"/>
                  <a:pt x="17541" y="2441"/>
                  <a:pt x="17406" y="2441"/>
                </a:cubicBezTo>
                <a:close/>
                <a:moveTo>
                  <a:pt x="21063" y="2441"/>
                </a:moveTo>
                <a:cubicBezTo>
                  <a:pt x="20844" y="2441"/>
                  <a:pt x="20734" y="2705"/>
                  <a:pt x="20888" y="2861"/>
                </a:cubicBezTo>
                <a:cubicBezTo>
                  <a:pt x="20938" y="2911"/>
                  <a:pt x="21000" y="2933"/>
                  <a:pt x="21060" y="2933"/>
                </a:cubicBezTo>
                <a:cubicBezTo>
                  <a:pt x="21188" y="2933"/>
                  <a:pt x="21311" y="2835"/>
                  <a:pt x="21311" y="2686"/>
                </a:cubicBezTo>
                <a:cubicBezTo>
                  <a:pt x="21311" y="2551"/>
                  <a:pt x="21198" y="2441"/>
                  <a:pt x="21063" y="2441"/>
                </a:cubicBezTo>
                <a:close/>
                <a:moveTo>
                  <a:pt x="23501" y="2441"/>
                </a:moveTo>
                <a:cubicBezTo>
                  <a:pt x="23282" y="2441"/>
                  <a:pt x="23172" y="2705"/>
                  <a:pt x="23329" y="2861"/>
                </a:cubicBezTo>
                <a:cubicBezTo>
                  <a:pt x="23378" y="2911"/>
                  <a:pt x="23439" y="2933"/>
                  <a:pt x="23500" y="2933"/>
                </a:cubicBezTo>
                <a:cubicBezTo>
                  <a:pt x="23626" y="2933"/>
                  <a:pt x="23749" y="2835"/>
                  <a:pt x="23749" y="2686"/>
                </a:cubicBezTo>
                <a:cubicBezTo>
                  <a:pt x="23749" y="2551"/>
                  <a:pt x="23639" y="2441"/>
                  <a:pt x="23501" y="2441"/>
                </a:cubicBezTo>
                <a:close/>
                <a:moveTo>
                  <a:pt x="25942" y="2441"/>
                </a:moveTo>
                <a:cubicBezTo>
                  <a:pt x="25720" y="2441"/>
                  <a:pt x="25610" y="2705"/>
                  <a:pt x="25767" y="2861"/>
                </a:cubicBezTo>
                <a:cubicBezTo>
                  <a:pt x="25816" y="2911"/>
                  <a:pt x="25877" y="2933"/>
                  <a:pt x="25938" y="2933"/>
                </a:cubicBezTo>
                <a:cubicBezTo>
                  <a:pt x="26064" y="2933"/>
                  <a:pt x="26187" y="2835"/>
                  <a:pt x="26187" y="2686"/>
                </a:cubicBezTo>
                <a:cubicBezTo>
                  <a:pt x="26187" y="2551"/>
                  <a:pt x="26077" y="2441"/>
                  <a:pt x="25942" y="2441"/>
                </a:cubicBezTo>
                <a:close/>
                <a:moveTo>
                  <a:pt x="27161" y="2441"/>
                </a:moveTo>
                <a:cubicBezTo>
                  <a:pt x="26942" y="2441"/>
                  <a:pt x="26832" y="2705"/>
                  <a:pt x="26986" y="2861"/>
                </a:cubicBezTo>
                <a:cubicBezTo>
                  <a:pt x="27036" y="2911"/>
                  <a:pt x="27098" y="2933"/>
                  <a:pt x="27158" y="2933"/>
                </a:cubicBezTo>
                <a:cubicBezTo>
                  <a:pt x="27285" y="2933"/>
                  <a:pt x="27406" y="2835"/>
                  <a:pt x="27406" y="2686"/>
                </a:cubicBezTo>
                <a:cubicBezTo>
                  <a:pt x="27406" y="2551"/>
                  <a:pt x="27296" y="2441"/>
                  <a:pt x="27161" y="2441"/>
                </a:cubicBezTo>
                <a:close/>
                <a:moveTo>
                  <a:pt x="28381" y="2441"/>
                </a:moveTo>
                <a:cubicBezTo>
                  <a:pt x="28161" y="2441"/>
                  <a:pt x="28051" y="2705"/>
                  <a:pt x="28205" y="2861"/>
                </a:cubicBezTo>
                <a:cubicBezTo>
                  <a:pt x="28255" y="2911"/>
                  <a:pt x="28317" y="2933"/>
                  <a:pt x="28378" y="2933"/>
                </a:cubicBezTo>
                <a:cubicBezTo>
                  <a:pt x="28506" y="2933"/>
                  <a:pt x="28628" y="2835"/>
                  <a:pt x="28628" y="2686"/>
                </a:cubicBezTo>
                <a:cubicBezTo>
                  <a:pt x="28628" y="2551"/>
                  <a:pt x="28515" y="2441"/>
                  <a:pt x="28381" y="2441"/>
                </a:cubicBezTo>
                <a:close/>
                <a:moveTo>
                  <a:pt x="5209" y="2441"/>
                </a:moveTo>
                <a:cubicBezTo>
                  <a:pt x="4990" y="2441"/>
                  <a:pt x="4880" y="2705"/>
                  <a:pt x="5034" y="2861"/>
                </a:cubicBezTo>
                <a:cubicBezTo>
                  <a:pt x="5085" y="2912"/>
                  <a:pt x="5147" y="2935"/>
                  <a:pt x="5208" y="2935"/>
                </a:cubicBezTo>
                <a:cubicBezTo>
                  <a:pt x="5335" y="2935"/>
                  <a:pt x="5457" y="2836"/>
                  <a:pt x="5457" y="2686"/>
                </a:cubicBezTo>
                <a:cubicBezTo>
                  <a:pt x="5457" y="2551"/>
                  <a:pt x="5347" y="2441"/>
                  <a:pt x="5209" y="2441"/>
                </a:cubicBezTo>
                <a:close/>
                <a:moveTo>
                  <a:pt x="8869" y="2441"/>
                </a:moveTo>
                <a:cubicBezTo>
                  <a:pt x="8647" y="2441"/>
                  <a:pt x="8537" y="2705"/>
                  <a:pt x="8694" y="2861"/>
                </a:cubicBezTo>
                <a:cubicBezTo>
                  <a:pt x="8744" y="2912"/>
                  <a:pt x="8805" y="2935"/>
                  <a:pt x="8866" y="2935"/>
                </a:cubicBezTo>
                <a:cubicBezTo>
                  <a:pt x="8992" y="2935"/>
                  <a:pt x="9114" y="2836"/>
                  <a:pt x="9114" y="2686"/>
                </a:cubicBezTo>
                <a:cubicBezTo>
                  <a:pt x="9114" y="2551"/>
                  <a:pt x="9004" y="2441"/>
                  <a:pt x="8869" y="2441"/>
                </a:cubicBezTo>
                <a:close/>
                <a:moveTo>
                  <a:pt x="10088" y="2441"/>
                </a:moveTo>
                <a:cubicBezTo>
                  <a:pt x="9866" y="2441"/>
                  <a:pt x="9756" y="2705"/>
                  <a:pt x="9913" y="2861"/>
                </a:cubicBezTo>
                <a:cubicBezTo>
                  <a:pt x="9964" y="2912"/>
                  <a:pt x="10026" y="2935"/>
                  <a:pt x="10087" y="2935"/>
                </a:cubicBezTo>
                <a:cubicBezTo>
                  <a:pt x="10213" y="2935"/>
                  <a:pt x="10333" y="2836"/>
                  <a:pt x="10333" y="2686"/>
                </a:cubicBezTo>
                <a:cubicBezTo>
                  <a:pt x="10333" y="2551"/>
                  <a:pt x="10223" y="2441"/>
                  <a:pt x="10088" y="2441"/>
                </a:cubicBezTo>
                <a:close/>
                <a:moveTo>
                  <a:pt x="12527" y="2441"/>
                </a:moveTo>
                <a:cubicBezTo>
                  <a:pt x="12307" y="2441"/>
                  <a:pt x="12198" y="2705"/>
                  <a:pt x="12351" y="2861"/>
                </a:cubicBezTo>
                <a:cubicBezTo>
                  <a:pt x="12402" y="2912"/>
                  <a:pt x="12464" y="2935"/>
                  <a:pt x="12525" y="2935"/>
                </a:cubicBezTo>
                <a:cubicBezTo>
                  <a:pt x="12653" y="2935"/>
                  <a:pt x="12774" y="2836"/>
                  <a:pt x="12774" y="2686"/>
                </a:cubicBezTo>
                <a:cubicBezTo>
                  <a:pt x="12774" y="2551"/>
                  <a:pt x="12661" y="2441"/>
                  <a:pt x="12527" y="2441"/>
                </a:cubicBezTo>
                <a:close/>
                <a:moveTo>
                  <a:pt x="16184" y="2441"/>
                </a:moveTo>
                <a:cubicBezTo>
                  <a:pt x="15964" y="2441"/>
                  <a:pt x="15855" y="2705"/>
                  <a:pt x="16011" y="2861"/>
                </a:cubicBezTo>
                <a:cubicBezTo>
                  <a:pt x="16061" y="2912"/>
                  <a:pt x="16123" y="2935"/>
                  <a:pt x="16184" y="2935"/>
                </a:cubicBezTo>
                <a:cubicBezTo>
                  <a:pt x="16310" y="2935"/>
                  <a:pt x="16431" y="2836"/>
                  <a:pt x="16431" y="2686"/>
                </a:cubicBezTo>
                <a:cubicBezTo>
                  <a:pt x="16431" y="2551"/>
                  <a:pt x="16322" y="2441"/>
                  <a:pt x="16184" y="2441"/>
                </a:cubicBezTo>
                <a:close/>
                <a:moveTo>
                  <a:pt x="18625" y="2441"/>
                </a:moveTo>
                <a:cubicBezTo>
                  <a:pt x="18402" y="2441"/>
                  <a:pt x="18293" y="2705"/>
                  <a:pt x="18449" y="2861"/>
                </a:cubicBezTo>
                <a:cubicBezTo>
                  <a:pt x="18500" y="2912"/>
                  <a:pt x="18562" y="2935"/>
                  <a:pt x="18623" y="2935"/>
                </a:cubicBezTo>
                <a:cubicBezTo>
                  <a:pt x="18749" y="2935"/>
                  <a:pt x="18869" y="2836"/>
                  <a:pt x="18869" y="2686"/>
                </a:cubicBezTo>
                <a:cubicBezTo>
                  <a:pt x="18869" y="2551"/>
                  <a:pt x="18760" y="2441"/>
                  <a:pt x="18625" y="2441"/>
                </a:cubicBezTo>
                <a:close/>
                <a:moveTo>
                  <a:pt x="19844" y="2441"/>
                </a:moveTo>
                <a:cubicBezTo>
                  <a:pt x="19625" y="2441"/>
                  <a:pt x="19515" y="2705"/>
                  <a:pt x="19669" y="2861"/>
                </a:cubicBezTo>
                <a:cubicBezTo>
                  <a:pt x="19719" y="2912"/>
                  <a:pt x="19782" y="2935"/>
                  <a:pt x="19843" y="2935"/>
                </a:cubicBezTo>
                <a:cubicBezTo>
                  <a:pt x="19970" y="2935"/>
                  <a:pt x="20092" y="2836"/>
                  <a:pt x="20092" y="2686"/>
                </a:cubicBezTo>
                <a:cubicBezTo>
                  <a:pt x="20092" y="2551"/>
                  <a:pt x="19979" y="2441"/>
                  <a:pt x="19844" y="2441"/>
                </a:cubicBezTo>
                <a:close/>
                <a:moveTo>
                  <a:pt x="22282" y="2441"/>
                </a:moveTo>
                <a:cubicBezTo>
                  <a:pt x="22063" y="2441"/>
                  <a:pt x="21953" y="2705"/>
                  <a:pt x="22107" y="2861"/>
                </a:cubicBezTo>
                <a:cubicBezTo>
                  <a:pt x="22157" y="2912"/>
                  <a:pt x="22220" y="2935"/>
                  <a:pt x="22281" y="2935"/>
                </a:cubicBezTo>
                <a:cubicBezTo>
                  <a:pt x="22408" y="2935"/>
                  <a:pt x="22530" y="2836"/>
                  <a:pt x="22530" y="2686"/>
                </a:cubicBezTo>
                <a:cubicBezTo>
                  <a:pt x="22530" y="2551"/>
                  <a:pt x="22420" y="2441"/>
                  <a:pt x="22282" y="2441"/>
                </a:cubicBezTo>
                <a:close/>
                <a:moveTo>
                  <a:pt x="24720" y="2441"/>
                </a:moveTo>
                <a:cubicBezTo>
                  <a:pt x="24501" y="2441"/>
                  <a:pt x="24391" y="2705"/>
                  <a:pt x="24548" y="2861"/>
                </a:cubicBezTo>
                <a:cubicBezTo>
                  <a:pt x="24598" y="2912"/>
                  <a:pt x="24659" y="2935"/>
                  <a:pt x="24720" y="2935"/>
                </a:cubicBezTo>
                <a:cubicBezTo>
                  <a:pt x="24846" y="2935"/>
                  <a:pt x="24968" y="2836"/>
                  <a:pt x="24968" y="2686"/>
                </a:cubicBezTo>
                <a:cubicBezTo>
                  <a:pt x="24968" y="2551"/>
                  <a:pt x="24858" y="2441"/>
                  <a:pt x="24720" y="2441"/>
                </a:cubicBezTo>
                <a:close/>
                <a:moveTo>
                  <a:pt x="2771" y="3660"/>
                </a:moveTo>
                <a:cubicBezTo>
                  <a:pt x="2552" y="3660"/>
                  <a:pt x="2442" y="3927"/>
                  <a:pt x="2596" y="4080"/>
                </a:cubicBezTo>
                <a:cubicBezTo>
                  <a:pt x="2646" y="4131"/>
                  <a:pt x="2709" y="4154"/>
                  <a:pt x="2770" y="4154"/>
                </a:cubicBezTo>
                <a:cubicBezTo>
                  <a:pt x="2897" y="4154"/>
                  <a:pt x="3019" y="4055"/>
                  <a:pt x="3019" y="3905"/>
                </a:cubicBezTo>
                <a:cubicBezTo>
                  <a:pt x="3019" y="3770"/>
                  <a:pt x="2906" y="3660"/>
                  <a:pt x="2771" y="3660"/>
                </a:cubicBezTo>
                <a:close/>
                <a:moveTo>
                  <a:pt x="3990" y="3660"/>
                </a:moveTo>
                <a:cubicBezTo>
                  <a:pt x="3771" y="3660"/>
                  <a:pt x="3661" y="3927"/>
                  <a:pt x="3815" y="4080"/>
                </a:cubicBezTo>
                <a:cubicBezTo>
                  <a:pt x="3865" y="4131"/>
                  <a:pt x="3928" y="4154"/>
                  <a:pt x="3989" y="4154"/>
                </a:cubicBezTo>
                <a:cubicBezTo>
                  <a:pt x="4116" y="4154"/>
                  <a:pt x="4238" y="4055"/>
                  <a:pt x="4238" y="3905"/>
                </a:cubicBezTo>
                <a:cubicBezTo>
                  <a:pt x="4238" y="3770"/>
                  <a:pt x="4125" y="3660"/>
                  <a:pt x="3990" y="3660"/>
                </a:cubicBezTo>
                <a:close/>
                <a:moveTo>
                  <a:pt x="5209" y="3660"/>
                </a:moveTo>
                <a:cubicBezTo>
                  <a:pt x="4990" y="3660"/>
                  <a:pt x="4880" y="3927"/>
                  <a:pt x="5034" y="4080"/>
                </a:cubicBezTo>
                <a:cubicBezTo>
                  <a:pt x="5085" y="4131"/>
                  <a:pt x="5147" y="4154"/>
                  <a:pt x="5208" y="4154"/>
                </a:cubicBezTo>
                <a:cubicBezTo>
                  <a:pt x="5335" y="4154"/>
                  <a:pt x="5457" y="4056"/>
                  <a:pt x="5457" y="3908"/>
                </a:cubicBezTo>
                <a:cubicBezTo>
                  <a:pt x="5457" y="3770"/>
                  <a:pt x="5347" y="3660"/>
                  <a:pt x="5209" y="3660"/>
                </a:cubicBezTo>
                <a:close/>
                <a:moveTo>
                  <a:pt x="6428" y="3660"/>
                </a:moveTo>
                <a:cubicBezTo>
                  <a:pt x="6209" y="3660"/>
                  <a:pt x="6099" y="3927"/>
                  <a:pt x="6256" y="4080"/>
                </a:cubicBezTo>
                <a:cubicBezTo>
                  <a:pt x="6306" y="4131"/>
                  <a:pt x="6368" y="4154"/>
                  <a:pt x="6428" y="4154"/>
                </a:cubicBezTo>
                <a:cubicBezTo>
                  <a:pt x="6554" y="4154"/>
                  <a:pt x="6676" y="4056"/>
                  <a:pt x="6676" y="3908"/>
                </a:cubicBezTo>
                <a:cubicBezTo>
                  <a:pt x="6676" y="3770"/>
                  <a:pt x="6566" y="3660"/>
                  <a:pt x="6428" y="3660"/>
                </a:cubicBezTo>
                <a:close/>
                <a:moveTo>
                  <a:pt x="7647" y="3660"/>
                </a:moveTo>
                <a:cubicBezTo>
                  <a:pt x="7428" y="3660"/>
                  <a:pt x="7318" y="3927"/>
                  <a:pt x="7475" y="4080"/>
                </a:cubicBezTo>
                <a:cubicBezTo>
                  <a:pt x="7525" y="4131"/>
                  <a:pt x="7587" y="4154"/>
                  <a:pt x="7647" y="4154"/>
                </a:cubicBezTo>
                <a:cubicBezTo>
                  <a:pt x="7774" y="4154"/>
                  <a:pt x="7895" y="4056"/>
                  <a:pt x="7895" y="3908"/>
                </a:cubicBezTo>
                <a:cubicBezTo>
                  <a:pt x="7895" y="3770"/>
                  <a:pt x="7785" y="3660"/>
                  <a:pt x="7647" y="3660"/>
                </a:cubicBezTo>
                <a:close/>
                <a:moveTo>
                  <a:pt x="8869" y="3660"/>
                </a:moveTo>
                <a:cubicBezTo>
                  <a:pt x="8647" y="3660"/>
                  <a:pt x="8537" y="3927"/>
                  <a:pt x="8694" y="4080"/>
                </a:cubicBezTo>
                <a:cubicBezTo>
                  <a:pt x="8744" y="4131"/>
                  <a:pt x="8806" y="4154"/>
                  <a:pt x="8867" y="4154"/>
                </a:cubicBezTo>
                <a:cubicBezTo>
                  <a:pt x="8993" y="4154"/>
                  <a:pt x="9114" y="4056"/>
                  <a:pt x="9114" y="3908"/>
                </a:cubicBezTo>
                <a:cubicBezTo>
                  <a:pt x="9114" y="3770"/>
                  <a:pt x="9004" y="3660"/>
                  <a:pt x="8869" y="3660"/>
                </a:cubicBezTo>
                <a:close/>
                <a:moveTo>
                  <a:pt x="10088" y="3660"/>
                </a:moveTo>
                <a:cubicBezTo>
                  <a:pt x="9866" y="3660"/>
                  <a:pt x="9756" y="3927"/>
                  <a:pt x="9913" y="4080"/>
                </a:cubicBezTo>
                <a:cubicBezTo>
                  <a:pt x="9964" y="4131"/>
                  <a:pt x="10026" y="4154"/>
                  <a:pt x="10087" y="4154"/>
                </a:cubicBezTo>
                <a:cubicBezTo>
                  <a:pt x="10213" y="4154"/>
                  <a:pt x="10333" y="4056"/>
                  <a:pt x="10333" y="3908"/>
                </a:cubicBezTo>
                <a:cubicBezTo>
                  <a:pt x="10333" y="3770"/>
                  <a:pt x="10223" y="3660"/>
                  <a:pt x="10088" y="3660"/>
                </a:cubicBezTo>
                <a:close/>
                <a:moveTo>
                  <a:pt x="11308" y="3660"/>
                </a:moveTo>
                <a:cubicBezTo>
                  <a:pt x="11088" y="3660"/>
                  <a:pt x="10975" y="3927"/>
                  <a:pt x="11132" y="4080"/>
                </a:cubicBezTo>
                <a:cubicBezTo>
                  <a:pt x="11183" y="4131"/>
                  <a:pt x="11246" y="4154"/>
                  <a:pt x="11307" y="4154"/>
                </a:cubicBezTo>
                <a:cubicBezTo>
                  <a:pt x="11434" y="4154"/>
                  <a:pt x="11555" y="4056"/>
                  <a:pt x="11555" y="3908"/>
                </a:cubicBezTo>
                <a:cubicBezTo>
                  <a:pt x="11555" y="3770"/>
                  <a:pt x="11442" y="3660"/>
                  <a:pt x="11308" y="3660"/>
                </a:cubicBezTo>
                <a:close/>
                <a:moveTo>
                  <a:pt x="12527" y="3660"/>
                </a:moveTo>
                <a:cubicBezTo>
                  <a:pt x="12307" y="3660"/>
                  <a:pt x="12198" y="3927"/>
                  <a:pt x="12351" y="4080"/>
                </a:cubicBezTo>
                <a:cubicBezTo>
                  <a:pt x="12402" y="4131"/>
                  <a:pt x="12465" y="4154"/>
                  <a:pt x="12526" y="4154"/>
                </a:cubicBezTo>
                <a:cubicBezTo>
                  <a:pt x="12653" y="4154"/>
                  <a:pt x="12774" y="4056"/>
                  <a:pt x="12774" y="3908"/>
                </a:cubicBezTo>
                <a:cubicBezTo>
                  <a:pt x="12774" y="3770"/>
                  <a:pt x="12661" y="3660"/>
                  <a:pt x="12527" y="3660"/>
                </a:cubicBezTo>
                <a:close/>
                <a:moveTo>
                  <a:pt x="13746" y="3660"/>
                </a:moveTo>
                <a:cubicBezTo>
                  <a:pt x="13526" y="3660"/>
                  <a:pt x="13417" y="3927"/>
                  <a:pt x="13570" y="4080"/>
                </a:cubicBezTo>
                <a:cubicBezTo>
                  <a:pt x="13621" y="4131"/>
                  <a:pt x="13684" y="4154"/>
                  <a:pt x="13745" y="4154"/>
                </a:cubicBezTo>
                <a:cubicBezTo>
                  <a:pt x="13872" y="4154"/>
                  <a:pt x="13993" y="4056"/>
                  <a:pt x="13993" y="3908"/>
                </a:cubicBezTo>
                <a:cubicBezTo>
                  <a:pt x="13993" y="3770"/>
                  <a:pt x="13884" y="3660"/>
                  <a:pt x="13746" y="3660"/>
                </a:cubicBezTo>
                <a:close/>
                <a:moveTo>
                  <a:pt x="14965" y="3660"/>
                </a:moveTo>
                <a:cubicBezTo>
                  <a:pt x="14745" y="3660"/>
                  <a:pt x="14636" y="3927"/>
                  <a:pt x="14792" y="4080"/>
                </a:cubicBezTo>
                <a:cubicBezTo>
                  <a:pt x="14842" y="4131"/>
                  <a:pt x="14904" y="4154"/>
                  <a:pt x="14965" y="4154"/>
                </a:cubicBezTo>
                <a:cubicBezTo>
                  <a:pt x="15091" y="4154"/>
                  <a:pt x="15212" y="4056"/>
                  <a:pt x="15212" y="3908"/>
                </a:cubicBezTo>
                <a:cubicBezTo>
                  <a:pt x="15212" y="3770"/>
                  <a:pt x="15103" y="3660"/>
                  <a:pt x="14965" y="3660"/>
                </a:cubicBezTo>
                <a:close/>
                <a:moveTo>
                  <a:pt x="16184" y="3660"/>
                </a:moveTo>
                <a:cubicBezTo>
                  <a:pt x="15964" y="3660"/>
                  <a:pt x="15855" y="3927"/>
                  <a:pt x="16011" y="4080"/>
                </a:cubicBezTo>
                <a:cubicBezTo>
                  <a:pt x="16061" y="4131"/>
                  <a:pt x="16123" y="4154"/>
                  <a:pt x="16184" y="4154"/>
                </a:cubicBezTo>
                <a:cubicBezTo>
                  <a:pt x="16310" y="4154"/>
                  <a:pt x="16431" y="4056"/>
                  <a:pt x="16431" y="3908"/>
                </a:cubicBezTo>
                <a:cubicBezTo>
                  <a:pt x="16431" y="3770"/>
                  <a:pt x="16322" y="3660"/>
                  <a:pt x="16184" y="3660"/>
                </a:cubicBezTo>
                <a:close/>
                <a:moveTo>
                  <a:pt x="17406" y="3660"/>
                </a:moveTo>
                <a:cubicBezTo>
                  <a:pt x="17183" y="3660"/>
                  <a:pt x="17074" y="3927"/>
                  <a:pt x="17230" y="4080"/>
                </a:cubicBezTo>
                <a:cubicBezTo>
                  <a:pt x="17280" y="4131"/>
                  <a:pt x="17342" y="4154"/>
                  <a:pt x="17403" y="4154"/>
                </a:cubicBezTo>
                <a:cubicBezTo>
                  <a:pt x="17529" y="4154"/>
                  <a:pt x="17650" y="4056"/>
                  <a:pt x="17650" y="3908"/>
                </a:cubicBezTo>
                <a:cubicBezTo>
                  <a:pt x="17650" y="3770"/>
                  <a:pt x="17541" y="3660"/>
                  <a:pt x="17406" y="3660"/>
                </a:cubicBezTo>
                <a:close/>
                <a:moveTo>
                  <a:pt x="18625" y="3660"/>
                </a:moveTo>
                <a:cubicBezTo>
                  <a:pt x="18402" y="3660"/>
                  <a:pt x="18293" y="3927"/>
                  <a:pt x="18449" y="4080"/>
                </a:cubicBezTo>
                <a:cubicBezTo>
                  <a:pt x="18500" y="4131"/>
                  <a:pt x="18563" y="4154"/>
                  <a:pt x="18623" y="4154"/>
                </a:cubicBezTo>
                <a:cubicBezTo>
                  <a:pt x="18750" y="4154"/>
                  <a:pt x="18869" y="4056"/>
                  <a:pt x="18869" y="3908"/>
                </a:cubicBezTo>
                <a:cubicBezTo>
                  <a:pt x="18869" y="3770"/>
                  <a:pt x="18760" y="3660"/>
                  <a:pt x="18625" y="3660"/>
                </a:cubicBezTo>
                <a:close/>
                <a:moveTo>
                  <a:pt x="19844" y="3660"/>
                </a:moveTo>
                <a:cubicBezTo>
                  <a:pt x="19625" y="3660"/>
                  <a:pt x="19515" y="3927"/>
                  <a:pt x="19669" y="4080"/>
                </a:cubicBezTo>
                <a:cubicBezTo>
                  <a:pt x="19720" y="4131"/>
                  <a:pt x="19782" y="4154"/>
                  <a:pt x="19843" y="4154"/>
                </a:cubicBezTo>
                <a:cubicBezTo>
                  <a:pt x="19970" y="4154"/>
                  <a:pt x="20092" y="4056"/>
                  <a:pt x="20092" y="3908"/>
                </a:cubicBezTo>
                <a:cubicBezTo>
                  <a:pt x="20092" y="3770"/>
                  <a:pt x="19979" y="3660"/>
                  <a:pt x="19844" y="3660"/>
                </a:cubicBezTo>
                <a:close/>
                <a:moveTo>
                  <a:pt x="21063" y="3660"/>
                </a:moveTo>
                <a:cubicBezTo>
                  <a:pt x="20844" y="3660"/>
                  <a:pt x="20734" y="3927"/>
                  <a:pt x="20888" y="4080"/>
                </a:cubicBezTo>
                <a:cubicBezTo>
                  <a:pt x="20939" y="4131"/>
                  <a:pt x="21001" y="4154"/>
                  <a:pt x="21062" y="4154"/>
                </a:cubicBezTo>
                <a:cubicBezTo>
                  <a:pt x="21189" y="4154"/>
                  <a:pt x="21311" y="4056"/>
                  <a:pt x="21311" y="3908"/>
                </a:cubicBezTo>
                <a:cubicBezTo>
                  <a:pt x="21311" y="3770"/>
                  <a:pt x="21198" y="3660"/>
                  <a:pt x="21063" y="3660"/>
                </a:cubicBezTo>
                <a:close/>
                <a:moveTo>
                  <a:pt x="22282" y="3660"/>
                </a:moveTo>
                <a:cubicBezTo>
                  <a:pt x="22063" y="3660"/>
                  <a:pt x="21953" y="3927"/>
                  <a:pt x="22107" y="4080"/>
                </a:cubicBezTo>
                <a:cubicBezTo>
                  <a:pt x="22158" y="4131"/>
                  <a:pt x="22220" y="4154"/>
                  <a:pt x="22281" y="4154"/>
                </a:cubicBezTo>
                <a:cubicBezTo>
                  <a:pt x="22408" y="4154"/>
                  <a:pt x="22530" y="4056"/>
                  <a:pt x="22530" y="3908"/>
                </a:cubicBezTo>
                <a:cubicBezTo>
                  <a:pt x="22530" y="3770"/>
                  <a:pt x="22420" y="3660"/>
                  <a:pt x="22282" y="3660"/>
                </a:cubicBezTo>
                <a:close/>
                <a:moveTo>
                  <a:pt x="23501" y="3660"/>
                </a:moveTo>
                <a:cubicBezTo>
                  <a:pt x="23282" y="3660"/>
                  <a:pt x="23172" y="3927"/>
                  <a:pt x="23329" y="4080"/>
                </a:cubicBezTo>
                <a:cubicBezTo>
                  <a:pt x="23379" y="4131"/>
                  <a:pt x="23441" y="4154"/>
                  <a:pt x="23501" y="4154"/>
                </a:cubicBezTo>
                <a:cubicBezTo>
                  <a:pt x="23627" y="4154"/>
                  <a:pt x="23749" y="4056"/>
                  <a:pt x="23749" y="3908"/>
                </a:cubicBezTo>
                <a:cubicBezTo>
                  <a:pt x="23749" y="3770"/>
                  <a:pt x="23639" y="3660"/>
                  <a:pt x="23501" y="3660"/>
                </a:cubicBezTo>
                <a:close/>
                <a:moveTo>
                  <a:pt x="24720" y="3660"/>
                </a:moveTo>
                <a:cubicBezTo>
                  <a:pt x="24501" y="3660"/>
                  <a:pt x="24391" y="3927"/>
                  <a:pt x="24548" y="4080"/>
                </a:cubicBezTo>
                <a:cubicBezTo>
                  <a:pt x="24598" y="4131"/>
                  <a:pt x="24660" y="4154"/>
                  <a:pt x="24720" y="4154"/>
                </a:cubicBezTo>
                <a:cubicBezTo>
                  <a:pt x="24847" y="4154"/>
                  <a:pt x="24968" y="4056"/>
                  <a:pt x="24968" y="3908"/>
                </a:cubicBezTo>
                <a:cubicBezTo>
                  <a:pt x="24968" y="3770"/>
                  <a:pt x="24858" y="3660"/>
                  <a:pt x="24720" y="3660"/>
                </a:cubicBezTo>
                <a:close/>
                <a:moveTo>
                  <a:pt x="25942" y="3660"/>
                </a:moveTo>
                <a:cubicBezTo>
                  <a:pt x="25720" y="3660"/>
                  <a:pt x="25610" y="3927"/>
                  <a:pt x="25767" y="4080"/>
                </a:cubicBezTo>
                <a:cubicBezTo>
                  <a:pt x="25817" y="4131"/>
                  <a:pt x="25879" y="4154"/>
                  <a:pt x="25940" y="4154"/>
                </a:cubicBezTo>
                <a:cubicBezTo>
                  <a:pt x="26066" y="4154"/>
                  <a:pt x="26187" y="4056"/>
                  <a:pt x="26187" y="3908"/>
                </a:cubicBezTo>
                <a:cubicBezTo>
                  <a:pt x="26187" y="3770"/>
                  <a:pt x="26077" y="3660"/>
                  <a:pt x="25942" y="3660"/>
                </a:cubicBezTo>
                <a:close/>
                <a:moveTo>
                  <a:pt x="27161" y="3660"/>
                </a:moveTo>
                <a:cubicBezTo>
                  <a:pt x="26942" y="3660"/>
                  <a:pt x="26829" y="3927"/>
                  <a:pt x="26986" y="4080"/>
                </a:cubicBezTo>
                <a:cubicBezTo>
                  <a:pt x="27037" y="4131"/>
                  <a:pt x="27099" y="4154"/>
                  <a:pt x="27160" y="4154"/>
                </a:cubicBezTo>
                <a:cubicBezTo>
                  <a:pt x="27286" y="4154"/>
                  <a:pt x="27406" y="4056"/>
                  <a:pt x="27406" y="3908"/>
                </a:cubicBezTo>
                <a:cubicBezTo>
                  <a:pt x="27406" y="3770"/>
                  <a:pt x="27296" y="3660"/>
                  <a:pt x="27161" y="3660"/>
                </a:cubicBezTo>
                <a:close/>
                <a:moveTo>
                  <a:pt x="28381" y="3660"/>
                </a:moveTo>
                <a:cubicBezTo>
                  <a:pt x="28161" y="3660"/>
                  <a:pt x="28051" y="3927"/>
                  <a:pt x="28205" y="4080"/>
                </a:cubicBezTo>
                <a:cubicBezTo>
                  <a:pt x="28256" y="4131"/>
                  <a:pt x="28319" y="4154"/>
                  <a:pt x="28380" y="4154"/>
                </a:cubicBezTo>
                <a:cubicBezTo>
                  <a:pt x="28507" y="4154"/>
                  <a:pt x="28628" y="4056"/>
                  <a:pt x="28628" y="3908"/>
                </a:cubicBezTo>
                <a:cubicBezTo>
                  <a:pt x="28628" y="3770"/>
                  <a:pt x="28515" y="3660"/>
                  <a:pt x="28381" y="3660"/>
                </a:cubicBezTo>
                <a:close/>
                <a:moveTo>
                  <a:pt x="1715" y="4942"/>
                </a:moveTo>
                <a:cubicBezTo>
                  <a:pt x="1668" y="5083"/>
                  <a:pt x="1624" y="5224"/>
                  <a:pt x="1586" y="5368"/>
                </a:cubicBezTo>
                <a:cubicBezTo>
                  <a:pt x="1793" y="5340"/>
                  <a:pt x="1872" y="5080"/>
                  <a:pt x="1715" y="4942"/>
                </a:cubicBezTo>
                <a:close/>
                <a:moveTo>
                  <a:pt x="2771" y="4879"/>
                </a:moveTo>
                <a:cubicBezTo>
                  <a:pt x="2552" y="4879"/>
                  <a:pt x="2442" y="5146"/>
                  <a:pt x="2596" y="5299"/>
                </a:cubicBezTo>
                <a:cubicBezTo>
                  <a:pt x="2647" y="5350"/>
                  <a:pt x="2709" y="5373"/>
                  <a:pt x="2770" y="5373"/>
                </a:cubicBezTo>
                <a:cubicBezTo>
                  <a:pt x="2897" y="5373"/>
                  <a:pt x="3019" y="5275"/>
                  <a:pt x="3019" y="5127"/>
                </a:cubicBezTo>
                <a:cubicBezTo>
                  <a:pt x="3019" y="4989"/>
                  <a:pt x="2906" y="4879"/>
                  <a:pt x="2771" y="4879"/>
                </a:cubicBezTo>
                <a:close/>
                <a:moveTo>
                  <a:pt x="3990" y="4879"/>
                </a:moveTo>
                <a:cubicBezTo>
                  <a:pt x="3771" y="4879"/>
                  <a:pt x="3661" y="5146"/>
                  <a:pt x="3815" y="5299"/>
                </a:cubicBezTo>
                <a:cubicBezTo>
                  <a:pt x="3866" y="5350"/>
                  <a:pt x="3928" y="5373"/>
                  <a:pt x="3989" y="5373"/>
                </a:cubicBezTo>
                <a:cubicBezTo>
                  <a:pt x="4116" y="5373"/>
                  <a:pt x="4238" y="5275"/>
                  <a:pt x="4238" y="5127"/>
                </a:cubicBezTo>
                <a:cubicBezTo>
                  <a:pt x="4238" y="4989"/>
                  <a:pt x="4125" y="4879"/>
                  <a:pt x="3990" y="4879"/>
                </a:cubicBezTo>
                <a:close/>
                <a:moveTo>
                  <a:pt x="5209" y="4879"/>
                </a:moveTo>
                <a:cubicBezTo>
                  <a:pt x="4990" y="4879"/>
                  <a:pt x="4880" y="5146"/>
                  <a:pt x="5034" y="5299"/>
                </a:cubicBezTo>
                <a:cubicBezTo>
                  <a:pt x="5085" y="5350"/>
                  <a:pt x="5147" y="5373"/>
                  <a:pt x="5208" y="5373"/>
                </a:cubicBezTo>
                <a:cubicBezTo>
                  <a:pt x="5335" y="5373"/>
                  <a:pt x="5457" y="5275"/>
                  <a:pt x="5457" y="5127"/>
                </a:cubicBezTo>
                <a:cubicBezTo>
                  <a:pt x="5457" y="4989"/>
                  <a:pt x="5347" y="4879"/>
                  <a:pt x="5209" y="4879"/>
                </a:cubicBezTo>
                <a:close/>
                <a:moveTo>
                  <a:pt x="6428" y="4879"/>
                </a:moveTo>
                <a:cubicBezTo>
                  <a:pt x="6209" y="4879"/>
                  <a:pt x="6099" y="5146"/>
                  <a:pt x="6256" y="5299"/>
                </a:cubicBezTo>
                <a:cubicBezTo>
                  <a:pt x="6306" y="5350"/>
                  <a:pt x="6368" y="5373"/>
                  <a:pt x="6428" y="5373"/>
                </a:cubicBezTo>
                <a:cubicBezTo>
                  <a:pt x="6554" y="5373"/>
                  <a:pt x="6676" y="5275"/>
                  <a:pt x="6676" y="5127"/>
                </a:cubicBezTo>
                <a:cubicBezTo>
                  <a:pt x="6676" y="4989"/>
                  <a:pt x="6566" y="4879"/>
                  <a:pt x="6428" y="4879"/>
                </a:cubicBezTo>
                <a:close/>
                <a:moveTo>
                  <a:pt x="7647" y="4879"/>
                </a:moveTo>
                <a:cubicBezTo>
                  <a:pt x="7428" y="4879"/>
                  <a:pt x="7318" y="5146"/>
                  <a:pt x="7475" y="5299"/>
                </a:cubicBezTo>
                <a:cubicBezTo>
                  <a:pt x="7525" y="5350"/>
                  <a:pt x="7587" y="5373"/>
                  <a:pt x="7647" y="5373"/>
                </a:cubicBezTo>
                <a:cubicBezTo>
                  <a:pt x="7774" y="5373"/>
                  <a:pt x="7895" y="5275"/>
                  <a:pt x="7895" y="5127"/>
                </a:cubicBezTo>
                <a:cubicBezTo>
                  <a:pt x="7895" y="4989"/>
                  <a:pt x="7785" y="4879"/>
                  <a:pt x="7647" y="4879"/>
                </a:cubicBezTo>
                <a:close/>
                <a:moveTo>
                  <a:pt x="8869" y="4879"/>
                </a:moveTo>
                <a:cubicBezTo>
                  <a:pt x="8647" y="4879"/>
                  <a:pt x="8537" y="5146"/>
                  <a:pt x="8694" y="5299"/>
                </a:cubicBezTo>
                <a:cubicBezTo>
                  <a:pt x="8744" y="5350"/>
                  <a:pt x="8806" y="5373"/>
                  <a:pt x="8867" y="5373"/>
                </a:cubicBezTo>
                <a:cubicBezTo>
                  <a:pt x="8993" y="5373"/>
                  <a:pt x="9114" y="5275"/>
                  <a:pt x="9114" y="5127"/>
                </a:cubicBezTo>
                <a:cubicBezTo>
                  <a:pt x="9114" y="4989"/>
                  <a:pt x="9004" y="4879"/>
                  <a:pt x="8869" y="4879"/>
                </a:cubicBezTo>
                <a:close/>
                <a:moveTo>
                  <a:pt x="10088" y="4879"/>
                </a:moveTo>
                <a:cubicBezTo>
                  <a:pt x="9866" y="4879"/>
                  <a:pt x="9756" y="5146"/>
                  <a:pt x="9913" y="5299"/>
                </a:cubicBezTo>
                <a:cubicBezTo>
                  <a:pt x="9964" y="5350"/>
                  <a:pt x="10026" y="5373"/>
                  <a:pt x="10087" y="5373"/>
                </a:cubicBezTo>
                <a:cubicBezTo>
                  <a:pt x="10213" y="5373"/>
                  <a:pt x="10333" y="5275"/>
                  <a:pt x="10333" y="5127"/>
                </a:cubicBezTo>
                <a:cubicBezTo>
                  <a:pt x="10333" y="4989"/>
                  <a:pt x="10223" y="4879"/>
                  <a:pt x="10088" y="4879"/>
                </a:cubicBezTo>
                <a:close/>
                <a:moveTo>
                  <a:pt x="11308" y="4879"/>
                </a:moveTo>
                <a:cubicBezTo>
                  <a:pt x="11088" y="4879"/>
                  <a:pt x="10975" y="5146"/>
                  <a:pt x="11132" y="5299"/>
                </a:cubicBezTo>
                <a:cubicBezTo>
                  <a:pt x="11183" y="5350"/>
                  <a:pt x="11246" y="5373"/>
                  <a:pt x="11307" y="5373"/>
                </a:cubicBezTo>
                <a:cubicBezTo>
                  <a:pt x="11434" y="5373"/>
                  <a:pt x="11555" y="5275"/>
                  <a:pt x="11555" y="5127"/>
                </a:cubicBezTo>
                <a:cubicBezTo>
                  <a:pt x="11555" y="4989"/>
                  <a:pt x="11442" y="4879"/>
                  <a:pt x="11308" y="4879"/>
                </a:cubicBezTo>
                <a:close/>
                <a:moveTo>
                  <a:pt x="12527" y="4879"/>
                </a:moveTo>
                <a:cubicBezTo>
                  <a:pt x="12307" y="4879"/>
                  <a:pt x="12198" y="5146"/>
                  <a:pt x="12351" y="5299"/>
                </a:cubicBezTo>
                <a:cubicBezTo>
                  <a:pt x="12402" y="5350"/>
                  <a:pt x="12465" y="5373"/>
                  <a:pt x="12526" y="5373"/>
                </a:cubicBezTo>
                <a:cubicBezTo>
                  <a:pt x="12653" y="5373"/>
                  <a:pt x="12774" y="5275"/>
                  <a:pt x="12774" y="5127"/>
                </a:cubicBezTo>
                <a:cubicBezTo>
                  <a:pt x="12774" y="4989"/>
                  <a:pt x="12661" y="4879"/>
                  <a:pt x="12527" y="4879"/>
                </a:cubicBezTo>
                <a:close/>
                <a:moveTo>
                  <a:pt x="13746" y="4879"/>
                </a:moveTo>
                <a:cubicBezTo>
                  <a:pt x="13526" y="4879"/>
                  <a:pt x="13417" y="5146"/>
                  <a:pt x="13570" y="5299"/>
                </a:cubicBezTo>
                <a:cubicBezTo>
                  <a:pt x="13621" y="5350"/>
                  <a:pt x="13684" y="5373"/>
                  <a:pt x="13745" y="5373"/>
                </a:cubicBezTo>
                <a:cubicBezTo>
                  <a:pt x="13872" y="5373"/>
                  <a:pt x="13993" y="5275"/>
                  <a:pt x="13993" y="5127"/>
                </a:cubicBezTo>
                <a:cubicBezTo>
                  <a:pt x="13993" y="4989"/>
                  <a:pt x="13884" y="4879"/>
                  <a:pt x="13746" y="4879"/>
                </a:cubicBezTo>
                <a:close/>
                <a:moveTo>
                  <a:pt x="14965" y="4879"/>
                </a:moveTo>
                <a:cubicBezTo>
                  <a:pt x="14745" y="4879"/>
                  <a:pt x="14636" y="5146"/>
                  <a:pt x="14792" y="5299"/>
                </a:cubicBezTo>
                <a:cubicBezTo>
                  <a:pt x="14842" y="5350"/>
                  <a:pt x="14904" y="5373"/>
                  <a:pt x="14965" y="5373"/>
                </a:cubicBezTo>
                <a:cubicBezTo>
                  <a:pt x="15091" y="5373"/>
                  <a:pt x="15212" y="5275"/>
                  <a:pt x="15212" y="5127"/>
                </a:cubicBezTo>
                <a:cubicBezTo>
                  <a:pt x="15212" y="4989"/>
                  <a:pt x="15103" y="4879"/>
                  <a:pt x="14965" y="4879"/>
                </a:cubicBezTo>
                <a:close/>
                <a:moveTo>
                  <a:pt x="16184" y="4879"/>
                </a:moveTo>
                <a:cubicBezTo>
                  <a:pt x="15964" y="4879"/>
                  <a:pt x="15855" y="5146"/>
                  <a:pt x="16011" y="5299"/>
                </a:cubicBezTo>
                <a:cubicBezTo>
                  <a:pt x="16061" y="5350"/>
                  <a:pt x="16123" y="5373"/>
                  <a:pt x="16184" y="5373"/>
                </a:cubicBezTo>
                <a:cubicBezTo>
                  <a:pt x="16310" y="5373"/>
                  <a:pt x="16431" y="5275"/>
                  <a:pt x="16431" y="5127"/>
                </a:cubicBezTo>
                <a:cubicBezTo>
                  <a:pt x="16431" y="4989"/>
                  <a:pt x="16322" y="4879"/>
                  <a:pt x="16184" y="4879"/>
                </a:cubicBezTo>
                <a:close/>
                <a:moveTo>
                  <a:pt x="17406" y="4879"/>
                </a:moveTo>
                <a:cubicBezTo>
                  <a:pt x="17183" y="4879"/>
                  <a:pt x="17074" y="5146"/>
                  <a:pt x="17230" y="5299"/>
                </a:cubicBezTo>
                <a:cubicBezTo>
                  <a:pt x="17280" y="5350"/>
                  <a:pt x="17342" y="5373"/>
                  <a:pt x="17403" y="5373"/>
                </a:cubicBezTo>
                <a:cubicBezTo>
                  <a:pt x="17529" y="5373"/>
                  <a:pt x="17650" y="5275"/>
                  <a:pt x="17650" y="5127"/>
                </a:cubicBezTo>
                <a:cubicBezTo>
                  <a:pt x="17650" y="4989"/>
                  <a:pt x="17541" y="4879"/>
                  <a:pt x="17406" y="4879"/>
                </a:cubicBezTo>
                <a:close/>
                <a:moveTo>
                  <a:pt x="18625" y="4879"/>
                </a:moveTo>
                <a:cubicBezTo>
                  <a:pt x="18402" y="4879"/>
                  <a:pt x="18293" y="5146"/>
                  <a:pt x="18449" y="5299"/>
                </a:cubicBezTo>
                <a:cubicBezTo>
                  <a:pt x="18500" y="5350"/>
                  <a:pt x="18563" y="5373"/>
                  <a:pt x="18623" y="5373"/>
                </a:cubicBezTo>
                <a:cubicBezTo>
                  <a:pt x="18750" y="5373"/>
                  <a:pt x="18869" y="5275"/>
                  <a:pt x="18869" y="5127"/>
                </a:cubicBezTo>
                <a:cubicBezTo>
                  <a:pt x="18869" y="4989"/>
                  <a:pt x="18760" y="4879"/>
                  <a:pt x="18625" y="4879"/>
                </a:cubicBezTo>
                <a:close/>
                <a:moveTo>
                  <a:pt x="19844" y="4879"/>
                </a:moveTo>
                <a:cubicBezTo>
                  <a:pt x="19625" y="4879"/>
                  <a:pt x="19515" y="5146"/>
                  <a:pt x="19669" y="5299"/>
                </a:cubicBezTo>
                <a:cubicBezTo>
                  <a:pt x="19720" y="5350"/>
                  <a:pt x="19782" y="5373"/>
                  <a:pt x="19843" y="5373"/>
                </a:cubicBezTo>
                <a:cubicBezTo>
                  <a:pt x="19970" y="5373"/>
                  <a:pt x="20092" y="5275"/>
                  <a:pt x="20092" y="5127"/>
                </a:cubicBezTo>
                <a:cubicBezTo>
                  <a:pt x="20092" y="4989"/>
                  <a:pt x="19979" y="4879"/>
                  <a:pt x="19844" y="4879"/>
                </a:cubicBezTo>
                <a:close/>
                <a:moveTo>
                  <a:pt x="21063" y="4879"/>
                </a:moveTo>
                <a:cubicBezTo>
                  <a:pt x="20844" y="4879"/>
                  <a:pt x="20734" y="5146"/>
                  <a:pt x="20888" y="5299"/>
                </a:cubicBezTo>
                <a:cubicBezTo>
                  <a:pt x="20939" y="5350"/>
                  <a:pt x="21001" y="5373"/>
                  <a:pt x="21062" y="5373"/>
                </a:cubicBezTo>
                <a:cubicBezTo>
                  <a:pt x="21189" y="5373"/>
                  <a:pt x="21311" y="5275"/>
                  <a:pt x="21311" y="5127"/>
                </a:cubicBezTo>
                <a:cubicBezTo>
                  <a:pt x="21311" y="4989"/>
                  <a:pt x="21198" y="4879"/>
                  <a:pt x="21063" y="4879"/>
                </a:cubicBezTo>
                <a:close/>
                <a:moveTo>
                  <a:pt x="22282" y="4879"/>
                </a:moveTo>
                <a:cubicBezTo>
                  <a:pt x="22063" y="4879"/>
                  <a:pt x="21953" y="5146"/>
                  <a:pt x="22107" y="5299"/>
                </a:cubicBezTo>
                <a:cubicBezTo>
                  <a:pt x="22158" y="5350"/>
                  <a:pt x="22220" y="5373"/>
                  <a:pt x="22281" y="5373"/>
                </a:cubicBezTo>
                <a:cubicBezTo>
                  <a:pt x="22408" y="5373"/>
                  <a:pt x="22530" y="5275"/>
                  <a:pt x="22530" y="5127"/>
                </a:cubicBezTo>
                <a:cubicBezTo>
                  <a:pt x="22530" y="4989"/>
                  <a:pt x="22420" y="4879"/>
                  <a:pt x="22282" y="4879"/>
                </a:cubicBezTo>
                <a:close/>
                <a:moveTo>
                  <a:pt x="23501" y="4879"/>
                </a:moveTo>
                <a:cubicBezTo>
                  <a:pt x="23282" y="4879"/>
                  <a:pt x="23172" y="5146"/>
                  <a:pt x="23329" y="5299"/>
                </a:cubicBezTo>
                <a:cubicBezTo>
                  <a:pt x="23379" y="5350"/>
                  <a:pt x="23441" y="5373"/>
                  <a:pt x="23501" y="5373"/>
                </a:cubicBezTo>
                <a:cubicBezTo>
                  <a:pt x="23627" y="5373"/>
                  <a:pt x="23749" y="5275"/>
                  <a:pt x="23749" y="5127"/>
                </a:cubicBezTo>
                <a:cubicBezTo>
                  <a:pt x="23749" y="4989"/>
                  <a:pt x="23639" y="4879"/>
                  <a:pt x="23501" y="4879"/>
                </a:cubicBezTo>
                <a:close/>
                <a:moveTo>
                  <a:pt x="24720" y="4879"/>
                </a:moveTo>
                <a:cubicBezTo>
                  <a:pt x="24501" y="4879"/>
                  <a:pt x="24391" y="5146"/>
                  <a:pt x="24548" y="5299"/>
                </a:cubicBezTo>
                <a:cubicBezTo>
                  <a:pt x="24598" y="5350"/>
                  <a:pt x="24660" y="5373"/>
                  <a:pt x="24720" y="5373"/>
                </a:cubicBezTo>
                <a:cubicBezTo>
                  <a:pt x="24847" y="5373"/>
                  <a:pt x="24968" y="5275"/>
                  <a:pt x="24968" y="5127"/>
                </a:cubicBezTo>
                <a:cubicBezTo>
                  <a:pt x="24968" y="4989"/>
                  <a:pt x="24858" y="4879"/>
                  <a:pt x="24720" y="4879"/>
                </a:cubicBezTo>
                <a:close/>
                <a:moveTo>
                  <a:pt x="25942" y="4879"/>
                </a:moveTo>
                <a:cubicBezTo>
                  <a:pt x="25720" y="4879"/>
                  <a:pt x="25610" y="5146"/>
                  <a:pt x="25767" y="5299"/>
                </a:cubicBezTo>
                <a:cubicBezTo>
                  <a:pt x="25817" y="5350"/>
                  <a:pt x="25879" y="5373"/>
                  <a:pt x="25940" y="5373"/>
                </a:cubicBezTo>
                <a:cubicBezTo>
                  <a:pt x="26066" y="5373"/>
                  <a:pt x="26187" y="5275"/>
                  <a:pt x="26187" y="5127"/>
                </a:cubicBezTo>
                <a:cubicBezTo>
                  <a:pt x="26187" y="4989"/>
                  <a:pt x="26077" y="4879"/>
                  <a:pt x="25942" y="4879"/>
                </a:cubicBezTo>
                <a:close/>
                <a:moveTo>
                  <a:pt x="27161" y="4879"/>
                </a:moveTo>
                <a:cubicBezTo>
                  <a:pt x="26942" y="4879"/>
                  <a:pt x="26829" y="5146"/>
                  <a:pt x="26986" y="5299"/>
                </a:cubicBezTo>
                <a:cubicBezTo>
                  <a:pt x="27037" y="5350"/>
                  <a:pt x="27099" y="5373"/>
                  <a:pt x="27160" y="5373"/>
                </a:cubicBezTo>
                <a:cubicBezTo>
                  <a:pt x="27286" y="5373"/>
                  <a:pt x="27406" y="5275"/>
                  <a:pt x="27406" y="5127"/>
                </a:cubicBezTo>
                <a:cubicBezTo>
                  <a:pt x="27406" y="4989"/>
                  <a:pt x="27296" y="4879"/>
                  <a:pt x="27161" y="4879"/>
                </a:cubicBezTo>
                <a:close/>
                <a:moveTo>
                  <a:pt x="28381" y="4879"/>
                </a:moveTo>
                <a:cubicBezTo>
                  <a:pt x="28161" y="4879"/>
                  <a:pt x="28051" y="5146"/>
                  <a:pt x="28205" y="5299"/>
                </a:cubicBezTo>
                <a:cubicBezTo>
                  <a:pt x="28256" y="5350"/>
                  <a:pt x="28319" y="5373"/>
                  <a:pt x="28380" y="5373"/>
                </a:cubicBezTo>
                <a:cubicBezTo>
                  <a:pt x="28507" y="5373"/>
                  <a:pt x="28628" y="5275"/>
                  <a:pt x="28628" y="5127"/>
                </a:cubicBezTo>
                <a:cubicBezTo>
                  <a:pt x="28628" y="4989"/>
                  <a:pt x="28515" y="4879"/>
                  <a:pt x="28381" y="4879"/>
                </a:cubicBezTo>
                <a:close/>
                <a:moveTo>
                  <a:pt x="1552" y="6098"/>
                </a:moveTo>
                <a:cubicBezTo>
                  <a:pt x="1508" y="6098"/>
                  <a:pt x="1464" y="6111"/>
                  <a:pt x="1427" y="6133"/>
                </a:cubicBezTo>
                <a:cubicBezTo>
                  <a:pt x="1408" y="6261"/>
                  <a:pt x="1392" y="6393"/>
                  <a:pt x="1380" y="6522"/>
                </a:cubicBezTo>
                <a:cubicBezTo>
                  <a:pt x="1428" y="6569"/>
                  <a:pt x="1490" y="6592"/>
                  <a:pt x="1551" y="6592"/>
                </a:cubicBezTo>
                <a:cubicBezTo>
                  <a:pt x="1647" y="6592"/>
                  <a:pt x="1741" y="6536"/>
                  <a:pt x="1781" y="6437"/>
                </a:cubicBezTo>
                <a:cubicBezTo>
                  <a:pt x="1847" y="6277"/>
                  <a:pt x="1727" y="6098"/>
                  <a:pt x="1552" y="6098"/>
                </a:cubicBezTo>
                <a:close/>
                <a:moveTo>
                  <a:pt x="2771" y="6098"/>
                </a:moveTo>
                <a:cubicBezTo>
                  <a:pt x="2552" y="6098"/>
                  <a:pt x="2442" y="6365"/>
                  <a:pt x="2596" y="6518"/>
                </a:cubicBezTo>
                <a:cubicBezTo>
                  <a:pt x="2647" y="6569"/>
                  <a:pt x="2709" y="6592"/>
                  <a:pt x="2770" y="6592"/>
                </a:cubicBezTo>
                <a:cubicBezTo>
                  <a:pt x="2896" y="6592"/>
                  <a:pt x="3017" y="6494"/>
                  <a:pt x="3019" y="6346"/>
                </a:cubicBezTo>
                <a:cubicBezTo>
                  <a:pt x="3019" y="6208"/>
                  <a:pt x="2906" y="6098"/>
                  <a:pt x="2771" y="6098"/>
                </a:cubicBezTo>
                <a:close/>
                <a:moveTo>
                  <a:pt x="3990" y="6098"/>
                </a:moveTo>
                <a:cubicBezTo>
                  <a:pt x="3771" y="6098"/>
                  <a:pt x="3661" y="6365"/>
                  <a:pt x="3815" y="6518"/>
                </a:cubicBezTo>
                <a:cubicBezTo>
                  <a:pt x="3866" y="6569"/>
                  <a:pt x="3928" y="6592"/>
                  <a:pt x="3989" y="6592"/>
                </a:cubicBezTo>
                <a:cubicBezTo>
                  <a:pt x="4116" y="6592"/>
                  <a:pt x="4238" y="6494"/>
                  <a:pt x="4238" y="6346"/>
                </a:cubicBezTo>
                <a:cubicBezTo>
                  <a:pt x="4238" y="6208"/>
                  <a:pt x="4125" y="6098"/>
                  <a:pt x="3990" y="6098"/>
                </a:cubicBezTo>
                <a:close/>
                <a:moveTo>
                  <a:pt x="5209" y="6098"/>
                </a:moveTo>
                <a:cubicBezTo>
                  <a:pt x="4990" y="6098"/>
                  <a:pt x="4880" y="6365"/>
                  <a:pt x="5034" y="6518"/>
                </a:cubicBezTo>
                <a:cubicBezTo>
                  <a:pt x="5085" y="6569"/>
                  <a:pt x="5147" y="6592"/>
                  <a:pt x="5208" y="6592"/>
                </a:cubicBezTo>
                <a:cubicBezTo>
                  <a:pt x="5335" y="6592"/>
                  <a:pt x="5457" y="6494"/>
                  <a:pt x="5457" y="6346"/>
                </a:cubicBezTo>
                <a:cubicBezTo>
                  <a:pt x="5457" y="6208"/>
                  <a:pt x="5347" y="6098"/>
                  <a:pt x="5209" y="6098"/>
                </a:cubicBezTo>
                <a:close/>
                <a:moveTo>
                  <a:pt x="6428" y="6098"/>
                </a:moveTo>
                <a:cubicBezTo>
                  <a:pt x="6209" y="6098"/>
                  <a:pt x="6099" y="6365"/>
                  <a:pt x="6256" y="6518"/>
                </a:cubicBezTo>
                <a:cubicBezTo>
                  <a:pt x="6306" y="6569"/>
                  <a:pt x="6368" y="6592"/>
                  <a:pt x="6428" y="6592"/>
                </a:cubicBezTo>
                <a:cubicBezTo>
                  <a:pt x="6554" y="6592"/>
                  <a:pt x="6676" y="6494"/>
                  <a:pt x="6676" y="6346"/>
                </a:cubicBezTo>
                <a:cubicBezTo>
                  <a:pt x="6676" y="6208"/>
                  <a:pt x="6566" y="6098"/>
                  <a:pt x="6428" y="6098"/>
                </a:cubicBezTo>
                <a:close/>
                <a:moveTo>
                  <a:pt x="7647" y="6098"/>
                </a:moveTo>
                <a:cubicBezTo>
                  <a:pt x="7428" y="6098"/>
                  <a:pt x="7318" y="6365"/>
                  <a:pt x="7475" y="6518"/>
                </a:cubicBezTo>
                <a:cubicBezTo>
                  <a:pt x="7525" y="6569"/>
                  <a:pt x="7587" y="6592"/>
                  <a:pt x="7647" y="6592"/>
                </a:cubicBezTo>
                <a:cubicBezTo>
                  <a:pt x="7774" y="6592"/>
                  <a:pt x="7895" y="6494"/>
                  <a:pt x="7895" y="6346"/>
                </a:cubicBezTo>
                <a:cubicBezTo>
                  <a:pt x="7895" y="6208"/>
                  <a:pt x="7785" y="6098"/>
                  <a:pt x="7647" y="6098"/>
                </a:cubicBezTo>
                <a:close/>
                <a:moveTo>
                  <a:pt x="8869" y="6098"/>
                </a:moveTo>
                <a:cubicBezTo>
                  <a:pt x="8647" y="6098"/>
                  <a:pt x="8537" y="6365"/>
                  <a:pt x="8694" y="6518"/>
                </a:cubicBezTo>
                <a:cubicBezTo>
                  <a:pt x="8744" y="6569"/>
                  <a:pt x="8806" y="6592"/>
                  <a:pt x="8867" y="6592"/>
                </a:cubicBezTo>
                <a:cubicBezTo>
                  <a:pt x="8993" y="6592"/>
                  <a:pt x="9114" y="6494"/>
                  <a:pt x="9114" y="6346"/>
                </a:cubicBezTo>
                <a:cubicBezTo>
                  <a:pt x="9114" y="6208"/>
                  <a:pt x="9004" y="6098"/>
                  <a:pt x="8869" y="6098"/>
                </a:cubicBezTo>
                <a:close/>
                <a:moveTo>
                  <a:pt x="10088" y="6098"/>
                </a:moveTo>
                <a:cubicBezTo>
                  <a:pt x="9866" y="6098"/>
                  <a:pt x="9756" y="6365"/>
                  <a:pt x="9913" y="6518"/>
                </a:cubicBezTo>
                <a:cubicBezTo>
                  <a:pt x="9964" y="6569"/>
                  <a:pt x="10026" y="6592"/>
                  <a:pt x="10087" y="6592"/>
                </a:cubicBezTo>
                <a:cubicBezTo>
                  <a:pt x="10213" y="6592"/>
                  <a:pt x="10333" y="6494"/>
                  <a:pt x="10333" y="6346"/>
                </a:cubicBezTo>
                <a:cubicBezTo>
                  <a:pt x="10333" y="6208"/>
                  <a:pt x="10223" y="6098"/>
                  <a:pt x="10088" y="6098"/>
                </a:cubicBezTo>
                <a:close/>
                <a:moveTo>
                  <a:pt x="11308" y="6098"/>
                </a:moveTo>
                <a:cubicBezTo>
                  <a:pt x="11088" y="6098"/>
                  <a:pt x="10978" y="6365"/>
                  <a:pt x="11132" y="6518"/>
                </a:cubicBezTo>
                <a:cubicBezTo>
                  <a:pt x="11183" y="6569"/>
                  <a:pt x="11245" y="6592"/>
                  <a:pt x="11306" y="6592"/>
                </a:cubicBezTo>
                <a:cubicBezTo>
                  <a:pt x="11432" y="6592"/>
                  <a:pt x="11553" y="6494"/>
                  <a:pt x="11555" y="6346"/>
                </a:cubicBezTo>
                <a:cubicBezTo>
                  <a:pt x="11555" y="6208"/>
                  <a:pt x="11442" y="6098"/>
                  <a:pt x="11308" y="6098"/>
                </a:cubicBezTo>
                <a:close/>
                <a:moveTo>
                  <a:pt x="12527" y="6098"/>
                </a:moveTo>
                <a:cubicBezTo>
                  <a:pt x="12307" y="6098"/>
                  <a:pt x="12198" y="6365"/>
                  <a:pt x="12351" y="6518"/>
                </a:cubicBezTo>
                <a:cubicBezTo>
                  <a:pt x="12402" y="6569"/>
                  <a:pt x="12465" y="6592"/>
                  <a:pt x="12526" y="6592"/>
                </a:cubicBezTo>
                <a:cubicBezTo>
                  <a:pt x="12653" y="6592"/>
                  <a:pt x="12774" y="6494"/>
                  <a:pt x="12774" y="6346"/>
                </a:cubicBezTo>
                <a:cubicBezTo>
                  <a:pt x="12774" y="6208"/>
                  <a:pt x="12661" y="6098"/>
                  <a:pt x="12527" y="6098"/>
                </a:cubicBezTo>
                <a:close/>
                <a:moveTo>
                  <a:pt x="13746" y="6098"/>
                </a:moveTo>
                <a:cubicBezTo>
                  <a:pt x="13526" y="6098"/>
                  <a:pt x="13417" y="6365"/>
                  <a:pt x="13570" y="6518"/>
                </a:cubicBezTo>
                <a:cubicBezTo>
                  <a:pt x="13621" y="6569"/>
                  <a:pt x="13684" y="6592"/>
                  <a:pt x="13745" y="6592"/>
                </a:cubicBezTo>
                <a:cubicBezTo>
                  <a:pt x="13872" y="6592"/>
                  <a:pt x="13993" y="6494"/>
                  <a:pt x="13993" y="6346"/>
                </a:cubicBezTo>
                <a:cubicBezTo>
                  <a:pt x="13993" y="6208"/>
                  <a:pt x="13884" y="6098"/>
                  <a:pt x="13746" y="6098"/>
                </a:cubicBezTo>
                <a:close/>
                <a:moveTo>
                  <a:pt x="14965" y="6098"/>
                </a:moveTo>
                <a:cubicBezTo>
                  <a:pt x="14745" y="6098"/>
                  <a:pt x="14636" y="6365"/>
                  <a:pt x="14792" y="6518"/>
                </a:cubicBezTo>
                <a:cubicBezTo>
                  <a:pt x="14842" y="6569"/>
                  <a:pt x="14904" y="6592"/>
                  <a:pt x="14965" y="6592"/>
                </a:cubicBezTo>
                <a:cubicBezTo>
                  <a:pt x="15091" y="6592"/>
                  <a:pt x="15212" y="6494"/>
                  <a:pt x="15212" y="6346"/>
                </a:cubicBezTo>
                <a:cubicBezTo>
                  <a:pt x="15212" y="6208"/>
                  <a:pt x="15103" y="6098"/>
                  <a:pt x="14965" y="6098"/>
                </a:cubicBezTo>
                <a:close/>
                <a:moveTo>
                  <a:pt x="16184" y="6098"/>
                </a:moveTo>
                <a:cubicBezTo>
                  <a:pt x="15964" y="6098"/>
                  <a:pt x="15855" y="6365"/>
                  <a:pt x="16011" y="6518"/>
                </a:cubicBezTo>
                <a:cubicBezTo>
                  <a:pt x="16061" y="6569"/>
                  <a:pt x="16123" y="6592"/>
                  <a:pt x="16184" y="6592"/>
                </a:cubicBezTo>
                <a:cubicBezTo>
                  <a:pt x="16310" y="6592"/>
                  <a:pt x="16431" y="6494"/>
                  <a:pt x="16431" y="6346"/>
                </a:cubicBezTo>
                <a:cubicBezTo>
                  <a:pt x="16431" y="6208"/>
                  <a:pt x="16322" y="6098"/>
                  <a:pt x="16184" y="6098"/>
                </a:cubicBezTo>
                <a:close/>
                <a:moveTo>
                  <a:pt x="17406" y="6098"/>
                </a:moveTo>
                <a:cubicBezTo>
                  <a:pt x="17183" y="6098"/>
                  <a:pt x="17074" y="6365"/>
                  <a:pt x="17230" y="6518"/>
                </a:cubicBezTo>
                <a:cubicBezTo>
                  <a:pt x="17280" y="6569"/>
                  <a:pt x="17342" y="6592"/>
                  <a:pt x="17403" y="6592"/>
                </a:cubicBezTo>
                <a:cubicBezTo>
                  <a:pt x="17529" y="6592"/>
                  <a:pt x="17650" y="6494"/>
                  <a:pt x="17650" y="6346"/>
                </a:cubicBezTo>
                <a:cubicBezTo>
                  <a:pt x="17650" y="6208"/>
                  <a:pt x="17541" y="6098"/>
                  <a:pt x="17406" y="6098"/>
                </a:cubicBezTo>
                <a:close/>
                <a:moveTo>
                  <a:pt x="18625" y="6098"/>
                </a:moveTo>
                <a:cubicBezTo>
                  <a:pt x="18402" y="6098"/>
                  <a:pt x="18293" y="6365"/>
                  <a:pt x="18449" y="6518"/>
                </a:cubicBezTo>
                <a:cubicBezTo>
                  <a:pt x="18500" y="6569"/>
                  <a:pt x="18563" y="6592"/>
                  <a:pt x="18623" y="6592"/>
                </a:cubicBezTo>
                <a:cubicBezTo>
                  <a:pt x="18750" y="6592"/>
                  <a:pt x="18869" y="6494"/>
                  <a:pt x="18869" y="6346"/>
                </a:cubicBezTo>
                <a:cubicBezTo>
                  <a:pt x="18869" y="6208"/>
                  <a:pt x="18760" y="6098"/>
                  <a:pt x="18625" y="6098"/>
                </a:cubicBezTo>
                <a:close/>
                <a:moveTo>
                  <a:pt x="19844" y="6098"/>
                </a:moveTo>
                <a:cubicBezTo>
                  <a:pt x="19625" y="6098"/>
                  <a:pt x="19515" y="6365"/>
                  <a:pt x="19669" y="6518"/>
                </a:cubicBezTo>
                <a:cubicBezTo>
                  <a:pt x="19720" y="6569"/>
                  <a:pt x="19782" y="6592"/>
                  <a:pt x="19843" y="6592"/>
                </a:cubicBezTo>
                <a:cubicBezTo>
                  <a:pt x="19970" y="6592"/>
                  <a:pt x="20092" y="6494"/>
                  <a:pt x="20092" y="6346"/>
                </a:cubicBezTo>
                <a:cubicBezTo>
                  <a:pt x="20092" y="6208"/>
                  <a:pt x="19979" y="6098"/>
                  <a:pt x="19844" y="6098"/>
                </a:cubicBezTo>
                <a:close/>
                <a:moveTo>
                  <a:pt x="21063" y="6098"/>
                </a:moveTo>
                <a:cubicBezTo>
                  <a:pt x="20844" y="6098"/>
                  <a:pt x="20734" y="6365"/>
                  <a:pt x="20888" y="6518"/>
                </a:cubicBezTo>
                <a:cubicBezTo>
                  <a:pt x="20939" y="6569"/>
                  <a:pt x="21001" y="6592"/>
                  <a:pt x="21062" y="6592"/>
                </a:cubicBezTo>
                <a:cubicBezTo>
                  <a:pt x="21189" y="6592"/>
                  <a:pt x="21311" y="6494"/>
                  <a:pt x="21311" y="6346"/>
                </a:cubicBezTo>
                <a:cubicBezTo>
                  <a:pt x="21311" y="6208"/>
                  <a:pt x="21198" y="6098"/>
                  <a:pt x="21063" y="6098"/>
                </a:cubicBezTo>
                <a:close/>
                <a:moveTo>
                  <a:pt x="22282" y="6098"/>
                </a:moveTo>
                <a:cubicBezTo>
                  <a:pt x="22063" y="6098"/>
                  <a:pt x="21953" y="6365"/>
                  <a:pt x="22107" y="6518"/>
                </a:cubicBezTo>
                <a:cubicBezTo>
                  <a:pt x="22158" y="6569"/>
                  <a:pt x="22220" y="6592"/>
                  <a:pt x="22281" y="6592"/>
                </a:cubicBezTo>
                <a:cubicBezTo>
                  <a:pt x="22408" y="6592"/>
                  <a:pt x="22530" y="6494"/>
                  <a:pt x="22530" y="6346"/>
                </a:cubicBezTo>
                <a:cubicBezTo>
                  <a:pt x="22530" y="6208"/>
                  <a:pt x="22420" y="6098"/>
                  <a:pt x="22282" y="6098"/>
                </a:cubicBezTo>
                <a:close/>
                <a:moveTo>
                  <a:pt x="23501" y="6098"/>
                </a:moveTo>
                <a:cubicBezTo>
                  <a:pt x="23282" y="6098"/>
                  <a:pt x="23172" y="6365"/>
                  <a:pt x="23329" y="6518"/>
                </a:cubicBezTo>
                <a:cubicBezTo>
                  <a:pt x="23379" y="6569"/>
                  <a:pt x="23441" y="6592"/>
                  <a:pt x="23501" y="6592"/>
                </a:cubicBezTo>
                <a:cubicBezTo>
                  <a:pt x="23627" y="6592"/>
                  <a:pt x="23749" y="6494"/>
                  <a:pt x="23749" y="6346"/>
                </a:cubicBezTo>
                <a:cubicBezTo>
                  <a:pt x="23749" y="6208"/>
                  <a:pt x="23639" y="6098"/>
                  <a:pt x="23501" y="6098"/>
                </a:cubicBezTo>
                <a:close/>
                <a:moveTo>
                  <a:pt x="24720" y="6098"/>
                </a:moveTo>
                <a:cubicBezTo>
                  <a:pt x="24501" y="6098"/>
                  <a:pt x="24391" y="6365"/>
                  <a:pt x="24548" y="6518"/>
                </a:cubicBezTo>
                <a:cubicBezTo>
                  <a:pt x="24598" y="6569"/>
                  <a:pt x="24660" y="6592"/>
                  <a:pt x="24720" y="6592"/>
                </a:cubicBezTo>
                <a:cubicBezTo>
                  <a:pt x="24847" y="6592"/>
                  <a:pt x="24968" y="6494"/>
                  <a:pt x="24968" y="6346"/>
                </a:cubicBezTo>
                <a:cubicBezTo>
                  <a:pt x="24968" y="6208"/>
                  <a:pt x="24858" y="6098"/>
                  <a:pt x="24720" y="6098"/>
                </a:cubicBezTo>
                <a:close/>
                <a:moveTo>
                  <a:pt x="25942" y="6098"/>
                </a:moveTo>
                <a:cubicBezTo>
                  <a:pt x="25720" y="6098"/>
                  <a:pt x="25610" y="6365"/>
                  <a:pt x="25767" y="6518"/>
                </a:cubicBezTo>
                <a:cubicBezTo>
                  <a:pt x="25817" y="6569"/>
                  <a:pt x="25879" y="6592"/>
                  <a:pt x="25940" y="6592"/>
                </a:cubicBezTo>
                <a:cubicBezTo>
                  <a:pt x="26066" y="6592"/>
                  <a:pt x="26187" y="6494"/>
                  <a:pt x="26187" y="6346"/>
                </a:cubicBezTo>
                <a:cubicBezTo>
                  <a:pt x="26187" y="6208"/>
                  <a:pt x="26077" y="6098"/>
                  <a:pt x="25942" y="6098"/>
                </a:cubicBezTo>
                <a:close/>
                <a:moveTo>
                  <a:pt x="27161" y="6098"/>
                </a:moveTo>
                <a:cubicBezTo>
                  <a:pt x="26942" y="6098"/>
                  <a:pt x="26832" y="6365"/>
                  <a:pt x="26986" y="6518"/>
                </a:cubicBezTo>
                <a:cubicBezTo>
                  <a:pt x="27037" y="6569"/>
                  <a:pt x="27099" y="6592"/>
                  <a:pt x="27160" y="6592"/>
                </a:cubicBezTo>
                <a:cubicBezTo>
                  <a:pt x="27286" y="6592"/>
                  <a:pt x="27406" y="6494"/>
                  <a:pt x="27406" y="6346"/>
                </a:cubicBezTo>
                <a:cubicBezTo>
                  <a:pt x="27406" y="6208"/>
                  <a:pt x="27296" y="6098"/>
                  <a:pt x="27161" y="6098"/>
                </a:cubicBezTo>
                <a:close/>
                <a:moveTo>
                  <a:pt x="28381" y="6098"/>
                </a:moveTo>
                <a:cubicBezTo>
                  <a:pt x="28161" y="6098"/>
                  <a:pt x="28051" y="6365"/>
                  <a:pt x="28205" y="6518"/>
                </a:cubicBezTo>
                <a:cubicBezTo>
                  <a:pt x="28256" y="6569"/>
                  <a:pt x="28319" y="6592"/>
                  <a:pt x="28380" y="6592"/>
                </a:cubicBezTo>
                <a:cubicBezTo>
                  <a:pt x="28507" y="6592"/>
                  <a:pt x="28628" y="6494"/>
                  <a:pt x="28628" y="6346"/>
                </a:cubicBezTo>
                <a:cubicBezTo>
                  <a:pt x="28628" y="6208"/>
                  <a:pt x="28515" y="6098"/>
                  <a:pt x="28381" y="6098"/>
                </a:cubicBezTo>
                <a:close/>
                <a:moveTo>
                  <a:pt x="14963" y="7319"/>
                </a:moveTo>
                <a:cubicBezTo>
                  <a:pt x="14863" y="7319"/>
                  <a:pt x="14768" y="7381"/>
                  <a:pt x="14733" y="7484"/>
                </a:cubicBezTo>
                <a:cubicBezTo>
                  <a:pt x="14846" y="7430"/>
                  <a:pt x="14958" y="7380"/>
                  <a:pt x="15068" y="7343"/>
                </a:cubicBezTo>
                <a:cubicBezTo>
                  <a:pt x="15034" y="7326"/>
                  <a:pt x="14998" y="7319"/>
                  <a:pt x="14963" y="7319"/>
                </a:cubicBezTo>
                <a:close/>
                <a:moveTo>
                  <a:pt x="1552" y="7318"/>
                </a:moveTo>
                <a:cubicBezTo>
                  <a:pt x="1480" y="7318"/>
                  <a:pt x="1411" y="7349"/>
                  <a:pt x="1364" y="7402"/>
                </a:cubicBezTo>
                <a:cubicBezTo>
                  <a:pt x="1373" y="7521"/>
                  <a:pt x="1383" y="7640"/>
                  <a:pt x="1398" y="7759"/>
                </a:cubicBezTo>
                <a:cubicBezTo>
                  <a:pt x="1444" y="7794"/>
                  <a:pt x="1497" y="7811"/>
                  <a:pt x="1549" y="7811"/>
                </a:cubicBezTo>
                <a:cubicBezTo>
                  <a:pt x="1651" y="7811"/>
                  <a:pt x="1749" y="7749"/>
                  <a:pt x="1784" y="7643"/>
                </a:cubicBezTo>
                <a:cubicBezTo>
                  <a:pt x="1840" y="7484"/>
                  <a:pt x="1721" y="7318"/>
                  <a:pt x="1552" y="7318"/>
                </a:cubicBezTo>
                <a:close/>
                <a:moveTo>
                  <a:pt x="28381" y="7318"/>
                </a:moveTo>
                <a:cubicBezTo>
                  <a:pt x="28233" y="7318"/>
                  <a:pt x="28117" y="7443"/>
                  <a:pt x="28133" y="7590"/>
                </a:cubicBezTo>
                <a:cubicBezTo>
                  <a:pt x="28144" y="7717"/>
                  <a:pt x="28252" y="7812"/>
                  <a:pt x="28376" y="7812"/>
                </a:cubicBezTo>
                <a:cubicBezTo>
                  <a:pt x="28393" y="7812"/>
                  <a:pt x="28410" y="7810"/>
                  <a:pt x="28428" y="7806"/>
                </a:cubicBezTo>
                <a:cubicBezTo>
                  <a:pt x="28468" y="7784"/>
                  <a:pt x="28509" y="7766"/>
                  <a:pt x="28550" y="7744"/>
                </a:cubicBezTo>
                <a:cubicBezTo>
                  <a:pt x="28713" y="7590"/>
                  <a:pt x="28603" y="7318"/>
                  <a:pt x="28381" y="7318"/>
                </a:cubicBezTo>
                <a:close/>
                <a:moveTo>
                  <a:pt x="2771" y="7318"/>
                </a:moveTo>
                <a:cubicBezTo>
                  <a:pt x="2552" y="7318"/>
                  <a:pt x="2442" y="7584"/>
                  <a:pt x="2596" y="7741"/>
                </a:cubicBezTo>
                <a:cubicBezTo>
                  <a:pt x="2646" y="7790"/>
                  <a:pt x="2708" y="7812"/>
                  <a:pt x="2768" y="7812"/>
                </a:cubicBezTo>
                <a:cubicBezTo>
                  <a:pt x="2896" y="7812"/>
                  <a:pt x="3019" y="7714"/>
                  <a:pt x="3019" y="7565"/>
                </a:cubicBezTo>
                <a:cubicBezTo>
                  <a:pt x="3019" y="7427"/>
                  <a:pt x="2906" y="7318"/>
                  <a:pt x="2771" y="7318"/>
                </a:cubicBezTo>
                <a:close/>
                <a:moveTo>
                  <a:pt x="3990" y="7318"/>
                </a:moveTo>
                <a:cubicBezTo>
                  <a:pt x="3771" y="7318"/>
                  <a:pt x="3661" y="7584"/>
                  <a:pt x="3815" y="7741"/>
                </a:cubicBezTo>
                <a:cubicBezTo>
                  <a:pt x="3865" y="7790"/>
                  <a:pt x="3927" y="7812"/>
                  <a:pt x="3987" y="7812"/>
                </a:cubicBezTo>
                <a:cubicBezTo>
                  <a:pt x="4115" y="7812"/>
                  <a:pt x="4238" y="7714"/>
                  <a:pt x="4238" y="7565"/>
                </a:cubicBezTo>
                <a:cubicBezTo>
                  <a:pt x="4238" y="7427"/>
                  <a:pt x="4125" y="7318"/>
                  <a:pt x="3990" y="7318"/>
                </a:cubicBezTo>
                <a:close/>
                <a:moveTo>
                  <a:pt x="5209" y="7318"/>
                </a:moveTo>
                <a:cubicBezTo>
                  <a:pt x="4990" y="7318"/>
                  <a:pt x="4880" y="7584"/>
                  <a:pt x="5034" y="7741"/>
                </a:cubicBezTo>
                <a:cubicBezTo>
                  <a:pt x="5084" y="7790"/>
                  <a:pt x="5146" y="7812"/>
                  <a:pt x="5207" y="7812"/>
                </a:cubicBezTo>
                <a:cubicBezTo>
                  <a:pt x="5334" y="7812"/>
                  <a:pt x="5457" y="7714"/>
                  <a:pt x="5457" y="7565"/>
                </a:cubicBezTo>
                <a:cubicBezTo>
                  <a:pt x="5457" y="7427"/>
                  <a:pt x="5347" y="7318"/>
                  <a:pt x="5209" y="7318"/>
                </a:cubicBezTo>
                <a:close/>
                <a:moveTo>
                  <a:pt x="6428" y="7318"/>
                </a:moveTo>
                <a:cubicBezTo>
                  <a:pt x="6209" y="7318"/>
                  <a:pt x="6099" y="7584"/>
                  <a:pt x="6256" y="7741"/>
                </a:cubicBezTo>
                <a:cubicBezTo>
                  <a:pt x="6305" y="7790"/>
                  <a:pt x="6366" y="7812"/>
                  <a:pt x="6427" y="7812"/>
                </a:cubicBezTo>
                <a:cubicBezTo>
                  <a:pt x="6553" y="7812"/>
                  <a:pt x="6676" y="7714"/>
                  <a:pt x="6676" y="7565"/>
                </a:cubicBezTo>
                <a:cubicBezTo>
                  <a:pt x="6676" y="7427"/>
                  <a:pt x="6566" y="7318"/>
                  <a:pt x="6428" y="7318"/>
                </a:cubicBezTo>
                <a:close/>
                <a:moveTo>
                  <a:pt x="7647" y="7318"/>
                </a:moveTo>
                <a:cubicBezTo>
                  <a:pt x="7428" y="7318"/>
                  <a:pt x="7318" y="7584"/>
                  <a:pt x="7475" y="7741"/>
                </a:cubicBezTo>
                <a:cubicBezTo>
                  <a:pt x="7524" y="7790"/>
                  <a:pt x="7585" y="7812"/>
                  <a:pt x="7646" y="7812"/>
                </a:cubicBezTo>
                <a:cubicBezTo>
                  <a:pt x="7772" y="7812"/>
                  <a:pt x="7895" y="7714"/>
                  <a:pt x="7895" y="7565"/>
                </a:cubicBezTo>
                <a:cubicBezTo>
                  <a:pt x="7895" y="7427"/>
                  <a:pt x="7785" y="7318"/>
                  <a:pt x="7647" y="7318"/>
                </a:cubicBezTo>
                <a:close/>
                <a:moveTo>
                  <a:pt x="8869" y="7318"/>
                </a:moveTo>
                <a:cubicBezTo>
                  <a:pt x="8647" y="7318"/>
                  <a:pt x="8537" y="7584"/>
                  <a:pt x="8694" y="7741"/>
                </a:cubicBezTo>
                <a:cubicBezTo>
                  <a:pt x="8743" y="7790"/>
                  <a:pt x="8804" y="7812"/>
                  <a:pt x="8865" y="7812"/>
                </a:cubicBezTo>
                <a:cubicBezTo>
                  <a:pt x="8991" y="7812"/>
                  <a:pt x="9114" y="7714"/>
                  <a:pt x="9114" y="7565"/>
                </a:cubicBezTo>
                <a:cubicBezTo>
                  <a:pt x="9114" y="7427"/>
                  <a:pt x="9004" y="7318"/>
                  <a:pt x="8869" y="7318"/>
                </a:cubicBezTo>
                <a:close/>
                <a:moveTo>
                  <a:pt x="10088" y="7318"/>
                </a:moveTo>
                <a:cubicBezTo>
                  <a:pt x="9866" y="7318"/>
                  <a:pt x="9756" y="7584"/>
                  <a:pt x="9913" y="7741"/>
                </a:cubicBezTo>
                <a:cubicBezTo>
                  <a:pt x="9963" y="7790"/>
                  <a:pt x="10025" y="7812"/>
                  <a:pt x="10085" y="7812"/>
                </a:cubicBezTo>
                <a:cubicBezTo>
                  <a:pt x="10212" y="7812"/>
                  <a:pt x="10333" y="7714"/>
                  <a:pt x="10333" y="7565"/>
                </a:cubicBezTo>
                <a:cubicBezTo>
                  <a:pt x="10333" y="7427"/>
                  <a:pt x="10223" y="7318"/>
                  <a:pt x="10088" y="7318"/>
                </a:cubicBezTo>
                <a:close/>
                <a:moveTo>
                  <a:pt x="11308" y="7318"/>
                </a:moveTo>
                <a:cubicBezTo>
                  <a:pt x="11088" y="7318"/>
                  <a:pt x="10975" y="7584"/>
                  <a:pt x="11132" y="7741"/>
                </a:cubicBezTo>
                <a:cubicBezTo>
                  <a:pt x="11182" y="7790"/>
                  <a:pt x="11244" y="7812"/>
                  <a:pt x="11305" y="7812"/>
                </a:cubicBezTo>
                <a:cubicBezTo>
                  <a:pt x="11433" y="7812"/>
                  <a:pt x="11555" y="7714"/>
                  <a:pt x="11555" y="7565"/>
                </a:cubicBezTo>
                <a:cubicBezTo>
                  <a:pt x="11555" y="7427"/>
                  <a:pt x="11442" y="7318"/>
                  <a:pt x="11308" y="7318"/>
                </a:cubicBezTo>
                <a:close/>
                <a:moveTo>
                  <a:pt x="12527" y="7318"/>
                </a:moveTo>
                <a:cubicBezTo>
                  <a:pt x="12307" y="7318"/>
                  <a:pt x="12198" y="7584"/>
                  <a:pt x="12351" y="7741"/>
                </a:cubicBezTo>
                <a:cubicBezTo>
                  <a:pt x="12402" y="7790"/>
                  <a:pt x="12463" y="7812"/>
                  <a:pt x="12524" y="7812"/>
                </a:cubicBezTo>
                <a:cubicBezTo>
                  <a:pt x="12652" y="7812"/>
                  <a:pt x="12774" y="7714"/>
                  <a:pt x="12774" y="7565"/>
                </a:cubicBezTo>
                <a:cubicBezTo>
                  <a:pt x="12774" y="7427"/>
                  <a:pt x="12661" y="7318"/>
                  <a:pt x="12527" y="7318"/>
                </a:cubicBezTo>
                <a:close/>
                <a:moveTo>
                  <a:pt x="13746" y="7318"/>
                </a:moveTo>
                <a:cubicBezTo>
                  <a:pt x="13526" y="7318"/>
                  <a:pt x="13417" y="7584"/>
                  <a:pt x="13570" y="7741"/>
                </a:cubicBezTo>
                <a:cubicBezTo>
                  <a:pt x="13621" y="7790"/>
                  <a:pt x="13682" y="7812"/>
                  <a:pt x="13743" y="7812"/>
                </a:cubicBezTo>
                <a:cubicBezTo>
                  <a:pt x="13871" y="7812"/>
                  <a:pt x="13993" y="7714"/>
                  <a:pt x="13993" y="7565"/>
                </a:cubicBezTo>
                <a:cubicBezTo>
                  <a:pt x="13993" y="7427"/>
                  <a:pt x="13884" y="7318"/>
                  <a:pt x="13746" y="7318"/>
                </a:cubicBezTo>
                <a:close/>
                <a:moveTo>
                  <a:pt x="17406" y="7318"/>
                </a:moveTo>
                <a:cubicBezTo>
                  <a:pt x="17183" y="7318"/>
                  <a:pt x="17074" y="7584"/>
                  <a:pt x="17230" y="7741"/>
                </a:cubicBezTo>
                <a:cubicBezTo>
                  <a:pt x="17280" y="7790"/>
                  <a:pt x="17341" y="7812"/>
                  <a:pt x="17401" y="7812"/>
                </a:cubicBezTo>
                <a:cubicBezTo>
                  <a:pt x="17528" y="7812"/>
                  <a:pt x="17650" y="7714"/>
                  <a:pt x="17650" y="7565"/>
                </a:cubicBezTo>
                <a:cubicBezTo>
                  <a:pt x="17650" y="7427"/>
                  <a:pt x="17541" y="7318"/>
                  <a:pt x="17406" y="7318"/>
                </a:cubicBezTo>
                <a:close/>
                <a:moveTo>
                  <a:pt x="18625" y="7318"/>
                </a:moveTo>
                <a:cubicBezTo>
                  <a:pt x="18402" y="7318"/>
                  <a:pt x="18293" y="7584"/>
                  <a:pt x="18449" y="7741"/>
                </a:cubicBezTo>
                <a:cubicBezTo>
                  <a:pt x="18500" y="7790"/>
                  <a:pt x="18561" y="7812"/>
                  <a:pt x="18622" y="7812"/>
                </a:cubicBezTo>
                <a:cubicBezTo>
                  <a:pt x="18748" y="7812"/>
                  <a:pt x="18869" y="7714"/>
                  <a:pt x="18869" y="7565"/>
                </a:cubicBezTo>
                <a:cubicBezTo>
                  <a:pt x="18869" y="7427"/>
                  <a:pt x="18760" y="7318"/>
                  <a:pt x="18625" y="7318"/>
                </a:cubicBezTo>
                <a:close/>
                <a:moveTo>
                  <a:pt x="19844" y="7318"/>
                </a:moveTo>
                <a:cubicBezTo>
                  <a:pt x="19625" y="7318"/>
                  <a:pt x="19512" y="7584"/>
                  <a:pt x="19669" y="7741"/>
                </a:cubicBezTo>
                <a:cubicBezTo>
                  <a:pt x="19719" y="7790"/>
                  <a:pt x="19781" y="7812"/>
                  <a:pt x="19841" y="7812"/>
                </a:cubicBezTo>
                <a:cubicBezTo>
                  <a:pt x="19969" y="7812"/>
                  <a:pt x="20092" y="7714"/>
                  <a:pt x="20092" y="7565"/>
                </a:cubicBezTo>
                <a:cubicBezTo>
                  <a:pt x="20092" y="7427"/>
                  <a:pt x="19979" y="7318"/>
                  <a:pt x="19844" y="7318"/>
                </a:cubicBezTo>
                <a:close/>
                <a:moveTo>
                  <a:pt x="21063" y="7318"/>
                </a:moveTo>
                <a:cubicBezTo>
                  <a:pt x="20844" y="7318"/>
                  <a:pt x="20734" y="7584"/>
                  <a:pt x="20888" y="7741"/>
                </a:cubicBezTo>
                <a:cubicBezTo>
                  <a:pt x="20938" y="7790"/>
                  <a:pt x="21000" y="7812"/>
                  <a:pt x="21060" y="7812"/>
                </a:cubicBezTo>
                <a:cubicBezTo>
                  <a:pt x="21188" y="7812"/>
                  <a:pt x="21311" y="7714"/>
                  <a:pt x="21311" y="7565"/>
                </a:cubicBezTo>
                <a:cubicBezTo>
                  <a:pt x="21311" y="7427"/>
                  <a:pt x="21198" y="7318"/>
                  <a:pt x="21063" y="7318"/>
                </a:cubicBezTo>
                <a:close/>
                <a:moveTo>
                  <a:pt x="22282" y="7318"/>
                </a:moveTo>
                <a:cubicBezTo>
                  <a:pt x="22063" y="7318"/>
                  <a:pt x="21953" y="7584"/>
                  <a:pt x="22107" y="7741"/>
                </a:cubicBezTo>
                <a:cubicBezTo>
                  <a:pt x="22157" y="7790"/>
                  <a:pt x="22219" y="7812"/>
                  <a:pt x="22280" y="7812"/>
                </a:cubicBezTo>
                <a:cubicBezTo>
                  <a:pt x="22407" y="7812"/>
                  <a:pt x="22530" y="7714"/>
                  <a:pt x="22530" y="7565"/>
                </a:cubicBezTo>
                <a:cubicBezTo>
                  <a:pt x="22530" y="7427"/>
                  <a:pt x="22420" y="7318"/>
                  <a:pt x="22282" y="7318"/>
                </a:cubicBezTo>
                <a:close/>
                <a:moveTo>
                  <a:pt x="23501" y="7318"/>
                </a:moveTo>
                <a:cubicBezTo>
                  <a:pt x="23282" y="7318"/>
                  <a:pt x="23172" y="7584"/>
                  <a:pt x="23329" y="7741"/>
                </a:cubicBezTo>
                <a:cubicBezTo>
                  <a:pt x="23378" y="7790"/>
                  <a:pt x="23439" y="7812"/>
                  <a:pt x="23500" y="7812"/>
                </a:cubicBezTo>
                <a:cubicBezTo>
                  <a:pt x="23626" y="7812"/>
                  <a:pt x="23749" y="7714"/>
                  <a:pt x="23749" y="7565"/>
                </a:cubicBezTo>
                <a:cubicBezTo>
                  <a:pt x="23749" y="7427"/>
                  <a:pt x="23639" y="7318"/>
                  <a:pt x="23501" y="7318"/>
                </a:cubicBezTo>
                <a:close/>
                <a:moveTo>
                  <a:pt x="24720" y="7318"/>
                </a:moveTo>
                <a:cubicBezTo>
                  <a:pt x="24501" y="7318"/>
                  <a:pt x="24391" y="7584"/>
                  <a:pt x="24548" y="7741"/>
                </a:cubicBezTo>
                <a:cubicBezTo>
                  <a:pt x="24597" y="7790"/>
                  <a:pt x="24658" y="7812"/>
                  <a:pt x="24719" y="7812"/>
                </a:cubicBezTo>
                <a:cubicBezTo>
                  <a:pt x="24845" y="7812"/>
                  <a:pt x="24968" y="7714"/>
                  <a:pt x="24968" y="7565"/>
                </a:cubicBezTo>
                <a:cubicBezTo>
                  <a:pt x="24968" y="7427"/>
                  <a:pt x="24858" y="7318"/>
                  <a:pt x="24720" y="7318"/>
                </a:cubicBezTo>
                <a:close/>
                <a:moveTo>
                  <a:pt x="25942" y="7318"/>
                </a:moveTo>
                <a:cubicBezTo>
                  <a:pt x="25720" y="7318"/>
                  <a:pt x="25610" y="7584"/>
                  <a:pt x="25767" y="7741"/>
                </a:cubicBezTo>
                <a:cubicBezTo>
                  <a:pt x="25816" y="7790"/>
                  <a:pt x="25877" y="7812"/>
                  <a:pt x="25938" y="7812"/>
                </a:cubicBezTo>
                <a:cubicBezTo>
                  <a:pt x="26064" y="7812"/>
                  <a:pt x="26187" y="7714"/>
                  <a:pt x="26187" y="7565"/>
                </a:cubicBezTo>
                <a:cubicBezTo>
                  <a:pt x="26187" y="7427"/>
                  <a:pt x="26077" y="7318"/>
                  <a:pt x="25942" y="7318"/>
                </a:cubicBezTo>
                <a:close/>
                <a:moveTo>
                  <a:pt x="27161" y="7318"/>
                </a:moveTo>
                <a:cubicBezTo>
                  <a:pt x="26939" y="7318"/>
                  <a:pt x="26829" y="7584"/>
                  <a:pt x="26986" y="7741"/>
                </a:cubicBezTo>
                <a:cubicBezTo>
                  <a:pt x="27036" y="7790"/>
                  <a:pt x="27098" y="7812"/>
                  <a:pt x="27158" y="7812"/>
                </a:cubicBezTo>
                <a:cubicBezTo>
                  <a:pt x="27285" y="7812"/>
                  <a:pt x="27406" y="7714"/>
                  <a:pt x="27406" y="7565"/>
                </a:cubicBezTo>
                <a:cubicBezTo>
                  <a:pt x="27406" y="7427"/>
                  <a:pt x="27296" y="7318"/>
                  <a:pt x="27161" y="7318"/>
                </a:cubicBezTo>
                <a:close/>
                <a:moveTo>
                  <a:pt x="27111" y="8543"/>
                </a:moveTo>
                <a:cubicBezTo>
                  <a:pt x="27058" y="8552"/>
                  <a:pt x="27011" y="8580"/>
                  <a:pt x="26977" y="8621"/>
                </a:cubicBezTo>
                <a:lnTo>
                  <a:pt x="27111" y="8543"/>
                </a:lnTo>
                <a:close/>
                <a:moveTo>
                  <a:pt x="1574" y="8540"/>
                </a:moveTo>
                <a:lnTo>
                  <a:pt x="1574" y="8540"/>
                </a:lnTo>
                <a:cubicBezTo>
                  <a:pt x="1621" y="8678"/>
                  <a:pt x="1671" y="8815"/>
                  <a:pt x="1731" y="8950"/>
                </a:cubicBezTo>
                <a:cubicBezTo>
                  <a:pt x="1872" y="8803"/>
                  <a:pt x="1778" y="8559"/>
                  <a:pt x="1574" y="8540"/>
                </a:cubicBezTo>
                <a:close/>
                <a:moveTo>
                  <a:pt x="12527" y="8537"/>
                </a:moveTo>
                <a:cubicBezTo>
                  <a:pt x="12241" y="8537"/>
                  <a:pt x="12185" y="8938"/>
                  <a:pt x="12455" y="9019"/>
                </a:cubicBezTo>
                <a:cubicBezTo>
                  <a:pt x="12561" y="8941"/>
                  <a:pt x="12668" y="8859"/>
                  <a:pt x="12774" y="8781"/>
                </a:cubicBezTo>
                <a:cubicBezTo>
                  <a:pt x="12771" y="8646"/>
                  <a:pt x="12661" y="8537"/>
                  <a:pt x="12527" y="8537"/>
                </a:cubicBezTo>
                <a:close/>
                <a:moveTo>
                  <a:pt x="2771" y="8537"/>
                </a:moveTo>
                <a:cubicBezTo>
                  <a:pt x="2552" y="8537"/>
                  <a:pt x="2442" y="8803"/>
                  <a:pt x="2596" y="8960"/>
                </a:cubicBezTo>
                <a:cubicBezTo>
                  <a:pt x="2646" y="9009"/>
                  <a:pt x="2708" y="9031"/>
                  <a:pt x="2768" y="9031"/>
                </a:cubicBezTo>
                <a:cubicBezTo>
                  <a:pt x="2896" y="9031"/>
                  <a:pt x="3019" y="8933"/>
                  <a:pt x="3019" y="8784"/>
                </a:cubicBezTo>
                <a:cubicBezTo>
                  <a:pt x="3019" y="8649"/>
                  <a:pt x="2906" y="8537"/>
                  <a:pt x="2771" y="8537"/>
                </a:cubicBezTo>
                <a:close/>
                <a:moveTo>
                  <a:pt x="3990" y="8537"/>
                </a:moveTo>
                <a:cubicBezTo>
                  <a:pt x="3771" y="8537"/>
                  <a:pt x="3661" y="8803"/>
                  <a:pt x="3815" y="8960"/>
                </a:cubicBezTo>
                <a:cubicBezTo>
                  <a:pt x="3865" y="9009"/>
                  <a:pt x="3927" y="9031"/>
                  <a:pt x="3987" y="9031"/>
                </a:cubicBezTo>
                <a:cubicBezTo>
                  <a:pt x="4115" y="9031"/>
                  <a:pt x="4238" y="8933"/>
                  <a:pt x="4238" y="8784"/>
                </a:cubicBezTo>
                <a:cubicBezTo>
                  <a:pt x="4238" y="8649"/>
                  <a:pt x="4125" y="8537"/>
                  <a:pt x="3990" y="8537"/>
                </a:cubicBezTo>
                <a:close/>
                <a:moveTo>
                  <a:pt x="5209" y="8537"/>
                </a:moveTo>
                <a:cubicBezTo>
                  <a:pt x="4990" y="8537"/>
                  <a:pt x="4880" y="8803"/>
                  <a:pt x="5034" y="8960"/>
                </a:cubicBezTo>
                <a:cubicBezTo>
                  <a:pt x="5084" y="9009"/>
                  <a:pt x="5146" y="9031"/>
                  <a:pt x="5207" y="9031"/>
                </a:cubicBezTo>
                <a:cubicBezTo>
                  <a:pt x="5334" y="9031"/>
                  <a:pt x="5457" y="8933"/>
                  <a:pt x="5457" y="8784"/>
                </a:cubicBezTo>
                <a:cubicBezTo>
                  <a:pt x="5457" y="8649"/>
                  <a:pt x="5347" y="8537"/>
                  <a:pt x="5209" y="8537"/>
                </a:cubicBezTo>
                <a:close/>
                <a:moveTo>
                  <a:pt x="6428" y="8537"/>
                </a:moveTo>
                <a:cubicBezTo>
                  <a:pt x="6209" y="8537"/>
                  <a:pt x="6099" y="8803"/>
                  <a:pt x="6256" y="8960"/>
                </a:cubicBezTo>
                <a:cubicBezTo>
                  <a:pt x="6305" y="9009"/>
                  <a:pt x="6366" y="9031"/>
                  <a:pt x="6427" y="9031"/>
                </a:cubicBezTo>
                <a:cubicBezTo>
                  <a:pt x="6553" y="9031"/>
                  <a:pt x="6676" y="8933"/>
                  <a:pt x="6676" y="8784"/>
                </a:cubicBezTo>
                <a:cubicBezTo>
                  <a:pt x="6676" y="8649"/>
                  <a:pt x="6566" y="8537"/>
                  <a:pt x="6428" y="8537"/>
                </a:cubicBezTo>
                <a:close/>
                <a:moveTo>
                  <a:pt x="7647" y="8537"/>
                </a:moveTo>
                <a:cubicBezTo>
                  <a:pt x="7428" y="8537"/>
                  <a:pt x="7318" y="8803"/>
                  <a:pt x="7475" y="8960"/>
                </a:cubicBezTo>
                <a:cubicBezTo>
                  <a:pt x="7524" y="9009"/>
                  <a:pt x="7585" y="9031"/>
                  <a:pt x="7646" y="9031"/>
                </a:cubicBezTo>
                <a:cubicBezTo>
                  <a:pt x="7772" y="9031"/>
                  <a:pt x="7895" y="8933"/>
                  <a:pt x="7895" y="8784"/>
                </a:cubicBezTo>
                <a:cubicBezTo>
                  <a:pt x="7895" y="8649"/>
                  <a:pt x="7785" y="8537"/>
                  <a:pt x="7647" y="8537"/>
                </a:cubicBezTo>
                <a:close/>
                <a:moveTo>
                  <a:pt x="8866" y="8537"/>
                </a:moveTo>
                <a:cubicBezTo>
                  <a:pt x="8647" y="8537"/>
                  <a:pt x="8537" y="8803"/>
                  <a:pt x="8694" y="8960"/>
                </a:cubicBezTo>
                <a:cubicBezTo>
                  <a:pt x="8743" y="9009"/>
                  <a:pt x="8804" y="9031"/>
                  <a:pt x="8865" y="9031"/>
                </a:cubicBezTo>
                <a:cubicBezTo>
                  <a:pt x="8991" y="9031"/>
                  <a:pt x="9114" y="8933"/>
                  <a:pt x="9114" y="8784"/>
                </a:cubicBezTo>
                <a:cubicBezTo>
                  <a:pt x="9114" y="8649"/>
                  <a:pt x="9004" y="8537"/>
                  <a:pt x="8869" y="8537"/>
                </a:cubicBezTo>
                <a:close/>
                <a:moveTo>
                  <a:pt x="10088" y="8537"/>
                </a:moveTo>
                <a:cubicBezTo>
                  <a:pt x="9866" y="8537"/>
                  <a:pt x="9756" y="8803"/>
                  <a:pt x="9913" y="8960"/>
                </a:cubicBezTo>
                <a:cubicBezTo>
                  <a:pt x="9963" y="9009"/>
                  <a:pt x="10025" y="9031"/>
                  <a:pt x="10085" y="9031"/>
                </a:cubicBezTo>
                <a:cubicBezTo>
                  <a:pt x="10212" y="9031"/>
                  <a:pt x="10333" y="8933"/>
                  <a:pt x="10333" y="8784"/>
                </a:cubicBezTo>
                <a:cubicBezTo>
                  <a:pt x="10333" y="8649"/>
                  <a:pt x="10223" y="8537"/>
                  <a:pt x="10088" y="8537"/>
                </a:cubicBezTo>
                <a:close/>
                <a:moveTo>
                  <a:pt x="11308" y="8537"/>
                </a:moveTo>
                <a:cubicBezTo>
                  <a:pt x="11088" y="8537"/>
                  <a:pt x="10975" y="8803"/>
                  <a:pt x="11132" y="8960"/>
                </a:cubicBezTo>
                <a:cubicBezTo>
                  <a:pt x="11182" y="9009"/>
                  <a:pt x="11244" y="9031"/>
                  <a:pt x="11305" y="9031"/>
                </a:cubicBezTo>
                <a:cubicBezTo>
                  <a:pt x="11433" y="9031"/>
                  <a:pt x="11555" y="8933"/>
                  <a:pt x="11555" y="8784"/>
                </a:cubicBezTo>
                <a:cubicBezTo>
                  <a:pt x="11555" y="8649"/>
                  <a:pt x="11442" y="8537"/>
                  <a:pt x="11308" y="8537"/>
                </a:cubicBezTo>
                <a:close/>
                <a:moveTo>
                  <a:pt x="18625" y="8537"/>
                </a:moveTo>
                <a:cubicBezTo>
                  <a:pt x="18402" y="8537"/>
                  <a:pt x="18293" y="8803"/>
                  <a:pt x="18449" y="8960"/>
                </a:cubicBezTo>
                <a:cubicBezTo>
                  <a:pt x="18500" y="9009"/>
                  <a:pt x="18561" y="9031"/>
                  <a:pt x="18622" y="9031"/>
                </a:cubicBezTo>
                <a:cubicBezTo>
                  <a:pt x="18748" y="9031"/>
                  <a:pt x="18869" y="8933"/>
                  <a:pt x="18869" y="8784"/>
                </a:cubicBezTo>
                <a:cubicBezTo>
                  <a:pt x="18869" y="8649"/>
                  <a:pt x="18760" y="8537"/>
                  <a:pt x="18625" y="8537"/>
                </a:cubicBezTo>
                <a:close/>
                <a:moveTo>
                  <a:pt x="19844" y="8537"/>
                </a:moveTo>
                <a:cubicBezTo>
                  <a:pt x="19625" y="8537"/>
                  <a:pt x="19512" y="8803"/>
                  <a:pt x="19669" y="8960"/>
                </a:cubicBezTo>
                <a:cubicBezTo>
                  <a:pt x="19719" y="9009"/>
                  <a:pt x="19781" y="9031"/>
                  <a:pt x="19841" y="9031"/>
                </a:cubicBezTo>
                <a:cubicBezTo>
                  <a:pt x="19969" y="9031"/>
                  <a:pt x="20092" y="8933"/>
                  <a:pt x="20092" y="8784"/>
                </a:cubicBezTo>
                <a:cubicBezTo>
                  <a:pt x="20092" y="8649"/>
                  <a:pt x="19979" y="8537"/>
                  <a:pt x="19844" y="8537"/>
                </a:cubicBezTo>
                <a:close/>
                <a:moveTo>
                  <a:pt x="21063" y="8537"/>
                </a:moveTo>
                <a:cubicBezTo>
                  <a:pt x="20844" y="8537"/>
                  <a:pt x="20734" y="8803"/>
                  <a:pt x="20888" y="8960"/>
                </a:cubicBezTo>
                <a:cubicBezTo>
                  <a:pt x="20938" y="9009"/>
                  <a:pt x="21000" y="9031"/>
                  <a:pt x="21060" y="9031"/>
                </a:cubicBezTo>
                <a:cubicBezTo>
                  <a:pt x="21188" y="9031"/>
                  <a:pt x="21311" y="8933"/>
                  <a:pt x="21311" y="8784"/>
                </a:cubicBezTo>
                <a:cubicBezTo>
                  <a:pt x="21311" y="8649"/>
                  <a:pt x="21198" y="8537"/>
                  <a:pt x="21063" y="8537"/>
                </a:cubicBezTo>
                <a:close/>
                <a:moveTo>
                  <a:pt x="22282" y="8537"/>
                </a:moveTo>
                <a:cubicBezTo>
                  <a:pt x="22063" y="8537"/>
                  <a:pt x="21953" y="8803"/>
                  <a:pt x="22107" y="8960"/>
                </a:cubicBezTo>
                <a:cubicBezTo>
                  <a:pt x="22157" y="9009"/>
                  <a:pt x="22219" y="9031"/>
                  <a:pt x="22280" y="9031"/>
                </a:cubicBezTo>
                <a:cubicBezTo>
                  <a:pt x="22407" y="9031"/>
                  <a:pt x="22530" y="8933"/>
                  <a:pt x="22530" y="8784"/>
                </a:cubicBezTo>
                <a:cubicBezTo>
                  <a:pt x="22530" y="8649"/>
                  <a:pt x="22420" y="8537"/>
                  <a:pt x="22282" y="8537"/>
                </a:cubicBezTo>
                <a:close/>
                <a:moveTo>
                  <a:pt x="23501" y="8537"/>
                </a:moveTo>
                <a:cubicBezTo>
                  <a:pt x="23282" y="8537"/>
                  <a:pt x="23172" y="8803"/>
                  <a:pt x="23329" y="8960"/>
                </a:cubicBezTo>
                <a:cubicBezTo>
                  <a:pt x="23378" y="9009"/>
                  <a:pt x="23439" y="9031"/>
                  <a:pt x="23500" y="9031"/>
                </a:cubicBezTo>
                <a:cubicBezTo>
                  <a:pt x="23626" y="9031"/>
                  <a:pt x="23749" y="8933"/>
                  <a:pt x="23749" y="8784"/>
                </a:cubicBezTo>
                <a:cubicBezTo>
                  <a:pt x="23749" y="8649"/>
                  <a:pt x="23639" y="8537"/>
                  <a:pt x="23501" y="8537"/>
                </a:cubicBezTo>
                <a:close/>
                <a:moveTo>
                  <a:pt x="24720" y="8537"/>
                </a:moveTo>
                <a:cubicBezTo>
                  <a:pt x="24501" y="8537"/>
                  <a:pt x="24391" y="8803"/>
                  <a:pt x="24548" y="8960"/>
                </a:cubicBezTo>
                <a:cubicBezTo>
                  <a:pt x="24597" y="9009"/>
                  <a:pt x="24658" y="9031"/>
                  <a:pt x="24719" y="9031"/>
                </a:cubicBezTo>
                <a:cubicBezTo>
                  <a:pt x="24845" y="9031"/>
                  <a:pt x="24968" y="8933"/>
                  <a:pt x="24968" y="8784"/>
                </a:cubicBezTo>
                <a:cubicBezTo>
                  <a:pt x="24968" y="8649"/>
                  <a:pt x="24858" y="8537"/>
                  <a:pt x="24720" y="8537"/>
                </a:cubicBezTo>
                <a:close/>
                <a:moveTo>
                  <a:pt x="25942" y="8537"/>
                </a:moveTo>
                <a:cubicBezTo>
                  <a:pt x="25720" y="8537"/>
                  <a:pt x="25610" y="8803"/>
                  <a:pt x="25767" y="8960"/>
                </a:cubicBezTo>
                <a:cubicBezTo>
                  <a:pt x="25816" y="9009"/>
                  <a:pt x="25877" y="9031"/>
                  <a:pt x="25938" y="9031"/>
                </a:cubicBezTo>
                <a:cubicBezTo>
                  <a:pt x="26064" y="9031"/>
                  <a:pt x="26187" y="8933"/>
                  <a:pt x="26187" y="8784"/>
                </a:cubicBezTo>
                <a:cubicBezTo>
                  <a:pt x="26187" y="8649"/>
                  <a:pt x="26077" y="8537"/>
                  <a:pt x="25942" y="8537"/>
                </a:cubicBezTo>
                <a:close/>
                <a:moveTo>
                  <a:pt x="24722" y="9756"/>
                </a:moveTo>
                <a:cubicBezTo>
                  <a:pt x="24601" y="9756"/>
                  <a:pt x="24487" y="9846"/>
                  <a:pt x="24476" y="9981"/>
                </a:cubicBezTo>
                <a:cubicBezTo>
                  <a:pt x="24604" y="9925"/>
                  <a:pt x="24733" y="9862"/>
                  <a:pt x="24861" y="9799"/>
                </a:cubicBezTo>
                <a:cubicBezTo>
                  <a:pt x="24817" y="9770"/>
                  <a:pt x="24769" y="9756"/>
                  <a:pt x="24722" y="9756"/>
                </a:cubicBezTo>
                <a:close/>
                <a:moveTo>
                  <a:pt x="11308" y="9758"/>
                </a:moveTo>
                <a:cubicBezTo>
                  <a:pt x="11179" y="9758"/>
                  <a:pt x="11060" y="9861"/>
                  <a:pt x="11060" y="10003"/>
                </a:cubicBezTo>
                <a:cubicBezTo>
                  <a:pt x="11060" y="10016"/>
                  <a:pt x="11060" y="10028"/>
                  <a:pt x="11063" y="10038"/>
                </a:cubicBezTo>
                <a:cubicBezTo>
                  <a:pt x="11185" y="9956"/>
                  <a:pt x="11304" y="9872"/>
                  <a:pt x="11423" y="9787"/>
                </a:cubicBezTo>
                <a:cubicBezTo>
                  <a:pt x="11386" y="9767"/>
                  <a:pt x="11346" y="9758"/>
                  <a:pt x="11308" y="9758"/>
                </a:cubicBezTo>
                <a:close/>
                <a:moveTo>
                  <a:pt x="19844" y="9756"/>
                </a:moveTo>
                <a:cubicBezTo>
                  <a:pt x="19678" y="9756"/>
                  <a:pt x="19559" y="9915"/>
                  <a:pt x="19606" y="10075"/>
                </a:cubicBezTo>
                <a:cubicBezTo>
                  <a:pt x="19716" y="10132"/>
                  <a:pt x="19822" y="10188"/>
                  <a:pt x="19926" y="10235"/>
                </a:cubicBezTo>
                <a:cubicBezTo>
                  <a:pt x="20186" y="10141"/>
                  <a:pt x="20120" y="9756"/>
                  <a:pt x="19844" y="9756"/>
                </a:cubicBezTo>
                <a:close/>
                <a:moveTo>
                  <a:pt x="2771" y="9756"/>
                </a:moveTo>
                <a:cubicBezTo>
                  <a:pt x="2552" y="9756"/>
                  <a:pt x="2442" y="10022"/>
                  <a:pt x="2596" y="10179"/>
                </a:cubicBezTo>
                <a:cubicBezTo>
                  <a:pt x="2646" y="10228"/>
                  <a:pt x="2708" y="10250"/>
                  <a:pt x="2768" y="10250"/>
                </a:cubicBezTo>
                <a:cubicBezTo>
                  <a:pt x="2896" y="10250"/>
                  <a:pt x="3019" y="10152"/>
                  <a:pt x="3019" y="10003"/>
                </a:cubicBezTo>
                <a:cubicBezTo>
                  <a:pt x="3019" y="9868"/>
                  <a:pt x="2906" y="9756"/>
                  <a:pt x="2771" y="9756"/>
                </a:cubicBezTo>
                <a:close/>
                <a:moveTo>
                  <a:pt x="3990" y="9756"/>
                </a:moveTo>
                <a:cubicBezTo>
                  <a:pt x="3771" y="9756"/>
                  <a:pt x="3661" y="10022"/>
                  <a:pt x="3815" y="10179"/>
                </a:cubicBezTo>
                <a:cubicBezTo>
                  <a:pt x="3865" y="10228"/>
                  <a:pt x="3927" y="10250"/>
                  <a:pt x="3987" y="10250"/>
                </a:cubicBezTo>
                <a:cubicBezTo>
                  <a:pt x="4115" y="10250"/>
                  <a:pt x="4238" y="10152"/>
                  <a:pt x="4238" y="10003"/>
                </a:cubicBezTo>
                <a:cubicBezTo>
                  <a:pt x="4238" y="9868"/>
                  <a:pt x="4125" y="9756"/>
                  <a:pt x="3990" y="9756"/>
                </a:cubicBezTo>
                <a:close/>
                <a:moveTo>
                  <a:pt x="5209" y="9756"/>
                </a:moveTo>
                <a:cubicBezTo>
                  <a:pt x="4990" y="9756"/>
                  <a:pt x="4880" y="10022"/>
                  <a:pt x="5034" y="10179"/>
                </a:cubicBezTo>
                <a:cubicBezTo>
                  <a:pt x="5084" y="10228"/>
                  <a:pt x="5146" y="10250"/>
                  <a:pt x="5207" y="10250"/>
                </a:cubicBezTo>
                <a:cubicBezTo>
                  <a:pt x="5334" y="10250"/>
                  <a:pt x="5457" y="10152"/>
                  <a:pt x="5457" y="10003"/>
                </a:cubicBezTo>
                <a:cubicBezTo>
                  <a:pt x="5457" y="9868"/>
                  <a:pt x="5347" y="9756"/>
                  <a:pt x="5209" y="9756"/>
                </a:cubicBezTo>
                <a:close/>
                <a:moveTo>
                  <a:pt x="6428" y="9756"/>
                </a:moveTo>
                <a:cubicBezTo>
                  <a:pt x="6209" y="9756"/>
                  <a:pt x="6099" y="10022"/>
                  <a:pt x="6256" y="10179"/>
                </a:cubicBezTo>
                <a:cubicBezTo>
                  <a:pt x="6305" y="10228"/>
                  <a:pt x="6366" y="10250"/>
                  <a:pt x="6427" y="10250"/>
                </a:cubicBezTo>
                <a:cubicBezTo>
                  <a:pt x="6553" y="10250"/>
                  <a:pt x="6676" y="10152"/>
                  <a:pt x="6676" y="10003"/>
                </a:cubicBezTo>
                <a:cubicBezTo>
                  <a:pt x="6676" y="9868"/>
                  <a:pt x="6566" y="9756"/>
                  <a:pt x="6428" y="9756"/>
                </a:cubicBezTo>
                <a:close/>
                <a:moveTo>
                  <a:pt x="7647" y="9756"/>
                </a:moveTo>
                <a:cubicBezTo>
                  <a:pt x="7428" y="9756"/>
                  <a:pt x="7318" y="10022"/>
                  <a:pt x="7475" y="10179"/>
                </a:cubicBezTo>
                <a:cubicBezTo>
                  <a:pt x="7524" y="10228"/>
                  <a:pt x="7585" y="10250"/>
                  <a:pt x="7646" y="10250"/>
                </a:cubicBezTo>
                <a:cubicBezTo>
                  <a:pt x="7772" y="10250"/>
                  <a:pt x="7895" y="10152"/>
                  <a:pt x="7895" y="10003"/>
                </a:cubicBezTo>
                <a:cubicBezTo>
                  <a:pt x="7895" y="9868"/>
                  <a:pt x="7785" y="9756"/>
                  <a:pt x="7647" y="9756"/>
                </a:cubicBezTo>
                <a:close/>
                <a:moveTo>
                  <a:pt x="8869" y="9756"/>
                </a:moveTo>
                <a:cubicBezTo>
                  <a:pt x="8647" y="9756"/>
                  <a:pt x="8537" y="10022"/>
                  <a:pt x="8694" y="10179"/>
                </a:cubicBezTo>
                <a:cubicBezTo>
                  <a:pt x="8743" y="10228"/>
                  <a:pt x="8804" y="10250"/>
                  <a:pt x="8865" y="10250"/>
                </a:cubicBezTo>
                <a:cubicBezTo>
                  <a:pt x="8991" y="10250"/>
                  <a:pt x="9114" y="10152"/>
                  <a:pt x="9114" y="10003"/>
                </a:cubicBezTo>
                <a:cubicBezTo>
                  <a:pt x="9114" y="9868"/>
                  <a:pt x="9004" y="9756"/>
                  <a:pt x="8869" y="9756"/>
                </a:cubicBezTo>
                <a:close/>
                <a:moveTo>
                  <a:pt x="10088" y="9756"/>
                </a:moveTo>
                <a:cubicBezTo>
                  <a:pt x="9866" y="9756"/>
                  <a:pt x="9756" y="10022"/>
                  <a:pt x="9913" y="10179"/>
                </a:cubicBezTo>
                <a:cubicBezTo>
                  <a:pt x="9963" y="10228"/>
                  <a:pt x="10025" y="10250"/>
                  <a:pt x="10085" y="10250"/>
                </a:cubicBezTo>
                <a:cubicBezTo>
                  <a:pt x="10212" y="10250"/>
                  <a:pt x="10333" y="10152"/>
                  <a:pt x="10333" y="10003"/>
                </a:cubicBezTo>
                <a:cubicBezTo>
                  <a:pt x="10333" y="9868"/>
                  <a:pt x="10223" y="9756"/>
                  <a:pt x="10088" y="9756"/>
                </a:cubicBezTo>
                <a:close/>
                <a:moveTo>
                  <a:pt x="21063" y="9756"/>
                </a:moveTo>
                <a:cubicBezTo>
                  <a:pt x="20844" y="9756"/>
                  <a:pt x="20734" y="10022"/>
                  <a:pt x="20888" y="10179"/>
                </a:cubicBezTo>
                <a:cubicBezTo>
                  <a:pt x="20938" y="10228"/>
                  <a:pt x="21000" y="10250"/>
                  <a:pt x="21060" y="10250"/>
                </a:cubicBezTo>
                <a:cubicBezTo>
                  <a:pt x="21188" y="10250"/>
                  <a:pt x="21311" y="10152"/>
                  <a:pt x="21311" y="10003"/>
                </a:cubicBezTo>
                <a:cubicBezTo>
                  <a:pt x="21311" y="9868"/>
                  <a:pt x="21198" y="9756"/>
                  <a:pt x="21063" y="9756"/>
                </a:cubicBezTo>
                <a:close/>
                <a:moveTo>
                  <a:pt x="22282" y="9756"/>
                </a:moveTo>
                <a:cubicBezTo>
                  <a:pt x="22063" y="9756"/>
                  <a:pt x="21953" y="10022"/>
                  <a:pt x="22107" y="10179"/>
                </a:cubicBezTo>
                <a:cubicBezTo>
                  <a:pt x="22157" y="10228"/>
                  <a:pt x="22219" y="10250"/>
                  <a:pt x="22280" y="10250"/>
                </a:cubicBezTo>
                <a:cubicBezTo>
                  <a:pt x="22407" y="10250"/>
                  <a:pt x="22530" y="10152"/>
                  <a:pt x="22530" y="10003"/>
                </a:cubicBezTo>
                <a:cubicBezTo>
                  <a:pt x="22530" y="9868"/>
                  <a:pt x="22420" y="9756"/>
                  <a:pt x="22282" y="9756"/>
                </a:cubicBezTo>
                <a:close/>
                <a:moveTo>
                  <a:pt x="23501" y="9756"/>
                </a:moveTo>
                <a:cubicBezTo>
                  <a:pt x="23282" y="9756"/>
                  <a:pt x="23172" y="10022"/>
                  <a:pt x="23329" y="10179"/>
                </a:cubicBezTo>
                <a:cubicBezTo>
                  <a:pt x="23378" y="10228"/>
                  <a:pt x="23439" y="10250"/>
                  <a:pt x="23500" y="10250"/>
                </a:cubicBezTo>
                <a:cubicBezTo>
                  <a:pt x="23626" y="10250"/>
                  <a:pt x="23749" y="10152"/>
                  <a:pt x="23749" y="10003"/>
                </a:cubicBezTo>
                <a:cubicBezTo>
                  <a:pt x="23749" y="9868"/>
                  <a:pt x="23639" y="9756"/>
                  <a:pt x="23501" y="9756"/>
                </a:cubicBezTo>
                <a:close/>
                <a:moveTo>
                  <a:pt x="3989" y="10975"/>
                </a:moveTo>
                <a:cubicBezTo>
                  <a:pt x="3939" y="10975"/>
                  <a:pt x="3888" y="10991"/>
                  <a:pt x="3843" y="11025"/>
                </a:cubicBezTo>
                <a:cubicBezTo>
                  <a:pt x="3968" y="11084"/>
                  <a:pt x="4100" y="11138"/>
                  <a:pt x="4235" y="11191"/>
                </a:cubicBezTo>
                <a:cubicBezTo>
                  <a:pt x="4217" y="11059"/>
                  <a:pt x="4106" y="10975"/>
                  <a:pt x="3989" y="10975"/>
                </a:cubicBezTo>
                <a:close/>
                <a:moveTo>
                  <a:pt x="8865" y="10978"/>
                </a:moveTo>
                <a:cubicBezTo>
                  <a:pt x="8683" y="10978"/>
                  <a:pt x="8566" y="11170"/>
                  <a:pt x="8647" y="11332"/>
                </a:cubicBezTo>
                <a:cubicBezTo>
                  <a:pt x="8800" y="11279"/>
                  <a:pt x="8954" y="11216"/>
                  <a:pt x="9104" y="11153"/>
                </a:cubicBezTo>
                <a:cubicBezTo>
                  <a:pt x="9073" y="11047"/>
                  <a:pt x="8976" y="10978"/>
                  <a:pt x="8869" y="10978"/>
                </a:cubicBezTo>
                <a:cubicBezTo>
                  <a:pt x="8868" y="10978"/>
                  <a:pt x="8866" y="10978"/>
                  <a:pt x="8865" y="10978"/>
                </a:cubicBezTo>
                <a:close/>
                <a:moveTo>
                  <a:pt x="5209" y="10978"/>
                </a:moveTo>
                <a:cubicBezTo>
                  <a:pt x="4990" y="10978"/>
                  <a:pt x="4880" y="11241"/>
                  <a:pt x="5034" y="11398"/>
                </a:cubicBezTo>
                <a:cubicBezTo>
                  <a:pt x="5084" y="11448"/>
                  <a:pt x="5146" y="11471"/>
                  <a:pt x="5207" y="11471"/>
                </a:cubicBezTo>
                <a:cubicBezTo>
                  <a:pt x="5334" y="11471"/>
                  <a:pt x="5457" y="11371"/>
                  <a:pt x="5457" y="11222"/>
                </a:cubicBezTo>
                <a:cubicBezTo>
                  <a:pt x="5457" y="11087"/>
                  <a:pt x="5347" y="10978"/>
                  <a:pt x="5209" y="10978"/>
                </a:cubicBezTo>
                <a:close/>
                <a:moveTo>
                  <a:pt x="6428" y="10978"/>
                </a:moveTo>
                <a:cubicBezTo>
                  <a:pt x="6209" y="10978"/>
                  <a:pt x="6099" y="11241"/>
                  <a:pt x="6256" y="11398"/>
                </a:cubicBezTo>
                <a:cubicBezTo>
                  <a:pt x="6305" y="11448"/>
                  <a:pt x="6366" y="11471"/>
                  <a:pt x="6427" y="11471"/>
                </a:cubicBezTo>
                <a:cubicBezTo>
                  <a:pt x="6553" y="11471"/>
                  <a:pt x="6676" y="11371"/>
                  <a:pt x="6676" y="11222"/>
                </a:cubicBezTo>
                <a:cubicBezTo>
                  <a:pt x="6676" y="11087"/>
                  <a:pt x="6566" y="10978"/>
                  <a:pt x="6428" y="10978"/>
                </a:cubicBezTo>
                <a:close/>
                <a:moveTo>
                  <a:pt x="7647" y="10978"/>
                </a:moveTo>
                <a:cubicBezTo>
                  <a:pt x="7428" y="10978"/>
                  <a:pt x="7318" y="11241"/>
                  <a:pt x="7475" y="11398"/>
                </a:cubicBezTo>
                <a:cubicBezTo>
                  <a:pt x="7524" y="11448"/>
                  <a:pt x="7586" y="11471"/>
                  <a:pt x="7646" y="11471"/>
                </a:cubicBezTo>
                <a:cubicBezTo>
                  <a:pt x="7772" y="11471"/>
                  <a:pt x="7895" y="11371"/>
                  <a:pt x="7895" y="11222"/>
                </a:cubicBezTo>
                <a:cubicBezTo>
                  <a:pt x="7895" y="11087"/>
                  <a:pt x="7785" y="10978"/>
                  <a:pt x="7647" y="10978"/>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21"/>
          <p:cNvSpPr/>
          <p:nvPr/>
        </p:nvSpPr>
        <p:spPr>
          <a:xfrm flipH="1">
            <a:off x="7958553" y="-2449"/>
            <a:ext cx="1185412" cy="798290"/>
          </a:xfrm>
          <a:custGeom>
            <a:rect b="b" l="l" r="r" t="t"/>
            <a:pathLst>
              <a:path extrusionOk="0" h="8067" w="11979">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0">
    <p:spTree>
      <p:nvGrpSpPr>
        <p:cNvPr id="5498" name="Shape 5498"/>
        <p:cNvGrpSpPr/>
        <p:nvPr/>
      </p:nvGrpSpPr>
      <p:grpSpPr>
        <a:xfrm>
          <a:off x="0" y="0"/>
          <a:ext cx="0" cy="0"/>
          <a:chOff x="0" y="0"/>
          <a:chExt cx="0" cy="0"/>
        </a:xfrm>
      </p:grpSpPr>
      <p:sp>
        <p:nvSpPr>
          <p:cNvPr id="5499" name="Google Shape;5499;p22"/>
          <p:cNvSpPr/>
          <p:nvPr/>
        </p:nvSpPr>
        <p:spPr>
          <a:xfrm>
            <a:off x="-12" y="4136590"/>
            <a:ext cx="893471" cy="1006853"/>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22"/>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5501" name="Google Shape;5501;p22"/>
          <p:cNvSpPr txBox="1"/>
          <p:nvPr>
            <p:ph idx="1" type="subTitle"/>
          </p:nvPr>
        </p:nvSpPr>
        <p:spPr>
          <a:xfrm>
            <a:off x="732200" y="3534675"/>
            <a:ext cx="1742700" cy="9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502" name="Google Shape;5502;p22"/>
          <p:cNvSpPr txBox="1"/>
          <p:nvPr>
            <p:ph idx="2" type="subTitle"/>
          </p:nvPr>
        </p:nvSpPr>
        <p:spPr>
          <a:xfrm>
            <a:off x="732200" y="3116825"/>
            <a:ext cx="1742700" cy="435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503" name="Google Shape;5503;p22"/>
          <p:cNvSpPr txBox="1"/>
          <p:nvPr>
            <p:ph idx="3" type="subTitle"/>
          </p:nvPr>
        </p:nvSpPr>
        <p:spPr>
          <a:xfrm>
            <a:off x="3700650" y="3534675"/>
            <a:ext cx="1742700" cy="9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504" name="Google Shape;5504;p22"/>
          <p:cNvSpPr txBox="1"/>
          <p:nvPr>
            <p:ph idx="4" type="subTitle"/>
          </p:nvPr>
        </p:nvSpPr>
        <p:spPr>
          <a:xfrm>
            <a:off x="3700650" y="3116825"/>
            <a:ext cx="1742700" cy="435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505" name="Google Shape;5505;p22"/>
          <p:cNvSpPr txBox="1"/>
          <p:nvPr>
            <p:ph idx="5" type="subTitle"/>
          </p:nvPr>
        </p:nvSpPr>
        <p:spPr>
          <a:xfrm>
            <a:off x="6688000" y="3534675"/>
            <a:ext cx="1742700" cy="9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5506" name="Google Shape;5506;p22"/>
          <p:cNvSpPr txBox="1"/>
          <p:nvPr>
            <p:ph idx="6" type="subTitle"/>
          </p:nvPr>
        </p:nvSpPr>
        <p:spPr>
          <a:xfrm>
            <a:off x="6688000" y="3116825"/>
            <a:ext cx="1742700" cy="435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0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5507" name="Google Shape;5507;p22"/>
          <p:cNvSpPr/>
          <p:nvPr/>
        </p:nvSpPr>
        <p:spPr>
          <a:xfrm rot="10800000">
            <a:off x="8233906" y="4530600"/>
            <a:ext cx="910105" cy="612890"/>
          </a:xfrm>
          <a:custGeom>
            <a:rect b="b" l="l" r="r" t="t"/>
            <a:pathLst>
              <a:path extrusionOk="0" h="8067" w="11979">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22"/>
          <p:cNvSpPr/>
          <p:nvPr/>
        </p:nvSpPr>
        <p:spPr>
          <a:xfrm>
            <a:off x="3" y="4027243"/>
            <a:ext cx="816131" cy="1121164"/>
          </a:xfrm>
          <a:custGeom>
            <a:rect b="b" l="l" r="r" t="t"/>
            <a:pathLst>
              <a:path extrusionOk="0" h="14081" w="1025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rgbClr val="4537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22"/>
          <p:cNvSpPr/>
          <p:nvPr/>
        </p:nvSpPr>
        <p:spPr>
          <a:xfrm rot="10800000">
            <a:off x="7912320" y="4136532"/>
            <a:ext cx="1231670" cy="1006963"/>
          </a:xfrm>
          <a:custGeom>
            <a:rect b="b" l="l" r="r" t="t"/>
            <a:pathLst>
              <a:path extrusionOk="0" h="27326" w="34532">
                <a:moveTo>
                  <a:pt x="54" y="1"/>
                </a:moveTo>
                <a:cubicBezTo>
                  <a:pt x="38" y="1"/>
                  <a:pt x="19" y="4"/>
                  <a:pt x="0" y="7"/>
                </a:cubicBezTo>
                <a:lnTo>
                  <a:pt x="0" y="489"/>
                </a:lnTo>
                <a:cubicBezTo>
                  <a:pt x="18" y="493"/>
                  <a:pt x="36" y="495"/>
                  <a:pt x="53" y="495"/>
                </a:cubicBezTo>
                <a:cubicBezTo>
                  <a:pt x="177" y="495"/>
                  <a:pt x="285" y="402"/>
                  <a:pt x="301" y="273"/>
                </a:cubicBezTo>
                <a:cubicBezTo>
                  <a:pt x="317" y="129"/>
                  <a:pt x="201" y="1"/>
                  <a:pt x="54" y="1"/>
                </a:cubicBezTo>
                <a:close/>
                <a:moveTo>
                  <a:pt x="1276" y="1"/>
                </a:moveTo>
                <a:cubicBezTo>
                  <a:pt x="1053" y="1"/>
                  <a:pt x="944" y="267"/>
                  <a:pt x="1100" y="424"/>
                </a:cubicBezTo>
                <a:cubicBezTo>
                  <a:pt x="1150" y="473"/>
                  <a:pt x="1211" y="495"/>
                  <a:pt x="1271" y="495"/>
                </a:cubicBezTo>
                <a:cubicBezTo>
                  <a:pt x="1398" y="495"/>
                  <a:pt x="1520" y="397"/>
                  <a:pt x="1520" y="248"/>
                </a:cubicBezTo>
                <a:cubicBezTo>
                  <a:pt x="1520" y="113"/>
                  <a:pt x="1410" y="1"/>
                  <a:pt x="1276" y="1"/>
                </a:cubicBezTo>
                <a:close/>
                <a:moveTo>
                  <a:pt x="2495" y="1"/>
                </a:moveTo>
                <a:cubicBezTo>
                  <a:pt x="2272" y="1"/>
                  <a:pt x="2163" y="267"/>
                  <a:pt x="2319" y="424"/>
                </a:cubicBezTo>
                <a:cubicBezTo>
                  <a:pt x="2370" y="473"/>
                  <a:pt x="2431" y="495"/>
                  <a:pt x="2491" y="495"/>
                </a:cubicBezTo>
                <a:cubicBezTo>
                  <a:pt x="2618" y="495"/>
                  <a:pt x="2739" y="397"/>
                  <a:pt x="2739" y="248"/>
                </a:cubicBezTo>
                <a:cubicBezTo>
                  <a:pt x="2739" y="113"/>
                  <a:pt x="2630" y="1"/>
                  <a:pt x="2495" y="1"/>
                </a:cubicBezTo>
                <a:close/>
                <a:moveTo>
                  <a:pt x="3714" y="1"/>
                </a:moveTo>
                <a:cubicBezTo>
                  <a:pt x="3494" y="1"/>
                  <a:pt x="3385" y="267"/>
                  <a:pt x="3538" y="424"/>
                </a:cubicBezTo>
                <a:cubicBezTo>
                  <a:pt x="3589" y="473"/>
                  <a:pt x="3651" y="495"/>
                  <a:pt x="3711" y="495"/>
                </a:cubicBezTo>
                <a:cubicBezTo>
                  <a:pt x="3839" y="495"/>
                  <a:pt x="3961" y="397"/>
                  <a:pt x="3961" y="248"/>
                </a:cubicBezTo>
                <a:cubicBezTo>
                  <a:pt x="3961" y="113"/>
                  <a:pt x="3849" y="1"/>
                  <a:pt x="3714" y="1"/>
                </a:cubicBezTo>
                <a:close/>
                <a:moveTo>
                  <a:pt x="4933" y="1"/>
                </a:moveTo>
                <a:cubicBezTo>
                  <a:pt x="4713" y="1"/>
                  <a:pt x="4604" y="267"/>
                  <a:pt x="4757" y="424"/>
                </a:cubicBezTo>
                <a:cubicBezTo>
                  <a:pt x="4808" y="473"/>
                  <a:pt x="4870" y="495"/>
                  <a:pt x="4930" y="495"/>
                </a:cubicBezTo>
                <a:cubicBezTo>
                  <a:pt x="5058" y="495"/>
                  <a:pt x="5180" y="397"/>
                  <a:pt x="5180" y="248"/>
                </a:cubicBezTo>
                <a:cubicBezTo>
                  <a:pt x="5180" y="113"/>
                  <a:pt x="5068" y="1"/>
                  <a:pt x="4933" y="1"/>
                </a:cubicBezTo>
                <a:close/>
                <a:moveTo>
                  <a:pt x="6152" y="1"/>
                </a:moveTo>
                <a:cubicBezTo>
                  <a:pt x="5933" y="1"/>
                  <a:pt x="5823" y="267"/>
                  <a:pt x="5976" y="424"/>
                </a:cubicBezTo>
                <a:cubicBezTo>
                  <a:pt x="6027" y="473"/>
                  <a:pt x="6089" y="495"/>
                  <a:pt x="6149" y="495"/>
                </a:cubicBezTo>
                <a:cubicBezTo>
                  <a:pt x="6277" y="495"/>
                  <a:pt x="6399" y="397"/>
                  <a:pt x="6399" y="248"/>
                </a:cubicBezTo>
                <a:cubicBezTo>
                  <a:pt x="6399" y="113"/>
                  <a:pt x="6290" y="1"/>
                  <a:pt x="6152" y="1"/>
                </a:cubicBezTo>
                <a:close/>
                <a:moveTo>
                  <a:pt x="7371" y="1"/>
                </a:moveTo>
                <a:cubicBezTo>
                  <a:pt x="7152" y="1"/>
                  <a:pt x="7042" y="267"/>
                  <a:pt x="7199" y="424"/>
                </a:cubicBezTo>
                <a:cubicBezTo>
                  <a:pt x="7248" y="473"/>
                  <a:pt x="7309" y="495"/>
                  <a:pt x="7369" y="495"/>
                </a:cubicBezTo>
                <a:cubicBezTo>
                  <a:pt x="7496" y="495"/>
                  <a:pt x="7619" y="397"/>
                  <a:pt x="7619" y="248"/>
                </a:cubicBezTo>
                <a:cubicBezTo>
                  <a:pt x="7619" y="113"/>
                  <a:pt x="7509" y="1"/>
                  <a:pt x="7371" y="1"/>
                </a:cubicBezTo>
                <a:close/>
                <a:moveTo>
                  <a:pt x="8590" y="1"/>
                </a:moveTo>
                <a:cubicBezTo>
                  <a:pt x="8371" y="1"/>
                  <a:pt x="8261" y="267"/>
                  <a:pt x="8418" y="424"/>
                </a:cubicBezTo>
                <a:cubicBezTo>
                  <a:pt x="8467" y="473"/>
                  <a:pt x="8528" y="495"/>
                  <a:pt x="8588" y="495"/>
                </a:cubicBezTo>
                <a:cubicBezTo>
                  <a:pt x="8715" y="495"/>
                  <a:pt x="8838" y="397"/>
                  <a:pt x="8838" y="248"/>
                </a:cubicBezTo>
                <a:cubicBezTo>
                  <a:pt x="8838" y="113"/>
                  <a:pt x="8728" y="1"/>
                  <a:pt x="8590" y="1"/>
                </a:cubicBezTo>
                <a:close/>
                <a:moveTo>
                  <a:pt x="9812" y="1"/>
                </a:moveTo>
                <a:cubicBezTo>
                  <a:pt x="9590" y="1"/>
                  <a:pt x="9480" y="267"/>
                  <a:pt x="9637" y="424"/>
                </a:cubicBezTo>
                <a:cubicBezTo>
                  <a:pt x="9686" y="473"/>
                  <a:pt x="9747" y="495"/>
                  <a:pt x="9807" y="495"/>
                </a:cubicBezTo>
                <a:cubicBezTo>
                  <a:pt x="9934" y="495"/>
                  <a:pt x="10057" y="397"/>
                  <a:pt x="10057" y="248"/>
                </a:cubicBezTo>
                <a:cubicBezTo>
                  <a:pt x="10057" y="113"/>
                  <a:pt x="9947" y="1"/>
                  <a:pt x="9812" y="1"/>
                </a:cubicBezTo>
                <a:close/>
                <a:moveTo>
                  <a:pt x="11031" y="1"/>
                </a:moveTo>
                <a:cubicBezTo>
                  <a:pt x="10809" y="1"/>
                  <a:pt x="10699" y="267"/>
                  <a:pt x="10856" y="424"/>
                </a:cubicBezTo>
                <a:cubicBezTo>
                  <a:pt x="10906" y="473"/>
                  <a:pt x="10968" y="495"/>
                  <a:pt x="11028" y="495"/>
                </a:cubicBezTo>
                <a:cubicBezTo>
                  <a:pt x="11155" y="495"/>
                  <a:pt x="11276" y="397"/>
                  <a:pt x="11276" y="248"/>
                </a:cubicBezTo>
                <a:cubicBezTo>
                  <a:pt x="11276" y="113"/>
                  <a:pt x="11166" y="1"/>
                  <a:pt x="11031" y="1"/>
                </a:cubicBezTo>
                <a:close/>
                <a:moveTo>
                  <a:pt x="12250" y="1"/>
                </a:moveTo>
                <a:cubicBezTo>
                  <a:pt x="12031" y="1"/>
                  <a:pt x="11921" y="267"/>
                  <a:pt x="12075" y="424"/>
                </a:cubicBezTo>
                <a:cubicBezTo>
                  <a:pt x="12125" y="473"/>
                  <a:pt x="12187" y="495"/>
                  <a:pt x="12248" y="495"/>
                </a:cubicBezTo>
                <a:cubicBezTo>
                  <a:pt x="12375" y="495"/>
                  <a:pt x="12498" y="397"/>
                  <a:pt x="12498" y="248"/>
                </a:cubicBezTo>
                <a:cubicBezTo>
                  <a:pt x="12498" y="113"/>
                  <a:pt x="12385" y="1"/>
                  <a:pt x="12250" y="1"/>
                </a:cubicBezTo>
                <a:close/>
                <a:moveTo>
                  <a:pt x="13469" y="1"/>
                </a:moveTo>
                <a:cubicBezTo>
                  <a:pt x="13250" y="1"/>
                  <a:pt x="13140" y="267"/>
                  <a:pt x="13294" y="424"/>
                </a:cubicBezTo>
                <a:cubicBezTo>
                  <a:pt x="13344" y="473"/>
                  <a:pt x="13406" y="495"/>
                  <a:pt x="13467" y="495"/>
                </a:cubicBezTo>
                <a:cubicBezTo>
                  <a:pt x="13594" y="495"/>
                  <a:pt x="13717" y="397"/>
                  <a:pt x="13717" y="248"/>
                </a:cubicBezTo>
                <a:cubicBezTo>
                  <a:pt x="13717" y="113"/>
                  <a:pt x="13604" y="1"/>
                  <a:pt x="13469" y="1"/>
                </a:cubicBezTo>
                <a:close/>
                <a:moveTo>
                  <a:pt x="14688" y="1"/>
                </a:moveTo>
                <a:cubicBezTo>
                  <a:pt x="14469" y="1"/>
                  <a:pt x="14359" y="267"/>
                  <a:pt x="14513" y="424"/>
                </a:cubicBezTo>
                <a:cubicBezTo>
                  <a:pt x="14563" y="473"/>
                  <a:pt x="14625" y="495"/>
                  <a:pt x="14686" y="495"/>
                </a:cubicBezTo>
                <a:cubicBezTo>
                  <a:pt x="14813" y="495"/>
                  <a:pt x="14936" y="397"/>
                  <a:pt x="14936" y="248"/>
                </a:cubicBezTo>
                <a:cubicBezTo>
                  <a:pt x="14936" y="113"/>
                  <a:pt x="14826" y="1"/>
                  <a:pt x="14688" y="1"/>
                </a:cubicBezTo>
                <a:close/>
                <a:moveTo>
                  <a:pt x="15907" y="1"/>
                </a:moveTo>
                <a:cubicBezTo>
                  <a:pt x="15688" y="1"/>
                  <a:pt x="15578" y="267"/>
                  <a:pt x="15735" y="424"/>
                </a:cubicBezTo>
                <a:cubicBezTo>
                  <a:pt x="15785" y="473"/>
                  <a:pt x="15846" y="495"/>
                  <a:pt x="15906" y="495"/>
                </a:cubicBezTo>
                <a:cubicBezTo>
                  <a:pt x="16033" y="495"/>
                  <a:pt x="16155" y="397"/>
                  <a:pt x="16155" y="248"/>
                </a:cubicBezTo>
                <a:cubicBezTo>
                  <a:pt x="16155" y="113"/>
                  <a:pt x="16045" y="1"/>
                  <a:pt x="15907" y="1"/>
                </a:cubicBezTo>
                <a:close/>
                <a:moveTo>
                  <a:pt x="17127" y="1"/>
                </a:moveTo>
                <a:cubicBezTo>
                  <a:pt x="16907" y="1"/>
                  <a:pt x="16797" y="267"/>
                  <a:pt x="16954" y="424"/>
                </a:cubicBezTo>
                <a:cubicBezTo>
                  <a:pt x="17004" y="473"/>
                  <a:pt x="17065" y="495"/>
                  <a:pt x="17125" y="495"/>
                </a:cubicBezTo>
                <a:cubicBezTo>
                  <a:pt x="17252" y="495"/>
                  <a:pt x="17374" y="397"/>
                  <a:pt x="17374" y="248"/>
                </a:cubicBezTo>
                <a:cubicBezTo>
                  <a:pt x="17374" y="113"/>
                  <a:pt x="17264" y="1"/>
                  <a:pt x="17127" y="1"/>
                </a:cubicBezTo>
                <a:close/>
                <a:moveTo>
                  <a:pt x="18349" y="1"/>
                </a:moveTo>
                <a:cubicBezTo>
                  <a:pt x="18126" y="1"/>
                  <a:pt x="18017" y="267"/>
                  <a:pt x="18173" y="424"/>
                </a:cubicBezTo>
                <a:cubicBezTo>
                  <a:pt x="18223" y="473"/>
                  <a:pt x="18284" y="495"/>
                  <a:pt x="18344" y="495"/>
                </a:cubicBezTo>
                <a:cubicBezTo>
                  <a:pt x="18471" y="495"/>
                  <a:pt x="18593" y="397"/>
                  <a:pt x="18593" y="248"/>
                </a:cubicBezTo>
                <a:cubicBezTo>
                  <a:pt x="18593" y="113"/>
                  <a:pt x="18483" y="1"/>
                  <a:pt x="18349" y="1"/>
                </a:cubicBezTo>
                <a:close/>
                <a:moveTo>
                  <a:pt x="19568" y="1"/>
                </a:moveTo>
                <a:cubicBezTo>
                  <a:pt x="19345" y="1"/>
                  <a:pt x="19236" y="267"/>
                  <a:pt x="19392" y="424"/>
                </a:cubicBezTo>
                <a:cubicBezTo>
                  <a:pt x="19443" y="473"/>
                  <a:pt x="19504" y="495"/>
                  <a:pt x="19564" y="495"/>
                </a:cubicBezTo>
                <a:cubicBezTo>
                  <a:pt x="19691" y="495"/>
                  <a:pt x="19812" y="397"/>
                  <a:pt x="19812" y="248"/>
                </a:cubicBezTo>
                <a:cubicBezTo>
                  <a:pt x="19812" y="113"/>
                  <a:pt x="19703" y="1"/>
                  <a:pt x="19568" y="1"/>
                </a:cubicBezTo>
                <a:close/>
                <a:moveTo>
                  <a:pt x="20787" y="1"/>
                </a:moveTo>
                <a:cubicBezTo>
                  <a:pt x="20567" y="1"/>
                  <a:pt x="20458" y="267"/>
                  <a:pt x="20611" y="424"/>
                </a:cubicBezTo>
                <a:cubicBezTo>
                  <a:pt x="20662" y="473"/>
                  <a:pt x="20724" y="495"/>
                  <a:pt x="20784" y="495"/>
                </a:cubicBezTo>
                <a:cubicBezTo>
                  <a:pt x="20912" y="495"/>
                  <a:pt x="21034" y="397"/>
                  <a:pt x="21034" y="248"/>
                </a:cubicBezTo>
                <a:cubicBezTo>
                  <a:pt x="21034" y="113"/>
                  <a:pt x="20922" y="1"/>
                  <a:pt x="20787" y="1"/>
                </a:cubicBezTo>
                <a:close/>
                <a:moveTo>
                  <a:pt x="22006" y="1"/>
                </a:moveTo>
                <a:cubicBezTo>
                  <a:pt x="21786" y="1"/>
                  <a:pt x="21677" y="267"/>
                  <a:pt x="21830" y="424"/>
                </a:cubicBezTo>
                <a:cubicBezTo>
                  <a:pt x="21881" y="473"/>
                  <a:pt x="21943" y="495"/>
                  <a:pt x="22003" y="495"/>
                </a:cubicBezTo>
                <a:cubicBezTo>
                  <a:pt x="22131" y="495"/>
                  <a:pt x="22253" y="397"/>
                  <a:pt x="22253" y="248"/>
                </a:cubicBezTo>
                <a:cubicBezTo>
                  <a:pt x="22253" y="113"/>
                  <a:pt x="22141" y="1"/>
                  <a:pt x="22006" y="1"/>
                </a:cubicBezTo>
                <a:close/>
                <a:moveTo>
                  <a:pt x="23225" y="1"/>
                </a:moveTo>
                <a:cubicBezTo>
                  <a:pt x="23006" y="1"/>
                  <a:pt x="22896" y="267"/>
                  <a:pt x="23049" y="424"/>
                </a:cubicBezTo>
                <a:cubicBezTo>
                  <a:pt x="23100" y="473"/>
                  <a:pt x="23162" y="495"/>
                  <a:pt x="23222" y="495"/>
                </a:cubicBezTo>
                <a:cubicBezTo>
                  <a:pt x="23350" y="495"/>
                  <a:pt x="23472" y="397"/>
                  <a:pt x="23472" y="248"/>
                </a:cubicBezTo>
                <a:cubicBezTo>
                  <a:pt x="23472" y="113"/>
                  <a:pt x="23363" y="1"/>
                  <a:pt x="23225" y="1"/>
                </a:cubicBezTo>
                <a:close/>
                <a:moveTo>
                  <a:pt x="24444" y="1"/>
                </a:moveTo>
                <a:cubicBezTo>
                  <a:pt x="24225" y="1"/>
                  <a:pt x="24115" y="267"/>
                  <a:pt x="24272" y="424"/>
                </a:cubicBezTo>
                <a:cubicBezTo>
                  <a:pt x="24321" y="473"/>
                  <a:pt x="24382" y="495"/>
                  <a:pt x="24442" y="495"/>
                </a:cubicBezTo>
                <a:cubicBezTo>
                  <a:pt x="24569" y="495"/>
                  <a:pt x="24692" y="397"/>
                  <a:pt x="24692" y="248"/>
                </a:cubicBezTo>
                <a:cubicBezTo>
                  <a:pt x="24692" y="113"/>
                  <a:pt x="24582" y="1"/>
                  <a:pt x="24444" y="1"/>
                </a:cubicBezTo>
                <a:close/>
                <a:moveTo>
                  <a:pt x="25663" y="1"/>
                </a:moveTo>
                <a:cubicBezTo>
                  <a:pt x="25444" y="1"/>
                  <a:pt x="25334" y="267"/>
                  <a:pt x="25491" y="424"/>
                </a:cubicBezTo>
                <a:cubicBezTo>
                  <a:pt x="25540" y="473"/>
                  <a:pt x="25601" y="495"/>
                  <a:pt x="25661" y="495"/>
                </a:cubicBezTo>
                <a:cubicBezTo>
                  <a:pt x="25788" y="495"/>
                  <a:pt x="25911" y="397"/>
                  <a:pt x="25911" y="248"/>
                </a:cubicBezTo>
                <a:cubicBezTo>
                  <a:pt x="25911" y="113"/>
                  <a:pt x="25801" y="1"/>
                  <a:pt x="25663" y="1"/>
                </a:cubicBezTo>
                <a:close/>
                <a:moveTo>
                  <a:pt x="26885" y="1"/>
                </a:moveTo>
                <a:cubicBezTo>
                  <a:pt x="26663" y="1"/>
                  <a:pt x="26553" y="267"/>
                  <a:pt x="26710" y="424"/>
                </a:cubicBezTo>
                <a:cubicBezTo>
                  <a:pt x="26759" y="473"/>
                  <a:pt x="26820" y="495"/>
                  <a:pt x="26880" y="495"/>
                </a:cubicBezTo>
                <a:cubicBezTo>
                  <a:pt x="27007" y="495"/>
                  <a:pt x="27130" y="397"/>
                  <a:pt x="27130" y="248"/>
                </a:cubicBezTo>
                <a:cubicBezTo>
                  <a:pt x="27130" y="113"/>
                  <a:pt x="27020" y="1"/>
                  <a:pt x="26885" y="1"/>
                </a:cubicBezTo>
                <a:close/>
                <a:moveTo>
                  <a:pt x="28104" y="1"/>
                </a:moveTo>
                <a:cubicBezTo>
                  <a:pt x="27885" y="1"/>
                  <a:pt x="27772" y="267"/>
                  <a:pt x="27929" y="424"/>
                </a:cubicBezTo>
                <a:cubicBezTo>
                  <a:pt x="27979" y="473"/>
                  <a:pt x="28041" y="495"/>
                  <a:pt x="28101" y="495"/>
                </a:cubicBezTo>
                <a:cubicBezTo>
                  <a:pt x="28228" y="495"/>
                  <a:pt x="28349" y="397"/>
                  <a:pt x="28349" y="248"/>
                </a:cubicBezTo>
                <a:cubicBezTo>
                  <a:pt x="28349" y="113"/>
                  <a:pt x="28239" y="1"/>
                  <a:pt x="28104" y="1"/>
                </a:cubicBezTo>
                <a:close/>
                <a:moveTo>
                  <a:pt x="29323" y="1"/>
                </a:moveTo>
                <a:cubicBezTo>
                  <a:pt x="29104" y="1"/>
                  <a:pt x="28994" y="267"/>
                  <a:pt x="29148" y="424"/>
                </a:cubicBezTo>
                <a:cubicBezTo>
                  <a:pt x="29198" y="473"/>
                  <a:pt x="29260" y="495"/>
                  <a:pt x="29321" y="495"/>
                </a:cubicBezTo>
                <a:cubicBezTo>
                  <a:pt x="29448" y="495"/>
                  <a:pt x="29571" y="397"/>
                  <a:pt x="29571" y="248"/>
                </a:cubicBezTo>
                <a:cubicBezTo>
                  <a:pt x="29571" y="113"/>
                  <a:pt x="29458" y="1"/>
                  <a:pt x="29323" y="1"/>
                </a:cubicBezTo>
                <a:close/>
                <a:moveTo>
                  <a:pt x="30542" y="1"/>
                </a:moveTo>
                <a:cubicBezTo>
                  <a:pt x="30323" y="1"/>
                  <a:pt x="30213" y="267"/>
                  <a:pt x="30367" y="424"/>
                </a:cubicBezTo>
                <a:cubicBezTo>
                  <a:pt x="30417" y="473"/>
                  <a:pt x="30479" y="495"/>
                  <a:pt x="30540" y="495"/>
                </a:cubicBezTo>
                <a:cubicBezTo>
                  <a:pt x="30667" y="495"/>
                  <a:pt x="30790" y="397"/>
                  <a:pt x="30790" y="248"/>
                </a:cubicBezTo>
                <a:cubicBezTo>
                  <a:pt x="30790" y="113"/>
                  <a:pt x="30677" y="1"/>
                  <a:pt x="30542" y="1"/>
                </a:cubicBezTo>
                <a:close/>
                <a:moveTo>
                  <a:pt x="31761" y="1"/>
                </a:moveTo>
                <a:cubicBezTo>
                  <a:pt x="31542" y="1"/>
                  <a:pt x="31432" y="267"/>
                  <a:pt x="31586" y="424"/>
                </a:cubicBezTo>
                <a:cubicBezTo>
                  <a:pt x="31636" y="473"/>
                  <a:pt x="31698" y="495"/>
                  <a:pt x="31759" y="495"/>
                </a:cubicBezTo>
                <a:cubicBezTo>
                  <a:pt x="31886" y="495"/>
                  <a:pt x="32009" y="397"/>
                  <a:pt x="32009" y="248"/>
                </a:cubicBezTo>
                <a:cubicBezTo>
                  <a:pt x="32009" y="113"/>
                  <a:pt x="31899" y="1"/>
                  <a:pt x="31761" y="1"/>
                </a:cubicBezTo>
                <a:close/>
                <a:moveTo>
                  <a:pt x="32980" y="1"/>
                </a:moveTo>
                <a:cubicBezTo>
                  <a:pt x="32761" y="1"/>
                  <a:pt x="32651" y="267"/>
                  <a:pt x="32808" y="424"/>
                </a:cubicBezTo>
                <a:cubicBezTo>
                  <a:pt x="32858" y="473"/>
                  <a:pt x="32919" y="495"/>
                  <a:pt x="32979" y="495"/>
                </a:cubicBezTo>
                <a:cubicBezTo>
                  <a:pt x="33106" y="495"/>
                  <a:pt x="33228" y="397"/>
                  <a:pt x="33228" y="248"/>
                </a:cubicBezTo>
                <a:cubicBezTo>
                  <a:pt x="33228" y="113"/>
                  <a:pt x="33118" y="1"/>
                  <a:pt x="32980" y="1"/>
                </a:cubicBezTo>
                <a:close/>
                <a:moveTo>
                  <a:pt x="34204" y="1"/>
                </a:moveTo>
                <a:cubicBezTo>
                  <a:pt x="34078" y="1"/>
                  <a:pt x="33955" y="99"/>
                  <a:pt x="33955" y="248"/>
                </a:cubicBezTo>
                <a:cubicBezTo>
                  <a:pt x="33955" y="383"/>
                  <a:pt x="34065" y="496"/>
                  <a:pt x="34200" y="496"/>
                </a:cubicBezTo>
                <a:cubicBezTo>
                  <a:pt x="34422" y="496"/>
                  <a:pt x="34532" y="229"/>
                  <a:pt x="34375" y="73"/>
                </a:cubicBezTo>
                <a:cubicBezTo>
                  <a:pt x="34326" y="23"/>
                  <a:pt x="34264" y="1"/>
                  <a:pt x="34204" y="1"/>
                </a:cubicBezTo>
                <a:close/>
                <a:moveTo>
                  <a:pt x="54" y="1220"/>
                </a:moveTo>
                <a:cubicBezTo>
                  <a:pt x="38" y="1220"/>
                  <a:pt x="19" y="1223"/>
                  <a:pt x="0" y="1226"/>
                </a:cubicBezTo>
                <a:lnTo>
                  <a:pt x="0" y="1708"/>
                </a:lnTo>
                <a:cubicBezTo>
                  <a:pt x="18" y="1712"/>
                  <a:pt x="36" y="1714"/>
                  <a:pt x="53" y="1714"/>
                </a:cubicBezTo>
                <a:cubicBezTo>
                  <a:pt x="177" y="1714"/>
                  <a:pt x="285" y="1622"/>
                  <a:pt x="301" y="1495"/>
                </a:cubicBezTo>
                <a:cubicBezTo>
                  <a:pt x="317" y="1348"/>
                  <a:pt x="201" y="1220"/>
                  <a:pt x="54" y="1220"/>
                </a:cubicBezTo>
                <a:close/>
                <a:moveTo>
                  <a:pt x="1276" y="1220"/>
                </a:moveTo>
                <a:cubicBezTo>
                  <a:pt x="1053" y="1220"/>
                  <a:pt x="944" y="1486"/>
                  <a:pt x="1100" y="1643"/>
                </a:cubicBezTo>
                <a:cubicBezTo>
                  <a:pt x="1150" y="1692"/>
                  <a:pt x="1211" y="1714"/>
                  <a:pt x="1271" y="1714"/>
                </a:cubicBezTo>
                <a:cubicBezTo>
                  <a:pt x="1398" y="1714"/>
                  <a:pt x="1520" y="1616"/>
                  <a:pt x="1520" y="1467"/>
                </a:cubicBezTo>
                <a:cubicBezTo>
                  <a:pt x="1520" y="1332"/>
                  <a:pt x="1410" y="1220"/>
                  <a:pt x="1276" y="1220"/>
                </a:cubicBezTo>
                <a:close/>
                <a:moveTo>
                  <a:pt x="2495" y="1220"/>
                </a:moveTo>
                <a:cubicBezTo>
                  <a:pt x="2272" y="1220"/>
                  <a:pt x="2163" y="1486"/>
                  <a:pt x="2319" y="1643"/>
                </a:cubicBezTo>
                <a:cubicBezTo>
                  <a:pt x="2370" y="1692"/>
                  <a:pt x="2431" y="1714"/>
                  <a:pt x="2491" y="1714"/>
                </a:cubicBezTo>
                <a:cubicBezTo>
                  <a:pt x="2618" y="1714"/>
                  <a:pt x="2739" y="1616"/>
                  <a:pt x="2739" y="1467"/>
                </a:cubicBezTo>
                <a:cubicBezTo>
                  <a:pt x="2739" y="1332"/>
                  <a:pt x="2630" y="1220"/>
                  <a:pt x="2495" y="1220"/>
                </a:cubicBezTo>
                <a:close/>
                <a:moveTo>
                  <a:pt x="3714" y="1220"/>
                </a:moveTo>
                <a:cubicBezTo>
                  <a:pt x="3494" y="1220"/>
                  <a:pt x="3385" y="1486"/>
                  <a:pt x="3538" y="1643"/>
                </a:cubicBezTo>
                <a:cubicBezTo>
                  <a:pt x="3589" y="1692"/>
                  <a:pt x="3651" y="1714"/>
                  <a:pt x="3711" y="1714"/>
                </a:cubicBezTo>
                <a:cubicBezTo>
                  <a:pt x="3839" y="1714"/>
                  <a:pt x="3961" y="1616"/>
                  <a:pt x="3961" y="1467"/>
                </a:cubicBezTo>
                <a:cubicBezTo>
                  <a:pt x="3961" y="1332"/>
                  <a:pt x="3849" y="1220"/>
                  <a:pt x="3714" y="1220"/>
                </a:cubicBezTo>
                <a:close/>
                <a:moveTo>
                  <a:pt x="4933" y="1220"/>
                </a:moveTo>
                <a:cubicBezTo>
                  <a:pt x="4713" y="1220"/>
                  <a:pt x="4604" y="1486"/>
                  <a:pt x="4757" y="1643"/>
                </a:cubicBezTo>
                <a:cubicBezTo>
                  <a:pt x="4808" y="1692"/>
                  <a:pt x="4870" y="1714"/>
                  <a:pt x="4930" y="1714"/>
                </a:cubicBezTo>
                <a:cubicBezTo>
                  <a:pt x="5058" y="1714"/>
                  <a:pt x="5180" y="1616"/>
                  <a:pt x="5180" y="1467"/>
                </a:cubicBezTo>
                <a:cubicBezTo>
                  <a:pt x="5180" y="1332"/>
                  <a:pt x="5068" y="1220"/>
                  <a:pt x="4933" y="1220"/>
                </a:cubicBezTo>
                <a:close/>
                <a:moveTo>
                  <a:pt x="34200" y="1220"/>
                </a:moveTo>
                <a:cubicBezTo>
                  <a:pt x="33980" y="1220"/>
                  <a:pt x="33870" y="1486"/>
                  <a:pt x="34027" y="1643"/>
                </a:cubicBezTo>
                <a:cubicBezTo>
                  <a:pt x="34077" y="1692"/>
                  <a:pt x="34138" y="1714"/>
                  <a:pt x="34198" y="1714"/>
                </a:cubicBezTo>
                <a:cubicBezTo>
                  <a:pt x="34325" y="1714"/>
                  <a:pt x="34447" y="1616"/>
                  <a:pt x="34447" y="1467"/>
                </a:cubicBezTo>
                <a:cubicBezTo>
                  <a:pt x="34447" y="1332"/>
                  <a:pt x="34337" y="1220"/>
                  <a:pt x="34200" y="1220"/>
                </a:cubicBezTo>
                <a:close/>
                <a:moveTo>
                  <a:pt x="6152" y="1220"/>
                </a:moveTo>
                <a:cubicBezTo>
                  <a:pt x="5933" y="1220"/>
                  <a:pt x="5823" y="1486"/>
                  <a:pt x="5976" y="1643"/>
                </a:cubicBezTo>
                <a:cubicBezTo>
                  <a:pt x="6027" y="1693"/>
                  <a:pt x="6089" y="1716"/>
                  <a:pt x="6149" y="1716"/>
                </a:cubicBezTo>
                <a:cubicBezTo>
                  <a:pt x="6277" y="1716"/>
                  <a:pt x="6399" y="1616"/>
                  <a:pt x="6399" y="1467"/>
                </a:cubicBezTo>
                <a:cubicBezTo>
                  <a:pt x="6399" y="1332"/>
                  <a:pt x="6290" y="1220"/>
                  <a:pt x="6152" y="1220"/>
                </a:cubicBezTo>
                <a:close/>
                <a:moveTo>
                  <a:pt x="7371" y="1220"/>
                </a:moveTo>
                <a:cubicBezTo>
                  <a:pt x="7152" y="1220"/>
                  <a:pt x="7042" y="1486"/>
                  <a:pt x="7199" y="1643"/>
                </a:cubicBezTo>
                <a:cubicBezTo>
                  <a:pt x="7248" y="1693"/>
                  <a:pt x="7309" y="1716"/>
                  <a:pt x="7369" y="1716"/>
                </a:cubicBezTo>
                <a:cubicBezTo>
                  <a:pt x="7496" y="1716"/>
                  <a:pt x="7619" y="1616"/>
                  <a:pt x="7619" y="1467"/>
                </a:cubicBezTo>
                <a:cubicBezTo>
                  <a:pt x="7619" y="1332"/>
                  <a:pt x="7509" y="1220"/>
                  <a:pt x="7371" y="1220"/>
                </a:cubicBezTo>
                <a:close/>
                <a:moveTo>
                  <a:pt x="8590" y="1220"/>
                </a:moveTo>
                <a:cubicBezTo>
                  <a:pt x="8371" y="1220"/>
                  <a:pt x="8261" y="1486"/>
                  <a:pt x="8418" y="1643"/>
                </a:cubicBezTo>
                <a:cubicBezTo>
                  <a:pt x="8467" y="1693"/>
                  <a:pt x="8528" y="1716"/>
                  <a:pt x="8588" y="1716"/>
                </a:cubicBezTo>
                <a:cubicBezTo>
                  <a:pt x="8715" y="1716"/>
                  <a:pt x="8838" y="1616"/>
                  <a:pt x="8838" y="1467"/>
                </a:cubicBezTo>
                <a:cubicBezTo>
                  <a:pt x="8838" y="1332"/>
                  <a:pt x="8728" y="1220"/>
                  <a:pt x="8590" y="1220"/>
                </a:cubicBezTo>
                <a:close/>
                <a:moveTo>
                  <a:pt x="9812" y="1220"/>
                </a:moveTo>
                <a:cubicBezTo>
                  <a:pt x="9590" y="1220"/>
                  <a:pt x="9480" y="1486"/>
                  <a:pt x="9637" y="1643"/>
                </a:cubicBezTo>
                <a:cubicBezTo>
                  <a:pt x="9686" y="1693"/>
                  <a:pt x="9747" y="1716"/>
                  <a:pt x="9808" y="1716"/>
                </a:cubicBezTo>
                <a:cubicBezTo>
                  <a:pt x="9934" y="1716"/>
                  <a:pt x="10057" y="1616"/>
                  <a:pt x="10057" y="1467"/>
                </a:cubicBezTo>
                <a:cubicBezTo>
                  <a:pt x="10057" y="1332"/>
                  <a:pt x="9947" y="1220"/>
                  <a:pt x="9812" y="1220"/>
                </a:cubicBezTo>
                <a:close/>
                <a:moveTo>
                  <a:pt x="11031" y="1220"/>
                </a:moveTo>
                <a:cubicBezTo>
                  <a:pt x="10809" y="1220"/>
                  <a:pt x="10699" y="1486"/>
                  <a:pt x="10856" y="1643"/>
                </a:cubicBezTo>
                <a:cubicBezTo>
                  <a:pt x="10906" y="1693"/>
                  <a:pt x="10968" y="1716"/>
                  <a:pt x="11028" y="1716"/>
                </a:cubicBezTo>
                <a:cubicBezTo>
                  <a:pt x="11155" y="1716"/>
                  <a:pt x="11276" y="1616"/>
                  <a:pt x="11276" y="1467"/>
                </a:cubicBezTo>
                <a:cubicBezTo>
                  <a:pt x="11276" y="1332"/>
                  <a:pt x="11166" y="1220"/>
                  <a:pt x="11031" y="1220"/>
                </a:cubicBezTo>
                <a:close/>
                <a:moveTo>
                  <a:pt x="12250" y="1220"/>
                </a:moveTo>
                <a:cubicBezTo>
                  <a:pt x="12031" y="1220"/>
                  <a:pt x="11921" y="1486"/>
                  <a:pt x="12075" y="1643"/>
                </a:cubicBezTo>
                <a:cubicBezTo>
                  <a:pt x="12125" y="1693"/>
                  <a:pt x="12187" y="1716"/>
                  <a:pt x="12248" y="1716"/>
                </a:cubicBezTo>
                <a:cubicBezTo>
                  <a:pt x="12375" y="1716"/>
                  <a:pt x="12498" y="1616"/>
                  <a:pt x="12498" y="1467"/>
                </a:cubicBezTo>
                <a:cubicBezTo>
                  <a:pt x="12498" y="1332"/>
                  <a:pt x="12385" y="1220"/>
                  <a:pt x="12250" y="1220"/>
                </a:cubicBezTo>
                <a:close/>
                <a:moveTo>
                  <a:pt x="13469" y="1220"/>
                </a:moveTo>
                <a:cubicBezTo>
                  <a:pt x="13250" y="1220"/>
                  <a:pt x="13140" y="1486"/>
                  <a:pt x="13294" y="1643"/>
                </a:cubicBezTo>
                <a:cubicBezTo>
                  <a:pt x="13344" y="1693"/>
                  <a:pt x="13406" y="1716"/>
                  <a:pt x="13467" y="1716"/>
                </a:cubicBezTo>
                <a:cubicBezTo>
                  <a:pt x="13595" y="1716"/>
                  <a:pt x="13717" y="1616"/>
                  <a:pt x="13717" y="1467"/>
                </a:cubicBezTo>
                <a:cubicBezTo>
                  <a:pt x="13717" y="1332"/>
                  <a:pt x="13604" y="1220"/>
                  <a:pt x="13469" y="1220"/>
                </a:cubicBezTo>
                <a:close/>
                <a:moveTo>
                  <a:pt x="14688" y="1220"/>
                </a:moveTo>
                <a:cubicBezTo>
                  <a:pt x="14469" y="1220"/>
                  <a:pt x="14359" y="1486"/>
                  <a:pt x="14513" y="1643"/>
                </a:cubicBezTo>
                <a:cubicBezTo>
                  <a:pt x="14563" y="1693"/>
                  <a:pt x="14625" y="1716"/>
                  <a:pt x="14686" y="1716"/>
                </a:cubicBezTo>
                <a:cubicBezTo>
                  <a:pt x="14814" y="1716"/>
                  <a:pt x="14936" y="1616"/>
                  <a:pt x="14936" y="1467"/>
                </a:cubicBezTo>
                <a:cubicBezTo>
                  <a:pt x="14936" y="1332"/>
                  <a:pt x="14826" y="1220"/>
                  <a:pt x="14688" y="1220"/>
                </a:cubicBezTo>
                <a:close/>
                <a:moveTo>
                  <a:pt x="15907" y="1220"/>
                </a:moveTo>
                <a:cubicBezTo>
                  <a:pt x="15688" y="1220"/>
                  <a:pt x="15578" y="1486"/>
                  <a:pt x="15735" y="1643"/>
                </a:cubicBezTo>
                <a:cubicBezTo>
                  <a:pt x="15785" y="1693"/>
                  <a:pt x="15846" y="1716"/>
                  <a:pt x="15906" y="1716"/>
                </a:cubicBezTo>
                <a:cubicBezTo>
                  <a:pt x="16033" y="1716"/>
                  <a:pt x="16155" y="1616"/>
                  <a:pt x="16155" y="1467"/>
                </a:cubicBezTo>
                <a:cubicBezTo>
                  <a:pt x="16155" y="1332"/>
                  <a:pt x="16045" y="1220"/>
                  <a:pt x="15907" y="1220"/>
                </a:cubicBezTo>
                <a:close/>
                <a:moveTo>
                  <a:pt x="17127" y="1220"/>
                </a:moveTo>
                <a:cubicBezTo>
                  <a:pt x="16907" y="1220"/>
                  <a:pt x="16797" y="1486"/>
                  <a:pt x="16954" y="1643"/>
                </a:cubicBezTo>
                <a:cubicBezTo>
                  <a:pt x="17004" y="1693"/>
                  <a:pt x="17065" y="1716"/>
                  <a:pt x="17125" y="1716"/>
                </a:cubicBezTo>
                <a:cubicBezTo>
                  <a:pt x="17252" y="1716"/>
                  <a:pt x="17374" y="1616"/>
                  <a:pt x="17374" y="1467"/>
                </a:cubicBezTo>
                <a:cubicBezTo>
                  <a:pt x="17374" y="1332"/>
                  <a:pt x="17264" y="1220"/>
                  <a:pt x="17127" y="1220"/>
                </a:cubicBezTo>
                <a:close/>
                <a:moveTo>
                  <a:pt x="18349" y="1220"/>
                </a:moveTo>
                <a:cubicBezTo>
                  <a:pt x="18126" y="1220"/>
                  <a:pt x="18017" y="1486"/>
                  <a:pt x="18173" y="1643"/>
                </a:cubicBezTo>
                <a:cubicBezTo>
                  <a:pt x="18223" y="1693"/>
                  <a:pt x="18284" y="1716"/>
                  <a:pt x="18344" y="1716"/>
                </a:cubicBezTo>
                <a:cubicBezTo>
                  <a:pt x="18471" y="1716"/>
                  <a:pt x="18593" y="1616"/>
                  <a:pt x="18593" y="1467"/>
                </a:cubicBezTo>
                <a:cubicBezTo>
                  <a:pt x="18593" y="1332"/>
                  <a:pt x="18483" y="1220"/>
                  <a:pt x="18349" y="1220"/>
                </a:cubicBezTo>
                <a:close/>
                <a:moveTo>
                  <a:pt x="19568" y="1220"/>
                </a:moveTo>
                <a:cubicBezTo>
                  <a:pt x="19345" y="1220"/>
                  <a:pt x="19236" y="1486"/>
                  <a:pt x="19392" y="1643"/>
                </a:cubicBezTo>
                <a:cubicBezTo>
                  <a:pt x="19443" y="1693"/>
                  <a:pt x="19504" y="1716"/>
                  <a:pt x="19564" y="1716"/>
                </a:cubicBezTo>
                <a:cubicBezTo>
                  <a:pt x="19691" y="1716"/>
                  <a:pt x="19812" y="1616"/>
                  <a:pt x="19812" y="1467"/>
                </a:cubicBezTo>
                <a:cubicBezTo>
                  <a:pt x="19812" y="1332"/>
                  <a:pt x="19703" y="1220"/>
                  <a:pt x="19568" y="1220"/>
                </a:cubicBezTo>
                <a:close/>
                <a:moveTo>
                  <a:pt x="20787" y="1220"/>
                </a:moveTo>
                <a:cubicBezTo>
                  <a:pt x="20567" y="1220"/>
                  <a:pt x="20458" y="1486"/>
                  <a:pt x="20611" y="1643"/>
                </a:cubicBezTo>
                <a:cubicBezTo>
                  <a:pt x="20662" y="1693"/>
                  <a:pt x="20724" y="1716"/>
                  <a:pt x="20784" y="1716"/>
                </a:cubicBezTo>
                <a:cubicBezTo>
                  <a:pt x="20912" y="1716"/>
                  <a:pt x="21034" y="1616"/>
                  <a:pt x="21034" y="1467"/>
                </a:cubicBezTo>
                <a:cubicBezTo>
                  <a:pt x="21034" y="1332"/>
                  <a:pt x="20922" y="1220"/>
                  <a:pt x="20787" y="1220"/>
                </a:cubicBezTo>
                <a:close/>
                <a:moveTo>
                  <a:pt x="22006" y="1220"/>
                </a:moveTo>
                <a:cubicBezTo>
                  <a:pt x="21786" y="1220"/>
                  <a:pt x="21677" y="1486"/>
                  <a:pt x="21830" y="1643"/>
                </a:cubicBezTo>
                <a:cubicBezTo>
                  <a:pt x="21881" y="1693"/>
                  <a:pt x="21943" y="1716"/>
                  <a:pt x="22003" y="1716"/>
                </a:cubicBezTo>
                <a:cubicBezTo>
                  <a:pt x="22131" y="1716"/>
                  <a:pt x="22253" y="1616"/>
                  <a:pt x="22253" y="1467"/>
                </a:cubicBezTo>
                <a:cubicBezTo>
                  <a:pt x="22253" y="1332"/>
                  <a:pt x="22141" y="1220"/>
                  <a:pt x="22006" y="1220"/>
                </a:cubicBezTo>
                <a:close/>
                <a:moveTo>
                  <a:pt x="23225" y="1220"/>
                </a:moveTo>
                <a:cubicBezTo>
                  <a:pt x="23006" y="1220"/>
                  <a:pt x="22896" y="1486"/>
                  <a:pt x="23049" y="1643"/>
                </a:cubicBezTo>
                <a:cubicBezTo>
                  <a:pt x="23100" y="1693"/>
                  <a:pt x="23162" y="1716"/>
                  <a:pt x="23222" y="1716"/>
                </a:cubicBezTo>
                <a:cubicBezTo>
                  <a:pt x="23350" y="1716"/>
                  <a:pt x="23472" y="1616"/>
                  <a:pt x="23472" y="1467"/>
                </a:cubicBezTo>
                <a:cubicBezTo>
                  <a:pt x="23472" y="1332"/>
                  <a:pt x="23363" y="1220"/>
                  <a:pt x="23225" y="1220"/>
                </a:cubicBezTo>
                <a:close/>
                <a:moveTo>
                  <a:pt x="24444" y="1220"/>
                </a:moveTo>
                <a:cubicBezTo>
                  <a:pt x="24225" y="1220"/>
                  <a:pt x="24115" y="1486"/>
                  <a:pt x="24272" y="1643"/>
                </a:cubicBezTo>
                <a:cubicBezTo>
                  <a:pt x="24321" y="1693"/>
                  <a:pt x="24382" y="1716"/>
                  <a:pt x="24442" y="1716"/>
                </a:cubicBezTo>
                <a:cubicBezTo>
                  <a:pt x="24569" y="1716"/>
                  <a:pt x="24692" y="1616"/>
                  <a:pt x="24692" y="1467"/>
                </a:cubicBezTo>
                <a:cubicBezTo>
                  <a:pt x="24692" y="1332"/>
                  <a:pt x="24582" y="1220"/>
                  <a:pt x="24444" y="1220"/>
                </a:cubicBezTo>
                <a:close/>
                <a:moveTo>
                  <a:pt x="25663" y="1220"/>
                </a:moveTo>
                <a:cubicBezTo>
                  <a:pt x="25444" y="1220"/>
                  <a:pt x="25334" y="1486"/>
                  <a:pt x="25491" y="1643"/>
                </a:cubicBezTo>
                <a:cubicBezTo>
                  <a:pt x="25540" y="1693"/>
                  <a:pt x="25601" y="1716"/>
                  <a:pt x="25661" y="1716"/>
                </a:cubicBezTo>
                <a:cubicBezTo>
                  <a:pt x="25788" y="1716"/>
                  <a:pt x="25911" y="1616"/>
                  <a:pt x="25911" y="1467"/>
                </a:cubicBezTo>
                <a:cubicBezTo>
                  <a:pt x="25911" y="1332"/>
                  <a:pt x="25801" y="1220"/>
                  <a:pt x="25663" y="1220"/>
                </a:cubicBezTo>
                <a:close/>
                <a:moveTo>
                  <a:pt x="26885" y="1220"/>
                </a:moveTo>
                <a:cubicBezTo>
                  <a:pt x="26663" y="1220"/>
                  <a:pt x="26553" y="1486"/>
                  <a:pt x="26710" y="1643"/>
                </a:cubicBezTo>
                <a:cubicBezTo>
                  <a:pt x="26759" y="1693"/>
                  <a:pt x="26820" y="1716"/>
                  <a:pt x="26881" y="1716"/>
                </a:cubicBezTo>
                <a:cubicBezTo>
                  <a:pt x="27007" y="1716"/>
                  <a:pt x="27130" y="1616"/>
                  <a:pt x="27130" y="1467"/>
                </a:cubicBezTo>
                <a:cubicBezTo>
                  <a:pt x="27130" y="1332"/>
                  <a:pt x="27020" y="1220"/>
                  <a:pt x="26885" y="1220"/>
                </a:cubicBezTo>
                <a:close/>
                <a:moveTo>
                  <a:pt x="28104" y="1220"/>
                </a:moveTo>
                <a:cubicBezTo>
                  <a:pt x="27885" y="1220"/>
                  <a:pt x="27772" y="1486"/>
                  <a:pt x="27929" y="1643"/>
                </a:cubicBezTo>
                <a:cubicBezTo>
                  <a:pt x="27979" y="1693"/>
                  <a:pt x="28041" y="1716"/>
                  <a:pt x="28101" y="1716"/>
                </a:cubicBezTo>
                <a:cubicBezTo>
                  <a:pt x="28228" y="1716"/>
                  <a:pt x="28349" y="1616"/>
                  <a:pt x="28349" y="1467"/>
                </a:cubicBezTo>
                <a:cubicBezTo>
                  <a:pt x="28349" y="1332"/>
                  <a:pt x="28239" y="1220"/>
                  <a:pt x="28104" y="1220"/>
                </a:cubicBezTo>
                <a:close/>
                <a:moveTo>
                  <a:pt x="29323" y="1220"/>
                </a:moveTo>
                <a:cubicBezTo>
                  <a:pt x="29104" y="1220"/>
                  <a:pt x="28994" y="1486"/>
                  <a:pt x="29148" y="1643"/>
                </a:cubicBezTo>
                <a:cubicBezTo>
                  <a:pt x="29198" y="1693"/>
                  <a:pt x="29260" y="1716"/>
                  <a:pt x="29321" y="1716"/>
                </a:cubicBezTo>
                <a:cubicBezTo>
                  <a:pt x="29448" y="1716"/>
                  <a:pt x="29571" y="1616"/>
                  <a:pt x="29571" y="1467"/>
                </a:cubicBezTo>
                <a:cubicBezTo>
                  <a:pt x="29571" y="1332"/>
                  <a:pt x="29458" y="1220"/>
                  <a:pt x="29323" y="1220"/>
                </a:cubicBezTo>
                <a:close/>
                <a:moveTo>
                  <a:pt x="30542" y="1220"/>
                </a:moveTo>
                <a:cubicBezTo>
                  <a:pt x="30323" y="1220"/>
                  <a:pt x="30213" y="1486"/>
                  <a:pt x="30367" y="1643"/>
                </a:cubicBezTo>
                <a:cubicBezTo>
                  <a:pt x="30417" y="1693"/>
                  <a:pt x="30479" y="1716"/>
                  <a:pt x="30540" y="1716"/>
                </a:cubicBezTo>
                <a:cubicBezTo>
                  <a:pt x="30667" y="1716"/>
                  <a:pt x="30790" y="1616"/>
                  <a:pt x="30790" y="1467"/>
                </a:cubicBezTo>
                <a:cubicBezTo>
                  <a:pt x="30790" y="1332"/>
                  <a:pt x="30677" y="1220"/>
                  <a:pt x="30542" y="1220"/>
                </a:cubicBezTo>
                <a:close/>
                <a:moveTo>
                  <a:pt x="31761" y="1220"/>
                </a:moveTo>
                <a:cubicBezTo>
                  <a:pt x="31542" y="1220"/>
                  <a:pt x="31432" y="1486"/>
                  <a:pt x="31586" y="1643"/>
                </a:cubicBezTo>
                <a:cubicBezTo>
                  <a:pt x="31636" y="1693"/>
                  <a:pt x="31698" y="1716"/>
                  <a:pt x="31759" y="1716"/>
                </a:cubicBezTo>
                <a:cubicBezTo>
                  <a:pt x="31887" y="1716"/>
                  <a:pt x="32009" y="1616"/>
                  <a:pt x="32009" y="1467"/>
                </a:cubicBezTo>
                <a:cubicBezTo>
                  <a:pt x="32009" y="1332"/>
                  <a:pt x="31899" y="1220"/>
                  <a:pt x="31761" y="1220"/>
                </a:cubicBezTo>
                <a:close/>
                <a:moveTo>
                  <a:pt x="32980" y="1220"/>
                </a:moveTo>
                <a:cubicBezTo>
                  <a:pt x="32761" y="1220"/>
                  <a:pt x="32651" y="1486"/>
                  <a:pt x="32808" y="1643"/>
                </a:cubicBezTo>
                <a:cubicBezTo>
                  <a:pt x="32858" y="1693"/>
                  <a:pt x="32919" y="1716"/>
                  <a:pt x="32979" y="1716"/>
                </a:cubicBezTo>
                <a:cubicBezTo>
                  <a:pt x="33106" y="1716"/>
                  <a:pt x="33228" y="1616"/>
                  <a:pt x="33228" y="1467"/>
                </a:cubicBezTo>
                <a:cubicBezTo>
                  <a:pt x="33228" y="1332"/>
                  <a:pt x="33118" y="1220"/>
                  <a:pt x="32980" y="1220"/>
                </a:cubicBezTo>
                <a:close/>
                <a:moveTo>
                  <a:pt x="54" y="2442"/>
                </a:moveTo>
                <a:cubicBezTo>
                  <a:pt x="38" y="2442"/>
                  <a:pt x="19" y="2442"/>
                  <a:pt x="0" y="2445"/>
                </a:cubicBezTo>
                <a:lnTo>
                  <a:pt x="0" y="2928"/>
                </a:lnTo>
                <a:cubicBezTo>
                  <a:pt x="18" y="2931"/>
                  <a:pt x="36" y="2933"/>
                  <a:pt x="53" y="2933"/>
                </a:cubicBezTo>
                <a:cubicBezTo>
                  <a:pt x="177" y="2933"/>
                  <a:pt x="285" y="2841"/>
                  <a:pt x="301" y="2714"/>
                </a:cubicBezTo>
                <a:cubicBezTo>
                  <a:pt x="317" y="2567"/>
                  <a:pt x="201" y="2442"/>
                  <a:pt x="54" y="2442"/>
                </a:cubicBezTo>
                <a:close/>
                <a:moveTo>
                  <a:pt x="1276" y="2442"/>
                </a:moveTo>
                <a:cubicBezTo>
                  <a:pt x="1053" y="2442"/>
                  <a:pt x="944" y="2705"/>
                  <a:pt x="1100" y="2862"/>
                </a:cubicBezTo>
                <a:cubicBezTo>
                  <a:pt x="1150" y="2912"/>
                  <a:pt x="1211" y="2935"/>
                  <a:pt x="1271" y="2935"/>
                </a:cubicBezTo>
                <a:cubicBezTo>
                  <a:pt x="1398" y="2935"/>
                  <a:pt x="1520" y="2835"/>
                  <a:pt x="1520" y="2686"/>
                </a:cubicBezTo>
                <a:cubicBezTo>
                  <a:pt x="1520" y="2551"/>
                  <a:pt x="1410" y="2442"/>
                  <a:pt x="1276" y="2442"/>
                </a:cubicBezTo>
                <a:close/>
                <a:moveTo>
                  <a:pt x="2495" y="2442"/>
                </a:moveTo>
                <a:cubicBezTo>
                  <a:pt x="2272" y="2442"/>
                  <a:pt x="2163" y="2705"/>
                  <a:pt x="2319" y="2862"/>
                </a:cubicBezTo>
                <a:cubicBezTo>
                  <a:pt x="2370" y="2912"/>
                  <a:pt x="2431" y="2935"/>
                  <a:pt x="2491" y="2935"/>
                </a:cubicBezTo>
                <a:cubicBezTo>
                  <a:pt x="2618" y="2935"/>
                  <a:pt x="2739" y="2835"/>
                  <a:pt x="2739" y="2686"/>
                </a:cubicBezTo>
                <a:cubicBezTo>
                  <a:pt x="2739" y="2551"/>
                  <a:pt x="2630" y="2442"/>
                  <a:pt x="2495" y="2442"/>
                </a:cubicBezTo>
                <a:close/>
                <a:moveTo>
                  <a:pt x="3714" y="2442"/>
                </a:moveTo>
                <a:cubicBezTo>
                  <a:pt x="3494" y="2442"/>
                  <a:pt x="3385" y="2705"/>
                  <a:pt x="3538" y="2862"/>
                </a:cubicBezTo>
                <a:cubicBezTo>
                  <a:pt x="3589" y="2912"/>
                  <a:pt x="3651" y="2935"/>
                  <a:pt x="3711" y="2935"/>
                </a:cubicBezTo>
                <a:cubicBezTo>
                  <a:pt x="3839" y="2935"/>
                  <a:pt x="3961" y="2835"/>
                  <a:pt x="3961" y="2686"/>
                </a:cubicBezTo>
                <a:cubicBezTo>
                  <a:pt x="3961" y="2551"/>
                  <a:pt x="3849" y="2442"/>
                  <a:pt x="3714" y="2442"/>
                </a:cubicBezTo>
                <a:close/>
                <a:moveTo>
                  <a:pt x="4933" y="2442"/>
                </a:moveTo>
                <a:cubicBezTo>
                  <a:pt x="4713" y="2442"/>
                  <a:pt x="4604" y="2705"/>
                  <a:pt x="4757" y="2862"/>
                </a:cubicBezTo>
                <a:cubicBezTo>
                  <a:pt x="4808" y="2912"/>
                  <a:pt x="4870" y="2935"/>
                  <a:pt x="4930" y="2935"/>
                </a:cubicBezTo>
                <a:cubicBezTo>
                  <a:pt x="5058" y="2935"/>
                  <a:pt x="5180" y="2835"/>
                  <a:pt x="5180" y="2686"/>
                </a:cubicBezTo>
                <a:cubicBezTo>
                  <a:pt x="5180" y="2551"/>
                  <a:pt x="5068" y="2442"/>
                  <a:pt x="4933" y="2442"/>
                </a:cubicBezTo>
                <a:close/>
                <a:moveTo>
                  <a:pt x="34200" y="2442"/>
                </a:moveTo>
                <a:cubicBezTo>
                  <a:pt x="33980" y="2442"/>
                  <a:pt x="33870" y="2705"/>
                  <a:pt x="34027" y="2862"/>
                </a:cubicBezTo>
                <a:cubicBezTo>
                  <a:pt x="34077" y="2912"/>
                  <a:pt x="34138" y="2935"/>
                  <a:pt x="34198" y="2935"/>
                </a:cubicBezTo>
                <a:cubicBezTo>
                  <a:pt x="34325" y="2935"/>
                  <a:pt x="34447" y="2835"/>
                  <a:pt x="34447" y="2686"/>
                </a:cubicBezTo>
                <a:cubicBezTo>
                  <a:pt x="34447" y="2551"/>
                  <a:pt x="34337" y="2442"/>
                  <a:pt x="34200" y="2442"/>
                </a:cubicBezTo>
                <a:close/>
                <a:moveTo>
                  <a:pt x="6152" y="2442"/>
                </a:moveTo>
                <a:cubicBezTo>
                  <a:pt x="5933" y="2442"/>
                  <a:pt x="5823" y="2705"/>
                  <a:pt x="5976" y="2862"/>
                </a:cubicBezTo>
                <a:cubicBezTo>
                  <a:pt x="6027" y="2913"/>
                  <a:pt x="6090" y="2935"/>
                  <a:pt x="6151" y="2935"/>
                </a:cubicBezTo>
                <a:cubicBezTo>
                  <a:pt x="6278" y="2935"/>
                  <a:pt x="6399" y="2837"/>
                  <a:pt x="6399" y="2686"/>
                </a:cubicBezTo>
                <a:cubicBezTo>
                  <a:pt x="6399" y="2551"/>
                  <a:pt x="6290" y="2442"/>
                  <a:pt x="6152" y="2442"/>
                </a:cubicBezTo>
                <a:close/>
                <a:moveTo>
                  <a:pt x="7371" y="2442"/>
                </a:moveTo>
                <a:cubicBezTo>
                  <a:pt x="7152" y="2442"/>
                  <a:pt x="7042" y="2705"/>
                  <a:pt x="7199" y="2862"/>
                </a:cubicBezTo>
                <a:cubicBezTo>
                  <a:pt x="7248" y="2913"/>
                  <a:pt x="7310" y="2935"/>
                  <a:pt x="7371" y="2935"/>
                </a:cubicBezTo>
                <a:cubicBezTo>
                  <a:pt x="7497" y="2935"/>
                  <a:pt x="7619" y="2837"/>
                  <a:pt x="7619" y="2686"/>
                </a:cubicBezTo>
                <a:cubicBezTo>
                  <a:pt x="7619" y="2551"/>
                  <a:pt x="7509" y="2442"/>
                  <a:pt x="7371" y="2442"/>
                </a:cubicBezTo>
                <a:close/>
                <a:moveTo>
                  <a:pt x="8590" y="2442"/>
                </a:moveTo>
                <a:cubicBezTo>
                  <a:pt x="8371" y="2442"/>
                  <a:pt x="8261" y="2705"/>
                  <a:pt x="8418" y="2862"/>
                </a:cubicBezTo>
                <a:cubicBezTo>
                  <a:pt x="8467" y="2913"/>
                  <a:pt x="8529" y="2935"/>
                  <a:pt x="8590" y="2935"/>
                </a:cubicBezTo>
                <a:cubicBezTo>
                  <a:pt x="8716" y="2935"/>
                  <a:pt x="8838" y="2837"/>
                  <a:pt x="8838" y="2686"/>
                </a:cubicBezTo>
                <a:cubicBezTo>
                  <a:pt x="8838" y="2551"/>
                  <a:pt x="8728" y="2442"/>
                  <a:pt x="8590" y="2442"/>
                </a:cubicBezTo>
                <a:close/>
                <a:moveTo>
                  <a:pt x="9812" y="2442"/>
                </a:moveTo>
                <a:cubicBezTo>
                  <a:pt x="9590" y="2442"/>
                  <a:pt x="9480" y="2705"/>
                  <a:pt x="9637" y="2862"/>
                </a:cubicBezTo>
                <a:cubicBezTo>
                  <a:pt x="9687" y="2913"/>
                  <a:pt x="9748" y="2935"/>
                  <a:pt x="9809" y="2935"/>
                </a:cubicBezTo>
                <a:cubicBezTo>
                  <a:pt x="9935" y="2935"/>
                  <a:pt x="10057" y="2837"/>
                  <a:pt x="10057" y="2686"/>
                </a:cubicBezTo>
                <a:cubicBezTo>
                  <a:pt x="10057" y="2551"/>
                  <a:pt x="9947" y="2442"/>
                  <a:pt x="9812" y="2442"/>
                </a:cubicBezTo>
                <a:close/>
                <a:moveTo>
                  <a:pt x="11031" y="2442"/>
                </a:moveTo>
                <a:cubicBezTo>
                  <a:pt x="10809" y="2442"/>
                  <a:pt x="10699" y="2705"/>
                  <a:pt x="10856" y="2862"/>
                </a:cubicBezTo>
                <a:cubicBezTo>
                  <a:pt x="10907" y="2913"/>
                  <a:pt x="10969" y="2935"/>
                  <a:pt x="11029" y="2935"/>
                </a:cubicBezTo>
                <a:cubicBezTo>
                  <a:pt x="11156" y="2935"/>
                  <a:pt x="11276" y="2837"/>
                  <a:pt x="11276" y="2686"/>
                </a:cubicBezTo>
                <a:cubicBezTo>
                  <a:pt x="11276" y="2551"/>
                  <a:pt x="11166" y="2442"/>
                  <a:pt x="11031" y="2442"/>
                </a:cubicBezTo>
                <a:close/>
                <a:moveTo>
                  <a:pt x="12250" y="2442"/>
                </a:moveTo>
                <a:cubicBezTo>
                  <a:pt x="12031" y="2442"/>
                  <a:pt x="11921" y="2705"/>
                  <a:pt x="12075" y="2862"/>
                </a:cubicBezTo>
                <a:cubicBezTo>
                  <a:pt x="12126" y="2913"/>
                  <a:pt x="12188" y="2935"/>
                  <a:pt x="12249" y="2935"/>
                </a:cubicBezTo>
                <a:cubicBezTo>
                  <a:pt x="12376" y="2935"/>
                  <a:pt x="12498" y="2837"/>
                  <a:pt x="12498" y="2686"/>
                </a:cubicBezTo>
                <a:cubicBezTo>
                  <a:pt x="12498" y="2551"/>
                  <a:pt x="12385" y="2442"/>
                  <a:pt x="12250" y="2442"/>
                </a:cubicBezTo>
                <a:close/>
                <a:moveTo>
                  <a:pt x="13469" y="2442"/>
                </a:moveTo>
                <a:cubicBezTo>
                  <a:pt x="13250" y="2442"/>
                  <a:pt x="13140" y="2705"/>
                  <a:pt x="13294" y="2862"/>
                </a:cubicBezTo>
                <a:cubicBezTo>
                  <a:pt x="13345" y="2913"/>
                  <a:pt x="13407" y="2935"/>
                  <a:pt x="13468" y="2935"/>
                </a:cubicBezTo>
                <a:cubicBezTo>
                  <a:pt x="13595" y="2935"/>
                  <a:pt x="13717" y="2837"/>
                  <a:pt x="13717" y="2686"/>
                </a:cubicBezTo>
                <a:cubicBezTo>
                  <a:pt x="13717" y="2551"/>
                  <a:pt x="13604" y="2442"/>
                  <a:pt x="13469" y="2442"/>
                </a:cubicBezTo>
                <a:close/>
                <a:moveTo>
                  <a:pt x="14688" y="2442"/>
                </a:moveTo>
                <a:cubicBezTo>
                  <a:pt x="14469" y="2442"/>
                  <a:pt x="14359" y="2705"/>
                  <a:pt x="14513" y="2862"/>
                </a:cubicBezTo>
                <a:cubicBezTo>
                  <a:pt x="14564" y="2913"/>
                  <a:pt x="14626" y="2935"/>
                  <a:pt x="14687" y="2935"/>
                </a:cubicBezTo>
                <a:cubicBezTo>
                  <a:pt x="14814" y="2935"/>
                  <a:pt x="14936" y="2837"/>
                  <a:pt x="14936" y="2686"/>
                </a:cubicBezTo>
                <a:cubicBezTo>
                  <a:pt x="14936" y="2551"/>
                  <a:pt x="14826" y="2442"/>
                  <a:pt x="14688" y="2442"/>
                </a:cubicBezTo>
                <a:close/>
                <a:moveTo>
                  <a:pt x="15907" y="2442"/>
                </a:moveTo>
                <a:cubicBezTo>
                  <a:pt x="15688" y="2442"/>
                  <a:pt x="15578" y="2705"/>
                  <a:pt x="15735" y="2862"/>
                </a:cubicBezTo>
                <a:cubicBezTo>
                  <a:pt x="15785" y="2913"/>
                  <a:pt x="15847" y="2935"/>
                  <a:pt x="15907" y="2935"/>
                </a:cubicBezTo>
                <a:cubicBezTo>
                  <a:pt x="16033" y="2935"/>
                  <a:pt x="16155" y="2837"/>
                  <a:pt x="16155" y="2686"/>
                </a:cubicBezTo>
                <a:cubicBezTo>
                  <a:pt x="16155" y="2551"/>
                  <a:pt x="16045" y="2442"/>
                  <a:pt x="15907" y="2442"/>
                </a:cubicBezTo>
                <a:close/>
                <a:moveTo>
                  <a:pt x="17127" y="2442"/>
                </a:moveTo>
                <a:cubicBezTo>
                  <a:pt x="16907" y="2442"/>
                  <a:pt x="16797" y="2705"/>
                  <a:pt x="16954" y="2862"/>
                </a:cubicBezTo>
                <a:cubicBezTo>
                  <a:pt x="17004" y="2913"/>
                  <a:pt x="17066" y="2935"/>
                  <a:pt x="17126" y="2935"/>
                </a:cubicBezTo>
                <a:cubicBezTo>
                  <a:pt x="17253" y="2935"/>
                  <a:pt x="17374" y="2837"/>
                  <a:pt x="17374" y="2686"/>
                </a:cubicBezTo>
                <a:cubicBezTo>
                  <a:pt x="17374" y="2551"/>
                  <a:pt x="17264" y="2442"/>
                  <a:pt x="17127" y="2442"/>
                </a:cubicBezTo>
                <a:close/>
                <a:moveTo>
                  <a:pt x="18349" y="2442"/>
                </a:moveTo>
                <a:cubicBezTo>
                  <a:pt x="18126" y="2442"/>
                  <a:pt x="18017" y="2705"/>
                  <a:pt x="18173" y="2862"/>
                </a:cubicBezTo>
                <a:cubicBezTo>
                  <a:pt x="18223" y="2913"/>
                  <a:pt x="18285" y="2935"/>
                  <a:pt x="18345" y="2935"/>
                </a:cubicBezTo>
                <a:cubicBezTo>
                  <a:pt x="18472" y="2935"/>
                  <a:pt x="18593" y="2837"/>
                  <a:pt x="18593" y="2686"/>
                </a:cubicBezTo>
                <a:cubicBezTo>
                  <a:pt x="18593" y="2551"/>
                  <a:pt x="18483" y="2442"/>
                  <a:pt x="18349" y="2442"/>
                </a:cubicBezTo>
                <a:close/>
                <a:moveTo>
                  <a:pt x="19568" y="2442"/>
                </a:moveTo>
                <a:cubicBezTo>
                  <a:pt x="19345" y="2442"/>
                  <a:pt x="19236" y="2705"/>
                  <a:pt x="19392" y="2862"/>
                </a:cubicBezTo>
                <a:cubicBezTo>
                  <a:pt x="19443" y="2913"/>
                  <a:pt x="19505" y="2935"/>
                  <a:pt x="19566" y="2935"/>
                </a:cubicBezTo>
                <a:cubicBezTo>
                  <a:pt x="19692" y="2935"/>
                  <a:pt x="19812" y="2837"/>
                  <a:pt x="19812" y="2686"/>
                </a:cubicBezTo>
                <a:cubicBezTo>
                  <a:pt x="19812" y="2551"/>
                  <a:pt x="19703" y="2442"/>
                  <a:pt x="19568" y="2442"/>
                </a:cubicBezTo>
                <a:close/>
                <a:moveTo>
                  <a:pt x="20787" y="2442"/>
                </a:moveTo>
                <a:cubicBezTo>
                  <a:pt x="20567" y="2442"/>
                  <a:pt x="20458" y="2705"/>
                  <a:pt x="20611" y="2862"/>
                </a:cubicBezTo>
                <a:cubicBezTo>
                  <a:pt x="20662" y="2913"/>
                  <a:pt x="20725" y="2935"/>
                  <a:pt x="20786" y="2935"/>
                </a:cubicBezTo>
                <a:cubicBezTo>
                  <a:pt x="20913" y="2935"/>
                  <a:pt x="21034" y="2837"/>
                  <a:pt x="21034" y="2686"/>
                </a:cubicBezTo>
                <a:cubicBezTo>
                  <a:pt x="21034" y="2551"/>
                  <a:pt x="20922" y="2442"/>
                  <a:pt x="20787" y="2442"/>
                </a:cubicBezTo>
                <a:close/>
                <a:moveTo>
                  <a:pt x="22006" y="2442"/>
                </a:moveTo>
                <a:cubicBezTo>
                  <a:pt x="21786" y="2442"/>
                  <a:pt x="21677" y="2705"/>
                  <a:pt x="21830" y="2862"/>
                </a:cubicBezTo>
                <a:cubicBezTo>
                  <a:pt x="21881" y="2913"/>
                  <a:pt x="21944" y="2935"/>
                  <a:pt x="22005" y="2935"/>
                </a:cubicBezTo>
                <a:cubicBezTo>
                  <a:pt x="22132" y="2935"/>
                  <a:pt x="22253" y="2837"/>
                  <a:pt x="22253" y="2686"/>
                </a:cubicBezTo>
                <a:cubicBezTo>
                  <a:pt x="22253" y="2551"/>
                  <a:pt x="22141" y="2442"/>
                  <a:pt x="22006" y="2442"/>
                </a:cubicBezTo>
                <a:close/>
                <a:moveTo>
                  <a:pt x="23225" y="2442"/>
                </a:moveTo>
                <a:cubicBezTo>
                  <a:pt x="23006" y="2442"/>
                  <a:pt x="22896" y="2705"/>
                  <a:pt x="23049" y="2862"/>
                </a:cubicBezTo>
                <a:cubicBezTo>
                  <a:pt x="23100" y="2913"/>
                  <a:pt x="23163" y="2935"/>
                  <a:pt x="23224" y="2935"/>
                </a:cubicBezTo>
                <a:cubicBezTo>
                  <a:pt x="23351" y="2935"/>
                  <a:pt x="23472" y="2837"/>
                  <a:pt x="23472" y="2686"/>
                </a:cubicBezTo>
                <a:cubicBezTo>
                  <a:pt x="23472" y="2551"/>
                  <a:pt x="23363" y="2442"/>
                  <a:pt x="23225" y="2442"/>
                </a:cubicBezTo>
                <a:close/>
                <a:moveTo>
                  <a:pt x="24444" y="2442"/>
                </a:moveTo>
                <a:cubicBezTo>
                  <a:pt x="24225" y="2442"/>
                  <a:pt x="24115" y="2705"/>
                  <a:pt x="24272" y="2862"/>
                </a:cubicBezTo>
                <a:cubicBezTo>
                  <a:pt x="24321" y="2913"/>
                  <a:pt x="24383" y="2935"/>
                  <a:pt x="24444" y="2935"/>
                </a:cubicBezTo>
                <a:cubicBezTo>
                  <a:pt x="24570" y="2935"/>
                  <a:pt x="24692" y="2837"/>
                  <a:pt x="24692" y="2686"/>
                </a:cubicBezTo>
                <a:cubicBezTo>
                  <a:pt x="24692" y="2551"/>
                  <a:pt x="24582" y="2442"/>
                  <a:pt x="24444" y="2442"/>
                </a:cubicBezTo>
                <a:close/>
                <a:moveTo>
                  <a:pt x="25663" y="2442"/>
                </a:moveTo>
                <a:cubicBezTo>
                  <a:pt x="25444" y="2442"/>
                  <a:pt x="25334" y="2705"/>
                  <a:pt x="25491" y="2862"/>
                </a:cubicBezTo>
                <a:cubicBezTo>
                  <a:pt x="25540" y="2913"/>
                  <a:pt x="25602" y="2935"/>
                  <a:pt x="25663" y="2935"/>
                </a:cubicBezTo>
                <a:cubicBezTo>
                  <a:pt x="25789" y="2935"/>
                  <a:pt x="25911" y="2837"/>
                  <a:pt x="25911" y="2686"/>
                </a:cubicBezTo>
                <a:cubicBezTo>
                  <a:pt x="25911" y="2551"/>
                  <a:pt x="25801" y="2442"/>
                  <a:pt x="25663" y="2442"/>
                </a:cubicBezTo>
                <a:close/>
                <a:moveTo>
                  <a:pt x="26885" y="2442"/>
                </a:moveTo>
                <a:cubicBezTo>
                  <a:pt x="26663" y="2442"/>
                  <a:pt x="26553" y="2705"/>
                  <a:pt x="26710" y="2862"/>
                </a:cubicBezTo>
                <a:cubicBezTo>
                  <a:pt x="26760" y="2913"/>
                  <a:pt x="26821" y="2935"/>
                  <a:pt x="26882" y="2935"/>
                </a:cubicBezTo>
                <a:cubicBezTo>
                  <a:pt x="27008" y="2935"/>
                  <a:pt x="27130" y="2837"/>
                  <a:pt x="27130" y="2686"/>
                </a:cubicBezTo>
                <a:cubicBezTo>
                  <a:pt x="27130" y="2551"/>
                  <a:pt x="27020" y="2442"/>
                  <a:pt x="26885" y="2442"/>
                </a:cubicBezTo>
                <a:close/>
                <a:moveTo>
                  <a:pt x="28104" y="2442"/>
                </a:moveTo>
                <a:cubicBezTo>
                  <a:pt x="27885" y="2442"/>
                  <a:pt x="27772" y="2705"/>
                  <a:pt x="27929" y="2862"/>
                </a:cubicBezTo>
                <a:cubicBezTo>
                  <a:pt x="27980" y="2913"/>
                  <a:pt x="28042" y="2935"/>
                  <a:pt x="28102" y="2935"/>
                </a:cubicBezTo>
                <a:cubicBezTo>
                  <a:pt x="28229" y="2935"/>
                  <a:pt x="28349" y="2837"/>
                  <a:pt x="28349" y="2686"/>
                </a:cubicBezTo>
                <a:cubicBezTo>
                  <a:pt x="28349" y="2551"/>
                  <a:pt x="28239" y="2442"/>
                  <a:pt x="28104" y="2442"/>
                </a:cubicBezTo>
                <a:close/>
                <a:moveTo>
                  <a:pt x="29323" y="2442"/>
                </a:moveTo>
                <a:cubicBezTo>
                  <a:pt x="29104" y="2442"/>
                  <a:pt x="28994" y="2705"/>
                  <a:pt x="29148" y="2862"/>
                </a:cubicBezTo>
                <a:cubicBezTo>
                  <a:pt x="29199" y="2913"/>
                  <a:pt x="29261" y="2935"/>
                  <a:pt x="29322" y="2935"/>
                </a:cubicBezTo>
                <a:cubicBezTo>
                  <a:pt x="29449" y="2935"/>
                  <a:pt x="29571" y="2837"/>
                  <a:pt x="29571" y="2686"/>
                </a:cubicBezTo>
                <a:cubicBezTo>
                  <a:pt x="29571" y="2551"/>
                  <a:pt x="29458" y="2442"/>
                  <a:pt x="29323" y="2442"/>
                </a:cubicBezTo>
                <a:close/>
                <a:moveTo>
                  <a:pt x="30542" y="2442"/>
                </a:moveTo>
                <a:cubicBezTo>
                  <a:pt x="30323" y="2442"/>
                  <a:pt x="30213" y="2705"/>
                  <a:pt x="30367" y="2862"/>
                </a:cubicBezTo>
                <a:cubicBezTo>
                  <a:pt x="30418" y="2913"/>
                  <a:pt x="30480" y="2935"/>
                  <a:pt x="30541" y="2935"/>
                </a:cubicBezTo>
                <a:cubicBezTo>
                  <a:pt x="30668" y="2935"/>
                  <a:pt x="30790" y="2837"/>
                  <a:pt x="30790" y="2686"/>
                </a:cubicBezTo>
                <a:cubicBezTo>
                  <a:pt x="30790" y="2551"/>
                  <a:pt x="30677" y="2442"/>
                  <a:pt x="30542" y="2442"/>
                </a:cubicBezTo>
                <a:close/>
                <a:moveTo>
                  <a:pt x="31761" y="2442"/>
                </a:moveTo>
                <a:cubicBezTo>
                  <a:pt x="31542" y="2442"/>
                  <a:pt x="31432" y="2705"/>
                  <a:pt x="31586" y="2862"/>
                </a:cubicBezTo>
                <a:cubicBezTo>
                  <a:pt x="31637" y="2913"/>
                  <a:pt x="31699" y="2935"/>
                  <a:pt x="31760" y="2935"/>
                </a:cubicBezTo>
                <a:cubicBezTo>
                  <a:pt x="31887" y="2935"/>
                  <a:pt x="32009" y="2837"/>
                  <a:pt x="32009" y="2686"/>
                </a:cubicBezTo>
                <a:cubicBezTo>
                  <a:pt x="32009" y="2551"/>
                  <a:pt x="31899" y="2442"/>
                  <a:pt x="31761" y="2442"/>
                </a:cubicBezTo>
                <a:close/>
                <a:moveTo>
                  <a:pt x="32980" y="2442"/>
                </a:moveTo>
                <a:cubicBezTo>
                  <a:pt x="32761" y="2442"/>
                  <a:pt x="32651" y="2705"/>
                  <a:pt x="32808" y="2862"/>
                </a:cubicBezTo>
                <a:cubicBezTo>
                  <a:pt x="32858" y="2913"/>
                  <a:pt x="32920" y="2935"/>
                  <a:pt x="32980" y="2935"/>
                </a:cubicBezTo>
                <a:cubicBezTo>
                  <a:pt x="33106" y="2935"/>
                  <a:pt x="33228" y="2837"/>
                  <a:pt x="33228" y="2686"/>
                </a:cubicBezTo>
                <a:cubicBezTo>
                  <a:pt x="33228" y="2551"/>
                  <a:pt x="33118" y="2442"/>
                  <a:pt x="32980" y="2442"/>
                </a:cubicBezTo>
                <a:close/>
                <a:moveTo>
                  <a:pt x="54" y="3661"/>
                </a:moveTo>
                <a:cubicBezTo>
                  <a:pt x="38" y="3661"/>
                  <a:pt x="19" y="3661"/>
                  <a:pt x="0" y="3667"/>
                </a:cubicBezTo>
                <a:lnTo>
                  <a:pt x="0" y="4147"/>
                </a:lnTo>
                <a:cubicBezTo>
                  <a:pt x="18" y="4150"/>
                  <a:pt x="36" y="4152"/>
                  <a:pt x="53" y="4152"/>
                </a:cubicBezTo>
                <a:cubicBezTo>
                  <a:pt x="177" y="4152"/>
                  <a:pt x="285" y="4060"/>
                  <a:pt x="301" y="3933"/>
                </a:cubicBezTo>
                <a:cubicBezTo>
                  <a:pt x="317" y="3786"/>
                  <a:pt x="201" y="3661"/>
                  <a:pt x="54" y="3661"/>
                </a:cubicBezTo>
                <a:close/>
                <a:moveTo>
                  <a:pt x="34200" y="3661"/>
                </a:moveTo>
                <a:cubicBezTo>
                  <a:pt x="34033" y="3661"/>
                  <a:pt x="33914" y="3821"/>
                  <a:pt x="33964" y="3977"/>
                </a:cubicBezTo>
                <a:cubicBezTo>
                  <a:pt x="33997" y="4088"/>
                  <a:pt x="34098" y="4153"/>
                  <a:pt x="34202" y="4153"/>
                </a:cubicBezTo>
                <a:cubicBezTo>
                  <a:pt x="34249" y="4153"/>
                  <a:pt x="34296" y="4140"/>
                  <a:pt x="34337" y="4112"/>
                </a:cubicBezTo>
                <a:cubicBezTo>
                  <a:pt x="34369" y="4012"/>
                  <a:pt x="34397" y="3912"/>
                  <a:pt x="34425" y="3805"/>
                </a:cubicBezTo>
                <a:cubicBezTo>
                  <a:pt x="34388" y="3717"/>
                  <a:pt x="34297" y="3661"/>
                  <a:pt x="34200" y="3661"/>
                </a:cubicBezTo>
                <a:close/>
                <a:moveTo>
                  <a:pt x="1276" y="3661"/>
                </a:moveTo>
                <a:cubicBezTo>
                  <a:pt x="1053" y="3661"/>
                  <a:pt x="944" y="3927"/>
                  <a:pt x="1100" y="4081"/>
                </a:cubicBezTo>
                <a:cubicBezTo>
                  <a:pt x="1150" y="4132"/>
                  <a:pt x="1212" y="4154"/>
                  <a:pt x="1272" y="4154"/>
                </a:cubicBezTo>
                <a:cubicBezTo>
                  <a:pt x="1399" y="4154"/>
                  <a:pt x="1520" y="4056"/>
                  <a:pt x="1520" y="3905"/>
                </a:cubicBezTo>
                <a:cubicBezTo>
                  <a:pt x="1520" y="3771"/>
                  <a:pt x="1410" y="3661"/>
                  <a:pt x="1276" y="3661"/>
                </a:cubicBezTo>
                <a:close/>
                <a:moveTo>
                  <a:pt x="2495" y="3661"/>
                </a:moveTo>
                <a:cubicBezTo>
                  <a:pt x="2272" y="3661"/>
                  <a:pt x="2163" y="3927"/>
                  <a:pt x="2319" y="4081"/>
                </a:cubicBezTo>
                <a:cubicBezTo>
                  <a:pt x="2370" y="4132"/>
                  <a:pt x="2432" y="4154"/>
                  <a:pt x="2493" y="4154"/>
                </a:cubicBezTo>
                <a:cubicBezTo>
                  <a:pt x="2619" y="4154"/>
                  <a:pt x="2739" y="4056"/>
                  <a:pt x="2739" y="3905"/>
                </a:cubicBezTo>
                <a:cubicBezTo>
                  <a:pt x="2739" y="3771"/>
                  <a:pt x="2630" y="3661"/>
                  <a:pt x="2495" y="3661"/>
                </a:cubicBezTo>
                <a:close/>
                <a:moveTo>
                  <a:pt x="3714" y="3661"/>
                </a:moveTo>
                <a:cubicBezTo>
                  <a:pt x="3494" y="3661"/>
                  <a:pt x="3385" y="3927"/>
                  <a:pt x="3538" y="4081"/>
                </a:cubicBezTo>
                <a:cubicBezTo>
                  <a:pt x="3589" y="4132"/>
                  <a:pt x="3652" y="4154"/>
                  <a:pt x="3713" y="4154"/>
                </a:cubicBezTo>
                <a:cubicBezTo>
                  <a:pt x="3840" y="4154"/>
                  <a:pt x="3961" y="4056"/>
                  <a:pt x="3961" y="3905"/>
                </a:cubicBezTo>
                <a:cubicBezTo>
                  <a:pt x="3961" y="3771"/>
                  <a:pt x="3849" y="3661"/>
                  <a:pt x="3714" y="3661"/>
                </a:cubicBezTo>
                <a:close/>
                <a:moveTo>
                  <a:pt x="4933" y="3661"/>
                </a:moveTo>
                <a:cubicBezTo>
                  <a:pt x="4713" y="3661"/>
                  <a:pt x="4604" y="3927"/>
                  <a:pt x="4757" y="4081"/>
                </a:cubicBezTo>
                <a:cubicBezTo>
                  <a:pt x="4808" y="4132"/>
                  <a:pt x="4871" y="4154"/>
                  <a:pt x="4932" y="4154"/>
                </a:cubicBezTo>
                <a:cubicBezTo>
                  <a:pt x="5059" y="4154"/>
                  <a:pt x="5180" y="4056"/>
                  <a:pt x="5180" y="3905"/>
                </a:cubicBezTo>
                <a:cubicBezTo>
                  <a:pt x="5180" y="3771"/>
                  <a:pt x="5068" y="3661"/>
                  <a:pt x="4933" y="3661"/>
                </a:cubicBezTo>
                <a:close/>
                <a:moveTo>
                  <a:pt x="6152" y="3661"/>
                </a:moveTo>
                <a:cubicBezTo>
                  <a:pt x="5933" y="3661"/>
                  <a:pt x="5823" y="3927"/>
                  <a:pt x="5976" y="4081"/>
                </a:cubicBezTo>
                <a:cubicBezTo>
                  <a:pt x="6027" y="4132"/>
                  <a:pt x="6090" y="4155"/>
                  <a:pt x="6151" y="4155"/>
                </a:cubicBezTo>
                <a:cubicBezTo>
                  <a:pt x="6278" y="4155"/>
                  <a:pt x="6399" y="4056"/>
                  <a:pt x="6399" y="3908"/>
                </a:cubicBezTo>
                <a:cubicBezTo>
                  <a:pt x="6399" y="3771"/>
                  <a:pt x="6290" y="3661"/>
                  <a:pt x="6152" y="3661"/>
                </a:cubicBezTo>
                <a:close/>
                <a:moveTo>
                  <a:pt x="7371" y="3661"/>
                </a:moveTo>
                <a:cubicBezTo>
                  <a:pt x="7152" y="3661"/>
                  <a:pt x="7042" y="3927"/>
                  <a:pt x="7199" y="4081"/>
                </a:cubicBezTo>
                <a:cubicBezTo>
                  <a:pt x="7249" y="4132"/>
                  <a:pt x="7310" y="4155"/>
                  <a:pt x="7371" y="4155"/>
                </a:cubicBezTo>
                <a:cubicBezTo>
                  <a:pt x="7497" y="4155"/>
                  <a:pt x="7619" y="4056"/>
                  <a:pt x="7619" y="3908"/>
                </a:cubicBezTo>
                <a:cubicBezTo>
                  <a:pt x="7619" y="3771"/>
                  <a:pt x="7509" y="3661"/>
                  <a:pt x="7371" y="3661"/>
                </a:cubicBezTo>
                <a:close/>
                <a:moveTo>
                  <a:pt x="8590" y="3661"/>
                </a:moveTo>
                <a:cubicBezTo>
                  <a:pt x="8371" y="3661"/>
                  <a:pt x="8261" y="3927"/>
                  <a:pt x="8418" y="4081"/>
                </a:cubicBezTo>
                <a:cubicBezTo>
                  <a:pt x="8468" y="4132"/>
                  <a:pt x="8529" y="4155"/>
                  <a:pt x="8590" y="4155"/>
                </a:cubicBezTo>
                <a:cubicBezTo>
                  <a:pt x="8716" y="4155"/>
                  <a:pt x="8838" y="4056"/>
                  <a:pt x="8838" y="3908"/>
                </a:cubicBezTo>
                <a:cubicBezTo>
                  <a:pt x="8838" y="3771"/>
                  <a:pt x="8728" y="3661"/>
                  <a:pt x="8590" y="3661"/>
                </a:cubicBezTo>
                <a:close/>
                <a:moveTo>
                  <a:pt x="9812" y="3661"/>
                </a:moveTo>
                <a:cubicBezTo>
                  <a:pt x="9590" y="3661"/>
                  <a:pt x="9480" y="3927"/>
                  <a:pt x="9637" y="4081"/>
                </a:cubicBezTo>
                <a:cubicBezTo>
                  <a:pt x="9687" y="4132"/>
                  <a:pt x="9749" y="4155"/>
                  <a:pt x="9809" y="4155"/>
                </a:cubicBezTo>
                <a:cubicBezTo>
                  <a:pt x="9935" y="4155"/>
                  <a:pt x="10057" y="4056"/>
                  <a:pt x="10057" y="3908"/>
                </a:cubicBezTo>
                <a:cubicBezTo>
                  <a:pt x="10057" y="3771"/>
                  <a:pt x="9947" y="3661"/>
                  <a:pt x="9812" y="3661"/>
                </a:cubicBezTo>
                <a:close/>
                <a:moveTo>
                  <a:pt x="11031" y="3661"/>
                </a:moveTo>
                <a:cubicBezTo>
                  <a:pt x="10809" y="3661"/>
                  <a:pt x="10699" y="3927"/>
                  <a:pt x="10856" y="4081"/>
                </a:cubicBezTo>
                <a:cubicBezTo>
                  <a:pt x="10907" y="4132"/>
                  <a:pt x="10969" y="4155"/>
                  <a:pt x="11030" y="4155"/>
                </a:cubicBezTo>
                <a:cubicBezTo>
                  <a:pt x="11156" y="4155"/>
                  <a:pt x="11276" y="4056"/>
                  <a:pt x="11276" y="3908"/>
                </a:cubicBezTo>
                <a:cubicBezTo>
                  <a:pt x="11276" y="3771"/>
                  <a:pt x="11166" y="3661"/>
                  <a:pt x="11031" y="3661"/>
                </a:cubicBezTo>
                <a:close/>
                <a:moveTo>
                  <a:pt x="12250" y="3661"/>
                </a:moveTo>
                <a:cubicBezTo>
                  <a:pt x="12031" y="3661"/>
                  <a:pt x="11921" y="3927"/>
                  <a:pt x="12075" y="4081"/>
                </a:cubicBezTo>
                <a:cubicBezTo>
                  <a:pt x="12126" y="4132"/>
                  <a:pt x="12188" y="4155"/>
                  <a:pt x="12250" y="4155"/>
                </a:cubicBezTo>
                <a:cubicBezTo>
                  <a:pt x="12377" y="4155"/>
                  <a:pt x="12498" y="4056"/>
                  <a:pt x="12498" y="3908"/>
                </a:cubicBezTo>
                <a:cubicBezTo>
                  <a:pt x="12498" y="3771"/>
                  <a:pt x="12385" y="3661"/>
                  <a:pt x="12250" y="3661"/>
                </a:cubicBezTo>
                <a:close/>
                <a:moveTo>
                  <a:pt x="13469" y="3661"/>
                </a:moveTo>
                <a:cubicBezTo>
                  <a:pt x="13250" y="3661"/>
                  <a:pt x="13140" y="3927"/>
                  <a:pt x="13294" y="4081"/>
                </a:cubicBezTo>
                <a:cubicBezTo>
                  <a:pt x="13345" y="4132"/>
                  <a:pt x="13407" y="4155"/>
                  <a:pt x="13469" y="4155"/>
                </a:cubicBezTo>
                <a:cubicBezTo>
                  <a:pt x="13596" y="4155"/>
                  <a:pt x="13717" y="4056"/>
                  <a:pt x="13717" y="3908"/>
                </a:cubicBezTo>
                <a:cubicBezTo>
                  <a:pt x="13717" y="3771"/>
                  <a:pt x="13604" y="3661"/>
                  <a:pt x="13469" y="3661"/>
                </a:cubicBezTo>
                <a:close/>
                <a:moveTo>
                  <a:pt x="14688" y="3661"/>
                </a:moveTo>
                <a:cubicBezTo>
                  <a:pt x="14469" y="3661"/>
                  <a:pt x="14359" y="3927"/>
                  <a:pt x="14513" y="4081"/>
                </a:cubicBezTo>
                <a:cubicBezTo>
                  <a:pt x="14564" y="4132"/>
                  <a:pt x="14626" y="4155"/>
                  <a:pt x="14688" y="4155"/>
                </a:cubicBezTo>
                <a:cubicBezTo>
                  <a:pt x="14815" y="4155"/>
                  <a:pt x="14936" y="4056"/>
                  <a:pt x="14936" y="3908"/>
                </a:cubicBezTo>
                <a:cubicBezTo>
                  <a:pt x="14936" y="3771"/>
                  <a:pt x="14826" y="3661"/>
                  <a:pt x="14688" y="3661"/>
                </a:cubicBezTo>
                <a:close/>
                <a:moveTo>
                  <a:pt x="15907" y="3661"/>
                </a:moveTo>
                <a:cubicBezTo>
                  <a:pt x="15688" y="3661"/>
                  <a:pt x="15578" y="3927"/>
                  <a:pt x="15735" y="4081"/>
                </a:cubicBezTo>
                <a:cubicBezTo>
                  <a:pt x="15785" y="4132"/>
                  <a:pt x="15847" y="4155"/>
                  <a:pt x="15908" y="4155"/>
                </a:cubicBezTo>
                <a:cubicBezTo>
                  <a:pt x="16034" y="4155"/>
                  <a:pt x="16155" y="4056"/>
                  <a:pt x="16155" y="3908"/>
                </a:cubicBezTo>
                <a:cubicBezTo>
                  <a:pt x="16155" y="3771"/>
                  <a:pt x="16045" y="3661"/>
                  <a:pt x="15907" y="3661"/>
                </a:cubicBezTo>
                <a:close/>
                <a:moveTo>
                  <a:pt x="17127" y="3661"/>
                </a:moveTo>
                <a:cubicBezTo>
                  <a:pt x="16907" y="3661"/>
                  <a:pt x="16797" y="3927"/>
                  <a:pt x="16954" y="4081"/>
                </a:cubicBezTo>
                <a:cubicBezTo>
                  <a:pt x="17004" y="4132"/>
                  <a:pt x="17066" y="4155"/>
                  <a:pt x="17127" y="4155"/>
                </a:cubicBezTo>
                <a:cubicBezTo>
                  <a:pt x="17253" y="4155"/>
                  <a:pt x="17374" y="4056"/>
                  <a:pt x="17374" y="3908"/>
                </a:cubicBezTo>
                <a:cubicBezTo>
                  <a:pt x="17374" y="3771"/>
                  <a:pt x="17264" y="3661"/>
                  <a:pt x="17127" y="3661"/>
                </a:cubicBezTo>
                <a:close/>
                <a:moveTo>
                  <a:pt x="18349" y="3661"/>
                </a:moveTo>
                <a:cubicBezTo>
                  <a:pt x="18126" y="3661"/>
                  <a:pt x="18017" y="3927"/>
                  <a:pt x="18173" y="4081"/>
                </a:cubicBezTo>
                <a:cubicBezTo>
                  <a:pt x="18223" y="4132"/>
                  <a:pt x="18285" y="4155"/>
                  <a:pt x="18346" y="4155"/>
                </a:cubicBezTo>
                <a:cubicBezTo>
                  <a:pt x="18472" y="4155"/>
                  <a:pt x="18593" y="4056"/>
                  <a:pt x="18593" y="3908"/>
                </a:cubicBezTo>
                <a:cubicBezTo>
                  <a:pt x="18593" y="3771"/>
                  <a:pt x="18483" y="3661"/>
                  <a:pt x="18349" y="3661"/>
                </a:cubicBezTo>
                <a:close/>
                <a:moveTo>
                  <a:pt x="19568" y="3661"/>
                </a:moveTo>
                <a:cubicBezTo>
                  <a:pt x="19345" y="3661"/>
                  <a:pt x="19236" y="3927"/>
                  <a:pt x="19392" y="4081"/>
                </a:cubicBezTo>
                <a:cubicBezTo>
                  <a:pt x="19443" y="4132"/>
                  <a:pt x="19505" y="4155"/>
                  <a:pt x="19566" y="4155"/>
                </a:cubicBezTo>
                <a:cubicBezTo>
                  <a:pt x="19692" y="4155"/>
                  <a:pt x="19812" y="4056"/>
                  <a:pt x="19812" y="3908"/>
                </a:cubicBezTo>
                <a:cubicBezTo>
                  <a:pt x="19812" y="3771"/>
                  <a:pt x="19703" y="3661"/>
                  <a:pt x="19568" y="3661"/>
                </a:cubicBezTo>
                <a:close/>
                <a:moveTo>
                  <a:pt x="20787" y="3661"/>
                </a:moveTo>
                <a:cubicBezTo>
                  <a:pt x="20567" y="3661"/>
                  <a:pt x="20458" y="3927"/>
                  <a:pt x="20611" y="4081"/>
                </a:cubicBezTo>
                <a:cubicBezTo>
                  <a:pt x="20662" y="4132"/>
                  <a:pt x="20725" y="4155"/>
                  <a:pt x="20786" y="4155"/>
                </a:cubicBezTo>
                <a:cubicBezTo>
                  <a:pt x="20913" y="4155"/>
                  <a:pt x="21034" y="4056"/>
                  <a:pt x="21034" y="3908"/>
                </a:cubicBezTo>
                <a:cubicBezTo>
                  <a:pt x="21034" y="3771"/>
                  <a:pt x="20922" y="3661"/>
                  <a:pt x="20787" y="3661"/>
                </a:cubicBezTo>
                <a:close/>
                <a:moveTo>
                  <a:pt x="22006" y="3661"/>
                </a:moveTo>
                <a:cubicBezTo>
                  <a:pt x="21786" y="3661"/>
                  <a:pt x="21677" y="3927"/>
                  <a:pt x="21830" y="4081"/>
                </a:cubicBezTo>
                <a:cubicBezTo>
                  <a:pt x="21881" y="4132"/>
                  <a:pt x="21944" y="4155"/>
                  <a:pt x="22005" y="4155"/>
                </a:cubicBezTo>
                <a:cubicBezTo>
                  <a:pt x="22132" y="4155"/>
                  <a:pt x="22253" y="4056"/>
                  <a:pt x="22253" y="3908"/>
                </a:cubicBezTo>
                <a:cubicBezTo>
                  <a:pt x="22253" y="3771"/>
                  <a:pt x="22141" y="3661"/>
                  <a:pt x="22006" y="3661"/>
                </a:cubicBezTo>
                <a:close/>
                <a:moveTo>
                  <a:pt x="23225" y="3661"/>
                </a:moveTo>
                <a:cubicBezTo>
                  <a:pt x="23006" y="3661"/>
                  <a:pt x="22896" y="3927"/>
                  <a:pt x="23049" y="4081"/>
                </a:cubicBezTo>
                <a:cubicBezTo>
                  <a:pt x="23100" y="4132"/>
                  <a:pt x="23163" y="4155"/>
                  <a:pt x="23224" y="4155"/>
                </a:cubicBezTo>
                <a:cubicBezTo>
                  <a:pt x="23351" y="4155"/>
                  <a:pt x="23472" y="4056"/>
                  <a:pt x="23472" y="3908"/>
                </a:cubicBezTo>
                <a:cubicBezTo>
                  <a:pt x="23472" y="3771"/>
                  <a:pt x="23363" y="3661"/>
                  <a:pt x="23225" y="3661"/>
                </a:cubicBezTo>
                <a:close/>
                <a:moveTo>
                  <a:pt x="24444" y="3661"/>
                </a:moveTo>
                <a:cubicBezTo>
                  <a:pt x="24225" y="3661"/>
                  <a:pt x="24115" y="3927"/>
                  <a:pt x="24272" y="4081"/>
                </a:cubicBezTo>
                <a:cubicBezTo>
                  <a:pt x="24322" y="4132"/>
                  <a:pt x="24383" y="4155"/>
                  <a:pt x="24444" y="4155"/>
                </a:cubicBezTo>
                <a:cubicBezTo>
                  <a:pt x="24570" y="4155"/>
                  <a:pt x="24692" y="4056"/>
                  <a:pt x="24692" y="3908"/>
                </a:cubicBezTo>
                <a:cubicBezTo>
                  <a:pt x="24692" y="3771"/>
                  <a:pt x="24582" y="3661"/>
                  <a:pt x="24444" y="3661"/>
                </a:cubicBezTo>
                <a:close/>
                <a:moveTo>
                  <a:pt x="25663" y="3661"/>
                </a:moveTo>
                <a:cubicBezTo>
                  <a:pt x="25444" y="3661"/>
                  <a:pt x="25334" y="3927"/>
                  <a:pt x="25491" y="4081"/>
                </a:cubicBezTo>
                <a:cubicBezTo>
                  <a:pt x="25541" y="4132"/>
                  <a:pt x="25602" y="4155"/>
                  <a:pt x="25663" y="4155"/>
                </a:cubicBezTo>
                <a:cubicBezTo>
                  <a:pt x="25789" y="4155"/>
                  <a:pt x="25911" y="4056"/>
                  <a:pt x="25911" y="3908"/>
                </a:cubicBezTo>
                <a:cubicBezTo>
                  <a:pt x="25911" y="3771"/>
                  <a:pt x="25801" y="3661"/>
                  <a:pt x="25663" y="3661"/>
                </a:cubicBezTo>
                <a:close/>
                <a:moveTo>
                  <a:pt x="26885" y="3661"/>
                </a:moveTo>
                <a:cubicBezTo>
                  <a:pt x="26663" y="3661"/>
                  <a:pt x="26553" y="3927"/>
                  <a:pt x="26710" y="4081"/>
                </a:cubicBezTo>
                <a:cubicBezTo>
                  <a:pt x="26760" y="4132"/>
                  <a:pt x="26822" y="4155"/>
                  <a:pt x="26882" y="4155"/>
                </a:cubicBezTo>
                <a:cubicBezTo>
                  <a:pt x="27008" y="4155"/>
                  <a:pt x="27130" y="4056"/>
                  <a:pt x="27130" y="3908"/>
                </a:cubicBezTo>
                <a:cubicBezTo>
                  <a:pt x="27130" y="3771"/>
                  <a:pt x="27020" y="3661"/>
                  <a:pt x="26885" y="3661"/>
                </a:cubicBezTo>
                <a:close/>
                <a:moveTo>
                  <a:pt x="28104" y="3661"/>
                </a:moveTo>
                <a:cubicBezTo>
                  <a:pt x="27885" y="3661"/>
                  <a:pt x="27772" y="3927"/>
                  <a:pt x="27929" y="4081"/>
                </a:cubicBezTo>
                <a:cubicBezTo>
                  <a:pt x="27980" y="4132"/>
                  <a:pt x="28042" y="4155"/>
                  <a:pt x="28103" y="4155"/>
                </a:cubicBezTo>
                <a:cubicBezTo>
                  <a:pt x="28229" y="4155"/>
                  <a:pt x="28349" y="4056"/>
                  <a:pt x="28349" y="3908"/>
                </a:cubicBezTo>
                <a:cubicBezTo>
                  <a:pt x="28349" y="3771"/>
                  <a:pt x="28239" y="3661"/>
                  <a:pt x="28104" y="3661"/>
                </a:cubicBezTo>
                <a:close/>
                <a:moveTo>
                  <a:pt x="29323" y="3661"/>
                </a:moveTo>
                <a:cubicBezTo>
                  <a:pt x="29104" y="3661"/>
                  <a:pt x="28994" y="3927"/>
                  <a:pt x="29148" y="4081"/>
                </a:cubicBezTo>
                <a:cubicBezTo>
                  <a:pt x="29199" y="4132"/>
                  <a:pt x="29261" y="4155"/>
                  <a:pt x="29323" y="4155"/>
                </a:cubicBezTo>
                <a:cubicBezTo>
                  <a:pt x="29450" y="4155"/>
                  <a:pt x="29571" y="4056"/>
                  <a:pt x="29571" y="3908"/>
                </a:cubicBezTo>
                <a:cubicBezTo>
                  <a:pt x="29571" y="3771"/>
                  <a:pt x="29458" y="3661"/>
                  <a:pt x="29323" y="3661"/>
                </a:cubicBezTo>
                <a:close/>
                <a:moveTo>
                  <a:pt x="30542" y="3661"/>
                </a:moveTo>
                <a:cubicBezTo>
                  <a:pt x="30323" y="3661"/>
                  <a:pt x="30213" y="3927"/>
                  <a:pt x="30367" y="4081"/>
                </a:cubicBezTo>
                <a:cubicBezTo>
                  <a:pt x="30418" y="4132"/>
                  <a:pt x="30480" y="4155"/>
                  <a:pt x="30542" y="4155"/>
                </a:cubicBezTo>
                <a:cubicBezTo>
                  <a:pt x="30669" y="4155"/>
                  <a:pt x="30790" y="4056"/>
                  <a:pt x="30790" y="3908"/>
                </a:cubicBezTo>
                <a:cubicBezTo>
                  <a:pt x="30790" y="3771"/>
                  <a:pt x="30677" y="3661"/>
                  <a:pt x="30542" y="3661"/>
                </a:cubicBezTo>
                <a:close/>
                <a:moveTo>
                  <a:pt x="31761" y="3661"/>
                </a:moveTo>
                <a:cubicBezTo>
                  <a:pt x="31542" y="3661"/>
                  <a:pt x="31432" y="3927"/>
                  <a:pt x="31586" y="4081"/>
                </a:cubicBezTo>
                <a:cubicBezTo>
                  <a:pt x="31637" y="4132"/>
                  <a:pt x="31699" y="4155"/>
                  <a:pt x="31761" y="4155"/>
                </a:cubicBezTo>
                <a:cubicBezTo>
                  <a:pt x="31888" y="4155"/>
                  <a:pt x="32009" y="4056"/>
                  <a:pt x="32009" y="3908"/>
                </a:cubicBezTo>
                <a:cubicBezTo>
                  <a:pt x="32009" y="3771"/>
                  <a:pt x="31899" y="3661"/>
                  <a:pt x="31761" y="3661"/>
                </a:cubicBezTo>
                <a:close/>
                <a:moveTo>
                  <a:pt x="32980" y="3661"/>
                </a:moveTo>
                <a:cubicBezTo>
                  <a:pt x="32761" y="3661"/>
                  <a:pt x="32651" y="3927"/>
                  <a:pt x="32808" y="4081"/>
                </a:cubicBezTo>
                <a:cubicBezTo>
                  <a:pt x="32858" y="4132"/>
                  <a:pt x="32920" y="4155"/>
                  <a:pt x="32981" y="4155"/>
                </a:cubicBezTo>
                <a:cubicBezTo>
                  <a:pt x="33107" y="4155"/>
                  <a:pt x="33228" y="4056"/>
                  <a:pt x="33228" y="3908"/>
                </a:cubicBezTo>
                <a:cubicBezTo>
                  <a:pt x="33228" y="3771"/>
                  <a:pt x="33118" y="3661"/>
                  <a:pt x="32980" y="3661"/>
                </a:cubicBezTo>
                <a:close/>
                <a:moveTo>
                  <a:pt x="54" y="4880"/>
                </a:moveTo>
                <a:cubicBezTo>
                  <a:pt x="38" y="4880"/>
                  <a:pt x="19" y="4880"/>
                  <a:pt x="0" y="4886"/>
                </a:cubicBezTo>
                <a:lnTo>
                  <a:pt x="0" y="5366"/>
                </a:lnTo>
                <a:cubicBezTo>
                  <a:pt x="19" y="5370"/>
                  <a:pt x="37" y="5372"/>
                  <a:pt x="55" y="5372"/>
                </a:cubicBezTo>
                <a:cubicBezTo>
                  <a:pt x="177" y="5372"/>
                  <a:pt x="285" y="5281"/>
                  <a:pt x="301" y="5153"/>
                </a:cubicBezTo>
                <a:cubicBezTo>
                  <a:pt x="317" y="5008"/>
                  <a:pt x="201" y="4880"/>
                  <a:pt x="54" y="4880"/>
                </a:cubicBezTo>
                <a:close/>
                <a:moveTo>
                  <a:pt x="6152" y="4880"/>
                </a:moveTo>
                <a:cubicBezTo>
                  <a:pt x="5933" y="4880"/>
                  <a:pt x="5823" y="5146"/>
                  <a:pt x="5976" y="5300"/>
                </a:cubicBezTo>
                <a:cubicBezTo>
                  <a:pt x="6027" y="5351"/>
                  <a:pt x="6090" y="5373"/>
                  <a:pt x="6151" y="5373"/>
                </a:cubicBezTo>
                <a:cubicBezTo>
                  <a:pt x="6278" y="5373"/>
                  <a:pt x="6399" y="5275"/>
                  <a:pt x="6399" y="5124"/>
                </a:cubicBezTo>
                <a:cubicBezTo>
                  <a:pt x="6399" y="4990"/>
                  <a:pt x="6287" y="4880"/>
                  <a:pt x="6152" y="4880"/>
                </a:cubicBezTo>
                <a:close/>
                <a:moveTo>
                  <a:pt x="7371" y="4880"/>
                </a:moveTo>
                <a:cubicBezTo>
                  <a:pt x="7152" y="4880"/>
                  <a:pt x="7042" y="5146"/>
                  <a:pt x="7199" y="5300"/>
                </a:cubicBezTo>
                <a:cubicBezTo>
                  <a:pt x="7248" y="5351"/>
                  <a:pt x="7310" y="5373"/>
                  <a:pt x="7371" y="5373"/>
                </a:cubicBezTo>
                <a:cubicBezTo>
                  <a:pt x="7497" y="5373"/>
                  <a:pt x="7619" y="5275"/>
                  <a:pt x="7619" y="5124"/>
                </a:cubicBezTo>
                <a:cubicBezTo>
                  <a:pt x="7619" y="4990"/>
                  <a:pt x="7509" y="4880"/>
                  <a:pt x="7371" y="4880"/>
                </a:cubicBezTo>
                <a:close/>
                <a:moveTo>
                  <a:pt x="8590" y="4880"/>
                </a:moveTo>
                <a:cubicBezTo>
                  <a:pt x="8371" y="4880"/>
                  <a:pt x="8261" y="5146"/>
                  <a:pt x="8418" y="5300"/>
                </a:cubicBezTo>
                <a:cubicBezTo>
                  <a:pt x="8467" y="5351"/>
                  <a:pt x="8529" y="5373"/>
                  <a:pt x="8590" y="5373"/>
                </a:cubicBezTo>
                <a:cubicBezTo>
                  <a:pt x="8716" y="5373"/>
                  <a:pt x="8838" y="5275"/>
                  <a:pt x="8838" y="5124"/>
                </a:cubicBezTo>
                <a:cubicBezTo>
                  <a:pt x="8838" y="4990"/>
                  <a:pt x="8728" y="4880"/>
                  <a:pt x="8590" y="4880"/>
                </a:cubicBezTo>
                <a:close/>
                <a:moveTo>
                  <a:pt x="9812" y="4880"/>
                </a:moveTo>
                <a:cubicBezTo>
                  <a:pt x="9590" y="4880"/>
                  <a:pt x="9480" y="5146"/>
                  <a:pt x="9637" y="5300"/>
                </a:cubicBezTo>
                <a:cubicBezTo>
                  <a:pt x="9688" y="5351"/>
                  <a:pt x="9750" y="5373"/>
                  <a:pt x="9810" y="5373"/>
                </a:cubicBezTo>
                <a:cubicBezTo>
                  <a:pt x="9937" y="5373"/>
                  <a:pt x="10057" y="5275"/>
                  <a:pt x="10057" y="5124"/>
                </a:cubicBezTo>
                <a:cubicBezTo>
                  <a:pt x="10057" y="4990"/>
                  <a:pt x="9947" y="4880"/>
                  <a:pt x="9812" y="4880"/>
                </a:cubicBezTo>
                <a:close/>
                <a:moveTo>
                  <a:pt x="11031" y="4880"/>
                </a:moveTo>
                <a:cubicBezTo>
                  <a:pt x="10809" y="4880"/>
                  <a:pt x="10699" y="5146"/>
                  <a:pt x="10856" y="5300"/>
                </a:cubicBezTo>
                <a:cubicBezTo>
                  <a:pt x="10907" y="5351"/>
                  <a:pt x="10969" y="5373"/>
                  <a:pt x="11029" y="5373"/>
                </a:cubicBezTo>
                <a:cubicBezTo>
                  <a:pt x="11156" y="5373"/>
                  <a:pt x="11276" y="5275"/>
                  <a:pt x="11276" y="5124"/>
                </a:cubicBezTo>
                <a:cubicBezTo>
                  <a:pt x="11276" y="4990"/>
                  <a:pt x="11166" y="4880"/>
                  <a:pt x="11031" y="4880"/>
                </a:cubicBezTo>
                <a:close/>
                <a:moveTo>
                  <a:pt x="12250" y="4880"/>
                </a:moveTo>
                <a:cubicBezTo>
                  <a:pt x="12031" y="4880"/>
                  <a:pt x="11921" y="5146"/>
                  <a:pt x="12075" y="5300"/>
                </a:cubicBezTo>
                <a:cubicBezTo>
                  <a:pt x="12126" y="5351"/>
                  <a:pt x="12188" y="5373"/>
                  <a:pt x="12249" y="5373"/>
                </a:cubicBezTo>
                <a:cubicBezTo>
                  <a:pt x="12376" y="5373"/>
                  <a:pt x="12498" y="5275"/>
                  <a:pt x="12498" y="5124"/>
                </a:cubicBezTo>
                <a:cubicBezTo>
                  <a:pt x="12495" y="4990"/>
                  <a:pt x="12385" y="4880"/>
                  <a:pt x="12250" y="4880"/>
                </a:cubicBezTo>
                <a:close/>
                <a:moveTo>
                  <a:pt x="13469" y="4880"/>
                </a:moveTo>
                <a:cubicBezTo>
                  <a:pt x="13250" y="4880"/>
                  <a:pt x="13140" y="5146"/>
                  <a:pt x="13294" y="5300"/>
                </a:cubicBezTo>
                <a:cubicBezTo>
                  <a:pt x="13345" y="5351"/>
                  <a:pt x="13407" y="5373"/>
                  <a:pt x="13468" y="5373"/>
                </a:cubicBezTo>
                <a:cubicBezTo>
                  <a:pt x="13595" y="5373"/>
                  <a:pt x="13717" y="5275"/>
                  <a:pt x="13717" y="5124"/>
                </a:cubicBezTo>
                <a:cubicBezTo>
                  <a:pt x="13717" y="4990"/>
                  <a:pt x="13604" y="4880"/>
                  <a:pt x="13469" y="4880"/>
                </a:cubicBezTo>
                <a:close/>
                <a:moveTo>
                  <a:pt x="14688" y="4880"/>
                </a:moveTo>
                <a:cubicBezTo>
                  <a:pt x="14469" y="4880"/>
                  <a:pt x="14359" y="5143"/>
                  <a:pt x="14513" y="5300"/>
                </a:cubicBezTo>
                <a:cubicBezTo>
                  <a:pt x="14564" y="5351"/>
                  <a:pt x="14626" y="5373"/>
                  <a:pt x="14687" y="5373"/>
                </a:cubicBezTo>
                <a:cubicBezTo>
                  <a:pt x="14814" y="5373"/>
                  <a:pt x="14936" y="5275"/>
                  <a:pt x="14936" y="5124"/>
                </a:cubicBezTo>
                <a:cubicBezTo>
                  <a:pt x="14936" y="4990"/>
                  <a:pt x="14823" y="4880"/>
                  <a:pt x="14688" y="4880"/>
                </a:cubicBezTo>
                <a:close/>
                <a:moveTo>
                  <a:pt x="15907" y="4880"/>
                </a:moveTo>
                <a:cubicBezTo>
                  <a:pt x="15688" y="4880"/>
                  <a:pt x="15578" y="5146"/>
                  <a:pt x="15735" y="5300"/>
                </a:cubicBezTo>
                <a:cubicBezTo>
                  <a:pt x="15785" y="5351"/>
                  <a:pt x="15847" y="5373"/>
                  <a:pt x="15907" y="5373"/>
                </a:cubicBezTo>
                <a:cubicBezTo>
                  <a:pt x="16033" y="5373"/>
                  <a:pt x="16155" y="5275"/>
                  <a:pt x="16155" y="5124"/>
                </a:cubicBezTo>
                <a:cubicBezTo>
                  <a:pt x="16155" y="4990"/>
                  <a:pt x="16045" y="4880"/>
                  <a:pt x="15907" y="4880"/>
                </a:cubicBezTo>
                <a:close/>
                <a:moveTo>
                  <a:pt x="17127" y="4880"/>
                </a:moveTo>
                <a:cubicBezTo>
                  <a:pt x="16907" y="4880"/>
                  <a:pt x="16797" y="5146"/>
                  <a:pt x="16954" y="5300"/>
                </a:cubicBezTo>
                <a:cubicBezTo>
                  <a:pt x="17004" y="5351"/>
                  <a:pt x="17066" y="5373"/>
                  <a:pt x="17126" y="5373"/>
                </a:cubicBezTo>
                <a:cubicBezTo>
                  <a:pt x="17253" y="5373"/>
                  <a:pt x="17374" y="5275"/>
                  <a:pt x="17374" y="5124"/>
                </a:cubicBezTo>
                <a:cubicBezTo>
                  <a:pt x="17374" y="4990"/>
                  <a:pt x="17264" y="4880"/>
                  <a:pt x="17127" y="4880"/>
                </a:cubicBezTo>
                <a:close/>
                <a:moveTo>
                  <a:pt x="18349" y="4880"/>
                </a:moveTo>
                <a:cubicBezTo>
                  <a:pt x="18126" y="4880"/>
                  <a:pt x="18017" y="5146"/>
                  <a:pt x="18173" y="5300"/>
                </a:cubicBezTo>
                <a:cubicBezTo>
                  <a:pt x="18224" y="5351"/>
                  <a:pt x="18286" y="5373"/>
                  <a:pt x="18347" y="5373"/>
                </a:cubicBezTo>
                <a:cubicBezTo>
                  <a:pt x="18473" y="5373"/>
                  <a:pt x="18593" y="5275"/>
                  <a:pt x="18593" y="5124"/>
                </a:cubicBezTo>
                <a:cubicBezTo>
                  <a:pt x="18593" y="4990"/>
                  <a:pt x="18483" y="4880"/>
                  <a:pt x="18349" y="4880"/>
                </a:cubicBezTo>
                <a:close/>
                <a:moveTo>
                  <a:pt x="19568" y="4880"/>
                </a:moveTo>
                <a:cubicBezTo>
                  <a:pt x="19348" y="4880"/>
                  <a:pt x="19236" y="5146"/>
                  <a:pt x="19392" y="5300"/>
                </a:cubicBezTo>
                <a:cubicBezTo>
                  <a:pt x="19443" y="5351"/>
                  <a:pt x="19505" y="5373"/>
                  <a:pt x="19566" y="5373"/>
                </a:cubicBezTo>
                <a:cubicBezTo>
                  <a:pt x="19692" y="5373"/>
                  <a:pt x="19812" y="5275"/>
                  <a:pt x="19812" y="5124"/>
                </a:cubicBezTo>
                <a:cubicBezTo>
                  <a:pt x="19812" y="4990"/>
                  <a:pt x="19703" y="4880"/>
                  <a:pt x="19568" y="4880"/>
                </a:cubicBezTo>
                <a:close/>
                <a:moveTo>
                  <a:pt x="20787" y="4880"/>
                </a:moveTo>
                <a:cubicBezTo>
                  <a:pt x="20567" y="4880"/>
                  <a:pt x="20458" y="5146"/>
                  <a:pt x="20611" y="5300"/>
                </a:cubicBezTo>
                <a:cubicBezTo>
                  <a:pt x="20662" y="5351"/>
                  <a:pt x="20725" y="5373"/>
                  <a:pt x="20786" y="5373"/>
                </a:cubicBezTo>
                <a:cubicBezTo>
                  <a:pt x="20913" y="5373"/>
                  <a:pt x="21034" y="5275"/>
                  <a:pt x="21034" y="5124"/>
                </a:cubicBezTo>
                <a:cubicBezTo>
                  <a:pt x="21031" y="4990"/>
                  <a:pt x="20922" y="4880"/>
                  <a:pt x="20787" y="4880"/>
                </a:cubicBezTo>
                <a:close/>
                <a:moveTo>
                  <a:pt x="22006" y="4880"/>
                </a:moveTo>
                <a:cubicBezTo>
                  <a:pt x="21786" y="4880"/>
                  <a:pt x="21677" y="5146"/>
                  <a:pt x="21830" y="5300"/>
                </a:cubicBezTo>
                <a:cubicBezTo>
                  <a:pt x="21881" y="5351"/>
                  <a:pt x="21944" y="5373"/>
                  <a:pt x="22005" y="5373"/>
                </a:cubicBezTo>
                <a:cubicBezTo>
                  <a:pt x="22132" y="5373"/>
                  <a:pt x="22253" y="5275"/>
                  <a:pt x="22253" y="5124"/>
                </a:cubicBezTo>
                <a:cubicBezTo>
                  <a:pt x="22253" y="4990"/>
                  <a:pt x="22141" y="4880"/>
                  <a:pt x="22006" y="4880"/>
                </a:cubicBezTo>
                <a:close/>
                <a:moveTo>
                  <a:pt x="23225" y="4880"/>
                </a:moveTo>
                <a:cubicBezTo>
                  <a:pt x="23006" y="4880"/>
                  <a:pt x="22896" y="5146"/>
                  <a:pt x="23049" y="5300"/>
                </a:cubicBezTo>
                <a:cubicBezTo>
                  <a:pt x="23100" y="5351"/>
                  <a:pt x="23163" y="5373"/>
                  <a:pt x="23224" y="5373"/>
                </a:cubicBezTo>
                <a:cubicBezTo>
                  <a:pt x="23351" y="5373"/>
                  <a:pt x="23472" y="5275"/>
                  <a:pt x="23472" y="5124"/>
                </a:cubicBezTo>
                <a:cubicBezTo>
                  <a:pt x="23472" y="4990"/>
                  <a:pt x="23360" y="4880"/>
                  <a:pt x="23225" y="4880"/>
                </a:cubicBezTo>
                <a:close/>
                <a:moveTo>
                  <a:pt x="24444" y="4880"/>
                </a:moveTo>
                <a:cubicBezTo>
                  <a:pt x="24225" y="4880"/>
                  <a:pt x="24115" y="5146"/>
                  <a:pt x="24272" y="5300"/>
                </a:cubicBezTo>
                <a:cubicBezTo>
                  <a:pt x="24321" y="5351"/>
                  <a:pt x="24383" y="5373"/>
                  <a:pt x="24444" y="5373"/>
                </a:cubicBezTo>
                <a:cubicBezTo>
                  <a:pt x="24570" y="5373"/>
                  <a:pt x="24692" y="5275"/>
                  <a:pt x="24692" y="5124"/>
                </a:cubicBezTo>
                <a:cubicBezTo>
                  <a:pt x="24692" y="4990"/>
                  <a:pt x="24582" y="4880"/>
                  <a:pt x="24444" y="4880"/>
                </a:cubicBezTo>
                <a:close/>
                <a:moveTo>
                  <a:pt x="25663" y="4880"/>
                </a:moveTo>
                <a:cubicBezTo>
                  <a:pt x="25444" y="4880"/>
                  <a:pt x="25334" y="5146"/>
                  <a:pt x="25491" y="5300"/>
                </a:cubicBezTo>
                <a:cubicBezTo>
                  <a:pt x="25540" y="5351"/>
                  <a:pt x="25602" y="5373"/>
                  <a:pt x="25663" y="5373"/>
                </a:cubicBezTo>
                <a:cubicBezTo>
                  <a:pt x="25789" y="5373"/>
                  <a:pt x="25911" y="5275"/>
                  <a:pt x="25911" y="5124"/>
                </a:cubicBezTo>
                <a:cubicBezTo>
                  <a:pt x="25911" y="4990"/>
                  <a:pt x="25801" y="4880"/>
                  <a:pt x="25663" y="4880"/>
                </a:cubicBezTo>
                <a:close/>
                <a:moveTo>
                  <a:pt x="26885" y="4880"/>
                </a:moveTo>
                <a:cubicBezTo>
                  <a:pt x="26663" y="4880"/>
                  <a:pt x="26553" y="5146"/>
                  <a:pt x="26710" y="5300"/>
                </a:cubicBezTo>
                <a:cubicBezTo>
                  <a:pt x="26761" y="5351"/>
                  <a:pt x="26823" y="5373"/>
                  <a:pt x="26883" y="5373"/>
                </a:cubicBezTo>
                <a:cubicBezTo>
                  <a:pt x="27010" y="5373"/>
                  <a:pt x="27130" y="5275"/>
                  <a:pt x="27130" y="5124"/>
                </a:cubicBezTo>
                <a:cubicBezTo>
                  <a:pt x="27130" y="4990"/>
                  <a:pt x="27020" y="4880"/>
                  <a:pt x="26885" y="4880"/>
                </a:cubicBezTo>
                <a:close/>
                <a:moveTo>
                  <a:pt x="28104" y="4880"/>
                </a:moveTo>
                <a:cubicBezTo>
                  <a:pt x="27885" y="4880"/>
                  <a:pt x="27772" y="5146"/>
                  <a:pt x="27929" y="5300"/>
                </a:cubicBezTo>
                <a:cubicBezTo>
                  <a:pt x="27980" y="5351"/>
                  <a:pt x="28042" y="5373"/>
                  <a:pt x="28103" y="5373"/>
                </a:cubicBezTo>
                <a:cubicBezTo>
                  <a:pt x="28230" y="5373"/>
                  <a:pt x="28351" y="5275"/>
                  <a:pt x="28349" y="5124"/>
                </a:cubicBezTo>
                <a:cubicBezTo>
                  <a:pt x="28349" y="4990"/>
                  <a:pt x="28239" y="4880"/>
                  <a:pt x="28104" y="4880"/>
                </a:cubicBezTo>
                <a:close/>
                <a:moveTo>
                  <a:pt x="29323" y="4880"/>
                </a:moveTo>
                <a:cubicBezTo>
                  <a:pt x="29104" y="4880"/>
                  <a:pt x="28994" y="5146"/>
                  <a:pt x="29148" y="5300"/>
                </a:cubicBezTo>
                <a:cubicBezTo>
                  <a:pt x="29199" y="5351"/>
                  <a:pt x="29261" y="5373"/>
                  <a:pt x="29322" y="5373"/>
                </a:cubicBezTo>
                <a:cubicBezTo>
                  <a:pt x="29449" y="5373"/>
                  <a:pt x="29571" y="5275"/>
                  <a:pt x="29571" y="5124"/>
                </a:cubicBezTo>
                <a:cubicBezTo>
                  <a:pt x="29568" y="4990"/>
                  <a:pt x="29458" y="4880"/>
                  <a:pt x="29323" y="4880"/>
                </a:cubicBezTo>
                <a:close/>
                <a:moveTo>
                  <a:pt x="30542" y="4880"/>
                </a:moveTo>
                <a:cubicBezTo>
                  <a:pt x="30323" y="4880"/>
                  <a:pt x="30213" y="5146"/>
                  <a:pt x="30367" y="5300"/>
                </a:cubicBezTo>
                <a:cubicBezTo>
                  <a:pt x="30418" y="5351"/>
                  <a:pt x="30480" y="5373"/>
                  <a:pt x="30541" y="5373"/>
                </a:cubicBezTo>
                <a:cubicBezTo>
                  <a:pt x="30668" y="5373"/>
                  <a:pt x="30790" y="5275"/>
                  <a:pt x="30790" y="5124"/>
                </a:cubicBezTo>
                <a:cubicBezTo>
                  <a:pt x="30790" y="4990"/>
                  <a:pt x="30677" y="4880"/>
                  <a:pt x="30542" y="4880"/>
                </a:cubicBezTo>
                <a:close/>
                <a:moveTo>
                  <a:pt x="31761" y="4880"/>
                </a:moveTo>
                <a:cubicBezTo>
                  <a:pt x="31542" y="4880"/>
                  <a:pt x="31432" y="5146"/>
                  <a:pt x="31586" y="5300"/>
                </a:cubicBezTo>
                <a:cubicBezTo>
                  <a:pt x="31637" y="5351"/>
                  <a:pt x="31699" y="5373"/>
                  <a:pt x="31760" y="5373"/>
                </a:cubicBezTo>
                <a:cubicBezTo>
                  <a:pt x="31887" y="5373"/>
                  <a:pt x="32009" y="5275"/>
                  <a:pt x="32009" y="5124"/>
                </a:cubicBezTo>
                <a:cubicBezTo>
                  <a:pt x="32009" y="4990"/>
                  <a:pt x="31899" y="4880"/>
                  <a:pt x="31761" y="4880"/>
                </a:cubicBezTo>
                <a:close/>
                <a:moveTo>
                  <a:pt x="32980" y="4880"/>
                </a:moveTo>
                <a:cubicBezTo>
                  <a:pt x="32761" y="4880"/>
                  <a:pt x="32651" y="5146"/>
                  <a:pt x="32808" y="5300"/>
                </a:cubicBezTo>
                <a:cubicBezTo>
                  <a:pt x="32858" y="5351"/>
                  <a:pt x="32920" y="5373"/>
                  <a:pt x="32980" y="5373"/>
                </a:cubicBezTo>
                <a:cubicBezTo>
                  <a:pt x="33106" y="5373"/>
                  <a:pt x="33228" y="5275"/>
                  <a:pt x="33228" y="5124"/>
                </a:cubicBezTo>
                <a:cubicBezTo>
                  <a:pt x="33228" y="4990"/>
                  <a:pt x="33118" y="4880"/>
                  <a:pt x="32980" y="4880"/>
                </a:cubicBezTo>
                <a:close/>
                <a:moveTo>
                  <a:pt x="1276" y="4880"/>
                </a:moveTo>
                <a:cubicBezTo>
                  <a:pt x="1053" y="4880"/>
                  <a:pt x="944" y="5146"/>
                  <a:pt x="1100" y="5300"/>
                </a:cubicBezTo>
                <a:cubicBezTo>
                  <a:pt x="1150" y="5351"/>
                  <a:pt x="1212" y="5374"/>
                  <a:pt x="1273" y="5374"/>
                </a:cubicBezTo>
                <a:cubicBezTo>
                  <a:pt x="1399" y="5374"/>
                  <a:pt x="1520" y="5275"/>
                  <a:pt x="1520" y="5127"/>
                </a:cubicBezTo>
                <a:cubicBezTo>
                  <a:pt x="1520" y="4990"/>
                  <a:pt x="1410" y="4880"/>
                  <a:pt x="1276" y="4880"/>
                </a:cubicBezTo>
                <a:close/>
                <a:moveTo>
                  <a:pt x="2495" y="4880"/>
                </a:moveTo>
                <a:cubicBezTo>
                  <a:pt x="2272" y="4880"/>
                  <a:pt x="2163" y="5146"/>
                  <a:pt x="2319" y="5300"/>
                </a:cubicBezTo>
                <a:cubicBezTo>
                  <a:pt x="2370" y="5351"/>
                  <a:pt x="2432" y="5374"/>
                  <a:pt x="2493" y="5374"/>
                </a:cubicBezTo>
                <a:cubicBezTo>
                  <a:pt x="2619" y="5374"/>
                  <a:pt x="2739" y="5275"/>
                  <a:pt x="2739" y="5127"/>
                </a:cubicBezTo>
                <a:cubicBezTo>
                  <a:pt x="2739" y="4990"/>
                  <a:pt x="2630" y="4880"/>
                  <a:pt x="2495" y="4880"/>
                </a:cubicBezTo>
                <a:close/>
                <a:moveTo>
                  <a:pt x="3714" y="4880"/>
                </a:moveTo>
                <a:cubicBezTo>
                  <a:pt x="3494" y="4880"/>
                  <a:pt x="3385" y="5146"/>
                  <a:pt x="3538" y="5300"/>
                </a:cubicBezTo>
                <a:cubicBezTo>
                  <a:pt x="3589" y="5351"/>
                  <a:pt x="3652" y="5374"/>
                  <a:pt x="3713" y="5374"/>
                </a:cubicBezTo>
                <a:cubicBezTo>
                  <a:pt x="3840" y="5374"/>
                  <a:pt x="3961" y="5275"/>
                  <a:pt x="3961" y="5127"/>
                </a:cubicBezTo>
                <a:cubicBezTo>
                  <a:pt x="3958" y="4990"/>
                  <a:pt x="3849" y="4880"/>
                  <a:pt x="3714" y="4880"/>
                </a:cubicBezTo>
                <a:close/>
                <a:moveTo>
                  <a:pt x="4933" y="4880"/>
                </a:moveTo>
                <a:cubicBezTo>
                  <a:pt x="4713" y="4880"/>
                  <a:pt x="4604" y="5146"/>
                  <a:pt x="4757" y="5300"/>
                </a:cubicBezTo>
                <a:cubicBezTo>
                  <a:pt x="4808" y="5351"/>
                  <a:pt x="4871" y="5374"/>
                  <a:pt x="4932" y="5374"/>
                </a:cubicBezTo>
                <a:cubicBezTo>
                  <a:pt x="5059" y="5374"/>
                  <a:pt x="5180" y="5275"/>
                  <a:pt x="5180" y="5127"/>
                </a:cubicBezTo>
                <a:cubicBezTo>
                  <a:pt x="5180" y="4990"/>
                  <a:pt x="5068" y="4880"/>
                  <a:pt x="4933" y="4880"/>
                </a:cubicBezTo>
                <a:close/>
                <a:moveTo>
                  <a:pt x="32982" y="6099"/>
                </a:moveTo>
                <a:cubicBezTo>
                  <a:pt x="32854" y="6099"/>
                  <a:pt x="32734" y="6200"/>
                  <a:pt x="32736" y="6346"/>
                </a:cubicBezTo>
                <a:cubicBezTo>
                  <a:pt x="32736" y="6378"/>
                  <a:pt x="32742" y="6409"/>
                  <a:pt x="32752" y="6437"/>
                </a:cubicBezTo>
                <a:cubicBezTo>
                  <a:pt x="32883" y="6346"/>
                  <a:pt x="33006" y="6249"/>
                  <a:pt x="33121" y="6143"/>
                </a:cubicBezTo>
                <a:cubicBezTo>
                  <a:pt x="33078" y="6112"/>
                  <a:pt x="33029" y="6099"/>
                  <a:pt x="32982" y="6099"/>
                </a:cubicBezTo>
                <a:close/>
                <a:moveTo>
                  <a:pt x="65" y="6099"/>
                </a:moveTo>
                <a:cubicBezTo>
                  <a:pt x="61" y="6099"/>
                  <a:pt x="57" y="6099"/>
                  <a:pt x="54" y="6099"/>
                </a:cubicBezTo>
                <a:cubicBezTo>
                  <a:pt x="38" y="6099"/>
                  <a:pt x="19" y="6102"/>
                  <a:pt x="0" y="6105"/>
                </a:cubicBezTo>
                <a:lnTo>
                  <a:pt x="0" y="6588"/>
                </a:lnTo>
                <a:cubicBezTo>
                  <a:pt x="19" y="6591"/>
                  <a:pt x="38" y="6591"/>
                  <a:pt x="54" y="6591"/>
                </a:cubicBezTo>
                <a:cubicBezTo>
                  <a:pt x="57" y="6591"/>
                  <a:pt x="61" y="6591"/>
                  <a:pt x="65" y="6591"/>
                </a:cubicBezTo>
                <a:cubicBezTo>
                  <a:pt x="201" y="6591"/>
                  <a:pt x="310" y="6481"/>
                  <a:pt x="310" y="6346"/>
                </a:cubicBezTo>
                <a:cubicBezTo>
                  <a:pt x="310" y="6209"/>
                  <a:pt x="201" y="6099"/>
                  <a:pt x="65" y="6099"/>
                </a:cubicBezTo>
                <a:close/>
                <a:moveTo>
                  <a:pt x="1276" y="6099"/>
                </a:moveTo>
                <a:cubicBezTo>
                  <a:pt x="1053" y="6099"/>
                  <a:pt x="944" y="6365"/>
                  <a:pt x="1100" y="6519"/>
                </a:cubicBezTo>
                <a:cubicBezTo>
                  <a:pt x="1150" y="6570"/>
                  <a:pt x="1212" y="6593"/>
                  <a:pt x="1273" y="6593"/>
                </a:cubicBezTo>
                <a:cubicBezTo>
                  <a:pt x="1399" y="6593"/>
                  <a:pt x="1520" y="6495"/>
                  <a:pt x="1520" y="6346"/>
                </a:cubicBezTo>
                <a:cubicBezTo>
                  <a:pt x="1520" y="6209"/>
                  <a:pt x="1410" y="6099"/>
                  <a:pt x="1276" y="6099"/>
                </a:cubicBezTo>
                <a:close/>
                <a:moveTo>
                  <a:pt x="2495" y="6099"/>
                </a:moveTo>
                <a:cubicBezTo>
                  <a:pt x="2272" y="6099"/>
                  <a:pt x="2163" y="6365"/>
                  <a:pt x="2319" y="6519"/>
                </a:cubicBezTo>
                <a:cubicBezTo>
                  <a:pt x="2370" y="6570"/>
                  <a:pt x="2432" y="6593"/>
                  <a:pt x="2493" y="6593"/>
                </a:cubicBezTo>
                <a:cubicBezTo>
                  <a:pt x="2619" y="6593"/>
                  <a:pt x="2739" y="6495"/>
                  <a:pt x="2739" y="6346"/>
                </a:cubicBezTo>
                <a:cubicBezTo>
                  <a:pt x="2739" y="6209"/>
                  <a:pt x="2630" y="6099"/>
                  <a:pt x="2495" y="6099"/>
                </a:cubicBezTo>
                <a:close/>
                <a:moveTo>
                  <a:pt x="3714" y="6099"/>
                </a:moveTo>
                <a:cubicBezTo>
                  <a:pt x="3494" y="6099"/>
                  <a:pt x="3385" y="6365"/>
                  <a:pt x="3538" y="6519"/>
                </a:cubicBezTo>
                <a:cubicBezTo>
                  <a:pt x="3589" y="6570"/>
                  <a:pt x="3652" y="6593"/>
                  <a:pt x="3713" y="6593"/>
                </a:cubicBezTo>
                <a:cubicBezTo>
                  <a:pt x="3840" y="6593"/>
                  <a:pt x="3961" y="6495"/>
                  <a:pt x="3961" y="6346"/>
                </a:cubicBezTo>
                <a:cubicBezTo>
                  <a:pt x="3961" y="6209"/>
                  <a:pt x="3849" y="6099"/>
                  <a:pt x="3714" y="6099"/>
                </a:cubicBezTo>
                <a:close/>
                <a:moveTo>
                  <a:pt x="4933" y="6099"/>
                </a:moveTo>
                <a:cubicBezTo>
                  <a:pt x="4713" y="6099"/>
                  <a:pt x="4604" y="6365"/>
                  <a:pt x="4757" y="6519"/>
                </a:cubicBezTo>
                <a:cubicBezTo>
                  <a:pt x="4808" y="6570"/>
                  <a:pt x="4871" y="6593"/>
                  <a:pt x="4932" y="6593"/>
                </a:cubicBezTo>
                <a:cubicBezTo>
                  <a:pt x="5059" y="6593"/>
                  <a:pt x="5180" y="6495"/>
                  <a:pt x="5180" y="6346"/>
                </a:cubicBezTo>
                <a:cubicBezTo>
                  <a:pt x="5180" y="6209"/>
                  <a:pt x="5068" y="6099"/>
                  <a:pt x="4933" y="6099"/>
                </a:cubicBezTo>
                <a:close/>
                <a:moveTo>
                  <a:pt x="6152" y="6099"/>
                </a:moveTo>
                <a:cubicBezTo>
                  <a:pt x="5933" y="6099"/>
                  <a:pt x="5823" y="6365"/>
                  <a:pt x="5976" y="6519"/>
                </a:cubicBezTo>
                <a:cubicBezTo>
                  <a:pt x="6027" y="6570"/>
                  <a:pt x="6090" y="6593"/>
                  <a:pt x="6151" y="6593"/>
                </a:cubicBezTo>
                <a:cubicBezTo>
                  <a:pt x="6278" y="6593"/>
                  <a:pt x="6399" y="6495"/>
                  <a:pt x="6399" y="6346"/>
                </a:cubicBezTo>
                <a:cubicBezTo>
                  <a:pt x="6399" y="6209"/>
                  <a:pt x="6287" y="6099"/>
                  <a:pt x="6152" y="6099"/>
                </a:cubicBezTo>
                <a:close/>
                <a:moveTo>
                  <a:pt x="7371" y="6099"/>
                </a:moveTo>
                <a:cubicBezTo>
                  <a:pt x="7152" y="6099"/>
                  <a:pt x="7042" y="6365"/>
                  <a:pt x="7199" y="6519"/>
                </a:cubicBezTo>
                <a:cubicBezTo>
                  <a:pt x="7249" y="6570"/>
                  <a:pt x="7310" y="6593"/>
                  <a:pt x="7371" y="6593"/>
                </a:cubicBezTo>
                <a:cubicBezTo>
                  <a:pt x="7497" y="6593"/>
                  <a:pt x="7619" y="6495"/>
                  <a:pt x="7619" y="6346"/>
                </a:cubicBezTo>
                <a:cubicBezTo>
                  <a:pt x="7619" y="6209"/>
                  <a:pt x="7509" y="6099"/>
                  <a:pt x="7371" y="6099"/>
                </a:cubicBezTo>
                <a:close/>
                <a:moveTo>
                  <a:pt x="8590" y="6099"/>
                </a:moveTo>
                <a:cubicBezTo>
                  <a:pt x="8371" y="6099"/>
                  <a:pt x="8261" y="6365"/>
                  <a:pt x="8418" y="6519"/>
                </a:cubicBezTo>
                <a:cubicBezTo>
                  <a:pt x="8468" y="6570"/>
                  <a:pt x="8529" y="6593"/>
                  <a:pt x="8590" y="6593"/>
                </a:cubicBezTo>
                <a:cubicBezTo>
                  <a:pt x="8716" y="6593"/>
                  <a:pt x="8838" y="6495"/>
                  <a:pt x="8838" y="6346"/>
                </a:cubicBezTo>
                <a:cubicBezTo>
                  <a:pt x="8838" y="6209"/>
                  <a:pt x="8728" y="6099"/>
                  <a:pt x="8590" y="6099"/>
                </a:cubicBezTo>
                <a:close/>
                <a:moveTo>
                  <a:pt x="9812" y="6099"/>
                </a:moveTo>
                <a:cubicBezTo>
                  <a:pt x="9590" y="6099"/>
                  <a:pt x="9480" y="6365"/>
                  <a:pt x="9637" y="6519"/>
                </a:cubicBezTo>
                <a:cubicBezTo>
                  <a:pt x="9687" y="6570"/>
                  <a:pt x="9749" y="6593"/>
                  <a:pt x="9809" y="6593"/>
                </a:cubicBezTo>
                <a:cubicBezTo>
                  <a:pt x="9935" y="6593"/>
                  <a:pt x="10057" y="6495"/>
                  <a:pt x="10057" y="6346"/>
                </a:cubicBezTo>
                <a:cubicBezTo>
                  <a:pt x="10057" y="6209"/>
                  <a:pt x="9947" y="6099"/>
                  <a:pt x="9812" y="6099"/>
                </a:cubicBezTo>
                <a:close/>
                <a:moveTo>
                  <a:pt x="11031" y="6099"/>
                </a:moveTo>
                <a:cubicBezTo>
                  <a:pt x="10812" y="6099"/>
                  <a:pt x="10699" y="6365"/>
                  <a:pt x="10856" y="6519"/>
                </a:cubicBezTo>
                <a:cubicBezTo>
                  <a:pt x="10907" y="6570"/>
                  <a:pt x="10969" y="6593"/>
                  <a:pt x="11030" y="6593"/>
                </a:cubicBezTo>
                <a:cubicBezTo>
                  <a:pt x="11156" y="6593"/>
                  <a:pt x="11276" y="6495"/>
                  <a:pt x="11276" y="6346"/>
                </a:cubicBezTo>
                <a:cubicBezTo>
                  <a:pt x="11276" y="6209"/>
                  <a:pt x="11166" y="6099"/>
                  <a:pt x="11031" y="6099"/>
                </a:cubicBezTo>
                <a:close/>
                <a:moveTo>
                  <a:pt x="12250" y="6099"/>
                </a:moveTo>
                <a:cubicBezTo>
                  <a:pt x="12031" y="6099"/>
                  <a:pt x="11921" y="6365"/>
                  <a:pt x="12075" y="6519"/>
                </a:cubicBezTo>
                <a:cubicBezTo>
                  <a:pt x="12126" y="6570"/>
                  <a:pt x="12188" y="6593"/>
                  <a:pt x="12250" y="6593"/>
                </a:cubicBezTo>
                <a:cubicBezTo>
                  <a:pt x="12377" y="6593"/>
                  <a:pt x="12498" y="6495"/>
                  <a:pt x="12498" y="6346"/>
                </a:cubicBezTo>
                <a:cubicBezTo>
                  <a:pt x="12495" y="6209"/>
                  <a:pt x="12385" y="6099"/>
                  <a:pt x="12250" y="6099"/>
                </a:cubicBezTo>
                <a:close/>
                <a:moveTo>
                  <a:pt x="13469" y="6099"/>
                </a:moveTo>
                <a:cubicBezTo>
                  <a:pt x="13250" y="6099"/>
                  <a:pt x="13140" y="6365"/>
                  <a:pt x="13294" y="6519"/>
                </a:cubicBezTo>
                <a:cubicBezTo>
                  <a:pt x="13345" y="6570"/>
                  <a:pt x="13407" y="6593"/>
                  <a:pt x="13469" y="6593"/>
                </a:cubicBezTo>
                <a:cubicBezTo>
                  <a:pt x="13596" y="6593"/>
                  <a:pt x="13717" y="6495"/>
                  <a:pt x="13717" y="6346"/>
                </a:cubicBezTo>
                <a:cubicBezTo>
                  <a:pt x="13717" y="6209"/>
                  <a:pt x="13604" y="6099"/>
                  <a:pt x="13469" y="6099"/>
                </a:cubicBezTo>
                <a:close/>
                <a:moveTo>
                  <a:pt x="14688" y="6099"/>
                </a:moveTo>
                <a:cubicBezTo>
                  <a:pt x="14469" y="6099"/>
                  <a:pt x="14359" y="6365"/>
                  <a:pt x="14513" y="6519"/>
                </a:cubicBezTo>
                <a:cubicBezTo>
                  <a:pt x="14564" y="6570"/>
                  <a:pt x="14626" y="6593"/>
                  <a:pt x="14688" y="6593"/>
                </a:cubicBezTo>
                <a:cubicBezTo>
                  <a:pt x="14815" y="6593"/>
                  <a:pt x="14936" y="6495"/>
                  <a:pt x="14936" y="6346"/>
                </a:cubicBezTo>
                <a:cubicBezTo>
                  <a:pt x="14936" y="6209"/>
                  <a:pt x="14823" y="6099"/>
                  <a:pt x="14688" y="6099"/>
                </a:cubicBezTo>
                <a:close/>
                <a:moveTo>
                  <a:pt x="15907" y="6099"/>
                </a:moveTo>
                <a:cubicBezTo>
                  <a:pt x="15688" y="6099"/>
                  <a:pt x="15578" y="6365"/>
                  <a:pt x="15735" y="6519"/>
                </a:cubicBezTo>
                <a:cubicBezTo>
                  <a:pt x="15785" y="6570"/>
                  <a:pt x="15847" y="6593"/>
                  <a:pt x="15908" y="6593"/>
                </a:cubicBezTo>
                <a:cubicBezTo>
                  <a:pt x="16034" y="6593"/>
                  <a:pt x="16155" y="6495"/>
                  <a:pt x="16155" y="6346"/>
                </a:cubicBezTo>
                <a:cubicBezTo>
                  <a:pt x="16155" y="6209"/>
                  <a:pt x="16045" y="6099"/>
                  <a:pt x="15907" y="6099"/>
                </a:cubicBezTo>
                <a:close/>
                <a:moveTo>
                  <a:pt x="17127" y="6099"/>
                </a:moveTo>
                <a:cubicBezTo>
                  <a:pt x="16907" y="6099"/>
                  <a:pt x="16797" y="6365"/>
                  <a:pt x="16954" y="6519"/>
                </a:cubicBezTo>
                <a:cubicBezTo>
                  <a:pt x="17004" y="6570"/>
                  <a:pt x="17066" y="6593"/>
                  <a:pt x="17127" y="6593"/>
                </a:cubicBezTo>
                <a:cubicBezTo>
                  <a:pt x="17253" y="6593"/>
                  <a:pt x="17374" y="6495"/>
                  <a:pt x="17374" y="6346"/>
                </a:cubicBezTo>
                <a:cubicBezTo>
                  <a:pt x="17374" y="6209"/>
                  <a:pt x="17264" y="6099"/>
                  <a:pt x="17127" y="6099"/>
                </a:cubicBezTo>
                <a:close/>
                <a:moveTo>
                  <a:pt x="18349" y="6099"/>
                </a:moveTo>
                <a:cubicBezTo>
                  <a:pt x="18126" y="6099"/>
                  <a:pt x="18017" y="6365"/>
                  <a:pt x="18173" y="6519"/>
                </a:cubicBezTo>
                <a:cubicBezTo>
                  <a:pt x="18223" y="6570"/>
                  <a:pt x="18285" y="6593"/>
                  <a:pt x="18346" y="6593"/>
                </a:cubicBezTo>
                <a:cubicBezTo>
                  <a:pt x="18472" y="6593"/>
                  <a:pt x="18593" y="6495"/>
                  <a:pt x="18593" y="6346"/>
                </a:cubicBezTo>
                <a:cubicBezTo>
                  <a:pt x="18593" y="6209"/>
                  <a:pt x="18483" y="6099"/>
                  <a:pt x="18349" y="6099"/>
                </a:cubicBezTo>
                <a:close/>
                <a:moveTo>
                  <a:pt x="19568" y="6099"/>
                </a:moveTo>
                <a:cubicBezTo>
                  <a:pt x="19348" y="6099"/>
                  <a:pt x="19236" y="6365"/>
                  <a:pt x="19392" y="6519"/>
                </a:cubicBezTo>
                <a:cubicBezTo>
                  <a:pt x="19443" y="6570"/>
                  <a:pt x="19505" y="6593"/>
                  <a:pt x="19566" y="6593"/>
                </a:cubicBezTo>
                <a:cubicBezTo>
                  <a:pt x="19692" y="6593"/>
                  <a:pt x="19812" y="6495"/>
                  <a:pt x="19812" y="6346"/>
                </a:cubicBezTo>
                <a:cubicBezTo>
                  <a:pt x="19812" y="6209"/>
                  <a:pt x="19703" y="6099"/>
                  <a:pt x="19568" y="6099"/>
                </a:cubicBezTo>
                <a:close/>
                <a:moveTo>
                  <a:pt x="20787" y="6099"/>
                </a:moveTo>
                <a:cubicBezTo>
                  <a:pt x="20567" y="6099"/>
                  <a:pt x="20458" y="6365"/>
                  <a:pt x="20611" y="6519"/>
                </a:cubicBezTo>
                <a:cubicBezTo>
                  <a:pt x="20662" y="6570"/>
                  <a:pt x="20725" y="6593"/>
                  <a:pt x="20786" y="6593"/>
                </a:cubicBezTo>
                <a:cubicBezTo>
                  <a:pt x="20913" y="6593"/>
                  <a:pt x="21034" y="6495"/>
                  <a:pt x="21034" y="6346"/>
                </a:cubicBezTo>
                <a:cubicBezTo>
                  <a:pt x="21031" y="6209"/>
                  <a:pt x="20922" y="6099"/>
                  <a:pt x="20787" y="6099"/>
                </a:cubicBezTo>
                <a:close/>
                <a:moveTo>
                  <a:pt x="22006" y="6099"/>
                </a:moveTo>
                <a:cubicBezTo>
                  <a:pt x="21786" y="6099"/>
                  <a:pt x="21677" y="6365"/>
                  <a:pt x="21830" y="6519"/>
                </a:cubicBezTo>
                <a:cubicBezTo>
                  <a:pt x="21881" y="6570"/>
                  <a:pt x="21944" y="6593"/>
                  <a:pt x="22005" y="6593"/>
                </a:cubicBezTo>
                <a:cubicBezTo>
                  <a:pt x="22132" y="6593"/>
                  <a:pt x="22253" y="6495"/>
                  <a:pt x="22253" y="6346"/>
                </a:cubicBezTo>
                <a:cubicBezTo>
                  <a:pt x="22253" y="6209"/>
                  <a:pt x="22141" y="6099"/>
                  <a:pt x="22006" y="6099"/>
                </a:cubicBezTo>
                <a:close/>
                <a:moveTo>
                  <a:pt x="23225" y="6099"/>
                </a:moveTo>
                <a:cubicBezTo>
                  <a:pt x="23006" y="6099"/>
                  <a:pt x="22896" y="6365"/>
                  <a:pt x="23049" y="6519"/>
                </a:cubicBezTo>
                <a:cubicBezTo>
                  <a:pt x="23100" y="6570"/>
                  <a:pt x="23163" y="6593"/>
                  <a:pt x="23224" y="6593"/>
                </a:cubicBezTo>
                <a:cubicBezTo>
                  <a:pt x="23351" y="6593"/>
                  <a:pt x="23472" y="6495"/>
                  <a:pt x="23472" y="6346"/>
                </a:cubicBezTo>
                <a:cubicBezTo>
                  <a:pt x="23472" y="6209"/>
                  <a:pt x="23363" y="6099"/>
                  <a:pt x="23225" y="6099"/>
                </a:cubicBezTo>
                <a:close/>
                <a:moveTo>
                  <a:pt x="24444" y="6099"/>
                </a:moveTo>
                <a:cubicBezTo>
                  <a:pt x="24225" y="6099"/>
                  <a:pt x="24115" y="6365"/>
                  <a:pt x="24272" y="6519"/>
                </a:cubicBezTo>
                <a:cubicBezTo>
                  <a:pt x="24322" y="6570"/>
                  <a:pt x="24383" y="6593"/>
                  <a:pt x="24444" y="6593"/>
                </a:cubicBezTo>
                <a:cubicBezTo>
                  <a:pt x="24570" y="6593"/>
                  <a:pt x="24692" y="6495"/>
                  <a:pt x="24692" y="6346"/>
                </a:cubicBezTo>
                <a:cubicBezTo>
                  <a:pt x="24692" y="6209"/>
                  <a:pt x="24582" y="6099"/>
                  <a:pt x="24444" y="6099"/>
                </a:cubicBezTo>
                <a:close/>
                <a:moveTo>
                  <a:pt x="25663" y="6099"/>
                </a:moveTo>
                <a:cubicBezTo>
                  <a:pt x="25444" y="6099"/>
                  <a:pt x="25334" y="6365"/>
                  <a:pt x="25491" y="6519"/>
                </a:cubicBezTo>
                <a:cubicBezTo>
                  <a:pt x="25541" y="6570"/>
                  <a:pt x="25602" y="6593"/>
                  <a:pt x="25663" y="6593"/>
                </a:cubicBezTo>
                <a:cubicBezTo>
                  <a:pt x="25789" y="6593"/>
                  <a:pt x="25911" y="6495"/>
                  <a:pt x="25911" y="6346"/>
                </a:cubicBezTo>
                <a:cubicBezTo>
                  <a:pt x="25911" y="6209"/>
                  <a:pt x="25801" y="6099"/>
                  <a:pt x="25663" y="6099"/>
                </a:cubicBezTo>
                <a:close/>
                <a:moveTo>
                  <a:pt x="26885" y="6099"/>
                </a:moveTo>
                <a:cubicBezTo>
                  <a:pt x="26663" y="6099"/>
                  <a:pt x="26553" y="6365"/>
                  <a:pt x="26710" y="6519"/>
                </a:cubicBezTo>
                <a:cubicBezTo>
                  <a:pt x="26760" y="6570"/>
                  <a:pt x="26822" y="6593"/>
                  <a:pt x="26882" y="6593"/>
                </a:cubicBezTo>
                <a:cubicBezTo>
                  <a:pt x="27008" y="6593"/>
                  <a:pt x="27130" y="6495"/>
                  <a:pt x="27130" y="6346"/>
                </a:cubicBezTo>
                <a:cubicBezTo>
                  <a:pt x="27130" y="6209"/>
                  <a:pt x="27020" y="6099"/>
                  <a:pt x="26885" y="6099"/>
                </a:cubicBezTo>
                <a:close/>
                <a:moveTo>
                  <a:pt x="28104" y="6099"/>
                </a:moveTo>
                <a:cubicBezTo>
                  <a:pt x="27885" y="6099"/>
                  <a:pt x="27772" y="6365"/>
                  <a:pt x="27929" y="6519"/>
                </a:cubicBezTo>
                <a:cubicBezTo>
                  <a:pt x="27980" y="6570"/>
                  <a:pt x="28042" y="6593"/>
                  <a:pt x="28103" y="6593"/>
                </a:cubicBezTo>
                <a:cubicBezTo>
                  <a:pt x="28229" y="6593"/>
                  <a:pt x="28349" y="6495"/>
                  <a:pt x="28349" y="6346"/>
                </a:cubicBezTo>
                <a:cubicBezTo>
                  <a:pt x="28349" y="6209"/>
                  <a:pt x="28239" y="6099"/>
                  <a:pt x="28104" y="6099"/>
                </a:cubicBezTo>
                <a:close/>
                <a:moveTo>
                  <a:pt x="29323" y="6099"/>
                </a:moveTo>
                <a:cubicBezTo>
                  <a:pt x="29104" y="6099"/>
                  <a:pt x="28994" y="6365"/>
                  <a:pt x="29148" y="6519"/>
                </a:cubicBezTo>
                <a:cubicBezTo>
                  <a:pt x="29199" y="6570"/>
                  <a:pt x="29261" y="6593"/>
                  <a:pt x="29323" y="6593"/>
                </a:cubicBezTo>
                <a:cubicBezTo>
                  <a:pt x="29450" y="6593"/>
                  <a:pt x="29571" y="6495"/>
                  <a:pt x="29571" y="6346"/>
                </a:cubicBezTo>
                <a:cubicBezTo>
                  <a:pt x="29568" y="6209"/>
                  <a:pt x="29458" y="6099"/>
                  <a:pt x="29323" y="6099"/>
                </a:cubicBezTo>
                <a:close/>
                <a:moveTo>
                  <a:pt x="30542" y="6099"/>
                </a:moveTo>
                <a:cubicBezTo>
                  <a:pt x="30323" y="6099"/>
                  <a:pt x="30213" y="6365"/>
                  <a:pt x="30367" y="6519"/>
                </a:cubicBezTo>
                <a:cubicBezTo>
                  <a:pt x="30418" y="6570"/>
                  <a:pt x="30480" y="6593"/>
                  <a:pt x="30542" y="6593"/>
                </a:cubicBezTo>
                <a:cubicBezTo>
                  <a:pt x="30669" y="6593"/>
                  <a:pt x="30790" y="6495"/>
                  <a:pt x="30790" y="6346"/>
                </a:cubicBezTo>
                <a:cubicBezTo>
                  <a:pt x="30790" y="6209"/>
                  <a:pt x="30677" y="6099"/>
                  <a:pt x="30542" y="6099"/>
                </a:cubicBezTo>
                <a:close/>
                <a:moveTo>
                  <a:pt x="31761" y="6099"/>
                </a:moveTo>
                <a:cubicBezTo>
                  <a:pt x="31542" y="6099"/>
                  <a:pt x="31432" y="6365"/>
                  <a:pt x="31586" y="6519"/>
                </a:cubicBezTo>
                <a:cubicBezTo>
                  <a:pt x="31637" y="6570"/>
                  <a:pt x="31699" y="6593"/>
                  <a:pt x="31761" y="6593"/>
                </a:cubicBezTo>
                <a:cubicBezTo>
                  <a:pt x="31888" y="6593"/>
                  <a:pt x="32009" y="6495"/>
                  <a:pt x="32009" y="6346"/>
                </a:cubicBezTo>
                <a:cubicBezTo>
                  <a:pt x="32009" y="6209"/>
                  <a:pt x="31899" y="6099"/>
                  <a:pt x="31761" y="6099"/>
                </a:cubicBezTo>
                <a:close/>
                <a:moveTo>
                  <a:pt x="29323" y="7318"/>
                </a:moveTo>
                <a:cubicBezTo>
                  <a:pt x="29226" y="7318"/>
                  <a:pt x="29135" y="7374"/>
                  <a:pt x="29098" y="7465"/>
                </a:cubicBezTo>
                <a:cubicBezTo>
                  <a:pt x="29239" y="7450"/>
                  <a:pt x="29380" y="7434"/>
                  <a:pt x="29521" y="7415"/>
                </a:cubicBezTo>
                <a:cubicBezTo>
                  <a:pt x="29474" y="7356"/>
                  <a:pt x="29402" y="7318"/>
                  <a:pt x="29323" y="7318"/>
                </a:cubicBezTo>
                <a:close/>
                <a:moveTo>
                  <a:pt x="28104" y="7318"/>
                </a:moveTo>
                <a:cubicBezTo>
                  <a:pt x="27938" y="7318"/>
                  <a:pt x="27822" y="7475"/>
                  <a:pt x="27866" y="7631"/>
                </a:cubicBezTo>
                <a:cubicBezTo>
                  <a:pt x="28026" y="7603"/>
                  <a:pt x="28186" y="7578"/>
                  <a:pt x="28349" y="7556"/>
                </a:cubicBezTo>
                <a:cubicBezTo>
                  <a:pt x="28346" y="7425"/>
                  <a:pt x="28236" y="7318"/>
                  <a:pt x="28104" y="7318"/>
                </a:cubicBezTo>
                <a:close/>
                <a:moveTo>
                  <a:pt x="6152" y="7318"/>
                </a:moveTo>
                <a:cubicBezTo>
                  <a:pt x="5933" y="7318"/>
                  <a:pt x="5823" y="7584"/>
                  <a:pt x="5976" y="7738"/>
                </a:cubicBezTo>
                <a:cubicBezTo>
                  <a:pt x="6027" y="7789"/>
                  <a:pt x="6090" y="7812"/>
                  <a:pt x="6151" y="7812"/>
                </a:cubicBezTo>
                <a:cubicBezTo>
                  <a:pt x="6278" y="7812"/>
                  <a:pt x="6399" y="7714"/>
                  <a:pt x="6399" y="7566"/>
                </a:cubicBezTo>
                <a:cubicBezTo>
                  <a:pt x="6399" y="7428"/>
                  <a:pt x="6290" y="7318"/>
                  <a:pt x="6152" y="7318"/>
                </a:cubicBezTo>
                <a:close/>
                <a:moveTo>
                  <a:pt x="7371" y="7318"/>
                </a:moveTo>
                <a:cubicBezTo>
                  <a:pt x="7152" y="7318"/>
                  <a:pt x="7042" y="7584"/>
                  <a:pt x="7199" y="7738"/>
                </a:cubicBezTo>
                <a:cubicBezTo>
                  <a:pt x="7249" y="7789"/>
                  <a:pt x="7310" y="7812"/>
                  <a:pt x="7371" y="7812"/>
                </a:cubicBezTo>
                <a:cubicBezTo>
                  <a:pt x="7497" y="7812"/>
                  <a:pt x="7619" y="7714"/>
                  <a:pt x="7619" y="7566"/>
                </a:cubicBezTo>
                <a:cubicBezTo>
                  <a:pt x="7619" y="7428"/>
                  <a:pt x="7509" y="7318"/>
                  <a:pt x="7371" y="7318"/>
                </a:cubicBezTo>
                <a:close/>
                <a:moveTo>
                  <a:pt x="8590" y="7318"/>
                </a:moveTo>
                <a:cubicBezTo>
                  <a:pt x="8371" y="7318"/>
                  <a:pt x="8261" y="7584"/>
                  <a:pt x="8418" y="7738"/>
                </a:cubicBezTo>
                <a:cubicBezTo>
                  <a:pt x="8468" y="7789"/>
                  <a:pt x="8529" y="7812"/>
                  <a:pt x="8590" y="7812"/>
                </a:cubicBezTo>
                <a:cubicBezTo>
                  <a:pt x="8716" y="7812"/>
                  <a:pt x="8838" y="7714"/>
                  <a:pt x="8838" y="7566"/>
                </a:cubicBezTo>
                <a:cubicBezTo>
                  <a:pt x="8838" y="7428"/>
                  <a:pt x="8728" y="7318"/>
                  <a:pt x="8590" y="7318"/>
                </a:cubicBezTo>
                <a:close/>
                <a:moveTo>
                  <a:pt x="9812" y="7318"/>
                </a:moveTo>
                <a:cubicBezTo>
                  <a:pt x="9590" y="7318"/>
                  <a:pt x="9480" y="7584"/>
                  <a:pt x="9637" y="7738"/>
                </a:cubicBezTo>
                <a:cubicBezTo>
                  <a:pt x="9687" y="7789"/>
                  <a:pt x="9749" y="7812"/>
                  <a:pt x="9809" y="7812"/>
                </a:cubicBezTo>
                <a:cubicBezTo>
                  <a:pt x="9935" y="7812"/>
                  <a:pt x="10057" y="7714"/>
                  <a:pt x="10057" y="7566"/>
                </a:cubicBezTo>
                <a:cubicBezTo>
                  <a:pt x="10057" y="7428"/>
                  <a:pt x="9947" y="7318"/>
                  <a:pt x="9812" y="7318"/>
                </a:cubicBezTo>
                <a:close/>
                <a:moveTo>
                  <a:pt x="11031" y="7318"/>
                </a:moveTo>
                <a:cubicBezTo>
                  <a:pt x="10809" y="7318"/>
                  <a:pt x="10699" y="7584"/>
                  <a:pt x="10856" y="7738"/>
                </a:cubicBezTo>
                <a:cubicBezTo>
                  <a:pt x="10907" y="7789"/>
                  <a:pt x="10969" y="7812"/>
                  <a:pt x="11030" y="7812"/>
                </a:cubicBezTo>
                <a:cubicBezTo>
                  <a:pt x="11156" y="7812"/>
                  <a:pt x="11276" y="7714"/>
                  <a:pt x="11276" y="7566"/>
                </a:cubicBezTo>
                <a:cubicBezTo>
                  <a:pt x="11276" y="7428"/>
                  <a:pt x="11166" y="7318"/>
                  <a:pt x="11031" y="7318"/>
                </a:cubicBezTo>
                <a:close/>
                <a:moveTo>
                  <a:pt x="12250" y="7318"/>
                </a:moveTo>
                <a:cubicBezTo>
                  <a:pt x="12031" y="7318"/>
                  <a:pt x="11921" y="7584"/>
                  <a:pt x="12075" y="7738"/>
                </a:cubicBezTo>
                <a:cubicBezTo>
                  <a:pt x="12126" y="7789"/>
                  <a:pt x="12188" y="7812"/>
                  <a:pt x="12250" y="7812"/>
                </a:cubicBezTo>
                <a:cubicBezTo>
                  <a:pt x="12377" y="7812"/>
                  <a:pt x="12498" y="7714"/>
                  <a:pt x="12498" y="7566"/>
                </a:cubicBezTo>
                <a:cubicBezTo>
                  <a:pt x="12498" y="7428"/>
                  <a:pt x="12385" y="7318"/>
                  <a:pt x="12250" y="7318"/>
                </a:cubicBezTo>
                <a:close/>
                <a:moveTo>
                  <a:pt x="13469" y="7318"/>
                </a:moveTo>
                <a:cubicBezTo>
                  <a:pt x="13250" y="7318"/>
                  <a:pt x="13140" y="7584"/>
                  <a:pt x="13294" y="7738"/>
                </a:cubicBezTo>
                <a:cubicBezTo>
                  <a:pt x="13345" y="7789"/>
                  <a:pt x="13407" y="7812"/>
                  <a:pt x="13469" y="7812"/>
                </a:cubicBezTo>
                <a:cubicBezTo>
                  <a:pt x="13596" y="7812"/>
                  <a:pt x="13717" y="7714"/>
                  <a:pt x="13717" y="7566"/>
                </a:cubicBezTo>
                <a:cubicBezTo>
                  <a:pt x="13717" y="7428"/>
                  <a:pt x="13604" y="7318"/>
                  <a:pt x="13469" y="7318"/>
                </a:cubicBezTo>
                <a:close/>
                <a:moveTo>
                  <a:pt x="14688" y="7318"/>
                </a:moveTo>
                <a:cubicBezTo>
                  <a:pt x="14469" y="7318"/>
                  <a:pt x="14359" y="7584"/>
                  <a:pt x="14513" y="7738"/>
                </a:cubicBezTo>
                <a:cubicBezTo>
                  <a:pt x="14564" y="7789"/>
                  <a:pt x="14626" y="7812"/>
                  <a:pt x="14688" y="7812"/>
                </a:cubicBezTo>
                <a:cubicBezTo>
                  <a:pt x="14815" y="7812"/>
                  <a:pt x="14936" y="7714"/>
                  <a:pt x="14936" y="7566"/>
                </a:cubicBezTo>
                <a:cubicBezTo>
                  <a:pt x="14936" y="7428"/>
                  <a:pt x="14823" y="7318"/>
                  <a:pt x="14688" y="7318"/>
                </a:cubicBezTo>
                <a:close/>
                <a:moveTo>
                  <a:pt x="15907" y="7318"/>
                </a:moveTo>
                <a:cubicBezTo>
                  <a:pt x="15688" y="7318"/>
                  <a:pt x="15578" y="7584"/>
                  <a:pt x="15735" y="7738"/>
                </a:cubicBezTo>
                <a:cubicBezTo>
                  <a:pt x="15785" y="7789"/>
                  <a:pt x="15847" y="7812"/>
                  <a:pt x="15908" y="7812"/>
                </a:cubicBezTo>
                <a:cubicBezTo>
                  <a:pt x="16034" y="7812"/>
                  <a:pt x="16155" y="7714"/>
                  <a:pt x="16155" y="7566"/>
                </a:cubicBezTo>
                <a:cubicBezTo>
                  <a:pt x="16155" y="7428"/>
                  <a:pt x="16045" y="7318"/>
                  <a:pt x="15907" y="7318"/>
                </a:cubicBezTo>
                <a:close/>
                <a:moveTo>
                  <a:pt x="17127" y="7318"/>
                </a:moveTo>
                <a:cubicBezTo>
                  <a:pt x="16907" y="7318"/>
                  <a:pt x="16797" y="7584"/>
                  <a:pt x="16954" y="7738"/>
                </a:cubicBezTo>
                <a:cubicBezTo>
                  <a:pt x="17004" y="7789"/>
                  <a:pt x="17066" y="7812"/>
                  <a:pt x="17127" y="7812"/>
                </a:cubicBezTo>
                <a:cubicBezTo>
                  <a:pt x="17253" y="7812"/>
                  <a:pt x="17374" y="7714"/>
                  <a:pt x="17374" y="7566"/>
                </a:cubicBezTo>
                <a:cubicBezTo>
                  <a:pt x="17374" y="7428"/>
                  <a:pt x="17264" y="7318"/>
                  <a:pt x="17127" y="7318"/>
                </a:cubicBezTo>
                <a:close/>
                <a:moveTo>
                  <a:pt x="18349" y="7318"/>
                </a:moveTo>
                <a:cubicBezTo>
                  <a:pt x="18126" y="7318"/>
                  <a:pt x="18017" y="7584"/>
                  <a:pt x="18173" y="7738"/>
                </a:cubicBezTo>
                <a:cubicBezTo>
                  <a:pt x="18223" y="7789"/>
                  <a:pt x="18285" y="7812"/>
                  <a:pt x="18346" y="7812"/>
                </a:cubicBezTo>
                <a:cubicBezTo>
                  <a:pt x="18472" y="7812"/>
                  <a:pt x="18593" y="7714"/>
                  <a:pt x="18593" y="7566"/>
                </a:cubicBezTo>
                <a:cubicBezTo>
                  <a:pt x="18593" y="7428"/>
                  <a:pt x="18483" y="7318"/>
                  <a:pt x="18349" y="7318"/>
                </a:cubicBezTo>
                <a:close/>
                <a:moveTo>
                  <a:pt x="19568" y="7318"/>
                </a:moveTo>
                <a:cubicBezTo>
                  <a:pt x="19348" y="7318"/>
                  <a:pt x="19236" y="7584"/>
                  <a:pt x="19392" y="7738"/>
                </a:cubicBezTo>
                <a:cubicBezTo>
                  <a:pt x="19443" y="7789"/>
                  <a:pt x="19505" y="7812"/>
                  <a:pt x="19566" y="7812"/>
                </a:cubicBezTo>
                <a:cubicBezTo>
                  <a:pt x="19692" y="7812"/>
                  <a:pt x="19812" y="7714"/>
                  <a:pt x="19812" y="7566"/>
                </a:cubicBezTo>
                <a:cubicBezTo>
                  <a:pt x="19812" y="7428"/>
                  <a:pt x="19703" y="7318"/>
                  <a:pt x="19568" y="7318"/>
                </a:cubicBezTo>
                <a:close/>
                <a:moveTo>
                  <a:pt x="20787" y="7318"/>
                </a:moveTo>
                <a:cubicBezTo>
                  <a:pt x="20567" y="7318"/>
                  <a:pt x="20458" y="7584"/>
                  <a:pt x="20611" y="7738"/>
                </a:cubicBezTo>
                <a:cubicBezTo>
                  <a:pt x="20662" y="7789"/>
                  <a:pt x="20725" y="7812"/>
                  <a:pt x="20786" y="7812"/>
                </a:cubicBezTo>
                <a:cubicBezTo>
                  <a:pt x="20913" y="7812"/>
                  <a:pt x="21034" y="7714"/>
                  <a:pt x="21034" y="7566"/>
                </a:cubicBezTo>
                <a:cubicBezTo>
                  <a:pt x="21031" y="7428"/>
                  <a:pt x="20922" y="7318"/>
                  <a:pt x="20787" y="7318"/>
                </a:cubicBezTo>
                <a:close/>
                <a:moveTo>
                  <a:pt x="22006" y="7318"/>
                </a:moveTo>
                <a:cubicBezTo>
                  <a:pt x="21786" y="7318"/>
                  <a:pt x="21677" y="7584"/>
                  <a:pt x="21830" y="7738"/>
                </a:cubicBezTo>
                <a:cubicBezTo>
                  <a:pt x="21881" y="7789"/>
                  <a:pt x="21944" y="7812"/>
                  <a:pt x="22005" y="7812"/>
                </a:cubicBezTo>
                <a:cubicBezTo>
                  <a:pt x="22132" y="7812"/>
                  <a:pt x="22253" y="7714"/>
                  <a:pt x="22253" y="7566"/>
                </a:cubicBezTo>
                <a:cubicBezTo>
                  <a:pt x="22253" y="7428"/>
                  <a:pt x="22141" y="7318"/>
                  <a:pt x="22006" y="7318"/>
                </a:cubicBezTo>
                <a:close/>
                <a:moveTo>
                  <a:pt x="23225" y="7318"/>
                </a:moveTo>
                <a:cubicBezTo>
                  <a:pt x="23006" y="7318"/>
                  <a:pt x="22896" y="7584"/>
                  <a:pt x="23049" y="7738"/>
                </a:cubicBezTo>
                <a:cubicBezTo>
                  <a:pt x="23100" y="7789"/>
                  <a:pt x="23163" y="7812"/>
                  <a:pt x="23224" y="7812"/>
                </a:cubicBezTo>
                <a:cubicBezTo>
                  <a:pt x="23351" y="7812"/>
                  <a:pt x="23472" y="7714"/>
                  <a:pt x="23472" y="7566"/>
                </a:cubicBezTo>
                <a:cubicBezTo>
                  <a:pt x="23472" y="7428"/>
                  <a:pt x="23363" y="7318"/>
                  <a:pt x="23225" y="7318"/>
                </a:cubicBezTo>
                <a:close/>
                <a:moveTo>
                  <a:pt x="24444" y="7318"/>
                </a:moveTo>
                <a:cubicBezTo>
                  <a:pt x="24225" y="7318"/>
                  <a:pt x="24115" y="7584"/>
                  <a:pt x="24272" y="7738"/>
                </a:cubicBezTo>
                <a:cubicBezTo>
                  <a:pt x="24322" y="7789"/>
                  <a:pt x="24383" y="7812"/>
                  <a:pt x="24444" y="7812"/>
                </a:cubicBezTo>
                <a:cubicBezTo>
                  <a:pt x="24570" y="7812"/>
                  <a:pt x="24692" y="7714"/>
                  <a:pt x="24692" y="7566"/>
                </a:cubicBezTo>
                <a:cubicBezTo>
                  <a:pt x="24692" y="7428"/>
                  <a:pt x="24582" y="7318"/>
                  <a:pt x="24444" y="7318"/>
                </a:cubicBezTo>
                <a:close/>
                <a:moveTo>
                  <a:pt x="25663" y="7318"/>
                </a:moveTo>
                <a:cubicBezTo>
                  <a:pt x="25444" y="7318"/>
                  <a:pt x="25334" y="7584"/>
                  <a:pt x="25491" y="7738"/>
                </a:cubicBezTo>
                <a:cubicBezTo>
                  <a:pt x="25541" y="7789"/>
                  <a:pt x="25602" y="7812"/>
                  <a:pt x="25663" y="7812"/>
                </a:cubicBezTo>
                <a:cubicBezTo>
                  <a:pt x="25789" y="7812"/>
                  <a:pt x="25911" y="7714"/>
                  <a:pt x="25911" y="7566"/>
                </a:cubicBezTo>
                <a:cubicBezTo>
                  <a:pt x="25911" y="7428"/>
                  <a:pt x="25801" y="7318"/>
                  <a:pt x="25663" y="7318"/>
                </a:cubicBezTo>
                <a:close/>
                <a:moveTo>
                  <a:pt x="26885" y="7318"/>
                </a:moveTo>
                <a:cubicBezTo>
                  <a:pt x="26663" y="7318"/>
                  <a:pt x="26553" y="7584"/>
                  <a:pt x="26710" y="7738"/>
                </a:cubicBezTo>
                <a:cubicBezTo>
                  <a:pt x="26760" y="7789"/>
                  <a:pt x="26822" y="7812"/>
                  <a:pt x="26882" y="7812"/>
                </a:cubicBezTo>
                <a:cubicBezTo>
                  <a:pt x="27008" y="7812"/>
                  <a:pt x="27130" y="7714"/>
                  <a:pt x="27130" y="7566"/>
                </a:cubicBezTo>
                <a:cubicBezTo>
                  <a:pt x="27130" y="7428"/>
                  <a:pt x="27020" y="7318"/>
                  <a:pt x="26885" y="7318"/>
                </a:cubicBezTo>
                <a:close/>
                <a:moveTo>
                  <a:pt x="54" y="7318"/>
                </a:moveTo>
                <a:cubicBezTo>
                  <a:pt x="38" y="7318"/>
                  <a:pt x="19" y="7321"/>
                  <a:pt x="0" y="7324"/>
                </a:cubicBezTo>
                <a:lnTo>
                  <a:pt x="0" y="7807"/>
                </a:lnTo>
                <a:cubicBezTo>
                  <a:pt x="18" y="7811"/>
                  <a:pt x="36" y="7813"/>
                  <a:pt x="53" y="7813"/>
                </a:cubicBezTo>
                <a:cubicBezTo>
                  <a:pt x="177" y="7813"/>
                  <a:pt x="285" y="7720"/>
                  <a:pt x="301" y="7591"/>
                </a:cubicBezTo>
                <a:cubicBezTo>
                  <a:pt x="317" y="7446"/>
                  <a:pt x="201" y="7318"/>
                  <a:pt x="54" y="7318"/>
                </a:cubicBezTo>
                <a:close/>
                <a:moveTo>
                  <a:pt x="1276" y="7318"/>
                </a:moveTo>
                <a:cubicBezTo>
                  <a:pt x="1053" y="7318"/>
                  <a:pt x="944" y="7584"/>
                  <a:pt x="1100" y="7741"/>
                </a:cubicBezTo>
                <a:cubicBezTo>
                  <a:pt x="1150" y="7790"/>
                  <a:pt x="1211" y="7813"/>
                  <a:pt x="1271" y="7813"/>
                </a:cubicBezTo>
                <a:cubicBezTo>
                  <a:pt x="1398" y="7813"/>
                  <a:pt x="1520" y="7714"/>
                  <a:pt x="1520" y="7566"/>
                </a:cubicBezTo>
                <a:cubicBezTo>
                  <a:pt x="1520" y="7428"/>
                  <a:pt x="1410" y="7318"/>
                  <a:pt x="1276" y="7318"/>
                </a:cubicBezTo>
                <a:close/>
                <a:moveTo>
                  <a:pt x="2495" y="7318"/>
                </a:moveTo>
                <a:cubicBezTo>
                  <a:pt x="2272" y="7318"/>
                  <a:pt x="2163" y="7584"/>
                  <a:pt x="2319" y="7741"/>
                </a:cubicBezTo>
                <a:cubicBezTo>
                  <a:pt x="2370" y="7790"/>
                  <a:pt x="2431" y="7813"/>
                  <a:pt x="2491" y="7813"/>
                </a:cubicBezTo>
                <a:cubicBezTo>
                  <a:pt x="2618" y="7813"/>
                  <a:pt x="2739" y="7714"/>
                  <a:pt x="2739" y="7566"/>
                </a:cubicBezTo>
                <a:cubicBezTo>
                  <a:pt x="2739" y="7428"/>
                  <a:pt x="2630" y="7318"/>
                  <a:pt x="2495" y="7318"/>
                </a:cubicBezTo>
                <a:close/>
                <a:moveTo>
                  <a:pt x="3714" y="7318"/>
                </a:moveTo>
                <a:cubicBezTo>
                  <a:pt x="3494" y="7318"/>
                  <a:pt x="3385" y="7584"/>
                  <a:pt x="3538" y="7741"/>
                </a:cubicBezTo>
                <a:cubicBezTo>
                  <a:pt x="3589" y="7790"/>
                  <a:pt x="3651" y="7813"/>
                  <a:pt x="3711" y="7813"/>
                </a:cubicBezTo>
                <a:cubicBezTo>
                  <a:pt x="3839" y="7813"/>
                  <a:pt x="3961" y="7714"/>
                  <a:pt x="3961" y="7566"/>
                </a:cubicBezTo>
                <a:cubicBezTo>
                  <a:pt x="3961" y="7428"/>
                  <a:pt x="3849" y="7318"/>
                  <a:pt x="3714" y="7318"/>
                </a:cubicBezTo>
                <a:close/>
                <a:moveTo>
                  <a:pt x="4933" y="7318"/>
                </a:moveTo>
                <a:cubicBezTo>
                  <a:pt x="4713" y="7318"/>
                  <a:pt x="4604" y="7584"/>
                  <a:pt x="4757" y="7741"/>
                </a:cubicBezTo>
                <a:cubicBezTo>
                  <a:pt x="4808" y="7790"/>
                  <a:pt x="4870" y="7813"/>
                  <a:pt x="4930" y="7813"/>
                </a:cubicBezTo>
                <a:cubicBezTo>
                  <a:pt x="5058" y="7813"/>
                  <a:pt x="5180" y="7714"/>
                  <a:pt x="5180" y="7566"/>
                </a:cubicBezTo>
                <a:cubicBezTo>
                  <a:pt x="5180" y="7428"/>
                  <a:pt x="5068" y="7318"/>
                  <a:pt x="4933" y="7318"/>
                </a:cubicBezTo>
                <a:close/>
                <a:moveTo>
                  <a:pt x="25663" y="8537"/>
                </a:moveTo>
                <a:cubicBezTo>
                  <a:pt x="25532" y="8537"/>
                  <a:pt x="25419" y="8643"/>
                  <a:pt x="25419" y="8785"/>
                </a:cubicBezTo>
                <a:cubicBezTo>
                  <a:pt x="25419" y="8819"/>
                  <a:pt x="25425" y="8857"/>
                  <a:pt x="25441" y="8888"/>
                </a:cubicBezTo>
                <a:cubicBezTo>
                  <a:pt x="25531" y="8769"/>
                  <a:pt x="25632" y="8653"/>
                  <a:pt x="25741" y="8550"/>
                </a:cubicBezTo>
                <a:cubicBezTo>
                  <a:pt x="25715" y="8541"/>
                  <a:pt x="25689" y="8537"/>
                  <a:pt x="25663" y="8537"/>
                </a:cubicBezTo>
                <a:close/>
                <a:moveTo>
                  <a:pt x="54" y="8537"/>
                </a:moveTo>
                <a:cubicBezTo>
                  <a:pt x="38" y="8537"/>
                  <a:pt x="19" y="8540"/>
                  <a:pt x="0" y="8543"/>
                </a:cubicBezTo>
                <a:lnTo>
                  <a:pt x="0" y="9026"/>
                </a:lnTo>
                <a:cubicBezTo>
                  <a:pt x="18" y="9030"/>
                  <a:pt x="36" y="9032"/>
                  <a:pt x="53" y="9032"/>
                </a:cubicBezTo>
                <a:cubicBezTo>
                  <a:pt x="177" y="9032"/>
                  <a:pt x="285" y="8939"/>
                  <a:pt x="301" y="8813"/>
                </a:cubicBezTo>
                <a:cubicBezTo>
                  <a:pt x="317" y="8666"/>
                  <a:pt x="201" y="8537"/>
                  <a:pt x="54" y="8537"/>
                </a:cubicBezTo>
                <a:close/>
                <a:moveTo>
                  <a:pt x="1276" y="8537"/>
                </a:moveTo>
                <a:cubicBezTo>
                  <a:pt x="1053" y="8537"/>
                  <a:pt x="944" y="8803"/>
                  <a:pt x="1100" y="8960"/>
                </a:cubicBezTo>
                <a:cubicBezTo>
                  <a:pt x="1150" y="9010"/>
                  <a:pt x="1211" y="9032"/>
                  <a:pt x="1271" y="9032"/>
                </a:cubicBezTo>
                <a:cubicBezTo>
                  <a:pt x="1398" y="9032"/>
                  <a:pt x="1520" y="8933"/>
                  <a:pt x="1520" y="8785"/>
                </a:cubicBezTo>
                <a:cubicBezTo>
                  <a:pt x="1520" y="8650"/>
                  <a:pt x="1410" y="8537"/>
                  <a:pt x="1276" y="8537"/>
                </a:cubicBezTo>
                <a:close/>
                <a:moveTo>
                  <a:pt x="2495" y="8537"/>
                </a:moveTo>
                <a:cubicBezTo>
                  <a:pt x="2272" y="8537"/>
                  <a:pt x="2163" y="8803"/>
                  <a:pt x="2319" y="8960"/>
                </a:cubicBezTo>
                <a:cubicBezTo>
                  <a:pt x="2370" y="9010"/>
                  <a:pt x="2431" y="9032"/>
                  <a:pt x="2491" y="9032"/>
                </a:cubicBezTo>
                <a:cubicBezTo>
                  <a:pt x="2618" y="9032"/>
                  <a:pt x="2739" y="8933"/>
                  <a:pt x="2739" y="8785"/>
                </a:cubicBezTo>
                <a:cubicBezTo>
                  <a:pt x="2739" y="8647"/>
                  <a:pt x="2630" y="8537"/>
                  <a:pt x="2495" y="8537"/>
                </a:cubicBezTo>
                <a:close/>
                <a:moveTo>
                  <a:pt x="3714" y="8537"/>
                </a:moveTo>
                <a:cubicBezTo>
                  <a:pt x="3494" y="8537"/>
                  <a:pt x="3385" y="8803"/>
                  <a:pt x="3538" y="8960"/>
                </a:cubicBezTo>
                <a:cubicBezTo>
                  <a:pt x="3589" y="9010"/>
                  <a:pt x="3651" y="9032"/>
                  <a:pt x="3711" y="9032"/>
                </a:cubicBezTo>
                <a:cubicBezTo>
                  <a:pt x="3839" y="9032"/>
                  <a:pt x="3961" y="8933"/>
                  <a:pt x="3961" y="8785"/>
                </a:cubicBezTo>
                <a:cubicBezTo>
                  <a:pt x="3958" y="8650"/>
                  <a:pt x="3849" y="8537"/>
                  <a:pt x="3714" y="8537"/>
                </a:cubicBezTo>
                <a:close/>
                <a:moveTo>
                  <a:pt x="4933" y="8537"/>
                </a:moveTo>
                <a:cubicBezTo>
                  <a:pt x="4713" y="8537"/>
                  <a:pt x="4604" y="8803"/>
                  <a:pt x="4757" y="8960"/>
                </a:cubicBezTo>
                <a:cubicBezTo>
                  <a:pt x="4808" y="9010"/>
                  <a:pt x="4870" y="9032"/>
                  <a:pt x="4930" y="9032"/>
                </a:cubicBezTo>
                <a:cubicBezTo>
                  <a:pt x="5058" y="9032"/>
                  <a:pt x="5180" y="8933"/>
                  <a:pt x="5180" y="8785"/>
                </a:cubicBezTo>
                <a:cubicBezTo>
                  <a:pt x="5180" y="8647"/>
                  <a:pt x="5068" y="8537"/>
                  <a:pt x="4933" y="8537"/>
                </a:cubicBezTo>
                <a:close/>
                <a:moveTo>
                  <a:pt x="6152" y="8537"/>
                </a:moveTo>
                <a:cubicBezTo>
                  <a:pt x="5933" y="8537"/>
                  <a:pt x="5823" y="8803"/>
                  <a:pt x="5976" y="8960"/>
                </a:cubicBezTo>
                <a:cubicBezTo>
                  <a:pt x="6027" y="9010"/>
                  <a:pt x="6089" y="9032"/>
                  <a:pt x="6149" y="9032"/>
                </a:cubicBezTo>
                <a:cubicBezTo>
                  <a:pt x="6277" y="9032"/>
                  <a:pt x="6399" y="8933"/>
                  <a:pt x="6399" y="8785"/>
                </a:cubicBezTo>
                <a:cubicBezTo>
                  <a:pt x="6399" y="8647"/>
                  <a:pt x="6287" y="8537"/>
                  <a:pt x="6152" y="8537"/>
                </a:cubicBezTo>
                <a:close/>
                <a:moveTo>
                  <a:pt x="7371" y="8537"/>
                </a:moveTo>
                <a:cubicBezTo>
                  <a:pt x="7152" y="8537"/>
                  <a:pt x="7042" y="8803"/>
                  <a:pt x="7199" y="8960"/>
                </a:cubicBezTo>
                <a:cubicBezTo>
                  <a:pt x="7248" y="9010"/>
                  <a:pt x="7309" y="9032"/>
                  <a:pt x="7369" y="9032"/>
                </a:cubicBezTo>
                <a:cubicBezTo>
                  <a:pt x="7496" y="9032"/>
                  <a:pt x="7619" y="8933"/>
                  <a:pt x="7619" y="8785"/>
                </a:cubicBezTo>
                <a:cubicBezTo>
                  <a:pt x="7619" y="8647"/>
                  <a:pt x="7509" y="8537"/>
                  <a:pt x="7371" y="8537"/>
                </a:cubicBezTo>
                <a:close/>
                <a:moveTo>
                  <a:pt x="8590" y="8537"/>
                </a:moveTo>
                <a:cubicBezTo>
                  <a:pt x="8371" y="8537"/>
                  <a:pt x="8261" y="8803"/>
                  <a:pt x="8418" y="8960"/>
                </a:cubicBezTo>
                <a:cubicBezTo>
                  <a:pt x="8467" y="9010"/>
                  <a:pt x="8528" y="9032"/>
                  <a:pt x="8588" y="9032"/>
                </a:cubicBezTo>
                <a:cubicBezTo>
                  <a:pt x="8715" y="9032"/>
                  <a:pt x="8838" y="8933"/>
                  <a:pt x="8838" y="8785"/>
                </a:cubicBezTo>
                <a:cubicBezTo>
                  <a:pt x="8838" y="8647"/>
                  <a:pt x="8728" y="8537"/>
                  <a:pt x="8590" y="8537"/>
                </a:cubicBezTo>
                <a:close/>
                <a:moveTo>
                  <a:pt x="9812" y="8537"/>
                </a:moveTo>
                <a:cubicBezTo>
                  <a:pt x="9590" y="8537"/>
                  <a:pt x="9480" y="8803"/>
                  <a:pt x="9637" y="8960"/>
                </a:cubicBezTo>
                <a:cubicBezTo>
                  <a:pt x="9687" y="9010"/>
                  <a:pt x="9749" y="9032"/>
                  <a:pt x="9809" y="9032"/>
                </a:cubicBezTo>
                <a:cubicBezTo>
                  <a:pt x="9936" y="9032"/>
                  <a:pt x="10057" y="8933"/>
                  <a:pt x="10057" y="8785"/>
                </a:cubicBezTo>
                <a:cubicBezTo>
                  <a:pt x="10057" y="8647"/>
                  <a:pt x="9947" y="8537"/>
                  <a:pt x="9812" y="8537"/>
                </a:cubicBezTo>
                <a:close/>
                <a:moveTo>
                  <a:pt x="11031" y="8537"/>
                </a:moveTo>
                <a:cubicBezTo>
                  <a:pt x="10809" y="8537"/>
                  <a:pt x="10699" y="8803"/>
                  <a:pt x="10856" y="8960"/>
                </a:cubicBezTo>
                <a:cubicBezTo>
                  <a:pt x="10906" y="9010"/>
                  <a:pt x="10968" y="9032"/>
                  <a:pt x="11028" y="9032"/>
                </a:cubicBezTo>
                <a:cubicBezTo>
                  <a:pt x="11155" y="9032"/>
                  <a:pt x="11276" y="8933"/>
                  <a:pt x="11276" y="8785"/>
                </a:cubicBezTo>
                <a:cubicBezTo>
                  <a:pt x="11276" y="8647"/>
                  <a:pt x="11166" y="8537"/>
                  <a:pt x="11031" y="8537"/>
                </a:cubicBezTo>
                <a:close/>
                <a:moveTo>
                  <a:pt x="12250" y="8537"/>
                </a:moveTo>
                <a:cubicBezTo>
                  <a:pt x="12031" y="8537"/>
                  <a:pt x="11921" y="8803"/>
                  <a:pt x="12075" y="8960"/>
                </a:cubicBezTo>
                <a:cubicBezTo>
                  <a:pt x="12125" y="9010"/>
                  <a:pt x="12187" y="9032"/>
                  <a:pt x="12248" y="9032"/>
                </a:cubicBezTo>
                <a:cubicBezTo>
                  <a:pt x="12375" y="9032"/>
                  <a:pt x="12498" y="8933"/>
                  <a:pt x="12498" y="8785"/>
                </a:cubicBezTo>
                <a:cubicBezTo>
                  <a:pt x="12495" y="8647"/>
                  <a:pt x="12385" y="8537"/>
                  <a:pt x="12250" y="8537"/>
                </a:cubicBezTo>
                <a:close/>
                <a:moveTo>
                  <a:pt x="13469" y="8537"/>
                </a:moveTo>
                <a:cubicBezTo>
                  <a:pt x="13250" y="8537"/>
                  <a:pt x="13140" y="8803"/>
                  <a:pt x="13294" y="8960"/>
                </a:cubicBezTo>
                <a:cubicBezTo>
                  <a:pt x="13344" y="9010"/>
                  <a:pt x="13406" y="9032"/>
                  <a:pt x="13467" y="9032"/>
                </a:cubicBezTo>
                <a:cubicBezTo>
                  <a:pt x="13594" y="9032"/>
                  <a:pt x="13717" y="8933"/>
                  <a:pt x="13717" y="8785"/>
                </a:cubicBezTo>
                <a:cubicBezTo>
                  <a:pt x="13717" y="8647"/>
                  <a:pt x="13604" y="8537"/>
                  <a:pt x="13469" y="8537"/>
                </a:cubicBezTo>
                <a:close/>
                <a:moveTo>
                  <a:pt x="14688" y="8537"/>
                </a:moveTo>
                <a:cubicBezTo>
                  <a:pt x="14469" y="8537"/>
                  <a:pt x="14359" y="8803"/>
                  <a:pt x="14513" y="8960"/>
                </a:cubicBezTo>
                <a:cubicBezTo>
                  <a:pt x="14563" y="9010"/>
                  <a:pt x="14625" y="9032"/>
                  <a:pt x="14686" y="9032"/>
                </a:cubicBezTo>
                <a:cubicBezTo>
                  <a:pt x="14813" y="9032"/>
                  <a:pt x="14936" y="8933"/>
                  <a:pt x="14936" y="8785"/>
                </a:cubicBezTo>
                <a:cubicBezTo>
                  <a:pt x="14936" y="8647"/>
                  <a:pt x="14823" y="8537"/>
                  <a:pt x="14688" y="8537"/>
                </a:cubicBezTo>
                <a:close/>
                <a:moveTo>
                  <a:pt x="15907" y="8537"/>
                </a:moveTo>
                <a:cubicBezTo>
                  <a:pt x="15688" y="8537"/>
                  <a:pt x="15578" y="8803"/>
                  <a:pt x="15735" y="8960"/>
                </a:cubicBezTo>
                <a:cubicBezTo>
                  <a:pt x="15785" y="9010"/>
                  <a:pt x="15846" y="9032"/>
                  <a:pt x="15906" y="9032"/>
                </a:cubicBezTo>
                <a:cubicBezTo>
                  <a:pt x="16033" y="9032"/>
                  <a:pt x="16155" y="8933"/>
                  <a:pt x="16155" y="8785"/>
                </a:cubicBezTo>
                <a:cubicBezTo>
                  <a:pt x="16155" y="8647"/>
                  <a:pt x="16045" y="8537"/>
                  <a:pt x="15907" y="8537"/>
                </a:cubicBezTo>
                <a:close/>
                <a:moveTo>
                  <a:pt x="17127" y="8537"/>
                </a:moveTo>
                <a:cubicBezTo>
                  <a:pt x="16907" y="8537"/>
                  <a:pt x="16797" y="8803"/>
                  <a:pt x="16954" y="8960"/>
                </a:cubicBezTo>
                <a:cubicBezTo>
                  <a:pt x="17004" y="9010"/>
                  <a:pt x="17065" y="9032"/>
                  <a:pt x="17125" y="9032"/>
                </a:cubicBezTo>
                <a:cubicBezTo>
                  <a:pt x="17252" y="9032"/>
                  <a:pt x="17374" y="8933"/>
                  <a:pt x="17374" y="8785"/>
                </a:cubicBezTo>
                <a:cubicBezTo>
                  <a:pt x="17374" y="8647"/>
                  <a:pt x="17264" y="8537"/>
                  <a:pt x="17127" y="8537"/>
                </a:cubicBezTo>
                <a:close/>
                <a:moveTo>
                  <a:pt x="18349" y="8537"/>
                </a:moveTo>
                <a:cubicBezTo>
                  <a:pt x="18126" y="8537"/>
                  <a:pt x="18017" y="8803"/>
                  <a:pt x="18173" y="8960"/>
                </a:cubicBezTo>
                <a:cubicBezTo>
                  <a:pt x="18224" y="9010"/>
                  <a:pt x="18285" y="9032"/>
                  <a:pt x="18345" y="9032"/>
                </a:cubicBezTo>
                <a:cubicBezTo>
                  <a:pt x="18472" y="9032"/>
                  <a:pt x="18593" y="8933"/>
                  <a:pt x="18593" y="8785"/>
                </a:cubicBezTo>
                <a:cubicBezTo>
                  <a:pt x="18593" y="8647"/>
                  <a:pt x="18483" y="8537"/>
                  <a:pt x="18349" y="8537"/>
                </a:cubicBezTo>
                <a:close/>
                <a:moveTo>
                  <a:pt x="19568" y="8537"/>
                </a:moveTo>
                <a:cubicBezTo>
                  <a:pt x="19345" y="8537"/>
                  <a:pt x="19236" y="8803"/>
                  <a:pt x="19392" y="8960"/>
                </a:cubicBezTo>
                <a:cubicBezTo>
                  <a:pt x="19443" y="9010"/>
                  <a:pt x="19504" y="9032"/>
                  <a:pt x="19564" y="9032"/>
                </a:cubicBezTo>
                <a:cubicBezTo>
                  <a:pt x="19691" y="9032"/>
                  <a:pt x="19812" y="8933"/>
                  <a:pt x="19812" y="8785"/>
                </a:cubicBezTo>
                <a:cubicBezTo>
                  <a:pt x="19812" y="8647"/>
                  <a:pt x="19703" y="8537"/>
                  <a:pt x="19568" y="8537"/>
                </a:cubicBezTo>
                <a:close/>
                <a:moveTo>
                  <a:pt x="20787" y="8537"/>
                </a:moveTo>
                <a:cubicBezTo>
                  <a:pt x="20567" y="8537"/>
                  <a:pt x="20458" y="8803"/>
                  <a:pt x="20611" y="8960"/>
                </a:cubicBezTo>
                <a:cubicBezTo>
                  <a:pt x="20662" y="9010"/>
                  <a:pt x="20724" y="9032"/>
                  <a:pt x="20784" y="9032"/>
                </a:cubicBezTo>
                <a:cubicBezTo>
                  <a:pt x="20912" y="9032"/>
                  <a:pt x="21034" y="8933"/>
                  <a:pt x="21034" y="8785"/>
                </a:cubicBezTo>
                <a:cubicBezTo>
                  <a:pt x="21031" y="8647"/>
                  <a:pt x="20922" y="8537"/>
                  <a:pt x="20787" y="8537"/>
                </a:cubicBezTo>
                <a:close/>
                <a:moveTo>
                  <a:pt x="22006" y="8537"/>
                </a:moveTo>
                <a:cubicBezTo>
                  <a:pt x="21786" y="8537"/>
                  <a:pt x="21677" y="8803"/>
                  <a:pt x="21830" y="8960"/>
                </a:cubicBezTo>
                <a:cubicBezTo>
                  <a:pt x="21881" y="9010"/>
                  <a:pt x="21943" y="9032"/>
                  <a:pt x="22003" y="9032"/>
                </a:cubicBezTo>
                <a:cubicBezTo>
                  <a:pt x="22131" y="9032"/>
                  <a:pt x="22253" y="8933"/>
                  <a:pt x="22253" y="8785"/>
                </a:cubicBezTo>
                <a:cubicBezTo>
                  <a:pt x="22253" y="8647"/>
                  <a:pt x="22141" y="8537"/>
                  <a:pt x="22006" y="8537"/>
                </a:cubicBezTo>
                <a:close/>
                <a:moveTo>
                  <a:pt x="23225" y="8537"/>
                </a:moveTo>
                <a:cubicBezTo>
                  <a:pt x="23006" y="8537"/>
                  <a:pt x="22896" y="8803"/>
                  <a:pt x="23049" y="8960"/>
                </a:cubicBezTo>
                <a:cubicBezTo>
                  <a:pt x="23100" y="9010"/>
                  <a:pt x="23162" y="9032"/>
                  <a:pt x="23222" y="9032"/>
                </a:cubicBezTo>
                <a:cubicBezTo>
                  <a:pt x="23350" y="9032"/>
                  <a:pt x="23472" y="8933"/>
                  <a:pt x="23472" y="8785"/>
                </a:cubicBezTo>
                <a:cubicBezTo>
                  <a:pt x="23472" y="8647"/>
                  <a:pt x="23363" y="8537"/>
                  <a:pt x="23225" y="8537"/>
                </a:cubicBezTo>
                <a:close/>
                <a:moveTo>
                  <a:pt x="24444" y="8537"/>
                </a:moveTo>
                <a:cubicBezTo>
                  <a:pt x="24225" y="8537"/>
                  <a:pt x="24115" y="8803"/>
                  <a:pt x="24272" y="8960"/>
                </a:cubicBezTo>
                <a:cubicBezTo>
                  <a:pt x="24321" y="9010"/>
                  <a:pt x="24382" y="9032"/>
                  <a:pt x="24442" y="9032"/>
                </a:cubicBezTo>
                <a:cubicBezTo>
                  <a:pt x="24569" y="9032"/>
                  <a:pt x="24692" y="8933"/>
                  <a:pt x="24692" y="8785"/>
                </a:cubicBezTo>
                <a:cubicBezTo>
                  <a:pt x="24692" y="8647"/>
                  <a:pt x="24582" y="8537"/>
                  <a:pt x="24444" y="8537"/>
                </a:cubicBezTo>
                <a:close/>
                <a:moveTo>
                  <a:pt x="54" y="9756"/>
                </a:moveTo>
                <a:cubicBezTo>
                  <a:pt x="38" y="9756"/>
                  <a:pt x="19" y="9759"/>
                  <a:pt x="0" y="9762"/>
                </a:cubicBezTo>
                <a:lnTo>
                  <a:pt x="0" y="10245"/>
                </a:lnTo>
                <a:cubicBezTo>
                  <a:pt x="18" y="10249"/>
                  <a:pt x="36" y="10251"/>
                  <a:pt x="53" y="10251"/>
                </a:cubicBezTo>
                <a:cubicBezTo>
                  <a:pt x="177" y="10251"/>
                  <a:pt x="285" y="10158"/>
                  <a:pt x="301" y="10032"/>
                </a:cubicBezTo>
                <a:cubicBezTo>
                  <a:pt x="317" y="9885"/>
                  <a:pt x="201" y="9759"/>
                  <a:pt x="54" y="9759"/>
                </a:cubicBezTo>
                <a:lnTo>
                  <a:pt x="54" y="9756"/>
                </a:lnTo>
                <a:close/>
                <a:moveTo>
                  <a:pt x="1276" y="9756"/>
                </a:moveTo>
                <a:cubicBezTo>
                  <a:pt x="1053" y="9756"/>
                  <a:pt x="944" y="10022"/>
                  <a:pt x="1100" y="10179"/>
                </a:cubicBezTo>
                <a:cubicBezTo>
                  <a:pt x="1150" y="10229"/>
                  <a:pt x="1211" y="10251"/>
                  <a:pt x="1271" y="10251"/>
                </a:cubicBezTo>
                <a:cubicBezTo>
                  <a:pt x="1398" y="10251"/>
                  <a:pt x="1520" y="10152"/>
                  <a:pt x="1520" y="10004"/>
                </a:cubicBezTo>
                <a:cubicBezTo>
                  <a:pt x="1520" y="9869"/>
                  <a:pt x="1410" y="9756"/>
                  <a:pt x="1276" y="9756"/>
                </a:cubicBezTo>
                <a:close/>
                <a:moveTo>
                  <a:pt x="2495" y="9756"/>
                </a:moveTo>
                <a:cubicBezTo>
                  <a:pt x="2272" y="9756"/>
                  <a:pt x="2163" y="10022"/>
                  <a:pt x="2319" y="10179"/>
                </a:cubicBezTo>
                <a:cubicBezTo>
                  <a:pt x="2370" y="10229"/>
                  <a:pt x="2431" y="10251"/>
                  <a:pt x="2491" y="10251"/>
                </a:cubicBezTo>
                <a:cubicBezTo>
                  <a:pt x="2618" y="10251"/>
                  <a:pt x="2739" y="10152"/>
                  <a:pt x="2739" y="10004"/>
                </a:cubicBezTo>
                <a:cubicBezTo>
                  <a:pt x="2739" y="9869"/>
                  <a:pt x="2630" y="9756"/>
                  <a:pt x="2495" y="9756"/>
                </a:cubicBezTo>
                <a:close/>
                <a:moveTo>
                  <a:pt x="3714" y="9756"/>
                </a:moveTo>
                <a:cubicBezTo>
                  <a:pt x="3494" y="9756"/>
                  <a:pt x="3385" y="10022"/>
                  <a:pt x="3538" y="10179"/>
                </a:cubicBezTo>
                <a:cubicBezTo>
                  <a:pt x="3589" y="10229"/>
                  <a:pt x="3651" y="10251"/>
                  <a:pt x="3711" y="10251"/>
                </a:cubicBezTo>
                <a:cubicBezTo>
                  <a:pt x="3839" y="10251"/>
                  <a:pt x="3961" y="10152"/>
                  <a:pt x="3961" y="10004"/>
                </a:cubicBezTo>
                <a:cubicBezTo>
                  <a:pt x="3961" y="9869"/>
                  <a:pt x="3849" y="9756"/>
                  <a:pt x="3714" y="9756"/>
                </a:cubicBezTo>
                <a:close/>
                <a:moveTo>
                  <a:pt x="4933" y="9756"/>
                </a:moveTo>
                <a:cubicBezTo>
                  <a:pt x="4713" y="9756"/>
                  <a:pt x="4604" y="10022"/>
                  <a:pt x="4757" y="10179"/>
                </a:cubicBezTo>
                <a:cubicBezTo>
                  <a:pt x="4808" y="10229"/>
                  <a:pt x="4870" y="10251"/>
                  <a:pt x="4930" y="10251"/>
                </a:cubicBezTo>
                <a:cubicBezTo>
                  <a:pt x="5058" y="10251"/>
                  <a:pt x="5180" y="10152"/>
                  <a:pt x="5180" y="10004"/>
                </a:cubicBezTo>
                <a:cubicBezTo>
                  <a:pt x="5180" y="9869"/>
                  <a:pt x="5068" y="9756"/>
                  <a:pt x="4933" y="9756"/>
                </a:cubicBezTo>
                <a:close/>
                <a:moveTo>
                  <a:pt x="6152" y="9756"/>
                </a:moveTo>
                <a:cubicBezTo>
                  <a:pt x="5933" y="9756"/>
                  <a:pt x="5823" y="10022"/>
                  <a:pt x="5976" y="10179"/>
                </a:cubicBezTo>
                <a:cubicBezTo>
                  <a:pt x="6027" y="10229"/>
                  <a:pt x="6089" y="10251"/>
                  <a:pt x="6149" y="10251"/>
                </a:cubicBezTo>
                <a:cubicBezTo>
                  <a:pt x="6277" y="10251"/>
                  <a:pt x="6399" y="10152"/>
                  <a:pt x="6399" y="10004"/>
                </a:cubicBezTo>
                <a:cubicBezTo>
                  <a:pt x="6399" y="9869"/>
                  <a:pt x="6290" y="9756"/>
                  <a:pt x="6152" y="9756"/>
                </a:cubicBezTo>
                <a:close/>
                <a:moveTo>
                  <a:pt x="7371" y="9756"/>
                </a:moveTo>
                <a:cubicBezTo>
                  <a:pt x="7152" y="9756"/>
                  <a:pt x="7042" y="10022"/>
                  <a:pt x="7199" y="10179"/>
                </a:cubicBezTo>
                <a:cubicBezTo>
                  <a:pt x="7248" y="10229"/>
                  <a:pt x="7309" y="10251"/>
                  <a:pt x="7369" y="10251"/>
                </a:cubicBezTo>
                <a:cubicBezTo>
                  <a:pt x="7496" y="10251"/>
                  <a:pt x="7619" y="10152"/>
                  <a:pt x="7619" y="10004"/>
                </a:cubicBezTo>
                <a:cubicBezTo>
                  <a:pt x="7619" y="9869"/>
                  <a:pt x="7509" y="9756"/>
                  <a:pt x="7371" y="9756"/>
                </a:cubicBezTo>
                <a:close/>
                <a:moveTo>
                  <a:pt x="8590" y="9756"/>
                </a:moveTo>
                <a:cubicBezTo>
                  <a:pt x="8371" y="9756"/>
                  <a:pt x="8261" y="10022"/>
                  <a:pt x="8418" y="10179"/>
                </a:cubicBezTo>
                <a:cubicBezTo>
                  <a:pt x="8467" y="10229"/>
                  <a:pt x="8528" y="10251"/>
                  <a:pt x="8588" y="10251"/>
                </a:cubicBezTo>
                <a:cubicBezTo>
                  <a:pt x="8715" y="10251"/>
                  <a:pt x="8838" y="10152"/>
                  <a:pt x="8838" y="10004"/>
                </a:cubicBezTo>
                <a:cubicBezTo>
                  <a:pt x="8838" y="9869"/>
                  <a:pt x="8728" y="9756"/>
                  <a:pt x="8590" y="9756"/>
                </a:cubicBezTo>
                <a:close/>
                <a:moveTo>
                  <a:pt x="9812" y="9756"/>
                </a:moveTo>
                <a:cubicBezTo>
                  <a:pt x="9590" y="9756"/>
                  <a:pt x="9480" y="10022"/>
                  <a:pt x="9637" y="10179"/>
                </a:cubicBezTo>
                <a:cubicBezTo>
                  <a:pt x="9686" y="10229"/>
                  <a:pt x="9747" y="10251"/>
                  <a:pt x="9807" y="10251"/>
                </a:cubicBezTo>
                <a:cubicBezTo>
                  <a:pt x="9934" y="10251"/>
                  <a:pt x="10057" y="10152"/>
                  <a:pt x="10057" y="10004"/>
                </a:cubicBezTo>
                <a:cubicBezTo>
                  <a:pt x="10057" y="9869"/>
                  <a:pt x="9947" y="9756"/>
                  <a:pt x="9812" y="9756"/>
                </a:cubicBezTo>
                <a:close/>
                <a:moveTo>
                  <a:pt x="11031" y="9756"/>
                </a:moveTo>
                <a:cubicBezTo>
                  <a:pt x="10809" y="9756"/>
                  <a:pt x="10699" y="10022"/>
                  <a:pt x="10856" y="10179"/>
                </a:cubicBezTo>
                <a:cubicBezTo>
                  <a:pt x="10906" y="10229"/>
                  <a:pt x="10968" y="10251"/>
                  <a:pt x="11028" y="10251"/>
                </a:cubicBezTo>
                <a:cubicBezTo>
                  <a:pt x="11155" y="10251"/>
                  <a:pt x="11276" y="10152"/>
                  <a:pt x="11276" y="10004"/>
                </a:cubicBezTo>
                <a:cubicBezTo>
                  <a:pt x="11276" y="9869"/>
                  <a:pt x="11166" y="9756"/>
                  <a:pt x="11031" y="9756"/>
                </a:cubicBezTo>
                <a:close/>
                <a:moveTo>
                  <a:pt x="12250" y="9756"/>
                </a:moveTo>
                <a:cubicBezTo>
                  <a:pt x="12031" y="9756"/>
                  <a:pt x="11921" y="10022"/>
                  <a:pt x="12075" y="10179"/>
                </a:cubicBezTo>
                <a:cubicBezTo>
                  <a:pt x="12125" y="10229"/>
                  <a:pt x="12187" y="10251"/>
                  <a:pt x="12248" y="10251"/>
                </a:cubicBezTo>
                <a:cubicBezTo>
                  <a:pt x="12375" y="10251"/>
                  <a:pt x="12498" y="10152"/>
                  <a:pt x="12498" y="10004"/>
                </a:cubicBezTo>
                <a:cubicBezTo>
                  <a:pt x="12495" y="9869"/>
                  <a:pt x="12385" y="9756"/>
                  <a:pt x="12250" y="9756"/>
                </a:cubicBezTo>
                <a:close/>
                <a:moveTo>
                  <a:pt x="13469" y="9756"/>
                </a:moveTo>
                <a:cubicBezTo>
                  <a:pt x="13250" y="9756"/>
                  <a:pt x="13140" y="10022"/>
                  <a:pt x="13294" y="10179"/>
                </a:cubicBezTo>
                <a:cubicBezTo>
                  <a:pt x="13344" y="10229"/>
                  <a:pt x="13406" y="10251"/>
                  <a:pt x="13467" y="10251"/>
                </a:cubicBezTo>
                <a:cubicBezTo>
                  <a:pt x="13594" y="10251"/>
                  <a:pt x="13717" y="10152"/>
                  <a:pt x="13717" y="10004"/>
                </a:cubicBezTo>
                <a:cubicBezTo>
                  <a:pt x="13717" y="9869"/>
                  <a:pt x="13604" y="9756"/>
                  <a:pt x="13469" y="9756"/>
                </a:cubicBezTo>
                <a:close/>
                <a:moveTo>
                  <a:pt x="14688" y="9756"/>
                </a:moveTo>
                <a:cubicBezTo>
                  <a:pt x="14469" y="9756"/>
                  <a:pt x="14359" y="10022"/>
                  <a:pt x="14513" y="10179"/>
                </a:cubicBezTo>
                <a:cubicBezTo>
                  <a:pt x="14563" y="10229"/>
                  <a:pt x="14625" y="10251"/>
                  <a:pt x="14686" y="10251"/>
                </a:cubicBezTo>
                <a:cubicBezTo>
                  <a:pt x="14813" y="10251"/>
                  <a:pt x="14936" y="10152"/>
                  <a:pt x="14936" y="10004"/>
                </a:cubicBezTo>
                <a:cubicBezTo>
                  <a:pt x="14936" y="9869"/>
                  <a:pt x="14823" y="9756"/>
                  <a:pt x="14688" y="9756"/>
                </a:cubicBezTo>
                <a:close/>
                <a:moveTo>
                  <a:pt x="15907" y="9756"/>
                </a:moveTo>
                <a:cubicBezTo>
                  <a:pt x="15688" y="9756"/>
                  <a:pt x="15578" y="10022"/>
                  <a:pt x="15735" y="10179"/>
                </a:cubicBezTo>
                <a:cubicBezTo>
                  <a:pt x="15785" y="10229"/>
                  <a:pt x="15846" y="10251"/>
                  <a:pt x="15906" y="10251"/>
                </a:cubicBezTo>
                <a:cubicBezTo>
                  <a:pt x="16033" y="10251"/>
                  <a:pt x="16155" y="10152"/>
                  <a:pt x="16155" y="10004"/>
                </a:cubicBezTo>
                <a:cubicBezTo>
                  <a:pt x="16155" y="9869"/>
                  <a:pt x="16045" y="9756"/>
                  <a:pt x="15907" y="9756"/>
                </a:cubicBezTo>
                <a:close/>
                <a:moveTo>
                  <a:pt x="17127" y="9756"/>
                </a:moveTo>
                <a:cubicBezTo>
                  <a:pt x="16907" y="9756"/>
                  <a:pt x="16797" y="10022"/>
                  <a:pt x="16954" y="10179"/>
                </a:cubicBezTo>
                <a:cubicBezTo>
                  <a:pt x="17004" y="10229"/>
                  <a:pt x="17065" y="10251"/>
                  <a:pt x="17125" y="10251"/>
                </a:cubicBezTo>
                <a:cubicBezTo>
                  <a:pt x="17252" y="10251"/>
                  <a:pt x="17374" y="10152"/>
                  <a:pt x="17374" y="10004"/>
                </a:cubicBezTo>
                <a:cubicBezTo>
                  <a:pt x="17374" y="9869"/>
                  <a:pt x="17264" y="9756"/>
                  <a:pt x="17127" y="9756"/>
                </a:cubicBezTo>
                <a:close/>
                <a:moveTo>
                  <a:pt x="18349" y="9756"/>
                </a:moveTo>
                <a:cubicBezTo>
                  <a:pt x="18126" y="9756"/>
                  <a:pt x="18017" y="10022"/>
                  <a:pt x="18173" y="10179"/>
                </a:cubicBezTo>
                <a:cubicBezTo>
                  <a:pt x="18223" y="10229"/>
                  <a:pt x="18284" y="10251"/>
                  <a:pt x="18344" y="10251"/>
                </a:cubicBezTo>
                <a:cubicBezTo>
                  <a:pt x="18471" y="10251"/>
                  <a:pt x="18593" y="10152"/>
                  <a:pt x="18593" y="10004"/>
                </a:cubicBezTo>
                <a:cubicBezTo>
                  <a:pt x="18593" y="9869"/>
                  <a:pt x="18483" y="9756"/>
                  <a:pt x="18349" y="9756"/>
                </a:cubicBezTo>
                <a:close/>
                <a:moveTo>
                  <a:pt x="19568" y="9756"/>
                </a:moveTo>
                <a:cubicBezTo>
                  <a:pt x="19348" y="9756"/>
                  <a:pt x="19236" y="10022"/>
                  <a:pt x="19392" y="10179"/>
                </a:cubicBezTo>
                <a:cubicBezTo>
                  <a:pt x="19443" y="10229"/>
                  <a:pt x="19504" y="10251"/>
                  <a:pt x="19564" y="10251"/>
                </a:cubicBezTo>
                <a:cubicBezTo>
                  <a:pt x="19691" y="10251"/>
                  <a:pt x="19812" y="10152"/>
                  <a:pt x="19812" y="10004"/>
                </a:cubicBezTo>
                <a:cubicBezTo>
                  <a:pt x="19812" y="9869"/>
                  <a:pt x="19703" y="9756"/>
                  <a:pt x="19568" y="9756"/>
                </a:cubicBezTo>
                <a:close/>
                <a:moveTo>
                  <a:pt x="20787" y="9756"/>
                </a:moveTo>
                <a:cubicBezTo>
                  <a:pt x="20567" y="9756"/>
                  <a:pt x="20458" y="10022"/>
                  <a:pt x="20611" y="10179"/>
                </a:cubicBezTo>
                <a:cubicBezTo>
                  <a:pt x="20662" y="10229"/>
                  <a:pt x="20724" y="10251"/>
                  <a:pt x="20784" y="10251"/>
                </a:cubicBezTo>
                <a:cubicBezTo>
                  <a:pt x="20912" y="10251"/>
                  <a:pt x="21034" y="10152"/>
                  <a:pt x="21034" y="10004"/>
                </a:cubicBezTo>
                <a:cubicBezTo>
                  <a:pt x="21031" y="9869"/>
                  <a:pt x="20922" y="9756"/>
                  <a:pt x="20787" y="9756"/>
                </a:cubicBezTo>
                <a:close/>
                <a:moveTo>
                  <a:pt x="22006" y="9756"/>
                </a:moveTo>
                <a:cubicBezTo>
                  <a:pt x="21786" y="9756"/>
                  <a:pt x="21677" y="10022"/>
                  <a:pt x="21830" y="10179"/>
                </a:cubicBezTo>
                <a:cubicBezTo>
                  <a:pt x="21881" y="10229"/>
                  <a:pt x="21943" y="10251"/>
                  <a:pt x="22003" y="10251"/>
                </a:cubicBezTo>
                <a:cubicBezTo>
                  <a:pt x="22131" y="10251"/>
                  <a:pt x="22253" y="10152"/>
                  <a:pt x="22253" y="10004"/>
                </a:cubicBezTo>
                <a:cubicBezTo>
                  <a:pt x="22253" y="9869"/>
                  <a:pt x="22141" y="9756"/>
                  <a:pt x="22006" y="9756"/>
                </a:cubicBezTo>
                <a:close/>
                <a:moveTo>
                  <a:pt x="23225" y="9756"/>
                </a:moveTo>
                <a:cubicBezTo>
                  <a:pt x="23006" y="9756"/>
                  <a:pt x="22896" y="10022"/>
                  <a:pt x="23049" y="10179"/>
                </a:cubicBezTo>
                <a:cubicBezTo>
                  <a:pt x="23100" y="10229"/>
                  <a:pt x="23162" y="10251"/>
                  <a:pt x="23222" y="10251"/>
                </a:cubicBezTo>
                <a:cubicBezTo>
                  <a:pt x="23350" y="10251"/>
                  <a:pt x="23472" y="10152"/>
                  <a:pt x="23472" y="10004"/>
                </a:cubicBezTo>
                <a:cubicBezTo>
                  <a:pt x="23472" y="9869"/>
                  <a:pt x="23363" y="9756"/>
                  <a:pt x="23225" y="9756"/>
                </a:cubicBezTo>
                <a:close/>
                <a:moveTo>
                  <a:pt x="24444" y="9756"/>
                </a:moveTo>
                <a:cubicBezTo>
                  <a:pt x="24225" y="9756"/>
                  <a:pt x="24115" y="10022"/>
                  <a:pt x="24272" y="10179"/>
                </a:cubicBezTo>
                <a:cubicBezTo>
                  <a:pt x="24321" y="10229"/>
                  <a:pt x="24382" y="10251"/>
                  <a:pt x="24442" y="10251"/>
                </a:cubicBezTo>
                <a:cubicBezTo>
                  <a:pt x="24569" y="10251"/>
                  <a:pt x="24692" y="10152"/>
                  <a:pt x="24692" y="10004"/>
                </a:cubicBezTo>
                <a:cubicBezTo>
                  <a:pt x="24692" y="9869"/>
                  <a:pt x="24582" y="9756"/>
                  <a:pt x="24444" y="9756"/>
                </a:cubicBezTo>
                <a:close/>
                <a:moveTo>
                  <a:pt x="24445" y="10976"/>
                </a:moveTo>
                <a:cubicBezTo>
                  <a:pt x="24315" y="10976"/>
                  <a:pt x="24197" y="11078"/>
                  <a:pt x="24200" y="11223"/>
                </a:cubicBezTo>
                <a:cubicBezTo>
                  <a:pt x="24200" y="11332"/>
                  <a:pt x="24272" y="11430"/>
                  <a:pt x="24378" y="11461"/>
                </a:cubicBezTo>
                <a:cubicBezTo>
                  <a:pt x="24444" y="11310"/>
                  <a:pt x="24510" y="11160"/>
                  <a:pt x="24569" y="11010"/>
                </a:cubicBezTo>
                <a:cubicBezTo>
                  <a:pt x="24529" y="10987"/>
                  <a:pt x="24486" y="10976"/>
                  <a:pt x="24445" y="10976"/>
                </a:cubicBezTo>
                <a:close/>
                <a:moveTo>
                  <a:pt x="54" y="10978"/>
                </a:moveTo>
                <a:cubicBezTo>
                  <a:pt x="38" y="10978"/>
                  <a:pt x="19" y="10978"/>
                  <a:pt x="0" y="10981"/>
                </a:cubicBezTo>
                <a:lnTo>
                  <a:pt x="0" y="11464"/>
                </a:lnTo>
                <a:cubicBezTo>
                  <a:pt x="18" y="11468"/>
                  <a:pt x="36" y="11470"/>
                  <a:pt x="53" y="11470"/>
                </a:cubicBezTo>
                <a:cubicBezTo>
                  <a:pt x="177" y="11470"/>
                  <a:pt x="285" y="11377"/>
                  <a:pt x="301" y="11251"/>
                </a:cubicBezTo>
                <a:cubicBezTo>
                  <a:pt x="317" y="11104"/>
                  <a:pt x="201" y="10978"/>
                  <a:pt x="54" y="10978"/>
                </a:cubicBezTo>
                <a:close/>
                <a:moveTo>
                  <a:pt x="1276" y="10978"/>
                </a:moveTo>
                <a:cubicBezTo>
                  <a:pt x="1053" y="10978"/>
                  <a:pt x="944" y="11242"/>
                  <a:pt x="1100" y="11398"/>
                </a:cubicBezTo>
                <a:cubicBezTo>
                  <a:pt x="1150" y="11448"/>
                  <a:pt x="1211" y="11470"/>
                  <a:pt x="1271" y="11470"/>
                </a:cubicBezTo>
                <a:cubicBezTo>
                  <a:pt x="1398" y="11470"/>
                  <a:pt x="1520" y="11371"/>
                  <a:pt x="1520" y="11223"/>
                </a:cubicBezTo>
                <a:cubicBezTo>
                  <a:pt x="1520" y="11088"/>
                  <a:pt x="1410" y="10978"/>
                  <a:pt x="1276" y="10978"/>
                </a:cubicBezTo>
                <a:close/>
                <a:moveTo>
                  <a:pt x="3714" y="10978"/>
                </a:moveTo>
                <a:cubicBezTo>
                  <a:pt x="3494" y="10978"/>
                  <a:pt x="3385" y="11242"/>
                  <a:pt x="3538" y="11398"/>
                </a:cubicBezTo>
                <a:cubicBezTo>
                  <a:pt x="3589" y="11448"/>
                  <a:pt x="3650" y="11470"/>
                  <a:pt x="3711" y="11470"/>
                </a:cubicBezTo>
                <a:cubicBezTo>
                  <a:pt x="3838" y="11470"/>
                  <a:pt x="3959" y="11371"/>
                  <a:pt x="3961" y="11223"/>
                </a:cubicBezTo>
                <a:cubicBezTo>
                  <a:pt x="3961" y="11088"/>
                  <a:pt x="3849" y="10978"/>
                  <a:pt x="3714" y="10978"/>
                </a:cubicBezTo>
                <a:close/>
                <a:moveTo>
                  <a:pt x="6152" y="10975"/>
                </a:moveTo>
                <a:cubicBezTo>
                  <a:pt x="5933" y="10975"/>
                  <a:pt x="5823" y="11242"/>
                  <a:pt x="5976" y="11398"/>
                </a:cubicBezTo>
                <a:cubicBezTo>
                  <a:pt x="6027" y="11448"/>
                  <a:pt x="6089" y="11470"/>
                  <a:pt x="6149" y="11470"/>
                </a:cubicBezTo>
                <a:cubicBezTo>
                  <a:pt x="6277" y="11470"/>
                  <a:pt x="6399" y="11371"/>
                  <a:pt x="6399" y="11223"/>
                </a:cubicBezTo>
                <a:cubicBezTo>
                  <a:pt x="6399" y="11088"/>
                  <a:pt x="6290" y="10978"/>
                  <a:pt x="6152" y="10978"/>
                </a:cubicBezTo>
                <a:lnTo>
                  <a:pt x="6152" y="10975"/>
                </a:lnTo>
                <a:close/>
                <a:moveTo>
                  <a:pt x="7371" y="10975"/>
                </a:moveTo>
                <a:cubicBezTo>
                  <a:pt x="7152" y="10975"/>
                  <a:pt x="7042" y="11242"/>
                  <a:pt x="7199" y="11398"/>
                </a:cubicBezTo>
                <a:cubicBezTo>
                  <a:pt x="7248" y="11448"/>
                  <a:pt x="7309" y="11470"/>
                  <a:pt x="7369" y="11470"/>
                </a:cubicBezTo>
                <a:cubicBezTo>
                  <a:pt x="7496" y="11470"/>
                  <a:pt x="7619" y="11371"/>
                  <a:pt x="7619" y="11223"/>
                </a:cubicBezTo>
                <a:cubicBezTo>
                  <a:pt x="7619" y="11088"/>
                  <a:pt x="7509" y="10978"/>
                  <a:pt x="7371" y="10978"/>
                </a:cubicBezTo>
                <a:lnTo>
                  <a:pt x="7371" y="10975"/>
                </a:lnTo>
                <a:close/>
                <a:moveTo>
                  <a:pt x="8590" y="10975"/>
                </a:moveTo>
                <a:cubicBezTo>
                  <a:pt x="8371" y="10975"/>
                  <a:pt x="8261" y="11242"/>
                  <a:pt x="8418" y="11398"/>
                </a:cubicBezTo>
                <a:cubicBezTo>
                  <a:pt x="8467" y="11448"/>
                  <a:pt x="8528" y="11470"/>
                  <a:pt x="8588" y="11470"/>
                </a:cubicBezTo>
                <a:cubicBezTo>
                  <a:pt x="8715" y="11470"/>
                  <a:pt x="8838" y="11371"/>
                  <a:pt x="8838" y="11223"/>
                </a:cubicBezTo>
                <a:cubicBezTo>
                  <a:pt x="8838" y="11088"/>
                  <a:pt x="8728" y="10978"/>
                  <a:pt x="8590" y="10978"/>
                </a:cubicBezTo>
                <a:lnTo>
                  <a:pt x="8590" y="10975"/>
                </a:lnTo>
                <a:close/>
                <a:moveTo>
                  <a:pt x="9812" y="10975"/>
                </a:moveTo>
                <a:cubicBezTo>
                  <a:pt x="9590" y="10975"/>
                  <a:pt x="9480" y="11242"/>
                  <a:pt x="9637" y="11398"/>
                </a:cubicBezTo>
                <a:cubicBezTo>
                  <a:pt x="9686" y="11448"/>
                  <a:pt x="9747" y="11470"/>
                  <a:pt x="9807" y="11470"/>
                </a:cubicBezTo>
                <a:cubicBezTo>
                  <a:pt x="9934" y="11470"/>
                  <a:pt x="10057" y="11371"/>
                  <a:pt x="10057" y="11223"/>
                </a:cubicBezTo>
                <a:cubicBezTo>
                  <a:pt x="10057" y="11088"/>
                  <a:pt x="9947" y="10978"/>
                  <a:pt x="9812" y="10978"/>
                </a:cubicBezTo>
                <a:lnTo>
                  <a:pt x="9812" y="10975"/>
                </a:lnTo>
                <a:close/>
                <a:moveTo>
                  <a:pt x="11031" y="10975"/>
                </a:moveTo>
                <a:cubicBezTo>
                  <a:pt x="10809" y="10975"/>
                  <a:pt x="10699" y="11242"/>
                  <a:pt x="10856" y="11398"/>
                </a:cubicBezTo>
                <a:cubicBezTo>
                  <a:pt x="10906" y="11448"/>
                  <a:pt x="10968" y="11470"/>
                  <a:pt x="11028" y="11470"/>
                </a:cubicBezTo>
                <a:cubicBezTo>
                  <a:pt x="11155" y="11470"/>
                  <a:pt x="11276" y="11371"/>
                  <a:pt x="11276" y="11223"/>
                </a:cubicBezTo>
                <a:cubicBezTo>
                  <a:pt x="11276" y="11088"/>
                  <a:pt x="11166" y="10978"/>
                  <a:pt x="11031" y="10978"/>
                </a:cubicBezTo>
                <a:lnTo>
                  <a:pt x="11031" y="10975"/>
                </a:lnTo>
                <a:close/>
                <a:moveTo>
                  <a:pt x="12250" y="10975"/>
                </a:moveTo>
                <a:cubicBezTo>
                  <a:pt x="12031" y="10975"/>
                  <a:pt x="11921" y="11242"/>
                  <a:pt x="12075" y="11398"/>
                </a:cubicBezTo>
                <a:cubicBezTo>
                  <a:pt x="12125" y="11448"/>
                  <a:pt x="12187" y="11470"/>
                  <a:pt x="12248" y="11470"/>
                </a:cubicBezTo>
                <a:cubicBezTo>
                  <a:pt x="12375" y="11470"/>
                  <a:pt x="12498" y="11371"/>
                  <a:pt x="12498" y="11223"/>
                </a:cubicBezTo>
                <a:cubicBezTo>
                  <a:pt x="12498" y="11088"/>
                  <a:pt x="12385" y="10978"/>
                  <a:pt x="12250" y="10978"/>
                </a:cubicBezTo>
                <a:lnTo>
                  <a:pt x="12250" y="10975"/>
                </a:lnTo>
                <a:close/>
                <a:moveTo>
                  <a:pt x="13469" y="10975"/>
                </a:moveTo>
                <a:cubicBezTo>
                  <a:pt x="13250" y="10975"/>
                  <a:pt x="13140" y="11242"/>
                  <a:pt x="13294" y="11398"/>
                </a:cubicBezTo>
                <a:cubicBezTo>
                  <a:pt x="13344" y="11448"/>
                  <a:pt x="13406" y="11470"/>
                  <a:pt x="13467" y="11470"/>
                </a:cubicBezTo>
                <a:cubicBezTo>
                  <a:pt x="13594" y="11470"/>
                  <a:pt x="13717" y="11371"/>
                  <a:pt x="13717" y="11223"/>
                </a:cubicBezTo>
                <a:cubicBezTo>
                  <a:pt x="13717" y="11088"/>
                  <a:pt x="13604" y="10978"/>
                  <a:pt x="13469" y="10978"/>
                </a:cubicBezTo>
                <a:lnTo>
                  <a:pt x="13469" y="10975"/>
                </a:lnTo>
                <a:close/>
                <a:moveTo>
                  <a:pt x="14688" y="10975"/>
                </a:moveTo>
                <a:cubicBezTo>
                  <a:pt x="14469" y="10975"/>
                  <a:pt x="14359" y="11242"/>
                  <a:pt x="14513" y="11398"/>
                </a:cubicBezTo>
                <a:cubicBezTo>
                  <a:pt x="14563" y="11448"/>
                  <a:pt x="14625" y="11470"/>
                  <a:pt x="14686" y="11470"/>
                </a:cubicBezTo>
                <a:cubicBezTo>
                  <a:pt x="14813" y="11470"/>
                  <a:pt x="14936" y="11371"/>
                  <a:pt x="14936" y="11223"/>
                </a:cubicBezTo>
                <a:cubicBezTo>
                  <a:pt x="14936" y="11088"/>
                  <a:pt x="14823" y="10978"/>
                  <a:pt x="14688" y="10978"/>
                </a:cubicBezTo>
                <a:lnTo>
                  <a:pt x="14688" y="10975"/>
                </a:lnTo>
                <a:close/>
                <a:moveTo>
                  <a:pt x="15907" y="10975"/>
                </a:moveTo>
                <a:cubicBezTo>
                  <a:pt x="15688" y="10975"/>
                  <a:pt x="15578" y="11242"/>
                  <a:pt x="15735" y="11398"/>
                </a:cubicBezTo>
                <a:cubicBezTo>
                  <a:pt x="15785" y="11448"/>
                  <a:pt x="15846" y="11470"/>
                  <a:pt x="15906" y="11470"/>
                </a:cubicBezTo>
                <a:cubicBezTo>
                  <a:pt x="16033" y="11470"/>
                  <a:pt x="16155" y="11371"/>
                  <a:pt x="16155" y="11223"/>
                </a:cubicBezTo>
                <a:cubicBezTo>
                  <a:pt x="16155" y="11088"/>
                  <a:pt x="16045" y="10978"/>
                  <a:pt x="15907" y="10978"/>
                </a:cubicBezTo>
                <a:lnTo>
                  <a:pt x="15907" y="10975"/>
                </a:lnTo>
                <a:close/>
                <a:moveTo>
                  <a:pt x="17127" y="10975"/>
                </a:moveTo>
                <a:cubicBezTo>
                  <a:pt x="16907" y="10975"/>
                  <a:pt x="16797" y="11242"/>
                  <a:pt x="16954" y="11398"/>
                </a:cubicBezTo>
                <a:cubicBezTo>
                  <a:pt x="17004" y="11448"/>
                  <a:pt x="17065" y="11470"/>
                  <a:pt x="17125" y="11470"/>
                </a:cubicBezTo>
                <a:cubicBezTo>
                  <a:pt x="17252" y="11470"/>
                  <a:pt x="17374" y="11371"/>
                  <a:pt x="17374" y="11223"/>
                </a:cubicBezTo>
                <a:cubicBezTo>
                  <a:pt x="17374" y="11088"/>
                  <a:pt x="17264" y="10978"/>
                  <a:pt x="17127" y="10978"/>
                </a:cubicBezTo>
                <a:lnTo>
                  <a:pt x="17127" y="10975"/>
                </a:lnTo>
                <a:close/>
                <a:moveTo>
                  <a:pt x="18349" y="10975"/>
                </a:moveTo>
                <a:cubicBezTo>
                  <a:pt x="18126" y="10975"/>
                  <a:pt x="18017" y="11242"/>
                  <a:pt x="18173" y="11398"/>
                </a:cubicBezTo>
                <a:cubicBezTo>
                  <a:pt x="18224" y="11448"/>
                  <a:pt x="18285" y="11470"/>
                  <a:pt x="18345" y="11470"/>
                </a:cubicBezTo>
                <a:cubicBezTo>
                  <a:pt x="18472" y="11470"/>
                  <a:pt x="18593" y="11371"/>
                  <a:pt x="18593" y="11223"/>
                </a:cubicBezTo>
                <a:cubicBezTo>
                  <a:pt x="18593" y="11088"/>
                  <a:pt x="18483" y="10978"/>
                  <a:pt x="18349" y="10978"/>
                </a:cubicBezTo>
                <a:lnTo>
                  <a:pt x="18349" y="10975"/>
                </a:lnTo>
                <a:close/>
                <a:moveTo>
                  <a:pt x="19568" y="10975"/>
                </a:moveTo>
                <a:cubicBezTo>
                  <a:pt x="19348" y="10975"/>
                  <a:pt x="19236" y="11242"/>
                  <a:pt x="19392" y="11398"/>
                </a:cubicBezTo>
                <a:cubicBezTo>
                  <a:pt x="19443" y="11448"/>
                  <a:pt x="19504" y="11470"/>
                  <a:pt x="19564" y="11470"/>
                </a:cubicBezTo>
                <a:cubicBezTo>
                  <a:pt x="19691" y="11470"/>
                  <a:pt x="19812" y="11371"/>
                  <a:pt x="19812" y="11223"/>
                </a:cubicBezTo>
                <a:cubicBezTo>
                  <a:pt x="19812" y="11088"/>
                  <a:pt x="19703" y="10978"/>
                  <a:pt x="19568" y="10978"/>
                </a:cubicBezTo>
                <a:lnTo>
                  <a:pt x="19568" y="10975"/>
                </a:lnTo>
                <a:close/>
                <a:moveTo>
                  <a:pt x="20787" y="10975"/>
                </a:moveTo>
                <a:cubicBezTo>
                  <a:pt x="20567" y="10975"/>
                  <a:pt x="20458" y="11242"/>
                  <a:pt x="20611" y="11398"/>
                </a:cubicBezTo>
                <a:cubicBezTo>
                  <a:pt x="20662" y="11448"/>
                  <a:pt x="20724" y="11470"/>
                  <a:pt x="20784" y="11470"/>
                </a:cubicBezTo>
                <a:cubicBezTo>
                  <a:pt x="20912" y="11470"/>
                  <a:pt x="21034" y="11371"/>
                  <a:pt x="21034" y="11223"/>
                </a:cubicBezTo>
                <a:cubicBezTo>
                  <a:pt x="21031" y="11088"/>
                  <a:pt x="20922" y="10978"/>
                  <a:pt x="20787" y="10978"/>
                </a:cubicBezTo>
                <a:lnTo>
                  <a:pt x="20787" y="10975"/>
                </a:lnTo>
                <a:close/>
                <a:moveTo>
                  <a:pt x="22006" y="10975"/>
                </a:moveTo>
                <a:cubicBezTo>
                  <a:pt x="21786" y="10975"/>
                  <a:pt x="21677" y="11242"/>
                  <a:pt x="21830" y="11398"/>
                </a:cubicBezTo>
                <a:cubicBezTo>
                  <a:pt x="21881" y="11448"/>
                  <a:pt x="21943" y="11470"/>
                  <a:pt x="22003" y="11470"/>
                </a:cubicBezTo>
                <a:cubicBezTo>
                  <a:pt x="22131" y="11470"/>
                  <a:pt x="22253" y="11371"/>
                  <a:pt x="22253" y="11223"/>
                </a:cubicBezTo>
                <a:cubicBezTo>
                  <a:pt x="22253" y="11088"/>
                  <a:pt x="22141" y="10978"/>
                  <a:pt x="22006" y="10978"/>
                </a:cubicBezTo>
                <a:lnTo>
                  <a:pt x="22006" y="10975"/>
                </a:lnTo>
                <a:close/>
                <a:moveTo>
                  <a:pt x="23225" y="10975"/>
                </a:moveTo>
                <a:cubicBezTo>
                  <a:pt x="23006" y="10975"/>
                  <a:pt x="22896" y="11242"/>
                  <a:pt x="23049" y="11398"/>
                </a:cubicBezTo>
                <a:cubicBezTo>
                  <a:pt x="23100" y="11448"/>
                  <a:pt x="23162" y="11470"/>
                  <a:pt x="23222" y="11470"/>
                </a:cubicBezTo>
                <a:cubicBezTo>
                  <a:pt x="23350" y="11470"/>
                  <a:pt x="23472" y="11371"/>
                  <a:pt x="23472" y="11223"/>
                </a:cubicBezTo>
                <a:cubicBezTo>
                  <a:pt x="23472" y="11088"/>
                  <a:pt x="23363" y="10978"/>
                  <a:pt x="23225" y="10978"/>
                </a:cubicBezTo>
                <a:lnTo>
                  <a:pt x="23225" y="10975"/>
                </a:lnTo>
                <a:close/>
                <a:moveTo>
                  <a:pt x="2495" y="10978"/>
                </a:moveTo>
                <a:cubicBezTo>
                  <a:pt x="2272" y="10978"/>
                  <a:pt x="2163" y="11242"/>
                  <a:pt x="2319" y="11398"/>
                </a:cubicBezTo>
                <a:cubicBezTo>
                  <a:pt x="2370" y="11449"/>
                  <a:pt x="2431" y="11471"/>
                  <a:pt x="2491" y="11471"/>
                </a:cubicBezTo>
                <a:cubicBezTo>
                  <a:pt x="2618" y="11471"/>
                  <a:pt x="2739" y="11371"/>
                  <a:pt x="2739" y="11223"/>
                </a:cubicBezTo>
                <a:cubicBezTo>
                  <a:pt x="2739" y="11088"/>
                  <a:pt x="2630" y="10978"/>
                  <a:pt x="2495" y="10978"/>
                </a:cubicBezTo>
                <a:close/>
                <a:moveTo>
                  <a:pt x="4933" y="10978"/>
                </a:moveTo>
                <a:cubicBezTo>
                  <a:pt x="4713" y="10978"/>
                  <a:pt x="4604" y="11242"/>
                  <a:pt x="4757" y="11398"/>
                </a:cubicBezTo>
                <a:cubicBezTo>
                  <a:pt x="4808" y="11449"/>
                  <a:pt x="4870" y="11471"/>
                  <a:pt x="4930" y="11471"/>
                </a:cubicBezTo>
                <a:cubicBezTo>
                  <a:pt x="5058" y="11471"/>
                  <a:pt x="5180" y="11371"/>
                  <a:pt x="5180" y="11223"/>
                </a:cubicBezTo>
                <a:cubicBezTo>
                  <a:pt x="5180" y="11088"/>
                  <a:pt x="5068" y="10978"/>
                  <a:pt x="4933" y="10978"/>
                </a:cubicBezTo>
                <a:close/>
                <a:moveTo>
                  <a:pt x="54" y="12197"/>
                </a:moveTo>
                <a:cubicBezTo>
                  <a:pt x="38" y="12197"/>
                  <a:pt x="19" y="12197"/>
                  <a:pt x="0" y="12204"/>
                </a:cubicBezTo>
                <a:lnTo>
                  <a:pt x="0" y="12683"/>
                </a:lnTo>
                <a:cubicBezTo>
                  <a:pt x="18" y="12687"/>
                  <a:pt x="36" y="12689"/>
                  <a:pt x="53" y="12689"/>
                </a:cubicBezTo>
                <a:cubicBezTo>
                  <a:pt x="177" y="12689"/>
                  <a:pt x="285" y="12596"/>
                  <a:pt x="301" y="12470"/>
                </a:cubicBezTo>
                <a:cubicBezTo>
                  <a:pt x="317" y="12323"/>
                  <a:pt x="201" y="12197"/>
                  <a:pt x="54" y="12197"/>
                </a:cubicBezTo>
                <a:close/>
                <a:moveTo>
                  <a:pt x="1276" y="12197"/>
                </a:moveTo>
                <a:cubicBezTo>
                  <a:pt x="1053" y="12197"/>
                  <a:pt x="944" y="12464"/>
                  <a:pt x="1100" y="12617"/>
                </a:cubicBezTo>
                <a:cubicBezTo>
                  <a:pt x="1150" y="12668"/>
                  <a:pt x="1212" y="12691"/>
                  <a:pt x="1272" y="12691"/>
                </a:cubicBezTo>
                <a:cubicBezTo>
                  <a:pt x="1399" y="12691"/>
                  <a:pt x="1520" y="12592"/>
                  <a:pt x="1520" y="12442"/>
                </a:cubicBezTo>
                <a:cubicBezTo>
                  <a:pt x="1520" y="12307"/>
                  <a:pt x="1410" y="12197"/>
                  <a:pt x="1276" y="12197"/>
                </a:cubicBezTo>
                <a:close/>
                <a:moveTo>
                  <a:pt x="2495" y="12197"/>
                </a:moveTo>
                <a:cubicBezTo>
                  <a:pt x="2272" y="12197"/>
                  <a:pt x="2163" y="12464"/>
                  <a:pt x="2319" y="12617"/>
                </a:cubicBezTo>
                <a:cubicBezTo>
                  <a:pt x="2370" y="12668"/>
                  <a:pt x="2432" y="12691"/>
                  <a:pt x="2493" y="12691"/>
                </a:cubicBezTo>
                <a:cubicBezTo>
                  <a:pt x="2619" y="12691"/>
                  <a:pt x="2739" y="12592"/>
                  <a:pt x="2739" y="12442"/>
                </a:cubicBezTo>
                <a:cubicBezTo>
                  <a:pt x="2739" y="12307"/>
                  <a:pt x="2630" y="12197"/>
                  <a:pt x="2495" y="12197"/>
                </a:cubicBezTo>
                <a:close/>
                <a:moveTo>
                  <a:pt x="3714" y="12197"/>
                </a:moveTo>
                <a:cubicBezTo>
                  <a:pt x="3494" y="12197"/>
                  <a:pt x="3385" y="12464"/>
                  <a:pt x="3538" y="12617"/>
                </a:cubicBezTo>
                <a:cubicBezTo>
                  <a:pt x="3589" y="12668"/>
                  <a:pt x="3652" y="12691"/>
                  <a:pt x="3713" y="12691"/>
                </a:cubicBezTo>
                <a:cubicBezTo>
                  <a:pt x="3840" y="12691"/>
                  <a:pt x="3961" y="12592"/>
                  <a:pt x="3961" y="12442"/>
                </a:cubicBezTo>
                <a:cubicBezTo>
                  <a:pt x="3961" y="12307"/>
                  <a:pt x="3849" y="12197"/>
                  <a:pt x="3714" y="12197"/>
                </a:cubicBezTo>
                <a:close/>
                <a:moveTo>
                  <a:pt x="4933" y="12197"/>
                </a:moveTo>
                <a:cubicBezTo>
                  <a:pt x="4713" y="12197"/>
                  <a:pt x="4604" y="12464"/>
                  <a:pt x="4757" y="12617"/>
                </a:cubicBezTo>
                <a:cubicBezTo>
                  <a:pt x="4808" y="12668"/>
                  <a:pt x="4871" y="12691"/>
                  <a:pt x="4932" y="12691"/>
                </a:cubicBezTo>
                <a:cubicBezTo>
                  <a:pt x="5059" y="12691"/>
                  <a:pt x="5180" y="12592"/>
                  <a:pt x="5180" y="12442"/>
                </a:cubicBezTo>
                <a:cubicBezTo>
                  <a:pt x="5180" y="12307"/>
                  <a:pt x="5068" y="12197"/>
                  <a:pt x="4933" y="12197"/>
                </a:cubicBezTo>
                <a:close/>
                <a:moveTo>
                  <a:pt x="6152" y="12197"/>
                </a:moveTo>
                <a:cubicBezTo>
                  <a:pt x="5933" y="12197"/>
                  <a:pt x="5823" y="12461"/>
                  <a:pt x="5976" y="12617"/>
                </a:cubicBezTo>
                <a:cubicBezTo>
                  <a:pt x="6027" y="12668"/>
                  <a:pt x="6090" y="12691"/>
                  <a:pt x="6151" y="12691"/>
                </a:cubicBezTo>
                <a:cubicBezTo>
                  <a:pt x="6278" y="12691"/>
                  <a:pt x="6399" y="12592"/>
                  <a:pt x="6399" y="12442"/>
                </a:cubicBezTo>
                <a:cubicBezTo>
                  <a:pt x="6399" y="12307"/>
                  <a:pt x="6290" y="12197"/>
                  <a:pt x="6152" y="12197"/>
                </a:cubicBezTo>
                <a:close/>
                <a:moveTo>
                  <a:pt x="7371" y="12197"/>
                </a:moveTo>
                <a:cubicBezTo>
                  <a:pt x="7152" y="12197"/>
                  <a:pt x="7042" y="12461"/>
                  <a:pt x="7199" y="12617"/>
                </a:cubicBezTo>
                <a:cubicBezTo>
                  <a:pt x="7248" y="12668"/>
                  <a:pt x="7310" y="12691"/>
                  <a:pt x="7371" y="12691"/>
                </a:cubicBezTo>
                <a:cubicBezTo>
                  <a:pt x="7497" y="12691"/>
                  <a:pt x="7619" y="12592"/>
                  <a:pt x="7619" y="12442"/>
                </a:cubicBezTo>
                <a:cubicBezTo>
                  <a:pt x="7619" y="12307"/>
                  <a:pt x="7509" y="12197"/>
                  <a:pt x="7371" y="12197"/>
                </a:cubicBezTo>
                <a:close/>
                <a:moveTo>
                  <a:pt x="8590" y="12197"/>
                </a:moveTo>
                <a:cubicBezTo>
                  <a:pt x="8371" y="12197"/>
                  <a:pt x="8261" y="12461"/>
                  <a:pt x="8418" y="12617"/>
                </a:cubicBezTo>
                <a:cubicBezTo>
                  <a:pt x="8467" y="12668"/>
                  <a:pt x="8529" y="12691"/>
                  <a:pt x="8590" y="12691"/>
                </a:cubicBezTo>
                <a:cubicBezTo>
                  <a:pt x="8716" y="12691"/>
                  <a:pt x="8838" y="12592"/>
                  <a:pt x="8838" y="12442"/>
                </a:cubicBezTo>
                <a:cubicBezTo>
                  <a:pt x="8838" y="12307"/>
                  <a:pt x="8728" y="12197"/>
                  <a:pt x="8590" y="12197"/>
                </a:cubicBezTo>
                <a:close/>
                <a:moveTo>
                  <a:pt x="9812" y="12197"/>
                </a:moveTo>
                <a:cubicBezTo>
                  <a:pt x="9590" y="12197"/>
                  <a:pt x="9480" y="12461"/>
                  <a:pt x="9637" y="12617"/>
                </a:cubicBezTo>
                <a:cubicBezTo>
                  <a:pt x="9687" y="12668"/>
                  <a:pt x="9748" y="12691"/>
                  <a:pt x="9809" y="12691"/>
                </a:cubicBezTo>
                <a:cubicBezTo>
                  <a:pt x="9935" y="12691"/>
                  <a:pt x="10057" y="12592"/>
                  <a:pt x="10057" y="12442"/>
                </a:cubicBezTo>
                <a:cubicBezTo>
                  <a:pt x="10057" y="12307"/>
                  <a:pt x="9947" y="12197"/>
                  <a:pt x="9812" y="12197"/>
                </a:cubicBezTo>
                <a:close/>
                <a:moveTo>
                  <a:pt x="11031" y="12197"/>
                </a:moveTo>
                <a:cubicBezTo>
                  <a:pt x="10809" y="12197"/>
                  <a:pt x="10699" y="12461"/>
                  <a:pt x="10856" y="12617"/>
                </a:cubicBezTo>
                <a:cubicBezTo>
                  <a:pt x="10907" y="12668"/>
                  <a:pt x="10969" y="12691"/>
                  <a:pt x="11029" y="12691"/>
                </a:cubicBezTo>
                <a:cubicBezTo>
                  <a:pt x="11156" y="12691"/>
                  <a:pt x="11276" y="12592"/>
                  <a:pt x="11276" y="12442"/>
                </a:cubicBezTo>
                <a:cubicBezTo>
                  <a:pt x="11276" y="12307"/>
                  <a:pt x="11166" y="12197"/>
                  <a:pt x="11031" y="12197"/>
                </a:cubicBezTo>
                <a:close/>
                <a:moveTo>
                  <a:pt x="12250" y="12197"/>
                </a:moveTo>
                <a:cubicBezTo>
                  <a:pt x="12031" y="12197"/>
                  <a:pt x="11921" y="12461"/>
                  <a:pt x="12075" y="12617"/>
                </a:cubicBezTo>
                <a:cubicBezTo>
                  <a:pt x="12126" y="12668"/>
                  <a:pt x="12188" y="12691"/>
                  <a:pt x="12249" y="12691"/>
                </a:cubicBezTo>
                <a:cubicBezTo>
                  <a:pt x="12376" y="12691"/>
                  <a:pt x="12498" y="12592"/>
                  <a:pt x="12498" y="12442"/>
                </a:cubicBezTo>
                <a:cubicBezTo>
                  <a:pt x="12498" y="12307"/>
                  <a:pt x="12385" y="12197"/>
                  <a:pt x="12250" y="12197"/>
                </a:cubicBezTo>
                <a:close/>
                <a:moveTo>
                  <a:pt x="13469" y="12197"/>
                </a:moveTo>
                <a:cubicBezTo>
                  <a:pt x="13250" y="12197"/>
                  <a:pt x="13140" y="12461"/>
                  <a:pt x="13294" y="12617"/>
                </a:cubicBezTo>
                <a:cubicBezTo>
                  <a:pt x="13345" y="12668"/>
                  <a:pt x="13407" y="12691"/>
                  <a:pt x="13468" y="12691"/>
                </a:cubicBezTo>
                <a:cubicBezTo>
                  <a:pt x="13595" y="12691"/>
                  <a:pt x="13717" y="12592"/>
                  <a:pt x="13717" y="12442"/>
                </a:cubicBezTo>
                <a:cubicBezTo>
                  <a:pt x="13717" y="12307"/>
                  <a:pt x="13604" y="12197"/>
                  <a:pt x="13469" y="12197"/>
                </a:cubicBezTo>
                <a:close/>
                <a:moveTo>
                  <a:pt x="14688" y="12197"/>
                </a:moveTo>
                <a:cubicBezTo>
                  <a:pt x="14469" y="12197"/>
                  <a:pt x="14359" y="12461"/>
                  <a:pt x="14513" y="12617"/>
                </a:cubicBezTo>
                <a:cubicBezTo>
                  <a:pt x="14564" y="12668"/>
                  <a:pt x="14626" y="12691"/>
                  <a:pt x="14687" y="12691"/>
                </a:cubicBezTo>
                <a:cubicBezTo>
                  <a:pt x="14814" y="12691"/>
                  <a:pt x="14936" y="12592"/>
                  <a:pt x="14936" y="12442"/>
                </a:cubicBezTo>
                <a:cubicBezTo>
                  <a:pt x="14936" y="12307"/>
                  <a:pt x="14826" y="12197"/>
                  <a:pt x="14688" y="12197"/>
                </a:cubicBezTo>
                <a:close/>
                <a:moveTo>
                  <a:pt x="15907" y="12197"/>
                </a:moveTo>
                <a:cubicBezTo>
                  <a:pt x="15688" y="12197"/>
                  <a:pt x="15578" y="12461"/>
                  <a:pt x="15735" y="12617"/>
                </a:cubicBezTo>
                <a:cubicBezTo>
                  <a:pt x="15785" y="12668"/>
                  <a:pt x="15847" y="12691"/>
                  <a:pt x="15907" y="12691"/>
                </a:cubicBezTo>
                <a:cubicBezTo>
                  <a:pt x="16033" y="12691"/>
                  <a:pt x="16155" y="12592"/>
                  <a:pt x="16155" y="12442"/>
                </a:cubicBezTo>
                <a:cubicBezTo>
                  <a:pt x="16155" y="12307"/>
                  <a:pt x="16045" y="12197"/>
                  <a:pt x="15907" y="12197"/>
                </a:cubicBezTo>
                <a:close/>
                <a:moveTo>
                  <a:pt x="17127" y="12197"/>
                </a:moveTo>
                <a:cubicBezTo>
                  <a:pt x="16907" y="12197"/>
                  <a:pt x="16797" y="12461"/>
                  <a:pt x="16954" y="12617"/>
                </a:cubicBezTo>
                <a:cubicBezTo>
                  <a:pt x="17004" y="12668"/>
                  <a:pt x="17066" y="12691"/>
                  <a:pt x="17126" y="12691"/>
                </a:cubicBezTo>
                <a:cubicBezTo>
                  <a:pt x="17253" y="12691"/>
                  <a:pt x="17374" y="12592"/>
                  <a:pt x="17374" y="12442"/>
                </a:cubicBezTo>
                <a:cubicBezTo>
                  <a:pt x="17374" y="12307"/>
                  <a:pt x="17264" y="12197"/>
                  <a:pt x="17127" y="12197"/>
                </a:cubicBezTo>
                <a:close/>
                <a:moveTo>
                  <a:pt x="18349" y="12197"/>
                </a:moveTo>
                <a:cubicBezTo>
                  <a:pt x="18126" y="12197"/>
                  <a:pt x="18017" y="12461"/>
                  <a:pt x="18173" y="12617"/>
                </a:cubicBezTo>
                <a:cubicBezTo>
                  <a:pt x="18223" y="12668"/>
                  <a:pt x="18285" y="12691"/>
                  <a:pt x="18345" y="12691"/>
                </a:cubicBezTo>
                <a:cubicBezTo>
                  <a:pt x="18472" y="12691"/>
                  <a:pt x="18593" y="12592"/>
                  <a:pt x="18593" y="12442"/>
                </a:cubicBezTo>
                <a:cubicBezTo>
                  <a:pt x="18593" y="12307"/>
                  <a:pt x="18483" y="12197"/>
                  <a:pt x="18349" y="12197"/>
                </a:cubicBezTo>
                <a:close/>
                <a:moveTo>
                  <a:pt x="19568" y="12197"/>
                </a:moveTo>
                <a:cubicBezTo>
                  <a:pt x="19348" y="12197"/>
                  <a:pt x="19236" y="12461"/>
                  <a:pt x="19392" y="12617"/>
                </a:cubicBezTo>
                <a:cubicBezTo>
                  <a:pt x="19443" y="12668"/>
                  <a:pt x="19505" y="12691"/>
                  <a:pt x="19566" y="12691"/>
                </a:cubicBezTo>
                <a:cubicBezTo>
                  <a:pt x="19692" y="12691"/>
                  <a:pt x="19812" y="12592"/>
                  <a:pt x="19812" y="12442"/>
                </a:cubicBezTo>
                <a:cubicBezTo>
                  <a:pt x="19812" y="12307"/>
                  <a:pt x="19703" y="12197"/>
                  <a:pt x="19568" y="12197"/>
                </a:cubicBezTo>
                <a:close/>
                <a:moveTo>
                  <a:pt x="20787" y="12197"/>
                </a:moveTo>
                <a:cubicBezTo>
                  <a:pt x="20567" y="12197"/>
                  <a:pt x="20458" y="12461"/>
                  <a:pt x="20611" y="12617"/>
                </a:cubicBezTo>
                <a:cubicBezTo>
                  <a:pt x="20662" y="12668"/>
                  <a:pt x="20725" y="12691"/>
                  <a:pt x="20786" y="12691"/>
                </a:cubicBezTo>
                <a:cubicBezTo>
                  <a:pt x="20913" y="12691"/>
                  <a:pt x="21034" y="12592"/>
                  <a:pt x="21034" y="12442"/>
                </a:cubicBezTo>
                <a:cubicBezTo>
                  <a:pt x="21034" y="12307"/>
                  <a:pt x="20922" y="12197"/>
                  <a:pt x="20787" y="12197"/>
                </a:cubicBezTo>
                <a:close/>
                <a:moveTo>
                  <a:pt x="22006" y="12197"/>
                </a:moveTo>
                <a:cubicBezTo>
                  <a:pt x="21786" y="12197"/>
                  <a:pt x="21677" y="12461"/>
                  <a:pt x="21830" y="12617"/>
                </a:cubicBezTo>
                <a:cubicBezTo>
                  <a:pt x="21881" y="12668"/>
                  <a:pt x="21944" y="12691"/>
                  <a:pt x="22005" y="12691"/>
                </a:cubicBezTo>
                <a:cubicBezTo>
                  <a:pt x="22132" y="12691"/>
                  <a:pt x="22253" y="12592"/>
                  <a:pt x="22253" y="12442"/>
                </a:cubicBezTo>
                <a:cubicBezTo>
                  <a:pt x="22253" y="12307"/>
                  <a:pt x="22141" y="12197"/>
                  <a:pt x="22006" y="12197"/>
                </a:cubicBezTo>
                <a:close/>
                <a:moveTo>
                  <a:pt x="23225" y="12197"/>
                </a:moveTo>
                <a:cubicBezTo>
                  <a:pt x="23006" y="12197"/>
                  <a:pt x="22896" y="12461"/>
                  <a:pt x="23049" y="12617"/>
                </a:cubicBezTo>
                <a:cubicBezTo>
                  <a:pt x="23100" y="12668"/>
                  <a:pt x="23163" y="12691"/>
                  <a:pt x="23224" y="12691"/>
                </a:cubicBezTo>
                <a:cubicBezTo>
                  <a:pt x="23351" y="12691"/>
                  <a:pt x="23472" y="12592"/>
                  <a:pt x="23472" y="12442"/>
                </a:cubicBezTo>
                <a:cubicBezTo>
                  <a:pt x="23472" y="12307"/>
                  <a:pt x="23363" y="12197"/>
                  <a:pt x="23225" y="12197"/>
                </a:cubicBezTo>
                <a:close/>
                <a:moveTo>
                  <a:pt x="23222" y="13416"/>
                </a:moveTo>
                <a:cubicBezTo>
                  <a:pt x="23087" y="13416"/>
                  <a:pt x="22977" y="13526"/>
                  <a:pt x="22977" y="13664"/>
                </a:cubicBezTo>
                <a:cubicBezTo>
                  <a:pt x="22977" y="13683"/>
                  <a:pt x="22980" y="13702"/>
                  <a:pt x="22987" y="13720"/>
                </a:cubicBezTo>
                <a:cubicBezTo>
                  <a:pt x="23068" y="13620"/>
                  <a:pt x="23147" y="13520"/>
                  <a:pt x="23222" y="13416"/>
                </a:cubicBezTo>
                <a:close/>
                <a:moveTo>
                  <a:pt x="54" y="13416"/>
                </a:moveTo>
                <a:cubicBezTo>
                  <a:pt x="38" y="13416"/>
                  <a:pt x="19" y="13416"/>
                  <a:pt x="0" y="13423"/>
                </a:cubicBezTo>
                <a:lnTo>
                  <a:pt x="0" y="13902"/>
                </a:lnTo>
                <a:cubicBezTo>
                  <a:pt x="19" y="13906"/>
                  <a:pt x="37" y="13908"/>
                  <a:pt x="55" y="13908"/>
                </a:cubicBezTo>
                <a:cubicBezTo>
                  <a:pt x="177" y="13908"/>
                  <a:pt x="285" y="13818"/>
                  <a:pt x="301" y="13689"/>
                </a:cubicBezTo>
                <a:cubicBezTo>
                  <a:pt x="317" y="13545"/>
                  <a:pt x="201" y="13416"/>
                  <a:pt x="54" y="13416"/>
                </a:cubicBezTo>
                <a:close/>
                <a:moveTo>
                  <a:pt x="1276" y="13416"/>
                </a:moveTo>
                <a:cubicBezTo>
                  <a:pt x="1053" y="13416"/>
                  <a:pt x="944" y="13683"/>
                  <a:pt x="1100" y="13836"/>
                </a:cubicBezTo>
                <a:cubicBezTo>
                  <a:pt x="1150" y="13887"/>
                  <a:pt x="1212" y="13910"/>
                  <a:pt x="1273" y="13910"/>
                </a:cubicBezTo>
                <a:cubicBezTo>
                  <a:pt x="1399" y="13910"/>
                  <a:pt x="1520" y="13812"/>
                  <a:pt x="1520" y="13664"/>
                </a:cubicBezTo>
                <a:cubicBezTo>
                  <a:pt x="1520" y="13526"/>
                  <a:pt x="1410" y="13416"/>
                  <a:pt x="1276" y="13416"/>
                </a:cubicBezTo>
                <a:close/>
                <a:moveTo>
                  <a:pt x="2495" y="13416"/>
                </a:moveTo>
                <a:cubicBezTo>
                  <a:pt x="2272" y="13416"/>
                  <a:pt x="2163" y="13683"/>
                  <a:pt x="2319" y="13836"/>
                </a:cubicBezTo>
                <a:cubicBezTo>
                  <a:pt x="2370" y="13887"/>
                  <a:pt x="2432" y="13910"/>
                  <a:pt x="2493" y="13910"/>
                </a:cubicBezTo>
                <a:cubicBezTo>
                  <a:pt x="2619" y="13910"/>
                  <a:pt x="2739" y="13812"/>
                  <a:pt x="2739" y="13664"/>
                </a:cubicBezTo>
                <a:cubicBezTo>
                  <a:pt x="2739" y="13526"/>
                  <a:pt x="2630" y="13416"/>
                  <a:pt x="2495" y="13416"/>
                </a:cubicBezTo>
                <a:close/>
                <a:moveTo>
                  <a:pt x="3714" y="13416"/>
                </a:moveTo>
                <a:cubicBezTo>
                  <a:pt x="3494" y="13416"/>
                  <a:pt x="3385" y="13683"/>
                  <a:pt x="3538" y="13836"/>
                </a:cubicBezTo>
                <a:cubicBezTo>
                  <a:pt x="3589" y="13887"/>
                  <a:pt x="3652" y="13910"/>
                  <a:pt x="3713" y="13910"/>
                </a:cubicBezTo>
                <a:cubicBezTo>
                  <a:pt x="3840" y="13910"/>
                  <a:pt x="3961" y="13812"/>
                  <a:pt x="3961" y="13664"/>
                </a:cubicBezTo>
                <a:cubicBezTo>
                  <a:pt x="3961" y="13526"/>
                  <a:pt x="3849" y="13416"/>
                  <a:pt x="3714" y="13416"/>
                </a:cubicBezTo>
                <a:close/>
                <a:moveTo>
                  <a:pt x="4933" y="13416"/>
                </a:moveTo>
                <a:cubicBezTo>
                  <a:pt x="4713" y="13416"/>
                  <a:pt x="4604" y="13683"/>
                  <a:pt x="4757" y="13836"/>
                </a:cubicBezTo>
                <a:cubicBezTo>
                  <a:pt x="4808" y="13887"/>
                  <a:pt x="4871" y="13910"/>
                  <a:pt x="4932" y="13910"/>
                </a:cubicBezTo>
                <a:cubicBezTo>
                  <a:pt x="5059" y="13910"/>
                  <a:pt x="5180" y="13812"/>
                  <a:pt x="5180" y="13664"/>
                </a:cubicBezTo>
                <a:cubicBezTo>
                  <a:pt x="5180" y="13526"/>
                  <a:pt x="5068" y="13416"/>
                  <a:pt x="4933" y="13416"/>
                </a:cubicBezTo>
                <a:close/>
                <a:moveTo>
                  <a:pt x="6152" y="13416"/>
                </a:moveTo>
                <a:cubicBezTo>
                  <a:pt x="5933" y="13416"/>
                  <a:pt x="5823" y="13683"/>
                  <a:pt x="5976" y="13836"/>
                </a:cubicBezTo>
                <a:cubicBezTo>
                  <a:pt x="6027" y="13887"/>
                  <a:pt x="6090" y="13910"/>
                  <a:pt x="6151" y="13910"/>
                </a:cubicBezTo>
                <a:cubicBezTo>
                  <a:pt x="6278" y="13910"/>
                  <a:pt x="6399" y="13812"/>
                  <a:pt x="6399" y="13664"/>
                </a:cubicBezTo>
                <a:cubicBezTo>
                  <a:pt x="6399" y="13526"/>
                  <a:pt x="6290" y="13416"/>
                  <a:pt x="6152" y="13416"/>
                </a:cubicBezTo>
                <a:close/>
                <a:moveTo>
                  <a:pt x="7371" y="13416"/>
                </a:moveTo>
                <a:cubicBezTo>
                  <a:pt x="7152" y="13416"/>
                  <a:pt x="7042" y="13683"/>
                  <a:pt x="7199" y="13836"/>
                </a:cubicBezTo>
                <a:cubicBezTo>
                  <a:pt x="7249" y="13887"/>
                  <a:pt x="7310" y="13910"/>
                  <a:pt x="7371" y="13910"/>
                </a:cubicBezTo>
                <a:cubicBezTo>
                  <a:pt x="7497" y="13910"/>
                  <a:pt x="7619" y="13812"/>
                  <a:pt x="7619" y="13664"/>
                </a:cubicBezTo>
                <a:cubicBezTo>
                  <a:pt x="7619" y="13526"/>
                  <a:pt x="7509" y="13416"/>
                  <a:pt x="7371" y="13416"/>
                </a:cubicBezTo>
                <a:close/>
                <a:moveTo>
                  <a:pt x="8590" y="13416"/>
                </a:moveTo>
                <a:cubicBezTo>
                  <a:pt x="8371" y="13416"/>
                  <a:pt x="8261" y="13683"/>
                  <a:pt x="8418" y="13836"/>
                </a:cubicBezTo>
                <a:cubicBezTo>
                  <a:pt x="8468" y="13887"/>
                  <a:pt x="8529" y="13910"/>
                  <a:pt x="8590" y="13910"/>
                </a:cubicBezTo>
                <a:cubicBezTo>
                  <a:pt x="8716" y="13910"/>
                  <a:pt x="8838" y="13812"/>
                  <a:pt x="8838" y="13664"/>
                </a:cubicBezTo>
                <a:cubicBezTo>
                  <a:pt x="8838" y="13526"/>
                  <a:pt x="8728" y="13416"/>
                  <a:pt x="8590" y="13416"/>
                </a:cubicBezTo>
                <a:close/>
                <a:moveTo>
                  <a:pt x="9812" y="13416"/>
                </a:moveTo>
                <a:cubicBezTo>
                  <a:pt x="9590" y="13416"/>
                  <a:pt x="9480" y="13683"/>
                  <a:pt x="9637" y="13836"/>
                </a:cubicBezTo>
                <a:cubicBezTo>
                  <a:pt x="9687" y="13887"/>
                  <a:pt x="9749" y="13910"/>
                  <a:pt x="9809" y="13910"/>
                </a:cubicBezTo>
                <a:cubicBezTo>
                  <a:pt x="9935" y="13910"/>
                  <a:pt x="10057" y="13812"/>
                  <a:pt x="10057" y="13664"/>
                </a:cubicBezTo>
                <a:cubicBezTo>
                  <a:pt x="10057" y="13526"/>
                  <a:pt x="9947" y="13416"/>
                  <a:pt x="9812" y="13416"/>
                </a:cubicBezTo>
                <a:close/>
                <a:moveTo>
                  <a:pt x="11031" y="13416"/>
                </a:moveTo>
                <a:cubicBezTo>
                  <a:pt x="10809" y="13416"/>
                  <a:pt x="10699" y="13683"/>
                  <a:pt x="10856" y="13836"/>
                </a:cubicBezTo>
                <a:cubicBezTo>
                  <a:pt x="10907" y="13887"/>
                  <a:pt x="10969" y="13910"/>
                  <a:pt x="11030" y="13910"/>
                </a:cubicBezTo>
                <a:cubicBezTo>
                  <a:pt x="11156" y="13910"/>
                  <a:pt x="11276" y="13812"/>
                  <a:pt x="11276" y="13664"/>
                </a:cubicBezTo>
                <a:cubicBezTo>
                  <a:pt x="11276" y="13526"/>
                  <a:pt x="11166" y="13416"/>
                  <a:pt x="11031" y="13416"/>
                </a:cubicBezTo>
                <a:close/>
                <a:moveTo>
                  <a:pt x="12250" y="13416"/>
                </a:moveTo>
                <a:cubicBezTo>
                  <a:pt x="12031" y="13416"/>
                  <a:pt x="11921" y="13683"/>
                  <a:pt x="12075" y="13836"/>
                </a:cubicBezTo>
                <a:cubicBezTo>
                  <a:pt x="12126" y="13887"/>
                  <a:pt x="12188" y="13910"/>
                  <a:pt x="12250" y="13910"/>
                </a:cubicBezTo>
                <a:cubicBezTo>
                  <a:pt x="12377" y="13910"/>
                  <a:pt x="12498" y="13812"/>
                  <a:pt x="12498" y="13664"/>
                </a:cubicBezTo>
                <a:cubicBezTo>
                  <a:pt x="12498" y="13526"/>
                  <a:pt x="12385" y="13416"/>
                  <a:pt x="12250" y="13416"/>
                </a:cubicBezTo>
                <a:close/>
                <a:moveTo>
                  <a:pt x="13469" y="13416"/>
                </a:moveTo>
                <a:cubicBezTo>
                  <a:pt x="13250" y="13416"/>
                  <a:pt x="13140" y="13683"/>
                  <a:pt x="13294" y="13836"/>
                </a:cubicBezTo>
                <a:cubicBezTo>
                  <a:pt x="13345" y="13887"/>
                  <a:pt x="13407" y="13910"/>
                  <a:pt x="13469" y="13910"/>
                </a:cubicBezTo>
                <a:cubicBezTo>
                  <a:pt x="13596" y="13910"/>
                  <a:pt x="13717" y="13812"/>
                  <a:pt x="13717" y="13664"/>
                </a:cubicBezTo>
                <a:cubicBezTo>
                  <a:pt x="13717" y="13526"/>
                  <a:pt x="13604" y="13416"/>
                  <a:pt x="13469" y="13416"/>
                </a:cubicBezTo>
                <a:close/>
                <a:moveTo>
                  <a:pt x="14688" y="13416"/>
                </a:moveTo>
                <a:cubicBezTo>
                  <a:pt x="14469" y="13416"/>
                  <a:pt x="14359" y="13683"/>
                  <a:pt x="14513" y="13836"/>
                </a:cubicBezTo>
                <a:cubicBezTo>
                  <a:pt x="14564" y="13887"/>
                  <a:pt x="14626" y="13910"/>
                  <a:pt x="14688" y="13910"/>
                </a:cubicBezTo>
                <a:cubicBezTo>
                  <a:pt x="14815" y="13910"/>
                  <a:pt x="14936" y="13812"/>
                  <a:pt x="14936" y="13664"/>
                </a:cubicBezTo>
                <a:cubicBezTo>
                  <a:pt x="14936" y="13526"/>
                  <a:pt x="14826" y="13416"/>
                  <a:pt x="14688" y="13416"/>
                </a:cubicBezTo>
                <a:close/>
                <a:moveTo>
                  <a:pt x="15907" y="13416"/>
                </a:moveTo>
                <a:cubicBezTo>
                  <a:pt x="15688" y="13416"/>
                  <a:pt x="15578" y="13683"/>
                  <a:pt x="15735" y="13836"/>
                </a:cubicBezTo>
                <a:cubicBezTo>
                  <a:pt x="15785" y="13887"/>
                  <a:pt x="15847" y="13910"/>
                  <a:pt x="15908" y="13910"/>
                </a:cubicBezTo>
                <a:cubicBezTo>
                  <a:pt x="16034" y="13910"/>
                  <a:pt x="16155" y="13812"/>
                  <a:pt x="16155" y="13664"/>
                </a:cubicBezTo>
                <a:cubicBezTo>
                  <a:pt x="16155" y="13526"/>
                  <a:pt x="16045" y="13416"/>
                  <a:pt x="15907" y="13416"/>
                </a:cubicBezTo>
                <a:close/>
                <a:moveTo>
                  <a:pt x="17127" y="13416"/>
                </a:moveTo>
                <a:cubicBezTo>
                  <a:pt x="16907" y="13416"/>
                  <a:pt x="16797" y="13683"/>
                  <a:pt x="16954" y="13836"/>
                </a:cubicBezTo>
                <a:cubicBezTo>
                  <a:pt x="17004" y="13887"/>
                  <a:pt x="17066" y="13910"/>
                  <a:pt x="17127" y="13910"/>
                </a:cubicBezTo>
                <a:cubicBezTo>
                  <a:pt x="17253" y="13910"/>
                  <a:pt x="17374" y="13812"/>
                  <a:pt x="17374" y="13664"/>
                </a:cubicBezTo>
                <a:cubicBezTo>
                  <a:pt x="17374" y="13526"/>
                  <a:pt x="17264" y="13416"/>
                  <a:pt x="17127" y="13416"/>
                </a:cubicBezTo>
                <a:close/>
                <a:moveTo>
                  <a:pt x="18349" y="13416"/>
                </a:moveTo>
                <a:cubicBezTo>
                  <a:pt x="18126" y="13416"/>
                  <a:pt x="18017" y="13683"/>
                  <a:pt x="18173" y="13836"/>
                </a:cubicBezTo>
                <a:cubicBezTo>
                  <a:pt x="18223" y="13887"/>
                  <a:pt x="18285" y="13910"/>
                  <a:pt x="18346" y="13910"/>
                </a:cubicBezTo>
                <a:cubicBezTo>
                  <a:pt x="18472" y="13910"/>
                  <a:pt x="18593" y="13812"/>
                  <a:pt x="18593" y="13664"/>
                </a:cubicBezTo>
                <a:cubicBezTo>
                  <a:pt x="18593" y="13526"/>
                  <a:pt x="18483" y="13416"/>
                  <a:pt x="18349" y="13416"/>
                </a:cubicBezTo>
                <a:close/>
                <a:moveTo>
                  <a:pt x="19568" y="13416"/>
                </a:moveTo>
                <a:cubicBezTo>
                  <a:pt x="19348" y="13416"/>
                  <a:pt x="19236" y="13683"/>
                  <a:pt x="19392" y="13836"/>
                </a:cubicBezTo>
                <a:cubicBezTo>
                  <a:pt x="19443" y="13887"/>
                  <a:pt x="19505" y="13910"/>
                  <a:pt x="19566" y="13910"/>
                </a:cubicBezTo>
                <a:cubicBezTo>
                  <a:pt x="19692" y="13910"/>
                  <a:pt x="19812" y="13812"/>
                  <a:pt x="19812" y="13664"/>
                </a:cubicBezTo>
                <a:cubicBezTo>
                  <a:pt x="19812" y="13526"/>
                  <a:pt x="19703" y="13416"/>
                  <a:pt x="19568" y="13416"/>
                </a:cubicBezTo>
                <a:close/>
                <a:moveTo>
                  <a:pt x="20787" y="13416"/>
                </a:moveTo>
                <a:cubicBezTo>
                  <a:pt x="20567" y="13416"/>
                  <a:pt x="20458" y="13683"/>
                  <a:pt x="20611" y="13836"/>
                </a:cubicBezTo>
                <a:cubicBezTo>
                  <a:pt x="20662" y="13887"/>
                  <a:pt x="20725" y="13910"/>
                  <a:pt x="20786" y="13910"/>
                </a:cubicBezTo>
                <a:cubicBezTo>
                  <a:pt x="20913" y="13910"/>
                  <a:pt x="21034" y="13812"/>
                  <a:pt x="21034" y="13664"/>
                </a:cubicBezTo>
                <a:cubicBezTo>
                  <a:pt x="21034" y="13526"/>
                  <a:pt x="20922" y="13416"/>
                  <a:pt x="20787" y="13416"/>
                </a:cubicBezTo>
                <a:close/>
                <a:moveTo>
                  <a:pt x="22006" y="13416"/>
                </a:moveTo>
                <a:cubicBezTo>
                  <a:pt x="21786" y="13416"/>
                  <a:pt x="21677" y="13683"/>
                  <a:pt x="21830" y="13836"/>
                </a:cubicBezTo>
                <a:cubicBezTo>
                  <a:pt x="21881" y="13887"/>
                  <a:pt x="21944" y="13910"/>
                  <a:pt x="22005" y="13910"/>
                </a:cubicBezTo>
                <a:cubicBezTo>
                  <a:pt x="22132" y="13910"/>
                  <a:pt x="22253" y="13812"/>
                  <a:pt x="22253" y="13664"/>
                </a:cubicBezTo>
                <a:cubicBezTo>
                  <a:pt x="22253" y="13526"/>
                  <a:pt x="22141" y="13416"/>
                  <a:pt x="22006" y="13416"/>
                </a:cubicBezTo>
                <a:close/>
                <a:moveTo>
                  <a:pt x="22006" y="14634"/>
                </a:moveTo>
                <a:cubicBezTo>
                  <a:pt x="21877" y="14634"/>
                  <a:pt x="21758" y="14739"/>
                  <a:pt x="21758" y="14883"/>
                </a:cubicBezTo>
                <a:cubicBezTo>
                  <a:pt x="21758" y="14911"/>
                  <a:pt x="21765" y="14943"/>
                  <a:pt x="21774" y="14968"/>
                </a:cubicBezTo>
                <a:cubicBezTo>
                  <a:pt x="21893" y="14867"/>
                  <a:pt x="22006" y="14767"/>
                  <a:pt x="22116" y="14660"/>
                </a:cubicBezTo>
                <a:cubicBezTo>
                  <a:pt x="22080" y="14643"/>
                  <a:pt x="22043" y="14634"/>
                  <a:pt x="22006" y="14634"/>
                </a:cubicBezTo>
                <a:close/>
                <a:moveTo>
                  <a:pt x="54" y="14635"/>
                </a:moveTo>
                <a:cubicBezTo>
                  <a:pt x="38" y="14635"/>
                  <a:pt x="19" y="14639"/>
                  <a:pt x="0" y="14642"/>
                </a:cubicBezTo>
                <a:lnTo>
                  <a:pt x="0" y="15121"/>
                </a:lnTo>
                <a:cubicBezTo>
                  <a:pt x="20" y="15126"/>
                  <a:pt x="39" y="15128"/>
                  <a:pt x="58" y="15128"/>
                </a:cubicBezTo>
                <a:cubicBezTo>
                  <a:pt x="180" y="15128"/>
                  <a:pt x="288" y="15036"/>
                  <a:pt x="301" y="14908"/>
                </a:cubicBezTo>
                <a:cubicBezTo>
                  <a:pt x="317" y="14764"/>
                  <a:pt x="201" y="14635"/>
                  <a:pt x="54" y="14635"/>
                </a:cubicBezTo>
                <a:close/>
                <a:moveTo>
                  <a:pt x="1276" y="14635"/>
                </a:moveTo>
                <a:cubicBezTo>
                  <a:pt x="1053" y="14635"/>
                  <a:pt x="944" y="14902"/>
                  <a:pt x="1100" y="15055"/>
                </a:cubicBezTo>
                <a:cubicBezTo>
                  <a:pt x="1150" y="15106"/>
                  <a:pt x="1212" y="15129"/>
                  <a:pt x="1273" y="15129"/>
                </a:cubicBezTo>
                <a:cubicBezTo>
                  <a:pt x="1399" y="15129"/>
                  <a:pt x="1520" y="15031"/>
                  <a:pt x="1520" y="14883"/>
                </a:cubicBezTo>
                <a:cubicBezTo>
                  <a:pt x="1520" y="14745"/>
                  <a:pt x="1410" y="14635"/>
                  <a:pt x="1276" y="14635"/>
                </a:cubicBezTo>
                <a:close/>
                <a:moveTo>
                  <a:pt x="2495" y="14635"/>
                </a:moveTo>
                <a:cubicBezTo>
                  <a:pt x="2272" y="14635"/>
                  <a:pt x="2163" y="14902"/>
                  <a:pt x="2319" y="15055"/>
                </a:cubicBezTo>
                <a:cubicBezTo>
                  <a:pt x="2370" y="15106"/>
                  <a:pt x="2432" y="15129"/>
                  <a:pt x="2493" y="15129"/>
                </a:cubicBezTo>
                <a:cubicBezTo>
                  <a:pt x="2619" y="15129"/>
                  <a:pt x="2739" y="15031"/>
                  <a:pt x="2739" y="14883"/>
                </a:cubicBezTo>
                <a:cubicBezTo>
                  <a:pt x="2739" y="14745"/>
                  <a:pt x="2630" y="14635"/>
                  <a:pt x="2495" y="14635"/>
                </a:cubicBezTo>
                <a:close/>
                <a:moveTo>
                  <a:pt x="3714" y="14635"/>
                </a:moveTo>
                <a:cubicBezTo>
                  <a:pt x="3494" y="14635"/>
                  <a:pt x="3385" y="14902"/>
                  <a:pt x="3538" y="15055"/>
                </a:cubicBezTo>
                <a:cubicBezTo>
                  <a:pt x="3589" y="15106"/>
                  <a:pt x="3652" y="15129"/>
                  <a:pt x="3712" y="15129"/>
                </a:cubicBezTo>
                <a:cubicBezTo>
                  <a:pt x="3839" y="15129"/>
                  <a:pt x="3959" y="15031"/>
                  <a:pt x="3961" y="14883"/>
                </a:cubicBezTo>
                <a:cubicBezTo>
                  <a:pt x="3961" y="14745"/>
                  <a:pt x="3849" y="14635"/>
                  <a:pt x="3714" y="14635"/>
                </a:cubicBezTo>
                <a:close/>
                <a:moveTo>
                  <a:pt x="4933" y="14635"/>
                </a:moveTo>
                <a:cubicBezTo>
                  <a:pt x="4713" y="14635"/>
                  <a:pt x="4604" y="14902"/>
                  <a:pt x="4757" y="15055"/>
                </a:cubicBezTo>
                <a:cubicBezTo>
                  <a:pt x="4808" y="15106"/>
                  <a:pt x="4871" y="15129"/>
                  <a:pt x="4932" y="15129"/>
                </a:cubicBezTo>
                <a:cubicBezTo>
                  <a:pt x="5059" y="15129"/>
                  <a:pt x="5180" y="15031"/>
                  <a:pt x="5180" y="14883"/>
                </a:cubicBezTo>
                <a:cubicBezTo>
                  <a:pt x="5180" y="14745"/>
                  <a:pt x="5068" y="14635"/>
                  <a:pt x="4933" y="14635"/>
                </a:cubicBezTo>
                <a:close/>
                <a:moveTo>
                  <a:pt x="6152" y="14635"/>
                </a:moveTo>
                <a:cubicBezTo>
                  <a:pt x="5933" y="14635"/>
                  <a:pt x="5823" y="14902"/>
                  <a:pt x="5976" y="15055"/>
                </a:cubicBezTo>
                <a:cubicBezTo>
                  <a:pt x="6027" y="15106"/>
                  <a:pt x="6090" y="15129"/>
                  <a:pt x="6151" y="15129"/>
                </a:cubicBezTo>
                <a:cubicBezTo>
                  <a:pt x="6278" y="15129"/>
                  <a:pt x="6399" y="15031"/>
                  <a:pt x="6399" y="14883"/>
                </a:cubicBezTo>
                <a:cubicBezTo>
                  <a:pt x="6399" y="14745"/>
                  <a:pt x="6290" y="14635"/>
                  <a:pt x="6152" y="14635"/>
                </a:cubicBezTo>
                <a:close/>
                <a:moveTo>
                  <a:pt x="7371" y="14635"/>
                </a:moveTo>
                <a:cubicBezTo>
                  <a:pt x="7152" y="14635"/>
                  <a:pt x="7042" y="14902"/>
                  <a:pt x="7199" y="15055"/>
                </a:cubicBezTo>
                <a:cubicBezTo>
                  <a:pt x="7249" y="15106"/>
                  <a:pt x="7310" y="15129"/>
                  <a:pt x="7371" y="15129"/>
                </a:cubicBezTo>
                <a:cubicBezTo>
                  <a:pt x="7497" y="15129"/>
                  <a:pt x="7619" y="15031"/>
                  <a:pt x="7619" y="14883"/>
                </a:cubicBezTo>
                <a:cubicBezTo>
                  <a:pt x="7619" y="14745"/>
                  <a:pt x="7509" y="14635"/>
                  <a:pt x="7371" y="14635"/>
                </a:cubicBezTo>
                <a:close/>
                <a:moveTo>
                  <a:pt x="8590" y="14635"/>
                </a:moveTo>
                <a:cubicBezTo>
                  <a:pt x="8371" y="14635"/>
                  <a:pt x="8261" y="14902"/>
                  <a:pt x="8418" y="15055"/>
                </a:cubicBezTo>
                <a:cubicBezTo>
                  <a:pt x="8468" y="15106"/>
                  <a:pt x="8529" y="15129"/>
                  <a:pt x="8590" y="15129"/>
                </a:cubicBezTo>
                <a:cubicBezTo>
                  <a:pt x="8716" y="15129"/>
                  <a:pt x="8838" y="15031"/>
                  <a:pt x="8838" y="14883"/>
                </a:cubicBezTo>
                <a:cubicBezTo>
                  <a:pt x="8838" y="14745"/>
                  <a:pt x="8728" y="14635"/>
                  <a:pt x="8590" y="14635"/>
                </a:cubicBezTo>
                <a:close/>
                <a:moveTo>
                  <a:pt x="9812" y="14635"/>
                </a:moveTo>
                <a:cubicBezTo>
                  <a:pt x="9590" y="14635"/>
                  <a:pt x="9480" y="14902"/>
                  <a:pt x="9637" y="15055"/>
                </a:cubicBezTo>
                <a:cubicBezTo>
                  <a:pt x="9687" y="15106"/>
                  <a:pt x="9749" y="15129"/>
                  <a:pt x="9809" y="15129"/>
                </a:cubicBezTo>
                <a:cubicBezTo>
                  <a:pt x="9935" y="15129"/>
                  <a:pt x="10057" y="15031"/>
                  <a:pt x="10057" y="14883"/>
                </a:cubicBezTo>
                <a:cubicBezTo>
                  <a:pt x="10057" y="14745"/>
                  <a:pt x="9947" y="14635"/>
                  <a:pt x="9812" y="14635"/>
                </a:cubicBezTo>
                <a:close/>
                <a:moveTo>
                  <a:pt x="11031" y="14635"/>
                </a:moveTo>
                <a:cubicBezTo>
                  <a:pt x="10809" y="14635"/>
                  <a:pt x="10699" y="14902"/>
                  <a:pt x="10856" y="15055"/>
                </a:cubicBezTo>
                <a:cubicBezTo>
                  <a:pt x="10907" y="15106"/>
                  <a:pt x="10969" y="15129"/>
                  <a:pt x="11030" y="15129"/>
                </a:cubicBezTo>
                <a:cubicBezTo>
                  <a:pt x="11156" y="15129"/>
                  <a:pt x="11276" y="15031"/>
                  <a:pt x="11276" y="14883"/>
                </a:cubicBezTo>
                <a:cubicBezTo>
                  <a:pt x="11276" y="14745"/>
                  <a:pt x="11166" y="14635"/>
                  <a:pt x="11031" y="14635"/>
                </a:cubicBezTo>
                <a:close/>
                <a:moveTo>
                  <a:pt x="12250" y="14635"/>
                </a:moveTo>
                <a:cubicBezTo>
                  <a:pt x="12031" y="14635"/>
                  <a:pt x="11921" y="14902"/>
                  <a:pt x="12075" y="15055"/>
                </a:cubicBezTo>
                <a:cubicBezTo>
                  <a:pt x="12126" y="15106"/>
                  <a:pt x="12188" y="15129"/>
                  <a:pt x="12250" y="15129"/>
                </a:cubicBezTo>
                <a:cubicBezTo>
                  <a:pt x="12377" y="15129"/>
                  <a:pt x="12498" y="15031"/>
                  <a:pt x="12498" y="14883"/>
                </a:cubicBezTo>
                <a:cubicBezTo>
                  <a:pt x="12498" y="14745"/>
                  <a:pt x="12385" y="14635"/>
                  <a:pt x="12250" y="14635"/>
                </a:cubicBezTo>
                <a:close/>
                <a:moveTo>
                  <a:pt x="13469" y="14635"/>
                </a:moveTo>
                <a:cubicBezTo>
                  <a:pt x="13250" y="14635"/>
                  <a:pt x="13140" y="14902"/>
                  <a:pt x="13294" y="15055"/>
                </a:cubicBezTo>
                <a:cubicBezTo>
                  <a:pt x="13345" y="15106"/>
                  <a:pt x="13407" y="15129"/>
                  <a:pt x="13469" y="15129"/>
                </a:cubicBezTo>
                <a:cubicBezTo>
                  <a:pt x="13596" y="15129"/>
                  <a:pt x="13717" y="15031"/>
                  <a:pt x="13717" y="14883"/>
                </a:cubicBezTo>
                <a:cubicBezTo>
                  <a:pt x="13717" y="14745"/>
                  <a:pt x="13604" y="14635"/>
                  <a:pt x="13469" y="14635"/>
                </a:cubicBezTo>
                <a:close/>
                <a:moveTo>
                  <a:pt x="14688" y="14635"/>
                </a:moveTo>
                <a:cubicBezTo>
                  <a:pt x="14469" y="14635"/>
                  <a:pt x="14359" y="14902"/>
                  <a:pt x="14513" y="15055"/>
                </a:cubicBezTo>
                <a:cubicBezTo>
                  <a:pt x="14564" y="15106"/>
                  <a:pt x="14626" y="15129"/>
                  <a:pt x="14688" y="15129"/>
                </a:cubicBezTo>
                <a:cubicBezTo>
                  <a:pt x="14815" y="15129"/>
                  <a:pt x="14936" y="15031"/>
                  <a:pt x="14936" y="14883"/>
                </a:cubicBezTo>
                <a:cubicBezTo>
                  <a:pt x="14936" y="14745"/>
                  <a:pt x="14826" y="14635"/>
                  <a:pt x="14688" y="14635"/>
                </a:cubicBezTo>
                <a:close/>
                <a:moveTo>
                  <a:pt x="15907" y="14635"/>
                </a:moveTo>
                <a:cubicBezTo>
                  <a:pt x="15688" y="14635"/>
                  <a:pt x="15578" y="14902"/>
                  <a:pt x="15735" y="15055"/>
                </a:cubicBezTo>
                <a:cubicBezTo>
                  <a:pt x="15785" y="15106"/>
                  <a:pt x="15847" y="15129"/>
                  <a:pt x="15908" y="15129"/>
                </a:cubicBezTo>
                <a:cubicBezTo>
                  <a:pt x="16034" y="15129"/>
                  <a:pt x="16155" y="15031"/>
                  <a:pt x="16155" y="14883"/>
                </a:cubicBezTo>
                <a:cubicBezTo>
                  <a:pt x="16155" y="14745"/>
                  <a:pt x="16045" y="14635"/>
                  <a:pt x="15907" y="14635"/>
                </a:cubicBezTo>
                <a:close/>
                <a:moveTo>
                  <a:pt x="17127" y="14635"/>
                </a:moveTo>
                <a:cubicBezTo>
                  <a:pt x="16907" y="14635"/>
                  <a:pt x="16797" y="14902"/>
                  <a:pt x="16954" y="15055"/>
                </a:cubicBezTo>
                <a:cubicBezTo>
                  <a:pt x="17004" y="15106"/>
                  <a:pt x="17066" y="15129"/>
                  <a:pt x="17127" y="15129"/>
                </a:cubicBezTo>
                <a:cubicBezTo>
                  <a:pt x="17253" y="15129"/>
                  <a:pt x="17374" y="15031"/>
                  <a:pt x="17374" y="14883"/>
                </a:cubicBezTo>
                <a:cubicBezTo>
                  <a:pt x="17374" y="14745"/>
                  <a:pt x="17264" y="14635"/>
                  <a:pt x="17127" y="14635"/>
                </a:cubicBezTo>
                <a:close/>
                <a:moveTo>
                  <a:pt x="18349" y="14635"/>
                </a:moveTo>
                <a:cubicBezTo>
                  <a:pt x="18126" y="14635"/>
                  <a:pt x="18017" y="14902"/>
                  <a:pt x="18173" y="15055"/>
                </a:cubicBezTo>
                <a:cubicBezTo>
                  <a:pt x="18224" y="15106"/>
                  <a:pt x="18286" y="15129"/>
                  <a:pt x="18347" y="15129"/>
                </a:cubicBezTo>
                <a:cubicBezTo>
                  <a:pt x="18473" y="15129"/>
                  <a:pt x="18593" y="15031"/>
                  <a:pt x="18593" y="14883"/>
                </a:cubicBezTo>
                <a:cubicBezTo>
                  <a:pt x="18593" y="14745"/>
                  <a:pt x="18483" y="14635"/>
                  <a:pt x="18349" y="14635"/>
                </a:cubicBezTo>
                <a:close/>
                <a:moveTo>
                  <a:pt x="19568" y="14635"/>
                </a:moveTo>
                <a:cubicBezTo>
                  <a:pt x="19348" y="14635"/>
                  <a:pt x="19236" y="14902"/>
                  <a:pt x="19392" y="15055"/>
                </a:cubicBezTo>
                <a:cubicBezTo>
                  <a:pt x="19443" y="15106"/>
                  <a:pt x="19505" y="15129"/>
                  <a:pt x="19566" y="15129"/>
                </a:cubicBezTo>
                <a:cubicBezTo>
                  <a:pt x="19692" y="15129"/>
                  <a:pt x="19812" y="15031"/>
                  <a:pt x="19812" y="14883"/>
                </a:cubicBezTo>
                <a:cubicBezTo>
                  <a:pt x="19812" y="14745"/>
                  <a:pt x="19703" y="14635"/>
                  <a:pt x="19568" y="14635"/>
                </a:cubicBezTo>
                <a:close/>
                <a:moveTo>
                  <a:pt x="20787" y="14635"/>
                </a:moveTo>
                <a:cubicBezTo>
                  <a:pt x="20567" y="14635"/>
                  <a:pt x="20458" y="14902"/>
                  <a:pt x="20611" y="15055"/>
                </a:cubicBezTo>
                <a:cubicBezTo>
                  <a:pt x="20662" y="15106"/>
                  <a:pt x="20725" y="15129"/>
                  <a:pt x="20786" y="15129"/>
                </a:cubicBezTo>
                <a:cubicBezTo>
                  <a:pt x="20913" y="15129"/>
                  <a:pt x="21034" y="15031"/>
                  <a:pt x="21034" y="14883"/>
                </a:cubicBezTo>
                <a:cubicBezTo>
                  <a:pt x="21034" y="14745"/>
                  <a:pt x="20922" y="14635"/>
                  <a:pt x="20787" y="14635"/>
                </a:cubicBezTo>
                <a:close/>
                <a:moveTo>
                  <a:pt x="54" y="15854"/>
                </a:moveTo>
                <a:cubicBezTo>
                  <a:pt x="38" y="15854"/>
                  <a:pt x="19" y="15858"/>
                  <a:pt x="0" y="15861"/>
                </a:cubicBezTo>
                <a:lnTo>
                  <a:pt x="0" y="16343"/>
                </a:lnTo>
                <a:cubicBezTo>
                  <a:pt x="18" y="16347"/>
                  <a:pt x="36" y="16349"/>
                  <a:pt x="53" y="16349"/>
                </a:cubicBezTo>
                <a:cubicBezTo>
                  <a:pt x="177" y="16349"/>
                  <a:pt x="285" y="16256"/>
                  <a:pt x="301" y="16127"/>
                </a:cubicBezTo>
                <a:cubicBezTo>
                  <a:pt x="317" y="15983"/>
                  <a:pt x="201" y="15854"/>
                  <a:pt x="54" y="15854"/>
                </a:cubicBezTo>
                <a:close/>
                <a:moveTo>
                  <a:pt x="1276" y="15854"/>
                </a:moveTo>
                <a:cubicBezTo>
                  <a:pt x="1053" y="15854"/>
                  <a:pt x="944" y="16121"/>
                  <a:pt x="1100" y="16278"/>
                </a:cubicBezTo>
                <a:cubicBezTo>
                  <a:pt x="1150" y="16327"/>
                  <a:pt x="1211" y="16349"/>
                  <a:pt x="1271" y="16349"/>
                </a:cubicBezTo>
                <a:cubicBezTo>
                  <a:pt x="1398" y="16349"/>
                  <a:pt x="1520" y="16251"/>
                  <a:pt x="1520" y="16102"/>
                </a:cubicBezTo>
                <a:cubicBezTo>
                  <a:pt x="1520" y="15964"/>
                  <a:pt x="1410" y="15854"/>
                  <a:pt x="1276" y="15854"/>
                </a:cubicBezTo>
                <a:close/>
                <a:moveTo>
                  <a:pt x="2495" y="15854"/>
                </a:moveTo>
                <a:cubicBezTo>
                  <a:pt x="2272" y="15854"/>
                  <a:pt x="2163" y="16121"/>
                  <a:pt x="2319" y="16278"/>
                </a:cubicBezTo>
                <a:cubicBezTo>
                  <a:pt x="2370" y="16327"/>
                  <a:pt x="2431" y="16349"/>
                  <a:pt x="2491" y="16349"/>
                </a:cubicBezTo>
                <a:cubicBezTo>
                  <a:pt x="2618" y="16349"/>
                  <a:pt x="2739" y="16251"/>
                  <a:pt x="2739" y="16102"/>
                </a:cubicBezTo>
                <a:cubicBezTo>
                  <a:pt x="2739" y="15964"/>
                  <a:pt x="2630" y="15854"/>
                  <a:pt x="2495" y="15854"/>
                </a:cubicBezTo>
                <a:close/>
                <a:moveTo>
                  <a:pt x="3714" y="15854"/>
                </a:moveTo>
                <a:cubicBezTo>
                  <a:pt x="3494" y="15854"/>
                  <a:pt x="3385" y="16121"/>
                  <a:pt x="3538" y="16278"/>
                </a:cubicBezTo>
                <a:cubicBezTo>
                  <a:pt x="3589" y="16327"/>
                  <a:pt x="3651" y="16349"/>
                  <a:pt x="3711" y="16349"/>
                </a:cubicBezTo>
                <a:cubicBezTo>
                  <a:pt x="3839" y="16349"/>
                  <a:pt x="3961" y="16251"/>
                  <a:pt x="3961" y="16102"/>
                </a:cubicBezTo>
                <a:cubicBezTo>
                  <a:pt x="3958" y="15964"/>
                  <a:pt x="3849" y="15854"/>
                  <a:pt x="3714" y="15854"/>
                </a:cubicBezTo>
                <a:close/>
                <a:moveTo>
                  <a:pt x="4933" y="15854"/>
                </a:moveTo>
                <a:cubicBezTo>
                  <a:pt x="4713" y="15854"/>
                  <a:pt x="4604" y="16121"/>
                  <a:pt x="4757" y="16278"/>
                </a:cubicBezTo>
                <a:cubicBezTo>
                  <a:pt x="4808" y="16327"/>
                  <a:pt x="4870" y="16349"/>
                  <a:pt x="4930" y="16349"/>
                </a:cubicBezTo>
                <a:cubicBezTo>
                  <a:pt x="5058" y="16349"/>
                  <a:pt x="5180" y="16251"/>
                  <a:pt x="5180" y="16102"/>
                </a:cubicBezTo>
                <a:cubicBezTo>
                  <a:pt x="5180" y="15964"/>
                  <a:pt x="5068" y="15854"/>
                  <a:pt x="4933" y="15854"/>
                </a:cubicBezTo>
                <a:close/>
                <a:moveTo>
                  <a:pt x="6152" y="15854"/>
                </a:moveTo>
                <a:cubicBezTo>
                  <a:pt x="5933" y="15854"/>
                  <a:pt x="5823" y="16121"/>
                  <a:pt x="5976" y="16278"/>
                </a:cubicBezTo>
                <a:cubicBezTo>
                  <a:pt x="6027" y="16327"/>
                  <a:pt x="6089" y="16349"/>
                  <a:pt x="6149" y="16349"/>
                </a:cubicBezTo>
                <a:cubicBezTo>
                  <a:pt x="6277" y="16349"/>
                  <a:pt x="6399" y="16251"/>
                  <a:pt x="6399" y="16102"/>
                </a:cubicBezTo>
                <a:cubicBezTo>
                  <a:pt x="6399" y="15964"/>
                  <a:pt x="6290" y="15854"/>
                  <a:pt x="6152" y="15854"/>
                </a:cubicBezTo>
                <a:close/>
                <a:moveTo>
                  <a:pt x="7371" y="15854"/>
                </a:moveTo>
                <a:cubicBezTo>
                  <a:pt x="7152" y="15854"/>
                  <a:pt x="7042" y="16121"/>
                  <a:pt x="7199" y="16278"/>
                </a:cubicBezTo>
                <a:cubicBezTo>
                  <a:pt x="7248" y="16327"/>
                  <a:pt x="7309" y="16349"/>
                  <a:pt x="7369" y="16349"/>
                </a:cubicBezTo>
                <a:cubicBezTo>
                  <a:pt x="7496" y="16349"/>
                  <a:pt x="7619" y="16251"/>
                  <a:pt x="7619" y="16102"/>
                </a:cubicBezTo>
                <a:cubicBezTo>
                  <a:pt x="7619" y="15964"/>
                  <a:pt x="7509" y="15854"/>
                  <a:pt x="7371" y="15854"/>
                </a:cubicBezTo>
                <a:close/>
                <a:moveTo>
                  <a:pt x="8590" y="15854"/>
                </a:moveTo>
                <a:cubicBezTo>
                  <a:pt x="8371" y="15854"/>
                  <a:pt x="8261" y="16121"/>
                  <a:pt x="8418" y="16278"/>
                </a:cubicBezTo>
                <a:cubicBezTo>
                  <a:pt x="8467" y="16327"/>
                  <a:pt x="8528" y="16349"/>
                  <a:pt x="8588" y="16349"/>
                </a:cubicBezTo>
                <a:cubicBezTo>
                  <a:pt x="8715" y="16349"/>
                  <a:pt x="8838" y="16251"/>
                  <a:pt x="8838" y="16102"/>
                </a:cubicBezTo>
                <a:cubicBezTo>
                  <a:pt x="8838" y="15964"/>
                  <a:pt x="8728" y="15854"/>
                  <a:pt x="8590" y="15854"/>
                </a:cubicBezTo>
                <a:close/>
                <a:moveTo>
                  <a:pt x="9812" y="15854"/>
                </a:moveTo>
                <a:cubicBezTo>
                  <a:pt x="9590" y="15854"/>
                  <a:pt x="9480" y="16121"/>
                  <a:pt x="9637" y="16278"/>
                </a:cubicBezTo>
                <a:cubicBezTo>
                  <a:pt x="9687" y="16327"/>
                  <a:pt x="9749" y="16349"/>
                  <a:pt x="9809" y="16349"/>
                </a:cubicBezTo>
                <a:cubicBezTo>
                  <a:pt x="9936" y="16349"/>
                  <a:pt x="10057" y="16251"/>
                  <a:pt x="10057" y="16102"/>
                </a:cubicBezTo>
                <a:cubicBezTo>
                  <a:pt x="10057" y="15964"/>
                  <a:pt x="9947" y="15854"/>
                  <a:pt x="9812" y="15854"/>
                </a:cubicBezTo>
                <a:close/>
                <a:moveTo>
                  <a:pt x="11031" y="15854"/>
                </a:moveTo>
                <a:cubicBezTo>
                  <a:pt x="10809" y="15854"/>
                  <a:pt x="10699" y="16121"/>
                  <a:pt x="10856" y="16278"/>
                </a:cubicBezTo>
                <a:cubicBezTo>
                  <a:pt x="10906" y="16327"/>
                  <a:pt x="10968" y="16349"/>
                  <a:pt x="11028" y="16349"/>
                </a:cubicBezTo>
                <a:cubicBezTo>
                  <a:pt x="11155" y="16349"/>
                  <a:pt x="11276" y="16251"/>
                  <a:pt x="11276" y="16102"/>
                </a:cubicBezTo>
                <a:cubicBezTo>
                  <a:pt x="11276" y="15964"/>
                  <a:pt x="11166" y="15854"/>
                  <a:pt x="11031" y="15854"/>
                </a:cubicBezTo>
                <a:close/>
                <a:moveTo>
                  <a:pt x="12250" y="15854"/>
                </a:moveTo>
                <a:cubicBezTo>
                  <a:pt x="12031" y="15854"/>
                  <a:pt x="11921" y="16121"/>
                  <a:pt x="12075" y="16278"/>
                </a:cubicBezTo>
                <a:cubicBezTo>
                  <a:pt x="12125" y="16327"/>
                  <a:pt x="12187" y="16349"/>
                  <a:pt x="12248" y="16349"/>
                </a:cubicBezTo>
                <a:cubicBezTo>
                  <a:pt x="12375" y="16349"/>
                  <a:pt x="12498" y="16251"/>
                  <a:pt x="12498" y="16102"/>
                </a:cubicBezTo>
                <a:cubicBezTo>
                  <a:pt x="12498" y="15964"/>
                  <a:pt x="12385" y="15854"/>
                  <a:pt x="12250" y="15854"/>
                </a:cubicBezTo>
                <a:close/>
                <a:moveTo>
                  <a:pt x="13469" y="15854"/>
                </a:moveTo>
                <a:cubicBezTo>
                  <a:pt x="13250" y="15854"/>
                  <a:pt x="13140" y="16121"/>
                  <a:pt x="13294" y="16278"/>
                </a:cubicBezTo>
                <a:cubicBezTo>
                  <a:pt x="13344" y="16327"/>
                  <a:pt x="13406" y="16349"/>
                  <a:pt x="13467" y="16349"/>
                </a:cubicBezTo>
                <a:cubicBezTo>
                  <a:pt x="13594" y="16349"/>
                  <a:pt x="13717" y="16251"/>
                  <a:pt x="13717" y="16102"/>
                </a:cubicBezTo>
                <a:cubicBezTo>
                  <a:pt x="13717" y="15964"/>
                  <a:pt x="13604" y="15854"/>
                  <a:pt x="13469" y="15854"/>
                </a:cubicBezTo>
                <a:close/>
                <a:moveTo>
                  <a:pt x="14688" y="15854"/>
                </a:moveTo>
                <a:cubicBezTo>
                  <a:pt x="14469" y="15854"/>
                  <a:pt x="14359" y="16121"/>
                  <a:pt x="14513" y="16278"/>
                </a:cubicBezTo>
                <a:cubicBezTo>
                  <a:pt x="14563" y="16327"/>
                  <a:pt x="14625" y="16349"/>
                  <a:pt x="14686" y="16349"/>
                </a:cubicBezTo>
                <a:cubicBezTo>
                  <a:pt x="14813" y="16349"/>
                  <a:pt x="14936" y="16251"/>
                  <a:pt x="14936" y="16102"/>
                </a:cubicBezTo>
                <a:cubicBezTo>
                  <a:pt x="14936" y="15964"/>
                  <a:pt x="14826" y="15854"/>
                  <a:pt x="14688" y="15854"/>
                </a:cubicBezTo>
                <a:close/>
                <a:moveTo>
                  <a:pt x="15907" y="15854"/>
                </a:moveTo>
                <a:cubicBezTo>
                  <a:pt x="15688" y="15854"/>
                  <a:pt x="15578" y="16121"/>
                  <a:pt x="15735" y="16278"/>
                </a:cubicBezTo>
                <a:cubicBezTo>
                  <a:pt x="15785" y="16327"/>
                  <a:pt x="15846" y="16349"/>
                  <a:pt x="15906" y="16349"/>
                </a:cubicBezTo>
                <a:cubicBezTo>
                  <a:pt x="16033" y="16349"/>
                  <a:pt x="16155" y="16251"/>
                  <a:pt x="16155" y="16102"/>
                </a:cubicBezTo>
                <a:cubicBezTo>
                  <a:pt x="16155" y="15964"/>
                  <a:pt x="16045" y="15854"/>
                  <a:pt x="15907" y="15854"/>
                </a:cubicBezTo>
                <a:close/>
                <a:moveTo>
                  <a:pt x="17127" y="15854"/>
                </a:moveTo>
                <a:cubicBezTo>
                  <a:pt x="16907" y="15854"/>
                  <a:pt x="16797" y="16121"/>
                  <a:pt x="16954" y="16278"/>
                </a:cubicBezTo>
                <a:cubicBezTo>
                  <a:pt x="17004" y="16327"/>
                  <a:pt x="17065" y="16349"/>
                  <a:pt x="17125" y="16349"/>
                </a:cubicBezTo>
                <a:cubicBezTo>
                  <a:pt x="17252" y="16349"/>
                  <a:pt x="17374" y="16251"/>
                  <a:pt x="17374" y="16102"/>
                </a:cubicBezTo>
                <a:cubicBezTo>
                  <a:pt x="17374" y="15964"/>
                  <a:pt x="17264" y="15854"/>
                  <a:pt x="17127" y="15854"/>
                </a:cubicBezTo>
                <a:close/>
                <a:moveTo>
                  <a:pt x="18349" y="15854"/>
                </a:moveTo>
                <a:cubicBezTo>
                  <a:pt x="18126" y="15854"/>
                  <a:pt x="18017" y="16121"/>
                  <a:pt x="18173" y="16278"/>
                </a:cubicBezTo>
                <a:cubicBezTo>
                  <a:pt x="18224" y="16327"/>
                  <a:pt x="18285" y="16349"/>
                  <a:pt x="18345" y="16349"/>
                </a:cubicBezTo>
                <a:cubicBezTo>
                  <a:pt x="18472" y="16349"/>
                  <a:pt x="18593" y="16251"/>
                  <a:pt x="18593" y="16102"/>
                </a:cubicBezTo>
                <a:cubicBezTo>
                  <a:pt x="18593" y="15964"/>
                  <a:pt x="18483" y="15854"/>
                  <a:pt x="18349" y="15854"/>
                </a:cubicBezTo>
                <a:close/>
                <a:moveTo>
                  <a:pt x="19568" y="15854"/>
                </a:moveTo>
                <a:cubicBezTo>
                  <a:pt x="19251" y="15867"/>
                  <a:pt x="19251" y="16337"/>
                  <a:pt x="19568" y="16350"/>
                </a:cubicBezTo>
                <a:cubicBezTo>
                  <a:pt x="19577" y="16350"/>
                  <a:pt x="19587" y="16346"/>
                  <a:pt x="19596" y="16346"/>
                </a:cubicBezTo>
                <a:cubicBezTo>
                  <a:pt x="19640" y="16328"/>
                  <a:pt x="19687" y="16306"/>
                  <a:pt x="19731" y="16287"/>
                </a:cubicBezTo>
                <a:cubicBezTo>
                  <a:pt x="19900" y="16137"/>
                  <a:pt x="19793" y="15854"/>
                  <a:pt x="19568" y="15854"/>
                </a:cubicBezTo>
                <a:close/>
                <a:moveTo>
                  <a:pt x="14689" y="17075"/>
                </a:moveTo>
                <a:cubicBezTo>
                  <a:pt x="14649" y="17075"/>
                  <a:pt x="14609" y="17085"/>
                  <a:pt x="14572" y="17105"/>
                </a:cubicBezTo>
                <a:cubicBezTo>
                  <a:pt x="14660" y="17111"/>
                  <a:pt x="14748" y="17117"/>
                  <a:pt x="14836" y="17124"/>
                </a:cubicBezTo>
                <a:cubicBezTo>
                  <a:pt x="14793" y="17092"/>
                  <a:pt x="14741" y="17075"/>
                  <a:pt x="14689" y="17075"/>
                </a:cubicBezTo>
                <a:close/>
                <a:moveTo>
                  <a:pt x="15907" y="17074"/>
                </a:moveTo>
                <a:cubicBezTo>
                  <a:pt x="15842" y="17074"/>
                  <a:pt x="15779" y="17099"/>
                  <a:pt x="15732" y="17149"/>
                </a:cubicBezTo>
                <a:cubicBezTo>
                  <a:pt x="15848" y="17149"/>
                  <a:pt x="15964" y="17146"/>
                  <a:pt x="16077" y="17142"/>
                </a:cubicBezTo>
                <a:cubicBezTo>
                  <a:pt x="16029" y="17097"/>
                  <a:pt x="15968" y="17074"/>
                  <a:pt x="15907" y="17074"/>
                </a:cubicBezTo>
                <a:close/>
                <a:moveTo>
                  <a:pt x="9808" y="17075"/>
                </a:moveTo>
                <a:cubicBezTo>
                  <a:pt x="9686" y="17075"/>
                  <a:pt x="9574" y="17167"/>
                  <a:pt x="9565" y="17302"/>
                </a:cubicBezTo>
                <a:cubicBezTo>
                  <a:pt x="9681" y="17230"/>
                  <a:pt x="9800" y="17161"/>
                  <a:pt x="9919" y="17102"/>
                </a:cubicBezTo>
                <a:cubicBezTo>
                  <a:pt x="9882" y="17084"/>
                  <a:pt x="9845" y="17075"/>
                  <a:pt x="9808" y="17075"/>
                </a:cubicBezTo>
                <a:close/>
                <a:moveTo>
                  <a:pt x="1276" y="17074"/>
                </a:moveTo>
                <a:cubicBezTo>
                  <a:pt x="1053" y="17074"/>
                  <a:pt x="944" y="17340"/>
                  <a:pt x="1100" y="17497"/>
                </a:cubicBezTo>
                <a:cubicBezTo>
                  <a:pt x="1150" y="17546"/>
                  <a:pt x="1211" y="17568"/>
                  <a:pt x="1271" y="17568"/>
                </a:cubicBezTo>
                <a:cubicBezTo>
                  <a:pt x="1398" y="17568"/>
                  <a:pt x="1520" y="17470"/>
                  <a:pt x="1520" y="17321"/>
                </a:cubicBezTo>
                <a:cubicBezTo>
                  <a:pt x="1520" y="17186"/>
                  <a:pt x="1410" y="17074"/>
                  <a:pt x="1276" y="17074"/>
                </a:cubicBezTo>
                <a:close/>
                <a:moveTo>
                  <a:pt x="2495" y="17074"/>
                </a:moveTo>
                <a:cubicBezTo>
                  <a:pt x="2272" y="17074"/>
                  <a:pt x="2163" y="17340"/>
                  <a:pt x="2319" y="17497"/>
                </a:cubicBezTo>
                <a:cubicBezTo>
                  <a:pt x="2370" y="17546"/>
                  <a:pt x="2431" y="17568"/>
                  <a:pt x="2491" y="17568"/>
                </a:cubicBezTo>
                <a:cubicBezTo>
                  <a:pt x="2618" y="17568"/>
                  <a:pt x="2739" y="17470"/>
                  <a:pt x="2739" y="17321"/>
                </a:cubicBezTo>
                <a:cubicBezTo>
                  <a:pt x="2739" y="17186"/>
                  <a:pt x="2630" y="17074"/>
                  <a:pt x="2495" y="17074"/>
                </a:cubicBezTo>
                <a:close/>
                <a:moveTo>
                  <a:pt x="3714" y="17074"/>
                </a:moveTo>
                <a:cubicBezTo>
                  <a:pt x="3494" y="17074"/>
                  <a:pt x="3385" y="17340"/>
                  <a:pt x="3538" y="17497"/>
                </a:cubicBezTo>
                <a:cubicBezTo>
                  <a:pt x="3589" y="17546"/>
                  <a:pt x="3651" y="17568"/>
                  <a:pt x="3711" y="17568"/>
                </a:cubicBezTo>
                <a:cubicBezTo>
                  <a:pt x="3839" y="17568"/>
                  <a:pt x="3961" y="17470"/>
                  <a:pt x="3961" y="17321"/>
                </a:cubicBezTo>
                <a:cubicBezTo>
                  <a:pt x="3961" y="17186"/>
                  <a:pt x="3849" y="17074"/>
                  <a:pt x="3714" y="17074"/>
                </a:cubicBezTo>
                <a:close/>
                <a:moveTo>
                  <a:pt x="4933" y="17074"/>
                </a:moveTo>
                <a:cubicBezTo>
                  <a:pt x="4713" y="17074"/>
                  <a:pt x="4604" y="17340"/>
                  <a:pt x="4757" y="17497"/>
                </a:cubicBezTo>
                <a:cubicBezTo>
                  <a:pt x="4808" y="17546"/>
                  <a:pt x="4870" y="17568"/>
                  <a:pt x="4930" y="17568"/>
                </a:cubicBezTo>
                <a:cubicBezTo>
                  <a:pt x="5058" y="17568"/>
                  <a:pt x="5180" y="17470"/>
                  <a:pt x="5180" y="17321"/>
                </a:cubicBezTo>
                <a:cubicBezTo>
                  <a:pt x="5180" y="17186"/>
                  <a:pt x="5068" y="17074"/>
                  <a:pt x="4933" y="17074"/>
                </a:cubicBezTo>
                <a:close/>
                <a:moveTo>
                  <a:pt x="6152" y="17074"/>
                </a:moveTo>
                <a:cubicBezTo>
                  <a:pt x="5933" y="17074"/>
                  <a:pt x="5823" y="17340"/>
                  <a:pt x="5976" y="17497"/>
                </a:cubicBezTo>
                <a:cubicBezTo>
                  <a:pt x="6027" y="17546"/>
                  <a:pt x="6089" y="17568"/>
                  <a:pt x="6149" y="17568"/>
                </a:cubicBezTo>
                <a:cubicBezTo>
                  <a:pt x="6277" y="17568"/>
                  <a:pt x="6399" y="17470"/>
                  <a:pt x="6399" y="17321"/>
                </a:cubicBezTo>
                <a:cubicBezTo>
                  <a:pt x="6399" y="17186"/>
                  <a:pt x="6290" y="17074"/>
                  <a:pt x="6152" y="17074"/>
                </a:cubicBezTo>
                <a:close/>
                <a:moveTo>
                  <a:pt x="7371" y="17074"/>
                </a:moveTo>
                <a:cubicBezTo>
                  <a:pt x="7152" y="17074"/>
                  <a:pt x="7042" y="17340"/>
                  <a:pt x="7199" y="17497"/>
                </a:cubicBezTo>
                <a:cubicBezTo>
                  <a:pt x="7248" y="17546"/>
                  <a:pt x="7309" y="17568"/>
                  <a:pt x="7369" y="17568"/>
                </a:cubicBezTo>
                <a:cubicBezTo>
                  <a:pt x="7496" y="17568"/>
                  <a:pt x="7619" y="17470"/>
                  <a:pt x="7619" y="17321"/>
                </a:cubicBezTo>
                <a:cubicBezTo>
                  <a:pt x="7619" y="17186"/>
                  <a:pt x="7509" y="17074"/>
                  <a:pt x="7371" y="17074"/>
                </a:cubicBezTo>
                <a:close/>
                <a:moveTo>
                  <a:pt x="8590" y="17074"/>
                </a:moveTo>
                <a:cubicBezTo>
                  <a:pt x="8371" y="17074"/>
                  <a:pt x="8261" y="17340"/>
                  <a:pt x="8418" y="17497"/>
                </a:cubicBezTo>
                <a:cubicBezTo>
                  <a:pt x="8467" y="17546"/>
                  <a:pt x="8528" y="17568"/>
                  <a:pt x="8588" y="17568"/>
                </a:cubicBezTo>
                <a:cubicBezTo>
                  <a:pt x="8715" y="17568"/>
                  <a:pt x="8838" y="17470"/>
                  <a:pt x="8838" y="17321"/>
                </a:cubicBezTo>
                <a:cubicBezTo>
                  <a:pt x="8838" y="17186"/>
                  <a:pt x="8728" y="17074"/>
                  <a:pt x="8590" y="17074"/>
                </a:cubicBezTo>
                <a:close/>
                <a:moveTo>
                  <a:pt x="59" y="17073"/>
                </a:moveTo>
                <a:cubicBezTo>
                  <a:pt x="57" y="17073"/>
                  <a:pt x="55" y="17073"/>
                  <a:pt x="54" y="17074"/>
                </a:cubicBezTo>
                <a:cubicBezTo>
                  <a:pt x="38" y="17074"/>
                  <a:pt x="19" y="17077"/>
                  <a:pt x="0" y="17080"/>
                </a:cubicBezTo>
                <a:lnTo>
                  <a:pt x="0" y="17562"/>
                </a:lnTo>
                <a:cubicBezTo>
                  <a:pt x="19" y="17566"/>
                  <a:pt x="38" y="17569"/>
                  <a:pt x="54" y="17569"/>
                </a:cubicBezTo>
                <a:cubicBezTo>
                  <a:pt x="55" y="17569"/>
                  <a:pt x="57" y="17569"/>
                  <a:pt x="59" y="17569"/>
                </a:cubicBezTo>
                <a:cubicBezTo>
                  <a:pt x="198" y="17569"/>
                  <a:pt x="310" y="17460"/>
                  <a:pt x="310" y="17321"/>
                </a:cubicBezTo>
                <a:cubicBezTo>
                  <a:pt x="310" y="17182"/>
                  <a:pt x="198" y="17073"/>
                  <a:pt x="59" y="17073"/>
                </a:cubicBezTo>
                <a:close/>
                <a:moveTo>
                  <a:pt x="54" y="18293"/>
                </a:moveTo>
                <a:cubicBezTo>
                  <a:pt x="38" y="18293"/>
                  <a:pt x="19" y="18296"/>
                  <a:pt x="0" y="18299"/>
                </a:cubicBezTo>
                <a:lnTo>
                  <a:pt x="0" y="18781"/>
                </a:lnTo>
                <a:cubicBezTo>
                  <a:pt x="18" y="18785"/>
                  <a:pt x="36" y="18787"/>
                  <a:pt x="53" y="18787"/>
                </a:cubicBezTo>
                <a:cubicBezTo>
                  <a:pt x="177" y="18787"/>
                  <a:pt x="285" y="18695"/>
                  <a:pt x="301" y="18568"/>
                </a:cubicBezTo>
                <a:cubicBezTo>
                  <a:pt x="317" y="18421"/>
                  <a:pt x="201" y="18293"/>
                  <a:pt x="54" y="18293"/>
                </a:cubicBezTo>
                <a:close/>
                <a:moveTo>
                  <a:pt x="1276" y="18293"/>
                </a:moveTo>
                <a:cubicBezTo>
                  <a:pt x="1053" y="18293"/>
                  <a:pt x="944" y="18559"/>
                  <a:pt x="1100" y="18716"/>
                </a:cubicBezTo>
                <a:cubicBezTo>
                  <a:pt x="1150" y="18765"/>
                  <a:pt x="1211" y="18787"/>
                  <a:pt x="1271" y="18787"/>
                </a:cubicBezTo>
                <a:cubicBezTo>
                  <a:pt x="1398" y="18787"/>
                  <a:pt x="1520" y="18689"/>
                  <a:pt x="1520" y="18540"/>
                </a:cubicBezTo>
                <a:cubicBezTo>
                  <a:pt x="1520" y="18405"/>
                  <a:pt x="1410" y="18293"/>
                  <a:pt x="1276" y="18293"/>
                </a:cubicBezTo>
                <a:close/>
                <a:moveTo>
                  <a:pt x="2495" y="18293"/>
                </a:moveTo>
                <a:cubicBezTo>
                  <a:pt x="2272" y="18293"/>
                  <a:pt x="2163" y="18559"/>
                  <a:pt x="2319" y="18716"/>
                </a:cubicBezTo>
                <a:cubicBezTo>
                  <a:pt x="2370" y="18765"/>
                  <a:pt x="2431" y="18787"/>
                  <a:pt x="2491" y="18787"/>
                </a:cubicBezTo>
                <a:cubicBezTo>
                  <a:pt x="2618" y="18787"/>
                  <a:pt x="2739" y="18689"/>
                  <a:pt x="2739" y="18540"/>
                </a:cubicBezTo>
                <a:cubicBezTo>
                  <a:pt x="2739" y="18405"/>
                  <a:pt x="2630" y="18293"/>
                  <a:pt x="2495" y="18293"/>
                </a:cubicBezTo>
                <a:close/>
                <a:moveTo>
                  <a:pt x="3714" y="18293"/>
                </a:moveTo>
                <a:cubicBezTo>
                  <a:pt x="3494" y="18293"/>
                  <a:pt x="3385" y="18559"/>
                  <a:pt x="3538" y="18716"/>
                </a:cubicBezTo>
                <a:cubicBezTo>
                  <a:pt x="3589" y="18765"/>
                  <a:pt x="3651" y="18787"/>
                  <a:pt x="3711" y="18787"/>
                </a:cubicBezTo>
                <a:cubicBezTo>
                  <a:pt x="3839" y="18787"/>
                  <a:pt x="3961" y="18689"/>
                  <a:pt x="3961" y="18540"/>
                </a:cubicBezTo>
                <a:cubicBezTo>
                  <a:pt x="3961" y="18405"/>
                  <a:pt x="3849" y="18293"/>
                  <a:pt x="3714" y="18293"/>
                </a:cubicBezTo>
                <a:close/>
                <a:moveTo>
                  <a:pt x="4933" y="18293"/>
                </a:moveTo>
                <a:cubicBezTo>
                  <a:pt x="4713" y="18293"/>
                  <a:pt x="4604" y="18559"/>
                  <a:pt x="4757" y="18716"/>
                </a:cubicBezTo>
                <a:cubicBezTo>
                  <a:pt x="4808" y="18765"/>
                  <a:pt x="4870" y="18787"/>
                  <a:pt x="4930" y="18787"/>
                </a:cubicBezTo>
                <a:cubicBezTo>
                  <a:pt x="5058" y="18787"/>
                  <a:pt x="5180" y="18689"/>
                  <a:pt x="5180" y="18540"/>
                </a:cubicBezTo>
                <a:cubicBezTo>
                  <a:pt x="5180" y="18405"/>
                  <a:pt x="5068" y="18293"/>
                  <a:pt x="4933" y="18293"/>
                </a:cubicBezTo>
                <a:close/>
                <a:moveTo>
                  <a:pt x="6152" y="18293"/>
                </a:moveTo>
                <a:cubicBezTo>
                  <a:pt x="5933" y="18293"/>
                  <a:pt x="5823" y="18559"/>
                  <a:pt x="5976" y="18716"/>
                </a:cubicBezTo>
                <a:cubicBezTo>
                  <a:pt x="6027" y="18765"/>
                  <a:pt x="6089" y="18787"/>
                  <a:pt x="6149" y="18787"/>
                </a:cubicBezTo>
                <a:cubicBezTo>
                  <a:pt x="6277" y="18787"/>
                  <a:pt x="6399" y="18689"/>
                  <a:pt x="6399" y="18540"/>
                </a:cubicBezTo>
                <a:cubicBezTo>
                  <a:pt x="6399" y="18405"/>
                  <a:pt x="6290" y="18293"/>
                  <a:pt x="6152" y="18293"/>
                </a:cubicBezTo>
                <a:close/>
                <a:moveTo>
                  <a:pt x="7371" y="18293"/>
                </a:moveTo>
                <a:cubicBezTo>
                  <a:pt x="7152" y="18293"/>
                  <a:pt x="7042" y="18559"/>
                  <a:pt x="7199" y="18716"/>
                </a:cubicBezTo>
                <a:cubicBezTo>
                  <a:pt x="7248" y="18765"/>
                  <a:pt x="7309" y="18787"/>
                  <a:pt x="7369" y="18787"/>
                </a:cubicBezTo>
                <a:cubicBezTo>
                  <a:pt x="7496" y="18787"/>
                  <a:pt x="7619" y="18689"/>
                  <a:pt x="7619" y="18540"/>
                </a:cubicBezTo>
                <a:cubicBezTo>
                  <a:pt x="7619" y="18405"/>
                  <a:pt x="7509" y="18293"/>
                  <a:pt x="7371" y="18293"/>
                </a:cubicBezTo>
                <a:close/>
                <a:moveTo>
                  <a:pt x="7371" y="19515"/>
                </a:moveTo>
                <a:cubicBezTo>
                  <a:pt x="7061" y="19515"/>
                  <a:pt x="7036" y="19969"/>
                  <a:pt x="7343" y="20004"/>
                </a:cubicBezTo>
                <a:cubicBezTo>
                  <a:pt x="7415" y="19869"/>
                  <a:pt x="7490" y="19737"/>
                  <a:pt x="7565" y="19606"/>
                </a:cubicBezTo>
                <a:cubicBezTo>
                  <a:pt x="7518" y="19549"/>
                  <a:pt x="7446" y="19515"/>
                  <a:pt x="7371" y="19515"/>
                </a:cubicBezTo>
                <a:close/>
                <a:moveTo>
                  <a:pt x="54" y="19515"/>
                </a:moveTo>
                <a:cubicBezTo>
                  <a:pt x="38" y="19515"/>
                  <a:pt x="19" y="19515"/>
                  <a:pt x="0" y="19518"/>
                </a:cubicBezTo>
                <a:lnTo>
                  <a:pt x="0" y="20000"/>
                </a:lnTo>
                <a:cubicBezTo>
                  <a:pt x="18" y="20004"/>
                  <a:pt x="36" y="20006"/>
                  <a:pt x="54" y="20006"/>
                </a:cubicBezTo>
                <a:cubicBezTo>
                  <a:pt x="177" y="20006"/>
                  <a:pt x="287" y="19914"/>
                  <a:pt x="301" y="19787"/>
                </a:cubicBezTo>
                <a:cubicBezTo>
                  <a:pt x="317" y="19640"/>
                  <a:pt x="201" y="19515"/>
                  <a:pt x="54" y="19515"/>
                </a:cubicBezTo>
                <a:close/>
                <a:moveTo>
                  <a:pt x="1276" y="19515"/>
                </a:moveTo>
                <a:cubicBezTo>
                  <a:pt x="1053" y="19515"/>
                  <a:pt x="944" y="19778"/>
                  <a:pt x="1100" y="19935"/>
                </a:cubicBezTo>
                <a:cubicBezTo>
                  <a:pt x="1150" y="19985"/>
                  <a:pt x="1211" y="20008"/>
                  <a:pt x="1271" y="20008"/>
                </a:cubicBezTo>
                <a:cubicBezTo>
                  <a:pt x="1398" y="20008"/>
                  <a:pt x="1520" y="19908"/>
                  <a:pt x="1520" y="19759"/>
                </a:cubicBezTo>
                <a:cubicBezTo>
                  <a:pt x="1520" y="19624"/>
                  <a:pt x="1410" y="19515"/>
                  <a:pt x="1276" y="19515"/>
                </a:cubicBezTo>
                <a:close/>
                <a:moveTo>
                  <a:pt x="2495" y="19515"/>
                </a:moveTo>
                <a:cubicBezTo>
                  <a:pt x="2272" y="19515"/>
                  <a:pt x="2163" y="19778"/>
                  <a:pt x="2319" y="19935"/>
                </a:cubicBezTo>
                <a:cubicBezTo>
                  <a:pt x="2370" y="19985"/>
                  <a:pt x="2431" y="20008"/>
                  <a:pt x="2491" y="20008"/>
                </a:cubicBezTo>
                <a:cubicBezTo>
                  <a:pt x="2618" y="20008"/>
                  <a:pt x="2739" y="19908"/>
                  <a:pt x="2739" y="19759"/>
                </a:cubicBezTo>
                <a:cubicBezTo>
                  <a:pt x="2739" y="19624"/>
                  <a:pt x="2630" y="19515"/>
                  <a:pt x="2495" y="19515"/>
                </a:cubicBezTo>
                <a:close/>
                <a:moveTo>
                  <a:pt x="3714" y="19515"/>
                </a:moveTo>
                <a:cubicBezTo>
                  <a:pt x="3494" y="19515"/>
                  <a:pt x="3385" y="19778"/>
                  <a:pt x="3538" y="19935"/>
                </a:cubicBezTo>
                <a:cubicBezTo>
                  <a:pt x="3589" y="19985"/>
                  <a:pt x="3651" y="20008"/>
                  <a:pt x="3711" y="20008"/>
                </a:cubicBezTo>
                <a:cubicBezTo>
                  <a:pt x="3839" y="20008"/>
                  <a:pt x="3961" y="19908"/>
                  <a:pt x="3961" y="19759"/>
                </a:cubicBezTo>
                <a:cubicBezTo>
                  <a:pt x="3961" y="19624"/>
                  <a:pt x="3849" y="19515"/>
                  <a:pt x="3714" y="19515"/>
                </a:cubicBezTo>
                <a:close/>
                <a:moveTo>
                  <a:pt x="4933" y="19515"/>
                </a:moveTo>
                <a:cubicBezTo>
                  <a:pt x="4713" y="19515"/>
                  <a:pt x="4604" y="19778"/>
                  <a:pt x="4757" y="19935"/>
                </a:cubicBezTo>
                <a:cubicBezTo>
                  <a:pt x="4808" y="19985"/>
                  <a:pt x="4870" y="20008"/>
                  <a:pt x="4930" y="20008"/>
                </a:cubicBezTo>
                <a:cubicBezTo>
                  <a:pt x="5058" y="20008"/>
                  <a:pt x="5180" y="19908"/>
                  <a:pt x="5180" y="19759"/>
                </a:cubicBezTo>
                <a:cubicBezTo>
                  <a:pt x="5180" y="19624"/>
                  <a:pt x="5068" y="19515"/>
                  <a:pt x="4933" y="19515"/>
                </a:cubicBezTo>
                <a:close/>
                <a:moveTo>
                  <a:pt x="6152" y="19515"/>
                </a:moveTo>
                <a:cubicBezTo>
                  <a:pt x="5933" y="19515"/>
                  <a:pt x="5823" y="19778"/>
                  <a:pt x="5976" y="19935"/>
                </a:cubicBezTo>
                <a:cubicBezTo>
                  <a:pt x="6027" y="19985"/>
                  <a:pt x="6089" y="20008"/>
                  <a:pt x="6149" y="20008"/>
                </a:cubicBezTo>
                <a:cubicBezTo>
                  <a:pt x="6277" y="20008"/>
                  <a:pt x="6399" y="19908"/>
                  <a:pt x="6399" y="19759"/>
                </a:cubicBezTo>
                <a:cubicBezTo>
                  <a:pt x="6399" y="19624"/>
                  <a:pt x="6290" y="19515"/>
                  <a:pt x="6152" y="19515"/>
                </a:cubicBezTo>
                <a:close/>
                <a:moveTo>
                  <a:pt x="54" y="20734"/>
                </a:moveTo>
                <a:cubicBezTo>
                  <a:pt x="38" y="20734"/>
                  <a:pt x="19" y="20734"/>
                  <a:pt x="0" y="20740"/>
                </a:cubicBezTo>
                <a:lnTo>
                  <a:pt x="0" y="21220"/>
                </a:lnTo>
                <a:cubicBezTo>
                  <a:pt x="19" y="21224"/>
                  <a:pt x="37" y="21225"/>
                  <a:pt x="55" y="21225"/>
                </a:cubicBezTo>
                <a:cubicBezTo>
                  <a:pt x="178" y="21225"/>
                  <a:pt x="287" y="21135"/>
                  <a:pt x="301" y="21006"/>
                </a:cubicBezTo>
                <a:cubicBezTo>
                  <a:pt x="317" y="20859"/>
                  <a:pt x="201" y="20734"/>
                  <a:pt x="54" y="20734"/>
                </a:cubicBezTo>
                <a:close/>
                <a:moveTo>
                  <a:pt x="1276" y="20734"/>
                </a:moveTo>
                <a:cubicBezTo>
                  <a:pt x="1053" y="20734"/>
                  <a:pt x="944" y="21000"/>
                  <a:pt x="1100" y="21154"/>
                </a:cubicBezTo>
                <a:cubicBezTo>
                  <a:pt x="1151" y="21205"/>
                  <a:pt x="1213" y="21227"/>
                  <a:pt x="1274" y="21227"/>
                </a:cubicBezTo>
                <a:cubicBezTo>
                  <a:pt x="1400" y="21227"/>
                  <a:pt x="1520" y="21129"/>
                  <a:pt x="1520" y="20978"/>
                </a:cubicBezTo>
                <a:cubicBezTo>
                  <a:pt x="1520" y="20843"/>
                  <a:pt x="1410" y="20734"/>
                  <a:pt x="1276" y="20734"/>
                </a:cubicBezTo>
                <a:close/>
                <a:moveTo>
                  <a:pt x="2495" y="20734"/>
                </a:moveTo>
                <a:cubicBezTo>
                  <a:pt x="2275" y="20734"/>
                  <a:pt x="2163" y="21000"/>
                  <a:pt x="2319" y="21154"/>
                </a:cubicBezTo>
                <a:cubicBezTo>
                  <a:pt x="2370" y="21205"/>
                  <a:pt x="2432" y="21227"/>
                  <a:pt x="2493" y="21227"/>
                </a:cubicBezTo>
                <a:cubicBezTo>
                  <a:pt x="2620" y="21227"/>
                  <a:pt x="2741" y="21129"/>
                  <a:pt x="2739" y="20978"/>
                </a:cubicBezTo>
                <a:cubicBezTo>
                  <a:pt x="2739" y="20843"/>
                  <a:pt x="2630" y="20734"/>
                  <a:pt x="2495" y="20734"/>
                </a:cubicBezTo>
                <a:close/>
                <a:moveTo>
                  <a:pt x="3714" y="20734"/>
                </a:moveTo>
                <a:cubicBezTo>
                  <a:pt x="3494" y="20734"/>
                  <a:pt x="3385" y="21000"/>
                  <a:pt x="3538" y="21154"/>
                </a:cubicBezTo>
                <a:cubicBezTo>
                  <a:pt x="3589" y="21205"/>
                  <a:pt x="3652" y="21227"/>
                  <a:pt x="3713" y="21227"/>
                </a:cubicBezTo>
                <a:cubicBezTo>
                  <a:pt x="3840" y="21227"/>
                  <a:pt x="3961" y="21129"/>
                  <a:pt x="3961" y="20978"/>
                </a:cubicBezTo>
                <a:cubicBezTo>
                  <a:pt x="3961" y="20843"/>
                  <a:pt x="3849" y="20734"/>
                  <a:pt x="3714" y="20734"/>
                </a:cubicBezTo>
                <a:close/>
                <a:moveTo>
                  <a:pt x="4933" y="20734"/>
                </a:moveTo>
                <a:cubicBezTo>
                  <a:pt x="4713" y="20734"/>
                  <a:pt x="4604" y="21000"/>
                  <a:pt x="4757" y="21154"/>
                </a:cubicBezTo>
                <a:cubicBezTo>
                  <a:pt x="4808" y="21205"/>
                  <a:pt x="4871" y="21227"/>
                  <a:pt x="4932" y="21227"/>
                </a:cubicBezTo>
                <a:cubicBezTo>
                  <a:pt x="5059" y="21227"/>
                  <a:pt x="5180" y="21129"/>
                  <a:pt x="5180" y="20978"/>
                </a:cubicBezTo>
                <a:cubicBezTo>
                  <a:pt x="5180" y="20843"/>
                  <a:pt x="5068" y="20734"/>
                  <a:pt x="4933" y="20734"/>
                </a:cubicBezTo>
                <a:close/>
                <a:moveTo>
                  <a:pt x="6152" y="20734"/>
                </a:moveTo>
                <a:cubicBezTo>
                  <a:pt x="5933" y="20734"/>
                  <a:pt x="5823" y="21000"/>
                  <a:pt x="5976" y="21154"/>
                </a:cubicBezTo>
                <a:cubicBezTo>
                  <a:pt x="6027" y="21205"/>
                  <a:pt x="6090" y="21227"/>
                  <a:pt x="6151" y="21227"/>
                </a:cubicBezTo>
                <a:cubicBezTo>
                  <a:pt x="6278" y="21227"/>
                  <a:pt x="6399" y="21129"/>
                  <a:pt x="6399" y="20978"/>
                </a:cubicBezTo>
                <a:cubicBezTo>
                  <a:pt x="6399" y="20843"/>
                  <a:pt x="6290" y="20734"/>
                  <a:pt x="6152" y="20734"/>
                </a:cubicBezTo>
                <a:close/>
                <a:moveTo>
                  <a:pt x="6141" y="21953"/>
                </a:moveTo>
                <a:cubicBezTo>
                  <a:pt x="6008" y="21953"/>
                  <a:pt x="5895" y="22063"/>
                  <a:pt x="5895" y="22200"/>
                </a:cubicBezTo>
                <a:cubicBezTo>
                  <a:pt x="5895" y="22335"/>
                  <a:pt x="6008" y="22445"/>
                  <a:pt x="6141" y="22445"/>
                </a:cubicBezTo>
                <a:cubicBezTo>
                  <a:pt x="6145" y="22445"/>
                  <a:pt x="6148" y="22445"/>
                  <a:pt x="6152" y="22445"/>
                </a:cubicBezTo>
                <a:lnTo>
                  <a:pt x="6155" y="22445"/>
                </a:lnTo>
                <a:cubicBezTo>
                  <a:pt x="6218" y="22313"/>
                  <a:pt x="6280" y="22178"/>
                  <a:pt x="6343" y="22044"/>
                </a:cubicBezTo>
                <a:cubicBezTo>
                  <a:pt x="6296" y="21987"/>
                  <a:pt x="6227" y="21953"/>
                  <a:pt x="6152" y="21953"/>
                </a:cubicBezTo>
                <a:cubicBezTo>
                  <a:pt x="6148" y="21953"/>
                  <a:pt x="6145" y="21953"/>
                  <a:pt x="6141" y="21953"/>
                </a:cubicBezTo>
                <a:close/>
                <a:moveTo>
                  <a:pt x="54" y="21953"/>
                </a:moveTo>
                <a:cubicBezTo>
                  <a:pt x="38" y="21953"/>
                  <a:pt x="19" y="21956"/>
                  <a:pt x="0" y="21959"/>
                </a:cubicBezTo>
                <a:lnTo>
                  <a:pt x="0" y="22439"/>
                </a:lnTo>
                <a:cubicBezTo>
                  <a:pt x="20" y="22443"/>
                  <a:pt x="39" y="22445"/>
                  <a:pt x="58" y="22445"/>
                </a:cubicBezTo>
                <a:cubicBezTo>
                  <a:pt x="180" y="22445"/>
                  <a:pt x="288" y="22353"/>
                  <a:pt x="301" y="22225"/>
                </a:cubicBezTo>
                <a:cubicBezTo>
                  <a:pt x="317" y="22081"/>
                  <a:pt x="201" y="21953"/>
                  <a:pt x="54" y="21953"/>
                </a:cubicBezTo>
                <a:close/>
                <a:moveTo>
                  <a:pt x="1276" y="21953"/>
                </a:moveTo>
                <a:cubicBezTo>
                  <a:pt x="1053" y="21953"/>
                  <a:pt x="944" y="22219"/>
                  <a:pt x="1100" y="22373"/>
                </a:cubicBezTo>
                <a:cubicBezTo>
                  <a:pt x="1151" y="22424"/>
                  <a:pt x="1213" y="22447"/>
                  <a:pt x="1274" y="22447"/>
                </a:cubicBezTo>
                <a:cubicBezTo>
                  <a:pt x="1400" y="22447"/>
                  <a:pt x="1520" y="22348"/>
                  <a:pt x="1520" y="22200"/>
                </a:cubicBezTo>
                <a:cubicBezTo>
                  <a:pt x="1520" y="22063"/>
                  <a:pt x="1410" y="21953"/>
                  <a:pt x="1276" y="21953"/>
                </a:cubicBezTo>
                <a:close/>
                <a:moveTo>
                  <a:pt x="2495" y="21953"/>
                </a:moveTo>
                <a:cubicBezTo>
                  <a:pt x="2275" y="21953"/>
                  <a:pt x="2163" y="22219"/>
                  <a:pt x="2319" y="22373"/>
                </a:cubicBezTo>
                <a:cubicBezTo>
                  <a:pt x="2370" y="22424"/>
                  <a:pt x="2432" y="22447"/>
                  <a:pt x="2493" y="22447"/>
                </a:cubicBezTo>
                <a:cubicBezTo>
                  <a:pt x="2619" y="22447"/>
                  <a:pt x="2739" y="22348"/>
                  <a:pt x="2739" y="22200"/>
                </a:cubicBezTo>
                <a:cubicBezTo>
                  <a:pt x="2739" y="22063"/>
                  <a:pt x="2630" y="21953"/>
                  <a:pt x="2495" y="21953"/>
                </a:cubicBezTo>
                <a:close/>
                <a:moveTo>
                  <a:pt x="3714" y="21953"/>
                </a:moveTo>
                <a:cubicBezTo>
                  <a:pt x="3494" y="21953"/>
                  <a:pt x="3385" y="22219"/>
                  <a:pt x="3538" y="22373"/>
                </a:cubicBezTo>
                <a:cubicBezTo>
                  <a:pt x="3589" y="22424"/>
                  <a:pt x="3652" y="22447"/>
                  <a:pt x="3713" y="22447"/>
                </a:cubicBezTo>
                <a:cubicBezTo>
                  <a:pt x="3840" y="22447"/>
                  <a:pt x="3961" y="22348"/>
                  <a:pt x="3961" y="22200"/>
                </a:cubicBezTo>
                <a:cubicBezTo>
                  <a:pt x="3961" y="22063"/>
                  <a:pt x="3849" y="21953"/>
                  <a:pt x="3714" y="21953"/>
                </a:cubicBezTo>
                <a:close/>
                <a:moveTo>
                  <a:pt x="4933" y="21953"/>
                </a:moveTo>
                <a:cubicBezTo>
                  <a:pt x="4713" y="21953"/>
                  <a:pt x="4604" y="22219"/>
                  <a:pt x="4757" y="22373"/>
                </a:cubicBezTo>
                <a:cubicBezTo>
                  <a:pt x="4808" y="22424"/>
                  <a:pt x="4871" y="22447"/>
                  <a:pt x="4932" y="22447"/>
                </a:cubicBezTo>
                <a:cubicBezTo>
                  <a:pt x="5059" y="22447"/>
                  <a:pt x="5180" y="22348"/>
                  <a:pt x="5180" y="22200"/>
                </a:cubicBezTo>
                <a:cubicBezTo>
                  <a:pt x="5180" y="22063"/>
                  <a:pt x="5068" y="21953"/>
                  <a:pt x="4933" y="21953"/>
                </a:cubicBezTo>
                <a:close/>
                <a:moveTo>
                  <a:pt x="1276" y="23172"/>
                </a:moveTo>
                <a:cubicBezTo>
                  <a:pt x="1053" y="23172"/>
                  <a:pt x="944" y="23438"/>
                  <a:pt x="1100" y="23592"/>
                </a:cubicBezTo>
                <a:cubicBezTo>
                  <a:pt x="1151" y="23643"/>
                  <a:pt x="1213" y="23666"/>
                  <a:pt x="1274" y="23666"/>
                </a:cubicBezTo>
                <a:cubicBezTo>
                  <a:pt x="1400" y="23666"/>
                  <a:pt x="1520" y="23567"/>
                  <a:pt x="1520" y="23419"/>
                </a:cubicBezTo>
                <a:cubicBezTo>
                  <a:pt x="1520" y="23282"/>
                  <a:pt x="1410" y="23172"/>
                  <a:pt x="1276" y="23172"/>
                </a:cubicBezTo>
                <a:close/>
                <a:moveTo>
                  <a:pt x="2495" y="23172"/>
                </a:moveTo>
                <a:cubicBezTo>
                  <a:pt x="2275" y="23172"/>
                  <a:pt x="2163" y="23438"/>
                  <a:pt x="2319" y="23592"/>
                </a:cubicBezTo>
                <a:cubicBezTo>
                  <a:pt x="2370" y="23643"/>
                  <a:pt x="2432" y="23666"/>
                  <a:pt x="2493" y="23666"/>
                </a:cubicBezTo>
                <a:cubicBezTo>
                  <a:pt x="2619" y="23666"/>
                  <a:pt x="2739" y="23567"/>
                  <a:pt x="2739" y="23419"/>
                </a:cubicBezTo>
                <a:cubicBezTo>
                  <a:pt x="2739" y="23282"/>
                  <a:pt x="2630" y="23172"/>
                  <a:pt x="2495" y="23172"/>
                </a:cubicBezTo>
                <a:close/>
                <a:moveTo>
                  <a:pt x="3714" y="23172"/>
                </a:moveTo>
                <a:cubicBezTo>
                  <a:pt x="3494" y="23172"/>
                  <a:pt x="3385" y="23438"/>
                  <a:pt x="3538" y="23592"/>
                </a:cubicBezTo>
                <a:cubicBezTo>
                  <a:pt x="3589" y="23643"/>
                  <a:pt x="3652" y="23666"/>
                  <a:pt x="3713" y="23666"/>
                </a:cubicBezTo>
                <a:cubicBezTo>
                  <a:pt x="3840" y="23666"/>
                  <a:pt x="3961" y="23567"/>
                  <a:pt x="3961" y="23419"/>
                </a:cubicBezTo>
                <a:cubicBezTo>
                  <a:pt x="3961" y="23282"/>
                  <a:pt x="3849" y="23172"/>
                  <a:pt x="3714" y="23172"/>
                </a:cubicBezTo>
                <a:close/>
                <a:moveTo>
                  <a:pt x="4933" y="23172"/>
                </a:moveTo>
                <a:cubicBezTo>
                  <a:pt x="4713" y="23172"/>
                  <a:pt x="4604" y="23438"/>
                  <a:pt x="4757" y="23592"/>
                </a:cubicBezTo>
                <a:cubicBezTo>
                  <a:pt x="4808" y="23643"/>
                  <a:pt x="4871" y="23666"/>
                  <a:pt x="4932" y="23666"/>
                </a:cubicBezTo>
                <a:cubicBezTo>
                  <a:pt x="5059" y="23666"/>
                  <a:pt x="5180" y="23567"/>
                  <a:pt x="5180" y="23419"/>
                </a:cubicBezTo>
                <a:cubicBezTo>
                  <a:pt x="5180" y="23282"/>
                  <a:pt x="5068" y="23172"/>
                  <a:pt x="4933" y="23172"/>
                </a:cubicBezTo>
                <a:close/>
                <a:moveTo>
                  <a:pt x="54" y="23172"/>
                </a:moveTo>
                <a:cubicBezTo>
                  <a:pt x="38" y="23172"/>
                  <a:pt x="19" y="23175"/>
                  <a:pt x="0" y="23178"/>
                </a:cubicBezTo>
                <a:lnTo>
                  <a:pt x="0" y="23661"/>
                </a:lnTo>
                <a:cubicBezTo>
                  <a:pt x="18" y="23665"/>
                  <a:pt x="36" y="23667"/>
                  <a:pt x="53" y="23667"/>
                </a:cubicBezTo>
                <a:cubicBezTo>
                  <a:pt x="177" y="23667"/>
                  <a:pt x="287" y="23574"/>
                  <a:pt x="301" y="23445"/>
                </a:cubicBezTo>
                <a:cubicBezTo>
                  <a:pt x="317" y="23300"/>
                  <a:pt x="201" y="23172"/>
                  <a:pt x="54" y="23172"/>
                </a:cubicBezTo>
                <a:close/>
                <a:moveTo>
                  <a:pt x="4933" y="24391"/>
                </a:moveTo>
                <a:cubicBezTo>
                  <a:pt x="4635" y="24391"/>
                  <a:pt x="4591" y="24823"/>
                  <a:pt x="4886" y="24880"/>
                </a:cubicBezTo>
                <a:cubicBezTo>
                  <a:pt x="4967" y="24748"/>
                  <a:pt x="5046" y="24617"/>
                  <a:pt x="5124" y="24482"/>
                </a:cubicBezTo>
                <a:cubicBezTo>
                  <a:pt x="5077" y="24425"/>
                  <a:pt x="5008" y="24391"/>
                  <a:pt x="4933" y="24391"/>
                </a:cubicBezTo>
                <a:close/>
                <a:moveTo>
                  <a:pt x="54" y="24391"/>
                </a:moveTo>
                <a:cubicBezTo>
                  <a:pt x="38" y="24391"/>
                  <a:pt x="19" y="24394"/>
                  <a:pt x="0" y="24397"/>
                </a:cubicBezTo>
                <a:lnTo>
                  <a:pt x="0" y="24880"/>
                </a:lnTo>
                <a:cubicBezTo>
                  <a:pt x="18" y="24884"/>
                  <a:pt x="36" y="24886"/>
                  <a:pt x="53" y="24886"/>
                </a:cubicBezTo>
                <a:cubicBezTo>
                  <a:pt x="177" y="24886"/>
                  <a:pt x="287" y="24793"/>
                  <a:pt x="301" y="24664"/>
                </a:cubicBezTo>
                <a:cubicBezTo>
                  <a:pt x="317" y="24519"/>
                  <a:pt x="201" y="24391"/>
                  <a:pt x="54" y="24391"/>
                </a:cubicBezTo>
                <a:close/>
                <a:moveTo>
                  <a:pt x="1276" y="24391"/>
                </a:moveTo>
                <a:cubicBezTo>
                  <a:pt x="1053" y="24391"/>
                  <a:pt x="944" y="24657"/>
                  <a:pt x="1100" y="24814"/>
                </a:cubicBezTo>
                <a:cubicBezTo>
                  <a:pt x="1151" y="24863"/>
                  <a:pt x="1212" y="24886"/>
                  <a:pt x="1272" y="24886"/>
                </a:cubicBezTo>
                <a:cubicBezTo>
                  <a:pt x="1399" y="24886"/>
                  <a:pt x="1520" y="24787"/>
                  <a:pt x="1520" y="24639"/>
                </a:cubicBezTo>
                <a:cubicBezTo>
                  <a:pt x="1520" y="24501"/>
                  <a:pt x="1410" y="24391"/>
                  <a:pt x="1276" y="24391"/>
                </a:cubicBezTo>
                <a:close/>
                <a:moveTo>
                  <a:pt x="2495" y="24391"/>
                </a:moveTo>
                <a:cubicBezTo>
                  <a:pt x="2275" y="24391"/>
                  <a:pt x="2163" y="24657"/>
                  <a:pt x="2319" y="24814"/>
                </a:cubicBezTo>
                <a:cubicBezTo>
                  <a:pt x="2370" y="24863"/>
                  <a:pt x="2431" y="24886"/>
                  <a:pt x="2491" y="24886"/>
                </a:cubicBezTo>
                <a:cubicBezTo>
                  <a:pt x="2618" y="24886"/>
                  <a:pt x="2739" y="24787"/>
                  <a:pt x="2739" y="24639"/>
                </a:cubicBezTo>
                <a:cubicBezTo>
                  <a:pt x="2739" y="24501"/>
                  <a:pt x="2630" y="24391"/>
                  <a:pt x="2495" y="24391"/>
                </a:cubicBezTo>
                <a:close/>
                <a:moveTo>
                  <a:pt x="3714" y="24391"/>
                </a:moveTo>
                <a:cubicBezTo>
                  <a:pt x="3494" y="24391"/>
                  <a:pt x="3385" y="24657"/>
                  <a:pt x="3538" y="24814"/>
                </a:cubicBezTo>
                <a:cubicBezTo>
                  <a:pt x="3589" y="24863"/>
                  <a:pt x="3651" y="24886"/>
                  <a:pt x="3711" y="24886"/>
                </a:cubicBezTo>
                <a:cubicBezTo>
                  <a:pt x="3839" y="24886"/>
                  <a:pt x="3961" y="24787"/>
                  <a:pt x="3961" y="24639"/>
                </a:cubicBezTo>
                <a:cubicBezTo>
                  <a:pt x="3961" y="24501"/>
                  <a:pt x="3849" y="24391"/>
                  <a:pt x="3714" y="24391"/>
                </a:cubicBezTo>
                <a:close/>
                <a:moveTo>
                  <a:pt x="54" y="25610"/>
                </a:moveTo>
                <a:cubicBezTo>
                  <a:pt x="38" y="25610"/>
                  <a:pt x="19" y="25613"/>
                  <a:pt x="0" y="25616"/>
                </a:cubicBezTo>
                <a:lnTo>
                  <a:pt x="0" y="26099"/>
                </a:lnTo>
                <a:cubicBezTo>
                  <a:pt x="18" y="26103"/>
                  <a:pt x="36" y="26105"/>
                  <a:pt x="54" y="26105"/>
                </a:cubicBezTo>
                <a:cubicBezTo>
                  <a:pt x="177" y="26105"/>
                  <a:pt x="287" y="26012"/>
                  <a:pt x="301" y="25886"/>
                </a:cubicBezTo>
                <a:cubicBezTo>
                  <a:pt x="317" y="25738"/>
                  <a:pt x="201" y="25610"/>
                  <a:pt x="54" y="25610"/>
                </a:cubicBezTo>
                <a:close/>
                <a:moveTo>
                  <a:pt x="1276" y="25610"/>
                </a:moveTo>
                <a:cubicBezTo>
                  <a:pt x="1053" y="25610"/>
                  <a:pt x="944" y="25876"/>
                  <a:pt x="1100" y="26033"/>
                </a:cubicBezTo>
                <a:cubicBezTo>
                  <a:pt x="1151" y="26082"/>
                  <a:pt x="1212" y="26105"/>
                  <a:pt x="1272" y="26105"/>
                </a:cubicBezTo>
                <a:cubicBezTo>
                  <a:pt x="1399" y="26105"/>
                  <a:pt x="1520" y="26006"/>
                  <a:pt x="1520" y="25858"/>
                </a:cubicBezTo>
                <a:cubicBezTo>
                  <a:pt x="1520" y="25723"/>
                  <a:pt x="1410" y="25610"/>
                  <a:pt x="1276" y="25610"/>
                </a:cubicBezTo>
                <a:close/>
                <a:moveTo>
                  <a:pt x="2495" y="25610"/>
                </a:moveTo>
                <a:cubicBezTo>
                  <a:pt x="2275" y="25610"/>
                  <a:pt x="2163" y="25876"/>
                  <a:pt x="2319" y="26033"/>
                </a:cubicBezTo>
                <a:cubicBezTo>
                  <a:pt x="2370" y="26082"/>
                  <a:pt x="2431" y="26105"/>
                  <a:pt x="2491" y="26105"/>
                </a:cubicBezTo>
                <a:cubicBezTo>
                  <a:pt x="2618" y="26105"/>
                  <a:pt x="2739" y="26006"/>
                  <a:pt x="2739" y="25858"/>
                </a:cubicBezTo>
                <a:cubicBezTo>
                  <a:pt x="2739" y="25723"/>
                  <a:pt x="2630" y="25610"/>
                  <a:pt x="2495" y="25610"/>
                </a:cubicBezTo>
                <a:close/>
                <a:moveTo>
                  <a:pt x="3714" y="25610"/>
                </a:moveTo>
                <a:cubicBezTo>
                  <a:pt x="3494" y="25610"/>
                  <a:pt x="3385" y="25876"/>
                  <a:pt x="3538" y="26033"/>
                </a:cubicBezTo>
                <a:cubicBezTo>
                  <a:pt x="3589" y="26082"/>
                  <a:pt x="3651" y="26105"/>
                  <a:pt x="3711" y="26105"/>
                </a:cubicBezTo>
                <a:cubicBezTo>
                  <a:pt x="3839" y="26105"/>
                  <a:pt x="3961" y="26006"/>
                  <a:pt x="3961" y="25858"/>
                </a:cubicBezTo>
                <a:cubicBezTo>
                  <a:pt x="3961" y="25723"/>
                  <a:pt x="3849" y="25610"/>
                  <a:pt x="3714" y="25610"/>
                </a:cubicBezTo>
                <a:close/>
                <a:moveTo>
                  <a:pt x="54" y="26832"/>
                </a:moveTo>
                <a:cubicBezTo>
                  <a:pt x="38" y="26832"/>
                  <a:pt x="19" y="26832"/>
                  <a:pt x="0" y="26835"/>
                </a:cubicBezTo>
                <a:lnTo>
                  <a:pt x="0" y="27318"/>
                </a:lnTo>
                <a:cubicBezTo>
                  <a:pt x="18" y="27322"/>
                  <a:pt x="36" y="27324"/>
                  <a:pt x="53" y="27324"/>
                </a:cubicBezTo>
                <a:cubicBezTo>
                  <a:pt x="177" y="27324"/>
                  <a:pt x="285" y="27231"/>
                  <a:pt x="301" y="27105"/>
                </a:cubicBezTo>
                <a:cubicBezTo>
                  <a:pt x="317" y="26958"/>
                  <a:pt x="201" y="26832"/>
                  <a:pt x="54" y="26832"/>
                </a:cubicBezTo>
                <a:close/>
                <a:moveTo>
                  <a:pt x="2490" y="26832"/>
                </a:moveTo>
                <a:cubicBezTo>
                  <a:pt x="2332" y="26832"/>
                  <a:pt x="2216" y="26978"/>
                  <a:pt x="2250" y="27130"/>
                </a:cubicBezTo>
                <a:cubicBezTo>
                  <a:pt x="2276" y="27248"/>
                  <a:pt x="2379" y="27324"/>
                  <a:pt x="2490" y="27324"/>
                </a:cubicBezTo>
                <a:cubicBezTo>
                  <a:pt x="2526" y="27324"/>
                  <a:pt x="2563" y="27316"/>
                  <a:pt x="2598" y="27299"/>
                </a:cubicBezTo>
                <a:cubicBezTo>
                  <a:pt x="2614" y="27293"/>
                  <a:pt x="2626" y="27283"/>
                  <a:pt x="2642" y="27274"/>
                </a:cubicBezTo>
                <a:cubicBezTo>
                  <a:pt x="2829" y="27131"/>
                  <a:pt x="2731" y="26832"/>
                  <a:pt x="2498" y="26832"/>
                </a:cubicBezTo>
                <a:cubicBezTo>
                  <a:pt x="2497" y="26832"/>
                  <a:pt x="2496" y="26832"/>
                  <a:pt x="2495" y="26832"/>
                </a:cubicBezTo>
                <a:cubicBezTo>
                  <a:pt x="2493" y="26832"/>
                  <a:pt x="2491" y="26832"/>
                  <a:pt x="2490" y="26832"/>
                </a:cubicBezTo>
                <a:close/>
                <a:moveTo>
                  <a:pt x="1272" y="26832"/>
                </a:moveTo>
                <a:cubicBezTo>
                  <a:pt x="1052" y="26832"/>
                  <a:pt x="944" y="27096"/>
                  <a:pt x="1100" y="27252"/>
                </a:cubicBezTo>
                <a:cubicBezTo>
                  <a:pt x="1150" y="27303"/>
                  <a:pt x="1211" y="27325"/>
                  <a:pt x="1271" y="27325"/>
                </a:cubicBezTo>
                <a:cubicBezTo>
                  <a:pt x="1398" y="27325"/>
                  <a:pt x="1520" y="27225"/>
                  <a:pt x="1520" y="27077"/>
                </a:cubicBezTo>
                <a:cubicBezTo>
                  <a:pt x="1520" y="26942"/>
                  <a:pt x="1410" y="26832"/>
                  <a:pt x="1276" y="26832"/>
                </a:cubicBezTo>
                <a:cubicBezTo>
                  <a:pt x="1274" y="26832"/>
                  <a:pt x="1273" y="26832"/>
                  <a:pt x="1272" y="26832"/>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22"/>
          <p:cNvSpPr/>
          <p:nvPr/>
        </p:nvSpPr>
        <p:spPr>
          <a:xfrm flipH="1">
            <a:off x="32" y="1"/>
            <a:ext cx="1231644" cy="508366"/>
          </a:xfrm>
          <a:custGeom>
            <a:rect b="b" l="l" r="r" t="t"/>
            <a:pathLst>
              <a:path extrusionOk="0" h="11471" w="28713">
                <a:moveTo>
                  <a:pt x="333" y="0"/>
                </a:moveTo>
                <a:cubicBezTo>
                  <a:pt x="110" y="0"/>
                  <a:pt x="1" y="266"/>
                  <a:pt x="157" y="423"/>
                </a:cubicBezTo>
                <a:cubicBezTo>
                  <a:pt x="207" y="473"/>
                  <a:pt x="268" y="495"/>
                  <a:pt x="328" y="495"/>
                </a:cubicBezTo>
                <a:cubicBezTo>
                  <a:pt x="455" y="495"/>
                  <a:pt x="577" y="396"/>
                  <a:pt x="577" y="248"/>
                </a:cubicBezTo>
                <a:cubicBezTo>
                  <a:pt x="577" y="113"/>
                  <a:pt x="468" y="0"/>
                  <a:pt x="333" y="0"/>
                </a:cubicBezTo>
                <a:close/>
                <a:moveTo>
                  <a:pt x="1552" y="0"/>
                </a:moveTo>
                <a:cubicBezTo>
                  <a:pt x="1330" y="0"/>
                  <a:pt x="1220" y="266"/>
                  <a:pt x="1377" y="423"/>
                </a:cubicBezTo>
                <a:cubicBezTo>
                  <a:pt x="1427" y="473"/>
                  <a:pt x="1488" y="495"/>
                  <a:pt x="1549" y="495"/>
                </a:cubicBezTo>
                <a:cubicBezTo>
                  <a:pt x="1675" y="495"/>
                  <a:pt x="1796" y="396"/>
                  <a:pt x="1796" y="248"/>
                </a:cubicBezTo>
                <a:cubicBezTo>
                  <a:pt x="1796" y="113"/>
                  <a:pt x="1687" y="0"/>
                  <a:pt x="1552" y="0"/>
                </a:cubicBezTo>
                <a:close/>
                <a:moveTo>
                  <a:pt x="2771" y="0"/>
                </a:moveTo>
                <a:cubicBezTo>
                  <a:pt x="2552" y="0"/>
                  <a:pt x="2442" y="266"/>
                  <a:pt x="2596" y="423"/>
                </a:cubicBezTo>
                <a:cubicBezTo>
                  <a:pt x="2646" y="473"/>
                  <a:pt x="2708" y="495"/>
                  <a:pt x="2768" y="495"/>
                </a:cubicBezTo>
                <a:cubicBezTo>
                  <a:pt x="2896" y="495"/>
                  <a:pt x="3019" y="396"/>
                  <a:pt x="3019" y="248"/>
                </a:cubicBezTo>
                <a:cubicBezTo>
                  <a:pt x="3019" y="113"/>
                  <a:pt x="2906" y="0"/>
                  <a:pt x="2771" y="0"/>
                </a:cubicBezTo>
                <a:close/>
                <a:moveTo>
                  <a:pt x="3990" y="0"/>
                </a:moveTo>
                <a:cubicBezTo>
                  <a:pt x="3771" y="0"/>
                  <a:pt x="3661" y="266"/>
                  <a:pt x="3815" y="423"/>
                </a:cubicBezTo>
                <a:cubicBezTo>
                  <a:pt x="3865" y="473"/>
                  <a:pt x="3927" y="495"/>
                  <a:pt x="3987" y="495"/>
                </a:cubicBezTo>
                <a:cubicBezTo>
                  <a:pt x="4115" y="495"/>
                  <a:pt x="4238" y="396"/>
                  <a:pt x="4238" y="248"/>
                </a:cubicBezTo>
                <a:cubicBezTo>
                  <a:pt x="4238" y="113"/>
                  <a:pt x="4125" y="0"/>
                  <a:pt x="3990" y="0"/>
                </a:cubicBezTo>
                <a:close/>
                <a:moveTo>
                  <a:pt x="5209" y="0"/>
                </a:moveTo>
                <a:cubicBezTo>
                  <a:pt x="4990" y="0"/>
                  <a:pt x="4880" y="266"/>
                  <a:pt x="5034" y="423"/>
                </a:cubicBezTo>
                <a:cubicBezTo>
                  <a:pt x="5084" y="473"/>
                  <a:pt x="5146" y="495"/>
                  <a:pt x="5207" y="495"/>
                </a:cubicBezTo>
                <a:cubicBezTo>
                  <a:pt x="5334" y="495"/>
                  <a:pt x="5457" y="396"/>
                  <a:pt x="5457" y="248"/>
                </a:cubicBezTo>
                <a:cubicBezTo>
                  <a:pt x="5457" y="113"/>
                  <a:pt x="5347" y="0"/>
                  <a:pt x="5209" y="0"/>
                </a:cubicBezTo>
                <a:close/>
                <a:moveTo>
                  <a:pt x="6428" y="0"/>
                </a:moveTo>
                <a:cubicBezTo>
                  <a:pt x="6209" y="0"/>
                  <a:pt x="6099" y="266"/>
                  <a:pt x="6256" y="423"/>
                </a:cubicBezTo>
                <a:cubicBezTo>
                  <a:pt x="6305" y="473"/>
                  <a:pt x="6366" y="495"/>
                  <a:pt x="6427" y="495"/>
                </a:cubicBezTo>
                <a:cubicBezTo>
                  <a:pt x="6553" y="495"/>
                  <a:pt x="6676" y="396"/>
                  <a:pt x="6676" y="248"/>
                </a:cubicBezTo>
                <a:cubicBezTo>
                  <a:pt x="6676" y="113"/>
                  <a:pt x="6566" y="0"/>
                  <a:pt x="6428" y="0"/>
                </a:cubicBezTo>
                <a:close/>
                <a:moveTo>
                  <a:pt x="7647" y="0"/>
                </a:moveTo>
                <a:cubicBezTo>
                  <a:pt x="7428" y="0"/>
                  <a:pt x="7318" y="266"/>
                  <a:pt x="7475" y="423"/>
                </a:cubicBezTo>
                <a:cubicBezTo>
                  <a:pt x="7524" y="473"/>
                  <a:pt x="7585" y="495"/>
                  <a:pt x="7646" y="495"/>
                </a:cubicBezTo>
                <a:cubicBezTo>
                  <a:pt x="7772" y="495"/>
                  <a:pt x="7895" y="396"/>
                  <a:pt x="7895" y="248"/>
                </a:cubicBezTo>
                <a:cubicBezTo>
                  <a:pt x="7895" y="113"/>
                  <a:pt x="7785" y="0"/>
                  <a:pt x="7647" y="0"/>
                </a:cubicBezTo>
                <a:close/>
                <a:moveTo>
                  <a:pt x="8869" y="0"/>
                </a:moveTo>
                <a:cubicBezTo>
                  <a:pt x="8647" y="0"/>
                  <a:pt x="8537" y="266"/>
                  <a:pt x="8694" y="423"/>
                </a:cubicBezTo>
                <a:cubicBezTo>
                  <a:pt x="8743" y="473"/>
                  <a:pt x="8804" y="495"/>
                  <a:pt x="8865" y="495"/>
                </a:cubicBezTo>
                <a:cubicBezTo>
                  <a:pt x="8991" y="495"/>
                  <a:pt x="9114" y="396"/>
                  <a:pt x="9114" y="248"/>
                </a:cubicBezTo>
                <a:cubicBezTo>
                  <a:pt x="9114" y="113"/>
                  <a:pt x="9004" y="0"/>
                  <a:pt x="8869" y="0"/>
                </a:cubicBezTo>
                <a:close/>
                <a:moveTo>
                  <a:pt x="10088" y="0"/>
                </a:moveTo>
                <a:cubicBezTo>
                  <a:pt x="9866" y="0"/>
                  <a:pt x="9756" y="266"/>
                  <a:pt x="9913" y="423"/>
                </a:cubicBezTo>
                <a:cubicBezTo>
                  <a:pt x="9963" y="473"/>
                  <a:pt x="10025" y="495"/>
                  <a:pt x="10085" y="495"/>
                </a:cubicBezTo>
                <a:cubicBezTo>
                  <a:pt x="10212" y="495"/>
                  <a:pt x="10333" y="396"/>
                  <a:pt x="10333" y="248"/>
                </a:cubicBezTo>
                <a:cubicBezTo>
                  <a:pt x="10333" y="113"/>
                  <a:pt x="10223" y="0"/>
                  <a:pt x="10088" y="0"/>
                </a:cubicBezTo>
                <a:close/>
                <a:moveTo>
                  <a:pt x="11308" y="0"/>
                </a:moveTo>
                <a:cubicBezTo>
                  <a:pt x="11088" y="0"/>
                  <a:pt x="10975" y="266"/>
                  <a:pt x="11132" y="423"/>
                </a:cubicBezTo>
                <a:cubicBezTo>
                  <a:pt x="11182" y="473"/>
                  <a:pt x="11244" y="495"/>
                  <a:pt x="11305" y="495"/>
                </a:cubicBezTo>
                <a:cubicBezTo>
                  <a:pt x="11433" y="495"/>
                  <a:pt x="11555" y="396"/>
                  <a:pt x="11555" y="248"/>
                </a:cubicBezTo>
                <a:cubicBezTo>
                  <a:pt x="11555" y="113"/>
                  <a:pt x="11442" y="0"/>
                  <a:pt x="11308" y="0"/>
                </a:cubicBezTo>
                <a:close/>
                <a:moveTo>
                  <a:pt x="12527" y="0"/>
                </a:moveTo>
                <a:cubicBezTo>
                  <a:pt x="12307" y="0"/>
                  <a:pt x="12198" y="266"/>
                  <a:pt x="12351" y="423"/>
                </a:cubicBezTo>
                <a:cubicBezTo>
                  <a:pt x="12402" y="473"/>
                  <a:pt x="12463" y="495"/>
                  <a:pt x="12524" y="495"/>
                </a:cubicBezTo>
                <a:cubicBezTo>
                  <a:pt x="12652" y="495"/>
                  <a:pt x="12774" y="396"/>
                  <a:pt x="12774" y="248"/>
                </a:cubicBezTo>
                <a:cubicBezTo>
                  <a:pt x="12774" y="113"/>
                  <a:pt x="12661" y="0"/>
                  <a:pt x="12527" y="0"/>
                </a:cubicBezTo>
                <a:close/>
                <a:moveTo>
                  <a:pt x="13746" y="0"/>
                </a:moveTo>
                <a:cubicBezTo>
                  <a:pt x="13526" y="0"/>
                  <a:pt x="13417" y="266"/>
                  <a:pt x="13570" y="423"/>
                </a:cubicBezTo>
                <a:cubicBezTo>
                  <a:pt x="13621" y="473"/>
                  <a:pt x="13682" y="495"/>
                  <a:pt x="13743" y="495"/>
                </a:cubicBezTo>
                <a:cubicBezTo>
                  <a:pt x="13871" y="495"/>
                  <a:pt x="13993" y="396"/>
                  <a:pt x="13993" y="248"/>
                </a:cubicBezTo>
                <a:cubicBezTo>
                  <a:pt x="13993" y="113"/>
                  <a:pt x="13884" y="0"/>
                  <a:pt x="13746" y="0"/>
                </a:cubicBezTo>
                <a:close/>
                <a:moveTo>
                  <a:pt x="14965" y="0"/>
                </a:moveTo>
                <a:cubicBezTo>
                  <a:pt x="14745" y="0"/>
                  <a:pt x="14636" y="266"/>
                  <a:pt x="14792" y="423"/>
                </a:cubicBezTo>
                <a:cubicBezTo>
                  <a:pt x="14842" y="473"/>
                  <a:pt x="14903" y="495"/>
                  <a:pt x="14963" y="495"/>
                </a:cubicBezTo>
                <a:cubicBezTo>
                  <a:pt x="15090" y="495"/>
                  <a:pt x="15212" y="396"/>
                  <a:pt x="15212" y="248"/>
                </a:cubicBezTo>
                <a:cubicBezTo>
                  <a:pt x="15212" y="113"/>
                  <a:pt x="15103" y="0"/>
                  <a:pt x="14965" y="0"/>
                </a:cubicBezTo>
                <a:close/>
                <a:moveTo>
                  <a:pt x="16184" y="0"/>
                </a:moveTo>
                <a:cubicBezTo>
                  <a:pt x="15964" y="0"/>
                  <a:pt x="15855" y="266"/>
                  <a:pt x="16011" y="423"/>
                </a:cubicBezTo>
                <a:cubicBezTo>
                  <a:pt x="16061" y="473"/>
                  <a:pt x="16122" y="495"/>
                  <a:pt x="16182" y="495"/>
                </a:cubicBezTo>
                <a:cubicBezTo>
                  <a:pt x="16309" y="495"/>
                  <a:pt x="16431" y="396"/>
                  <a:pt x="16431" y="248"/>
                </a:cubicBezTo>
                <a:cubicBezTo>
                  <a:pt x="16431" y="113"/>
                  <a:pt x="16322" y="0"/>
                  <a:pt x="16184" y="0"/>
                </a:cubicBezTo>
                <a:close/>
                <a:moveTo>
                  <a:pt x="17406" y="0"/>
                </a:moveTo>
                <a:cubicBezTo>
                  <a:pt x="17183" y="0"/>
                  <a:pt x="17074" y="266"/>
                  <a:pt x="17230" y="423"/>
                </a:cubicBezTo>
                <a:cubicBezTo>
                  <a:pt x="17280" y="473"/>
                  <a:pt x="17341" y="495"/>
                  <a:pt x="17401" y="495"/>
                </a:cubicBezTo>
                <a:cubicBezTo>
                  <a:pt x="17528" y="495"/>
                  <a:pt x="17650" y="396"/>
                  <a:pt x="17650" y="248"/>
                </a:cubicBezTo>
                <a:cubicBezTo>
                  <a:pt x="17650" y="113"/>
                  <a:pt x="17541" y="0"/>
                  <a:pt x="17406" y="0"/>
                </a:cubicBezTo>
                <a:close/>
                <a:moveTo>
                  <a:pt x="18625" y="0"/>
                </a:moveTo>
                <a:cubicBezTo>
                  <a:pt x="18402" y="0"/>
                  <a:pt x="18293" y="266"/>
                  <a:pt x="18449" y="423"/>
                </a:cubicBezTo>
                <a:cubicBezTo>
                  <a:pt x="18500" y="473"/>
                  <a:pt x="18561" y="495"/>
                  <a:pt x="18622" y="495"/>
                </a:cubicBezTo>
                <a:cubicBezTo>
                  <a:pt x="18748" y="495"/>
                  <a:pt x="18869" y="396"/>
                  <a:pt x="18869" y="248"/>
                </a:cubicBezTo>
                <a:cubicBezTo>
                  <a:pt x="18869" y="113"/>
                  <a:pt x="18760" y="0"/>
                  <a:pt x="18625" y="0"/>
                </a:cubicBezTo>
                <a:close/>
                <a:moveTo>
                  <a:pt x="19844" y="0"/>
                </a:moveTo>
                <a:cubicBezTo>
                  <a:pt x="19625" y="0"/>
                  <a:pt x="19515" y="266"/>
                  <a:pt x="19669" y="423"/>
                </a:cubicBezTo>
                <a:cubicBezTo>
                  <a:pt x="19719" y="473"/>
                  <a:pt x="19781" y="495"/>
                  <a:pt x="19841" y="495"/>
                </a:cubicBezTo>
                <a:cubicBezTo>
                  <a:pt x="19969" y="495"/>
                  <a:pt x="20092" y="396"/>
                  <a:pt x="20092" y="248"/>
                </a:cubicBezTo>
                <a:cubicBezTo>
                  <a:pt x="20092" y="113"/>
                  <a:pt x="19979" y="0"/>
                  <a:pt x="19844" y="0"/>
                </a:cubicBezTo>
                <a:close/>
                <a:moveTo>
                  <a:pt x="21063" y="0"/>
                </a:moveTo>
                <a:cubicBezTo>
                  <a:pt x="20844" y="0"/>
                  <a:pt x="20734" y="266"/>
                  <a:pt x="20888" y="423"/>
                </a:cubicBezTo>
                <a:cubicBezTo>
                  <a:pt x="20938" y="473"/>
                  <a:pt x="21000" y="495"/>
                  <a:pt x="21060" y="495"/>
                </a:cubicBezTo>
                <a:cubicBezTo>
                  <a:pt x="21188" y="495"/>
                  <a:pt x="21311" y="396"/>
                  <a:pt x="21311" y="248"/>
                </a:cubicBezTo>
                <a:cubicBezTo>
                  <a:pt x="21311" y="113"/>
                  <a:pt x="21198" y="0"/>
                  <a:pt x="21063" y="0"/>
                </a:cubicBezTo>
                <a:close/>
                <a:moveTo>
                  <a:pt x="22282" y="0"/>
                </a:moveTo>
                <a:cubicBezTo>
                  <a:pt x="22063" y="0"/>
                  <a:pt x="21953" y="266"/>
                  <a:pt x="22107" y="423"/>
                </a:cubicBezTo>
                <a:cubicBezTo>
                  <a:pt x="22157" y="473"/>
                  <a:pt x="22219" y="495"/>
                  <a:pt x="22280" y="495"/>
                </a:cubicBezTo>
                <a:cubicBezTo>
                  <a:pt x="22407" y="495"/>
                  <a:pt x="22530" y="396"/>
                  <a:pt x="22530" y="248"/>
                </a:cubicBezTo>
                <a:cubicBezTo>
                  <a:pt x="22530" y="113"/>
                  <a:pt x="22420" y="0"/>
                  <a:pt x="22282" y="0"/>
                </a:cubicBezTo>
                <a:close/>
                <a:moveTo>
                  <a:pt x="23501" y="0"/>
                </a:moveTo>
                <a:cubicBezTo>
                  <a:pt x="23282" y="0"/>
                  <a:pt x="23172" y="266"/>
                  <a:pt x="23329" y="423"/>
                </a:cubicBezTo>
                <a:cubicBezTo>
                  <a:pt x="23378" y="473"/>
                  <a:pt x="23439" y="495"/>
                  <a:pt x="23500" y="495"/>
                </a:cubicBezTo>
                <a:cubicBezTo>
                  <a:pt x="23626" y="495"/>
                  <a:pt x="23749" y="396"/>
                  <a:pt x="23749" y="248"/>
                </a:cubicBezTo>
                <a:cubicBezTo>
                  <a:pt x="23749" y="113"/>
                  <a:pt x="23639" y="0"/>
                  <a:pt x="23501" y="0"/>
                </a:cubicBezTo>
                <a:close/>
                <a:moveTo>
                  <a:pt x="24720" y="0"/>
                </a:moveTo>
                <a:cubicBezTo>
                  <a:pt x="24501" y="0"/>
                  <a:pt x="24391" y="266"/>
                  <a:pt x="24548" y="423"/>
                </a:cubicBezTo>
                <a:cubicBezTo>
                  <a:pt x="24597" y="473"/>
                  <a:pt x="24658" y="495"/>
                  <a:pt x="24719" y="495"/>
                </a:cubicBezTo>
                <a:cubicBezTo>
                  <a:pt x="24845" y="495"/>
                  <a:pt x="24968" y="396"/>
                  <a:pt x="24968" y="248"/>
                </a:cubicBezTo>
                <a:cubicBezTo>
                  <a:pt x="24968" y="113"/>
                  <a:pt x="24858" y="0"/>
                  <a:pt x="24720" y="0"/>
                </a:cubicBezTo>
                <a:close/>
                <a:moveTo>
                  <a:pt x="25942" y="0"/>
                </a:moveTo>
                <a:cubicBezTo>
                  <a:pt x="25720" y="0"/>
                  <a:pt x="25610" y="266"/>
                  <a:pt x="25767" y="423"/>
                </a:cubicBezTo>
                <a:cubicBezTo>
                  <a:pt x="25816" y="473"/>
                  <a:pt x="25877" y="495"/>
                  <a:pt x="25938" y="495"/>
                </a:cubicBezTo>
                <a:cubicBezTo>
                  <a:pt x="26064" y="495"/>
                  <a:pt x="26187" y="396"/>
                  <a:pt x="26187" y="248"/>
                </a:cubicBezTo>
                <a:cubicBezTo>
                  <a:pt x="26187" y="113"/>
                  <a:pt x="26077" y="0"/>
                  <a:pt x="25942" y="0"/>
                </a:cubicBezTo>
                <a:close/>
                <a:moveTo>
                  <a:pt x="27161" y="0"/>
                </a:moveTo>
                <a:cubicBezTo>
                  <a:pt x="26942" y="0"/>
                  <a:pt x="26829" y="266"/>
                  <a:pt x="26986" y="423"/>
                </a:cubicBezTo>
                <a:cubicBezTo>
                  <a:pt x="27036" y="473"/>
                  <a:pt x="27098" y="495"/>
                  <a:pt x="27158" y="495"/>
                </a:cubicBezTo>
                <a:cubicBezTo>
                  <a:pt x="27285" y="495"/>
                  <a:pt x="27406" y="396"/>
                  <a:pt x="27406" y="248"/>
                </a:cubicBezTo>
                <a:cubicBezTo>
                  <a:pt x="27406" y="113"/>
                  <a:pt x="27296" y="0"/>
                  <a:pt x="27161" y="0"/>
                </a:cubicBezTo>
                <a:close/>
                <a:moveTo>
                  <a:pt x="28382" y="1"/>
                </a:moveTo>
                <a:cubicBezTo>
                  <a:pt x="28255" y="1"/>
                  <a:pt x="28133" y="99"/>
                  <a:pt x="28133" y="248"/>
                </a:cubicBezTo>
                <a:cubicBezTo>
                  <a:pt x="28133" y="382"/>
                  <a:pt x="28243" y="495"/>
                  <a:pt x="28381" y="495"/>
                </a:cubicBezTo>
                <a:cubicBezTo>
                  <a:pt x="28600" y="495"/>
                  <a:pt x="28710" y="229"/>
                  <a:pt x="28553" y="72"/>
                </a:cubicBezTo>
                <a:cubicBezTo>
                  <a:pt x="28503" y="23"/>
                  <a:pt x="28442" y="1"/>
                  <a:pt x="28382" y="1"/>
                </a:cubicBezTo>
                <a:close/>
                <a:moveTo>
                  <a:pt x="1552" y="1219"/>
                </a:moveTo>
                <a:cubicBezTo>
                  <a:pt x="1330" y="1219"/>
                  <a:pt x="1220" y="1486"/>
                  <a:pt x="1377" y="1642"/>
                </a:cubicBezTo>
                <a:cubicBezTo>
                  <a:pt x="1427" y="1692"/>
                  <a:pt x="1488" y="1714"/>
                  <a:pt x="1549" y="1714"/>
                </a:cubicBezTo>
                <a:cubicBezTo>
                  <a:pt x="1675" y="1714"/>
                  <a:pt x="1796" y="1615"/>
                  <a:pt x="1796" y="1467"/>
                </a:cubicBezTo>
                <a:cubicBezTo>
                  <a:pt x="1796" y="1332"/>
                  <a:pt x="1687" y="1219"/>
                  <a:pt x="1552" y="1219"/>
                </a:cubicBezTo>
                <a:close/>
                <a:moveTo>
                  <a:pt x="2771" y="1219"/>
                </a:moveTo>
                <a:cubicBezTo>
                  <a:pt x="2552" y="1219"/>
                  <a:pt x="2442" y="1486"/>
                  <a:pt x="2596" y="1642"/>
                </a:cubicBezTo>
                <a:cubicBezTo>
                  <a:pt x="2646" y="1692"/>
                  <a:pt x="2708" y="1714"/>
                  <a:pt x="2768" y="1714"/>
                </a:cubicBezTo>
                <a:cubicBezTo>
                  <a:pt x="2896" y="1714"/>
                  <a:pt x="3019" y="1615"/>
                  <a:pt x="3019" y="1467"/>
                </a:cubicBezTo>
                <a:cubicBezTo>
                  <a:pt x="3019" y="1332"/>
                  <a:pt x="2906" y="1219"/>
                  <a:pt x="2771" y="1219"/>
                </a:cubicBezTo>
                <a:close/>
                <a:moveTo>
                  <a:pt x="3990" y="1219"/>
                </a:moveTo>
                <a:cubicBezTo>
                  <a:pt x="3771" y="1219"/>
                  <a:pt x="3661" y="1486"/>
                  <a:pt x="3815" y="1642"/>
                </a:cubicBezTo>
                <a:cubicBezTo>
                  <a:pt x="3865" y="1692"/>
                  <a:pt x="3927" y="1714"/>
                  <a:pt x="3987" y="1714"/>
                </a:cubicBezTo>
                <a:cubicBezTo>
                  <a:pt x="4115" y="1714"/>
                  <a:pt x="4238" y="1615"/>
                  <a:pt x="4238" y="1467"/>
                </a:cubicBezTo>
                <a:cubicBezTo>
                  <a:pt x="4238" y="1332"/>
                  <a:pt x="4125" y="1219"/>
                  <a:pt x="3990" y="1219"/>
                </a:cubicBezTo>
                <a:close/>
                <a:moveTo>
                  <a:pt x="5209" y="1219"/>
                </a:moveTo>
                <a:cubicBezTo>
                  <a:pt x="4990" y="1219"/>
                  <a:pt x="4880" y="1486"/>
                  <a:pt x="5034" y="1642"/>
                </a:cubicBezTo>
                <a:cubicBezTo>
                  <a:pt x="5084" y="1693"/>
                  <a:pt x="5146" y="1715"/>
                  <a:pt x="5207" y="1715"/>
                </a:cubicBezTo>
                <a:cubicBezTo>
                  <a:pt x="5334" y="1715"/>
                  <a:pt x="5457" y="1615"/>
                  <a:pt x="5457" y="1467"/>
                </a:cubicBezTo>
                <a:cubicBezTo>
                  <a:pt x="5457" y="1332"/>
                  <a:pt x="5347" y="1219"/>
                  <a:pt x="5209" y="1219"/>
                </a:cubicBezTo>
                <a:close/>
                <a:moveTo>
                  <a:pt x="6428" y="1219"/>
                </a:moveTo>
                <a:cubicBezTo>
                  <a:pt x="6209" y="1219"/>
                  <a:pt x="6099" y="1486"/>
                  <a:pt x="6256" y="1642"/>
                </a:cubicBezTo>
                <a:cubicBezTo>
                  <a:pt x="6305" y="1693"/>
                  <a:pt x="6366" y="1715"/>
                  <a:pt x="6427" y="1715"/>
                </a:cubicBezTo>
                <a:cubicBezTo>
                  <a:pt x="6553" y="1715"/>
                  <a:pt x="6676" y="1615"/>
                  <a:pt x="6676" y="1467"/>
                </a:cubicBezTo>
                <a:cubicBezTo>
                  <a:pt x="6676" y="1332"/>
                  <a:pt x="6566" y="1219"/>
                  <a:pt x="6428" y="1219"/>
                </a:cubicBezTo>
                <a:close/>
                <a:moveTo>
                  <a:pt x="7647" y="1219"/>
                </a:moveTo>
                <a:cubicBezTo>
                  <a:pt x="7428" y="1219"/>
                  <a:pt x="7318" y="1486"/>
                  <a:pt x="7475" y="1642"/>
                </a:cubicBezTo>
                <a:cubicBezTo>
                  <a:pt x="7524" y="1693"/>
                  <a:pt x="7586" y="1715"/>
                  <a:pt x="7646" y="1715"/>
                </a:cubicBezTo>
                <a:cubicBezTo>
                  <a:pt x="7772" y="1715"/>
                  <a:pt x="7895" y="1615"/>
                  <a:pt x="7895" y="1467"/>
                </a:cubicBezTo>
                <a:cubicBezTo>
                  <a:pt x="7895" y="1332"/>
                  <a:pt x="7785" y="1219"/>
                  <a:pt x="7647" y="1219"/>
                </a:cubicBezTo>
                <a:close/>
                <a:moveTo>
                  <a:pt x="8869" y="1219"/>
                </a:moveTo>
                <a:cubicBezTo>
                  <a:pt x="8647" y="1219"/>
                  <a:pt x="8537" y="1486"/>
                  <a:pt x="8694" y="1642"/>
                </a:cubicBezTo>
                <a:cubicBezTo>
                  <a:pt x="8743" y="1693"/>
                  <a:pt x="8805" y="1715"/>
                  <a:pt x="8865" y="1715"/>
                </a:cubicBezTo>
                <a:cubicBezTo>
                  <a:pt x="8991" y="1715"/>
                  <a:pt x="9114" y="1615"/>
                  <a:pt x="9114" y="1467"/>
                </a:cubicBezTo>
                <a:cubicBezTo>
                  <a:pt x="9114" y="1332"/>
                  <a:pt x="9004" y="1219"/>
                  <a:pt x="8869" y="1219"/>
                </a:cubicBezTo>
                <a:close/>
                <a:moveTo>
                  <a:pt x="10088" y="1219"/>
                </a:moveTo>
                <a:cubicBezTo>
                  <a:pt x="9866" y="1219"/>
                  <a:pt x="9756" y="1486"/>
                  <a:pt x="9913" y="1642"/>
                </a:cubicBezTo>
                <a:cubicBezTo>
                  <a:pt x="9963" y="1693"/>
                  <a:pt x="10025" y="1715"/>
                  <a:pt x="10085" y="1715"/>
                </a:cubicBezTo>
                <a:cubicBezTo>
                  <a:pt x="10212" y="1715"/>
                  <a:pt x="10333" y="1615"/>
                  <a:pt x="10333" y="1467"/>
                </a:cubicBezTo>
                <a:cubicBezTo>
                  <a:pt x="10333" y="1332"/>
                  <a:pt x="10223" y="1219"/>
                  <a:pt x="10088" y="1219"/>
                </a:cubicBezTo>
                <a:close/>
                <a:moveTo>
                  <a:pt x="11308" y="1219"/>
                </a:moveTo>
                <a:cubicBezTo>
                  <a:pt x="11088" y="1219"/>
                  <a:pt x="10975" y="1486"/>
                  <a:pt x="11132" y="1642"/>
                </a:cubicBezTo>
                <a:cubicBezTo>
                  <a:pt x="11183" y="1693"/>
                  <a:pt x="11244" y="1715"/>
                  <a:pt x="11305" y="1715"/>
                </a:cubicBezTo>
                <a:cubicBezTo>
                  <a:pt x="11433" y="1715"/>
                  <a:pt x="11555" y="1615"/>
                  <a:pt x="11555" y="1467"/>
                </a:cubicBezTo>
                <a:cubicBezTo>
                  <a:pt x="11555" y="1332"/>
                  <a:pt x="11442" y="1219"/>
                  <a:pt x="11308" y="1219"/>
                </a:cubicBezTo>
                <a:close/>
                <a:moveTo>
                  <a:pt x="12527" y="1219"/>
                </a:moveTo>
                <a:cubicBezTo>
                  <a:pt x="12307" y="1219"/>
                  <a:pt x="12198" y="1486"/>
                  <a:pt x="12351" y="1642"/>
                </a:cubicBezTo>
                <a:cubicBezTo>
                  <a:pt x="12402" y="1693"/>
                  <a:pt x="12463" y="1715"/>
                  <a:pt x="12524" y="1715"/>
                </a:cubicBezTo>
                <a:cubicBezTo>
                  <a:pt x="12652" y="1715"/>
                  <a:pt x="12774" y="1615"/>
                  <a:pt x="12774" y="1467"/>
                </a:cubicBezTo>
                <a:cubicBezTo>
                  <a:pt x="12774" y="1332"/>
                  <a:pt x="12661" y="1219"/>
                  <a:pt x="12527" y="1219"/>
                </a:cubicBezTo>
                <a:close/>
                <a:moveTo>
                  <a:pt x="13746" y="1219"/>
                </a:moveTo>
                <a:cubicBezTo>
                  <a:pt x="13526" y="1219"/>
                  <a:pt x="13417" y="1486"/>
                  <a:pt x="13570" y="1642"/>
                </a:cubicBezTo>
                <a:cubicBezTo>
                  <a:pt x="13621" y="1693"/>
                  <a:pt x="13682" y="1715"/>
                  <a:pt x="13743" y="1715"/>
                </a:cubicBezTo>
                <a:cubicBezTo>
                  <a:pt x="13871" y="1715"/>
                  <a:pt x="13993" y="1615"/>
                  <a:pt x="13993" y="1467"/>
                </a:cubicBezTo>
                <a:cubicBezTo>
                  <a:pt x="13993" y="1332"/>
                  <a:pt x="13884" y="1219"/>
                  <a:pt x="13746" y="1219"/>
                </a:cubicBezTo>
                <a:close/>
                <a:moveTo>
                  <a:pt x="14965" y="1219"/>
                </a:moveTo>
                <a:cubicBezTo>
                  <a:pt x="14745" y="1219"/>
                  <a:pt x="14636" y="1486"/>
                  <a:pt x="14792" y="1642"/>
                </a:cubicBezTo>
                <a:cubicBezTo>
                  <a:pt x="14842" y="1693"/>
                  <a:pt x="14903" y="1715"/>
                  <a:pt x="14963" y="1715"/>
                </a:cubicBezTo>
                <a:cubicBezTo>
                  <a:pt x="15090" y="1715"/>
                  <a:pt x="15212" y="1615"/>
                  <a:pt x="15212" y="1467"/>
                </a:cubicBezTo>
                <a:cubicBezTo>
                  <a:pt x="15212" y="1332"/>
                  <a:pt x="15103" y="1219"/>
                  <a:pt x="14965" y="1219"/>
                </a:cubicBezTo>
                <a:close/>
                <a:moveTo>
                  <a:pt x="16184" y="1219"/>
                </a:moveTo>
                <a:cubicBezTo>
                  <a:pt x="15964" y="1219"/>
                  <a:pt x="15855" y="1486"/>
                  <a:pt x="16011" y="1642"/>
                </a:cubicBezTo>
                <a:cubicBezTo>
                  <a:pt x="16061" y="1693"/>
                  <a:pt x="16122" y="1715"/>
                  <a:pt x="16182" y="1715"/>
                </a:cubicBezTo>
                <a:cubicBezTo>
                  <a:pt x="16309" y="1715"/>
                  <a:pt x="16431" y="1615"/>
                  <a:pt x="16431" y="1467"/>
                </a:cubicBezTo>
                <a:cubicBezTo>
                  <a:pt x="16431" y="1332"/>
                  <a:pt x="16322" y="1219"/>
                  <a:pt x="16184" y="1219"/>
                </a:cubicBezTo>
                <a:close/>
                <a:moveTo>
                  <a:pt x="17406" y="1219"/>
                </a:moveTo>
                <a:cubicBezTo>
                  <a:pt x="17183" y="1219"/>
                  <a:pt x="17074" y="1486"/>
                  <a:pt x="17230" y="1642"/>
                </a:cubicBezTo>
                <a:cubicBezTo>
                  <a:pt x="17280" y="1693"/>
                  <a:pt x="17341" y="1715"/>
                  <a:pt x="17401" y="1715"/>
                </a:cubicBezTo>
                <a:cubicBezTo>
                  <a:pt x="17528" y="1715"/>
                  <a:pt x="17650" y="1615"/>
                  <a:pt x="17650" y="1467"/>
                </a:cubicBezTo>
                <a:cubicBezTo>
                  <a:pt x="17650" y="1332"/>
                  <a:pt x="17541" y="1219"/>
                  <a:pt x="17406" y="1219"/>
                </a:cubicBezTo>
                <a:close/>
                <a:moveTo>
                  <a:pt x="18625" y="1219"/>
                </a:moveTo>
                <a:cubicBezTo>
                  <a:pt x="18402" y="1219"/>
                  <a:pt x="18293" y="1486"/>
                  <a:pt x="18449" y="1642"/>
                </a:cubicBezTo>
                <a:cubicBezTo>
                  <a:pt x="18500" y="1693"/>
                  <a:pt x="18561" y="1715"/>
                  <a:pt x="18622" y="1715"/>
                </a:cubicBezTo>
                <a:cubicBezTo>
                  <a:pt x="18748" y="1715"/>
                  <a:pt x="18869" y="1615"/>
                  <a:pt x="18869" y="1467"/>
                </a:cubicBezTo>
                <a:cubicBezTo>
                  <a:pt x="18869" y="1332"/>
                  <a:pt x="18760" y="1219"/>
                  <a:pt x="18625" y="1219"/>
                </a:cubicBezTo>
                <a:close/>
                <a:moveTo>
                  <a:pt x="19844" y="1219"/>
                </a:moveTo>
                <a:cubicBezTo>
                  <a:pt x="19625" y="1219"/>
                  <a:pt x="19515" y="1486"/>
                  <a:pt x="19669" y="1642"/>
                </a:cubicBezTo>
                <a:cubicBezTo>
                  <a:pt x="19719" y="1693"/>
                  <a:pt x="19781" y="1715"/>
                  <a:pt x="19841" y="1715"/>
                </a:cubicBezTo>
                <a:cubicBezTo>
                  <a:pt x="19969" y="1715"/>
                  <a:pt x="20092" y="1615"/>
                  <a:pt x="20092" y="1467"/>
                </a:cubicBezTo>
                <a:cubicBezTo>
                  <a:pt x="20092" y="1332"/>
                  <a:pt x="19979" y="1219"/>
                  <a:pt x="19844" y="1219"/>
                </a:cubicBezTo>
                <a:close/>
                <a:moveTo>
                  <a:pt x="21063" y="1219"/>
                </a:moveTo>
                <a:cubicBezTo>
                  <a:pt x="20844" y="1219"/>
                  <a:pt x="20734" y="1486"/>
                  <a:pt x="20888" y="1642"/>
                </a:cubicBezTo>
                <a:cubicBezTo>
                  <a:pt x="20938" y="1693"/>
                  <a:pt x="21000" y="1715"/>
                  <a:pt x="21061" y="1715"/>
                </a:cubicBezTo>
                <a:cubicBezTo>
                  <a:pt x="21188" y="1715"/>
                  <a:pt x="21311" y="1615"/>
                  <a:pt x="21311" y="1467"/>
                </a:cubicBezTo>
                <a:cubicBezTo>
                  <a:pt x="21311" y="1332"/>
                  <a:pt x="21198" y="1219"/>
                  <a:pt x="21063" y="1219"/>
                </a:cubicBezTo>
                <a:close/>
                <a:moveTo>
                  <a:pt x="22282" y="1219"/>
                </a:moveTo>
                <a:cubicBezTo>
                  <a:pt x="22063" y="1219"/>
                  <a:pt x="21953" y="1486"/>
                  <a:pt x="22107" y="1642"/>
                </a:cubicBezTo>
                <a:cubicBezTo>
                  <a:pt x="22157" y="1693"/>
                  <a:pt x="22219" y="1715"/>
                  <a:pt x="22280" y="1715"/>
                </a:cubicBezTo>
                <a:cubicBezTo>
                  <a:pt x="22407" y="1715"/>
                  <a:pt x="22530" y="1615"/>
                  <a:pt x="22530" y="1467"/>
                </a:cubicBezTo>
                <a:cubicBezTo>
                  <a:pt x="22530" y="1332"/>
                  <a:pt x="22420" y="1219"/>
                  <a:pt x="22282" y="1219"/>
                </a:cubicBezTo>
                <a:close/>
                <a:moveTo>
                  <a:pt x="23501" y="1219"/>
                </a:moveTo>
                <a:cubicBezTo>
                  <a:pt x="23282" y="1219"/>
                  <a:pt x="23172" y="1486"/>
                  <a:pt x="23329" y="1642"/>
                </a:cubicBezTo>
                <a:cubicBezTo>
                  <a:pt x="23378" y="1693"/>
                  <a:pt x="23439" y="1715"/>
                  <a:pt x="23500" y="1715"/>
                </a:cubicBezTo>
                <a:cubicBezTo>
                  <a:pt x="23626" y="1715"/>
                  <a:pt x="23749" y="1615"/>
                  <a:pt x="23749" y="1467"/>
                </a:cubicBezTo>
                <a:cubicBezTo>
                  <a:pt x="23749" y="1332"/>
                  <a:pt x="23639" y="1219"/>
                  <a:pt x="23501" y="1219"/>
                </a:cubicBezTo>
                <a:close/>
                <a:moveTo>
                  <a:pt x="24720" y="1219"/>
                </a:moveTo>
                <a:cubicBezTo>
                  <a:pt x="24501" y="1219"/>
                  <a:pt x="24391" y="1486"/>
                  <a:pt x="24548" y="1642"/>
                </a:cubicBezTo>
                <a:cubicBezTo>
                  <a:pt x="24597" y="1693"/>
                  <a:pt x="24658" y="1715"/>
                  <a:pt x="24719" y="1715"/>
                </a:cubicBezTo>
                <a:cubicBezTo>
                  <a:pt x="24845" y="1715"/>
                  <a:pt x="24968" y="1615"/>
                  <a:pt x="24968" y="1467"/>
                </a:cubicBezTo>
                <a:cubicBezTo>
                  <a:pt x="24968" y="1332"/>
                  <a:pt x="24858" y="1219"/>
                  <a:pt x="24720" y="1219"/>
                </a:cubicBezTo>
                <a:close/>
                <a:moveTo>
                  <a:pt x="25942" y="1219"/>
                </a:moveTo>
                <a:cubicBezTo>
                  <a:pt x="25720" y="1219"/>
                  <a:pt x="25610" y="1486"/>
                  <a:pt x="25767" y="1642"/>
                </a:cubicBezTo>
                <a:cubicBezTo>
                  <a:pt x="25816" y="1693"/>
                  <a:pt x="25878" y="1715"/>
                  <a:pt x="25938" y="1715"/>
                </a:cubicBezTo>
                <a:cubicBezTo>
                  <a:pt x="26064" y="1715"/>
                  <a:pt x="26187" y="1615"/>
                  <a:pt x="26187" y="1467"/>
                </a:cubicBezTo>
                <a:cubicBezTo>
                  <a:pt x="26187" y="1332"/>
                  <a:pt x="26077" y="1219"/>
                  <a:pt x="25942" y="1219"/>
                </a:cubicBezTo>
                <a:close/>
                <a:moveTo>
                  <a:pt x="27161" y="1219"/>
                </a:moveTo>
                <a:cubicBezTo>
                  <a:pt x="26942" y="1219"/>
                  <a:pt x="26829" y="1486"/>
                  <a:pt x="26986" y="1642"/>
                </a:cubicBezTo>
                <a:cubicBezTo>
                  <a:pt x="27036" y="1693"/>
                  <a:pt x="27098" y="1715"/>
                  <a:pt x="27158" y="1715"/>
                </a:cubicBezTo>
                <a:cubicBezTo>
                  <a:pt x="27285" y="1715"/>
                  <a:pt x="27406" y="1615"/>
                  <a:pt x="27406" y="1467"/>
                </a:cubicBezTo>
                <a:cubicBezTo>
                  <a:pt x="27406" y="1332"/>
                  <a:pt x="27296" y="1219"/>
                  <a:pt x="27161" y="1219"/>
                </a:cubicBezTo>
                <a:close/>
                <a:moveTo>
                  <a:pt x="28381" y="1219"/>
                </a:moveTo>
                <a:cubicBezTo>
                  <a:pt x="28161" y="1219"/>
                  <a:pt x="28051" y="1486"/>
                  <a:pt x="28205" y="1642"/>
                </a:cubicBezTo>
                <a:cubicBezTo>
                  <a:pt x="28255" y="1693"/>
                  <a:pt x="28317" y="1715"/>
                  <a:pt x="28378" y="1715"/>
                </a:cubicBezTo>
                <a:cubicBezTo>
                  <a:pt x="28506" y="1715"/>
                  <a:pt x="28628" y="1615"/>
                  <a:pt x="28628" y="1467"/>
                </a:cubicBezTo>
                <a:cubicBezTo>
                  <a:pt x="28628" y="1332"/>
                  <a:pt x="28515" y="1219"/>
                  <a:pt x="28381" y="1219"/>
                </a:cubicBezTo>
                <a:close/>
                <a:moveTo>
                  <a:pt x="2771" y="2441"/>
                </a:moveTo>
                <a:cubicBezTo>
                  <a:pt x="2552" y="2441"/>
                  <a:pt x="2442" y="2705"/>
                  <a:pt x="2596" y="2861"/>
                </a:cubicBezTo>
                <a:cubicBezTo>
                  <a:pt x="2646" y="2911"/>
                  <a:pt x="2707" y="2933"/>
                  <a:pt x="2768" y="2933"/>
                </a:cubicBezTo>
                <a:cubicBezTo>
                  <a:pt x="2895" y="2933"/>
                  <a:pt x="3016" y="2835"/>
                  <a:pt x="3019" y="2686"/>
                </a:cubicBezTo>
                <a:cubicBezTo>
                  <a:pt x="3019" y="2551"/>
                  <a:pt x="2906" y="2441"/>
                  <a:pt x="2771" y="2441"/>
                </a:cubicBezTo>
                <a:close/>
                <a:moveTo>
                  <a:pt x="3990" y="2441"/>
                </a:moveTo>
                <a:cubicBezTo>
                  <a:pt x="3771" y="2441"/>
                  <a:pt x="3661" y="2705"/>
                  <a:pt x="3815" y="2861"/>
                </a:cubicBezTo>
                <a:cubicBezTo>
                  <a:pt x="3865" y="2911"/>
                  <a:pt x="3927" y="2933"/>
                  <a:pt x="3987" y="2933"/>
                </a:cubicBezTo>
                <a:cubicBezTo>
                  <a:pt x="4115" y="2933"/>
                  <a:pt x="4238" y="2835"/>
                  <a:pt x="4238" y="2686"/>
                </a:cubicBezTo>
                <a:cubicBezTo>
                  <a:pt x="4238" y="2551"/>
                  <a:pt x="4125" y="2441"/>
                  <a:pt x="3990" y="2441"/>
                </a:cubicBezTo>
                <a:close/>
                <a:moveTo>
                  <a:pt x="6428" y="2441"/>
                </a:moveTo>
                <a:cubicBezTo>
                  <a:pt x="6209" y="2441"/>
                  <a:pt x="6099" y="2705"/>
                  <a:pt x="6256" y="2861"/>
                </a:cubicBezTo>
                <a:cubicBezTo>
                  <a:pt x="6305" y="2911"/>
                  <a:pt x="6366" y="2933"/>
                  <a:pt x="6427" y="2933"/>
                </a:cubicBezTo>
                <a:cubicBezTo>
                  <a:pt x="6553" y="2933"/>
                  <a:pt x="6676" y="2835"/>
                  <a:pt x="6676" y="2686"/>
                </a:cubicBezTo>
                <a:cubicBezTo>
                  <a:pt x="6676" y="2551"/>
                  <a:pt x="6566" y="2441"/>
                  <a:pt x="6428" y="2441"/>
                </a:cubicBezTo>
                <a:close/>
                <a:moveTo>
                  <a:pt x="7647" y="2441"/>
                </a:moveTo>
                <a:cubicBezTo>
                  <a:pt x="7428" y="2441"/>
                  <a:pt x="7318" y="2705"/>
                  <a:pt x="7475" y="2861"/>
                </a:cubicBezTo>
                <a:cubicBezTo>
                  <a:pt x="7524" y="2911"/>
                  <a:pt x="7585" y="2933"/>
                  <a:pt x="7646" y="2933"/>
                </a:cubicBezTo>
                <a:cubicBezTo>
                  <a:pt x="7772" y="2933"/>
                  <a:pt x="7895" y="2835"/>
                  <a:pt x="7895" y="2686"/>
                </a:cubicBezTo>
                <a:cubicBezTo>
                  <a:pt x="7895" y="2551"/>
                  <a:pt x="7785" y="2441"/>
                  <a:pt x="7647" y="2441"/>
                </a:cubicBezTo>
                <a:close/>
                <a:moveTo>
                  <a:pt x="11308" y="2441"/>
                </a:moveTo>
                <a:cubicBezTo>
                  <a:pt x="11088" y="2441"/>
                  <a:pt x="10978" y="2705"/>
                  <a:pt x="11132" y="2861"/>
                </a:cubicBezTo>
                <a:cubicBezTo>
                  <a:pt x="11182" y="2911"/>
                  <a:pt x="11244" y="2933"/>
                  <a:pt x="11304" y="2933"/>
                </a:cubicBezTo>
                <a:cubicBezTo>
                  <a:pt x="11431" y="2933"/>
                  <a:pt x="11553" y="2835"/>
                  <a:pt x="11555" y="2686"/>
                </a:cubicBezTo>
                <a:cubicBezTo>
                  <a:pt x="11555" y="2551"/>
                  <a:pt x="11442" y="2441"/>
                  <a:pt x="11308" y="2441"/>
                </a:cubicBezTo>
                <a:close/>
                <a:moveTo>
                  <a:pt x="13746" y="2441"/>
                </a:moveTo>
                <a:cubicBezTo>
                  <a:pt x="13526" y="2441"/>
                  <a:pt x="13417" y="2705"/>
                  <a:pt x="13570" y="2861"/>
                </a:cubicBezTo>
                <a:cubicBezTo>
                  <a:pt x="13621" y="2911"/>
                  <a:pt x="13682" y="2933"/>
                  <a:pt x="13743" y="2933"/>
                </a:cubicBezTo>
                <a:cubicBezTo>
                  <a:pt x="13871" y="2933"/>
                  <a:pt x="13993" y="2835"/>
                  <a:pt x="13993" y="2686"/>
                </a:cubicBezTo>
                <a:cubicBezTo>
                  <a:pt x="13993" y="2551"/>
                  <a:pt x="13884" y="2441"/>
                  <a:pt x="13746" y="2441"/>
                </a:cubicBezTo>
                <a:close/>
                <a:moveTo>
                  <a:pt x="14965" y="2441"/>
                </a:moveTo>
                <a:cubicBezTo>
                  <a:pt x="14745" y="2441"/>
                  <a:pt x="14636" y="2705"/>
                  <a:pt x="14792" y="2861"/>
                </a:cubicBezTo>
                <a:cubicBezTo>
                  <a:pt x="14842" y="2911"/>
                  <a:pt x="14903" y="2933"/>
                  <a:pt x="14963" y="2933"/>
                </a:cubicBezTo>
                <a:cubicBezTo>
                  <a:pt x="15090" y="2933"/>
                  <a:pt x="15212" y="2835"/>
                  <a:pt x="15212" y="2686"/>
                </a:cubicBezTo>
                <a:cubicBezTo>
                  <a:pt x="15212" y="2551"/>
                  <a:pt x="15103" y="2441"/>
                  <a:pt x="14965" y="2441"/>
                </a:cubicBezTo>
                <a:close/>
                <a:moveTo>
                  <a:pt x="17406" y="2441"/>
                </a:moveTo>
                <a:cubicBezTo>
                  <a:pt x="17183" y="2441"/>
                  <a:pt x="17074" y="2705"/>
                  <a:pt x="17230" y="2861"/>
                </a:cubicBezTo>
                <a:cubicBezTo>
                  <a:pt x="17280" y="2911"/>
                  <a:pt x="17341" y="2933"/>
                  <a:pt x="17401" y="2933"/>
                </a:cubicBezTo>
                <a:cubicBezTo>
                  <a:pt x="17528" y="2933"/>
                  <a:pt x="17650" y="2835"/>
                  <a:pt x="17650" y="2686"/>
                </a:cubicBezTo>
                <a:cubicBezTo>
                  <a:pt x="17650" y="2551"/>
                  <a:pt x="17541" y="2441"/>
                  <a:pt x="17406" y="2441"/>
                </a:cubicBezTo>
                <a:close/>
                <a:moveTo>
                  <a:pt x="21063" y="2441"/>
                </a:moveTo>
                <a:cubicBezTo>
                  <a:pt x="20844" y="2441"/>
                  <a:pt x="20734" y="2705"/>
                  <a:pt x="20888" y="2861"/>
                </a:cubicBezTo>
                <a:cubicBezTo>
                  <a:pt x="20938" y="2911"/>
                  <a:pt x="21000" y="2933"/>
                  <a:pt x="21060" y="2933"/>
                </a:cubicBezTo>
                <a:cubicBezTo>
                  <a:pt x="21188" y="2933"/>
                  <a:pt x="21311" y="2835"/>
                  <a:pt x="21311" y="2686"/>
                </a:cubicBezTo>
                <a:cubicBezTo>
                  <a:pt x="21311" y="2551"/>
                  <a:pt x="21198" y="2441"/>
                  <a:pt x="21063" y="2441"/>
                </a:cubicBezTo>
                <a:close/>
                <a:moveTo>
                  <a:pt x="23501" y="2441"/>
                </a:moveTo>
                <a:cubicBezTo>
                  <a:pt x="23282" y="2441"/>
                  <a:pt x="23172" y="2705"/>
                  <a:pt x="23329" y="2861"/>
                </a:cubicBezTo>
                <a:cubicBezTo>
                  <a:pt x="23378" y="2911"/>
                  <a:pt x="23439" y="2933"/>
                  <a:pt x="23500" y="2933"/>
                </a:cubicBezTo>
                <a:cubicBezTo>
                  <a:pt x="23626" y="2933"/>
                  <a:pt x="23749" y="2835"/>
                  <a:pt x="23749" y="2686"/>
                </a:cubicBezTo>
                <a:cubicBezTo>
                  <a:pt x="23749" y="2551"/>
                  <a:pt x="23639" y="2441"/>
                  <a:pt x="23501" y="2441"/>
                </a:cubicBezTo>
                <a:close/>
                <a:moveTo>
                  <a:pt x="25942" y="2441"/>
                </a:moveTo>
                <a:cubicBezTo>
                  <a:pt x="25720" y="2441"/>
                  <a:pt x="25610" y="2705"/>
                  <a:pt x="25767" y="2861"/>
                </a:cubicBezTo>
                <a:cubicBezTo>
                  <a:pt x="25816" y="2911"/>
                  <a:pt x="25877" y="2933"/>
                  <a:pt x="25938" y="2933"/>
                </a:cubicBezTo>
                <a:cubicBezTo>
                  <a:pt x="26064" y="2933"/>
                  <a:pt x="26187" y="2835"/>
                  <a:pt x="26187" y="2686"/>
                </a:cubicBezTo>
                <a:cubicBezTo>
                  <a:pt x="26187" y="2551"/>
                  <a:pt x="26077" y="2441"/>
                  <a:pt x="25942" y="2441"/>
                </a:cubicBezTo>
                <a:close/>
                <a:moveTo>
                  <a:pt x="27161" y="2441"/>
                </a:moveTo>
                <a:cubicBezTo>
                  <a:pt x="26942" y="2441"/>
                  <a:pt x="26832" y="2705"/>
                  <a:pt x="26986" y="2861"/>
                </a:cubicBezTo>
                <a:cubicBezTo>
                  <a:pt x="27036" y="2911"/>
                  <a:pt x="27098" y="2933"/>
                  <a:pt x="27158" y="2933"/>
                </a:cubicBezTo>
                <a:cubicBezTo>
                  <a:pt x="27285" y="2933"/>
                  <a:pt x="27406" y="2835"/>
                  <a:pt x="27406" y="2686"/>
                </a:cubicBezTo>
                <a:cubicBezTo>
                  <a:pt x="27406" y="2551"/>
                  <a:pt x="27296" y="2441"/>
                  <a:pt x="27161" y="2441"/>
                </a:cubicBezTo>
                <a:close/>
                <a:moveTo>
                  <a:pt x="28381" y="2441"/>
                </a:moveTo>
                <a:cubicBezTo>
                  <a:pt x="28161" y="2441"/>
                  <a:pt x="28051" y="2705"/>
                  <a:pt x="28205" y="2861"/>
                </a:cubicBezTo>
                <a:cubicBezTo>
                  <a:pt x="28255" y="2911"/>
                  <a:pt x="28317" y="2933"/>
                  <a:pt x="28378" y="2933"/>
                </a:cubicBezTo>
                <a:cubicBezTo>
                  <a:pt x="28506" y="2933"/>
                  <a:pt x="28628" y="2835"/>
                  <a:pt x="28628" y="2686"/>
                </a:cubicBezTo>
                <a:cubicBezTo>
                  <a:pt x="28628" y="2551"/>
                  <a:pt x="28515" y="2441"/>
                  <a:pt x="28381" y="2441"/>
                </a:cubicBezTo>
                <a:close/>
                <a:moveTo>
                  <a:pt x="5209" y="2441"/>
                </a:moveTo>
                <a:cubicBezTo>
                  <a:pt x="4990" y="2441"/>
                  <a:pt x="4880" y="2705"/>
                  <a:pt x="5034" y="2861"/>
                </a:cubicBezTo>
                <a:cubicBezTo>
                  <a:pt x="5085" y="2912"/>
                  <a:pt x="5147" y="2935"/>
                  <a:pt x="5208" y="2935"/>
                </a:cubicBezTo>
                <a:cubicBezTo>
                  <a:pt x="5335" y="2935"/>
                  <a:pt x="5457" y="2836"/>
                  <a:pt x="5457" y="2686"/>
                </a:cubicBezTo>
                <a:cubicBezTo>
                  <a:pt x="5457" y="2551"/>
                  <a:pt x="5347" y="2441"/>
                  <a:pt x="5209" y="2441"/>
                </a:cubicBezTo>
                <a:close/>
                <a:moveTo>
                  <a:pt x="8869" y="2441"/>
                </a:moveTo>
                <a:cubicBezTo>
                  <a:pt x="8647" y="2441"/>
                  <a:pt x="8537" y="2705"/>
                  <a:pt x="8694" y="2861"/>
                </a:cubicBezTo>
                <a:cubicBezTo>
                  <a:pt x="8744" y="2912"/>
                  <a:pt x="8805" y="2935"/>
                  <a:pt x="8866" y="2935"/>
                </a:cubicBezTo>
                <a:cubicBezTo>
                  <a:pt x="8992" y="2935"/>
                  <a:pt x="9114" y="2836"/>
                  <a:pt x="9114" y="2686"/>
                </a:cubicBezTo>
                <a:cubicBezTo>
                  <a:pt x="9114" y="2551"/>
                  <a:pt x="9004" y="2441"/>
                  <a:pt x="8869" y="2441"/>
                </a:cubicBezTo>
                <a:close/>
                <a:moveTo>
                  <a:pt x="10088" y="2441"/>
                </a:moveTo>
                <a:cubicBezTo>
                  <a:pt x="9866" y="2441"/>
                  <a:pt x="9756" y="2705"/>
                  <a:pt x="9913" y="2861"/>
                </a:cubicBezTo>
                <a:cubicBezTo>
                  <a:pt x="9964" y="2912"/>
                  <a:pt x="10026" y="2935"/>
                  <a:pt x="10087" y="2935"/>
                </a:cubicBezTo>
                <a:cubicBezTo>
                  <a:pt x="10213" y="2935"/>
                  <a:pt x="10333" y="2836"/>
                  <a:pt x="10333" y="2686"/>
                </a:cubicBezTo>
                <a:cubicBezTo>
                  <a:pt x="10333" y="2551"/>
                  <a:pt x="10223" y="2441"/>
                  <a:pt x="10088" y="2441"/>
                </a:cubicBezTo>
                <a:close/>
                <a:moveTo>
                  <a:pt x="12527" y="2441"/>
                </a:moveTo>
                <a:cubicBezTo>
                  <a:pt x="12307" y="2441"/>
                  <a:pt x="12198" y="2705"/>
                  <a:pt x="12351" y="2861"/>
                </a:cubicBezTo>
                <a:cubicBezTo>
                  <a:pt x="12402" y="2912"/>
                  <a:pt x="12464" y="2935"/>
                  <a:pt x="12525" y="2935"/>
                </a:cubicBezTo>
                <a:cubicBezTo>
                  <a:pt x="12653" y="2935"/>
                  <a:pt x="12774" y="2836"/>
                  <a:pt x="12774" y="2686"/>
                </a:cubicBezTo>
                <a:cubicBezTo>
                  <a:pt x="12774" y="2551"/>
                  <a:pt x="12661" y="2441"/>
                  <a:pt x="12527" y="2441"/>
                </a:cubicBezTo>
                <a:close/>
                <a:moveTo>
                  <a:pt x="16184" y="2441"/>
                </a:moveTo>
                <a:cubicBezTo>
                  <a:pt x="15964" y="2441"/>
                  <a:pt x="15855" y="2705"/>
                  <a:pt x="16011" y="2861"/>
                </a:cubicBezTo>
                <a:cubicBezTo>
                  <a:pt x="16061" y="2912"/>
                  <a:pt x="16123" y="2935"/>
                  <a:pt x="16184" y="2935"/>
                </a:cubicBezTo>
                <a:cubicBezTo>
                  <a:pt x="16310" y="2935"/>
                  <a:pt x="16431" y="2836"/>
                  <a:pt x="16431" y="2686"/>
                </a:cubicBezTo>
                <a:cubicBezTo>
                  <a:pt x="16431" y="2551"/>
                  <a:pt x="16322" y="2441"/>
                  <a:pt x="16184" y="2441"/>
                </a:cubicBezTo>
                <a:close/>
                <a:moveTo>
                  <a:pt x="18625" y="2441"/>
                </a:moveTo>
                <a:cubicBezTo>
                  <a:pt x="18402" y="2441"/>
                  <a:pt x="18293" y="2705"/>
                  <a:pt x="18449" y="2861"/>
                </a:cubicBezTo>
                <a:cubicBezTo>
                  <a:pt x="18500" y="2912"/>
                  <a:pt x="18562" y="2935"/>
                  <a:pt x="18623" y="2935"/>
                </a:cubicBezTo>
                <a:cubicBezTo>
                  <a:pt x="18749" y="2935"/>
                  <a:pt x="18869" y="2836"/>
                  <a:pt x="18869" y="2686"/>
                </a:cubicBezTo>
                <a:cubicBezTo>
                  <a:pt x="18869" y="2551"/>
                  <a:pt x="18760" y="2441"/>
                  <a:pt x="18625" y="2441"/>
                </a:cubicBezTo>
                <a:close/>
                <a:moveTo>
                  <a:pt x="19844" y="2441"/>
                </a:moveTo>
                <a:cubicBezTo>
                  <a:pt x="19625" y="2441"/>
                  <a:pt x="19515" y="2705"/>
                  <a:pt x="19669" y="2861"/>
                </a:cubicBezTo>
                <a:cubicBezTo>
                  <a:pt x="19719" y="2912"/>
                  <a:pt x="19782" y="2935"/>
                  <a:pt x="19843" y="2935"/>
                </a:cubicBezTo>
                <a:cubicBezTo>
                  <a:pt x="19970" y="2935"/>
                  <a:pt x="20092" y="2836"/>
                  <a:pt x="20092" y="2686"/>
                </a:cubicBezTo>
                <a:cubicBezTo>
                  <a:pt x="20092" y="2551"/>
                  <a:pt x="19979" y="2441"/>
                  <a:pt x="19844" y="2441"/>
                </a:cubicBezTo>
                <a:close/>
                <a:moveTo>
                  <a:pt x="22282" y="2441"/>
                </a:moveTo>
                <a:cubicBezTo>
                  <a:pt x="22063" y="2441"/>
                  <a:pt x="21953" y="2705"/>
                  <a:pt x="22107" y="2861"/>
                </a:cubicBezTo>
                <a:cubicBezTo>
                  <a:pt x="22157" y="2912"/>
                  <a:pt x="22220" y="2935"/>
                  <a:pt x="22281" y="2935"/>
                </a:cubicBezTo>
                <a:cubicBezTo>
                  <a:pt x="22408" y="2935"/>
                  <a:pt x="22530" y="2836"/>
                  <a:pt x="22530" y="2686"/>
                </a:cubicBezTo>
                <a:cubicBezTo>
                  <a:pt x="22530" y="2551"/>
                  <a:pt x="22420" y="2441"/>
                  <a:pt x="22282" y="2441"/>
                </a:cubicBezTo>
                <a:close/>
                <a:moveTo>
                  <a:pt x="24720" y="2441"/>
                </a:moveTo>
                <a:cubicBezTo>
                  <a:pt x="24501" y="2441"/>
                  <a:pt x="24391" y="2705"/>
                  <a:pt x="24548" y="2861"/>
                </a:cubicBezTo>
                <a:cubicBezTo>
                  <a:pt x="24598" y="2912"/>
                  <a:pt x="24659" y="2935"/>
                  <a:pt x="24720" y="2935"/>
                </a:cubicBezTo>
                <a:cubicBezTo>
                  <a:pt x="24846" y="2935"/>
                  <a:pt x="24968" y="2836"/>
                  <a:pt x="24968" y="2686"/>
                </a:cubicBezTo>
                <a:cubicBezTo>
                  <a:pt x="24968" y="2551"/>
                  <a:pt x="24858" y="2441"/>
                  <a:pt x="24720" y="2441"/>
                </a:cubicBezTo>
                <a:close/>
                <a:moveTo>
                  <a:pt x="2771" y="3660"/>
                </a:moveTo>
                <a:cubicBezTo>
                  <a:pt x="2552" y="3660"/>
                  <a:pt x="2442" y="3927"/>
                  <a:pt x="2596" y="4080"/>
                </a:cubicBezTo>
                <a:cubicBezTo>
                  <a:pt x="2646" y="4131"/>
                  <a:pt x="2709" y="4154"/>
                  <a:pt x="2770" y="4154"/>
                </a:cubicBezTo>
                <a:cubicBezTo>
                  <a:pt x="2897" y="4154"/>
                  <a:pt x="3019" y="4055"/>
                  <a:pt x="3019" y="3905"/>
                </a:cubicBezTo>
                <a:cubicBezTo>
                  <a:pt x="3019" y="3770"/>
                  <a:pt x="2906" y="3660"/>
                  <a:pt x="2771" y="3660"/>
                </a:cubicBezTo>
                <a:close/>
                <a:moveTo>
                  <a:pt x="3990" y="3660"/>
                </a:moveTo>
                <a:cubicBezTo>
                  <a:pt x="3771" y="3660"/>
                  <a:pt x="3661" y="3927"/>
                  <a:pt x="3815" y="4080"/>
                </a:cubicBezTo>
                <a:cubicBezTo>
                  <a:pt x="3865" y="4131"/>
                  <a:pt x="3928" y="4154"/>
                  <a:pt x="3989" y="4154"/>
                </a:cubicBezTo>
                <a:cubicBezTo>
                  <a:pt x="4116" y="4154"/>
                  <a:pt x="4238" y="4055"/>
                  <a:pt x="4238" y="3905"/>
                </a:cubicBezTo>
                <a:cubicBezTo>
                  <a:pt x="4238" y="3770"/>
                  <a:pt x="4125" y="3660"/>
                  <a:pt x="3990" y="3660"/>
                </a:cubicBezTo>
                <a:close/>
                <a:moveTo>
                  <a:pt x="5209" y="3660"/>
                </a:moveTo>
                <a:cubicBezTo>
                  <a:pt x="4990" y="3660"/>
                  <a:pt x="4880" y="3927"/>
                  <a:pt x="5034" y="4080"/>
                </a:cubicBezTo>
                <a:cubicBezTo>
                  <a:pt x="5085" y="4131"/>
                  <a:pt x="5147" y="4154"/>
                  <a:pt x="5208" y="4154"/>
                </a:cubicBezTo>
                <a:cubicBezTo>
                  <a:pt x="5335" y="4154"/>
                  <a:pt x="5457" y="4056"/>
                  <a:pt x="5457" y="3908"/>
                </a:cubicBezTo>
                <a:cubicBezTo>
                  <a:pt x="5457" y="3770"/>
                  <a:pt x="5347" y="3660"/>
                  <a:pt x="5209" y="3660"/>
                </a:cubicBezTo>
                <a:close/>
                <a:moveTo>
                  <a:pt x="6428" y="3660"/>
                </a:moveTo>
                <a:cubicBezTo>
                  <a:pt x="6209" y="3660"/>
                  <a:pt x="6099" y="3927"/>
                  <a:pt x="6256" y="4080"/>
                </a:cubicBezTo>
                <a:cubicBezTo>
                  <a:pt x="6306" y="4131"/>
                  <a:pt x="6368" y="4154"/>
                  <a:pt x="6428" y="4154"/>
                </a:cubicBezTo>
                <a:cubicBezTo>
                  <a:pt x="6554" y="4154"/>
                  <a:pt x="6676" y="4056"/>
                  <a:pt x="6676" y="3908"/>
                </a:cubicBezTo>
                <a:cubicBezTo>
                  <a:pt x="6676" y="3770"/>
                  <a:pt x="6566" y="3660"/>
                  <a:pt x="6428" y="3660"/>
                </a:cubicBezTo>
                <a:close/>
                <a:moveTo>
                  <a:pt x="7647" y="3660"/>
                </a:moveTo>
                <a:cubicBezTo>
                  <a:pt x="7428" y="3660"/>
                  <a:pt x="7318" y="3927"/>
                  <a:pt x="7475" y="4080"/>
                </a:cubicBezTo>
                <a:cubicBezTo>
                  <a:pt x="7525" y="4131"/>
                  <a:pt x="7587" y="4154"/>
                  <a:pt x="7647" y="4154"/>
                </a:cubicBezTo>
                <a:cubicBezTo>
                  <a:pt x="7774" y="4154"/>
                  <a:pt x="7895" y="4056"/>
                  <a:pt x="7895" y="3908"/>
                </a:cubicBezTo>
                <a:cubicBezTo>
                  <a:pt x="7895" y="3770"/>
                  <a:pt x="7785" y="3660"/>
                  <a:pt x="7647" y="3660"/>
                </a:cubicBezTo>
                <a:close/>
                <a:moveTo>
                  <a:pt x="8869" y="3660"/>
                </a:moveTo>
                <a:cubicBezTo>
                  <a:pt x="8647" y="3660"/>
                  <a:pt x="8537" y="3927"/>
                  <a:pt x="8694" y="4080"/>
                </a:cubicBezTo>
                <a:cubicBezTo>
                  <a:pt x="8744" y="4131"/>
                  <a:pt x="8806" y="4154"/>
                  <a:pt x="8867" y="4154"/>
                </a:cubicBezTo>
                <a:cubicBezTo>
                  <a:pt x="8993" y="4154"/>
                  <a:pt x="9114" y="4056"/>
                  <a:pt x="9114" y="3908"/>
                </a:cubicBezTo>
                <a:cubicBezTo>
                  <a:pt x="9114" y="3770"/>
                  <a:pt x="9004" y="3660"/>
                  <a:pt x="8869" y="3660"/>
                </a:cubicBezTo>
                <a:close/>
                <a:moveTo>
                  <a:pt x="10088" y="3660"/>
                </a:moveTo>
                <a:cubicBezTo>
                  <a:pt x="9866" y="3660"/>
                  <a:pt x="9756" y="3927"/>
                  <a:pt x="9913" y="4080"/>
                </a:cubicBezTo>
                <a:cubicBezTo>
                  <a:pt x="9964" y="4131"/>
                  <a:pt x="10026" y="4154"/>
                  <a:pt x="10087" y="4154"/>
                </a:cubicBezTo>
                <a:cubicBezTo>
                  <a:pt x="10213" y="4154"/>
                  <a:pt x="10333" y="4056"/>
                  <a:pt x="10333" y="3908"/>
                </a:cubicBezTo>
                <a:cubicBezTo>
                  <a:pt x="10333" y="3770"/>
                  <a:pt x="10223" y="3660"/>
                  <a:pt x="10088" y="3660"/>
                </a:cubicBezTo>
                <a:close/>
                <a:moveTo>
                  <a:pt x="11308" y="3660"/>
                </a:moveTo>
                <a:cubicBezTo>
                  <a:pt x="11088" y="3660"/>
                  <a:pt x="10975" y="3927"/>
                  <a:pt x="11132" y="4080"/>
                </a:cubicBezTo>
                <a:cubicBezTo>
                  <a:pt x="11183" y="4131"/>
                  <a:pt x="11246" y="4154"/>
                  <a:pt x="11307" y="4154"/>
                </a:cubicBezTo>
                <a:cubicBezTo>
                  <a:pt x="11434" y="4154"/>
                  <a:pt x="11555" y="4056"/>
                  <a:pt x="11555" y="3908"/>
                </a:cubicBezTo>
                <a:cubicBezTo>
                  <a:pt x="11555" y="3770"/>
                  <a:pt x="11442" y="3660"/>
                  <a:pt x="11308" y="3660"/>
                </a:cubicBezTo>
                <a:close/>
                <a:moveTo>
                  <a:pt x="12527" y="3660"/>
                </a:moveTo>
                <a:cubicBezTo>
                  <a:pt x="12307" y="3660"/>
                  <a:pt x="12198" y="3927"/>
                  <a:pt x="12351" y="4080"/>
                </a:cubicBezTo>
                <a:cubicBezTo>
                  <a:pt x="12402" y="4131"/>
                  <a:pt x="12465" y="4154"/>
                  <a:pt x="12526" y="4154"/>
                </a:cubicBezTo>
                <a:cubicBezTo>
                  <a:pt x="12653" y="4154"/>
                  <a:pt x="12774" y="4056"/>
                  <a:pt x="12774" y="3908"/>
                </a:cubicBezTo>
                <a:cubicBezTo>
                  <a:pt x="12774" y="3770"/>
                  <a:pt x="12661" y="3660"/>
                  <a:pt x="12527" y="3660"/>
                </a:cubicBezTo>
                <a:close/>
                <a:moveTo>
                  <a:pt x="13746" y="3660"/>
                </a:moveTo>
                <a:cubicBezTo>
                  <a:pt x="13526" y="3660"/>
                  <a:pt x="13417" y="3927"/>
                  <a:pt x="13570" y="4080"/>
                </a:cubicBezTo>
                <a:cubicBezTo>
                  <a:pt x="13621" y="4131"/>
                  <a:pt x="13684" y="4154"/>
                  <a:pt x="13745" y="4154"/>
                </a:cubicBezTo>
                <a:cubicBezTo>
                  <a:pt x="13872" y="4154"/>
                  <a:pt x="13993" y="4056"/>
                  <a:pt x="13993" y="3908"/>
                </a:cubicBezTo>
                <a:cubicBezTo>
                  <a:pt x="13993" y="3770"/>
                  <a:pt x="13884" y="3660"/>
                  <a:pt x="13746" y="3660"/>
                </a:cubicBezTo>
                <a:close/>
                <a:moveTo>
                  <a:pt x="14965" y="3660"/>
                </a:moveTo>
                <a:cubicBezTo>
                  <a:pt x="14745" y="3660"/>
                  <a:pt x="14636" y="3927"/>
                  <a:pt x="14792" y="4080"/>
                </a:cubicBezTo>
                <a:cubicBezTo>
                  <a:pt x="14842" y="4131"/>
                  <a:pt x="14904" y="4154"/>
                  <a:pt x="14965" y="4154"/>
                </a:cubicBezTo>
                <a:cubicBezTo>
                  <a:pt x="15091" y="4154"/>
                  <a:pt x="15212" y="4056"/>
                  <a:pt x="15212" y="3908"/>
                </a:cubicBezTo>
                <a:cubicBezTo>
                  <a:pt x="15212" y="3770"/>
                  <a:pt x="15103" y="3660"/>
                  <a:pt x="14965" y="3660"/>
                </a:cubicBezTo>
                <a:close/>
                <a:moveTo>
                  <a:pt x="16184" y="3660"/>
                </a:moveTo>
                <a:cubicBezTo>
                  <a:pt x="15964" y="3660"/>
                  <a:pt x="15855" y="3927"/>
                  <a:pt x="16011" y="4080"/>
                </a:cubicBezTo>
                <a:cubicBezTo>
                  <a:pt x="16061" y="4131"/>
                  <a:pt x="16123" y="4154"/>
                  <a:pt x="16184" y="4154"/>
                </a:cubicBezTo>
                <a:cubicBezTo>
                  <a:pt x="16310" y="4154"/>
                  <a:pt x="16431" y="4056"/>
                  <a:pt x="16431" y="3908"/>
                </a:cubicBezTo>
                <a:cubicBezTo>
                  <a:pt x="16431" y="3770"/>
                  <a:pt x="16322" y="3660"/>
                  <a:pt x="16184" y="3660"/>
                </a:cubicBezTo>
                <a:close/>
                <a:moveTo>
                  <a:pt x="17406" y="3660"/>
                </a:moveTo>
                <a:cubicBezTo>
                  <a:pt x="17183" y="3660"/>
                  <a:pt x="17074" y="3927"/>
                  <a:pt x="17230" y="4080"/>
                </a:cubicBezTo>
                <a:cubicBezTo>
                  <a:pt x="17280" y="4131"/>
                  <a:pt x="17342" y="4154"/>
                  <a:pt x="17403" y="4154"/>
                </a:cubicBezTo>
                <a:cubicBezTo>
                  <a:pt x="17529" y="4154"/>
                  <a:pt x="17650" y="4056"/>
                  <a:pt x="17650" y="3908"/>
                </a:cubicBezTo>
                <a:cubicBezTo>
                  <a:pt x="17650" y="3770"/>
                  <a:pt x="17541" y="3660"/>
                  <a:pt x="17406" y="3660"/>
                </a:cubicBezTo>
                <a:close/>
                <a:moveTo>
                  <a:pt x="18625" y="3660"/>
                </a:moveTo>
                <a:cubicBezTo>
                  <a:pt x="18402" y="3660"/>
                  <a:pt x="18293" y="3927"/>
                  <a:pt x="18449" y="4080"/>
                </a:cubicBezTo>
                <a:cubicBezTo>
                  <a:pt x="18500" y="4131"/>
                  <a:pt x="18563" y="4154"/>
                  <a:pt x="18623" y="4154"/>
                </a:cubicBezTo>
                <a:cubicBezTo>
                  <a:pt x="18750" y="4154"/>
                  <a:pt x="18869" y="4056"/>
                  <a:pt x="18869" y="3908"/>
                </a:cubicBezTo>
                <a:cubicBezTo>
                  <a:pt x="18869" y="3770"/>
                  <a:pt x="18760" y="3660"/>
                  <a:pt x="18625" y="3660"/>
                </a:cubicBezTo>
                <a:close/>
                <a:moveTo>
                  <a:pt x="19844" y="3660"/>
                </a:moveTo>
                <a:cubicBezTo>
                  <a:pt x="19625" y="3660"/>
                  <a:pt x="19515" y="3927"/>
                  <a:pt x="19669" y="4080"/>
                </a:cubicBezTo>
                <a:cubicBezTo>
                  <a:pt x="19720" y="4131"/>
                  <a:pt x="19782" y="4154"/>
                  <a:pt x="19843" y="4154"/>
                </a:cubicBezTo>
                <a:cubicBezTo>
                  <a:pt x="19970" y="4154"/>
                  <a:pt x="20092" y="4056"/>
                  <a:pt x="20092" y="3908"/>
                </a:cubicBezTo>
                <a:cubicBezTo>
                  <a:pt x="20092" y="3770"/>
                  <a:pt x="19979" y="3660"/>
                  <a:pt x="19844" y="3660"/>
                </a:cubicBezTo>
                <a:close/>
                <a:moveTo>
                  <a:pt x="21063" y="3660"/>
                </a:moveTo>
                <a:cubicBezTo>
                  <a:pt x="20844" y="3660"/>
                  <a:pt x="20734" y="3927"/>
                  <a:pt x="20888" y="4080"/>
                </a:cubicBezTo>
                <a:cubicBezTo>
                  <a:pt x="20939" y="4131"/>
                  <a:pt x="21001" y="4154"/>
                  <a:pt x="21062" y="4154"/>
                </a:cubicBezTo>
                <a:cubicBezTo>
                  <a:pt x="21189" y="4154"/>
                  <a:pt x="21311" y="4056"/>
                  <a:pt x="21311" y="3908"/>
                </a:cubicBezTo>
                <a:cubicBezTo>
                  <a:pt x="21311" y="3770"/>
                  <a:pt x="21198" y="3660"/>
                  <a:pt x="21063" y="3660"/>
                </a:cubicBezTo>
                <a:close/>
                <a:moveTo>
                  <a:pt x="22282" y="3660"/>
                </a:moveTo>
                <a:cubicBezTo>
                  <a:pt x="22063" y="3660"/>
                  <a:pt x="21953" y="3927"/>
                  <a:pt x="22107" y="4080"/>
                </a:cubicBezTo>
                <a:cubicBezTo>
                  <a:pt x="22158" y="4131"/>
                  <a:pt x="22220" y="4154"/>
                  <a:pt x="22281" y="4154"/>
                </a:cubicBezTo>
                <a:cubicBezTo>
                  <a:pt x="22408" y="4154"/>
                  <a:pt x="22530" y="4056"/>
                  <a:pt x="22530" y="3908"/>
                </a:cubicBezTo>
                <a:cubicBezTo>
                  <a:pt x="22530" y="3770"/>
                  <a:pt x="22420" y="3660"/>
                  <a:pt x="22282" y="3660"/>
                </a:cubicBezTo>
                <a:close/>
                <a:moveTo>
                  <a:pt x="23501" y="3660"/>
                </a:moveTo>
                <a:cubicBezTo>
                  <a:pt x="23282" y="3660"/>
                  <a:pt x="23172" y="3927"/>
                  <a:pt x="23329" y="4080"/>
                </a:cubicBezTo>
                <a:cubicBezTo>
                  <a:pt x="23379" y="4131"/>
                  <a:pt x="23441" y="4154"/>
                  <a:pt x="23501" y="4154"/>
                </a:cubicBezTo>
                <a:cubicBezTo>
                  <a:pt x="23627" y="4154"/>
                  <a:pt x="23749" y="4056"/>
                  <a:pt x="23749" y="3908"/>
                </a:cubicBezTo>
                <a:cubicBezTo>
                  <a:pt x="23749" y="3770"/>
                  <a:pt x="23639" y="3660"/>
                  <a:pt x="23501" y="3660"/>
                </a:cubicBezTo>
                <a:close/>
                <a:moveTo>
                  <a:pt x="24720" y="3660"/>
                </a:moveTo>
                <a:cubicBezTo>
                  <a:pt x="24501" y="3660"/>
                  <a:pt x="24391" y="3927"/>
                  <a:pt x="24548" y="4080"/>
                </a:cubicBezTo>
                <a:cubicBezTo>
                  <a:pt x="24598" y="4131"/>
                  <a:pt x="24660" y="4154"/>
                  <a:pt x="24720" y="4154"/>
                </a:cubicBezTo>
                <a:cubicBezTo>
                  <a:pt x="24847" y="4154"/>
                  <a:pt x="24968" y="4056"/>
                  <a:pt x="24968" y="3908"/>
                </a:cubicBezTo>
                <a:cubicBezTo>
                  <a:pt x="24968" y="3770"/>
                  <a:pt x="24858" y="3660"/>
                  <a:pt x="24720" y="3660"/>
                </a:cubicBezTo>
                <a:close/>
                <a:moveTo>
                  <a:pt x="25942" y="3660"/>
                </a:moveTo>
                <a:cubicBezTo>
                  <a:pt x="25720" y="3660"/>
                  <a:pt x="25610" y="3927"/>
                  <a:pt x="25767" y="4080"/>
                </a:cubicBezTo>
                <a:cubicBezTo>
                  <a:pt x="25817" y="4131"/>
                  <a:pt x="25879" y="4154"/>
                  <a:pt x="25940" y="4154"/>
                </a:cubicBezTo>
                <a:cubicBezTo>
                  <a:pt x="26066" y="4154"/>
                  <a:pt x="26187" y="4056"/>
                  <a:pt x="26187" y="3908"/>
                </a:cubicBezTo>
                <a:cubicBezTo>
                  <a:pt x="26187" y="3770"/>
                  <a:pt x="26077" y="3660"/>
                  <a:pt x="25942" y="3660"/>
                </a:cubicBezTo>
                <a:close/>
                <a:moveTo>
                  <a:pt x="27161" y="3660"/>
                </a:moveTo>
                <a:cubicBezTo>
                  <a:pt x="26942" y="3660"/>
                  <a:pt x="26829" y="3927"/>
                  <a:pt x="26986" y="4080"/>
                </a:cubicBezTo>
                <a:cubicBezTo>
                  <a:pt x="27037" y="4131"/>
                  <a:pt x="27099" y="4154"/>
                  <a:pt x="27160" y="4154"/>
                </a:cubicBezTo>
                <a:cubicBezTo>
                  <a:pt x="27286" y="4154"/>
                  <a:pt x="27406" y="4056"/>
                  <a:pt x="27406" y="3908"/>
                </a:cubicBezTo>
                <a:cubicBezTo>
                  <a:pt x="27406" y="3770"/>
                  <a:pt x="27296" y="3660"/>
                  <a:pt x="27161" y="3660"/>
                </a:cubicBezTo>
                <a:close/>
                <a:moveTo>
                  <a:pt x="28381" y="3660"/>
                </a:moveTo>
                <a:cubicBezTo>
                  <a:pt x="28161" y="3660"/>
                  <a:pt x="28051" y="3927"/>
                  <a:pt x="28205" y="4080"/>
                </a:cubicBezTo>
                <a:cubicBezTo>
                  <a:pt x="28256" y="4131"/>
                  <a:pt x="28319" y="4154"/>
                  <a:pt x="28380" y="4154"/>
                </a:cubicBezTo>
                <a:cubicBezTo>
                  <a:pt x="28507" y="4154"/>
                  <a:pt x="28628" y="4056"/>
                  <a:pt x="28628" y="3908"/>
                </a:cubicBezTo>
                <a:cubicBezTo>
                  <a:pt x="28628" y="3770"/>
                  <a:pt x="28515" y="3660"/>
                  <a:pt x="28381" y="3660"/>
                </a:cubicBezTo>
                <a:close/>
                <a:moveTo>
                  <a:pt x="1715" y="4942"/>
                </a:moveTo>
                <a:cubicBezTo>
                  <a:pt x="1668" y="5083"/>
                  <a:pt x="1624" y="5224"/>
                  <a:pt x="1586" y="5368"/>
                </a:cubicBezTo>
                <a:cubicBezTo>
                  <a:pt x="1793" y="5340"/>
                  <a:pt x="1872" y="5080"/>
                  <a:pt x="1715" y="4942"/>
                </a:cubicBezTo>
                <a:close/>
                <a:moveTo>
                  <a:pt x="2771" y="4879"/>
                </a:moveTo>
                <a:cubicBezTo>
                  <a:pt x="2552" y="4879"/>
                  <a:pt x="2442" y="5146"/>
                  <a:pt x="2596" y="5299"/>
                </a:cubicBezTo>
                <a:cubicBezTo>
                  <a:pt x="2647" y="5350"/>
                  <a:pt x="2709" y="5373"/>
                  <a:pt x="2770" y="5373"/>
                </a:cubicBezTo>
                <a:cubicBezTo>
                  <a:pt x="2897" y="5373"/>
                  <a:pt x="3019" y="5275"/>
                  <a:pt x="3019" y="5127"/>
                </a:cubicBezTo>
                <a:cubicBezTo>
                  <a:pt x="3019" y="4989"/>
                  <a:pt x="2906" y="4879"/>
                  <a:pt x="2771" y="4879"/>
                </a:cubicBezTo>
                <a:close/>
                <a:moveTo>
                  <a:pt x="3990" y="4879"/>
                </a:moveTo>
                <a:cubicBezTo>
                  <a:pt x="3771" y="4879"/>
                  <a:pt x="3661" y="5146"/>
                  <a:pt x="3815" y="5299"/>
                </a:cubicBezTo>
                <a:cubicBezTo>
                  <a:pt x="3866" y="5350"/>
                  <a:pt x="3928" y="5373"/>
                  <a:pt x="3989" y="5373"/>
                </a:cubicBezTo>
                <a:cubicBezTo>
                  <a:pt x="4116" y="5373"/>
                  <a:pt x="4238" y="5275"/>
                  <a:pt x="4238" y="5127"/>
                </a:cubicBezTo>
                <a:cubicBezTo>
                  <a:pt x="4238" y="4989"/>
                  <a:pt x="4125" y="4879"/>
                  <a:pt x="3990" y="4879"/>
                </a:cubicBezTo>
                <a:close/>
                <a:moveTo>
                  <a:pt x="5209" y="4879"/>
                </a:moveTo>
                <a:cubicBezTo>
                  <a:pt x="4990" y="4879"/>
                  <a:pt x="4880" y="5146"/>
                  <a:pt x="5034" y="5299"/>
                </a:cubicBezTo>
                <a:cubicBezTo>
                  <a:pt x="5085" y="5350"/>
                  <a:pt x="5147" y="5373"/>
                  <a:pt x="5208" y="5373"/>
                </a:cubicBezTo>
                <a:cubicBezTo>
                  <a:pt x="5335" y="5373"/>
                  <a:pt x="5457" y="5275"/>
                  <a:pt x="5457" y="5127"/>
                </a:cubicBezTo>
                <a:cubicBezTo>
                  <a:pt x="5457" y="4989"/>
                  <a:pt x="5347" y="4879"/>
                  <a:pt x="5209" y="4879"/>
                </a:cubicBezTo>
                <a:close/>
                <a:moveTo>
                  <a:pt x="6428" y="4879"/>
                </a:moveTo>
                <a:cubicBezTo>
                  <a:pt x="6209" y="4879"/>
                  <a:pt x="6099" y="5146"/>
                  <a:pt x="6256" y="5299"/>
                </a:cubicBezTo>
                <a:cubicBezTo>
                  <a:pt x="6306" y="5350"/>
                  <a:pt x="6368" y="5373"/>
                  <a:pt x="6428" y="5373"/>
                </a:cubicBezTo>
                <a:cubicBezTo>
                  <a:pt x="6554" y="5373"/>
                  <a:pt x="6676" y="5275"/>
                  <a:pt x="6676" y="5127"/>
                </a:cubicBezTo>
                <a:cubicBezTo>
                  <a:pt x="6676" y="4989"/>
                  <a:pt x="6566" y="4879"/>
                  <a:pt x="6428" y="4879"/>
                </a:cubicBezTo>
                <a:close/>
                <a:moveTo>
                  <a:pt x="7647" y="4879"/>
                </a:moveTo>
                <a:cubicBezTo>
                  <a:pt x="7428" y="4879"/>
                  <a:pt x="7318" y="5146"/>
                  <a:pt x="7475" y="5299"/>
                </a:cubicBezTo>
                <a:cubicBezTo>
                  <a:pt x="7525" y="5350"/>
                  <a:pt x="7587" y="5373"/>
                  <a:pt x="7647" y="5373"/>
                </a:cubicBezTo>
                <a:cubicBezTo>
                  <a:pt x="7774" y="5373"/>
                  <a:pt x="7895" y="5275"/>
                  <a:pt x="7895" y="5127"/>
                </a:cubicBezTo>
                <a:cubicBezTo>
                  <a:pt x="7895" y="4989"/>
                  <a:pt x="7785" y="4879"/>
                  <a:pt x="7647" y="4879"/>
                </a:cubicBezTo>
                <a:close/>
                <a:moveTo>
                  <a:pt x="8869" y="4879"/>
                </a:moveTo>
                <a:cubicBezTo>
                  <a:pt x="8647" y="4879"/>
                  <a:pt x="8537" y="5146"/>
                  <a:pt x="8694" y="5299"/>
                </a:cubicBezTo>
                <a:cubicBezTo>
                  <a:pt x="8744" y="5350"/>
                  <a:pt x="8806" y="5373"/>
                  <a:pt x="8867" y="5373"/>
                </a:cubicBezTo>
                <a:cubicBezTo>
                  <a:pt x="8993" y="5373"/>
                  <a:pt x="9114" y="5275"/>
                  <a:pt x="9114" y="5127"/>
                </a:cubicBezTo>
                <a:cubicBezTo>
                  <a:pt x="9114" y="4989"/>
                  <a:pt x="9004" y="4879"/>
                  <a:pt x="8869" y="4879"/>
                </a:cubicBezTo>
                <a:close/>
                <a:moveTo>
                  <a:pt x="10088" y="4879"/>
                </a:moveTo>
                <a:cubicBezTo>
                  <a:pt x="9866" y="4879"/>
                  <a:pt x="9756" y="5146"/>
                  <a:pt x="9913" y="5299"/>
                </a:cubicBezTo>
                <a:cubicBezTo>
                  <a:pt x="9964" y="5350"/>
                  <a:pt x="10026" y="5373"/>
                  <a:pt x="10087" y="5373"/>
                </a:cubicBezTo>
                <a:cubicBezTo>
                  <a:pt x="10213" y="5373"/>
                  <a:pt x="10333" y="5275"/>
                  <a:pt x="10333" y="5127"/>
                </a:cubicBezTo>
                <a:cubicBezTo>
                  <a:pt x="10333" y="4989"/>
                  <a:pt x="10223" y="4879"/>
                  <a:pt x="10088" y="4879"/>
                </a:cubicBezTo>
                <a:close/>
                <a:moveTo>
                  <a:pt x="11308" y="4879"/>
                </a:moveTo>
                <a:cubicBezTo>
                  <a:pt x="11088" y="4879"/>
                  <a:pt x="10975" y="5146"/>
                  <a:pt x="11132" y="5299"/>
                </a:cubicBezTo>
                <a:cubicBezTo>
                  <a:pt x="11183" y="5350"/>
                  <a:pt x="11246" y="5373"/>
                  <a:pt x="11307" y="5373"/>
                </a:cubicBezTo>
                <a:cubicBezTo>
                  <a:pt x="11434" y="5373"/>
                  <a:pt x="11555" y="5275"/>
                  <a:pt x="11555" y="5127"/>
                </a:cubicBezTo>
                <a:cubicBezTo>
                  <a:pt x="11555" y="4989"/>
                  <a:pt x="11442" y="4879"/>
                  <a:pt x="11308" y="4879"/>
                </a:cubicBezTo>
                <a:close/>
                <a:moveTo>
                  <a:pt x="12527" y="4879"/>
                </a:moveTo>
                <a:cubicBezTo>
                  <a:pt x="12307" y="4879"/>
                  <a:pt x="12198" y="5146"/>
                  <a:pt x="12351" y="5299"/>
                </a:cubicBezTo>
                <a:cubicBezTo>
                  <a:pt x="12402" y="5350"/>
                  <a:pt x="12465" y="5373"/>
                  <a:pt x="12526" y="5373"/>
                </a:cubicBezTo>
                <a:cubicBezTo>
                  <a:pt x="12653" y="5373"/>
                  <a:pt x="12774" y="5275"/>
                  <a:pt x="12774" y="5127"/>
                </a:cubicBezTo>
                <a:cubicBezTo>
                  <a:pt x="12774" y="4989"/>
                  <a:pt x="12661" y="4879"/>
                  <a:pt x="12527" y="4879"/>
                </a:cubicBezTo>
                <a:close/>
                <a:moveTo>
                  <a:pt x="13746" y="4879"/>
                </a:moveTo>
                <a:cubicBezTo>
                  <a:pt x="13526" y="4879"/>
                  <a:pt x="13417" y="5146"/>
                  <a:pt x="13570" y="5299"/>
                </a:cubicBezTo>
                <a:cubicBezTo>
                  <a:pt x="13621" y="5350"/>
                  <a:pt x="13684" y="5373"/>
                  <a:pt x="13745" y="5373"/>
                </a:cubicBezTo>
                <a:cubicBezTo>
                  <a:pt x="13872" y="5373"/>
                  <a:pt x="13993" y="5275"/>
                  <a:pt x="13993" y="5127"/>
                </a:cubicBezTo>
                <a:cubicBezTo>
                  <a:pt x="13993" y="4989"/>
                  <a:pt x="13884" y="4879"/>
                  <a:pt x="13746" y="4879"/>
                </a:cubicBezTo>
                <a:close/>
                <a:moveTo>
                  <a:pt x="14965" y="4879"/>
                </a:moveTo>
                <a:cubicBezTo>
                  <a:pt x="14745" y="4879"/>
                  <a:pt x="14636" y="5146"/>
                  <a:pt x="14792" y="5299"/>
                </a:cubicBezTo>
                <a:cubicBezTo>
                  <a:pt x="14842" y="5350"/>
                  <a:pt x="14904" y="5373"/>
                  <a:pt x="14965" y="5373"/>
                </a:cubicBezTo>
                <a:cubicBezTo>
                  <a:pt x="15091" y="5373"/>
                  <a:pt x="15212" y="5275"/>
                  <a:pt x="15212" y="5127"/>
                </a:cubicBezTo>
                <a:cubicBezTo>
                  <a:pt x="15212" y="4989"/>
                  <a:pt x="15103" y="4879"/>
                  <a:pt x="14965" y="4879"/>
                </a:cubicBezTo>
                <a:close/>
                <a:moveTo>
                  <a:pt x="16184" y="4879"/>
                </a:moveTo>
                <a:cubicBezTo>
                  <a:pt x="15964" y="4879"/>
                  <a:pt x="15855" y="5146"/>
                  <a:pt x="16011" y="5299"/>
                </a:cubicBezTo>
                <a:cubicBezTo>
                  <a:pt x="16061" y="5350"/>
                  <a:pt x="16123" y="5373"/>
                  <a:pt x="16184" y="5373"/>
                </a:cubicBezTo>
                <a:cubicBezTo>
                  <a:pt x="16310" y="5373"/>
                  <a:pt x="16431" y="5275"/>
                  <a:pt x="16431" y="5127"/>
                </a:cubicBezTo>
                <a:cubicBezTo>
                  <a:pt x="16431" y="4989"/>
                  <a:pt x="16322" y="4879"/>
                  <a:pt x="16184" y="4879"/>
                </a:cubicBezTo>
                <a:close/>
                <a:moveTo>
                  <a:pt x="17406" y="4879"/>
                </a:moveTo>
                <a:cubicBezTo>
                  <a:pt x="17183" y="4879"/>
                  <a:pt x="17074" y="5146"/>
                  <a:pt x="17230" y="5299"/>
                </a:cubicBezTo>
                <a:cubicBezTo>
                  <a:pt x="17280" y="5350"/>
                  <a:pt x="17342" y="5373"/>
                  <a:pt x="17403" y="5373"/>
                </a:cubicBezTo>
                <a:cubicBezTo>
                  <a:pt x="17529" y="5373"/>
                  <a:pt x="17650" y="5275"/>
                  <a:pt x="17650" y="5127"/>
                </a:cubicBezTo>
                <a:cubicBezTo>
                  <a:pt x="17650" y="4989"/>
                  <a:pt x="17541" y="4879"/>
                  <a:pt x="17406" y="4879"/>
                </a:cubicBezTo>
                <a:close/>
                <a:moveTo>
                  <a:pt x="18625" y="4879"/>
                </a:moveTo>
                <a:cubicBezTo>
                  <a:pt x="18402" y="4879"/>
                  <a:pt x="18293" y="5146"/>
                  <a:pt x="18449" y="5299"/>
                </a:cubicBezTo>
                <a:cubicBezTo>
                  <a:pt x="18500" y="5350"/>
                  <a:pt x="18563" y="5373"/>
                  <a:pt x="18623" y="5373"/>
                </a:cubicBezTo>
                <a:cubicBezTo>
                  <a:pt x="18750" y="5373"/>
                  <a:pt x="18869" y="5275"/>
                  <a:pt x="18869" y="5127"/>
                </a:cubicBezTo>
                <a:cubicBezTo>
                  <a:pt x="18869" y="4989"/>
                  <a:pt x="18760" y="4879"/>
                  <a:pt x="18625" y="4879"/>
                </a:cubicBezTo>
                <a:close/>
                <a:moveTo>
                  <a:pt x="19844" y="4879"/>
                </a:moveTo>
                <a:cubicBezTo>
                  <a:pt x="19625" y="4879"/>
                  <a:pt x="19515" y="5146"/>
                  <a:pt x="19669" y="5299"/>
                </a:cubicBezTo>
                <a:cubicBezTo>
                  <a:pt x="19720" y="5350"/>
                  <a:pt x="19782" y="5373"/>
                  <a:pt x="19843" y="5373"/>
                </a:cubicBezTo>
                <a:cubicBezTo>
                  <a:pt x="19970" y="5373"/>
                  <a:pt x="20092" y="5275"/>
                  <a:pt x="20092" y="5127"/>
                </a:cubicBezTo>
                <a:cubicBezTo>
                  <a:pt x="20092" y="4989"/>
                  <a:pt x="19979" y="4879"/>
                  <a:pt x="19844" y="4879"/>
                </a:cubicBezTo>
                <a:close/>
                <a:moveTo>
                  <a:pt x="21063" y="4879"/>
                </a:moveTo>
                <a:cubicBezTo>
                  <a:pt x="20844" y="4879"/>
                  <a:pt x="20734" y="5146"/>
                  <a:pt x="20888" y="5299"/>
                </a:cubicBezTo>
                <a:cubicBezTo>
                  <a:pt x="20939" y="5350"/>
                  <a:pt x="21001" y="5373"/>
                  <a:pt x="21062" y="5373"/>
                </a:cubicBezTo>
                <a:cubicBezTo>
                  <a:pt x="21189" y="5373"/>
                  <a:pt x="21311" y="5275"/>
                  <a:pt x="21311" y="5127"/>
                </a:cubicBezTo>
                <a:cubicBezTo>
                  <a:pt x="21311" y="4989"/>
                  <a:pt x="21198" y="4879"/>
                  <a:pt x="21063" y="4879"/>
                </a:cubicBezTo>
                <a:close/>
                <a:moveTo>
                  <a:pt x="22282" y="4879"/>
                </a:moveTo>
                <a:cubicBezTo>
                  <a:pt x="22063" y="4879"/>
                  <a:pt x="21953" y="5146"/>
                  <a:pt x="22107" y="5299"/>
                </a:cubicBezTo>
                <a:cubicBezTo>
                  <a:pt x="22158" y="5350"/>
                  <a:pt x="22220" y="5373"/>
                  <a:pt x="22281" y="5373"/>
                </a:cubicBezTo>
                <a:cubicBezTo>
                  <a:pt x="22408" y="5373"/>
                  <a:pt x="22530" y="5275"/>
                  <a:pt x="22530" y="5127"/>
                </a:cubicBezTo>
                <a:cubicBezTo>
                  <a:pt x="22530" y="4989"/>
                  <a:pt x="22420" y="4879"/>
                  <a:pt x="22282" y="4879"/>
                </a:cubicBezTo>
                <a:close/>
                <a:moveTo>
                  <a:pt x="23501" y="4879"/>
                </a:moveTo>
                <a:cubicBezTo>
                  <a:pt x="23282" y="4879"/>
                  <a:pt x="23172" y="5146"/>
                  <a:pt x="23329" y="5299"/>
                </a:cubicBezTo>
                <a:cubicBezTo>
                  <a:pt x="23379" y="5350"/>
                  <a:pt x="23441" y="5373"/>
                  <a:pt x="23501" y="5373"/>
                </a:cubicBezTo>
                <a:cubicBezTo>
                  <a:pt x="23627" y="5373"/>
                  <a:pt x="23749" y="5275"/>
                  <a:pt x="23749" y="5127"/>
                </a:cubicBezTo>
                <a:cubicBezTo>
                  <a:pt x="23749" y="4989"/>
                  <a:pt x="23639" y="4879"/>
                  <a:pt x="23501" y="4879"/>
                </a:cubicBezTo>
                <a:close/>
                <a:moveTo>
                  <a:pt x="24720" y="4879"/>
                </a:moveTo>
                <a:cubicBezTo>
                  <a:pt x="24501" y="4879"/>
                  <a:pt x="24391" y="5146"/>
                  <a:pt x="24548" y="5299"/>
                </a:cubicBezTo>
                <a:cubicBezTo>
                  <a:pt x="24598" y="5350"/>
                  <a:pt x="24660" y="5373"/>
                  <a:pt x="24720" y="5373"/>
                </a:cubicBezTo>
                <a:cubicBezTo>
                  <a:pt x="24847" y="5373"/>
                  <a:pt x="24968" y="5275"/>
                  <a:pt x="24968" y="5127"/>
                </a:cubicBezTo>
                <a:cubicBezTo>
                  <a:pt x="24968" y="4989"/>
                  <a:pt x="24858" y="4879"/>
                  <a:pt x="24720" y="4879"/>
                </a:cubicBezTo>
                <a:close/>
                <a:moveTo>
                  <a:pt x="25942" y="4879"/>
                </a:moveTo>
                <a:cubicBezTo>
                  <a:pt x="25720" y="4879"/>
                  <a:pt x="25610" y="5146"/>
                  <a:pt x="25767" y="5299"/>
                </a:cubicBezTo>
                <a:cubicBezTo>
                  <a:pt x="25817" y="5350"/>
                  <a:pt x="25879" y="5373"/>
                  <a:pt x="25940" y="5373"/>
                </a:cubicBezTo>
                <a:cubicBezTo>
                  <a:pt x="26066" y="5373"/>
                  <a:pt x="26187" y="5275"/>
                  <a:pt x="26187" y="5127"/>
                </a:cubicBezTo>
                <a:cubicBezTo>
                  <a:pt x="26187" y="4989"/>
                  <a:pt x="26077" y="4879"/>
                  <a:pt x="25942" y="4879"/>
                </a:cubicBezTo>
                <a:close/>
                <a:moveTo>
                  <a:pt x="27161" y="4879"/>
                </a:moveTo>
                <a:cubicBezTo>
                  <a:pt x="26942" y="4879"/>
                  <a:pt x="26829" y="5146"/>
                  <a:pt x="26986" y="5299"/>
                </a:cubicBezTo>
                <a:cubicBezTo>
                  <a:pt x="27037" y="5350"/>
                  <a:pt x="27099" y="5373"/>
                  <a:pt x="27160" y="5373"/>
                </a:cubicBezTo>
                <a:cubicBezTo>
                  <a:pt x="27286" y="5373"/>
                  <a:pt x="27406" y="5275"/>
                  <a:pt x="27406" y="5127"/>
                </a:cubicBezTo>
                <a:cubicBezTo>
                  <a:pt x="27406" y="4989"/>
                  <a:pt x="27296" y="4879"/>
                  <a:pt x="27161" y="4879"/>
                </a:cubicBezTo>
                <a:close/>
                <a:moveTo>
                  <a:pt x="28381" y="4879"/>
                </a:moveTo>
                <a:cubicBezTo>
                  <a:pt x="28161" y="4879"/>
                  <a:pt x="28051" y="5146"/>
                  <a:pt x="28205" y="5299"/>
                </a:cubicBezTo>
                <a:cubicBezTo>
                  <a:pt x="28256" y="5350"/>
                  <a:pt x="28319" y="5373"/>
                  <a:pt x="28380" y="5373"/>
                </a:cubicBezTo>
                <a:cubicBezTo>
                  <a:pt x="28507" y="5373"/>
                  <a:pt x="28628" y="5275"/>
                  <a:pt x="28628" y="5127"/>
                </a:cubicBezTo>
                <a:cubicBezTo>
                  <a:pt x="28628" y="4989"/>
                  <a:pt x="28515" y="4879"/>
                  <a:pt x="28381" y="4879"/>
                </a:cubicBezTo>
                <a:close/>
                <a:moveTo>
                  <a:pt x="1552" y="6098"/>
                </a:moveTo>
                <a:cubicBezTo>
                  <a:pt x="1508" y="6098"/>
                  <a:pt x="1464" y="6111"/>
                  <a:pt x="1427" y="6133"/>
                </a:cubicBezTo>
                <a:cubicBezTo>
                  <a:pt x="1408" y="6261"/>
                  <a:pt x="1392" y="6393"/>
                  <a:pt x="1380" y="6522"/>
                </a:cubicBezTo>
                <a:cubicBezTo>
                  <a:pt x="1428" y="6569"/>
                  <a:pt x="1490" y="6592"/>
                  <a:pt x="1551" y="6592"/>
                </a:cubicBezTo>
                <a:cubicBezTo>
                  <a:pt x="1647" y="6592"/>
                  <a:pt x="1741" y="6536"/>
                  <a:pt x="1781" y="6437"/>
                </a:cubicBezTo>
                <a:cubicBezTo>
                  <a:pt x="1847" y="6277"/>
                  <a:pt x="1727" y="6098"/>
                  <a:pt x="1552" y="6098"/>
                </a:cubicBezTo>
                <a:close/>
                <a:moveTo>
                  <a:pt x="2771" y="6098"/>
                </a:moveTo>
                <a:cubicBezTo>
                  <a:pt x="2552" y="6098"/>
                  <a:pt x="2442" y="6365"/>
                  <a:pt x="2596" y="6518"/>
                </a:cubicBezTo>
                <a:cubicBezTo>
                  <a:pt x="2647" y="6569"/>
                  <a:pt x="2709" y="6592"/>
                  <a:pt x="2770" y="6592"/>
                </a:cubicBezTo>
                <a:cubicBezTo>
                  <a:pt x="2896" y="6592"/>
                  <a:pt x="3017" y="6494"/>
                  <a:pt x="3019" y="6346"/>
                </a:cubicBezTo>
                <a:cubicBezTo>
                  <a:pt x="3019" y="6208"/>
                  <a:pt x="2906" y="6098"/>
                  <a:pt x="2771" y="6098"/>
                </a:cubicBezTo>
                <a:close/>
                <a:moveTo>
                  <a:pt x="3990" y="6098"/>
                </a:moveTo>
                <a:cubicBezTo>
                  <a:pt x="3771" y="6098"/>
                  <a:pt x="3661" y="6365"/>
                  <a:pt x="3815" y="6518"/>
                </a:cubicBezTo>
                <a:cubicBezTo>
                  <a:pt x="3866" y="6569"/>
                  <a:pt x="3928" y="6592"/>
                  <a:pt x="3989" y="6592"/>
                </a:cubicBezTo>
                <a:cubicBezTo>
                  <a:pt x="4116" y="6592"/>
                  <a:pt x="4238" y="6494"/>
                  <a:pt x="4238" y="6346"/>
                </a:cubicBezTo>
                <a:cubicBezTo>
                  <a:pt x="4238" y="6208"/>
                  <a:pt x="4125" y="6098"/>
                  <a:pt x="3990" y="6098"/>
                </a:cubicBezTo>
                <a:close/>
                <a:moveTo>
                  <a:pt x="5209" y="6098"/>
                </a:moveTo>
                <a:cubicBezTo>
                  <a:pt x="4990" y="6098"/>
                  <a:pt x="4880" y="6365"/>
                  <a:pt x="5034" y="6518"/>
                </a:cubicBezTo>
                <a:cubicBezTo>
                  <a:pt x="5085" y="6569"/>
                  <a:pt x="5147" y="6592"/>
                  <a:pt x="5208" y="6592"/>
                </a:cubicBezTo>
                <a:cubicBezTo>
                  <a:pt x="5335" y="6592"/>
                  <a:pt x="5457" y="6494"/>
                  <a:pt x="5457" y="6346"/>
                </a:cubicBezTo>
                <a:cubicBezTo>
                  <a:pt x="5457" y="6208"/>
                  <a:pt x="5347" y="6098"/>
                  <a:pt x="5209" y="6098"/>
                </a:cubicBezTo>
                <a:close/>
                <a:moveTo>
                  <a:pt x="6428" y="6098"/>
                </a:moveTo>
                <a:cubicBezTo>
                  <a:pt x="6209" y="6098"/>
                  <a:pt x="6099" y="6365"/>
                  <a:pt x="6256" y="6518"/>
                </a:cubicBezTo>
                <a:cubicBezTo>
                  <a:pt x="6306" y="6569"/>
                  <a:pt x="6368" y="6592"/>
                  <a:pt x="6428" y="6592"/>
                </a:cubicBezTo>
                <a:cubicBezTo>
                  <a:pt x="6554" y="6592"/>
                  <a:pt x="6676" y="6494"/>
                  <a:pt x="6676" y="6346"/>
                </a:cubicBezTo>
                <a:cubicBezTo>
                  <a:pt x="6676" y="6208"/>
                  <a:pt x="6566" y="6098"/>
                  <a:pt x="6428" y="6098"/>
                </a:cubicBezTo>
                <a:close/>
                <a:moveTo>
                  <a:pt x="7647" y="6098"/>
                </a:moveTo>
                <a:cubicBezTo>
                  <a:pt x="7428" y="6098"/>
                  <a:pt x="7318" y="6365"/>
                  <a:pt x="7475" y="6518"/>
                </a:cubicBezTo>
                <a:cubicBezTo>
                  <a:pt x="7525" y="6569"/>
                  <a:pt x="7587" y="6592"/>
                  <a:pt x="7647" y="6592"/>
                </a:cubicBezTo>
                <a:cubicBezTo>
                  <a:pt x="7774" y="6592"/>
                  <a:pt x="7895" y="6494"/>
                  <a:pt x="7895" y="6346"/>
                </a:cubicBezTo>
                <a:cubicBezTo>
                  <a:pt x="7895" y="6208"/>
                  <a:pt x="7785" y="6098"/>
                  <a:pt x="7647" y="6098"/>
                </a:cubicBezTo>
                <a:close/>
                <a:moveTo>
                  <a:pt x="8869" y="6098"/>
                </a:moveTo>
                <a:cubicBezTo>
                  <a:pt x="8647" y="6098"/>
                  <a:pt x="8537" y="6365"/>
                  <a:pt x="8694" y="6518"/>
                </a:cubicBezTo>
                <a:cubicBezTo>
                  <a:pt x="8744" y="6569"/>
                  <a:pt x="8806" y="6592"/>
                  <a:pt x="8867" y="6592"/>
                </a:cubicBezTo>
                <a:cubicBezTo>
                  <a:pt x="8993" y="6592"/>
                  <a:pt x="9114" y="6494"/>
                  <a:pt x="9114" y="6346"/>
                </a:cubicBezTo>
                <a:cubicBezTo>
                  <a:pt x="9114" y="6208"/>
                  <a:pt x="9004" y="6098"/>
                  <a:pt x="8869" y="6098"/>
                </a:cubicBezTo>
                <a:close/>
                <a:moveTo>
                  <a:pt x="10088" y="6098"/>
                </a:moveTo>
                <a:cubicBezTo>
                  <a:pt x="9866" y="6098"/>
                  <a:pt x="9756" y="6365"/>
                  <a:pt x="9913" y="6518"/>
                </a:cubicBezTo>
                <a:cubicBezTo>
                  <a:pt x="9964" y="6569"/>
                  <a:pt x="10026" y="6592"/>
                  <a:pt x="10087" y="6592"/>
                </a:cubicBezTo>
                <a:cubicBezTo>
                  <a:pt x="10213" y="6592"/>
                  <a:pt x="10333" y="6494"/>
                  <a:pt x="10333" y="6346"/>
                </a:cubicBezTo>
                <a:cubicBezTo>
                  <a:pt x="10333" y="6208"/>
                  <a:pt x="10223" y="6098"/>
                  <a:pt x="10088" y="6098"/>
                </a:cubicBezTo>
                <a:close/>
                <a:moveTo>
                  <a:pt x="11308" y="6098"/>
                </a:moveTo>
                <a:cubicBezTo>
                  <a:pt x="11088" y="6098"/>
                  <a:pt x="10978" y="6365"/>
                  <a:pt x="11132" y="6518"/>
                </a:cubicBezTo>
                <a:cubicBezTo>
                  <a:pt x="11183" y="6569"/>
                  <a:pt x="11245" y="6592"/>
                  <a:pt x="11306" y="6592"/>
                </a:cubicBezTo>
                <a:cubicBezTo>
                  <a:pt x="11432" y="6592"/>
                  <a:pt x="11553" y="6494"/>
                  <a:pt x="11555" y="6346"/>
                </a:cubicBezTo>
                <a:cubicBezTo>
                  <a:pt x="11555" y="6208"/>
                  <a:pt x="11442" y="6098"/>
                  <a:pt x="11308" y="6098"/>
                </a:cubicBezTo>
                <a:close/>
                <a:moveTo>
                  <a:pt x="12527" y="6098"/>
                </a:moveTo>
                <a:cubicBezTo>
                  <a:pt x="12307" y="6098"/>
                  <a:pt x="12198" y="6365"/>
                  <a:pt x="12351" y="6518"/>
                </a:cubicBezTo>
                <a:cubicBezTo>
                  <a:pt x="12402" y="6569"/>
                  <a:pt x="12465" y="6592"/>
                  <a:pt x="12526" y="6592"/>
                </a:cubicBezTo>
                <a:cubicBezTo>
                  <a:pt x="12653" y="6592"/>
                  <a:pt x="12774" y="6494"/>
                  <a:pt x="12774" y="6346"/>
                </a:cubicBezTo>
                <a:cubicBezTo>
                  <a:pt x="12774" y="6208"/>
                  <a:pt x="12661" y="6098"/>
                  <a:pt x="12527" y="6098"/>
                </a:cubicBezTo>
                <a:close/>
                <a:moveTo>
                  <a:pt x="13746" y="6098"/>
                </a:moveTo>
                <a:cubicBezTo>
                  <a:pt x="13526" y="6098"/>
                  <a:pt x="13417" y="6365"/>
                  <a:pt x="13570" y="6518"/>
                </a:cubicBezTo>
                <a:cubicBezTo>
                  <a:pt x="13621" y="6569"/>
                  <a:pt x="13684" y="6592"/>
                  <a:pt x="13745" y="6592"/>
                </a:cubicBezTo>
                <a:cubicBezTo>
                  <a:pt x="13872" y="6592"/>
                  <a:pt x="13993" y="6494"/>
                  <a:pt x="13993" y="6346"/>
                </a:cubicBezTo>
                <a:cubicBezTo>
                  <a:pt x="13993" y="6208"/>
                  <a:pt x="13884" y="6098"/>
                  <a:pt x="13746" y="6098"/>
                </a:cubicBezTo>
                <a:close/>
                <a:moveTo>
                  <a:pt x="14965" y="6098"/>
                </a:moveTo>
                <a:cubicBezTo>
                  <a:pt x="14745" y="6098"/>
                  <a:pt x="14636" y="6365"/>
                  <a:pt x="14792" y="6518"/>
                </a:cubicBezTo>
                <a:cubicBezTo>
                  <a:pt x="14842" y="6569"/>
                  <a:pt x="14904" y="6592"/>
                  <a:pt x="14965" y="6592"/>
                </a:cubicBezTo>
                <a:cubicBezTo>
                  <a:pt x="15091" y="6592"/>
                  <a:pt x="15212" y="6494"/>
                  <a:pt x="15212" y="6346"/>
                </a:cubicBezTo>
                <a:cubicBezTo>
                  <a:pt x="15212" y="6208"/>
                  <a:pt x="15103" y="6098"/>
                  <a:pt x="14965" y="6098"/>
                </a:cubicBezTo>
                <a:close/>
                <a:moveTo>
                  <a:pt x="16184" y="6098"/>
                </a:moveTo>
                <a:cubicBezTo>
                  <a:pt x="15964" y="6098"/>
                  <a:pt x="15855" y="6365"/>
                  <a:pt x="16011" y="6518"/>
                </a:cubicBezTo>
                <a:cubicBezTo>
                  <a:pt x="16061" y="6569"/>
                  <a:pt x="16123" y="6592"/>
                  <a:pt x="16184" y="6592"/>
                </a:cubicBezTo>
                <a:cubicBezTo>
                  <a:pt x="16310" y="6592"/>
                  <a:pt x="16431" y="6494"/>
                  <a:pt x="16431" y="6346"/>
                </a:cubicBezTo>
                <a:cubicBezTo>
                  <a:pt x="16431" y="6208"/>
                  <a:pt x="16322" y="6098"/>
                  <a:pt x="16184" y="6098"/>
                </a:cubicBezTo>
                <a:close/>
                <a:moveTo>
                  <a:pt x="17406" y="6098"/>
                </a:moveTo>
                <a:cubicBezTo>
                  <a:pt x="17183" y="6098"/>
                  <a:pt x="17074" y="6365"/>
                  <a:pt x="17230" y="6518"/>
                </a:cubicBezTo>
                <a:cubicBezTo>
                  <a:pt x="17280" y="6569"/>
                  <a:pt x="17342" y="6592"/>
                  <a:pt x="17403" y="6592"/>
                </a:cubicBezTo>
                <a:cubicBezTo>
                  <a:pt x="17529" y="6592"/>
                  <a:pt x="17650" y="6494"/>
                  <a:pt x="17650" y="6346"/>
                </a:cubicBezTo>
                <a:cubicBezTo>
                  <a:pt x="17650" y="6208"/>
                  <a:pt x="17541" y="6098"/>
                  <a:pt x="17406" y="6098"/>
                </a:cubicBezTo>
                <a:close/>
                <a:moveTo>
                  <a:pt x="18625" y="6098"/>
                </a:moveTo>
                <a:cubicBezTo>
                  <a:pt x="18402" y="6098"/>
                  <a:pt x="18293" y="6365"/>
                  <a:pt x="18449" y="6518"/>
                </a:cubicBezTo>
                <a:cubicBezTo>
                  <a:pt x="18500" y="6569"/>
                  <a:pt x="18563" y="6592"/>
                  <a:pt x="18623" y="6592"/>
                </a:cubicBezTo>
                <a:cubicBezTo>
                  <a:pt x="18750" y="6592"/>
                  <a:pt x="18869" y="6494"/>
                  <a:pt x="18869" y="6346"/>
                </a:cubicBezTo>
                <a:cubicBezTo>
                  <a:pt x="18869" y="6208"/>
                  <a:pt x="18760" y="6098"/>
                  <a:pt x="18625" y="6098"/>
                </a:cubicBezTo>
                <a:close/>
                <a:moveTo>
                  <a:pt x="19844" y="6098"/>
                </a:moveTo>
                <a:cubicBezTo>
                  <a:pt x="19625" y="6098"/>
                  <a:pt x="19515" y="6365"/>
                  <a:pt x="19669" y="6518"/>
                </a:cubicBezTo>
                <a:cubicBezTo>
                  <a:pt x="19720" y="6569"/>
                  <a:pt x="19782" y="6592"/>
                  <a:pt x="19843" y="6592"/>
                </a:cubicBezTo>
                <a:cubicBezTo>
                  <a:pt x="19970" y="6592"/>
                  <a:pt x="20092" y="6494"/>
                  <a:pt x="20092" y="6346"/>
                </a:cubicBezTo>
                <a:cubicBezTo>
                  <a:pt x="20092" y="6208"/>
                  <a:pt x="19979" y="6098"/>
                  <a:pt x="19844" y="6098"/>
                </a:cubicBezTo>
                <a:close/>
                <a:moveTo>
                  <a:pt x="21063" y="6098"/>
                </a:moveTo>
                <a:cubicBezTo>
                  <a:pt x="20844" y="6098"/>
                  <a:pt x="20734" y="6365"/>
                  <a:pt x="20888" y="6518"/>
                </a:cubicBezTo>
                <a:cubicBezTo>
                  <a:pt x="20939" y="6569"/>
                  <a:pt x="21001" y="6592"/>
                  <a:pt x="21062" y="6592"/>
                </a:cubicBezTo>
                <a:cubicBezTo>
                  <a:pt x="21189" y="6592"/>
                  <a:pt x="21311" y="6494"/>
                  <a:pt x="21311" y="6346"/>
                </a:cubicBezTo>
                <a:cubicBezTo>
                  <a:pt x="21311" y="6208"/>
                  <a:pt x="21198" y="6098"/>
                  <a:pt x="21063" y="6098"/>
                </a:cubicBezTo>
                <a:close/>
                <a:moveTo>
                  <a:pt x="22282" y="6098"/>
                </a:moveTo>
                <a:cubicBezTo>
                  <a:pt x="22063" y="6098"/>
                  <a:pt x="21953" y="6365"/>
                  <a:pt x="22107" y="6518"/>
                </a:cubicBezTo>
                <a:cubicBezTo>
                  <a:pt x="22158" y="6569"/>
                  <a:pt x="22220" y="6592"/>
                  <a:pt x="22281" y="6592"/>
                </a:cubicBezTo>
                <a:cubicBezTo>
                  <a:pt x="22408" y="6592"/>
                  <a:pt x="22530" y="6494"/>
                  <a:pt x="22530" y="6346"/>
                </a:cubicBezTo>
                <a:cubicBezTo>
                  <a:pt x="22530" y="6208"/>
                  <a:pt x="22420" y="6098"/>
                  <a:pt x="22282" y="6098"/>
                </a:cubicBezTo>
                <a:close/>
                <a:moveTo>
                  <a:pt x="23501" y="6098"/>
                </a:moveTo>
                <a:cubicBezTo>
                  <a:pt x="23282" y="6098"/>
                  <a:pt x="23172" y="6365"/>
                  <a:pt x="23329" y="6518"/>
                </a:cubicBezTo>
                <a:cubicBezTo>
                  <a:pt x="23379" y="6569"/>
                  <a:pt x="23441" y="6592"/>
                  <a:pt x="23501" y="6592"/>
                </a:cubicBezTo>
                <a:cubicBezTo>
                  <a:pt x="23627" y="6592"/>
                  <a:pt x="23749" y="6494"/>
                  <a:pt x="23749" y="6346"/>
                </a:cubicBezTo>
                <a:cubicBezTo>
                  <a:pt x="23749" y="6208"/>
                  <a:pt x="23639" y="6098"/>
                  <a:pt x="23501" y="6098"/>
                </a:cubicBezTo>
                <a:close/>
                <a:moveTo>
                  <a:pt x="24720" y="6098"/>
                </a:moveTo>
                <a:cubicBezTo>
                  <a:pt x="24501" y="6098"/>
                  <a:pt x="24391" y="6365"/>
                  <a:pt x="24548" y="6518"/>
                </a:cubicBezTo>
                <a:cubicBezTo>
                  <a:pt x="24598" y="6569"/>
                  <a:pt x="24660" y="6592"/>
                  <a:pt x="24720" y="6592"/>
                </a:cubicBezTo>
                <a:cubicBezTo>
                  <a:pt x="24847" y="6592"/>
                  <a:pt x="24968" y="6494"/>
                  <a:pt x="24968" y="6346"/>
                </a:cubicBezTo>
                <a:cubicBezTo>
                  <a:pt x="24968" y="6208"/>
                  <a:pt x="24858" y="6098"/>
                  <a:pt x="24720" y="6098"/>
                </a:cubicBezTo>
                <a:close/>
                <a:moveTo>
                  <a:pt x="25942" y="6098"/>
                </a:moveTo>
                <a:cubicBezTo>
                  <a:pt x="25720" y="6098"/>
                  <a:pt x="25610" y="6365"/>
                  <a:pt x="25767" y="6518"/>
                </a:cubicBezTo>
                <a:cubicBezTo>
                  <a:pt x="25817" y="6569"/>
                  <a:pt x="25879" y="6592"/>
                  <a:pt x="25940" y="6592"/>
                </a:cubicBezTo>
                <a:cubicBezTo>
                  <a:pt x="26066" y="6592"/>
                  <a:pt x="26187" y="6494"/>
                  <a:pt x="26187" y="6346"/>
                </a:cubicBezTo>
                <a:cubicBezTo>
                  <a:pt x="26187" y="6208"/>
                  <a:pt x="26077" y="6098"/>
                  <a:pt x="25942" y="6098"/>
                </a:cubicBezTo>
                <a:close/>
                <a:moveTo>
                  <a:pt x="27161" y="6098"/>
                </a:moveTo>
                <a:cubicBezTo>
                  <a:pt x="26942" y="6098"/>
                  <a:pt x="26832" y="6365"/>
                  <a:pt x="26986" y="6518"/>
                </a:cubicBezTo>
                <a:cubicBezTo>
                  <a:pt x="27037" y="6569"/>
                  <a:pt x="27099" y="6592"/>
                  <a:pt x="27160" y="6592"/>
                </a:cubicBezTo>
                <a:cubicBezTo>
                  <a:pt x="27286" y="6592"/>
                  <a:pt x="27406" y="6494"/>
                  <a:pt x="27406" y="6346"/>
                </a:cubicBezTo>
                <a:cubicBezTo>
                  <a:pt x="27406" y="6208"/>
                  <a:pt x="27296" y="6098"/>
                  <a:pt x="27161" y="6098"/>
                </a:cubicBezTo>
                <a:close/>
                <a:moveTo>
                  <a:pt x="28381" y="6098"/>
                </a:moveTo>
                <a:cubicBezTo>
                  <a:pt x="28161" y="6098"/>
                  <a:pt x="28051" y="6365"/>
                  <a:pt x="28205" y="6518"/>
                </a:cubicBezTo>
                <a:cubicBezTo>
                  <a:pt x="28256" y="6569"/>
                  <a:pt x="28319" y="6592"/>
                  <a:pt x="28380" y="6592"/>
                </a:cubicBezTo>
                <a:cubicBezTo>
                  <a:pt x="28507" y="6592"/>
                  <a:pt x="28628" y="6494"/>
                  <a:pt x="28628" y="6346"/>
                </a:cubicBezTo>
                <a:cubicBezTo>
                  <a:pt x="28628" y="6208"/>
                  <a:pt x="28515" y="6098"/>
                  <a:pt x="28381" y="6098"/>
                </a:cubicBezTo>
                <a:close/>
                <a:moveTo>
                  <a:pt x="14963" y="7319"/>
                </a:moveTo>
                <a:cubicBezTo>
                  <a:pt x="14863" y="7319"/>
                  <a:pt x="14768" y="7381"/>
                  <a:pt x="14733" y="7484"/>
                </a:cubicBezTo>
                <a:cubicBezTo>
                  <a:pt x="14846" y="7430"/>
                  <a:pt x="14958" y="7380"/>
                  <a:pt x="15068" y="7343"/>
                </a:cubicBezTo>
                <a:cubicBezTo>
                  <a:pt x="15034" y="7326"/>
                  <a:pt x="14998" y="7319"/>
                  <a:pt x="14963" y="7319"/>
                </a:cubicBezTo>
                <a:close/>
                <a:moveTo>
                  <a:pt x="1552" y="7318"/>
                </a:moveTo>
                <a:cubicBezTo>
                  <a:pt x="1480" y="7318"/>
                  <a:pt x="1411" y="7349"/>
                  <a:pt x="1364" y="7402"/>
                </a:cubicBezTo>
                <a:cubicBezTo>
                  <a:pt x="1373" y="7521"/>
                  <a:pt x="1383" y="7640"/>
                  <a:pt x="1398" y="7759"/>
                </a:cubicBezTo>
                <a:cubicBezTo>
                  <a:pt x="1444" y="7794"/>
                  <a:pt x="1497" y="7811"/>
                  <a:pt x="1549" y="7811"/>
                </a:cubicBezTo>
                <a:cubicBezTo>
                  <a:pt x="1651" y="7811"/>
                  <a:pt x="1749" y="7749"/>
                  <a:pt x="1784" y="7643"/>
                </a:cubicBezTo>
                <a:cubicBezTo>
                  <a:pt x="1840" y="7484"/>
                  <a:pt x="1721" y="7318"/>
                  <a:pt x="1552" y="7318"/>
                </a:cubicBezTo>
                <a:close/>
                <a:moveTo>
                  <a:pt x="28381" y="7318"/>
                </a:moveTo>
                <a:cubicBezTo>
                  <a:pt x="28233" y="7318"/>
                  <a:pt x="28117" y="7443"/>
                  <a:pt x="28133" y="7590"/>
                </a:cubicBezTo>
                <a:cubicBezTo>
                  <a:pt x="28144" y="7717"/>
                  <a:pt x="28252" y="7812"/>
                  <a:pt x="28376" y="7812"/>
                </a:cubicBezTo>
                <a:cubicBezTo>
                  <a:pt x="28393" y="7812"/>
                  <a:pt x="28410" y="7810"/>
                  <a:pt x="28428" y="7806"/>
                </a:cubicBezTo>
                <a:cubicBezTo>
                  <a:pt x="28468" y="7784"/>
                  <a:pt x="28509" y="7766"/>
                  <a:pt x="28550" y="7744"/>
                </a:cubicBezTo>
                <a:cubicBezTo>
                  <a:pt x="28713" y="7590"/>
                  <a:pt x="28603" y="7318"/>
                  <a:pt x="28381" y="7318"/>
                </a:cubicBezTo>
                <a:close/>
                <a:moveTo>
                  <a:pt x="2771" y="7318"/>
                </a:moveTo>
                <a:cubicBezTo>
                  <a:pt x="2552" y="7318"/>
                  <a:pt x="2442" y="7584"/>
                  <a:pt x="2596" y="7741"/>
                </a:cubicBezTo>
                <a:cubicBezTo>
                  <a:pt x="2646" y="7790"/>
                  <a:pt x="2708" y="7812"/>
                  <a:pt x="2768" y="7812"/>
                </a:cubicBezTo>
                <a:cubicBezTo>
                  <a:pt x="2896" y="7812"/>
                  <a:pt x="3019" y="7714"/>
                  <a:pt x="3019" y="7565"/>
                </a:cubicBezTo>
                <a:cubicBezTo>
                  <a:pt x="3019" y="7427"/>
                  <a:pt x="2906" y="7318"/>
                  <a:pt x="2771" y="7318"/>
                </a:cubicBezTo>
                <a:close/>
                <a:moveTo>
                  <a:pt x="3990" y="7318"/>
                </a:moveTo>
                <a:cubicBezTo>
                  <a:pt x="3771" y="7318"/>
                  <a:pt x="3661" y="7584"/>
                  <a:pt x="3815" y="7741"/>
                </a:cubicBezTo>
                <a:cubicBezTo>
                  <a:pt x="3865" y="7790"/>
                  <a:pt x="3927" y="7812"/>
                  <a:pt x="3987" y="7812"/>
                </a:cubicBezTo>
                <a:cubicBezTo>
                  <a:pt x="4115" y="7812"/>
                  <a:pt x="4238" y="7714"/>
                  <a:pt x="4238" y="7565"/>
                </a:cubicBezTo>
                <a:cubicBezTo>
                  <a:pt x="4238" y="7427"/>
                  <a:pt x="4125" y="7318"/>
                  <a:pt x="3990" y="7318"/>
                </a:cubicBezTo>
                <a:close/>
                <a:moveTo>
                  <a:pt x="5209" y="7318"/>
                </a:moveTo>
                <a:cubicBezTo>
                  <a:pt x="4990" y="7318"/>
                  <a:pt x="4880" y="7584"/>
                  <a:pt x="5034" y="7741"/>
                </a:cubicBezTo>
                <a:cubicBezTo>
                  <a:pt x="5084" y="7790"/>
                  <a:pt x="5146" y="7812"/>
                  <a:pt x="5207" y="7812"/>
                </a:cubicBezTo>
                <a:cubicBezTo>
                  <a:pt x="5334" y="7812"/>
                  <a:pt x="5457" y="7714"/>
                  <a:pt x="5457" y="7565"/>
                </a:cubicBezTo>
                <a:cubicBezTo>
                  <a:pt x="5457" y="7427"/>
                  <a:pt x="5347" y="7318"/>
                  <a:pt x="5209" y="7318"/>
                </a:cubicBezTo>
                <a:close/>
                <a:moveTo>
                  <a:pt x="6428" y="7318"/>
                </a:moveTo>
                <a:cubicBezTo>
                  <a:pt x="6209" y="7318"/>
                  <a:pt x="6099" y="7584"/>
                  <a:pt x="6256" y="7741"/>
                </a:cubicBezTo>
                <a:cubicBezTo>
                  <a:pt x="6305" y="7790"/>
                  <a:pt x="6366" y="7812"/>
                  <a:pt x="6427" y="7812"/>
                </a:cubicBezTo>
                <a:cubicBezTo>
                  <a:pt x="6553" y="7812"/>
                  <a:pt x="6676" y="7714"/>
                  <a:pt x="6676" y="7565"/>
                </a:cubicBezTo>
                <a:cubicBezTo>
                  <a:pt x="6676" y="7427"/>
                  <a:pt x="6566" y="7318"/>
                  <a:pt x="6428" y="7318"/>
                </a:cubicBezTo>
                <a:close/>
                <a:moveTo>
                  <a:pt x="7647" y="7318"/>
                </a:moveTo>
                <a:cubicBezTo>
                  <a:pt x="7428" y="7318"/>
                  <a:pt x="7318" y="7584"/>
                  <a:pt x="7475" y="7741"/>
                </a:cubicBezTo>
                <a:cubicBezTo>
                  <a:pt x="7524" y="7790"/>
                  <a:pt x="7585" y="7812"/>
                  <a:pt x="7646" y="7812"/>
                </a:cubicBezTo>
                <a:cubicBezTo>
                  <a:pt x="7772" y="7812"/>
                  <a:pt x="7895" y="7714"/>
                  <a:pt x="7895" y="7565"/>
                </a:cubicBezTo>
                <a:cubicBezTo>
                  <a:pt x="7895" y="7427"/>
                  <a:pt x="7785" y="7318"/>
                  <a:pt x="7647" y="7318"/>
                </a:cubicBezTo>
                <a:close/>
                <a:moveTo>
                  <a:pt x="8869" y="7318"/>
                </a:moveTo>
                <a:cubicBezTo>
                  <a:pt x="8647" y="7318"/>
                  <a:pt x="8537" y="7584"/>
                  <a:pt x="8694" y="7741"/>
                </a:cubicBezTo>
                <a:cubicBezTo>
                  <a:pt x="8743" y="7790"/>
                  <a:pt x="8804" y="7812"/>
                  <a:pt x="8865" y="7812"/>
                </a:cubicBezTo>
                <a:cubicBezTo>
                  <a:pt x="8991" y="7812"/>
                  <a:pt x="9114" y="7714"/>
                  <a:pt x="9114" y="7565"/>
                </a:cubicBezTo>
                <a:cubicBezTo>
                  <a:pt x="9114" y="7427"/>
                  <a:pt x="9004" y="7318"/>
                  <a:pt x="8869" y="7318"/>
                </a:cubicBezTo>
                <a:close/>
                <a:moveTo>
                  <a:pt x="10088" y="7318"/>
                </a:moveTo>
                <a:cubicBezTo>
                  <a:pt x="9866" y="7318"/>
                  <a:pt x="9756" y="7584"/>
                  <a:pt x="9913" y="7741"/>
                </a:cubicBezTo>
                <a:cubicBezTo>
                  <a:pt x="9963" y="7790"/>
                  <a:pt x="10025" y="7812"/>
                  <a:pt x="10085" y="7812"/>
                </a:cubicBezTo>
                <a:cubicBezTo>
                  <a:pt x="10212" y="7812"/>
                  <a:pt x="10333" y="7714"/>
                  <a:pt x="10333" y="7565"/>
                </a:cubicBezTo>
                <a:cubicBezTo>
                  <a:pt x="10333" y="7427"/>
                  <a:pt x="10223" y="7318"/>
                  <a:pt x="10088" y="7318"/>
                </a:cubicBezTo>
                <a:close/>
                <a:moveTo>
                  <a:pt x="11308" y="7318"/>
                </a:moveTo>
                <a:cubicBezTo>
                  <a:pt x="11088" y="7318"/>
                  <a:pt x="10975" y="7584"/>
                  <a:pt x="11132" y="7741"/>
                </a:cubicBezTo>
                <a:cubicBezTo>
                  <a:pt x="11182" y="7790"/>
                  <a:pt x="11244" y="7812"/>
                  <a:pt x="11305" y="7812"/>
                </a:cubicBezTo>
                <a:cubicBezTo>
                  <a:pt x="11433" y="7812"/>
                  <a:pt x="11555" y="7714"/>
                  <a:pt x="11555" y="7565"/>
                </a:cubicBezTo>
                <a:cubicBezTo>
                  <a:pt x="11555" y="7427"/>
                  <a:pt x="11442" y="7318"/>
                  <a:pt x="11308" y="7318"/>
                </a:cubicBezTo>
                <a:close/>
                <a:moveTo>
                  <a:pt x="12527" y="7318"/>
                </a:moveTo>
                <a:cubicBezTo>
                  <a:pt x="12307" y="7318"/>
                  <a:pt x="12198" y="7584"/>
                  <a:pt x="12351" y="7741"/>
                </a:cubicBezTo>
                <a:cubicBezTo>
                  <a:pt x="12402" y="7790"/>
                  <a:pt x="12463" y="7812"/>
                  <a:pt x="12524" y="7812"/>
                </a:cubicBezTo>
                <a:cubicBezTo>
                  <a:pt x="12652" y="7812"/>
                  <a:pt x="12774" y="7714"/>
                  <a:pt x="12774" y="7565"/>
                </a:cubicBezTo>
                <a:cubicBezTo>
                  <a:pt x="12774" y="7427"/>
                  <a:pt x="12661" y="7318"/>
                  <a:pt x="12527" y="7318"/>
                </a:cubicBezTo>
                <a:close/>
                <a:moveTo>
                  <a:pt x="13746" y="7318"/>
                </a:moveTo>
                <a:cubicBezTo>
                  <a:pt x="13526" y="7318"/>
                  <a:pt x="13417" y="7584"/>
                  <a:pt x="13570" y="7741"/>
                </a:cubicBezTo>
                <a:cubicBezTo>
                  <a:pt x="13621" y="7790"/>
                  <a:pt x="13682" y="7812"/>
                  <a:pt x="13743" y="7812"/>
                </a:cubicBezTo>
                <a:cubicBezTo>
                  <a:pt x="13871" y="7812"/>
                  <a:pt x="13993" y="7714"/>
                  <a:pt x="13993" y="7565"/>
                </a:cubicBezTo>
                <a:cubicBezTo>
                  <a:pt x="13993" y="7427"/>
                  <a:pt x="13884" y="7318"/>
                  <a:pt x="13746" y="7318"/>
                </a:cubicBezTo>
                <a:close/>
                <a:moveTo>
                  <a:pt x="17406" y="7318"/>
                </a:moveTo>
                <a:cubicBezTo>
                  <a:pt x="17183" y="7318"/>
                  <a:pt x="17074" y="7584"/>
                  <a:pt x="17230" y="7741"/>
                </a:cubicBezTo>
                <a:cubicBezTo>
                  <a:pt x="17280" y="7790"/>
                  <a:pt x="17341" y="7812"/>
                  <a:pt x="17401" y="7812"/>
                </a:cubicBezTo>
                <a:cubicBezTo>
                  <a:pt x="17528" y="7812"/>
                  <a:pt x="17650" y="7714"/>
                  <a:pt x="17650" y="7565"/>
                </a:cubicBezTo>
                <a:cubicBezTo>
                  <a:pt x="17650" y="7427"/>
                  <a:pt x="17541" y="7318"/>
                  <a:pt x="17406" y="7318"/>
                </a:cubicBezTo>
                <a:close/>
                <a:moveTo>
                  <a:pt x="18625" y="7318"/>
                </a:moveTo>
                <a:cubicBezTo>
                  <a:pt x="18402" y="7318"/>
                  <a:pt x="18293" y="7584"/>
                  <a:pt x="18449" y="7741"/>
                </a:cubicBezTo>
                <a:cubicBezTo>
                  <a:pt x="18500" y="7790"/>
                  <a:pt x="18561" y="7812"/>
                  <a:pt x="18622" y="7812"/>
                </a:cubicBezTo>
                <a:cubicBezTo>
                  <a:pt x="18748" y="7812"/>
                  <a:pt x="18869" y="7714"/>
                  <a:pt x="18869" y="7565"/>
                </a:cubicBezTo>
                <a:cubicBezTo>
                  <a:pt x="18869" y="7427"/>
                  <a:pt x="18760" y="7318"/>
                  <a:pt x="18625" y="7318"/>
                </a:cubicBezTo>
                <a:close/>
                <a:moveTo>
                  <a:pt x="19844" y="7318"/>
                </a:moveTo>
                <a:cubicBezTo>
                  <a:pt x="19625" y="7318"/>
                  <a:pt x="19512" y="7584"/>
                  <a:pt x="19669" y="7741"/>
                </a:cubicBezTo>
                <a:cubicBezTo>
                  <a:pt x="19719" y="7790"/>
                  <a:pt x="19781" y="7812"/>
                  <a:pt x="19841" y="7812"/>
                </a:cubicBezTo>
                <a:cubicBezTo>
                  <a:pt x="19969" y="7812"/>
                  <a:pt x="20092" y="7714"/>
                  <a:pt x="20092" y="7565"/>
                </a:cubicBezTo>
                <a:cubicBezTo>
                  <a:pt x="20092" y="7427"/>
                  <a:pt x="19979" y="7318"/>
                  <a:pt x="19844" y="7318"/>
                </a:cubicBezTo>
                <a:close/>
                <a:moveTo>
                  <a:pt x="21063" y="7318"/>
                </a:moveTo>
                <a:cubicBezTo>
                  <a:pt x="20844" y="7318"/>
                  <a:pt x="20734" y="7584"/>
                  <a:pt x="20888" y="7741"/>
                </a:cubicBezTo>
                <a:cubicBezTo>
                  <a:pt x="20938" y="7790"/>
                  <a:pt x="21000" y="7812"/>
                  <a:pt x="21060" y="7812"/>
                </a:cubicBezTo>
                <a:cubicBezTo>
                  <a:pt x="21188" y="7812"/>
                  <a:pt x="21311" y="7714"/>
                  <a:pt x="21311" y="7565"/>
                </a:cubicBezTo>
                <a:cubicBezTo>
                  <a:pt x="21311" y="7427"/>
                  <a:pt x="21198" y="7318"/>
                  <a:pt x="21063" y="7318"/>
                </a:cubicBezTo>
                <a:close/>
                <a:moveTo>
                  <a:pt x="22282" y="7318"/>
                </a:moveTo>
                <a:cubicBezTo>
                  <a:pt x="22063" y="7318"/>
                  <a:pt x="21953" y="7584"/>
                  <a:pt x="22107" y="7741"/>
                </a:cubicBezTo>
                <a:cubicBezTo>
                  <a:pt x="22157" y="7790"/>
                  <a:pt x="22219" y="7812"/>
                  <a:pt x="22280" y="7812"/>
                </a:cubicBezTo>
                <a:cubicBezTo>
                  <a:pt x="22407" y="7812"/>
                  <a:pt x="22530" y="7714"/>
                  <a:pt x="22530" y="7565"/>
                </a:cubicBezTo>
                <a:cubicBezTo>
                  <a:pt x="22530" y="7427"/>
                  <a:pt x="22420" y="7318"/>
                  <a:pt x="22282" y="7318"/>
                </a:cubicBezTo>
                <a:close/>
                <a:moveTo>
                  <a:pt x="23501" y="7318"/>
                </a:moveTo>
                <a:cubicBezTo>
                  <a:pt x="23282" y="7318"/>
                  <a:pt x="23172" y="7584"/>
                  <a:pt x="23329" y="7741"/>
                </a:cubicBezTo>
                <a:cubicBezTo>
                  <a:pt x="23378" y="7790"/>
                  <a:pt x="23439" y="7812"/>
                  <a:pt x="23500" y="7812"/>
                </a:cubicBezTo>
                <a:cubicBezTo>
                  <a:pt x="23626" y="7812"/>
                  <a:pt x="23749" y="7714"/>
                  <a:pt x="23749" y="7565"/>
                </a:cubicBezTo>
                <a:cubicBezTo>
                  <a:pt x="23749" y="7427"/>
                  <a:pt x="23639" y="7318"/>
                  <a:pt x="23501" y="7318"/>
                </a:cubicBezTo>
                <a:close/>
                <a:moveTo>
                  <a:pt x="24720" y="7318"/>
                </a:moveTo>
                <a:cubicBezTo>
                  <a:pt x="24501" y="7318"/>
                  <a:pt x="24391" y="7584"/>
                  <a:pt x="24548" y="7741"/>
                </a:cubicBezTo>
                <a:cubicBezTo>
                  <a:pt x="24597" y="7790"/>
                  <a:pt x="24658" y="7812"/>
                  <a:pt x="24719" y="7812"/>
                </a:cubicBezTo>
                <a:cubicBezTo>
                  <a:pt x="24845" y="7812"/>
                  <a:pt x="24968" y="7714"/>
                  <a:pt x="24968" y="7565"/>
                </a:cubicBezTo>
                <a:cubicBezTo>
                  <a:pt x="24968" y="7427"/>
                  <a:pt x="24858" y="7318"/>
                  <a:pt x="24720" y="7318"/>
                </a:cubicBezTo>
                <a:close/>
                <a:moveTo>
                  <a:pt x="25942" y="7318"/>
                </a:moveTo>
                <a:cubicBezTo>
                  <a:pt x="25720" y="7318"/>
                  <a:pt x="25610" y="7584"/>
                  <a:pt x="25767" y="7741"/>
                </a:cubicBezTo>
                <a:cubicBezTo>
                  <a:pt x="25816" y="7790"/>
                  <a:pt x="25877" y="7812"/>
                  <a:pt x="25938" y="7812"/>
                </a:cubicBezTo>
                <a:cubicBezTo>
                  <a:pt x="26064" y="7812"/>
                  <a:pt x="26187" y="7714"/>
                  <a:pt x="26187" y="7565"/>
                </a:cubicBezTo>
                <a:cubicBezTo>
                  <a:pt x="26187" y="7427"/>
                  <a:pt x="26077" y="7318"/>
                  <a:pt x="25942" y="7318"/>
                </a:cubicBezTo>
                <a:close/>
                <a:moveTo>
                  <a:pt x="27161" y="7318"/>
                </a:moveTo>
                <a:cubicBezTo>
                  <a:pt x="26939" y="7318"/>
                  <a:pt x="26829" y="7584"/>
                  <a:pt x="26986" y="7741"/>
                </a:cubicBezTo>
                <a:cubicBezTo>
                  <a:pt x="27036" y="7790"/>
                  <a:pt x="27098" y="7812"/>
                  <a:pt x="27158" y="7812"/>
                </a:cubicBezTo>
                <a:cubicBezTo>
                  <a:pt x="27285" y="7812"/>
                  <a:pt x="27406" y="7714"/>
                  <a:pt x="27406" y="7565"/>
                </a:cubicBezTo>
                <a:cubicBezTo>
                  <a:pt x="27406" y="7427"/>
                  <a:pt x="27296" y="7318"/>
                  <a:pt x="27161" y="7318"/>
                </a:cubicBezTo>
                <a:close/>
                <a:moveTo>
                  <a:pt x="27111" y="8543"/>
                </a:moveTo>
                <a:cubicBezTo>
                  <a:pt x="27058" y="8552"/>
                  <a:pt x="27011" y="8580"/>
                  <a:pt x="26977" y="8621"/>
                </a:cubicBezTo>
                <a:lnTo>
                  <a:pt x="27111" y="8543"/>
                </a:lnTo>
                <a:close/>
                <a:moveTo>
                  <a:pt x="1574" y="8540"/>
                </a:moveTo>
                <a:lnTo>
                  <a:pt x="1574" y="8540"/>
                </a:lnTo>
                <a:cubicBezTo>
                  <a:pt x="1621" y="8678"/>
                  <a:pt x="1671" y="8815"/>
                  <a:pt x="1731" y="8950"/>
                </a:cubicBezTo>
                <a:cubicBezTo>
                  <a:pt x="1872" y="8803"/>
                  <a:pt x="1778" y="8559"/>
                  <a:pt x="1574" y="8540"/>
                </a:cubicBezTo>
                <a:close/>
                <a:moveTo>
                  <a:pt x="12527" y="8537"/>
                </a:moveTo>
                <a:cubicBezTo>
                  <a:pt x="12241" y="8537"/>
                  <a:pt x="12185" y="8938"/>
                  <a:pt x="12455" y="9019"/>
                </a:cubicBezTo>
                <a:cubicBezTo>
                  <a:pt x="12561" y="8941"/>
                  <a:pt x="12668" y="8859"/>
                  <a:pt x="12774" y="8781"/>
                </a:cubicBezTo>
                <a:cubicBezTo>
                  <a:pt x="12771" y="8646"/>
                  <a:pt x="12661" y="8537"/>
                  <a:pt x="12527" y="8537"/>
                </a:cubicBezTo>
                <a:close/>
                <a:moveTo>
                  <a:pt x="2771" y="8537"/>
                </a:moveTo>
                <a:cubicBezTo>
                  <a:pt x="2552" y="8537"/>
                  <a:pt x="2442" y="8803"/>
                  <a:pt x="2596" y="8960"/>
                </a:cubicBezTo>
                <a:cubicBezTo>
                  <a:pt x="2646" y="9009"/>
                  <a:pt x="2708" y="9031"/>
                  <a:pt x="2768" y="9031"/>
                </a:cubicBezTo>
                <a:cubicBezTo>
                  <a:pt x="2896" y="9031"/>
                  <a:pt x="3019" y="8933"/>
                  <a:pt x="3019" y="8784"/>
                </a:cubicBezTo>
                <a:cubicBezTo>
                  <a:pt x="3019" y="8649"/>
                  <a:pt x="2906" y="8537"/>
                  <a:pt x="2771" y="8537"/>
                </a:cubicBezTo>
                <a:close/>
                <a:moveTo>
                  <a:pt x="3990" y="8537"/>
                </a:moveTo>
                <a:cubicBezTo>
                  <a:pt x="3771" y="8537"/>
                  <a:pt x="3661" y="8803"/>
                  <a:pt x="3815" y="8960"/>
                </a:cubicBezTo>
                <a:cubicBezTo>
                  <a:pt x="3865" y="9009"/>
                  <a:pt x="3927" y="9031"/>
                  <a:pt x="3987" y="9031"/>
                </a:cubicBezTo>
                <a:cubicBezTo>
                  <a:pt x="4115" y="9031"/>
                  <a:pt x="4238" y="8933"/>
                  <a:pt x="4238" y="8784"/>
                </a:cubicBezTo>
                <a:cubicBezTo>
                  <a:pt x="4238" y="8649"/>
                  <a:pt x="4125" y="8537"/>
                  <a:pt x="3990" y="8537"/>
                </a:cubicBezTo>
                <a:close/>
                <a:moveTo>
                  <a:pt x="5209" y="8537"/>
                </a:moveTo>
                <a:cubicBezTo>
                  <a:pt x="4990" y="8537"/>
                  <a:pt x="4880" y="8803"/>
                  <a:pt x="5034" y="8960"/>
                </a:cubicBezTo>
                <a:cubicBezTo>
                  <a:pt x="5084" y="9009"/>
                  <a:pt x="5146" y="9031"/>
                  <a:pt x="5207" y="9031"/>
                </a:cubicBezTo>
                <a:cubicBezTo>
                  <a:pt x="5334" y="9031"/>
                  <a:pt x="5457" y="8933"/>
                  <a:pt x="5457" y="8784"/>
                </a:cubicBezTo>
                <a:cubicBezTo>
                  <a:pt x="5457" y="8649"/>
                  <a:pt x="5347" y="8537"/>
                  <a:pt x="5209" y="8537"/>
                </a:cubicBezTo>
                <a:close/>
                <a:moveTo>
                  <a:pt x="6428" y="8537"/>
                </a:moveTo>
                <a:cubicBezTo>
                  <a:pt x="6209" y="8537"/>
                  <a:pt x="6099" y="8803"/>
                  <a:pt x="6256" y="8960"/>
                </a:cubicBezTo>
                <a:cubicBezTo>
                  <a:pt x="6305" y="9009"/>
                  <a:pt x="6366" y="9031"/>
                  <a:pt x="6427" y="9031"/>
                </a:cubicBezTo>
                <a:cubicBezTo>
                  <a:pt x="6553" y="9031"/>
                  <a:pt x="6676" y="8933"/>
                  <a:pt x="6676" y="8784"/>
                </a:cubicBezTo>
                <a:cubicBezTo>
                  <a:pt x="6676" y="8649"/>
                  <a:pt x="6566" y="8537"/>
                  <a:pt x="6428" y="8537"/>
                </a:cubicBezTo>
                <a:close/>
                <a:moveTo>
                  <a:pt x="7647" y="8537"/>
                </a:moveTo>
                <a:cubicBezTo>
                  <a:pt x="7428" y="8537"/>
                  <a:pt x="7318" y="8803"/>
                  <a:pt x="7475" y="8960"/>
                </a:cubicBezTo>
                <a:cubicBezTo>
                  <a:pt x="7524" y="9009"/>
                  <a:pt x="7585" y="9031"/>
                  <a:pt x="7646" y="9031"/>
                </a:cubicBezTo>
                <a:cubicBezTo>
                  <a:pt x="7772" y="9031"/>
                  <a:pt x="7895" y="8933"/>
                  <a:pt x="7895" y="8784"/>
                </a:cubicBezTo>
                <a:cubicBezTo>
                  <a:pt x="7895" y="8649"/>
                  <a:pt x="7785" y="8537"/>
                  <a:pt x="7647" y="8537"/>
                </a:cubicBezTo>
                <a:close/>
                <a:moveTo>
                  <a:pt x="8866" y="8537"/>
                </a:moveTo>
                <a:cubicBezTo>
                  <a:pt x="8647" y="8537"/>
                  <a:pt x="8537" y="8803"/>
                  <a:pt x="8694" y="8960"/>
                </a:cubicBezTo>
                <a:cubicBezTo>
                  <a:pt x="8743" y="9009"/>
                  <a:pt x="8804" y="9031"/>
                  <a:pt x="8865" y="9031"/>
                </a:cubicBezTo>
                <a:cubicBezTo>
                  <a:pt x="8991" y="9031"/>
                  <a:pt x="9114" y="8933"/>
                  <a:pt x="9114" y="8784"/>
                </a:cubicBezTo>
                <a:cubicBezTo>
                  <a:pt x="9114" y="8649"/>
                  <a:pt x="9004" y="8537"/>
                  <a:pt x="8869" y="8537"/>
                </a:cubicBezTo>
                <a:close/>
                <a:moveTo>
                  <a:pt x="10088" y="8537"/>
                </a:moveTo>
                <a:cubicBezTo>
                  <a:pt x="9866" y="8537"/>
                  <a:pt x="9756" y="8803"/>
                  <a:pt x="9913" y="8960"/>
                </a:cubicBezTo>
                <a:cubicBezTo>
                  <a:pt x="9963" y="9009"/>
                  <a:pt x="10025" y="9031"/>
                  <a:pt x="10085" y="9031"/>
                </a:cubicBezTo>
                <a:cubicBezTo>
                  <a:pt x="10212" y="9031"/>
                  <a:pt x="10333" y="8933"/>
                  <a:pt x="10333" y="8784"/>
                </a:cubicBezTo>
                <a:cubicBezTo>
                  <a:pt x="10333" y="8649"/>
                  <a:pt x="10223" y="8537"/>
                  <a:pt x="10088" y="8537"/>
                </a:cubicBezTo>
                <a:close/>
                <a:moveTo>
                  <a:pt x="11308" y="8537"/>
                </a:moveTo>
                <a:cubicBezTo>
                  <a:pt x="11088" y="8537"/>
                  <a:pt x="10975" y="8803"/>
                  <a:pt x="11132" y="8960"/>
                </a:cubicBezTo>
                <a:cubicBezTo>
                  <a:pt x="11182" y="9009"/>
                  <a:pt x="11244" y="9031"/>
                  <a:pt x="11305" y="9031"/>
                </a:cubicBezTo>
                <a:cubicBezTo>
                  <a:pt x="11433" y="9031"/>
                  <a:pt x="11555" y="8933"/>
                  <a:pt x="11555" y="8784"/>
                </a:cubicBezTo>
                <a:cubicBezTo>
                  <a:pt x="11555" y="8649"/>
                  <a:pt x="11442" y="8537"/>
                  <a:pt x="11308" y="8537"/>
                </a:cubicBezTo>
                <a:close/>
                <a:moveTo>
                  <a:pt x="18625" y="8537"/>
                </a:moveTo>
                <a:cubicBezTo>
                  <a:pt x="18402" y="8537"/>
                  <a:pt x="18293" y="8803"/>
                  <a:pt x="18449" y="8960"/>
                </a:cubicBezTo>
                <a:cubicBezTo>
                  <a:pt x="18500" y="9009"/>
                  <a:pt x="18561" y="9031"/>
                  <a:pt x="18622" y="9031"/>
                </a:cubicBezTo>
                <a:cubicBezTo>
                  <a:pt x="18748" y="9031"/>
                  <a:pt x="18869" y="8933"/>
                  <a:pt x="18869" y="8784"/>
                </a:cubicBezTo>
                <a:cubicBezTo>
                  <a:pt x="18869" y="8649"/>
                  <a:pt x="18760" y="8537"/>
                  <a:pt x="18625" y="8537"/>
                </a:cubicBezTo>
                <a:close/>
                <a:moveTo>
                  <a:pt x="19844" y="8537"/>
                </a:moveTo>
                <a:cubicBezTo>
                  <a:pt x="19625" y="8537"/>
                  <a:pt x="19512" y="8803"/>
                  <a:pt x="19669" y="8960"/>
                </a:cubicBezTo>
                <a:cubicBezTo>
                  <a:pt x="19719" y="9009"/>
                  <a:pt x="19781" y="9031"/>
                  <a:pt x="19841" y="9031"/>
                </a:cubicBezTo>
                <a:cubicBezTo>
                  <a:pt x="19969" y="9031"/>
                  <a:pt x="20092" y="8933"/>
                  <a:pt x="20092" y="8784"/>
                </a:cubicBezTo>
                <a:cubicBezTo>
                  <a:pt x="20092" y="8649"/>
                  <a:pt x="19979" y="8537"/>
                  <a:pt x="19844" y="8537"/>
                </a:cubicBezTo>
                <a:close/>
                <a:moveTo>
                  <a:pt x="21063" y="8537"/>
                </a:moveTo>
                <a:cubicBezTo>
                  <a:pt x="20844" y="8537"/>
                  <a:pt x="20734" y="8803"/>
                  <a:pt x="20888" y="8960"/>
                </a:cubicBezTo>
                <a:cubicBezTo>
                  <a:pt x="20938" y="9009"/>
                  <a:pt x="21000" y="9031"/>
                  <a:pt x="21060" y="9031"/>
                </a:cubicBezTo>
                <a:cubicBezTo>
                  <a:pt x="21188" y="9031"/>
                  <a:pt x="21311" y="8933"/>
                  <a:pt x="21311" y="8784"/>
                </a:cubicBezTo>
                <a:cubicBezTo>
                  <a:pt x="21311" y="8649"/>
                  <a:pt x="21198" y="8537"/>
                  <a:pt x="21063" y="8537"/>
                </a:cubicBezTo>
                <a:close/>
                <a:moveTo>
                  <a:pt x="22282" y="8537"/>
                </a:moveTo>
                <a:cubicBezTo>
                  <a:pt x="22063" y="8537"/>
                  <a:pt x="21953" y="8803"/>
                  <a:pt x="22107" y="8960"/>
                </a:cubicBezTo>
                <a:cubicBezTo>
                  <a:pt x="22157" y="9009"/>
                  <a:pt x="22219" y="9031"/>
                  <a:pt x="22280" y="9031"/>
                </a:cubicBezTo>
                <a:cubicBezTo>
                  <a:pt x="22407" y="9031"/>
                  <a:pt x="22530" y="8933"/>
                  <a:pt x="22530" y="8784"/>
                </a:cubicBezTo>
                <a:cubicBezTo>
                  <a:pt x="22530" y="8649"/>
                  <a:pt x="22420" y="8537"/>
                  <a:pt x="22282" y="8537"/>
                </a:cubicBezTo>
                <a:close/>
                <a:moveTo>
                  <a:pt x="23501" y="8537"/>
                </a:moveTo>
                <a:cubicBezTo>
                  <a:pt x="23282" y="8537"/>
                  <a:pt x="23172" y="8803"/>
                  <a:pt x="23329" y="8960"/>
                </a:cubicBezTo>
                <a:cubicBezTo>
                  <a:pt x="23378" y="9009"/>
                  <a:pt x="23439" y="9031"/>
                  <a:pt x="23500" y="9031"/>
                </a:cubicBezTo>
                <a:cubicBezTo>
                  <a:pt x="23626" y="9031"/>
                  <a:pt x="23749" y="8933"/>
                  <a:pt x="23749" y="8784"/>
                </a:cubicBezTo>
                <a:cubicBezTo>
                  <a:pt x="23749" y="8649"/>
                  <a:pt x="23639" y="8537"/>
                  <a:pt x="23501" y="8537"/>
                </a:cubicBezTo>
                <a:close/>
                <a:moveTo>
                  <a:pt x="24720" y="8537"/>
                </a:moveTo>
                <a:cubicBezTo>
                  <a:pt x="24501" y="8537"/>
                  <a:pt x="24391" y="8803"/>
                  <a:pt x="24548" y="8960"/>
                </a:cubicBezTo>
                <a:cubicBezTo>
                  <a:pt x="24597" y="9009"/>
                  <a:pt x="24658" y="9031"/>
                  <a:pt x="24719" y="9031"/>
                </a:cubicBezTo>
                <a:cubicBezTo>
                  <a:pt x="24845" y="9031"/>
                  <a:pt x="24968" y="8933"/>
                  <a:pt x="24968" y="8784"/>
                </a:cubicBezTo>
                <a:cubicBezTo>
                  <a:pt x="24968" y="8649"/>
                  <a:pt x="24858" y="8537"/>
                  <a:pt x="24720" y="8537"/>
                </a:cubicBezTo>
                <a:close/>
                <a:moveTo>
                  <a:pt x="25942" y="8537"/>
                </a:moveTo>
                <a:cubicBezTo>
                  <a:pt x="25720" y="8537"/>
                  <a:pt x="25610" y="8803"/>
                  <a:pt x="25767" y="8960"/>
                </a:cubicBezTo>
                <a:cubicBezTo>
                  <a:pt x="25816" y="9009"/>
                  <a:pt x="25877" y="9031"/>
                  <a:pt x="25938" y="9031"/>
                </a:cubicBezTo>
                <a:cubicBezTo>
                  <a:pt x="26064" y="9031"/>
                  <a:pt x="26187" y="8933"/>
                  <a:pt x="26187" y="8784"/>
                </a:cubicBezTo>
                <a:cubicBezTo>
                  <a:pt x="26187" y="8649"/>
                  <a:pt x="26077" y="8537"/>
                  <a:pt x="25942" y="8537"/>
                </a:cubicBezTo>
                <a:close/>
                <a:moveTo>
                  <a:pt x="24722" y="9756"/>
                </a:moveTo>
                <a:cubicBezTo>
                  <a:pt x="24601" y="9756"/>
                  <a:pt x="24487" y="9846"/>
                  <a:pt x="24476" y="9981"/>
                </a:cubicBezTo>
                <a:cubicBezTo>
                  <a:pt x="24604" y="9925"/>
                  <a:pt x="24733" y="9862"/>
                  <a:pt x="24861" y="9799"/>
                </a:cubicBezTo>
                <a:cubicBezTo>
                  <a:pt x="24817" y="9770"/>
                  <a:pt x="24769" y="9756"/>
                  <a:pt x="24722" y="9756"/>
                </a:cubicBezTo>
                <a:close/>
                <a:moveTo>
                  <a:pt x="11308" y="9758"/>
                </a:moveTo>
                <a:cubicBezTo>
                  <a:pt x="11179" y="9758"/>
                  <a:pt x="11060" y="9861"/>
                  <a:pt x="11060" y="10003"/>
                </a:cubicBezTo>
                <a:cubicBezTo>
                  <a:pt x="11060" y="10016"/>
                  <a:pt x="11060" y="10028"/>
                  <a:pt x="11063" y="10038"/>
                </a:cubicBezTo>
                <a:cubicBezTo>
                  <a:pt x="11185" y="9956"/>
                  <a:pt x="11304" y="9872"/>
                  <a:pt x="11423" y="9787"/>
                </a:cubicBezTo>
                <a:cubicBezTo>
                  <a:pt x="11386" y="9767"/>
                  <a:pt x="11346" y="9758"/>
                  <a:pt x="11308" y="9758"/>
                </a:cubicBezTo>
                <a:close/>
                <a:moveTo>
                  <a:pt x="19844" y="9756"/>
                </a:moveTo>
                <a:cubicBezTo>
                  <a:pt x="19678" y="9756"/>
                  <a:pt x="19559" y="9915"/>
                  <a:pt x="19606" y="10075"/>
                </a:cubicBezTo>
                <a:cubicBezTo>
                  <a:pt x="19716" y="10132"/>
                  <a:pt x="19822" y="10188"/>
                  <a:pt x="19926" y="10235"/>
                </a:cubicBezTo>
                <a:cubicBezTo>
                  <a:pt x="20186" y="10141"/>
                  <a:pt x="20120" y="9756"/>
                  <a:pt x="19844" y="9756"/>
                </a:cubicBezTo>
                <a:close/>
                <a:moveTo>
                  <a:pt x="2771" y="9756"/>
                </a:moveTo>
                <a:cubicBezTo>
                  <a:pt x="2552" y="9756"/>
                  <a:pt x="2442" y="10022"/>
                  <a:pt x="2596" y="10179"/>
                </a:cubicBezTo>
                <a:cubicBezTo>
                  <a:pt x="2646" y="10228"/>
                  <a:pt x="2708" y="10250"/>
                  <a:pt x="2768" y="10250"/>
                </a:cubicBezTo>
                <a:cubicBezTo>
                  <a:pt x="2896" y="10250"/>
                  <a:pt x="3019" y="10152"/>
                  <a:pt x="3019" y="10003"/>
                </a:cubicBezTo>
                <a:cubicBezTo>
                  <a:pt x="3019" y="9868"/>
                  <a:pt x="2906" y="9756"/>
                  <a:pt x="2771" y="9756"/>
                </a:cubicBezTo>
                <a:close/>
                <a:moveTo>
                  <a:pt x="3990" y="9756"/>
                </a:moveTo>
                <a:cubicBezTo>
                  <a:pt x="3771" y="9756"/>
                  <a:pt x="3661" y="10022"/>
                  <a:pt x="3815" y="10179"/>
                </a:cubicBezTo>
                <a:cubicBezTo>
                  <a:pt x="3865" y="10228"/>
                  <a:pt x="3927" y="10250"/>
                  <a:pt x="3987" y="10250"/>
                </a:cubicBezTo>
                <a:cubicBezTo>
                  <a:pt x="4115" y="10250"/>
                  <a:pt x="4238" y="10152"/>
                  <a:pt x="4238" y="10003"/>
                </a:cubicBezTo>
                <a:cubicBezTo>
                  <a:pt x="4238" y="9868"/>
                  <a:pt x="4125" y="9756"/>
                  <a:pt x="3990" y="9756"/>
                </a:cubicBezTo>
                <a:close/>
                <a:moveTo>
                  <a:pt x="5209" y="9756"/>
                </a:moveTo>
                <a:cubicBezTo>
                  <a:pt x="4990" y="9756"/>
                  <a:pt x="4880" y="10022"/>
                  <a:pt x="5034" y="10179"/>
                </a:cubicBezTo>
                <a:cubicBezTo>
                  <a:pt x="5084" y="10228"/>
                  <a:pt x="5146" y="10250"/>
                  <a:pt x="5207" y="10250"/>
                </a:cubicBezTo>
                <a:cubicBezTo>
                  <a:pt x="5334" y="10250"/>
                  <a:pt x="5457" y="10152"/>
                  <a:pt x="5457" y="10003"/>
                </a:cubicBezTo>
                <a:cubicBezTo>
                  <a:pt x="5457" y="9868"/>
                  <a:pt x="5347" y="9756"/>
                  <a:pt x="5209" y="9756"/>
                </a:cubicBezTo>
                <a:close/>
                <a:moveTo>
                  <a:pt x="6428" y="9756"/>
                </a:moveTo>
                <a:cubicBezTo>
                  <a:pt x="6209" y="9756"/>
                  <a:pt x="6099" y="10022"/>
                  <a:pt x="6256" y="10179"/>
                </a:cubicBezTo>
                <a:cubicBezTo>
                  <a:pt x="6305" y="10228"/>
                  <a:pt x="6366" y="10250"/>
                  <a:pt x="6427" y="10250"/>
                </a:cubicBezTo>
                <a:cubicBezTo>
                  <a:pt x="6553" y="10250"/>
                  <a:pt x="6676" y="10152"/>
                  <a:pt x="6676" y="10003"/>
                </a:cubicBezTo>
                <a:cubicBezTo>
                  <a:pt x="6676" y="9868"/>
                  <a:pt x="6566" y="9756"/>
                  <a:pt x="6428" y="9756"/>
                </a:cubicBezTo>
                <a:close/>
                <a:moveTo>
                  <a:pt x="7647" y="9756"/>
                </a:moveTo>
                <a:cubicBezTo>
                  <a:pt x="7428" y="9756"/>
                  <a:pt x="7318" y="10022"/>
                  <a:pt x="7475" y="10179"/>
                </a:cubicBezTo>
                <a:cubicBezTo>
                  <a:pt x="7524" y="10228"/>
                  <a:pt x="7585" y="10250"/>
                  <a:pt x="7646" y="10250"/>
                </a:cubicBezTo>
                <a:cubicBezTo>
                  <a:pt x="7772" y="10250"/>
                  <a:pt x="7895" y="10152"/>
                  <a:pt x="7895" y="10003"/>
                </a:cubicBezTo>
                <a:cubicBezTo>
                  <a:pt x="7895" y="9868"/>
                  <a:pt x="7785" y="9756"/>
                  <a:pt x="7647" y="9756"/>
                </a:cubicBezTo>
                <a:close/>
                <a:moveTo>
                  <a:pt x="8869" y="9756"/>
                </a:moveTo>
                <a:cubicBezTo>
                  <a:pt x="8647" y="9756"/>
                  <a:pt x="8537" y="10022"/>
                  <a:pt x="8694" y="10179"/>
                </a:cubicBezTo>
                <a:cubicBezTo>
                  <a:pt x="8743" y="10228"/>
                  <a:pt x="8804" y="10250"/>
                  <a:pt x="8865" y="10250"/>
                </a:cubicBezTo>
                <a:cubicBezTo>
                  <a:pt x="8991" y="10250"/>
                  <a:pt x="9114" y="10152"/>
                  <a:pt x="9114" y="10003"/>
                </a:cubicBezTo>
                <a:cubicBezTo>
                  <a:pt x="9114" y="9868"/>
                  <a:pt x="9004" y="9756"/>
                  <a:pt x="8869" y="9756"/>
                </a:cubicBezTo>
                <a:close/>
                <a:moveTo>
                  <a:pt x="10088" y="9756"/>
                </a:moveTo>
                <a:cubicBezTo>
                  <a:pt x="9866" y="9756"/>
                  <a:pt x="9756" y="10022"/>
                  <a:pt x="9913" y="10179"/>
                </a:cubicBezTo>
                <a:cubicBezTo>
                  <a:pt x="9963" y="10228"/>
                  <a:pt x="10025" y="10250"/>
                  <a:pt x="10085" y="10250"/>
                </a:cubicBezTo>
                <a:cubicBezTo>
                  <a:pt x="10212" y="10250"/>
                  <a:pt x="10333" y="10152"/>
                  <a:pt x="10333" y="10003"/>
                </a:cubicBezTo>
                <a:cubicBezTo>
                  <a:pt x="10333" y="9868"/>
                  <a:pt x="10223" y="9756"/>
                  <a:pt x="10088" y="9756"/>
                </a:cubicBezTo>
                <a:close/>
                <a:moveTo>
                  <a:pt x="21063" y="9756"/>
                </a:moveTo>
                <a:cubicBezTo>
                  <a:pt x="20844" y="9756"/>
                  <a:pt x="20734" y="10022"/>
                  <a:pt x="20888" y="10179"/>
                </a:cubicBezTo>
                <a:cubicBezTo>
                  <a:pt x="20938" y="10228"/>
                  <a:pt x="21000" y="10250"/>
                  <a:pt x="21060" y="10250"/>
                </a:cubicBezTo>
                <a:cubicBezTo>
                  <a:pt x="21188" y="10250"/>
                  <a:pt x="21311" y="10152"/>
                  <a:pt x="21311" y="10003"/>
                </a:cubicBezTo>
                <a:cubicBezTo>
                  <a:pt x="21311" y="9868"/>
                  <a:pt x="21198" y="9756"/>
                  <a:pt x="21063" y="9756"/>
                </a:cubicBezTo>
                <a:close/>
                <a:moveTo>
                  <a:pt x="22282" y="9756"/>
                </a:moveTo>
                <a:cubicBezTo>
                  <a:pt x="22063" y="9756"/>
                  <a:pt x="21953" y="10022"/>
                  <a:pt x="22107" y="10179"/>
                </a:cubicBezTo>
                <a:cubicBezTo>
                  <a:pt x="22157" y="10228"/>
                  <a:pt x="22219" y="10250"/>
                  <a:pt x="22280" y="10250"/>
                </a:cubicBezTo>
                <a:cubicBezTo>
                  <a:pt x="22407" y="10250"/>
                  <a:pt x="22530" y="10152"/>
                  <a:pt x="22530" y="10003"/>
                </a:cubicBezTo>
                <a:cubicBezTo>
                  <a:pt x="22530" y="9868"/>
                  <a:pt x="22420" y="9756"/>
                  <a:pt x="22282" y="9756"/>
                </a:cubicBezTo>
                <a:close/>
                <a:moveTo>
                  <a:pt x="23501" y="9756"/>
                </a:moveTo>
                <a:cubicBezTo>
                  <a:pt x="23282" y="9756"/>
                  <a:pt x="23172" y="10022"/>
                  <a:pt x="23329" y="10179"/>
                </a:cubicBezTo>
                <a:cubicBezTo>
                  <a:pt x="23378" y="10228"/>
                  <a:pt x="23439" y="10250"/>
                  <a:pt x="23500" y="10250"/>
                </a:cubicBezTo>
                <a:cubicBezTo>
                  <a:pt x="23626" y="10250"/>
                  <a:pt x="23749" y="10152"/>
                  <a:pt x="23749" y="10003"/>
                </a:cubicBezTo>
                <a:cubicBezTo>
                  <a:pt x="23749" y="9868"/>
                  <a:pt x="23639" y="9756"/>
                  <a:pt x="23501" y="9756"/>
                </a:cubicBezTo>
                <a:close/>
                <a:moveTo>
                  <a:pt x="3989" y="10975"/>
                </a:moveTo>
                <a:cubicBezTo>
                  <a:pt x="3939" y="10975"/>
                  <a:pt x="3888" y="10991"/>
                  <a:pt x="3843" y="11025"/>
                </a:cubicBezTo>
                <a:cubicBezTo>
                  <a:pt x="3968" y="11084"/>
                  <a:pt x="4100" y="11138"/>
                  <a:pt x="4235" y="11191"/>
                </a:cubicBezTo>
                <a:cubicBezTo>
                  <a:pt x="4217" y="11059"/>
                  <a:pt x="4106" y="10975"/>
                  <a:pt x="3989" y="10975"/>
                </a:cubicBezTo>
                <a:close/>
                <a:moveTo>
                  <a:pt x="8865" y="10978"/>
                </a:moveTo>
                <a:cubicBezTo>
                  <a:pt x="8683" y="10978"/>
                  <a:pt x="8566" y="11170"/>
                  <a:pt x="8647" y="11332"/>
                </a:cubicBezTo>
                <a:cubicBezTo>
                  <a:pt x="8800" y="11279"/>
                  <a:pt x="8954" y="11216"/>
                  <a:pt x="9104" y="11153"/>
                </a:cubicBezTo>
                <a:cubicBezTo>
                  <a:pt x="9073" y="11047"/>
                  <a:pt x="8976" y="10978"/>
                  <a:pt x="8869" y="10978"/>
                </a:cubicBezTo>
                <a:cubicBezTo>
                  <a:pt x="8868" y="10978"/>
                  <a:pt x="8866" y="10978"/>
                  <a:pt x="8865" y="10978"/>
                </a:cubicBezTo>
                <a:close/>
                <a:moveTo>
                  <a:pt x="5209" y="10978"/>
                </a:moveTo>
                <a:cubicBezTo>
                  <a:pt x="4990" y="10978"/>
                  <a:pt x="4880" y="11241"/>
                  <a:pt x="5034" y="11398"/>
                </a:cubicBezTo>
                <a:cubicBezTo>
                  <a:pt x="5084" y="11448"/>
                  <a:pt x="5146" y="11471"/>
                  <a:pt x="5207" y="11471"/>
                </a:cubicBezTo>
                <a:cubicBezTo>
                  <a:pt x="5334" y="11471"/>
                  <a:pt x="5457" y="11371"/>
                  <a:pt x="5457" y="11222"/>
                </a:cubicBezTo>
                <a:cubicBezTo>
                  <a:pt x="5457" y="11087"/>
                  <a:pt x="5347" y="10978"/>
                  <a:pt x="5209" y="10978"/>
                </a:cubicBezTo>
                <a:close/>
                <a:moveTo>
                  <a:pt x="6428" y="10978"/>
                </a:moveTo>
                <a:cubicBezTo>
                  <a:pt x="6209" y="10978"/>
                  <a:pt x="6099" y="11241"/>
                  <a:pt x="6256" y="11398"/>
                </a:cubicBezTo>
                <a:cubicBezTo>
                  <a:pt x="6305" y="11448"/>
                  <a:pt x="6366" y="11471"/>
                  <a:pt x="6427" y="11471"/>
                </a:cubicBezTo>
                <a:cubicBezTo>
                  <a:pt x="6553" y="11471"/>
                  <a:pt x="6676" y="11371"/>
                  <a:pt x="6676" y="11222"/>
                </a:cubicBezTo>
                <a:cubicBezTo>
                  <a:pt x="6676" y="11087"/>
                  <a:pt x="6566" y="10978"/>
                  <a:pt x="6428" y="10978"/>
                </a:cubicBezTo>
                <a:close/>
                <a:moveTo>
                  <a:pt x="7647" y="10978"/>
                </a:moveTo>
                <a:cubicBezTo>
                  <a:pt x="7428" y="10978"/>
                  <a:pt x="7318" y="11241"/>
                  <a:pt x="7475" y="11398"/>
                </a:cubicBezTo>
                <a:cubicBezTo>
                  <a:pt x="7524" y="11448"/>
                  <a:pt x="7586" y="11471"/>
                  <a:pt x="7646" y="11471"/>
                </a:cubicBezTo>
                <a:cubicBezTo>
                  <a:pt x="7772" y="11471"/>
                  <a:pt x="7895" y="11371"/>
                  <a:pt x="7895" y="11222"/>
                </a:cubicBezTo>
                <a:cubicBezTo>
                  <a:pt x="7895" y="11087"/>
                  <a:pt x="7785" y="10978"/>
                  <a:pt x="7647" y="10978"/>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22"/>
          <p:cNvSpPr/>
          <p:nvPr/>
        </p:nvSpPr>
        <p:spPr>
          <a:xfrm flipH="1">
            <a:off x="7958574" y="0"/>
            <a:ext cx="1185425" cy="854010"/>
          </a:xfrm>
          <a:custGeom>
            <a:rect b="b" l="l" r="r" t="t"/>
            <a:pathLst>
              <a:path extrusionOk="0" h="18787" w="26943">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22"/>
          <p:cNvSpPr/>
          <p:nvPr/>
        </p:nvSpPr>
        <p:spPr>
          <a:xfrm>
            <a:off x="25" y="1"/>
            <a:ext cx="1185412" cy="798290"/>
          </a:xfrm>
          <a:custGeom>
            <a:rect b="b" l="l" r="r" t="t"/>
            <a:pathLst>
              <a:path extrusionOk="0" h="8067" w="11979">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22"/>
          <p:cNvSpPr/>
          <p:nvPr/>
        </p:nvSpPr>
        <p:spPr>
          <a:xfrm rot="5400000">
            <a:off x="8209900" y="139625"/>
            <a:ext cx="1068458" cy="799753"/>
          </a:xfrm>
          <a:custGeom>
            <a:rect b="b" l="l" r="r" t="t"/>
            <a:pathLst>
              <a:path extrusionOk="0" h="10212" w="12733">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
    <p:spTree>
      <p:nvGrpSpPr>
        <p:cNvPr id="5514" name="Shape 5514"/>
        <p:cNvGrpSpPr/>
        <p:nvPr/>
      </p:nvGrpSpPr>
      <p:grpSpPr>
        <a:xfrm>
          <a:off x="0" y="0"/>
          <a:ext cx="0" cy="0"/>
          <a:chOff x="0" y="0"/>
          <a:chExt cx="0" cy="0"/>
        </a:xfrm>
      </p:grpSpPr>
      <p:sp>
        <p:nvSpPr>
          <p:cNvPr id="5515" name="Google Shape;5515;p23"/>
          <p:cNvSpPr/>
          <p:nvPr/>
        </p:nvSpPr>
        <p:spPr>
          <a:xfrm flipH="1">
            <a:off x="1" y="4604022"/>
            <a:ext cx="1524262" cy="539469"/>
          </a:xfrm>
          <a:custGeom>
            <a:rect b="b" l="l" r="r" t="t"/>
            <a:pathLst>
              <a:path extrusionOk="0" h="5948" w="16806">
                <a:moveTo>
                  <a:pt x="4858" y="0"/>
                </a:moveTo>
                <a:cubicBezTo>
                  <a:pt x="2582" y="0"/>
                  <a:pt x="1" y="2566"/>
                  <a:pt x="404" y="5948"/>
                </a:cubicBezTo>
                <a:lnTo>
                  <a:pt x="16105" y="5948"/>
                </a:lnTo>
                <a:cubicBezTo>
                  <a:pt x="16805" y="4297"/>
                  <a:pt x="15916" y="2002"/>
                  <a:pt x="13356" y="1286"/>
                </a:cubicBezTo>
                <a:cubicBezTo>
                  <a:pt x="12930" y="1167"/>
                  <a:pt x="12534" y="1121"/>
                  <a:pt x="12160" y="1121"/>
                </a:cubicBezTo>
                <a:cubicBezTo>
                  <a:pt x="10900" y="1121"/>
                  <a:pt x="9890" y="1641"/>
                  <a:pt x="8846" y="1641"/>
                </a:cubicBezTo>
                <a:cubicBezTo>
                  <a:pt x="8171" y="1641"/>
                  <a:pt x="7483" y="1424"/>
                  <a:pt x="6704" y="710"/>
                </a:cubicBezTo>
                <a:cubicBezTo>
                  <a:pt x="6171" y="222"/>
                  <a:pt x="5528" y="0"/>
                  <a:pt x="4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23"/>
          <p:cNvSpPr/>
          <p:nvPr/>
        </p:nvSpPr>
        <p:spPr>
          <a:xfrm rot="10800000">
            <a:off x="7731463" y="4591714"/>
            <a:ext cx="872583" cy="578402"/>
          </a:xfrm>
          <a:custGeom>
            <a:rect b="b" l="l" r="r" t="t"/>
            <a:pathLst>
              <a:path extrusionOk="0" h="4149" w="6259">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23"/>
          <p:cNvSpPr txBox="1"/>
          <p:nvPr>
            <p:ph type="title"/>
          </p:nvPr>
        </p:nvSpPr>
        <p:spPr>
          <a:xfrm>
            <a:off x="3200325" y="3377925"/>
            <a:ext cx="2633700" cy="3888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000">
                <a:solidFill>
                  <a:schemeClr val="accent3"/>
                </a:solidFill>
              </a:defRPr>
            </a:lvl1pPr>
            <a:lvl2pPr lvl="1" algn="l">
              <a:spcBef>
                <a:spcPts val="0"/>
              </a:spcBef>
              <a:spcAft>
                <a:spcPts val="0"/>
              </a:spcAft>
              <a:buSzPts val="2400"/>
              <a:buNone/>
              <a:defRPr sz="2400"/>
            </a:lvl2pPr>
            <a:lvl3pPr lvl="2" algn="l">
              <a:spcBef>
                <a:spcPts val="0"/>
              </a:spcBef>
              <a:spcAft>
                <a:spcPts val="0"/>
              </a:spcAft>
              <a:buSzPts val="2400"/>
              <a:buNone/>
              <a:defRPr sz="2400"/>
            </a:lvl3pPr>
            <a:lvl4pPr lvl="3" algn="l">
              <a:spcBef>
                <a:spcPts val="0"/>
              </a:spcBef>
              <a:spcAft>
                <a:spcPts val="0"/>
              </a:spcAft>
              <a:buSzPts val="2400"/>
              <a:buNone/>
              <a:defRPr sz="2400"/>
            </a:lvl4pPr>
            <a:lvl5pPr lvl="4" algn="l">
              <a:spcBef>
                <a:spcPts val="0"/>
              </a:spcBef>
              <a:spcAft>
                <a:spcPts val="0"/>
              </a:spcAft>
              <a:buSzPts val="2400"/>
              <a:buNone/>
              <a:defRPr sz="2400"/>
            </a:lvl5pPr>
            <a:lvl6pPr lvl="5" algn="l">
              <a:spcBef>
                <a:spcPts val="0"/>
              </a:spcBef>
              <a:spcAft>
                <a:spcPts val="0"/>
              </a:spcAft>
              <a:buSzPts val="2400"/>
              <a:buNone/>
              <a:defRPr sz="2400"/>
            </a:lvl6pPr>
            <a:lvl7pPr lvl="6" algn="l">
              <a:spcBef>
                <a:spcPts val="0"/>
              </a:spcBef>
              <a:spcAft>
                <a:spcPts val="0"/>
              </a:spcAft>
              <a:buSzPts val="2400"/>
              <a:buNone/>
              <a:defRPr sz="2400"/>
            </a:lvl7pPr>
            <a:lvl8pPr lvl="7" algn="l">
              <a:spcBef>
                <a:spcPts val="0"/>
              </a:spcBef>
              <a:spcAft>
                <a:spcPts val="0"/>
              </a:spcAft>
              <a:buSzPts val="2400"/>
              <a:buNone/>
              <a:defRPr sz="2400"/>
            </a:lvl8pPr>
            <a:lvl9pPr lvl="8" algn="l">
              <a:spcBef>
                <a:spcPts val="0"/>
              </a:spcBef>
              <a:spcAft>
                <a:spcPts val="0"/>
              </a:spcAft>
              <a:buSzPts val="2400"/>
              <a:buNone/>
              <a:defRPr sz="2400"/>
            </a:lvl9pPr>
          </a:lstStyle>
          <a:p/>
        </p:txBody>
      </p:sp>
      <p:sp>
        <p:nvSpPr>
          <p:cNvPr id="5518" name="Google Shape;5518;p23"/>
          <p:cNvSpPr txBox="1"/>
          <p:nvPr>
            <p:ph idx="1" type="subTitle"/>
          </p:nvPr>
        </p:nvSpPr>
        <p:spPr>
          <a:xfrm>
            <a:off x="1896000" y="1872675"/>
            <a:ext cx="5352000" cy="1407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2400"/>
            </a:lvl1pPr>
            <a:lvl2pPr lvl="1">
              <a:spcBef>
                <a:spcPts val="0"/>
              </a:spcBef>
              <a:spcAft>
                <a:spcPts val="0"/>
              </a:spcAft>
              <a:buSzPts val="3600"/>
              <a:buNone/>
              <a:defRPr sz="3600"/>
            </a:lvl2pPr>
            <a:lvl3pPr lvl="2">
              <a:spcBef>
                <a:spcPts val="1600"/>
              </a:spcBef>
              <a:spcAft>
                <a:spcPts val="0"/>
              </a:spcAft>
              <a:buSzPts val="3600"/>
              <a:buNone/>
              <a:defRPr sz="3600"/>
            </a:lvl3pPr>
            <a:lvl4pPr lvl="3">
              <a:spcBef>
                <a:spcPts val="1600"/>
              </a:spcBef>
              <a:spcAft>
                <a:spcPts val="0"/>
              </a:spcAft>
              <a:buSzPts val="3600"/>
              <a:buNone/>
              <a:defRPr sz="3600"/>
            </a:lvl4pPr>
            <a:lvl5pPr lvl="4">
              <a:spcBef>
                <a:spcPts val="1600"/>
              </a:spcBef>
              <a:spcAft>
                <a:spcPts val="0"/>
              </a:spcAft>
              <a:buSzPts val="3600"/>
              <a:buNone/>
              <a:defRPr sz="3600"/>
            </a:lvl5pPr>
            <a:lvl6pPr lvl="5">
              <a:spcBef>
                <a:spcPts val="1600"/>
              </a:spcBef>
              <a:spcAft>
                <a:spcPts val="0"/>
              </a:spcAft>
              <a:buSzPts val="3600"/>
              <a:buNone/>
              <a:defRPr sz="3600"/>
            </a:lvl6pPr>
            <a:lvl7pPr lvl="6">
              <a:spcBef>
                <a:spcPts val="1600"/>
              </a:spcBef>
              <a:spcAft>
                <a:spcPts val="0"/>
              </a:spcAft>
              <a:buSzPts val="3600"/>
              <a:buNone/>
              <a:defRPr sz="3600"/>
            </a:lvl7pPr>
            <a:lvl8pPr lvl="7">
              <a:spcBef>
                <a:spcPts val="1600"/>
              </a:spcBef>
              <a:spcAft>
                <a:spcPts val="0"/>
              </a:spcAft>
              <a:buSzPts val="3600"/>
              <a:buNone/>
              <a:defRPr sz="3600"/>
            </a:lvl8pPr>
            <a:lvl9pPr lvl="8">
              <a:spcBef>
                <a:spcPts val="1600"/>
              </a:spcBef>
              <a:spcAft>
                <a:spcPts val="1600"/>
              </a:spcAft>
              <a:buSzPts val="3600"/>
              <a:buNone/>
              <a:defRPr sz="3600"/>
            </a:lvl9pPr>
          </a:lstStyle>
          <a:p/>
        </p:txBody>
      </p:sp>
      <p:sp>
        <p:nvSpPr>
          <p:cNvPr id="5519" name="Google Shape;5519;p23"/>
          <p:cNvSpPr/>
          <p:nvPr/>
        </p:nvSpPr>
        <p:spPr>
          <a:xfrm flipH="1">
            <a:off x="-8" y="3822075"/>
            <a:ext cx="622899" cy="1321416"/>
          </a:xfrm>
          <a:custGeom>
            <a:rect b="b" l="l" r="r" t="t"/>
            <a:pathLst>
              <a:path extrusionOk="0" h="10569" w="4982">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23"/>
          <p:cNvSpPr/>
          <p:nvPr/>
        </p:nvSpPr>
        <p:spPr>
          <a:xfrm flipH="1">
            <a:off x="8159400" y="4060597"/>
            <a:ext cx="984590" cy="1109519"/>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23"/>
          <p:cNvSpPr/>
          <p:nvPr/>
        </p:nvSpPr>
        <p:spPr>
          <a:xfrm flipH="1" rot="10800000">
            <a:off x="8306542" y="4223447"/>
            <a:ext cx="837460" cy="946669"/>
          </a:xfrm>
          <a:custGeom>
            <a:rect b="b" l="l" r="r" t="t"/>
            <a:pathLst>
              <a:path extrusionOk="0" h="9856" w="9244">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2" name="Google Shape;5522;p23"/>
          <p:cNvGrpSpPr/>
          <p:nvPr/>
        </p:nvGrpSpPr>
        <p:grpSpPr>
          <a:xfrm flipH="1" rot="10800000">
            <a:off x="-8" y="4236936"/>
            <a:ext cx="1098975" cy="906555"/>
            <a:chOff x="38279" y="100616"/>
            <a:chExt cx="650204" cy="563183"/>
          </a:xfrm>
        </p:grpSpPr>
        <p:sp>
          <p:nvSpPr>
            <p:cNvPr id="5523" name="Google Shape;5523;p23"/>
            <p:cNvSpPr/>
            <p:nvPr/>
          </p:nvSpPr>
          <p:spPr>
            <a:xfrm>
              <a:off x="96323" y="651993"/>
              <a:ext cx="8497" cy="5456"/>
            </a:xfrm>
            <a:custGeom>
              <a:rect b="b" l="l" r="r" t="t"/>
              <a:pathLst>
                <a:path extrusionOk="0" h="61" w="95">
                  <a:moveTo>
                    <a:pt x="65" y="1"/>
                  </a:moveTo>
                  <a:cubicBezTo>
                    <a:pt x="33" y="1"/>
                    <a:pt x="4" y="26"/>
                    <a:pt x="0" y="61"/>
                  </a:cubicBezTo>
                  <a:cubicBezTo>
                    <a:pt x="33" y="44"/>
                    <a:pt x="64" y="27"/>
                    <a:pt x="95" y="8"/>
                  </a:cubicBezTo>
                  <a:cubicBezTo>
                    <a:pt x="85" y="3"/>
                    <a:pt x="75"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23"/>
            <p:cNvSpPr/>
            <p:nvPr/>
          </p:nvSpPr>
          <p:spPr>
            <a:xfrm>
              <a:off x="67346" y="651993"/>
              <a:ext cx="13773" cy="11806"/>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23"/>
            <p:cNvSpPr/>
            <p:nvPr/>
          </p:nvSpPr>
          <p:spPr>
            <a:xfrm>
              <a:off x="38279" y="651993"/>
              <a:ext cx="13773" cy="11806"/>
            </a:xfrm>
            <a:custGeom>
              <a:rect b="b" l="l" r="r" t="t"/>
              <a:pathLst>
                <a:path extrusionOk="0" h="132" w="154">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23"/>
            <p:cNvSpPr/>
            <p:nvPr/>
          </p:nvSpPr>
          <p:spPr>
            <a:xfrm>
              <a:off x="125301" y="623015"/>
              <a:ext cx="9480" cy="10285"/>
            </a:xfrm>
            <a:custGeom>
              <a:rect b="b" l="l" r="r" t="t"/>
              <a:pathLst>
                <a:path extrusionOk="0" h="115" w="106">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23"/>
            <p:cNvSpPr/>
            <p:nvPr/>
          </p:nvSpPr>
          <p:spPr>
            <a:xfrm>
              <a:off x="96323" y="622926"/>
              <a:ext cx="13773" cy="11895"/>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23"/>
            <p:cNvSpPr/>
            <p:nvPr/>
          </p:nvSpPr>
          <p:spPr>
            <a:xfrm>
              <a:off x="67346" y="622926"/>
              <a:ext cx="13773" cy="11895"/>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23"/>
            <p:cNvSpPr/>
            <p:nvPr/>
          </p:nvSpPr>
          <p:spPr>
            <a:xfrm>
              <a:off x="38279" y="623015"/>
              <a:ext cx="11806" cy="11806"/>
            </a:xfrm>
            <a:custGeom>
              <a:rect b="b" l="l" r="r" t="t"/>
              <a:pathLst>
                <a:path extrusionOk="0" h="132" w="132">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23"/>
            <p:cNvSpPr/>
            <p:nvPr/>
          </p:nvSpPr>
          <p:spPr>
            <a:xfrm>
              <a:off x="125301" y="594038"/>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23"/>
            <p:cNvSpPr/>
            <p:nvPr/>
          </p:nvSpPr>
          <p:spPr>
            <a:xfrm>
              <a:off x="96323" y="593949"/>
              <a:ext cx="13773" cy="11806"/>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23"/>
            <p:cNvSpPr/>
            <p:nvPr/>
          </p:nvSpPr>
          <p:spPr>
            <a:xfrm>
              <a:off x="67346" y="593949"/>
              <a:ext cx="13773" cy="11806"/>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23"/>
            <p:cNvSpPr/>
            <p:nvPr/>
          </p:nvSpPr>
          <p:spPr>
            <a:xfrm>
              <a:off x="38279" y="594038"/>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23"/>
            <p:cNvSpPr/>
            <p:nvPr/>
          </p:nvSpPr>
          <p:spPr>
            <a:xfrm>
              <a:off x="152042" y="564882"/>
              <a:ext cx="8497" cy="11269"/>
            </a:xfrm>
            <a:custGeom>
              <a:rect b="b" l="l" r="r" t="t"/>
              <a:pathLst>
                <a:path extrusionOk="0" h="126" w="95">
                  <a:moveTo>
                    <a:pt x="92" y="1"/>
                  </a:moveTo>
                  <a:cubicBezTo>
                    <a:pt x="22" y="1"/>
                    <a:pt x="1" y="95"/>
                    <a:pt x="63" y="126"/>
                  </a:cubicBezTo>
                  <a:cubicBezTo>
                    <a:pt x="75" y="85"/>
                    <a:pt x="85" y="44"/>
                    <a:pt x="94" y="2"/>
                  </a:cubicBezTo>
                  <a:cubicBezTo>
                    <a:pt x="93" y="2"/>
                    <a:pt x="93" y="1"/>
                    <a:pt x="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23"/>
            <p:cNvSpPr/>
            <p:nvPr/>
          </p:nvSpPr>
          <p:spPr>
            <a:xfrm>
              <a:off x="125301" y="564971"/>
              <a:ext cx="13863" cy="11806"/>
            </a:xfrm>
            <a:custGeom>
              <a:rect b="b" l="l" r="r" t="t"/>
              <a:pathLst>
                <a:path extrusionOk="0" h="132" w="155">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23"/>
            <p:cNvSpPr/>
            <p:nvPr/>
          </p:nvSpPr>
          <p:spPr>
            <a:xfrm>
              <a:off x="96323" y="564971"/>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23"/>
            <p:cNvSpPr/>
            <p:nvPr/>
          </p:nvSpPr>
          <p:spPr>
            <a:xfrm>
              <a:off x="67346" y="564971"/>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23"/>
            <p:cNvSpPr/>
            <p:nvPr/>
          </p:nvSpPr>
          <p:spPr>
            <a:xfrm>
              <a:off x="38279" y="564971"/>
              <a:ext cx="13773" cy="11806"/>
            </a:xfrm>
            <a:custGeom>
              <a:rect b="b" l="l" r="r" t="t"/>
              <a:pathLst>
                <a:path extrusionOk="0" h="132" w="154">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23"/>
            <p:cNvSpPr/>
            <p:nvPr/>
          </p:nvSpPr>
          <p:spPr>
            <a:xfrm>
              <a:off x="153473" y="535904"/>
              <a:ext cx="11090" cy="11895"/>
            </a:xfrm>
            <a:custGeom>
              <a:rect b="b" l="l" r="r" t="t"/>
              <a:pathLst>
                <a:path extrusionOk="0" h="133" w="124">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23"/>
            <p:cNvSpPr/>
            <p:nvPr/>
          </p:nvSpPr>
          <p:spPr>
            <a:xfrm>
              <a:off x="125301" y="535904"/>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23"/>
            <p:cNvSpPr/>
            <p:nvPr/>
          </p:nvSpPr>
          <p:spPr>
            <a:xfrm>
              <a:off x="96323" y="535904"/>
              <a:ext cx="13773" cy="11895"/>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23"/>
            <p:cNvSpPr/>
            <p:nvPr/>
          </p:nvSpPr>
          <p:spPr>
            <a:xfrm>
              <a:off x="67346" y="535904"/>
              <a:ext cx="13773" cy="11895"/>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23"/>
            <p:cNvSpPr/>
            <p:nvPr/>
          </p:nvSpPr>
          <p:spPr>
            <a:xfrm>
              <a:off x="38279" y="535904"/>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23"/>
            <p:cNvSpPr/>
            <p:nvPr/>
          </p:nvSpPr>
          <p:spPr>
            <a:xfrm>
              <a:off x="154368" y="506927"/>
              <a:ext cx="13773" cy="11806"/>
            </a:xfrm>
            <a:custGeom>
              <a:rect b="b" l="l" r="r" t="t"/>
              <a:pathLst>
                <a:path extrusionOk="0" h="132" w="154">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23"/>
            <p:cNvSpPr/>
            <p:nvPr/>
          </p:nvSpPr>
          <p:spPr>
            <a:xfrm>
              <a:off x="125301" y="5069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23"/>
            <p:cNvSpPr/>
            <p:nvPr/>
          </p:nvSpPr>
          <p:spPr>
            <a:xfrm>
              <a:off x="96323" y="506927"/>
              <a:ext cx="13773" cy="11806"/>
            </a:xfrm>
            <a:custGeom>
              <a:rect b="b" l="l" r="r" t="t"/>
              <a:pathLst>
                <a:path extrusionOk="0" h="132" w="154">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23"/>
            <p:cNvSpPr/>
            <p:nvPr/>
          </p:nvSpPr>
          <p:spPr>
            <a:xfrm>
              <a:off x="67346" y="506927"/>
              <a:ext cx="13773" cy="11806"/>
            </a:xfrm>
            <a:custGeom>
              <a:rect b="b" l="l" r="r" t="t"/>
              <a:pathLst>
                <a:path extrusionOk="0" h="132" w="154">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23"/>
            <p:cNvSpPr/>
            <p:nvPr/>
          </p:nvSpPr>
          <p:spPr>
            <a:xfrm>
              <a:off x="38279" y="5069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23"/>
            <p:cNvSpPr/>
            <p:nvPr/>
          </p:nvSpPr>
          <p:spPr>
            <a:xfrm>
              <a:off x="154368" y="477860"/>
              <a:ext cx="13773" cy="11895"/>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23"/>
            <p:cNvSpPr/>
            <p:nvPr/>
          </p:nvSpPr>
          <p:spPr>
            <a:xfrm>
              <a:off x="125301" y="477860"/>
              <a:ext cx="11895" cy="11895"/>
            </a:xfrm>
            <a:custGeom>
              <a:rect b="b" l="l" r="r" t="t"/>
              <a:pathLst>
                <a:path extrusionOk="0" h="133" w="133">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23"/>
            <p:cNvSpPr/>
            <p:nvPr/>
          </p:nvSpPr>
          <p:spPr>
            <a:xfrm>
              <a:off x="96323" y="477860"/>
              <a:ext cx="13773" cy="11895"/>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23"/>
            <p:cNvSpPr/>
            <p:nvPr/>
          </p:nvSpPr>
          <p:spPr>
            <a:xfrm>
              <a:off x="67346" y="477860"/>
              <a:ext cx="13773" cy="11895"/>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23"/>
            <p:cNvSpPr/>
            <p:nvPr/>
          </p:nvSpPr>
          <p:spPr>
            <a:xfrm>
              <a:off x="38279" y="477860"/>
              <a:ext cx="11806" cy="11895"/>
            </a:xfrm>
            <a:custGeom>
              <a:rect b="b" l="l" r="r" t="t"/>
              <a:pathLst>
                <a:path extrusionOk="0" h="133" w="132">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23"/>
            <p:cNvSpPr/>
            <p:nvPr/>
          </p:nvSpPr>
          <p:spPr>
            <a:xfrm>
              <a:off x="154368" y="448882"/>
              <a:ext cx="13773" cy="11895"/>
            </a:xfrm>
            <a:custGeom>
              <a:rect b="b" l="l" r="r" t="t"/>
              <a:pathLst>
                <a:path extrusionOk="0" h="133" w="154">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23"/>
            <p:cNvSpPr/>
            <p:nvPr/>
          </p:nvSpPr>
          <p:spPr>
            <a:xfrm>
              <a:off x="125301" y="448882"/>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23"/>
            <p:cNvSpPr/>
            <p:nvPr/>
          </p:nvSpPr>
          <p:spPr>
            <a:xfrm>
              <a:off x="96323" y="448882"/>
              <a:ext cx="13773" cy="11895"/>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23"/>
            <p:cNvSpPr/>
            <p:nvPr/>
          </p:nvSpPr>
          <p:spPr>
            <a:xfrm>
              <a:off x="67346" y="448882"/>
              <a:ext cx="13773" cy="11895"/>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23"/>
            <p:cNvSpPr/>
            <p:nvPr/>
          </p:nvSpPr>
          <p:spPr>
            <a:xfrm>
              <a:off x="38279" y="448882"/>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23"/>
            <p:cNvSpPr/>
            <p:nvPr/>
          </p:nvSpPr>
          <p:spPr>
            <a:xfrm>
              <a:off x="183345" y="419815"/>
              <a:ext cx="8228" cy="9838"/>
            </a:xfrm>
            <a:custGeom>
              <a:rect b="b" l="l" r="r" t="t"/>
              <a:pathLst>
                <a:path extrusionOk="0" h="110" w="92">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23"/>
            <p:cNvSpPr/>
            <p:nvPr/>
          </p:nvSpPr>
          <p:spPr>
            <a:xfrm>
              <a:off x="154368" y="419905"/>
              <a:ext cx="13773" cy="11716"/>
            </a:xfrm>
            <a:custGeom>
              <a:rect b="b" l="l" r="r" t="t"/>
              <a:pathLst>
                <a:path extrusionOk="0" h="131"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23"/>
            <p:cNvSpPr/>
            <p:nvPr/>
          </p:nvSpPr>
          <p:spPr>
            <a:xfrm>
              <a:off x="125301" y="419905"/>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23"/>
            <p:cNvSpPr/>
            <p:nvPr/>
          </p:nvSpPr>
          <p:spPr>
            <a:xfrm>
              <a:off x="96323" y="419905"/>
              <a:ext cx="13773" cy="11716"/>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23"/>
            <p:cNvSpPr/>
            <p:nvPr/>
          </p:nvSpPr>
          <p:spPr>
            <a:xfrm>
              <a:off x="67346" y="419905"/>
              <a:ext cx="13773" cy="11716"/>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23"/>
            <p:cNvSpPr/>
            <p:nvPr/>
          </p:nvSpPr>
          <p:spPr>
            <a:xfrm>
              <a:off x="38279" y="419905"/>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23"/>
            <p:cNvSpPr/>
            <p:nvPr/>
          </p:nvSpPr>
          <p:spPr>
            <a:xfrm>
              <a:off x="210265" y="390838"/>
              <a:ext cx="13952" cy="10643"/>
            </a:xfrm>
            <a:custGeom>
              <a:rect b="b" l="l" r="r" t="t"/>
              <a:pathLst>
                <a:path extrusionOk="0" h="119" w="156">
                  <a:moveTo>
                    <a:pt x="90" y="0"/>
                  </a:moveTo>
                  <a:cubicBezTo>
                    <a:pt x="26" y="0"/>
                    <a:pt x="0" y="81"/>
                    <a:pt x="51" y="118"/>
                  </a:cubicBezTo>
                  <a:cubicBezTo>
                    <a:pt x="83" y="100"/>
                    <a:pt x="118" y="82"/>
                    <a:pt x="155" y="67"/>
                  </a:cubicBezTo>
                  <a:cubicBezTo>
                    <a:pt x="155" y="30"/>
                    <a:pt x="126" y="0"/>
                    <a:pt x="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23"/>
            <p:cNvSpPr/>
            <p:nvPr/>
          </p:nvSpPr>
          <p:spPr>
            <a:xfrm>
              <a:off x="183345"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23"/>
            <p:cNvSpPr/>
            <p:nvPr/>
          </p:nvSpPr>
          <p:spPr>
            <a:xfrm>
              <a:off x="154368"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23"/>
            <p:cNvSpPr/>
            <p:nvPr/>
          </p:nvSpPr>
          <p:spPr>
            <a:xfrm>
              <a:off x="125301" y="390838"/>
              <a:ext cx="11895" cy="11806"/>
            </a:xfrm>
            <a:custGeom>
              <a:rect b="b" l="l" r="r" t="t"/>
              <a:pathLst>
                <a:path extrusionOk="0" h="132" w="133">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23"/>
            <p:cNvSpPr/>
            <p:nvPr/>
          </p:nvSpPr>
          <p:spPr>
            <a:xfrm>
              <a:off x="96323" y="390838"/>
              <a:ext cx="13773" cy="11806"/>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23"/>
            <p:cNvSpPr/>
            <p:nvPr/>
          </p:nvSpPr>
          <p:spPr>
            <a:xfrm>
              <a:off x="67346" y="390838"/>
              <a:ext cx="13773" cy="11806"/>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23"/>
            <p:cNvSpPr/>
            <p:nvPr/>
          </p:nvSpPr>
          <p:spPr>
            <a:xfrm>
              <a:off x="38279" y="390838"/>
              <a:ext cx="11806" cy="11806"/>
            </a:xfrm>
            <a:custGeom>
              <a:rect b="b" l="l" r="r" t="t"/>
              <a:pathLst>
                <a:path extrusionOk="0" h="132" w="132">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23"/>
            <p:cNvSpPr/>
            <p:nvPr/>
          </p:nvSpPr>
          <p:spPr>
            <a:xfrm>
              <a:off x="476608" y="361861"/>
              <a:ext cx="2862" cy="805"/>
            </a:xfrm>
            <a:custGeom>
              <a:rect b="b" l="l" r="r" t="t"/>
              <a:pathLst>
                <a:path extrusionOk="0" h="9" w="32">
                  <a:moveTo>
                    <a:pt x="32" y="0"/>
                  </a:moveTo>
                  <a:lnTo>
                    <a:pt x="32" y="0"/>
                  </a:lnTo>
                  <a:cubicBezTo>
                    <a:pt x="21" y="0"/>
                    <a:pt x="9" y="4"/>
                    <a:pt x="0" y="8"/>
                  </a:cubicBezTo>
                  <a:cubicBezTo>
                    <a:pt x="11" y="6"/>
                    <a:pt x="22" y="4"/>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23"/>
            <p:cNvSpPr/>
            <p:nvPr/>
          </p:nvSpPr>
          <p:spPr>
            <a:xfrm>
              <a:off x="443695" y="361861"/>
              <a:ext cx="12611" cy="7423"/>
            </a:xfrm>
            <a:custGeom>
              <a:rect b="b" l="l" r="r" t="t"/>
              <a:pathLst>
                <a:path extrusionOk="0" h="83" w="141">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23"/>
            <p:cNvSpPr/>
            <p:nvPr/>
          </p:nvSpPr>
          <p:spPr>
            <a:xfrm>
              <a:off x="413287" y="361861"/>
              <a:ext cx="16009" cy="10732"/>
            </a:xfrm>
            <a:custGeom>
              <a:rect b="b" l="l" r="r" t="t"/>
              <a:pathLst>
                <a:path extrusionOk="0" h="120" w="179">
                  <a:moveTo>
                    <a:pt x="91" y="0"/>
                  </a:moveTo>
                  <a:cubicBezTo>
                    <a:pt x="27" y="0"/>
                    <a:pt x="1" y="82"/>
                    <a:pt x="54" y="119"/>
                  </a:cubicBezTo>
                  <a:cubicBezTo>
                    <a:pt x="82" y="116"/>
                    <a:pt x="110" y="114"/>
                    <a:pt x="138" y="110"/>
                  </a:cubicBezTo>
                  <a:cubicBezTo>
                    <a:pt x="178" y="69"/>
                    <a:pt x="148" y="0"/>
                    <a:pt x="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23"/>
            <p:cNvSpPr/>
            <p:nvPr/>
          </p:nvSpPr>
          <p:spPr>
            <a:xfrm>
              <a:off x="386456" y="361771"/>
              <a:ext cx="13863" cy="11895"/>
            </a:xfrm>
            <a:custGeom>
              <a:rect b="b" l="l" r="r" t="t"/>
              <a:pathLst>
                <a:path extrusionOk="0" h="133" w="155">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23"/>
            <p:cNvSpPr/>
            <p:nvPr/>
          </p:nvSpPr>
          <p:spPr>
            <a:xfrm>
              <a:off x="357478" y="361861"/>
              <a:ext cx="11806" cy="11806"/>
            </a:xfrm>
            <a:custGeom>
              <a:rect b="b" l="l" r="r" t="t"/>
              <a:pathLst>
                <a:path extrusionOk="0" h="132" w="132">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23"/>
            <p:cNvSpPr/>
            <p:nvPr/>
          </p:nvSpPr>
          <p:spPr>
            <a:xfrm>
              <a:off x="328501" y="361771"/>
              <a:ext cx="13773" cy="11895"/>
            </a:xfrm>
            <a:custGeom>
              <a:rect b="b" l="l" r="r" t="t"/>
              <a:pathLst>
                <a:path extrusionOk="0" h="133" w="154">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23"/>
            <p:cNvSpPr/>
            <p:nvPr/>
          </p:nvSpPr>
          <p:spPr>
            <a:xfrm>
              <a:off x="299344" y="361861"/>
              <a:ext cx="11895" cy="11806"/>
            </a:xfrm>
            <a:custGeom>
              <a:rect b="b" l="l" r="r" t="t"/>
              <a:pathLst>
                <a:path extrusionOk="0" h="132" w="133">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23"/>
            <p:cNvSpPr/>
            <p:nvPr/>
          </p:nvSpPr>
          <p:spPr>
            <a:xfrm>
              <a:off x="270367"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23"/>
            <p:cNvSpPr/>
            <p:nvPr/>
          </p:nvSpPr>
          <p:spPr>
            <a:xfrm>
              <a:off x="241389"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23"/>
            <p:cNvSpPr/>
            <p:nvPr/>
          </p:nvSpPr>
          <p:spPr>
            <a:xfrm>
              <a:off x="212323" y="361861"/>
              <a:ext cx="11895" cy="11806"/>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23"/>
            <p:cNvSpPr/>
            <p:nvPr/>
          </p:nvSpPr>
          <p:spPr>
            <a:xfrm>
              <a:off x="183345" y="361771"/>
              <a:ext cx="13773" cy="11895"/>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23"/>
            <p:cNvSpPr/>
            <p:nvPr/>
          </p:nvSpPr>
          <p:spPr>
            <a:xfrm>
              <a:off x="154368" y="361771"/>
              <a:ext cx="13773" cy="11895"/>
            </a:xfrm>
            <a:custGeom>
              <a:rect b="b" l="l" r="r" t="t"/>
              <a:pathLst>
                <a:path extrusionOk="0" h="133" w="154">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23"/>
            <p:cNvSpPr/>
            <p:nvPr/>
          </p:nvSpPr>
          <p:spPr>
            <a:xfrm>
              <a:off x="125301" y="361861"/>
              <a:ext cx="11895" cy="11806"/>
            </a:xfrm>
            <a:custGeom>
              <a:rect b="b" l="l" r="r" t="t"/>
              <a:pathLst>
                <a:path extrusionOk="0" h="132" w="133">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23"/>
            <p:cNvSpPr/>
            <p:nvPr/>
          </p:nvSpPr>
          <p:spPr>
            <a:xfrm>
              <a:off x="96323" y="361771"/>
              <a:ext cx="13773" cy="11895"/>
            </a:xfrm>
            <a:custGeom>
              <a:rect b="b" l="l" r="r" t="t"/>
              <a:pathLst>
                <a:path extrusionOk="0" h="133" w="154">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23"/>
            <p:cNvSpPr/>
            <p:nvPr/>
          </p:nvSpPr>
          <p:spPr>
            <a:xfrm>
              <a:off x="67346" y="361771"/>
              <a:ext cx="13773" cy="11895"/>
            </a:xfrm>
            <a:custGeom>
              <a:rect b="b" l="l" r="r" t="t"/>
              <a:pathLst>
                <a:path extrusionOk="0" h="133" w="154">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23"/>
            <p:cNvSpPr/>
            <p:nvPr/>
          </p:nvSpPr>
          <p:spPr>
            <a:xfrm>
              <a:off x="38279" y="361861"/>
              <a:ext cx="11806" cy="11806"/>
            </a:xfrm>
            <a:custGeom>
              <a:rect b="b" l="l" r="r" t="t"/>
              <a:pathLst>
                <a:path extrusionOk="0" h="132" w="132">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23"/>
            <p:cNvSpPr/>
            <p:nvPr/>
          </p:nvSpPr>
          <p:spPr>
            <a:xfrm>
              <a:off x="529823" y="332883"/>
              <a:ext cx="13416" cy="9391"/>
            </a:xfrm>
            <a:custGeom>
              <a:rect b="b" l="l" r="r" t="t"/>
              <a:pathLst>
                <a:path extrusionOk="0" h="105" w="15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23"/>
            <p:cNvSpPr/>
            <p:nvPr/>
          </p:nvSpPr>
          <p:spPr>
            <a:xfrm>
              <a:off x="502544"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23"/>
            <p:cNvSpPr/>
            <p:nvPr/>
          </p:nvSpPr>
          <p:spPr>
            <a:xfrm>
              <a:off x="473567" y="332794"/>
              <a:ext cx="13773" cy="11806"/>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23"/>
            <p:cNvSpPr/>
            <p:nvPr/>
          </p:nvSpPr>
          <p:spPr>
            <a:xfrm>
              <a:off x="444500"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23"/>
            <p:cNvSpPr/>
            <p:nvPr/>
          </p:nvSpPr>
          <p:spPr>
            <a:xfrm>
              <a:off x="4155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23"/>
            <p:cNvSpPr/>
            <p:nvPr/>
          </p:nvSpPr>
          <p:spPr>
            <a:xfrm>
              <a:off x="386456" y="332794"/>
              <a:ext cx="13863" cy="11806"/>
            </a:xfrm>
            <a:custGeom>
              <a:rect b="b" l="l" r="r" t="t"/>
              <a:pathLst>
                <a:path extrusionOk="0" h="132" w="155">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23"/>
            <p:cNvSpPr/>
            <p:nvPr/>
          </p:nvSpPr>
          <p:spPr>
            <a:xfrm>
              <a:off x="357478" y="332883"/>
              <a:ext cx="11806" cy="11716"/>
            </a:xfrm>
            <a:custGeom>
              <a:rect b="b" l="l" r="r" t="t"/>
              <a:pathLst>
                <a:path extrusionOk="0" h="131" w="132">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23"/>
            <p:cNvSpPr/>
            <p:nvPr/>
          </p:nvSpPr>
          <p:spPr>
            <a:xfrm>
              <a:off x="328501" y="332794"/>
              <a:ext cx="13773" cy="11806"/>
            </a:xfrm>
            <a:custGeom>
              <a:rect b="b" l="l" r="r" t="t"/>
              <a:pathLst>
                <a:path extrusionOk="0" h="132" w="154">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23"/>
            <p:cNvSpPr/>
            <p:nvPr/>
          </p:nvSpPr>
          <p:spPr>
            <a:xfrm>
              <a:off x="299344" y="332883"/>
              <a:ext cx="11895" cy="11716"/>
            </a:xfrm>
            <a:custGeom>
              <a:rect b="b" l="l" r="r" t="t"/>
              <a:pathLst>
                <a:path extrusionOk="0" h="131" w="133">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23"/>
            <p:cNvSpPr/>
            <p:nvPr/>
          </p:nvSpPr>
          <p:spPr>
            <a:xfrm>
              <a:off x="270367"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23"/>
            <p:cNvSpPr/>
            <p:nvPr/>
          </p:nvSpPr>
          <p:spPr>
            <a:xfrm>
              <a:off x="241389" y="332794"/>
              <a:ext cx="13773" cy="11806"/>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23"/>
            <p:cNvSpPr/>
            <p:nvPr/>
          </p:nvSpPr>
          <p:spPr>
            <a:xfrm>
              <a:off x="212323" y="332883"/>
              <a:ext cx="11895" cy="11716"/>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23"/>
            <p:cNvSpPr/>
            <p:nvPr/>
          </p:nvSpPr>
          <p:spPr>
            <a:xfrm>
              <a:off x="183345"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23"/>
            <p:cNvSpPr/>
            <p:nvPr/>
          </p:nvSpPr>
          <p:spPr>
            <a:xfrm>
              <a:off x="154368" y="332794"/>
              <a:ext cx="13773" cy="11806"/>
            </a:xfrm>
            <a:custGeom>
              <a:rect b="b" l="l" r="r" t="t"/>
              <a:pathLst>
                <a:path extrusionOk="0" h="132" w="154">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23"/>
            <p:cNvSpPr/>
            <p:nvPr/>
          </p:nvSpPr>
          <p:spPr>
            <a:xfrm>
              <a:off x="125301" y="332883"/>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23"/>
            <p:cNvSpPr/>
            <p:nvPr/>
          </p:nvSpPr>
          <p:spPr>
            <a:xfrm>
              <a:off x="963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23"/>
            <p:cNvSpPr/>
            <p:nvPr/>
          </p:nvSpPr>
          <p:spPr>
            <a:xfrm>
              <a:off x="67346" y="332794"/>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23"/>
            <p:cNvSpPr/>
            <p:nvPr/>
          </p:nvSpPr>
          <p:spPr>
            <a:xfrm>
              <a:off x="38279" y="332883"/>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23"/>
            <p:cNvSpPr/>
            <p:nvPr/>
          </p:nvSpPr>
          <p:spPr>
            <a:xfrm>
              <a:off x="589656" y="303727"/>
              <a:ext cx="8675" cy="6797"/>
            </a:xfrm>
            <a:custGeom>
              <a:rect b="b" l="l" r="r" t="t"/>
              <a:pathLst>
                <a:path extrusionOk="0" h="76" w="97">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23"/>
            <p:cNvSpPr/>
            <p:nvPr/>
          </p:nvSpPr>
          <p:spPr>
            <a:xfrm>
              <a:off x="560589" y="303816"/>
              <a:ext cx="13863" cy="11806"/>
            </a:xfrm>
            <a:custGeom>
              <a:rect b="b" l="l" r="r" t="t"/>
              <a:pathLst>
                <a:path extrusionOk="0" h="132" w="155">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23"/>
            <p:cNvSpPr/>
            <p:nvPr/>
          </p:nvSpPr>
          <p:spPr>
            <a:xfrm>
              <a:off x="531522"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23"/>
            <p:cNvSpPr/>
            <p:nvPr/>
          </p:nvSpPr>
          <p:spPr>
            <a:xfrm>
              <a:off x="502544" y="303816"/>
              <a:ext cx="13773" cy="11806"/>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23"/>
            <p:cNvSpPr/>
            <p:nvPr/>
          </p:nvSpPr>
          <p:spPr>
            <a:xfrm>
              <a:off x="473567"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23"/>
            <p:cNvSpPr/>
            <p:nvPr/>
          </p:nvSpPr>
          <p:spPr>
            <a:xfrm>
              <a:off x="444500"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23"/>
            <p:cNvSpPr/>
            <p:nvPr/>
          </p:nvSpPr>
          <p:spPr>
            <a:xfrm>
              <a:off x="4155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23"/>
            <p:cNvSpPr/>
            <p:nvPr/>
          </p:nvSpPr>
          <p:spPr>
            <a:xfrm>
              <a:off x="386456" y="303816"/>
              <a:ext cx="13863" cy="11806"/>
            </a:xfrm>
            <a:custGeom>
              <a:rect b="b" l="l" r="r" t="t"/>
              <a:pathLst>
                <a:path extrusionOk="0" h="132" w="155">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23"/>
            <p:cNvSpPr/>
            <p:nvPr/>
          </p:nvSpPr>
          <p:spPr>
            <a:xfrm>
              <a:off x="357478" y="303727"/>
              <a:ext cx="11806" cy="11895"/>
            </a:xfrm>
            <a:custGeom>
              <a:rect b="b" l="l" r="r" t="t"/>
              <a:pathLst>
                <a:path extrusionOk="0" h="133" w="132">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23"/>
            <p:cNvSpPr/>
            <p:nvPr/>
          </p:nvSpPr>
          <p:spPr>
            <a:xfrm>
              <a:off x="328501" y="303816"/>
              <a:ext cx="13773" cy="11806"/>
            </a:xfrm>
            <a:custGeom>
              <a:rect b="b" l="l" r="r" t="t"/>
              <a:pathLst>
                <a:path extrusionOk="0" h="132" w="154">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23"/>
            <p:cNvSpPr/>
            <p:nvPr/>
          </p:nvSpPr>
          <p:spPr>
            <a:xfrm>
              <a:off x="299344" y="303727"/>
              <a:ext cx="11895" cy="11895"/>
            </a:xfrm>
            <a:custGeom>
              <a:rect b="b" l="l" r="r" t="t"/>
              <a:pathLst>
                <a:path extrusionOk="0" h="133" w="133">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23"/>
            <p:cNvSpPr/>
            <p:nvPr/>
          </p:nvSpPr>
          <p:spPr>
            <a:xfrm>
              <a:off x="270367" y="303816"/>
              <a:ext cx="13773" cy="11806"/>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23"/>
            <p:cNvSpPr/>
            <p:nvPr/>
          </p:nvSpPr>
          <p:spPr>
            <a:xfrm>
              <a:off x="241389" y="303816"/>
              <a:ext cx="13773" cy="11806"/>
            </a:xfrm>
            <a:custGeom>
              <a:rect b="b" l="l" r="r" t="t"/>
              <a:pathLst>
                <a:path extrusionOk="0" h="132" w="154">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23"/>
            <p:cNvSpPr/>
            <p:nvPr/>
          </p:nvSpPr>
          <p:spPr>
            <a:xfrm>
              <a:off x="212323"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23"/>
            <p:cNvSpPr/>
            <p:nvPr/>
          </p:nvSpPr>
          <p:spPr>
            <a:xfrm>
              <a:off x="183345"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23"/>
            <p:cNvSpPr/>
            <p:nvPr/>
          </p:nvSpPr>
          <p:spPr>
            <a:xfrm>
              <a:off x="154368"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23"/>
            <p:cNvSpPr/>
            <p:nvPr/>
          </p:nvSpPr>
          <p:spPr>
            <a:xfrm>
              <a:off x="125301" y="303727"/>
              <a:ext cx="11895" cy="11895"/>
            </a:xfrm>
            <a:custGeom>
              <a:rect b="b" l="l" r="r" t="t"/>
              <a:pathLst>
                <a:path extrusionOk="0" h="133" w="133">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23"/>
            <p:cNvSpPr/>
            <p:nvPr/>
          </p:nvSpPr>
          <p:spPr>
            <a:xfrm>
              <a:off x="963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23"/>
            <p:cNvSpPr/>
            <p:nvPr/>
          </p:nvSpPr>
          <p:spPr>
            <a:xfrm>
              <a:off x="67346" y="303816"/>
              <a:ext cx="13773" cy="11806"/>
            </a:xfrm>
            <a:custGeom>
              <a:rect b="b" l="l" r="r" t="t"/>
              <a:pathLst>
                <a:path extrusionOk="0" h="132" w="154">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23"/>
            <p:cNvSpPr/>
            <p:nvPr/>
          </p:nvSpPr>
          <p:spPr>
            <a:xfrm>
              <a:off x="38279" y="303727"/>
              <a:ext cx="11806" cy="11895"/>
            </a:xfrm>
            <a:custGeom>
              <a:rect b="b" l="l" r="r" t="t"/>
              <a:pathLst>
                <a:path extrusionOk="0" h="133" w="132">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23"/>
            <p:cNvSpPr/>
            <p:nvPr/>
          </p:nvSpPr>
          <p:spPr>
            <a:xfrm>
              <a:off x="616308" y="274749"/>
              <a:ext cx="13863" cy="11269"/>
            </a:xfrm>
            <a:custGeom>
              <a:rect b="b" l="l" r="r" t="t"/>
              <a:pathLst>
                <a:path extrusionOk="0" h="126" w="155">
                  <a:moveTo>
                    <a:pt x="92" y="1"/>
                  </a:moveTo>
                  <a:cubicBezTo>
                    <a:pt x="22" y="1"/>
                    <a:pt x="0" y="98"/>
                    <a:pt x="65" y="126"/>
                  </a:cubicBezTo>
                  <a:cubicBezTo>
                    <a:pt x="96" y="101"/>
                    <a:pt x="125" y="75"/>
                    <a:pt x="154" y="48"/>
                  </a:cubicBezTo>
                  <a:cubicBezTo>
                    <a:pt x="147" y="20"/>
                    <a:pt x="122" y="1"/>
                    <a:pt x="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23"/>
            <p:cNvSpPr/>
            <p:nvPr/>
          </p:nvSpPr>
          <p:spPr>
            <a:xfrm>
              <a:off x="589656" y="274749"/>
              <a:ext cx="13773" cy="11895"/>
            </a:xfrm>
            <a:custGeom>
              <a:rect b="b" l="l" r="r" t="t"/>
              <a:pathLst>
                <a:path extrusionOk="0" h="133" w="154">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23"/>
            <p:cNvSpPr/>
            <p:nvPr/>
          </p:nvSpPr>
          <p:spPr>
            <a:xfrm>
              <a:off x="560589" y="274749"/>
              <a:ext cx="13863" cy="11895"/>
            </a:xfrm>
            <a:custGeom>
              <a:rect b="b" l="l" r="r" t="t"/>
              <a:pathLst>
                <a:path extrusionOk="0" h="133" w="155">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23"/>
            <p:cNvSpPr/>
            <p:nvPr/>
          </p:nvSpPr>
          <p:spPr>
            <a:xfrm>
              <a:off x="531522"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23"/>
            <p:cNvSpPr/>
            <p:nvPr/>
          </p:nvSpPr>
          <p:spPr>
            <a:xfrm>
              <a:off x="502544"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23"/>
            <p:cNvSpPr/>
            <p:nvPr/>
          </p:nvSpPr>
          <p:spPr>
            <a:xfrm>
              <a:off x="473567" y="274749"/>
              <a:ext cx="13773" cy="11895"/>
            </a:xfrm>
            <a:custGeom>
              <a:rect b="b" l="l" r="r" t="t"/>
              <a:pathLst>
                <a:path extrusionOk="0" h="133" w="154">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23"/>
            <p:cNvSpPr/>
            <p:nvPr/>
          </p:nvSpPr>
          <p:spPr>
            <a:xfrm>
              <a:off x="444500"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23"/>
            <p:cNvSpPr/>
            <p:nvPr/>
          </p:nvSpPr>
          <p:spPr>
            <a:xfrm>
              <a:off x="415523" y="274749"/>
              <a:ext cx="13773" cy="11895"/>
            </a:xfrm>
            <a:custGeom>
              <a:rect b="b" l="l" r="r" t="t"/>
              <a:pathLst>
                <a:path extrusionOk="0" h="133" w="154">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23"/>
            <p:cNvSpPr/>
            <p:nvPr/>
          </p:nvSpPr>
          <p:spPr>
            <a:xfrm>
              <a:off x="386456" y="274749"/>
              <a:ext cx="13863" cy="11895"/>
            </a:xfrm>
            <a:custGeom>
              <a:rect b="b" l="l" r="r" t="t"/>
              <a:pathLst>
                <a:path extrusionOk="0" h="133" w="155">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23"/>
            <p:cNvSpPr/>
            <p:nvPr/>
          </p:nvSpPr>
          <p:spPr>
            <a:xfrm>
              <a:off x="357478" y="274749"/>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23"/>
            <p:cNvSpPr/>
            <p:nvPr/>
          </p:nvSpPr>
          <p:spPr>
            <a:xfrm>
              <a:off x="328501" y="274749"/>
              <a:ext cx="13773" cy="11895"/>
            </a:xfrm>
            <a:custGeom>
              <a:rect b="b" l="l" r="r" t="t"/>
              <a:pathLst>
                <a:path extrusionOk="0" h="133" w="154">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23"/>
            <p:cNvSpPr/>
            <p:nvPr/>
          </p:nvSpPr>
          <p:spPr>
            <a:xfrm>
              <a:off x="299344" y="274749"/>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23"/>
            <p:cNvSpPr/>
            <p:nvPr/>
          </p:nvSpPr>
          <p:spPr>
            <a:xfrm>
              <a:off x="270367"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23"/>
            <p:cNvSpPr/>
            <p:nvPr/>
          </p:nvSpPr>
          <p:spPr>
            <a:xfrm>
              <a:off x="241389" y="274749"/>
              <a:ext cx="13773" cy="11895"/>
            </a:xfrm>
            <a:custGeom>
              <a:rect b="b" l="l" r="r" t="t"/>
              <a:pathLst>
                <a:path extrusionOk="0" h="133" w="154">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23"/>
            <p:cNvSpPr/>
            <p:nvPr/>
          </p:nvSpPr>
          <p:spPr>
            <a:xfrm>
              <a:off x="212323"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23"/>
            <p:cNvSpPr/>
            <p:nvPr/>
          </p:nvSpPr>
          <p:spPr>
            <a:xfrm>
              <a:off x="183345"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23"/>
            <p:cNvSpPr/>
            <p:nvPr/>
          </p:nvSpPr>
          <p:spPr>
            <a:xfrm>
              <a:off x="154368" y="274749"/>
              <a:ext cx="13773" cy="11895"/>
            </a:xfrm>
            <a:custGeom>
              <a:rect b="b" l="l" r="r" t="t"/>
              <a:pathLst>
                <a:path extrusionOk="0" h="133" w="154">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23"/>
            <p:cNvSpPr/>
            <p:nvPr/>
          </p:nvSpPr>
          <p:spPr>
            <a:xfrm>
              <a:off x="125301" y="274749"/>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23"/>
            <p:cNvSpPr/>
            <p:nvPr/>
          </p:nvSpPr>
          <p:spPr>
            <a:xfrm>
              <a:off x="96323" y="274749"/>
              <a:ext cx="13773" cy="11895"/>
            </a:xfrm>
            <a:custGeom>
              <a:rect b="b" l="l" r="r" t="t"/>
              <a:pathLst>
                <a:path extrusionOk="0" h="133" w="154">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23"/>
            <p:cNvSpPr/>
            <p:nvPr/>
          </p:nvSpPr>
          <p:spPr>
            <a:xfrm>
              <a:off x="67346" y="274749"/>
              <a:ext cx="13773" cy="11895"/>
            </a:xfrm>
            <a:custGeom>
              <a:rect b="b" l="l" r="r" t="t"/>
              <a:pathLst>
                <a:path extrusionOk="0" h="133" w="154">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23"/>
            <p:cNvSpPr/>
            <p:nvPr/>
          </p:nvSpPr>
          <p:spPr>
            <a:xfrm>
              <a:off x="38279" y="274749"/>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23"/>
            <p:cNvSpPr/>
            <p:nvPr/>
          </p:nvSpPr>
          <p:spPr>
            <a:xfrm>
              <a:off x="645375" y="245772"/>
              <a:ext cx="13684" cy="11627"/>
            </a:xfrm>
            <a:custGeom>
              <a:rect b="b" l="l" r="r" t="t"/>
              <a:pathLst>
                <a:path extrusionOk="0" h="130" w="153">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23"/>
            <p:cNvSpPr/>
            <p:nvPr/>
          </p:nvSpPr>
          <p:spPr>
            <a:xfrm>
              <a:off x="618633" y="245772"/>
              <a:ext cx="13863" cy="11806"/>
            </a:xfrm>
            <a:custGeom>
              <a:rect b="b" l="l" r="r" t="t"/>
              <a:pathLst>
                <a:path extrusionOk="0" h="132" w="155">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23"/>
            <p:cNvSpPr/>
            <p:nvPr/>
          </p:nvSpPr>
          <p:spPr>
            <a:xfrm>
              <a:off x="589656" y="245772"/>
              <a:ext cx="13773" cy="11806"/>
            </a:xfrm>
            <a:custGeom>
              <a:rect b="b" l="l" r="r" t="t"/>
              <a:pathLst>
                <a:path extrusionOk="0" h="132" w="154">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23"/>
            <p:cNvSpPr/>
            <p:nvPr/>
          </p:nvSpPr>
          <p:spPr>
            <a:xfrm>
              <a:off x="560589" y="245772"/>
              <a:ext cx="13863" cy="11806"/>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23"/>
            <p:cNvSpPr/>
            <p:nvPr/>
          </p:nvSpPr>
          <p:spPr>
            <a:xfrm>
              <a:off x="531522" y="245772"/>
              <a:ext cx="13863" cy="11806"/>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23"/>
            <p:cNvSpPr/>
            <p:nvPr/>
          </p:nvSpPr>
          <p:spPr>
            <a:xfrm>
              <a:off x="502544"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23"/>
            <p:cNvSpPr/>
            <p:nvPr/>
          </p:nvSpPr>
          <p:spPr>
            <a:xfrm>
              <a:off x="473567" y="245772"/>
              <a:ext cx="13773" cy="11806"/>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23"/>
            <p:cNvSpPr/>
            <p:nvPr/>
          </p:nvSpPr>
          <p:spPr>
            <a:xfrm>
              <a:off x="444500"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23"/>
            <p:cNvSpPr/>
            <p:nvPr/>
          </p:nvSpPr>
          <p:spPr>
            <a:xfrm>
              <a:off x="4155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23"/>
            <p:cNvSpPr/>
            <p:nvPr/>
          </p:nvSpPr>
          <p:spPr>
            <a:xfrm>
              <a:off x="386456" y="245772"/>
              <a:ext cx="13863" cy="11806"/>
            </a:xfrm>
            <a:custGeom>
              <a:rect b="b" l="l" r="r" t="t"/>
              <a:pathLst>
                <a:path extrusionOk="0" h="132" w="155">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23"/>
            <p:cNvSpPr/>
            <p:nvPr/>
          </p:nvSpPr>
          <p:spPr>
            <a:xfrm>
              <a:off x="357478"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23"/>
            <p:cNvSpPr/>
            <p:nvPr/>
          </p:nvSpPr>
          <p:spPr>
            <a:xfrm>
              <a:off x="328501"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23"/>
            <p:cNvSpPr/>
            <p:nvPr/>
          </p:nvSpPr>
          <p:spPr>
            <a:xfrm>
              <a:off x="299344" y="245772"/>
              <a:ext cx="13952" cy="11806"/>
            </a:xfrm>
            <a:custGeom>
              <a:rect b="b" l="l" r="r" t="t"/>
              <a:pathLst>
                <a:path extrusionOk="0" h="132" w="156">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23"/>
            <p:cNvSpPr/>
            <p:nvPr/>
          </p:nvSpPr>
          <p:spPr>
            <a:xfrm>
              <a:off x="270367"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23"/>
            <p:cNvSpPr/>
            <p:nvPr/>
          </p:nvSpPr>
          <p:spPr>
            <a:xfrm>
              <a:off x="241389" y="245772"/>
              <a:ext cx="13773" cy="11806"/>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23"/>
            <p:cNvSpPr/>
            <p:nvPr/>
          </p:nvSpPr>
          <p:spPr>
            <a:xfrm>
              <a:off x="212323" y="245772"/>
              <a:ext cx="13863" cy="11806"/>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23"/>
            <p:cNvSpPr/>
            <p:nvPr/>
          </p:nvSpPr>
          <p:spPr>
            <a:xfrm>
              <a:off x="183345"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23"/>
            <p:cNvSpPr/>
            <p:nvPr/>
          </p:nvSpPr>
          <p:spPr>
            <a:xfrm>
              <a:off x="154368" y="245772"/>
              <a:ext cx="13773" cy="11806"/>
            </a:xfrm>
            <a:custGeom>
              <a:rect b="b" l="l" r="r" t="t"/>
              <a:pathLst>
                <a:path extrusionOk="0" h="132" w="154">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23"/>
            <p:cNvSpPr/>
            <p:nvPr/>
          </p:nvSpPr>
          <p:spPr>
            <a:xfrm>
              <a:off x="125301" y="245772"/>
              <a:ext cx="13863" cy="11806"/>
            </a:xfrm>
            <a:custGeom>
              <a:rect b="b" l="l" r="r" t="t"/>
              <a:pathLst>
                <a:path extrusionOk="0" h="132" w="155">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23"/>
            <p:cNvSpPr/>
            <p:nvPr/>
          </p:nvSpPr>
          <p:spPr>
            <a:xfrm>
              <a:off x="963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23"/>
            <p:cNvSpPr/>
            <p:nvPr/>
          </p:nvSpPr>
          <p:spPr>
            <a:xfrm>
              <a:off x="67346" y="245772"/>
              <a:ext cx="13773" cy="11806"/>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23"/>
            <p:cNvSpPr/>
            <p:nvPr/>
          </p:nvSpPr>
          <p:spPr>
            <a:xfrm>
              <a:off x="38279" y="245772"/>
              <a:ext cx="13773" cy="11806"/>
            </a:xfrm>
            <a:custGeom>
              <a:rect b="b" l="l" r="r" t="t"/>
              <a:pathLst>
                <a:path extrusionOk="0" h="132" w="154">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23"/>
            <p:cNvSpPr/>
            <p:nvPr/>
          </p:nvSpPr>
          <p:spPr>
            <a:xfrm>
              <a:off x="676677" y="216794"/>
              <a:ext cx="5277" cy="8049"/>
            </a:xfrm>
            <a:custGeom>
              <a:rect b="b" l="l" r="r" t="t"/>
              <a:pathLst>
                <a:path extrusionOk="0" h="90" w="59">
                  <a:moveTo>
                    <a:pt x="59" y="1"/>
                  </a:moveTo>
                  <a:cubicBezTo>
                    <a:pt x="26" y="4"/>
                    <a:pt x="0" y="32"/>
                    <a:pt x="0" y="66"/>
                  </a:cubicBezTo>
                  <a:cubicBezTo>
                    <a:pt x="0" y="74"/>
                    <a:pt x="1" y="82"/>
                    <a:pt x="5" y="90"/>
                  </a:cubicBezTo>
                  <a:cubicBezTo>
                    <a:pt x="24" y="59"/>
                    <a:pt x="42" y="30"/>
                    <a:pt x="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23"/>
            <p:cNvSpPr/>
            <p:nvPr/>
          </p:nvSpPr>
          <p:spPr>
            <a:xfrm>
              <a:off x="645643" y="216705"/>
              <a:ext cx="13773" cy="11806"/>
            </a:xfrm>
            <a:custGeom>
              <a:rect b="b" l="l" r="r" t="t"/>
              <a:pathLst>
                <a:path extrusionOk="0" h="132" w="154">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23"/>
            <p:cNvSpPr/>
            <p:nvPr/>
          </p:nvSpPr>
          <p:spPr>
            <a:xfrm>
              <a:off x="618633"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23"/>
            <p:cNvSpPr/>
            <p:nvPr/>
          </p:nvSpPr>
          <p:spPr>
            <a:xfrm>
              <a:off x="589656" y="216705"/>
              <a:ext cx="13773" cy="11895"/>
            </a:xfrm>
            <a:custGeom>
              <a:rect b="b" l="l" r="r" t="t"/>
              <a:pathLst>
                <a:path extrusionOk="0" h="133" w="154">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23"/>
            <p:cNvSpPr/>
            <p:nvPr/>
          </p:nvSpPr>
          <p:spPr>
            <a:xfrm>
              <a:off x="560589" y="216705"/>
              <a:ext cx="13863" cy="11895"/>
            </a:xfrm>
            <a:custGeom>
              <a:rect b="b" l="l" r="r" t="t"/>
              <a:pathLst>
                <a:path extrusionOk="0" h="133" w="155">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23"/>
            <p:cNvSpPr/>
            <p:nvPr/>
          </p:nvSpPr>
          <p:spPr>
            <a:xfrm>
              <a:off x="531522"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23"/>
            <p:cNvSpPr/>
            <p:nvPr/>
          </p:nvSpPr>
          <p:spPr>
            <a:xfrm>
              <a:off x="502544" y="216794"/>
              <a:ext cx="13773" cy="11806"/>
            </a:xfrm>
            <a:custGeom>
              <a:rect b="b" l="l" r="r" t="t"/>
              <a:pathLst>
                <a:path extrusionOk="0" h="132" w="154">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23"/>
            <p:cNvSpPr/>
            <p:nvPr/>
          </p:nvSpPr>
          <p:spPr>
            <a:xfrm>
              <a:off x="473567"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23"/>
            <p:cNvSpPr/>
            <p:nvPr/>
          </p:nvSpPr>
          <p:spPr>
            <a:xfrm>
              <a:off x="444500"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23"/>
            <p:cNvSpPr/>
            <p:nvPr/>
          </p:nvSpPr>
          <p:spPr>
            <a:xfrm>
              <a:off x="4155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23"/>
            <p:cNvSpPr/>
            <p:nvPr/>
          </p:nvSpPr>
          <p:spPr>
            <a:xfrm>
              <a:off x="386456" y="216705"/>
              <a:ext cx="13863" cy="11895"/>
            </a:xfrm>
            <a:custGeom>
              <a:rect b="b" l="l" r="r" t="t"/>
              <a:pathLst>
                <a:path extrusionOk="0" h="133" w="155">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23"/>
            <p:cNvSpPr/>
            <p:nvPr/>
          </p:nvSpPr>
          <p:spPr>
            <a:xfrm>
              <a:off x="357478" y="216705"/>
              <a:ext cx="11806" cy="11895"/>
            </a:xfrm>
            <a:custGeom>
              <a:rect b="b" l="l" r="r" t="t"/>
              <a:pathLst>
                <a:path extrusionOk="0" h="133" w="132">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23"/>
            <p:cNvSpPr/>
            <p:nvPr/>
          </p:nvSpPr>
          <p:spPr>
            <a:xfrm>
              <a:off x="328501" y="216794"/>
              <a:ext cx="13773" cy="11806"/>
            </a:xfrm>
            <a:custGeom>
              <a:rect b="b" l="l" r="r" t="t"/>
              <a:pathLst>
                <a:path extrusionOk="0" h="132" w="154">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23"/>
            <p:cNvSpPr/>
            <p:nvPr/>
          </p:nvSpPr>
          <p:spPr>
            <a:xfrm>
              <a:off x="299344" y="216705"/>
              <a:ext cx="11895" cy="11895"/>
            </a:xfrm>
            <a:custGeom>
              <a:rect b="b" l="l" r="r" t="t"/>
              <a:pathLst>
                <a:path extrusionOk="0" h="133" w="133">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23"/>
            <p:cNvSpPr/>
            <p:nvPr/>
          </p:nvSpPr>
          <p:spPr>
            <a:xfrm>
              <a:off x="270367" y="216794"/>
              <a:ext cx="13773" cy="11806"/>
            </a:xfrm>
            <a:custGeom>
              <a:rect b="b" l="l" r="r" t="t"/>
              <a:pathLst>
                <a:path extrusionOk="0" h="132" w="154">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23"/>
            <p:cNvSpPr/>
            <p:nvPr/>
          </p:nvSpPr>
          <p:spPr>
            <a:xfrm>
              <a:off x="241389" y="216705"/>
              <a:ext cx="13773" cy="11895"/>
            </a:xfrm>
            <a:custGeom>
              <a:rect b="b" l="l" r="r" t="t"/>
              <a:pathLst>
                <a:path extrusionOk="0" h="133" w="154">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23"/>
            <p:cNvSpPr/>
            <p:nvPr/>
          </p:nvSpPr>
          <p:spPr>
            <a:xfrm>
              <a:off x="212323"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23"/>
            <p:cNvSpPr/>
            <p:nvPr/>
          </p:nvSpPr>
          <p:spPr>
            <a:xfrm>
              <a:off x="183345"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23"/>
            <p:cNvSpPr/>
            <p:nvPr/>
          </p:nvSpPr>
          <p:spPr>
            <a:xfrm>
              <a:off x="154368"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23"/>
            <p:cNvSpPr/>
            <p:nvPr/>
          </p:nvSpPr>
          <p:spPr>
            <a:xfrm>
              <a:off x="125301" y="216705"/>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23"/>
            <p:cNvSpPr/>
            <p:nvPr/>
          </p:nvSpPr>
          <p:spPr>
            <a:xfrm>
              <a:off x="963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23"/>
            <p:cNvSpPr/>
            <p:nvPr/>
          </p:nvSpPr>
          <p:spPr>
            <a:xfrm>
              <a:off x="67346" y="216705"/>
              <a:ext cx="13773" cy="11895"/>
            </a:xfrm>
            <a:custGeom>
              <a:rect b="b" l="l" r="r" t="t"/>
              <a:pathLst>
                <a:path extrusionOk="0" h="133" w="154">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23"/>
            <p:cNvSpPr/>
            <p:nvPr/>
          </p:nvSpPr>
          <p:spPr>
            <a:xfrm>
              <a:off x="38279"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23"/>
            <p:cNvSpPr/>
            <p:nvPr/>
          </p:nvSpPr>
          <p:spPr>
            <a:xfrm>
              <a:off x="674620" y="187727"/>
              <a:ext cx="13863" cy="11806"/>
            </a:xfrm>
            <a:custGeom>
              <a:rect b="b" l="l" r="r" t="t"/>
              <a:pathLst>
                <a:path extrusionOk="0" h="132" w="155">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23"/>
            <p:cNvSpPr/>
            <p:nvPr/>
          </p:nvSpPr>
          <p:spPr>
            <a:xfrm>
              <a:off x="645643" y="187727"/>
              <a:ext cx="13773" cy="11806"/>
            </a:xfrm>
            <a:custGeom>
              <a:rect b="b" l="l" r="r" t="t"/>
              <a:pathLst>
                <a:path extrusionOk="0" h="132" w="154">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23"/>
            <p:cNvSpPr/>
            <p:nvPr/>
          </p:nvSpPr>
          <p:spPr>
            <a:xfrm>
              <a:off x="618633"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23"/>
            <p:cNvSpPr/>
            <p:nvPr/>
          </p:nvSpPr>
          <p:spPr>
            <a:xfrm>
              <a:off x="589656" y="187727"/>
              <a:ext cx="13773" cy="11895"/>
            </a:xfrm>
            <a:custGeom>
              <a:rect b="b" l="l" r="r" t="t"/>
              <a:pathLst>
                <a:path extrusionOk="0" h="133" w="154">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23"/>
            <p:cNvSpPr/>
            <p:nvPr/>
          </p:nvSpPr>
          <p:spPr>
            <a:xfrm>
              <a:off x="560589" y="187727"/>
              <a:ext cx="13863" cy="11895"/>
            </a:xfrm>
            <a:custGeom>
              <a:rect b="b" l="l" r="r" t="t"/>
              <a:pathLst>
                <a:path extrusionOk="0" h="133" w="155">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23"/>
            <p:cNvSpPr/>
            <p:nvPr/>
          </p:nvSpPr>
          <p:spPr>
            <a:xfrm>
              <a:off x="531522"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23"/>
            <p:cNvSpPr/>
            <p:nvPr/>
          </p:nvSpPr>
          <p:spPr>
            <a:xfrm>
              <a:off x="502544" y="187727"/>
              <a:ext cx="13773" cy="11895"/>
            </a:xfrm>
            <a:custGeom>
              <a:rect b="b" l="l" r="r" t="t"/>
              <a:pathLst>
                <a:path extrusionOk="0" h="133" w="154">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23"/>
            <p:cNvSpPr/>
            <p:nvPr/>
          </p:nvSpPr>
          <p:spPr>
            <a:xfrm>
              <a:off x="473567" y="187727"/>
              <a:ext cx="13773" cy="11895"/>
            </a:xfrm>
            <a:custGeom>
              <a:rect b="b" l="l" r="r" t="t"/>
              <a:pathLst>
                <a:path extrusionOk="0" h="133" w="154">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23"/>
            <p:cNvSpPr/>
            <p:nvPr/>
          </p:nvSpPr>
          <p:spPr>
            <a:xfrm>
              <a:off x="444500" y="187727"/>
              <a:ext cx="13773" cy="11895"/>
            </a:xfrm>
            <a:custGeom>
              <a:rect b="b" l="l" r="r" t="t"/>
              <a:pathLst>
                <a:path extrusionOk="0" h="133" w="154">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23"/>
            <p:cNvSpPr/>
            <p:nvPr/>
          </p:nvSpPr>
          <p:spPr>
            <a:xfrm>
              <a:off x="415523" y="187727"/>
              <a:ext cx="13773" cy="11895"/>
            </a:xfrm>
            <a:custGeom>
              <a:rect b="b" l="l" r="r" t="t"/>
              <a:pathLst>
                <a:path extrusionOk="0" h="133" w="154">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23"/>
            <p:cNvSpPr/>
            <p:nvPr/>
          </p:nvSpPr>
          <p:spPr>
            <a:xfrm>
              <a:off x="386456" y="187727"/>
              <a:ext cx="13863" cy="11895"/>
            </a:xfrm>
            <a:custGeom>
              <a:rect b="b" l="l" r="r" t="t"/>
              <a:pathLst>
                <a:path extrusionOk="0" h="133" w="155">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23"/>
            <p:cNvSpPr/>
            <p:nvPr/>
          </p:nvSpPr>
          <p:spPr>
            <a:xfrm>
              <a:off x="357478" y="187727"/>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23"/>
            <p:cNvSpPr/>
            <p:nvPr/>
          </p:nvSpPr>
          <p:spPr>
            <a:xfrm>
              <a:off x="328501" y="187727"/>
              <a:ext cx="13773" cy="11895"/>
            </a:xfrm>
            <a:custGeom>
              <a:rect b="b" l="l" r="r" t="t"/>
              <a:pathLst>
                <a:path extrusionOk="0" h="133" w="154">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23"/>
            <p:cNvSpPr/>
            <p:nvPr/>
          </p:nvSpPr>
          <p:spPr>
            <a:xfrm>
              <a:off x="299344" y="187727"/>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23"/>
            <p:cNvSpPr/>
            <p:nvPr/>
          </p:nvSpPr>
          <p:spPr>
            <a:xfrm>
              <a:off x="270367" y="187727"/>
              <a:ext cx="13773" cy="11895"/>
            </a:xfrm>
            <a:custGeom>
              <a:rect b="b" l="l" r="r" t="t"/>
              <a:pathLst>
                <a:path extrusionOk="0" h="133" w="154">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23"/>
            <p:cNvSpPr/>
            <p:nvPr/>
          </p:nvSpPr>
          <p:spPr>
            <a:xfrm>
              <a:off x="241389" y="187727"/>
              <a:ext cx="13773" cy="11895"/>
            </a:xfrm>
            <a:custGeom>
              <a:rect b="b" l="l" r="r" t="t"/>
              <a:pathLst>
                <a:path extrusionOk="0" h="133" w="154">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23"/>
            <p:cNvSpPr/>
            <p:nvPr/>
          </p:nvSpPr>
          <p:spPr>
            <a:xfrm>
              <a:off x="212323"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23"/>
            <p:cNvSpPr/>
            <p:nvPr/>
          </p:nvSpPr>
          <p:spPr>
            <a:xfrm>
              <a:off x="183345" y="187727"/>
              <a:ext cx="13773" cy="11895"/>
            </a:xfrm>
            <a:custGeom>
              <a:rect b="b" l="l" r="r" t="t"/>
              <a:pathLst>
                <a:path extrusionOk="0" h="133" w="154">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23"/>
            <p:cNvSpPr/>
            <p:nvPr/>
          </p:nvSpPr>
          <p:spPr>
            <a:xfrm>
              <a:off x="154368" y="187727"/>
              <a:ext cx="13773" cy="11895"/>
            </a:xfrm>
            <a:custGeom>
              <a:rect b="b" l="l" r="r" t="t"/>
              <a:pathLst>
                <a:path extrusionOk="0" h="133" w="154">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23"/>
            <p:cNvSpPr/>
            <p:nvPr/>
          </p:nvSpPr>
          <p:spPr>
            <a:xfrm>
              <a:off x="125301" y="1877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23"/>
            <p:cNvSpPr/>
            <p:nvPr/>
          </p:nvSpPr>
          <p:spPr>
            <a:xfrm>
              <a:off x="96323" y="187727"/>
              <a:ext cx="13773" cy="11895"/>
            </a:xfrm>
            <a:custGeom>
              <a:rect b="b" l="l" r="r" t="t"/>
              <a:pathLst>
                <a:path extrusionOk="0" h="133" w="154">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23"/>
            <p:cNvSpPr/>
            <p:nvPr/>
          </p:nvSpPr>
          <p:spPr>
            <a:xfrm>
              <a:off x="67346" y="187727"/>
              <a:ext cx="13773" cy="11895"/>
            </a:xfrm>
            <a:custGeom>
              <a:rect b="b" l="l" r="r" t="t"/>
              <a:pathLst>
                <a:path extrusionOk="0" h="133" w="154">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23"/>
            <p:cNvSpPr/>
            <p:nvPr/>
          </p:nvSpPr>
          <p:spPr>
            <a:xfrm>
              <a:off x="38279"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23"/>
            <p:cNvSpPr/>
            <p:nvPr/>
          </p:nvSpPr>
          <p:spPr>
            <a:xfrm>
              <a:off x="674620" y="158750"/>
              <a:ext cx="13863" cy="11806"/>
            </a:xfrm>
            <a:custGeom>
              <a:rect b="b" l="l" r="r" t="t"/>
              <a:pathLst>
                <a:path extrusionOk="0" h="132" w="155">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23"/>
            <p:cNvSpPr/>
            <p:nvPr/>
          </p:nvSpPr>
          <p:spPr>
            <a:xfrm>
              <a:off x="645643" y="158750"/>
              <a:ext cx="13773" cy="11806"/>
            </a:xfrm>
            <a:custGeom>
              <a:rect b="b" l="l" r="r" t="t"/>
              <a:pathLst>
                <a:path extrusionOk="0" h="132" w="154">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23"/>
            <p:cNvSpPr/>
            <p:nvPr/>
          </p:nvSpPr>
          <p:spPr>
            <a:xfrm>
              <a:off x="618633" y="158750"/>
              <a:ext cx="13863" cy="11806"/>
            </a:xfrm>
            <a:custGeom>
              <a:rect b="b" l="l" r="r" t="t"/>
              <a:pathLst>
                <a:path extrusionOk="0" h="132" w="155">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23"/>
            <p:cNvSpPr/>
            <p:nvPr/>
          </p:nvSpPr>
          <p:spPr>
            <a:xfrm>
              <a:off x="589656" y="158750"/>
              <a:ext cx="13773" cy="11806"/>
            </a:xfrm>
            <a:custGeom>
              <a:rect b="b" l="l" r="r" t="t"/>
              <a:pathLst>
                <a:path extrusionOk="0" h="132" w="154">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23"/>
            <p:cNvSpPr/>
            <p:nvPr/>
          </p:nvSpPr>
          <p:spPr>
            <a:xfrm>
              <a:off x="560589" y="158750"/>
              <a:ext cx="13863" cy="11806"/>
            </a:xfrm>
            <a:custGeom>
              <a:rect b="b" l="l" r="r" t="t"/>
              <a:pathLst>
                <a:path extrusionOk="0" h="132"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23"/>
            <p:cNvSpPr/>
            <p:nvPr/>
          </p:nvSpPr>
          <p:spPr>
            <a:xfrm>
              <a:off x="531522" y="158750"/>
              <a:ext cx="13863" cy="11806"/>
            </a:xfrm>
            <a:custGeom>
              <a:rect b="b" l="l" r="r" t="t"/>
              <a:pathLst>
                <a:path extrusionOk="0" h="132" w="155">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23"/>
            <p:cNvSpPr/>
            <p:nvPr/>
          </p:nvSpPr>
          <p:spPr>
            <a:xfrm>
              <a:off x="502544"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23"/>
            <p:cNvSpPr/>
            <p:nvPr/>
          </p:nvSpPr>
          <p:spPr>
            <a:xfrm>
              <a:off x="473567" y="158750"/>
              <a:ext cx="13773" cy="11806"/>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23"/>
            <p:cNvSpPr/>
            <p:nvPr/>
          </p:nvSpPr>
          <p:spPr>
            <a:xfrm>
              <a:off x="444500"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23"/>
            <p:cNvSpPr/>
            <p:nvPr/>
          </p:nvSpPr>
          <p:spPr>
            <a:xfrm>
              <a:off x="4155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23"/>
            <p:cNvSpPr/>
            <p:nvPr/>
          </p:nvSpPr>
          <p:spPr>
            <a:xfrm>
              <a:off x="386456" y="158750"/>
              <a:ext cx="13863" cy="11806"/>
            </a:xfrm>
            <a:custGeom>
              <a:rect b="b" l="l" r="r" t="t"/>
              <a:pathLst>
                <a:path extrusionOk="0" h="132" w="155">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23"/>
            <p:cNvSpPr/>
            <p:nvPr/>
          </p:nvSpPr>
          <p:spPr>
            <a:xfrm>
              <a:off x="357478"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23"/>
            <p:cNvSpPr/>
            <p:nvPr/>
          </p:nvSpPr>
          <p:spPr>
            <a:xfrm>
              <a:off x="328501"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23"/>
            <p:cNvSpPr/>
            <p:nvPr/>
          </p:nvSpPr>
          <p:spPr>
            <a:xfrm>
              <a:off x="299344" y="158750"/>
              <a:ext cx="13952" cy="11806"/>
            </a:xfrm>
            <a:custGeom>
              <a:rect b="b" l="l" r="r" t="t"/>
              <a:pathLst>
                <a:path extrusionOk="0" h="132" w="156">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23"/>
            <p:cNvSpPr/>
            <p:nvPr/>
          </p:nvSpPr>
          <p:spPr>
            <a:xfrm>
              <a:off x="270367"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23"/>
            <p:cNvSpPr/>
            <p:nvPr/>
          </p:nvSpPr>
          <p:spPr>
            <a:xfrm>
              <a:off x="241389" y="158750"/>
              <a:ext cx="13773" cy="11806"/>
            </a:xfrm>
            <a:custGeom>
              <a:rect b="b" l="l" r="r" t="t"/>
              <a:pathLst>
                <a:path extrusionOk="0" h="132"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23"/>
            <p:cNvSpPr/>
            <p:nvPr/>
          </p:nvSpPr>
          <p:spPr>
            <a:xfrm>
              <a:off x="212323" y="158750"/>
              <a:ext cx="13863" cy="11806"/>
            </a:xfrm>
            <a:custGeom>
              <a:rect b="b" l="l" r="r" t="t"/>
              <a:pathLst>
                <a:path extrusionOk="0" h="132" w="155">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23"/>
            <p:cNvSpPr/>
            <p:nvPr/>
          </p:nvSpPr>
          <p:spPr>
            <a:xfrm>
              <a:off x="183345"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23"/>
            <p:cNvSpPr/>
            <p:nvPr/>
          </p:nvSpPr>
          <p:spPr>
            <a:xfrm>
              <a:off x="154368" y="158750"/>
              <a:ext cx="13773" cy="11806"/>
            </a:xfrm>
            <a:custGeom>
              <a:rect b="b" l="l" r="r" t="t"/>
              <a:pathLst>
                <a:path extrusionOk="0" h="132"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23"/>
            <p:cNvSpPr/>
            <p:nvPr/>
          </p:nvSpPr>
          <p:spPr>
            <a:xfrm>
              <a:off x="125301" y="158750"/>
              <a:ext cx="13863" cy="11806"/>
            </a:xfrm>
            <a:custGeom>
              <a:rect b="b" l="l" r="r" t="t"/>
              <a:pathLst>
                <a:path extrusionOk="0" h="132" w="155">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23"/>
            <p:cNvSpPr/>
            <p:nvPr/>
          </p:nvSpPr>
          <p:spPr>
            <a:xfrm>
              <a:off x="963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23"/>
            <p:cNvSpPr/>
            <p:nvPr/>
          </p:nvSpPr>
          <p:spPr>
            <a:xfrm>
              <a:off x="67346" y="158750"/>
              <a:ext cx="13773" cy="11806"/>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23"/>
            <p:cNvSpPr/>
            <p:nvPr/>
          </p:nvSpPr>
          <p:spPr>
            <a:xfrm>
              <a:off x="38279" y="158750"/>
              <a:ext cx="13773" cy="11806"/>
            </a:xfrm>
            <a:custGeom>
              <a:rect b="b" l="l" r="r" t="t"/>
              <a:pathLst>
                <a:path extrusionOk="0" h="132" w="154">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23"/>
            <p:cNvSpPr/>
            <p:nvPr/>
          </p:nvSpPr>
          <p:spPr>
            <a:xfrm>
              <a:off x="674620" y="129683"/>
              <a:ext cx="13863" cy="11806"/>
            </a:xfrm>
            <a:custGeom>
              <a:rect b="b" l="l" r="r" t="t"/>
              <a:pathLst>
                <a:path extrusionOk="0" h="132" w="155">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23"/>
            <p:cNvSpPr/>
            <p:nvPr/>
          </p:nvSpPr>
          <p:spPr>
            <a:xfrm>
              <a:off x="645643" y="129683"/>
              <a:ext cx="13773" cy="11806"/>
            </a:xfrm>
            <a:custGeom>
              <a:rect b="b" l="l" r="r" t="t"/>
              <a:pathLst>
                <a:path extrusionOk="0" h="132" w="154">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23"/>
            <p:cNvSpPr/>
            <p:nvPr/>
          </p:nvSpPr>
          <p:spPr>
            <a:xfrm>
              <a:off x="618633"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23"/>
            <p:cNvSpPr/>
            <p:nvPr/>
          </p:nvSpPr>
          <p:spPr>
            <a:xfrm>
              <a:off x="589656" y="129594"/>
              <a:ext cx="13773" cy="11985"/>
            </a:xfrm>
            <a:custGeom>
              <a:rect b="b" l="l" r="r" t="t"/>
              <a:pathLst>
                <a:path extrusionOk="0" h="134" w="154">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23"/>
            <p:cNvSpPr/>
            <p:nvPr/>
          </p:nvSpPr>
          <p:spPr>
            <a:xfrm>
              <a:off x="560589" y="129594"/>
              <a:ext cx="13863" cy="11985"/>
            </a:xfrm>
            <a:custGeom>
              <a:rect b="b" l="l" r="r" t="t"/>
              <a:pathLst>
                <a:path extrusionOk="0" h="134" w="155">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23"/>
            <p:cNvSpPr/>
            <p:nvPr/>
          </p:nvSpPr>
          <p:spPr>
            <a:xfrm>
              <a:off x="531522"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23"/>
            <p:cNvSpPr/>
            <p:nvPr/>
          </p:nvSpPr>
          <p:spPr>
            <a:xfrm>
              <a:off x="502544"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23"/>
            <p:cNvSpPr/>
            <p:nvPr/>
          </p:nvSpPr>
          <p:spPr>
            <a:xfrm>
              <a:off x="473567" y="129594"/>
              <a:ext cx="13773" cy="11985"/>
            </a:xfrm>
            <a:custGeom>
              <a:rect b="b" l="l" r="r" t="t"/>
              <a:pathLst>
                <a:path extrusionOk="0" h="134" w="154">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23"/>
            <p:cNvSpPr/>
            <p:nvPr/>
          </p:nvSpPr>
          <p:spPr>
            <a:xfrm>
              <a:off x="444500"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23"/>
            <p:cNvSpPr/>
            <p:nvPr/>
          </p:nvSpPr>
          <p:spPr>
            <a:xfrm>
              <a:off x="4155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23"/>
            <p:cNvSpPr/>
            <p:nvPr/>
          </p:nvSpPr>
          <p:spPr>
            <a:xfrm>
              <a:off x="386456" y="129594"/>
              <a:ext cx="13863" cy="11985"/>
            </a:xfrm>
            <a:custGeom>
              <a:rect b="b" l="l" r="r" t="t"/>
              <a:pathLst>
                <a:path extrusionOk="0" h="134" w="155">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23"/>
            <p:cNvSpPr/>
            <p:nvPr/>
          </p:nvSpPr>
          <p:spPr>
            <a:xfrm>
              <a:off x="357478" y="129683"/>
              <a:ext cx="11806" cy="11895"/>
            </a:xfrm>
            <a:custGeom>
              <a:rect b="b" l="l" r="r" t="t"/>
              <a:pathLst>
                <a:path extrusionOk="0" h="133" w="132">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23"/>
            <p:cNvSpPr/>
            <p:nvPr/>
          </p:nvSpPr>
          <p:spPr>
            <a:xfrm>
              <a:off x="328501" y="129594"/>
              <a:ext cx="13773" cy="11985"/>
            </a:xfrm>
            <a:custGeom>
              <a:rect b="b" l="l" r="r" t="t"/>
              <a:pathLst>
                <a:path extrusionOk="0" h="134" w="154">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23"/>
            <p:cNvSpPr/>
            <p:nvPr/>
          </p:nvSpPr>
          <p:spPr>
            <a:xfrm>
              <a:off x="299344" y="129683"/>
              <a:ext cx="11895" cy="11895"/>
            </a:xfrm>
            <a:custGeom>
              <a:rect b="b" l="l" r="r" t="t"/>
              <a:pathLst>
                <a:path extrusionOk="0" h="133" w="133">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23"/>
            <p:cNvSpPr/>
            <p:nvPr/>
          </p:nvSpPr>
          <p:spPr>
            <a:xfrm>
              <a:off x="270367"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23"/>
            <p:cNvSpPr/>
            <p:nvPr/>
          </p:nvSpPr>
          <p:spPr>
            <a:xfrm>
              <a:off x="241389" y="129594"/>
              <a:ext cx="13773" cy="11985"/>
            </a:xfrm>
            <a:custGeom>
              <a:rect b="b" l="l" r="r" t="t"/>
              <a:pathLst>
                <a:path extrusionOk="0" h="134" w="154">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23"/>
            <p:cNvSpPr/>
            <p:nvPr/>
          </p:nvSpPr>
          <p:spPr>
            <a:xfrm>
              <a:off x="212323"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23"/>
            <p:cNvSpPr/>
            <p:nvPr/>
          </p:nvSpPr>
          <p:spPr>
            <a:xfrm>
              <a:off x="183345"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23"/>
            <p:cNvSpPr/>
            <p:nvPr/>
          </p:nvSpPr>
          <p:spPr>
            <a:xfrm>
              <a:off x="154368" y="129594"/>
              <a:ext cx="13773" cy="11985"/>
            </a:xfrm>
            <a:custGeom>
              <a:rect b="b" l="l" r="r" t="t"/>
              <a:pathLst>
                <a:path extrusionOk="0" h="134" w="154">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23"/>
            <p:cNvSpPr/>
            <p:nvPr/>
          </p:nvSpPr>
          <p:spPr>
            <a:xfrm>
              <a:off x="125301" y="129683"/>
              <a:ext cx="11895" cy="11895"/>
            </a:xfrm>
            <a:custGeom>
              <a:rect b="b" l="l" r="r" t="t"/>
              <a:pathLst>
                <a:path extrusionOk="0" h="133" w="133">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23"/>
            <p:cNvSpPr/>
            <p:nvPr/>
          </p:nvSpPr>
          <p:spPr>
            <a:xfrm>
              <a:off x="963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23"/>
            <p:cNvSpPr/>
            <p:nvPr/>
          </p:nvSpPr>
          <p:spPr>
            <a:xfrm>
              <a:off x="67346" y="129594"/>
              <a:ext cx="13773" cy="11985"/>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23"/>
            <p:cNvSpPr/>
            <p:nvPr/>
          </p:nvSpPr>
          <p:spPr>
            <a:xfrm>
              <a:off x="38279"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23"/>
            <p:cNvSpPr/>
            <p:nvPr/>
          </p:nvSpPr>
          <p:spPr>
            <a:xfrm>
              <a:off x="674620"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23"/>
            <p:cNvSpPr/>
            <p:nvPr/>
          </p:nvSpPr>
          <p:spPr>
            <a:xfrm>
              <a:off x="645643" y="100706"/>
              <a:ext cx="13773" cy="11806"/>
            </a:xfrm>
            <a:custGeom>
              <a:rect b="b" l="l" r="r" t="t"/>
              <a:pathLst>
                <a:path extrusionOk="0" h="132" w="154">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23"/>
            <p:cNvSpPr/>
            <p:nvPr/>
          </p:nvSpPr>
          <p:spPr>
            <a:xfrm>
              <a:off x="618633"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23"/>
            <p:cNvSpPr/>
            <p:nvPr/>
          </p:nvSpPr>
          <p:spPr>
            <a:xfrm>
              <a:off x="589656" y="100616"/>
              <a:ext cx="13773" cy="11806"/>
            </a:xfrm>
            <a:custGeom>
              <a:rect b="b" l="l" r="r" t="t"/>
              <a:pathLst>
                <a:path extrusionOk="0" h="132" w="154">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23"/>
            <p:cNvSpPr/>
            <p:nvPr/>
          </p:nvSpPr>
          <p:spPr>
            <a:xfrm>
              <a:off x="560589" y="100616"/>
              <a:ext cx="13863" cy="11806"/>
            </a:xfrm>
            <a:custGeom>
              <a:rect b="b" l="l" r="r" t="t"/>
              <a:pathLst>
                <a:path extrusionOk="0" h="132" w="155">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23"/>
            <p:cNvSpPr/>
            <p:nvPr/>
          </p:nvSpPr>
          <p:spPr>
            <a:xfrm>
              <a:off x="531522"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23"/>
            <p:cNvSpPr/>
            <p:nvPr/>
          </p:nvSpPr>
          <p:spPr>
            <a:xfrm>
              <a:off x="502544"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23"/>
            <p:cNvSpPr/>
            <p:nvPr/>
          </p:nvSpPr>
          <p:spPr>
            <a:xfrm>
              <a:off x="473567" y="100616"/>
              <a:ext cx="13773" cy="11806"/>
            </a:xfrm>
            <a:custGeom>
              <a:rect b="b" l="l" r="r" t="t"/>
              <a:pathLst>
                <a:path extrusionOk="0" h="132" w="154">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23"/>
            <p:cNvSpPr/>
            <p:nvPr/>
          </p:nvSpPr>
          <p:spPr>
            <a:xfrm>
              <a:off x="444500" y="100616"/>
              <a:ext cx="13773" cy="11806"/>
            </a:xfrm>
            <a:custGeom>
              <a:rect b="b" l="l" r="r" t="t"/>
              <a:pathLst>
                <a:path extrusionOk="0" h="132" w="154">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23"/>
            <p:cNvSpPr/>
            <p:nvPr/>
          </p:nvSpPr>
          <p:spPr>
            <a:xfrm>
              <a:off x="415523" y="100616"/>
              <a:ext cx="13773" cy="11806"/>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23"/>
            <p:cNvSpPr/>
            <p:nvPr/>
          </p:nvSpPr>
          <p:spPr>
            <a:xfrm>
              <a:off x="386456" y="100616"/>
              <a:ext cx="13863" cy="11806"/>
            </a:xfrm>
            <a:custGeom>
              <a:rect b="b" l="l" r="r" t="t"/>
              <a:pathLst>
                <a:path extrusionOk="0" h="132" w="155">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23"/>
            <p:cNvSpPr/>
            <p:nvPr/>
          </p:nvSpPr>
          <p:spPr>
            <a:xfrm>
              <a:off x="357478" y="100706"/>
              <a:ext cx="11806" cy="11716"/>
            </a:xfrm>
            <a:custGeom>
              <a:rect b="b" l="l" r="r" t="t"/>
              <a:pathLst>
                <a:path extrusionOk="0" h="131" w="132">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23"/>
            <p:cNvSpPr/>
            <p:nvPr/>
          </p:nvSpPr>
          <p:spPr>
            <a:xfrm>
              <a:off x="328501" y="100616"/>
              <a:ext cx="13773" cy="11806"/>
            </a:xfrm>
            <a:custGeom>
              <a:rect b="b" l="l" r="r" t="t"/>
              <a:pathLst>
                <a:path extrusionOk="0" h="132" w="154">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23"/>
            <p:cNvSpPr/>
            <p:nvPr/>
          </p:nvSpPr>
          <p:spPr>
            <a:xfrm>
              <a:off x="299344" y="100706"/>
              <a:ext cx="11895" cy="11716"/>
            </a:xfrm>
            <a:custGeom>
              <a:rect b="b" l="l" r="r" t="t"/>
              <a:pathLst>
                <a:path extrusionOk="0" h="131" w="133">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23"/>
            <p:cNvSpPr/>
            <p:nvPr/>
          </p:nvSpPr>
          <p:spPr>
            <a:xfrm>
              <a:off x="270367"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23"/>
            <p:cNvSpPr/>
            <p:nvPr/>
          </p:nvSpPr>
          <p:spPr>
            <a:xfrm>
              <a:off x="241389" y="100616"/>
              <a:ext cx="13773" cy="11806"/>
            </a:xfrm>
            <a:custGeom>
              <a:rect b="b" l="l" r="r" t="t"/>
              <a:pathLst>
                <a:path extrusionOk="0" h="132" w="154">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23"/>
            <p:cNvSpPr/>
            <p:nvPr/>
          </p:nvSpPr>
          <p:spPr>
            <a:xfrm>
              <a:off x="212323"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23"/>
            <p:cNvSpPr/>
            <p:nvPr/>
          </p:nvSpPr>
          <p:spPr>
            <a:xfrm>
              <a:off x="181377" y="100706"/>
              <a:ext cx="13863" cy="11806"/>
            </a:xfrm>
            <a:custGeom>
              <a:rect b="b" l="l" r="r" t="t"/>
              <a:pathLst>
                <a:path extrusionOk="0" h="132" w="155">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23"/>
            <p:cNvSpPr/>
            <p:nvPr/>
          </p:nvSpPr>
          <p:spPr>
            <a:xfrm>
              <a:off x="154368" y="100616"/>
              <a:ext cx="13773" cy="11806"/>
            </a:xfrm>
            <a:custGeom>
              <a:rect b="b" l="l" r="r" t="t"/>
              <a:pathLst>
                <a:path extrusionOk="0" h="132" w="154">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23"/>
            <p:cNvSpPr/>
            <p:nvPr/>
          </p:nvSpPr>
          <p:spPr>
            <a:xfrm>
              <a:off x="125301" y="100706"/>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23"/>
            <p:cNvSpPr/>
            <p:nvPr/>
          </p:nvSpPr>
          <p:spPr>
            <a:xfrm>
              <a:off x="94266"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23"/>
            <p:cNvSpPr/>
            <p:nvPr/>
          </p:nvSpPr>
          <p:spPr>
            <a:xfrm>
              <a:off x="67346" y="100616"/>
              <a:ext cx="13773" cy="11806"/>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23"/>
            <p:cNvSpPr/>
            <p:nvPr/>
          </p:nvSpPr>
          <p:spPr>
            <a:xfrm>
              <a:off x="38279"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23"/>
          <p:cNvGrpSpPr/>
          <p:nvPr/>
        </p:nvGrpSpPr>
        <p:grpSpPr>
          <a:xfrm>
            <a:off x="1638486" y="760371"/>
            <a:ext cx="5867027" cy="821416"/>
            <a:chOff x="1638486" y="755796"/>
            <a:chExt cx="5867027" cy="821416"/>
          </a:xfrm>
        </p:grpSpPr>
        <p:sp>
          <p:nvSpPr>
            <p:cNvPr id="5785" name="Google Shape;5785;p23"/>
            <p:cNvSpPr/>
            <p:nvPr/>
          </p:nvSpPr>
          <p:spPr>
            <a:xfrm rot="1482046">
              <a:off x="5752633" y="895665"/>
              <a:ext cx="758582" cy="407180"/>
            </a:xfrm>
            <a:custGeom>
              <a:rect b="b" l="l" r="r" t="t"/>
              <a:pathLst>
                <a:path extrusionOk="0" h="3255" w="6064">
                  <a:moveTo>
                    <a:pt x="2590" y="11"/>
                  </a:moveTo>
                  <a:cubicBezTo>
                    <a:pt x="2590" y="14"/>
                    <a:pt x="2588" y="15"/>
                    <a:pt x="2586" y="15"/>
                  </a:cubicBezTo>
                  <a:cubicBezTo>
                    <a:pt x="2582" y="15"/>
                    <a:pt x="2578" y="12"/>
                    <a:pt x="2590" y="11"/>
                  </a:cubicBezTo>
                  <a:close/>
                  <a:moveTo>
                    <a:pt x="2503" y="49"/>
                  </a:moveTo>
                  <a:cubicBezTo>
                    <a:pt x="2504" y="53"/>
                    <a:pt x="2501" y="54"/>
                    <a:pt x="2499" y="54"/>
                  </a:cubicBezTo>
                  <a:cubicBezTo>
                    <a:pt x="2495" y="54"/>
                    <a:pt x="2492" y="51"/>
                    <a:pt x="2503" y="49"/>
                  </a:cubicBezTo>
                  <a:close/>
                  <a:moveTo>
                    <a:pt x="2592" y="37"/>
                  </a:moveTo>
                  <a:lnTo>
                    <a:pt x="2610" y="45"/>
                  </a:lnTo>
                  <a:lnTo>
                    <a:pt x="2592" y="54"/>
                  </a:lnTo>
                  <a:lnTo>
                    <a:pt x="2575" y="55"/>
                  </a:lnTo>
                  <a:cubicBezTo>
                    <a:pt x="2574" y="47"/>
                    <a:pt x="2574" y="38"/>
                    <a:pt x="2592" y="37"/>
                  </a:cubicBezTo>
                  <a:close/>
                  <a:moveTo>
                    <a:pt x="2702" y="44"/>
                  </a:moveTo>
                  <a:cubicBezTo>
                    <a:pt x="2705" y="44"/>
                    <a:pt x="2709" y="45"/>
                    <a:pt x="2716" y="46"/>
                  </a:cubicBezTo>
                  <a:cubicBezTo>
                    <a:pt x="2716" y="46"/>
                    <a:pt x="2732" y="57"/>
                    <a:pt x="2730" y="66"/>
                  </a:cubicBezTo>
                  <a:cubicBezTo>
                    <a:pt x="2729" y="69"/>
                    <a:pt x="2727" y="70"/>
                    <a:pt x="2724" y="70"/>
                  </a:cubicBezTo>
                  <a:cubicBezTo>
                    <a:pt x="2717" y="70"/>
                    <a:pt x="2707" y="64"/>
                    <a:pt x="2697" y="52"/>
                  </a:cubicBezTo>
                  <a:cubicBezTo>
                    <a:pt x="2698" y="46"/>
                    <a:pt x="2698" y="44"/>
                    <a:pt x="2702" y="44"/>
                  </a:cubicBezTo>
                  <a:close/>
                  <a:moveTo>
                    <a:pt x="2966" y="172"/>
                  </a:moveTo>
                  <a:cubicBezTo>
                    <a:pt x="2971" y="172"/>
                    <a:pt x="2977" y="188"/>
                    <a:pt x="2985" y="201"/>
                  </a:cubicBezTo>
                  <a:cubicBezTo>
                    <a:pt x="2986" y="209"/>
                    <a:pt x="2987" y="214"/>
                    <a:pt x="2986" y="214"/>
                  </a:cubicBezTo>
                  <a:cubicBezTo>
                    <a:pt x="2984" y="214"/>
                    <a:pt x="2980" y="207"/>
                    <a:pt x="2968" y="192"/>
                  </a:cubicBezTo>
                  <a:cubicBezTo>
                    <a:pt x="2957" y="178"/>
                    <a:pt x="2964" y="173"/>
                    <a:pt x="2964" y="173"/>
                  </a:cubicBezTo>
                  <a:cubicBezTo>
                    <a:pt x="2965" y="172"/>
                    <a:pt x="2965" y="172"/>
                    <a:pt x="2966" y="172"/>
                  </a:cubicBezTo>
                  <a:close/>
                  <a:moveTo>
                    <a:pt x="3177" y="196"/>
                  </a:moveTo>
                  <a:cubicBezTo>
                    <a:pt x="3169" y="200"/>
                    <a:pt x="3169" y="200"/>
                    <a:pt x="3178" y="223"/>
                  </a:cubicBezTo>
                  <a:cubicBezTo>
                    <a:pt x="3178" y="223"/>
                    <a:pt x="3193" y="242"/>
                    <a:pt x="3203" y="242"/>
                  </a:cubicBezTo>
                  <a:cubicBezTo>
                    <a:pt x="3203" y="242"/>
                    <a:pt x="3204" y="242"/>
                    <a:pt x="3204" y="242"/>
                  </a:cubicBezTo>
                  <a:cubicBezTo>
                    <a:pt x="3212" y="240"/>
                    <a:pt x="3203" y="214"/>
                    <a:pt x="3177" y="196"/>
                  </a:cubicBezTo>
                  <a:close/>
                  <a:moveTo>
                    <a:pt x="2922" y="317"/>
                  </a:moveTo>
                  <a:cubicBezTo>
                    <a:pt x="2915" y="321"/>
                    <a:pt x="2915" y="321"/>
                    <a:pt x="2919" y="332"/>
                  </a:cubicBezTo>
                  <a:cubicBezTo>
                    <a:pt x="2923" y="346"/>
                    <a:pt x="2925" y="352"/>
                    <a:pt x="2926" y="352"/>
                  </a:cubicBezTo>
                  <a:cubicBezTo>
                    <a:pt x="2928" y="352"/>
                    <a:pt x="2929" y="348"/>
                    <a:pt x="2931" y="342"/>
                  </a:cubicBezTo>
                  <a:cubicBezTo>
                    <a:pt x="2929" y="333"/>
                    <a:pt x="2926" y="325"/>
                    <a:pt x="2922" y="317"/>
                  </a:cubicBezTo>
                  <a:close/>
                  <a:moveTo>
                    <a:pt x="3053" y="472"/>
                  </a:moveTo>
                  <a:cubicBezTo>
                    <a:pt x="3053" y="472"/>
                    <a:pt x="3060" y="473"/>
                    <a:pt x="3059" y="492"/>
                  </a:cubicBezTo>
                  <a:cubicBezTo>
                    <a:pt x="3057" y="505"/>
                    <a:pt x="3053" y="516"/>
                    <a:pt x="3046" y="527"/>
                  </a:cubicBezTo>
                  <a:cubicBezTo>
                    <a:pt x="3037" y="526"/>
                    <a:pt x="3040" y="508"/>
                    <a:pt x="3040" y="508"/>
                  </a:cubicBezTo>
                  <a:cubicBezTo>
                    <a:pt x="3043" y="490"/>
                    <a:pt x="3044" y="472"/>
                    <a:pt x="3053" y="472"/>
                  </a:cubicBezTo>
                  <a:close/>
                  <a:moveTo>
                    <a:pt x="2980" y="585"/>
                  </a:moveTo>
                  <a:cubicBezTo>
                    <a:pt x="2978" y="585"/>
                    <a:pt x="2972" y="587"/>
                    <a:pt x="2968" y="600"/>
                  </a:cubicBezTo>
                  <a:lnTo>
                    <a:pt x="2964" y="617"/>
                  </a:lnTo>
                  <a:cubicBezTo>
                    <a:pt x="2965" y="617"/>
                    <a:pt x="2965" y="617"/>
                    <a:pt x="2966" y="617"/>
                  </a:cubicBezTo>
                  <a:cubicBezTo>
                    <a:pt x="2974" y="617"/>
                    <a:pt x="2985" y="605"/>
                    <a:pt x="2985" y="605"/>
                  </a:cubicBezTo>
                  <a:cubicBezTo>
                    <a:pt x="2990" y="588"/>
                    <a:pt x="2981" y="585"/>
                    <a:pt x="2981" y="585"/>
                  </a:cubicBezTo>
                  <a:cubicBezTo>
                    <a:pt x="2981" y="585"/>
                    <a:pt x="2980" y="585"/>
                    <a:pt x="2980" y="585"/>
                  </a:cubicBezTo>
                  <a:close/>
                  <a:moveTo>
                    <a:pt x="2931" y="779"/>
                  </a:moveTo>
                  <a:cubicBezTo>
                    <a:pt x="2932" y="779"/>
                    <a:pt x="2934" y="780"/>
                    <a:pt x="2936" y="781"/>
                  </a:cubicBezTo>
                  <a:lnTo>
                    <a:pt x="2928" y="798"/>
                  </a:lnTo>
                  <a:lnTo>
                    <a:pt x="2912" y="811"/>
                  </a:lnTo>
                  <a:lnTo>
                    <a:pt x="2920" y="794"/>
                  </a:lnTo>
                  <a:cubicBezTo>
                    <a:pt x="2926" y="783"/>
                    <a:pt x="2928" y="779"/>
                    <a:pt x="2931" y="779"/>
                  </a:cubicBezTo>
                  <a:close/>
                  <a:moveTo>
                    <a:pt x="1847" y="865"/>
                  </a:moveTo>
                  <a:cubicBezTo>
                    <a:pt x="1848" y="872"/>
                    <a:pt x="1850" y="878"/>
                    <a:pt x="1851" y="885"/>
                  </a:cubicBezTo>
                  <a:lnTo>
                    <a:pt x="1848" y="904"/>
                  </a:lnTo>
                  <a:cubicBezTo>
                    <a:pt x="1839" y="902"/>
                    <a:pt x="1831" y="900"/>
                    <a:pt x="1834" y="882"/>
                  </a:cubicBezTo>
                  <a:cubicBezTo>
                    <a:pt x="1839" y="876"/>
                    <a:pt x="1842" y="870"/>
                    <a:pt x="1847" y="865"/>
                  </a:cubicBezTo>
                  <a:close/>
                  <a:moveTo>
                    <a:pt x="2856" y="921"/>
                  </a:moveTo>
                  <a:cubicBezTo>
                    <a:pt x="2860" y="921"/>
                    <a:pt x="2864" y="925"/>
                    <a:pt x="2865" y="934"/>
                  </a:cubicBezTo>
                  <a:lnTo>
                    <a:pt x="2846" y="967"/>
                  </a:lnTo>
                  <a:cubicBezTo>
                    <a:pt x="2839" y="964"/>
                    <a:pt x="2832" y="959"/>
                    <a:pt x="2842" y="942"/>
                  </a:cubicBezTo>
                  <a:cubicBezTo>
                    <a:pt x="2843" y="930"/>
                    <a:pt x="2850" y="921"/>
                    <a:pt x="2856" y="921"/>
                  </a:cubicBezTo>
                  <a:close/>
                  <a:moveTo>
                    <a:pt x="4474" y="952"/>
                  </a:moveTo>
                  <a:cubicBezTo>
                    <a:pt x="4477" y="952"/>
                    <a:pt x="4479" y="952"/>
                    <a:pt x="4482" y="952"/>
                  </a:cubicBezTo>
                  <a:cubicBezTo>
                    <a:pt x="4482" y="952"/>
                    <a:pt x="4497" y="964"/>
                    <a:pt x="4495" y="971"/>
                  </a:cubicBezTo>
                  <a:lnTo>
                    <a:pt x="4478" y="969"/>
                  </a:lnTo>
                  <a:cubicBezTo>
                    <a:pt x="4463" y="966"/>
                    <a:pt x="4463" y="958"/>
                    <a:pt x="4463" y="958"/>
                  </a:cubicBezTo>
                  <a:cubicBezTo>
                    <a:pt x="4463" y="958"/>
                    <a:pt x="4463" y="952"/>
                    <a:pt x="4474" y="952"/>
                  </a:cubicBezTo>
                  <a:close/>
                  <a:moveTo>
                    <a:pt x="4632" y="998"/>
                  </a:moveTo>
                  <a:lnTo>
                    <a:pt x="4632" y="998"/>
                  </a:lnTo>
                  <a:cubicBezTo>
                    <a:pt x="4637" y="1001"/>
                    <a:pt x="4641" y="1004"/>
                    <a:pt x="4646" y="1008"/>
                  </a:cubicBezTo>
                  <a:lnTo>
                    <a:pt x="4655" y="1025"/>
                  </a:lnTo>
                  <a:lnTo>
                    <a:pt x="4641" y="1015"/>
                  </a:lnTo>
                  <a:cubicBezTo>
                    <a:pt x="4628" y="1005"/>
                    <a:pt x="4626" y="1005"/>
                    <a:pt x="4632" y="998"/>
                  </a:cubicBezTo>
                  <a:close/>
                  <a:moveTo>
                    <a:pt x="4681" y="1029"/>
                  </a:moveTo>
                  <a:cubicBezTo>
                    <a:pt x="4679" y="1029"/>
                    <a:pt x="4682" y="1032"/>
                    <a:pt x="4693" y="1035"/>
                  </a:cubicBezTo>
                  <a:cubicBezTo>
                    <a:pt x="4687" y="1031"/>
                    <a:pt x="4683" y="1029"/>
                    <a:pt x="4681" y="1029"/>
                  </a:cubicBezTo>
                  <a:close/>
                  <a:moveTo>
                    <a:pt x="2818" y="1085"/>
                  </a:moveTo>
                  <a:lnTo>
                    <a:pt x="2825" y="1089"/>
                  </a:lnTo>
                  <a:cubicBezTo>
                    <a:pt x="2816" y="1103"/>
                    <a:pt x="2813" y="1122"/>
                    <a:pt x="2807" y="1122"/>
                  </a:cubicBezTo>
                  <a:cubicBezTo>
                    <a:pt x="2806" y="1122"/>
                    <a:pt x="2805" y="1122"/>
                    <a:pt x="2805" y="1122"/>
                  </a:cubicBezTo>
                  <a:cubicBezTo>
                    <a:pt x="2803" y="1124"/>
                    <a:pt x="2802" y="1126"/>
                    <a:pt x="2801" y="1126"/>
                  </a:cubicBezTo>
                  <a:cubicBezTo>
                    <a:pt x="2799" y="1126"/>
                    <a:pt x="2810" y="1098"/>
                    <a:pt x="2818" y="1085"/>
                  </a:cubicBezTo>
                  <a:close/>
                  <a:moveTo>
                    <a:pt x="4751" y="1125"/>
                  </a:moveTo>
                  <a:lnTo>
                    <a:pt x="4760" y="1140"/>
                  </a:lnTo>
                  <a:cubicBezTo>
                    <a:pt x="4761" y="1146"/>
                    <a:pt x="4761" y="1153"/>
                    <a:pt x="4760" y="1160"/>
                  </a:cubicBezTo>
                  <a:cubicBezTo>
                    <a:pt x="4758" y="1154"/>
                    <a:pt x="4755" y="1149"/>
                    <a:pt x="4752" y="1144"/>
                  </a:cubicBezTo>
                  <a:cubicBezTo>
                    <a:pt x="4744" y="1128"/>
                    <a:pt x="4744" y="1128"/>
                    <a:pt x="4751" y="1125"/>
                  </a:cubicBezTo>
                  <a:close/>
                  <a:moveTo>
                    <a:pt x="4816" y="1168"/>
                  </a:moveTo>
                  <a:cubicBezTo>
                    <a:pt x="4816" y="1168"/>
                    <a:pt x="4815" y="1169"/>
                    <a:pt x="4815" y="1173"/>
                  </a:cubicBezTo>
                  <a:lnTo>
                    <a:pt x="4815" y="1173"/>
                  </a:lnTo>
                  <a:cubicBezTo>
                    <a:pt x="4817" y="1170"/>
                    <a:pt x="4817" y="1168"/>
                    <a:pt x="4816" y="1168"/>
                  </a:cubicBezTo>
                  <a:close/>
                  <a:moveTo>
                    <a:pt x="2659" y="1163"/>
                  </a:moveTo>
                  <a:lnTo>
                    <a:pt x="2666" y="1168"/>
                  </a:lnTo>
                  <a:cubicBezTo>
                    <a:pt x="2671" y="1171"/>
                    <a:pt x="2676" y="1174"/>
                    <a:pt x="2676" y="1174"/>
                  </a:cubicBezTo>
                  <a:cubicBezTo>
                    <a:pt x="2676" y="1174"/>
                    <a:pt x="2675" y="1174"/>
                    <a:pt x="2673" y="1172"/>
                  </a:cubicBezTo>
                  <a:lnTo>
                    <a:pt x="2659" y="1163"/>
                  </a:lnTo>
                  <a:close/>
                  <a:moveTo>
                    <a:pt x="4794" y="1241"/>
                  </a:moveTo>
                  <a:cubicBezTo>
                    <a:pt x="4798" y="1241"/>
                    <a:pt x="4799" y="1244"/>
                    <a:pt x="4803" y="1257"/>
                  </a:cubicBezTo>
                  <a:cubicBezTo>
                    <a:pt x="4807" y="1279"/>
                    <a:pt x="4808" y="1287"/>
                    <a:pt x="4806" y="1287"/>
                  </a:cubicBezTo>
                  <a:cubicBezTo>
                    <a:pt x="4805" y="1287"/>
                    <a:pt x="4802" y="1283"/>
                    <a:pt x="4798" y="1277"/>
                  </a:cubicBezTo>
                  <a:cubicBezTo>
                    <a:pt x="4786" y="1261"/>
                    <a:pt x="4781" y="1244"/>
                    <a:pt x="4790" y="1242"/>
                  </a:cubicBezTo>
                  <a:cubicBezTo>
                    <a:pt x="4792" y="1242"/>
                    <a:pt x="4793" y="1241"/>
                    <a:pt x="4794" y="1241"/>
                  </a:cubicBezTo>
                  <a:close/>
                  <a:moveTo>
                    <a:pt x="3900" y="1268"/>
                  </a:moveTo>
                  <a:cubicBezTo>
                    <a:pt x="3901" y="1268"/>
                    <a:pt x="3901" y="1268"/>
                    <a:pt x="3902" y="1269"/>
                  </a:cubicBezTo>
                  <a:lnTo>
                    <a:pt x="3910" y="1273"/>
                  </a:lnTo>
                  <a:cubicBezTo>
                    <a:pt x="3908" y="1290"/>
                    <a:pt x="3907" y="1309"/>
                    <a:pt x="3902" y="1309"/>
                  </a:cubicBezTo>
                  <a:cubicBezTo>
                    <a:pt x="3901" y="1309"/>
                    <a:pt x="3900" y="1308"/>
                    <a:pt x="3900" y="1308"/>
                  </a:cubicBezTo>
                  <a:cubicBezTo>
                    <a:pt x="3900" y="1308"/>
                    <a:pt x="3892" y="1305"/>
                    <a:pt x="3893" y="1284"/>
                  </a:cubicBezTo>
                  <a:cubicBezTo>
                    <a:pt x="3893" y="1284"/>
                    <a:pt x="3895" y="1268"/>
                    <a:pt x="3900" y="1268"/>
                  </a:cubicBezTo>
                  <a:close/>
                  <a:moveTo>
                    <a:pt x="1808" y="1327"/>
                  </a:moveTo>
                  <a:cubicBezTo>
                    <a:pt x="1813" y="1327"/>
                    <a:pt x="1822" y="1334"/>
                    <a:pt x="1828" y="1334"/>
                  </a:cubicBezTo>
                  <a:cubicBezTo>
                    <a:pt x="1828" y="1334"/>
                    <a:pt x="1828" y="1334"/>
                    <a:pt x="1829" y="1334"/>
                  </a:cubicBezTo>
                  <a:lnTo>
                    <a:pt x="1829" y="1334"/>
                  </a:lnTo>
                  <a:cubicBezTo>
                    <a:pt x="1830" y="1353"/>
                    <a:pt x="1830" y="1353"/>
                    <a:pt x="1821" y="1353"/>
                  </a:cubicBezTo>
                  <a:cubicBezTo>
                    <a:pt x="1821" y="1353"/>
                    <a:pt x="1820" y="1353"/>
                    <a:pt x="1820" y="1353"/>
                  </a:cubicBezTo>
                  <a:cubicBezTo>
                    <a:pt x="1812" y="1353"/>
                    <a:pt x="1803" y="1336"/>
                    <a:pt x="1803" y="1336"/>
                  </a:cubicBezTo>
                  <a:cubicBezTo>
                    <a:pt x="1803" y="1329"/>
                    <a:pt x="1805" y="1327"/>
                    <a:pt x="1808" y="1327"/>
                  </a:cubicBezTo>
                  <a:close/>
                  <a:moveTo>
                    <a:pt x="4749" y="1385"/>
                  </a:moveTo>
                  <a:cubicBezTo>
                    <a:pt x="4758" y="1385"/>
                    <a:pt x="4766" y="1385"/>
                    <a:pt x="4767" y="1402"/>
                  </a:cubicBezTo>
                  <a:cubicBezTo>
                    <a:pt x="4763" y="1408"/>
                    <a:pt x="4761" y="1413"/>
                    <a:pt x="4758" y="1419"/>
                  </a:cubicBezTo>
                  <a:cubicBezTo>
                    <a:pt x="4754" y="1413"/>
                    <a:pt x="4752" y="1408"/>
                    <a:pt x="4749" y="1402"/>
                  </a:cubicBezTo>
                  <a:lnTo>
                    <a:pt x="4749" y="1385"/>
                  </a:lnTo>
                  <a:close/>
                  <a:moveTo>
                    <a:pt x="2588" y="1390"/>
                  </a:moveTo>
                  <a:cubicBezTo>
                    <a:pt x="2595" y="1395"/>
                    <a:pt x="2602" y="1400"/>
                    <a:pt x="2590" y="1416"/>
                  </a:cubicBezTo>
                  <a:lnTo>
                    <a:pt x="2579" y="1431"/>
                  </a:lnTo>
                  <a:cubicBezTo>
                    <a:pt x="2573" y="1427"/>
                    <a:pt x="2577" y="1406"/>
                    <a:pt x="2577" y="1406"/>
                  </a:cubicBezTo>
                  <a:lnTo>
                    <a:pt x="2588" y="1390"/>
                  </a:lnTo>
                  <a:close/>
                  <a:moveTo>
                    <a:pt x="2475" y="1480"/>
                  </a:moveTo>
                  <a:cubicBezTo>
                    <a:pt x="2477" y="1480"/>
                    <a:pt x="2477" y="1487"/>
                    <a:pt x="2478" y="1499"/>
                  </a:cubicBezTo>
                  <a:lnTo>
                    <a:pt x="2468" y="1539"/>
                  </a:lnTo>
                  <a:cubicBezTo>
                    <a:pt x="2466" y="1543"/>
                    <a:pt x="2464" y="1544"/>
                    <a:pt x="2463" y="1544"/>
                  </a:cubicBezTo>
                  <a:cubicBezTo>
                    <a:pt x="2459" y="1544"/>
                    <a:pt x="2461" y="1528"/>
                    <a:pt x="2460" y="1509"/>
                  </a:cubicBezTo>
                  <a:lnTo>
                    <a:pt x="2459" y="1509"/>
                  </a:lnTo>
                  <a:cubicBezTo>
                    <a:pt x="2468" y="1489"/>
                    <a:pt x="2472" y="1480"/>
                    <a:pt x="2475" y="1480"/>
                  </a:cubicBezTo>
                  <a:close/>
                  <a:moveTo>
                    <a:pt x="4739" y="1591"/>
                  </a:moveTo>
                  <a:cubicBezTo>
                    <a:pt x="4740" y="1591"/>
                    <a:pt x="4741" y="1592"/>
                    <a:pt x="4743" y="1592"/>
                  </a:cubicBezTo>
                  <a:cubicBezTo>
                    <a:pt x="4743" y="1592"/>
                    <a:pt x="4751" y="1594"/>
                    <a:pt x="4747" y="1612"/>
                  </a:cubicBezTo>
                  <a:lnTo>
                    <a:pt x="4734" y="1627"/>
                  </a:lnTo>
                  <a:cubicBezTo>
                    <a:pt x="4726" y="1624"/>
                    <a:pt x="4731" y="1607"/>
                    <a:pt x="4731" y="1607"/>
                  </a:cubicBezTo>
                  <a:cubicBezTo>
                    <a:pt x="4733" y="1594"/>
                    <a:pt x="4734" y="1591"/>
                    <a:pt x="4739" y="1591"/>
                  </a:cubicBezTo>
                  <a:close/>
                  <a:moveTo>
                    <a:pt x="1921" y="1618"/>
                  </a:moveTo>
                  <a:cubicBezTo>
                    <a:pt x="1929" y="1618"/>
                    <a:pt x="1941" y="1632"/>
                    <a:pt x="1941" y="1632"/>
                  </a:cubicBezTo>
                  <a:lnTo>
                    <a:pt x="1945" y="1649"/>
                  </a:lnTo>
                  <a:cubicBezTo>
                    <a:pt x="1943" y="1650"/>
                    <a:pt x="1940" y="1650"/>
                    <a:pt x="1937" y="1650"/>
                  </a:cubicBezTo>
                  <a:cubicBezTo>
                    <a:pt x="1932" y="1650"/>
                    <a:pt x="1928" y="1648"/>
                    <a:pt x="1924" y="1637"/>
                  </a:cubicBezTo>
                  <a:lnTo>
                    <a:pt x="1920" y="1619"/>
                  </a:lnTo>
                  <a:cubicBezTo>
                    <a:pt x="1920" y="1619"/>
                    <a:pt x="1921" y="1618"/>
                    <a:pt x="1921" y="1618"/>
                  </a:cubicBezTo>
                  <a:close/>
                  <a:moveTo>
                    <a:pt x="1960" y="1859"/>
                  </a:moveTo>
                  <a:lnTo>
                    <a:pt x="1976" y="1872"/>
                  </a:lnTo>
                  <a:lnTo>
                    <a:pt x="1982" y="1889"/>
                  </a:lnTo>
                  <a:cubicBezTo>
                    <a:pt x="1979" y="1890"/>
                    <a:pt x="1976" y="1892"/>
                    <a:pt x="1973" y="1892"/>
                  </a:cubicBezTo>
                  <a:cubicBezTo>
                    <a:pt x="1969" y="1892"/>
                    <a:pt x="1965" y="1889"/>
                    <a:pt x="1960" y="1879"/>
                  </a:cubicBezTo>
                  <a:lnTo>
                    <a:pt x="1960" y="1859"/>
                  </a:lnTo>
                  <a:close/>
                  <a:moveTo>
                    <a:pt x="3845" y="1857"/>
                  </a:moveTo>
                  <a:cubicBezTo>
                    <a:pt x="3851" y="1857"/>
                    <a:pt x="3860" y="1864"/>
                    <a:pt x="3868" y="1882"/>
                  </a:cubicBezTo>
                  <a:cubicBezTo>
                    <a:pt x="3873" y="1899"/>
                    <a:pt x="3873" y="1899"/>
                    <a:pt x="3865" y="1901"/>
                  </a:cubicBezTo>
                  <a:cubicBezTo>
                    <a:pt x="3864" y="1901"/>
                    <a:pt x="3864" y="1902"/>
                    <a:pt x="3863" y="1902"/>
                  </a:cubicBezTo>
                  <a:cubicBezTo>
                    <a:pt x="3854" y="1902"/>
                    <a:pt x="3843" y="1887"/>
                    <a:pt x="3840" y="1870"/>
                  </a:cubicBezTo>
                  <a:cubicBezTo>
                    <a:pt x="3839" y="1862"/>
                    <a:pt x="3841" y="1857"/>
                    <a:pt x="3845" y="1857"/>
                  </a:cubicBezTo>
                  <a:close/>
                  <a:moveTo>
                    <a:pt x="2225" y="1835"/>
                  </a:moveTo>
                  <a:cubicBezTo>
                    <a:pt x="2227" y="1835"/>
                    <a:pt x="2230" y="1837"/>
                    <a:pt x="2235" y="1841"/>
                  </a:cubicBezTo>
                  <a:cubicBezTo>
                    <a:pt x="2240" y="1846"/>
                    <a:pt x="2247" y="1852"/>
                    <a:pt x="2228" y="1886"/>
                  </a:cubicBezTo>
                  <a:lnTo>
                    <a:pt x="2202" y="1915"/>
                  </a:lnTo>
                  <a:lnTo>
                    <a:pt x="2202" y="1915"/>
                  </a:lnTo>
                  <a:lnTo>
                    <a:pt x="2216" y="1874"/>
                  </a:lnTo>
                  <a:cubicBezTo>
                    <a:pt x="2220" y="1845"/>
                    <a:pt x="2221" y="1835"/>
                    <a:pt x="2225" y="1835"/>
                  </a:cubicBezTo>
                  <a:close/>
                  <a:moveTo>
                    <a:pt x="2152" y="1893"/>
                  </a:moveTo>
                  <a:lnTo>
                    <a:pt x="2159" y="1900"/>
                  </a:lnTo>
                  <a:lnTo>
                    <a:pt x="2152" y="1919"/>
                  </a:lnTo>
                  <a:lnTo>
                    <a:pt x="2133" y="1928"/>
                  </a:lnTo>
                  <a:cubicBezTo>
                    <a:pt x="2126" y="1922"/>
                    <a:pt x="2139" y="1908"/>
                    <a:pt x="2152" y="1893"/>
                  </a:cubicBezTo>
                  <a:close/>
                  <a:moveTo>
                    <a:pt x="2586" y="94"/>
                  </a:moveTo>
                  <a:cubicBezTo>
                    <a:pt x="2592" y="94"/>
                    <a:pt x="2601" y="100"/>
                    <a:pt x="2610" y="113"/>
                  </a:cubicBezTo>
                  <a:cubicBezTo>
                    <a:pt x="2610" y="123"/>
                    <a:pt x="2615" y="128"/>
                    <a:pt x="2619" y="128"/>
                  </a:cubicBezTo>
                  <a:cubicBezTo>
                    <a:pt x="2622" y="128"/>
                    <a:pt x="2624" y="126"/>
                    <a:pt x="2624" y="122"/>
                  </a:cubicBezTo>
                  <a:cubicBezTo>
                    <a:pt x="2634" y="116"/>
                    <a:pt x="2645" y="112"/>
                    <a:pt x="2655" y="112"/>
                  </a:cubicBezTo>
                  <a:cubicBezTo>
                    <a:pt x="2660" y="112"/>
                    <a:pt x="2665" y="113"/>
                    <a:pt x="2670" y="117"/>
                  </a:cubicBezTo>
                  <a:cubicBezTo>
                    <a:pt x="2675" y="117"/>
                    <a:pt x="2681" y="118"/>
                    <a:pt x="2685" y="118"/>
                  </a:cubicBezTo>
                  <a:cubicBezTo>
                    <a:pt x="2694" y="118"/>
                    <a:pt x="2702" y="115"/>
                    <a:pt x="2704" y="104"/>
                  </a:cubicBezTo>
                  <a:cubicBezTo>
                    <a:pt x="2705" y="100"/>
                    <a:pt x="2708" y="99"/>
                    <a:pt x="2713" y="99"/>
                  </a:cubicBezTo>
                  <a:cubicBezTo>
                    <a:pt x="2719" y="99"/>
                    <a:pt x="2728" y="101"/>
                    <a:pt x="2736" y="103"/>
                  </a:cubicBezTo>
                  <a:cubicBezTo>
                    <a:pt x="2734" y="112"/>
                    <a:pt x="2734" y="112"/>
                    <a:pt x="2717" y="115"/>
                  </a:cubicBezTo>
                  <a:cubicBezTo>
                    <a:pt x="2713" y="115"/>
                    <a:pt x="2712" y="114"/>
                    <a:pt x="2711" y="114"/>
                  </a:cubicBezTo>
                  <a:lnTo>
                    <a:pt x="2711" y="114"/>
                  </a:lnTo>
                  <a:cubicBezTo>
                    <a:pt x="2711" y="114"/>
                    <a:pt x="2725" y="118"/>
                    <a:pt x="2746" y="123"/>
                  </a:cubicBezTo>
                  <a:cubicBezTo>
                    <a:pt x="2762" y="128"/>
                    <a:pt x="2787" y="147"/>
                    <a:pt x="2782" y="155"/>
                  </a:cubicBezTo>
                  <a:cubicBezTo>
                    <a:pt x="2788" y="162"/>
                    <a:pt x="2793" y="167"/>
                    <a:pt x="2797" y="167"/>
                  </a:cubicBezTo>
                  <a:cubicBezTo>
                    <a:pt x="2800" y="167"/>
                    <a:pt x="2801" y="163"/>
                    <a:pt x="2799" y="154"/>
                  </a:cubicBezTo>
                  <a:cubicBezTo>
                    <a:pt x="2803" y="146"/>
                    <a:pt x="2805" y="142"/>
                    <a:pt x="2810" y="142"/>
                  </a:cubicBezTo>
                  <a:cubicBezTo>
                    <a:pt x="2814" y="142"/>
                    <a:pt x="2821" y="145"/>
                    <a:pt x="2834" y="152"/>
                  </a:cubicBezTo>
                  <a:cubicBezTo>
                    <a:pt x="2846" y="160"/>
                    <a:pt x="2859" y="168"/>
                    <a:pt x="2853" y="175"/>
                  </a:cubicBezTo>
                  <a:cubicBezTo>
                    <a:pt x="2848" y="182"/>
                    <a:pt x="2848" y="182"/>
                    <a:pt x="2870" y="200"/>
                  </a:cubicBezTo>
                  <a:cubicBezTo>
                    <a:pt x="2899" y="222"/>
                    <a:pt x="2931" y="240"/>
                    <a:pt x="2966" y="251"/>
                  </a:cubicBezTo>
                  <a:cubicBezTo>
                    <a:pt x="2972" y="248"/>
                    <a:pt x="2975" y="246"/>
                    <a:pt x="2977" y="246"/>
                  </a:cubicBezTo>
                  <a:cubicBezTo>
                    <a:pt x="2980" y="246"/>
                    <a:pt x="2979" y="252"/>
                    <a:pt x="2974" y="266"/>
                  </a:cubicBezTo>
                  <a:cubicBezTo>
                    <a:pt x="2966" y="269"/>
                    <a:pt x="2974" y="283"/>
                    <a:pt x="2979" y="297"/>
                  </a:cubicBezTo>
                  <a:cubicBezTo>
                    <a:pt x="2979" y="297"/>
                    <a:pt x="2980" y="297"/>
                    <a:pt x="2980" y="297"/>
                  </a:cubicBezTo>
                  <a:cubicBezTo>
                    <a:pt x="2984" y="297"/>
                    <a:pt x="2984" y="303"/>
                    <a:pt x="2983" y="303"/>
                  </a:cubicBezTo>
                  <a:cubicBezTo>
                    <a:pt x="2982" y="303"/>
                    <a:pt x="2980" y="302"/>
                    <a:pt x="2979" y="297"/>
                  </a:cubicBezTo>
                  <a:cubicBezTo>
                    <a:pt x="2978" y="298"/>
                    <a:pt x="2977" y="298"/>
                    <a:pt x="2976" y="298"/>
                  </a:cubicBezTo>
                  <a:cubicBezTo>
                    <a:pt x="2969" y="298"/>
                    <a:pt x="2965" y="285"/>
                    <a:pt x="2958" y="273"/>
                  </a:cubicBezTo>
                  <a:lnTo>
                    <a:pt x="2951" y="277"/>
                  </a:lnTo>
                  <a:cubicBezTo>
                    <a:pt x="2943" y="297"/>
                    <a:pt x="2946" y="308"/>
                    <a:pt x="2967" y="316"/>
                  </a:cubicBezTo>
                  <a:cubicBezTo>
                    <a:pt x="2981" y="327"/>
                    <a:pt x="2980" y="329"/>
                    <a:pt x="2975" y="345"/>
                  </a:cubicBezTo>
                  <a:cubicBezTo>
                    <a:pt x="2972" y="361"/>
                    <a:pt x="2965" y="376"/>
                    <a:pt x="2972" y="376"/>
                  </a:cubicBezTo>
                  <a:cubicBezTo>
                    <a:pt x="2972" y="376"/>
                    <a:pt x="2973" y="376"/>
                    <a:pt x="2973" y="376"/>
                  </a:cubicBezTo>
                  <a:lnTo>
                    <a:pt x="2973" y="376"/>
                  </a:lnTo>
                  <a:cubicBezTo>
                    <a:pt x="2975" y="390"/>
                    <a:pt x="2974" y="406"/>
                    <a:pt x="2968" y="421"/>
                  </a:cubicBezTo>
                  <a:cubicBezTo>
                    <a:pt x="2968" y="451"/>
                    <a:pt x="2967" y="465"/>
                    <a:pt x="2976" y="467"/>
                  </a:cubicBezTo>
                  <a:cubicBezTo>
                    <a:pt x="2984" y="468"/>
                    <a:pt x="2983" y="483"/>
                    <a:pt x="2981" y="500"/>
                  </a:cubicBezTo>
                  <a:cubicBezTo>
                    <a:pt x="2979" y="516"/>
                    <a:pt x="2975" y="533"/>
                    <a:pt x="2984" y="534"/>
                  </a:cubicBezTo>
                  <a:cubicBezTo>
                    <a:pt x="2992" y="536"/>
                    <a:pt x="2998" y="554"/>
                    <a:pt x="2990" y="589"/>
                  </a:cubicBezTo>
                  <a:cubicBezTo>
                    <a:pt x="2988" y="625"/>
                    <a:pt x="2988" y="626"/>
                    <a:pt x="2966" y="637"/>
                  </a:cubicBezTo>
                  <a:cubicBezTo>
                    <a:pt x="2966" y="637"/>
                    <a:pt x="2965" y="637"/>
                    <a:pt x="2964" y="637"/>
                  </a:cubicBezTo>
                  <a:cubicBezTo>
                    <a:pt x="2957" y="637"/>
                    <a:pt x="2952" y="652"/>
                    <a:pt x="2947" y="667"/>
                  </a:cubicBezTo>
                  <a:cubicBezTo>
                    <a:pt x="2942" y="679"/>
                    <a:pt x="2935" y="689"/>
                    <a:pt x="2926" y="698"/>
                  </a:cubicBezTo>
                  <a:cubicBezTo>
                    <a:pt x="2911" y="710"/>
                    <a:pt x="2919" y="713"/>
                    <a:pt x="2927" y="717"/>
                  </a:cubicBezTo>
                  <a:lnTo>
                    <a:pt x="2943" y="723"/>
                  </a:lnTo>
                  <a:cubicBezTo>
                    <a:pt x="2937" y="738"/>
                    <a:pt x="2918" y="748"/>
                    <a:pt x="2909" y="748"/>
                  </a:cubicBezTo>
                  <a:cubicBezTo>
                    <a:pt x="2908" y="748"/>
                    <a:pt x="2907" y="747"/>
                    <a:pt x="2906" y="747"/>
                  </a:cubicBezTo>
                  <a:cubicBezTo>
                    <a:pt x="2883" y="756"/>
                    <a:pt x="2882" y="756"/>
                    <a:pt x="2898" y="763"/>
                  </a:cubicBezTo>
                  <a:cubicBezTo>
                    <a:pt x="2906" y="766"/>
                    <a:pt x="2906" y="787"/>
                    <a:pt x="2882" y="815"/>
                  </a:cubicBezTo>
                  <a:cubicBezTo>
                    <a:pt x="2866" y="846"/>
                    <a:pt x="2850" y="876"/>
                    <a:pt x="2841" y="876"/>
                  </a:cubicBezTo>
                  <a:cubicBezTo>
                    <a:pt x="2841" y="876"/>
                    <a:pt x="2840" y="876"/>
                    <a:pt x="2839" y="876"/>
                  </a:cubicBezTo>
                  <a:cubicBezTo>
                    <a:pt x="2829" y="885"/>
                    <a:pt x="2823" y="896"/>
                    <a:pt x="2822" y="910"/>
                  </a:cubicBezTo>
                  <a:cubicBezTo>
                    <a:pt x="2819" y="930"/>
                    <a:pt x="2810" y="947"/>
                    <a:pt x="2774" y="990"/>
                  </a:cubicBezTo>
                  <a:cubicBezTo>
                    <a:pt x="2712" y="1063"/>
                    <a:pt x="2710" y="1062"/>
                    <a:pt x="2726" y="1072"/>
                  </a:cubicBezTo>
                  <a:cubicBezTo>
                    <a:pt x="2733" y="1077"/>
                    <a:pt x="2740" y="1081"/>
                    <a:pt x="2716" y="1088"/>
                  </a:cubicBezTo>
                  <a:cubicBezTo>
                    <a:pt x="2698" y="1099"/>
                    <a:pt x="2696" y="1119"/>
                    <a:pt x="2684" y="1156"/>
                  </a:cubicBezTo>
                  <a:cubicBezTo>
                    <a:pt x="2681" y="1171"/>
                    <a:pt x="2689" y="1186"/>
                    <a:pt x="2702" y="1191"/>
                  </a:cubicBezTo>
                  <a:cubicBezTo>
                    <a:pt x="2716" y="1201"/>
                    <a:pt x="2716" y="1201"/>
                    <a:pt x="2688" y="1228"/>
                  </a:cubicBezTo>
                  <a:cubicBezTo>
                    <a:pt x="2679" y="1242"/>
                    <a:pt x="2665" y="1252"/>
                    <a:pt x="2656" y="1252"/>
                  </a:cubicBezTo>
                  <a:cubicBezTo>
                    <a:pt x="2655" y="1252"/>
                    <a:pt x="2653" y="1251"/>
                    <a:pt x="2652" y="1251"/>
                  </a:cubicBezTo>
                  <a:cubicBezTo>
                    <a:pt x="2645" y="1245"/>
                    <a:pt x="2656" y="1229"/>
                    <a:pt x="2656" y="1229"/>
                  </a:cubicBezTo>
                  <a:lnTo>
                    <a:pt x="2667" y="1214"/>
                  </a:lnTo>
                  <a:cubicBezTo>
                    <a:pt x="2664" y="1212"/>
                    <a:pt x="2662" y="1211"/>
                    <a:pt x="2659" y="1211"/>
                  </a:cubicBezTo>
                  <a:cubicBezTo>
                    <a:pt x="2653" y="1211"/>
                    <a:pt x="2645" y="1216"/>
                    <a:pt x="2632" y="1236"/>
                  </a:cubicBezTo>
                  <a:cubicBezTo>
                    <a:pt x="2614" y="1247"/>
                    <a:pt x="2604" y="1262"/>
                    <a:pt x="2611" y="1268"/>
                  </a:cubicBezTo>
                  <a:cubicBezTo>
                    <a:pt x="2594" y="1279"/>
                    <a:pt x="2573" y="1310"/>
                    <a:pt x="2550" y="1340"/>
                  </a:cubicBezTo>
                  <a:cubicBezTo>
                    <a:pt x="2528" y="1371"/>
                    <a:pt x="2496" y="1418"/>
                    <a:pt x="2478" y="1428"/>
                  </a:cubicBezTo>
                  <a:cubicBezTo>
                    <a:pt x="2455" y="1458"/>
                    <a:pt x="2443" y="1473"/>
                    <a:pt x="2450" y="1478"/>
                  </a:cubicBezTo>
                  <a:cubicBezTo>
                    <a:pt x="2462" y="1487"/>
                    <a:pt x="2455" y="1499"/>
                    <a:pt x="2448" y="1499"/>
                  </a:cubicBezTo>
                  <a:cubicBezTo>
                    <a:pt x="2448" y="1499"/>
                    <a:pt x="2447" y="1499"/>
                    <a:pt x="2446" y="1499"/>
                  </a:cubicBezTo>
                  <a:cubicBezTo>
                    <a:pt x="2422" y="1504"/>
                    <a:pt x="2264" y="1690"/>
                    <a:pt x="2263" y="1715"/>
                  </a:cubicBezTo>
                  <a:lnTo>
                    <a:pt x="2239" y="1743"/>
                  </a:lnTo>
                  <a:cubicBezTo>
                    <a:pt x="2209" y="1767"/>
                    <a:pt x="2134" y="1852"/>
                    <a:pt x="2127" y="1871"/>
                  </a:cubicBezTo>
                  <a:lnTo>
                    <a:pt x="2089" y="1913"/>
                  </a:lnTo>
                  <a:cubicBezTo>
                    <a:pt x="2081" y="1919"/>
                    <a:pt x="2074" y="1924"/>
                    <a:pt x="2067" y="1929"/>
                  </a:cubicBezTo>
                  <a:lnTo>
                    <a:pt x="2067" y="1929"/>
                  </a:lnTo>
                  <a:cubicBezTo>
                    <a:pt x="2059" y="1914"/>
                    <a:pt x="2051" y="1899"/>
                    <a:pt x="2043" y="1885"/>
                  </a:cubicBezTo>
                  <a:cubicBezTo>
                    <a:pt x="2018" y="1836"/>
                    <a:pt x="2003" y="1803"/>
                    <a:pt x="1999" y="1803"/>
                  </a:cubicBezTo>
                  <a:cubicBezTo>
                    <a:pt x="1999" y="1803"/>
                    <a:pt x="1999" y="1803"/>
                    <a:pt x="1999" y="1803"/>
                  </a:cubicBezTo>
                  <a:cubicBezTo>
                    <a:pt x="1991" y="1786"/>
                    <a:pt x="1985" y="1769"/>
                    <a:pt x="1980" y="1752"/>
                  </a:cubicBezTo>
                  <a:lnTo>
                    <a:pt x="1961" y="1702"/>
                  </a:lnTo>
                  <a:cubicBezTo>
                    <a:pt x="1977" y="1696"/>
                    <a:pt x="1942" y="1614"/>
                    <a:pt x="1922" y="1563"/>
                  </a:cubicBezTo>
                  <a:cubicBezTo>
                    <a:pt x="1912" y="1547"/>
                    <a:pt x="1905" y="1530"/>
                    <a:pt x="1903" y="1511"/>
                  </a:cubicBezTo>
                  <a:cubicBezTo>
                    <a:pt x="1919" y="1509"/>
                    <a:pt x="1910" y="1455"/>
                    <a:pt x="1897" y="1420"/>
                  </a:cubicBezTo>
                  <a:cubicBezTo>
                    <a:pt x="1877" y="1404"/>
                    <a:pt x="1875" y="1386"/>
                    <a:pt x="1892" y="1385"/>
                  </a:cubicBezTo>
                  <a:cubicBezTo>
                    <a:pt x="1908" y="1383"/>
                    <a:pt x="1906" y="1348"/>
                    <a:pt x="1878" y="1314"/>
                  </a:cubicBezTo>
                  <a:cubicBezTo>
                    <a:pt x="1868" y="1296"/>
                    <a:pt x="1867" y="1296"/>
                    <a:pt x="1876" y="1278"/>
                  </a:cubicBezTo>
                  <a:cubicBezTo>
                    <a:pt x="1893" y="1259"/>
                    <a:pt x="1893" y="1241"/>
                    <a:pt x="1884" y="1241"/>
                  </a:cubicBezTo>
                  <a:cubicBezTo>
                    <a:pt x="1867" y="1227"/>
                    <a:pt x="1867" y="1201"/>
                    <a:pt x="1884" y="1187"/>
                  </a:cubicBezTo>
                  <a:cubicBezTo>
                    <a:pt x="1903" y="1151"/>
                    <a:pt x="1903" y="1152"/>
                    <a:pt x="1886" y="1133"/>
                  </a:cubicBezTo>
                  <a:cubicBezTo>
                    <a:pt x="1869" y="1114"/>
                    <a:pt x="1877" y="1040"/>
                    <a:pt x="1896" y="1025"/>
                  </a:cubicBezTo>
                  <a:cubicBezTo>
                    <a:pt x="1898" y="1007"/>
                    <a:pt x="1910" y="990"/>
                    <a:pt x="1901" y="989"/>
                  </a:cubicBezTo>
                  <a:lnTo>
                    <a:pt x="1912" y="974"/>
                  </a:lnTo>
                  <a:cubicBezTo>
                    <a:pt x="1915" y="956"/>
                    <a:pt x="1920" y="938"/>
                    <a:pt x="1920" y="938"/>
                  </a:cubicBezTo>
                  <a:lnTo>
                    <a:pt x="1911" y="937"/>
                  </a:lnTo>
                  <a:cubicBezTo>
                    <a:pt x="1931" y="855"/>
                    <a:pt x="1957" y="775"/>
                    <a:pt x="1986" y="698"/>
                  </a:cubicBezTo>
                  <a:cubicBezTo>
                    <a:pt x="2053" y="538"/>
                    <a:pt x="2082" y="499"/>
                    <a:pt x="2075" y="499"/>
                  </a:cubicBezTo>
                  <a:cubicBezTo>
                    <a:pt x="2074" y="499"/>
                    <a:pt x="2072" y="500"/>
                    <a:pt x="2070" y="501"/>
                  </a:cubicBezTo>
                  <a:cubicBezTo>
                    <a:pt x="2068" y="502"/>
                    <a:pt x="2066" y="502"/>
                    <a:pt x="2064" y="502"/>
                  </a:cubicBezTo>
                  <a:cubicBezTo>
                    <a:pt x="2050" y="502"/>
                    <a:pt x="2067" y="476"/>
                    <a:pt x="2089" y="471"/>
                  </a:cubicBezTo>
                  <a:cubicBezTo>
                    <a:pt x="2098" y="455"/>
                    <a:pt x="2124" y="431"/>
                    <a:pt x="2144" y="403"/>
                  </a:cubicBezTo>
                  <a:cubicBezTo>
                    <a:pt x="2163" y="377"/>
                    <a:pt x="2183" y="353"/>
                    <a:pt x="2191" y="353"/>
                  </a:cubicBezTo>
                  <a:cubicBezTo>
                    <a:pt x="2192" y="353"/>
                    <a:pt x="2193" y="353"/>
                    <a:pt x="2193" y="353"/>
                  </a:cubicBezTo>
                  <a:lnTo>
                    <a:pt x="2205" y="341"/>
                  </a:lnTo>
                  <a:cubicBezTo>
                    <a:pt x="2212" y="303"/>
                    <a:pt x="2288" y="230"/>
                    <a:pt x="2334" y="211"/>
                  </a:cubicBezTo>
                  <a:cubicBezTo>
                    <a:pt x="2357" y="196"/>
                    <a:pt x="2378" y="179"/>
                    <a:pt x="2399" y="161"/>
                  </a:cubicBezTo>
                  <a:cubicBezTo>
                    <a:pt x="2419" y="143"/>
                    <a:pt x="2424" y="140"/>
                    <a:pt x="2433" y="140"/>
                  </a:cubicBezTo>
                  <a:cubicBezTo>
                    <a:pt x="2436" y="140"/>
                    <a:pt x="2439" y="140"/>
                    <a:pt x="2442" y="140"/>
                  </a:cubicBezTo>
                  <a:cubicBezTo>
                    <a:pt x="2443" y="141"/>
                    <a:pt x="2445" y="141"/>
                    <a:pt x="2447" y="141"/>
                  </a:cubicBezTo>
                  <a:cubicBezTo>
                    <a:pt x="2467" y="141"/>
                    <a:pt x="2534" y="125"/>
                    <a:pt x="2532" y="113"/>
                  </a:cubicBezTo>
                  <a:lnTo>
                    <a:pt x="2532" y="113"/>
                  </a:lnTo>
                  <a:lnTo>
                    <a:pt x="2549" y="119"/>
                  </a:lnTo>
                  <a:cubicBezTo>
                    <a:pt x="2552" y="120"/>
                    <a:pt x="2556" y="121"/>
                    <a:pt x="2559" y="121"/>
                  </a:cubicBezTo>
                  <a:cubicBezTo>
                    <a:pt x="2570" y="121"/>
                    <a:pt x="2578" y="113"/>
                    <a:pt x="2578" y="106"/>
                  </a:cubicBezTo>
                  <a:cubicBezTo>
                    <a:pt x="2578" y="99"/>
                    <a:pt x="2581" y="94"/>
                    <a:pt x="2586" y="94"/>
                  </a:cubicBezTo>
                  <a:close/>
                  <a:moveTo>
                    <a:pt x="4304" y="2282"/>
                  </a:moveTo>
                  <a:lnTo>
                    <a:pt x="4304" y="2282"/>
                  </a:lnTo>
                  <a:cubicBezTo>
                    <a:pt x="4304" y="2282"/>
                    <a:pt x="4305" y="2283"/>
                    <a:pt x="4307" y="2284"/>
                  </a:cubicBezTo>
                  <a:lnTo>
                    <a:pt x="4307" y="2284"/>
                  </a:lnTo>
                  <a:cubicBezTo>
                    <a:pt x="4307" y="2284"/>
                    <a:pt x="4307" y="2284"/>
                    <a:pt x="4307" y="2284"/>
                  </a:cubicBezTo>
                  <a:cubicBezTo>
                    <a:pt x="4305" y="2282"/>
                    <a:pt x="4304" y="2282"/>
                    <a:pt x="4304" y="2282"/>
                  </a:cubicBezTo>
                  <a:close/>
                  <a:moveTo>
                    <a:pt x="4380" y="1016"/>
                  </a:moveTo>
                  <a:cubicBezTo>
                    <a:pt x="4381" y="1025"/>
                    <a:pt x="4395" y="1023"/>
                    <a:pt x="4410" y="1024"/>
                  </a:cubicBezTo>
                  <a:cubicBezTo>
                    <a:pt x="4419" y="1021"/>
                    <a:pt x="4431" y="1019"/>
                    <a:pt x="4443" y="1019"/>
                  </a:cubicBezTo>
                  <a:cubicBezTo>
                    <a:pt x="4470" y="1019"/>
                    <a:pt x="4499" y="1027"/>
                    <a:pt x="4497" y="1033"/>
                  </a:cubicBezTo>
                  <a:lnTo>
                    <a:pt x="4511" y="1036"/>
                  </a:lnTo>
                  <a:cubicBezTo>
                    <a:pt x="4515" y="1036"/>
                    <a:pt x="4518" y="1036"/>
                    <a:pt x="4522" y="1036"/>
                  </a:cubicBezTo>
                  <a:cubicBezTo>
                    <a:pt x="4533" y="1036"/>
                    <a:pt x="4543" y="1038"/>
                    <a:pt x="4552" y="1043"/>
                  </a:cubicBezTo>
                  <a:cubicBezTo>
                    <a:pt x="4566" y="1050"/>
                    <a:pt x="4579" y="1054"/>
                    <a:pt x="4594" y="1056"/>
                  </a:cubicBezTo>
                  <a:cubicBezTo>
                    <a:pt x="4604" y="1057"/>
                    <a:pt x="4614" y="1059"/>
                    <a:pt x="4623" y="1066"/>
                  </a:cubicBezTo>
                  <a:cubicBezTo>
                    <a:pt x="4629" y="1070"/>
                    <a:pt x="4627" y="1072"/>
                    <a:pt x="4622" y="1072"/>
                  </a:cubicBezTo>
                  <a:cubicBezTo>
                    <a:pt x="4617" y="1072"/>
                    <a:pt x="4609" y="1071"/>
                    <a:pt x="4601" y="1070"/>
                  </a:cubicBezTo>
                  <a:cubicBezTo>
                    <a:pt x="4597" y="1069"/>
                    <a:pt x="4594" y="1068"/>
                    <a:pt x="4593" y="1068"/>
                  </a:cubicBezTo>
                  <a:cubicBezTo>
                    <a:pt x="4585" y="1068"/>
                    <a:pt x="4613" y="1085"/>
                    <a:pt x="4649" y="1100"/>
                  </a:cubicBezTo>
                  <a:cubicBezTo>
                    <a:pt x="4673" y="1114"/>
                    <a:pt x="4683" y="1119"/>
                    <a:pt x="4681" y="1119"/>
                  </a:cubicBezTo>
                  <a:cubicBezTo>
                    <a:pt x="4679" y="1119"/>
                    <a:pt x="4671" y="1117"/>
                    <a:pt x="4658" y="1112"/>
                  </a:cubicBezTo>
                  <a:cubicBezTo>
                    <a:pt x="4650" y="1109"/>
                    <a:pt x="4643" y="1106"/>
                    <a:pt x="4640" y="1106"/>
                  </a:cubicBezTo>
                  <a:cubicBezTo>
                    <a:pt x="4637" y="1106"/>
                    <a:pt x="4640" y="1109"/>
                    <a:pt x="4652" y="1117"/>
                  </a:cubicBezTo>
                  <a:cubicBezTo>
                    <a:pt x="4652" y="1117"/>
                    <a:pt x="4652" y="1117"/>
                    <a:pt x="4652" y="1117"/>
                  </a:cubicBezTo>
                  <a:cubicBezTo>
                    <a:pt x="4653" y="1117"/>
                    <a:pt x="4667" y="1135"/>
                    <a:pt x="4674" y="1135"/>
                  </a:cubicBezTo>
                  <a:cubicBezTo>
                    <a:pt x="4675" y="1135"/>
                    <a:pt x="4675" y="1134"/>
                    <a:pt x="4676" y="1134"/>
                  </a:cubicBezTo>
                  <a:cubicBezTo>
                    <a:pt x="4685" y="1146"/>
                    <a:pt x="4693" y="1159"/>
                    <a:pt x="4699" y="1171"/>
                  </a:cubicBezTo>
                  <a:cubicBezTo>
                    <a:pt x="4703" y="1191"/>
                    <a:pt x="4708" y="1210"/>
                    <a:pt x="4715" y="1229"/>
                  </a:cubicBezTo>
                  <a:cubicBezTo>
                    <a:pt x="4727" y="1242"/>
                    <a:pt x="4729" y="1242"/>
                    <a:pt x="4724" y="1259"/>
                  </a:cubicBezTo>
                  <a:cubicBezTo>
                    <a:pt x="4716" y="1261"/>
                    <a:pt x="4718" y="1273"/>
                    <a:pt x="4731" y="1273"/>
                  </a:cubicBezTo>
                  <a:cubicBezTo>
                    <a:pt x="4732" y="1273"/>
                    <a:pt x="4734" y="1272"/>
                    <a:pt x="4735" y="1272"/>
                  </a:cubicBezTo>
                  <a:cubicBezTo>
                    <a:pt x="4748" y="1285"/>
                    <a:pt x="4751" y="1303"/>
                    <a:pt x="4744" y="1320"/>
                  </a:cubicBezTo>
                  <a:cubicBezTo>
                    <a:pt x="4727" y="1321"/>
                    <a:pt x="4729" y="1337"/>
                    <a:pt x="4738" y="1337"/>
                  </a:cubicBezTo>
                  <a:cubicBezTo>
                    <a:pt x="4743" y="1346"/>
                    <a:pt x="4747" y="1357"/>
                    <a:pt x="4749" y="1368"/>
                  </a:cubicBezTo>
                  <a:cubicBezTo>
                    <a:pt x="4743" y="1370"/>
                    <a:pt x="4744" y="1407"/>
                    <a:pt x="4739" y="1463"/>
                  </a:cubicBezTo>
                  <a:cubicBezTo>
                    <a:pt x="4732" y="1533"/>
                    <a:pt x="4716" y="1602"/>
                    <a:pt x="4695" y="1669"/>
                  </a:cubicBezTo>
                  <a:cubicBezTo>
                    <a:pt x="4688" y="1686"/>
                    <a:pt x="4690" y="1705"/>
                    <a:pt x="4698" y="1708"/>
                  </a:cubicBezTo>
                  <a:cubicBezTo>
                    <a:pt x="4714" y="1714"/>
                    <a:pt x="4706" y="1712"/>
                    <a:pt x="4692" y="1725"/>
                  </a:cubicBezTo>
                  <a:cubicBezTo>
                    <a:pt x="4664" y="1731"/>
                    <a:pt x="4652" y="1760"/>
                    <a:pt x="4672" y="1760"/>
                  </a:cubicBezTo>
                  <a:cubicBezTo>
                    <a:pt x="4674" y="1760"/>
                    <a:pt x="4677" y="1759"/>
                    <a:pt x="4679" y="1759"/>
                  </a:cubicBezTo>
                  <a:cubicBezTo>
                    <a:pt x="4687" y="1755"/>
                    <a:pt x="4692" y="1752"/>
                    <a:pt x="4694" y="1752"/>
                  </a:cubicBezTo>
                  <a:cubicBezTo>
                    <a:pt x="4697" y="1752"/>
                    <a:pt x="4691" y="1759"/>
                    <a:pt x="4672" y="1776"/>
                  </a:cubicBezTo>
                  <a:cubicBezTo>
                    <a:pt x="4657" y="1788"/>
                    <a:pt x="4657" y="1788"/>
                    <a:pt x="4657" y="1808"/>
                  </a:cubicBezTo>
                  <a:cubicBezTo>
                    <a:pt x="4664" y="1811"/>
                    <a:pt x="4658" y="1825"/>
                    <a:pt x="4652" y="1825"/>
                  </a:cubicBezTo>
                  <a:cubicBezTo>
                    <a:pt x="4652" y="1825"/>
                    <a:pt x="4651" y="1824"/>
                    <a:pt x="4650" y="1824"/>
                  </a:cubicBezTo>
                  <a:cubicBezTo>
                    <a:pt x="4634" y="1837"/>
                    <a:pt x="4620" y="1850"/>
                    <a:pt x="4626" y="1853"/>
                  </a:cubicBezTo>
                  <a:cubicBezTo>
                    <a:pt x="4621" y="1863"/>
                    <a:pt x="4612" y="1873"/>
                    <a:pt x="4602" y="1880"/>
                  </a:cubicBezTo>
                  <a:cubicBezTo>
                    <a:pt x="4586" y="1891"/>
                    <a:pt x="4585" y="1911"/>
                    <a:pt x="4584" y="1932"/>
                  </a:cubicBezTo>
                  <a:cubicBezTo>
                    <a:pt x="4575" y="1970"/>
                    <a:pt x="4566" y="1988"/>
                    <a:pt x="4561" y="1988"/>
                  </a:cubicBezTo>
                  <a:cubicBezTo>
                    <a:pt x="4559" y="1988"/>
                    <a:pt x="4557" y="1985"/>
                    <a:pt x="4556" y="1978"/>
                  </a:cubicBezTo>
                  <a:cubicBezTo>
                    <a:pt x="4555" y="1974"/>
                    <a:pt x="4554" y="1973"/>
                    <a:pt x="4552" y="1973"/>
                  </a:cubicBezTo>
                  <a:cubicBezTo>
                    <a:pt x="4541" y="1973"/>
                    <a:pt x="4511" y="2036"/>
                    <a:pt x="4512" y="2056"/>
                  </a:cubicBezTo>
                  <a:cubicBezTo>
                    <a:pt x="4514" y="2073"/>
                    <a:pt x="4514" y="2079"/>
                    <a:pt x="4512" y="2079"/>
                  </a:cubicBezTo>
                  <a:cubicBezTo>
                    <a:pt x="4511" y="2079"/>
                    <a:pt x="4510" y="2078"/>
                    <a:pt x="4508" y="2076"/>
                  </a:cubicBezTo>
                  <a:cubicBezTo>
                    <a:pt x="4506" y="2075"/>
                    <a:pt x="4505" y="2075"/>
                    <a:pt x="4504" y="2075"/>
                  </a:cubicBezTo>
                  <a:cubicBezTo>
                    <a:pt x="4498" y="2075"/>
                    <a:pt x="4490" y="2085"/>
                    <a:pt x="4490" y="2085"/>
                  </a:cubicBezTo>
                  <a:cubicBezTo>
                    <a:pt x="4481" y="2098"/>
                    <a:pt x="4472" y="2110"/>
                    <a:pt x="4465" y="2110"/>
                  </a:cubicBezTo>
                  <a:cubicBezTo>
                    <a:pt x="4464" y="2110"/>
                    <a:pt x="4463" y="2110"/>
                    <a:pt x="4462" y="2109"/>
                  </a:cubicBezTo>
                  <a:cubicBezTo>
                    <a:pt x="4450" y="2123"/>
                    <a:pt x="4441" y="2138"/>
                    <a:pt x="4432" y="2155"/>
                  </a:cubicBezTo>
                  <a:cubicBezTo>
                    <a:pt x="4423" y="2195"/>
                    <a:pt x="4377" y="2228"/>
                    <a:pt x="4353" y="2228"/>
                  </a:cubicBezTo>
                  <a:lnTo>
                    <a:pt x="4334" y="2260"/>
                  </a:lnTo>
                  <a:cubicBezTo>
                    <a:pt x="4332" y="2279"/>
                    <a:pt x="4327" y="2295"/>
                    <a:pt x="4319" y="2295"/>
                  </a:cubicBezTo>
                  <a:cubicBezTo>
                    <a:pt x="4317" y="2295"/>
                    <a:pt x="4315" y="2293"/>
                    <a:pt x="4312" y="2291"/>
                  </a:cubicBezTo>
                  <a:cubicBezTo>
                    <a:pt x="4310" y="2288"/>
                    <a:pt x="4308" y="2286"/>
                    <a:pt x="4307" y="2284"/>
                  </a:cubicBezTo>
                  <a:lnTo>
                    <a:pt x="4307" y="2284"/>
                  </a:lnTo>
                  <a:cubicBezTo>
                    <a:pt x="4305" y="2306"/>
                    <a:pt x="4260" y="2340"/>
                    <a:pt x="4240" y="2340"/>
                  </a:cubicBezTo>
                  <a:cubicBezTo>
                    <a:pt x="4237" y="2340"/>
                    <a:pt x="4234" y="2339"/>
                    <a:pt x="4233" y="2337"/>
                  </a:cubicBezTo>
                  <a:cubicBezTo>
                    <a:pt x="4230" y="2334"/>
                    <a:pt x="4229" y="2332"/>
                    <a:pt x="4227" y="2332"/>
                  </a:cubicBezTo>
                  <a:cubicBezTo>
                    <a:pt x="4225" y="2332"/>
                    <a:pt x="4221" y="2335"/>
                    <a:pt x="4214" y="2341"/>
                  </a:cubicBezTo>
                  <a:lnTo>
                    <a:pt x="4219" y="2348"/>
                  </a:lnTo>
                  <a:cubicBezTo>
                    <a:pt x="4224" y="2355"/>
                    <a:pt x="4229" y="2361"/>
                    <a:pt x="4215" y="2372"/>
                  </a:cubicBezTo>
                  <a:cubicBezTo>
                    <a:pt x="4203" y="2381"/>
                    <a:pt x="4192" y="2390"/>
                    <a:pt x="4186" y="2390"/>
                  </a:cubicBezTo>
                  <a:cubicBezTo>
                    <a:pt x="4184" y="2390"/>
                    <a:pt x="4182" y="2390"/>
                    <a:pt x="4181" y="2388"/>
                  </a:cubicBezTo>
                  <a:cubicBezTo>
                    <a:pt x="4176" y="2389"/>
                    <a:pt x="4171" y="2389"/>
                    <a:pt x="4166" y="2390"/>
                  </a:cubicBezTo>
                  <a:lnTo>
                    <a:pt x="4166" y="2390"/>
                  </a:lnTo>
                  <a:cubicBezTo>
                    <a:pt x="4151" y="2373"/>
                    <a:pt x="4136" y="2356"/>
                    <a:pt x="4122" y="2339"/>
                  </a:cubicBezTo>
                  <a:cubicBezTo>
                    <a:pt x="4102" y="2317"/>
                    <a:pt x="4092" y="2307"/>
                    <a:pt x="4088" y="2307"/>
                  </a:cubicBezTo>
                  <a:cubicBezTo>
                    <a:pt x="4088" y="2307"/>
                    <a:pt x="4087" y="2307"/>
                    <a:pt x="4087" y="2307"/>
                  </a:cubicBezTo>
                  <a:cubicBezTo>
                    <a:pt x="4086" y="2308"/>
                    <a:pt x="4085" y="2309"/>
                    <a:pt x="4084" y="2309"/>
                  </a:cubicBezTo>
                  <a:cubicBezTo>
                    <a:pt x="4077" y="2309"/>
                    <a:pt x="4066" y="2292"/>
                    <a:pt x="4047" y="2249"/>
                  </a:cubicBezTo>
                  <a:cubicBezTo>
                    <a:pt x="4011" y="2146"/>
                    <a:pt x="4015" y="2146"/>
                    <a:pt x="3998" y="2134"/>
                  </a:cubicBezTo>
                  <a:lnTo>
                    <a:pt x="3998" y="2134"/>
                  </a:lnTo>
                  <a:cubicBezTo>
                    <a:pt x="4006" y="2149"/>
                    <a:pt x="3999" y="2154"/>
                    <a:pt x="3992" y="2157"/>
                  </a:cubicBezTo>
                  <a:cubicBezTo>
                    <a:pt x="3989" y="2159"/>
                    <a:pt x="3986" y="2159"/>
                    <a:pt x="3984" y="2159"/>
                  </a:cubicBezTo>
                  <a:cubicBezTo>
                    <a:pt x="3974" y="2159"/>
                    <a:pt x="3969" y="2145"/>
                    <a:pt x="3975" y="2126"/>
                  </a:cubicBezTo>
                  <a:cubicBezTo>
                    <a:pt x="3983" y="2122"/>
                    <a:pt x="3955" y="2062"/>
                    <a:pt x="3930" y="1999"/>
                  </a:cubicBezTo>
                  <a:cubicBezTo>
                    <a:pt x="3904" y="1937"/>
                    <a:pt x="3883" y="1871"/>
                    <a:pt x="3873" y="1863"/>
                  </a:cubicBezTo>
                  <a:lnTo>
                    <a:pt x="3882" y="1862"/>
                  </a:lnTo>
                  <a:cubicBezTo>
                    <a:pt x="3891" y="1860"/>
                    <a:pt x="3885" y="1843"/>
                    <a:pt x="3876" y="1776"/>
                  </a:cubicBezTo>
                  <a:cubicBezTo>
                    <a:pt x="3873" y="1742"/>
                    <a:pt x="3872" y="1725"/>
                    <a:pt x="3872" y="1725"/>
                  </a:cubicBezTo>
                  <a:cubicBezTo>
                    <a:pt x="3854" y="1725"/>
                    <a:pt x="3862" y="1624"/>
                    <a:pt x="3872" y="1624"/>
                  </a:cubicBezTo>
                  <a:cubicBezTo>
                    <a:pt x="3872" y="1624"/>
                    <a:pt x="3873" y="1624"/>
                    <a:pt x="3873" y="1624"/>
                  </a:cubicBezTo>
                  <a:cubicBezTo>
                    <a:pt x="3882" y="1607"/>
                    <a:pt x="3883" y="1609"/>
                    <a:pt x="3886" y="1575"/>
                  </a:cubicBezTo>
                  <a:cubicBezTo>
                    <a:pt x="3875" y="1524"/>
                    <a:pt x="3906" y="1447"/>
                    <a:pt x="3915" y="1447"/>
                  </a:cubicBezTo>
                  <a:cubicBezTo>
                    <a:pt x="3915" y="1447"/>
                    <a:pt x="3915" y="1447"/>
                    <a:pt x="3915" y="1447"/>
                  </a:cubicBezTo>
                  <a:cubicBezTo>
                    <a:pt x="3915" y="1447"/>
                    <a:pt x="3921" y="1431"/>
                    <a:pt x="3926" y="1416"/>
                  </a:cubicBezTo>
                  <a:cubicBezTo>
                    <a:pt x="3928" y="1393"/>
                    <a:pt x="3934" y="1371"/>
                    <a:pt x="3944" y="1352"/>
                  </a:cubicBezTo>
                  <a:cubicBezTo>
                    <a:pt x="3962" y="1316"/>
                    <a:pt x="3972" y="1300"/>
                    <a:pt x="3968" y="1300"/>
                  </a:cubicBezTo>
                  <a:cubicBezTo>
                    <a:pt x="3967" y="1300"/>
                    <a:pt x="3965" y="1301"/>
                    <a:pt x="3961" y="1303"/>
                  </a:cubicBezTo>
                  <a:cubicBezTo>
                    <a:pt x="3953" y="1299"/>
                    <a:pt x="3946" y="1294"/>
                    <a:pt x="3955" y="1280"/>
                  </a:cubicBezTo>
                  <a:lnTo>
                    <a:pt x="3955" y="1280"/>
                  </a:lnTo>
                  <a:lnTo>
                    <a:pt x="3961" y="1284"/>
                  </a:lnTo>
                  <a:cubicBezTo>
                    <a:pt x="3962" y="1285"/>
                    <a:pt x="3962" y="1285"/>
                    <a:pt x="3962" y="1285"/>
                  </a:cubicBezTo>
                  <a:cubicBezTo>
                    <a:pt x="3972" y="1285"/>
                    <a:pt x="3996" y="1243"/>
                    <a:pt x="4038" y="1196"/>
                  </a:cubicBezTo>
                  <a:cubicBezTo>
                    <a:pt x="4093" y="1134"/>
                    <a:pt x="4122" y="1118"/>
                    <a:pt x="4139" y="1115"/>
                  </a:cubicBezTo>
                  <a:lnTo>
                    <a:pt x="4146" y="1099"/>
                  </a:lnTo>
                  <a:cubicBezTo>
                    <a:pt x="4153" y="1087"/>
                    <a:pt x="4162" y="1078"/>
                    <a:pt x="4168" y="1078"/>
                  </a:cubicBezTo>
                  <a:cubicBezTo>
                    <a:pt x="4170" y="1078"/>
                    <a:pt x="4172" y="1079"/>
                    <a:pt x="4173" y="1081"/>
                  </a:cubicBezTo>
                  <a:cubicBezTo>
                    <a:pt x="4190" y="1080"/>
                    <a:pt x="4245" y="1053"/>
                    <a:pt x="4273" y="1038"/>
                  </a:cubicBezTo>
                  <a:cubicBezTo>
                    <a:pt x="4288" y="1032"/>
                    <a:pt x="4303" y="1029"/>
                    <a:pt x="4303" y="1029"/>
                  </a:cubicBezTo>
                  <a:cubicBezTo>
                    <a:pt x="4312" y="1033"/>
                    <a:pt x="4322" y="1034"/>
                    <a:pt x="4331" y="1034"/>
                  </a:cubicBezTo>
                  <a:cubicBezTo>
                    <a:pt x="4349" y="1034"/>
                    <a:pt x="4366" y="1028"/>
                    <a:pt x="4380" y="1016"/>
                  </a:cubicBezTo>
                  <a:close/>
                  <a:moveTo>
                    <a:pt x="1643" y="2469"/>
                  </a:moveTo>
                  <a:cubicBezTo>
                    <a:pt x="1636" y="2469"/>
                    <a:pt x="1624" y="2479"/>
                    <a:pt x="1611" y="2489"/>
                  </a:cubicBezTo>
                  <a:cubicBezTo>
                    <a:pt x="1576" y="2507"/>
                    <a:pt x="1567" y="2525"/>
                    <a:pt x="1572" y="2532"/>
                  </a:cubicBezTo>
                  <a:cubicBezTo>
                    <a:pt x="1573" y="2533"/>
                    <a:pt x="1574" y="2534"/>
                    <a:pt x="1576" y="2534"/>
                  </a:cubicBezTo>
                  <a:cubicBezTo>
                    <a:pt x="1584" y="2534"/>
                    <a:pt x="1598" y="2523"/>
                    <a:pt x="1622" y="2503"/>
                  </a:cubicBezTo>
                  <a:cubicBezTo>
                    <a:pt x="1632" y="2494"/>
                    <a:pt x="1640" y="2484"/>
                    <a:pt x="1647" y="2471"/>
                  </a:cubicBezTo>
                  <a:cubicBezTo>
                    <a:pt x="1646" y="2470"/>
                    <a:pt x="1644" y="2469"/>
                    <a:pt x="1643" y="2469"/>
                  </a:cubicBezTo>
                  <a:close/>
                  <a:moveTo>
                    <a:pt x="1522" y="2542"/>
                  </a:moveTo>
                  <a:cubicBezTo>
                    <a:pt x="1528" y="2542"/>
                    <a:pt x="1525" y="2552"/>
                    <a:pt x="1507" y="2573"/>
                  </a:cubicBezTo>
                  <a:lnTo>
                    <a:pt x="1477" y="2597"/>
                  </a:lnTo>
                  <a:cubicBezTo>
                    <a:pt x="1471" y="2589"/>
                    <a:pt x="1497" y="2560"/>
                    <a:pt x="1511" y="2547"/>
                  </a:cubicBezTo>
                  <a:cubicBezTo>
                    <a:pt x="1516" y="2544"/>
                    <a:pt x="1520" y="2542"/>
                    <a:pt x="1522" y="2542"/>
                  </a:cubicBezTo>
                  <a:close/>
                  <a:moveTo>
                    <a:pt x="3728" y="2665"/>
                  </a:moveTo>
                  <a:lnTo>
                    <a:pt x="3728" y="2665"/>
                  </a:lnTo>
                  <a:cubicBezTo>
                    <a:pt x="3730" y="2673"/>
                    <a:pt x="3732" y="2682"/>
                    <a:pt x="3714" y="2687"/>
                  </a:cubicBezTo>
                  <a:lnTo>
                    <a:pt x="3695" y="2691"/>
                  </a:lnTo>
                  <a:cubicBezTo>
                    <a:pt x="3694" y="2683"/>
                    <a:pt x="3710" y="2670"/>
                    <a:pt x="3710" y="2670"/>
                  </a:cubicBezTo>
                  <a:lnTo>
                    <a:pt x="3728" y="2665"/>
                  </a:lnTo>
                  <a:close/>
                  <a:moveTo>
                    <a:pt x="2939" y="2672"/>
                  </a:moveTo>
                  <a:cubicBezTo>
                    <a:pt x="2944" y="2672"/>
                    <a:pt x="2949" y="2673"/>
                    <a:pt x="2954" y="2674"/>
                  </a:cubicBezTo>
                  <a:cubicBezTo>
                    <a:pt x="2991" y="2683"/>
                    <a:pt x="2991" y="2683"/>
                    <a:pt x="2989" y="2691"/>
                  </a:cubicBezTo>
                  <a:cubicBezTo>
                    <a:pt x="2988" y="2694"/>
                    <a:pt x="2984" y="2695"/>
                    <a:pt x="2979" y="2695"/>
                  </a:cubicBezTo>
                  <a:cubicBezTo>
                    <a:pt x="2967" y="2695"/>
                    <a:pt x="2944" y="2689"/>
                    <a:pt x="2931" y="2685"/>
                  </a:cubicBezTo>
                  <a:cubicBezTo>
                    <a:pt x="2920" y="2677"/>
                    <a:pt x="2927" y="2672"/>
                    <a:pt x="2939" y="2672"/>
                  </a:cubicBezTo>
                  <a:close/>
                  <a:moveTo>
                    <a:pt x="5942" y="2702"/>
                  </a:moveTo>
                  <a:cubicBezTo>
                    <a:pt x="5948" y="2702"/>
                    <a:pt x="5945" y="2715"/>
                    <a:pt x="5931" y="2736"/>
                  </a:cubicBezTo>
                  <a:cubicBezTo>
                    <a:pt x="5927" y="2749"/>
                    <a:pt x="5925" y="2755"/>
                    <a:pt x="5922" y="2755"/>
                  </a:cubicBezTo>
                  <a:cubicBezTo>
                    <a:pt x="5920" y="2755"/>
                    <a:pt x="5918" y="2751"/>
                    <a:pt x="5914" y="2744"/>
                  </a:cubicBezTo>
                  <a:cubicBezTo>
                    <a:pt x="5911" y="2736"/>
                    <a:pt x="5908" y="2730"/>
                    <a:pt x="5923" y="2720"/>
                  </a:cubicBezTo>
                  <a:cubicBezTo>
                    <a:pt x="5932" y="2708"/>
                    <a:pt x="5939" y="2702"/>
                    <a:pt x="5942" y="2702"/>
                  </a:cubicBezTo>
                  <a:close/>
                  <a:moveTo>
                    <a:pt x="610" y="3008"/>
                  </a:moveTo>
                  <a:cubicBezTo>
                    <a:pt x="607" y="3008"/>
                    <a:pt x="603" y="3009"/>
                    <a:pt x="595" y="3012"/>
                  </a:cubicBezTo>
                  <a:lnTo>
                    <a:pt x="578" y="3018"/>
                  </a:lnTo>
                  <a:lnTo>
                    <a:pt x="598" y="3020"/>
                  </a:lnTo>
                  <a:lnTo>
                    <a:pt x="615" y="3015"/>
                  </a:lnTo>
                  <a:cubicBezTo>
                    <a:pt x="614" y="3010"/>
                    <a:pt x="613" y="3008"/>
                    <a:pt x="610" y="3008"/>
                  </a:cubicBezTo>
                  <a:close/>
                  <a:moveTo>
                    <a:pt x="585" y="3062"/>
                  </a:moveTo>
                  <a:cubicBezTo>
                    <a:pt x="589" y="3062"/>
                    <a:pt x="592" y="3064"/>
                    <a:pt x="593" y="3067"/>
                  </a:cubicBezTo>
                  <a:lnTo>
                    <a:pt x="575" y="3072"/>
                  </a:lnTo>
                  <a:cubicBezTo>
                    <a:pt x="574" y="3070"/>
                    <a:pt x="573" y="3070"/>
                    <a:pt x="572" y="3070"/>
                  </a:cubicBezTo>
                  <a:cubicBezTo>
                    <a:pt x="567" y="3070"/>
                    <a:pt x="562" y="3079"/>
                    <a:pt x="577" y="3080"/>
                  </a:cubicBezTo>
                  <a:lnTo>
                    <a:pt x="581" y="3097"/>
                  </a:lnTo>
                  <a:cubicBezTo>
                    <a:pt x="576" y="3099"/>
                    <a:pt x="570" y="3100"/>
                    <a:pt x="565" y="3100"/>
                  </a:cubicBezTo>
                  <a:cubicBezTo>
                    <a:pt x="553" y="3100"/>
                    <a:pt x="543" y="3096"/>
                    <a:pt x="541" y="3089"/>
                  </a:cubicBezTo>
                  <a:lnTo>
                    <a:pt x="541" y="3090"/>
                  </a:lnTo>
                  <a:cubicBezTo>
                    <a:pt x="520" y="3078"/>
                    <a:pt x="520" y="3078"/>
                    <a:pt x="556" y="3069"/>
                  </a:cubicBezTo>
                  <a:cubicBezTo>
                    <a:pt x="566" y="3066"/>
                    <a:pt x="578" y="3062"/>
                    <a:pt x="585" y="3062"/>
                  </a:cubicBezTo>
                  <a:close/>
                  <a:moveTo>
                    <a:pt x="371" y="3105"/>
                  </a:moveTo>
                  <a:cubicBezTo>
                    <a:pt x="376" y="3105"/>
                    <a:pt x="376" y="3107"/>
                    <a:pt x="377" y="3112"/>
                  </a:cubicBezTo>
                  <a:cubicBezTo>
                    <a:pt x="367" y="3118"/>
                    <a:pt x="355" y="3123"/>
                    <a:pt x="341" y="3124"/>
                  </a:cubicBezTo>
                  <a:lnTo>
                    <a:pt x="323" y="3116"/>
                  </a:lnTo>
                  <a:cubicBezTo>
                    <a:pt x="322" y="3107"/>
                    <a:pt x="340" y="3107"/>
                    <a:pt x="358" y="3106"/>
                  </a:cubicBezTo>
                  <a:cubicBezTo>
                    <a:pt x="364" y="3105"/>
                    <a:pt x="368" y="3105"/>
                    <a:pt x="371" y="3105"/>
                  </a:cubicBezTo>
                  <a:close/>
                  <a:moveTo>
                    <a:pt x="2578" y="0"/>
                  </a:moveTo>
                  <a:cubicBezTo>
                    <a:pt x="2571" y="0"/>
                    <a:pt x="2571" y="7"/>
                    <a:pt x="2571" y="12"/>
                  </a:cubicBezTo>
                  <a:cubicBezTo>
                    <a:pt x="2571" y="12"/>
                    <a:pt x="2553" y="15"/>
                    <a:pt x="2534" y="17"/>
                  </a:cubicBezTo>
                  <a:cubicBezTo>
                    <a:pt x="2515" y="20"/>
                    <a:pt x="2497" y="25"/>
                    <a:pt x="2518" y="29"/>
                  </a:cubicBezTo>
                  <a:cubicBezTo>
                    <a:pt x="2519" y="37"/>
                    <a:pt x="2521" y="46"/>
                    <a:pt x="2503" y="49"/>
                  </a:cubicBezTo>
                  <a:cubicBezTo>
                    <a:pt x="2501" y="43"/>
                    <a:pt x="2500" y="35"/>
                    <a:pt x="2491" y="35"/>
                  </a:cubicBezTo>
                  <a:cubicBezTo>
                    <a:pt x="2488" y="35"/>
                    <a:pt x="2485" y="36"/>
                    <a:pt x="2482" y="37"/>
                  </a:cubicBezTo>
                  <a:cubicBezTo>
                    <a:pt x="2477" y="38"/>
                    <a:pt x="2474" y="39"/>
                    <a:pt x="2471" y="39"/>
                  </a:cubicBezTo>
                  <a:cubicBezTo>
                    <a:pt x="2463" y="39"/>
                    <a:pt x="2461" y="34"/>
                    <a:pt x="2461" y="34"/>
                  </a:cubicBezTo>
                  <a:cubicBezTo>
                    <a:pt x="2465" y="28"/>
                    <a:pt x="2463" y="26"/>
                    <a:pt x="2458" y="26"/>
                  </a:cubicBezTo>
                  <a:cubicBezTo>
                    <a:pt x="2443" y="26"/>
                    <a:pt x="2400" y="47"/>
                    <a:pt x="2391" y="61"/>
                  </a:cubicBezTo>
                  <a:cubicBezTo>
                    <a:pt x="2372" y="82"/>
                    <a:pt x="2360" y="93"/>
                    <a:pt x="2351" y="93"/>
                  </a:cubicBezTo>
                  <a:cubicBezTo>
                    <a:pt x="2346" y="93"/>
                    <a:pt x="2343" y="91"/>
                    <a:pt x="2340" y="86"/>
                  </a:cubicBezTo>
                  <a:cubicBezTo>
                    <a:pt x="2339" y="84"/>
                    <a:pt x="2337" y="82"/>
                    <a:pt x="2335" y="82"/>
                  </a:cubicBezTo>
                  <a:cubicBezTo>
                    <a:pt x="2324" y="82"/>
                    <a:pt x="2306" y="111"/>
                    <a:pt x="2306" y="137"/>
                  </a:cubicBezTo>
                  <a:lnTo>
                    <a:pt x="2306" y="168"/>
                  </a:lnTo>
                  <a:lnTo>
                    <a:pt x="2291" y="147"/>
                  </a:lnTo>
                  <a:cubicBezTo>
                    <a:pt x="2279" y="141"/>
                    <a:pt x="2270" y="137"/>
                    <a:pt x="2263" y="137"/>
                  </a:cubicBezTo>
                  <a:cubicBezTo>
                    <a:pt x="2251" y="137"/>
                    <a:pt x="2242" y="148"/>
                    <a:pt x="2223" y="179"/>
                  </a:cubicBezTo>
                  <a:cubicBezTo>
                    <a:pt x="2206" y="201"/>
                    <a:pt x="2202" y="208"/>
                    <a:pt x="2199" y="208"/>
                  </a:cubicBezTo>
                  <a:cubicBezTo>
                    <a:pt x="2197" y="208"/>
                    <a:pt x="2196" y="206"/>
                    <a:pt x="2194" y="204"/>
                  </a:cubicBezTo>
                  <a:cubicBezTo>
                    <a:pt x="2194" y="203"/>
                    <a:pt x="2193" y="203"/>
                    <a:pt x="2191" y="203"/>
                  </a:cubicBezTo>
                  <a:cubicBezTo>
                    <a:pt x="2184" y="203"/>
                    <a:pt x="2167" y="217"/>
                    <a:pt x="2135" y="252"/>
                  </a:cubicBezTo>
                  <a:cubicBezTo>
                    <a:pt x="2097" y="295"/>
                    <a:pt x="2086" y="311"/>
                    <a:pt x="2092" y="316"/>
                  </a:cubicBezTo>
                  <a:cubicBezTo>
                    <a:pt x="2092" y="316"/>
                    <a:pt x="2081" y="331"/>
                    <a:pt x="2070" y="347"/>
                  </a:cubicBezTo>
                  <a:cubicBezTo>
                    <a:pt x="2046" y="351"/>
                    <a:pt x="2033" y="383"/>
                    <a:pt x="2051" y="383"/>
                  </a:cubicBezTo>
                  <a:cubicBezTo>
                    <a:pt x="2052" y="383"/>
                    <a:pt x="2054" y="383"/>
                    <a:pt x="2055" y="382"/>
                  </a:cubicBezTo>
                  <a:lnTo>
                    <a:pt x="2055" y="382"/>
                  </a:lnTo>
                  <a:lnTo>
                    <a:pt x="2034" y="413"/>
                  </a:lnTo>
                  <a:lnTo>
                    <a:pt x="2027" y="408"/>
                  </a:lnTo>
                  <a:cubicBezTo>
                    <a:pt x="2027" y="408"/>
                    <a:pt x="2027" y="408"/>
                    <a:pt x="2026" y="408"/>
                  </a:cubicBezTo>
                  <a:cubicBezTo>
                    <a:pt x="2018" y="408"/>
                    <a:pt x="1993" y="441"/>
                    <a:pt x="1929" y="572"/>
                  </a:cubicBezTo>
                  <a:cubicBezTo>
                    <a:pt x="1906" y="620"/>
                    <a:pt x="1887" y="670"/>
                    <a:pt x="1873" y="721"/>
                  </a:cubicBezTo>
                  <a:cubicBezTo>
                    <a:pt x="1866" y="747"/>
                    <a:pt x="1869" y="753"/>
                    <a:pt x="1877" y="755"/>
                  </a:cubicBezTo>
                  <a:cubicBezTo>
                    <a:pt x="1885" y="776"/>
                    <a:pt x="1883" y="793"/>
                    <a:pt x="1871" y="793"/>
                  </a:cubicBezTo>
                  <a:cubicBezTo>
                    <a:pt x="1869" y="793"/>
                    <a:pt x="1868" y="792"/>
                    <a:pt x="1866" y="792"/>
                  </a:cubicBezTo>
                  <a:cubicBezTo>
                    <a:pt x="1865" y="792"/>
                    <a:pt x="1865" y="792"/>
                    <a:pt x="1864" y="792"/>
                  </a:cubicBezTo>
                  <a:cubicBezTo>
                    <a:pt x="1856" y="792"/>
                    <a:pt x="1846" y="806"/>
                    <a:pt x="1853" y="808"/>
                  </a:cubicBezTo>
                  <a:cubicBezTo>
                    <a:pt x="1849" y="827"/>
                    <a:pt x="1841" y="845"/>
                    <a:pt x="1831" y="860"/>
                  </a:cubicBezTo>
                  <a:cubicBezTo>
                    <a:pt x="1802" y="913"/>
                    <a:pt x="1807" y="934"/>
                    <a:pt x="1815" y="935"/>
                  </a:cubicBezTo>
                  <a:cubicBezTo>
                    <a:pt x="1821" y="932"/>
                    <a:pt x="1824" y="930"/>
                    <a:pt x="1825" y="930"/>
                  </a:cubicBezTo>
                  <a:cubicBezTo>
                    <a:pt x="1829" y="930"/>
                    <a:pt x="1821" y="942"/>
                    <a:pt x="1812" y="955"/>
                  </a:cubicBezTo>
                  <a:cubicBezTo>
                    <a:pt x="1800" y="971"/>
                    <a:pt x="1790" y="989"/>
                    <a:pt x="1797" y="992"/>
                  </a:cubicBezTo>
                  <a:cubicBezTo>
                    <a:pt x="1803" y="1012"/>
                    <a:pt x="1800" y="1125"/>
                    <a:pt x="1785" y="1125"/>
                  </a:cubicBezTo>
                  <a:cubicBezTo>
                    <a:pt x="1785" y="1125"/>
                    <a:pt x="1785" y="1125"/>
                    <a:pt x="1785" y="1125"/>
                  </a:cubicBezTo>
                  <a:lnTo>
                    <a:pt x="1783" y="1163"/>
                  </a:lnTo>
                  <a:cubicBezTo>
                    <a:pt x="1791" y="1164"/>
                    <a:pt x="1790" y="1202"/>
                    <a:pt x="1791" y="1241"/>
                  </a:cubicBezTo>
                  <a:cubicBezTo>
                    <a:pt x="1791" y="1279"/>
                    <a:pt x="1792" y="1298"/>
                    <a:pt x="1783" y="1298"/>
                  </a:cubicBezTo>
                  <a:cubicBezTo>
                    <a:pt x="1780" y="1293"/>
                    <a:pt x="1779" y="1291"/>
                    <a:pt x="1778" y="1291"/>
                  </a:cubicBezTo>
                  <a:cubicBezTo>
                    <a:pt x="1775" y="1291"/>
                    <a:pt x="1778" y="1309"/>
                    <a:pt x="1786" y="1337"/>
                  </a:cubicBezTo>
                  <a:cubicBezTo>
                    <a:pt x="1787" y="1356"/>
                    <a:pt x="1806" y="1374"/>
                    <a:pt x="1807" y="1392"/>
                  </a:cubicBezTo>
                  <a:cubicBezTo>
                    <a:pt x="1815" y="1392"/>
                    <a:pt x="1827" y="1410"/>
                    <a:pt x="1830" y="1428"/>
                  </a:cubicBezTo>
                  <a:lnTo>
                    <a:pt x="1821" y="1429"/>
                  </a:lnTo>
                  <a:lnTo>
                    <a:pt x="1804" y="1431"/>
                  </a:lnTo>
                  <a:cubicBezTo>
                    <a:pt x="1807" y="1450"/>
                    <a:pt x="1810" y="1468"/>
                    <a:pt x="1818" y="1468"/>
                  </a:cubicBezTo>
                  <a:cubicBezTo>
                    <a:pt x="1818" y="1468"/>
                    <a:pt x="1818" y="1468"/>
                    <a:pt x="1819" y="1468"/>
                  </a:cubicBezTo>
                  <a:lnTo>
                    <a:pt x="1819" y="1468"/>
                  </a:lnTo>
                  <a:cubicBezTo>
                    <a:pt x="1812" y="1489"/>
                    <a:pt x="1814" y="1508"/>
                    <a:pt x="1823" y="1545"/>
                  </a:cubicBezTo>
                  <a:cubicBezTo>
                    <a:pt x="1831" y="1582"/>
                    <a:pt x="1839" y="1620"/>
                    <a:pt x="1853" y="1635"/>
                  </a:cubicBezTo>
                  <a:cubicBezTo>
                    <a:pt x="1848" y="1647"/>
                    <a:pt x="1853" y="1680"/>
                    <a:pt x="1862" y="1713"/>
                  </a:cubicBezTo>
                  <a:cubicBezTo>
                    <a:pt x="1874" y="1744"/>
                    <a:pt x="1889" y="1775"/>
                    <a:pt x="1901" y="1781"/>
                  </a:cubicBezTo>
                  <a:cubicBezTo>
                    <a:pt x="1901" y="1781"/>
                    <a:pt x="1902" y="1781"/>
                    <a:pt x="1902" y="1781"/>
                  </a:cubicBezTo>
                  <a:cubicBezTo>
                    <a:pt x="1909" y="1781"/>
                    <a:pt x="1914" y="1798"/>
                    <a:pt x="1914" y="1816"/>
                  </a:cubicBezTo>
                  <a:cubicBezTo>
                    <a:pt x="1913" y="1837"/>
                    <a:pt x="1914" y="1837"/>
                    <a:pt x="1929" y="1852"/>
                  </a:cubicBezTo>
                  <a:cubicBezTo>
                    <a:pt x="1944" y="1865"/>
                    <a:pt x="1944" y="1886"/>
                    <a:pt x="1944" y="1907"/>
                  </a:cubicBezTo>
                  <a:cubicBezTo>
                    <a:pt x="1938" y="1928"/>
                    <a:pt x="1945" y="1951"/>
                    <a:pt x="1963" y="1962"/>
                  </a:cubicBezTo>
                  <a:cubicBezTo>
                    <a:pt x="1976" y="1978"/>
                    <a:pt x="1988" y="1995"/>
                    <a:pt x="1998" y="2009"/>
                  </a:cubicBezTo>
                  <a:lnTo>
                    <a:pt x="1998" y="2009"/>
                  </a:lnTo>
                  <a:cubicBezTo>
                    <a:pt x="1985" y="2022"/>
                    <a:pt x="1967" y="2040"/>
                    <a:pt x="1945" y="2062"/>
                  </a:cubicBezTo>
                  <a:cubicBezTo>
                    <a:pt x="1905" y="2101"/>
                    <a:pt x="1894" y="2111"/>
                    <a:pt x="1900" y="2111"/>
                  </a:cubicBezTo>
                  <a:cubicBezTo>
                    <a:pt x="1901" y="2111"/>
                    <a:pt x="1905" y="2110"/>
                    <a:pt x="1911" y="2108"/>
                  </a:cubicBezTo>
                  <a:lnTo>
                    <a:pt x="1911" y="2108"/>
                  </a:lnTo>
                  <a:cubicBezTo>
                    <a:pt x="1877" y="2149"/>
                    <a:pt x="1864" y="2158"/>
                    <a:pt x="1857" y="2158"/>
                  </a:cubicBezTo>
                  <a:cubicBezTo>
                    <a:pt x="1854" y="2158"/>
                    <a:pt x="1852" y="2157"/>
                    <a:pt x="1850" y="2155"/>
                  </a:cubicBezTo>
                  <a:cubicBezTo>
                    <a:pt x="1851" y="2147"/>
                    <a:pt x="1849" y="2144"/>
                    <a:pt x="1846" y="2144"/>
                  </a:cubicBezTo>
                  <a:cubicBezTo>
                    <a:pt x="1839" y="2144"/>
                    <a:pt x="1826" y="2164"/>
                    <a:pt x="1829" y="2186"/>
                  </a:cubicBezTo>
                  <a:cubicBezTo>
                    <a:pt x="1827" y="2209"/>
                    <a:pt x="1804" y="2232"/>
                    <a:pt x="1795" y="2232"/>
                  </a:cubicBezTo>
                  <a:cubicBezTo>
                    <a:pt x="1794" y="2232"/>
                    <a:pt x="1793" y="2232"/>
                    <a:pt x="1793" y="2231"/>
                  </a:cubicBezTo>
                  <a:cubicBezTo>
                    <a:pt x="1787" y="2224"/>
                    <a:pt x="1801" y="2212"/>
                    <a:pt x="1815" y="2199"/>
                  </a:cubicBezTo>
                  <a:lnTo>
                    <a:pt x="1803" y="2186"/>
                  </a:lnTo>
                  <a:cubicBezTo>
                    <a:pt x="1793" y="2194"/>
                    <a:pt x="1785" y="2205"/>
                    <a:pt x="1782" y="2219"/>
                  </a:cubicBezTo>
                  <a:cubicBezTo>
                    <a:pt x="1772" y="2228"/>
                    <a:pt x="1765" y="2238"/>
                    <a:pt x="1759" y="2250"/>
                  </a:cubicBezTo>
                  <a:cubicBezTo>
                    <a:pt x="1753" y="2264"/>
                    <a:pt x="1754" y="2272"/>
                    <a:pt x="1764" y="2272"/>
                  </a:cubicBezTo>
                  <a:cubicBezTo>
                    <a:pt x="1767" y="2272"/>
                    <a:pt x="1771" y="2271"/>
                    <a:pt x="1776" y="2269"/>
                  </a:cubicBezTo>
                  <a:cubicBezTo>
                    <a:pt x="1780" y="2268"/>
                    <a:pt x="1782" y="2267"/>
                    <a:pt x="1783" y="2267"/>
                  </a:cubicBezTo>
                  <a:cubicBezTo>
                    <a:pt x="1790" y="2267"/>
                    <a:pt x="1779" y="2278"/>
                    <a:pt x="1767" y="2288"/>
                  </a:cubicBezTo>
                  <a:cubicBezTo>
                    <a:pt x="1753" y="2297"/>
                    <a:pt x="1744" y="2300"/>
                    <a:pt x="1739" y="2300"/>
                  </a:cubicBezTo>
                  <a:cubicBezTo>
                    <a:pt x="1731" y="2300"/>
                    <a:pt x="1732" y="2293"/>
                    <a:pt x="1737" y="2283"/>
                  </a:cubicBezTo>
                  <a:cubicBezTo>
                    <a:pt x="1750" y="2269"/>
                    <a:pt x="1745" y="2263"/>
                    <a:pt x="1739" y="2257"/>
                  </a:cubicBezTo>
                  <a:cubicBezTo>
                    <a:pt x="1739" y="2257"/>
                    <a:pt x="1739" y="2257"/>
                    <a:pt x="1738" y="2257"/>
                  </a:cubicBezTo>
                  <a:cubicBezTo>
                    <a:pt x="1730" y="2257"/>
                    <a:pt x="1674" y="2326"/>
                    <a:pt x="1671" y="2351"/>
                  </a:cubicBezTo>
                  <a:lnTo>
                    <a:pt x="1665" y="2344"/>
                  </a:lnTo>
                  <a:cubicBezTo>
                    <a:pt x="1664" y="2344"/>
                    <a:pt x="1663" y="2343"/>
                    <a:pt x="1662" y="2343"/>
                  </a:cubicBezTo>
                  <a:cubicBezTo>
                    <a:pt x="1653" y="2343"/>
                    <a:pt x="1628" y="2365"/>
                    <a:pt x="1602" y="2387"/>
                  </a:cubicBezTo>
                  <a:cubicBezTo>
                    <a:pt x="1573" y="2411"/>
                    <a:pt x="1558" y="2423"/>
                    <a:pt x="1564" y="2430"/>
                  </a:cubicBezTo>
                  <a:cubicBezTo>
                    <a:pt x="1569" y="2436"/>
                    <a:pt x="1574" y="2442"/>
                    <a:pt x="1560" y="2454"/>
                  </a:cubicBezTo>
                  <a:cubicBezTo>
                    <a:pt x="1565" y="2449"/>
                    <a:pt x="1570" y="2448"/>
                    <a:pt x="1573" y="2448"/>
                  </a:cubicBezTo>
                  <a:cubicBezTo>
                    <a:pt x="1579" y="2448"/>
                    <a:pt x="1582" y="2452"/>
                    <a:pt x="1585" y="2456"/>
                  </a:cubicBezTo>
                  <a:cubicBezTo>
                    <a:pt x="1567" y="2464"/>
                    <a:pt x="1549" y="2472"/>
                    <a:pt x="1530" y="2478"/>
                  </a:cubicBezTo>
                  <a:cubicBezTo>
                    <a:pt x="1490" y="2489"/>
                    <a:pt x="1455" y="2505"/>
                    <a:pt x="1395" y="2551"/>
                  </a:cubicBezTo>
                  <a:cubicBezTo>
                    <a:pt x="1365" y="2574"/>
                    <a:pt x="1319" y="2607"/>
                    <a:pt x="1299" y="2611"/>
                  </a:cubicBezTo>
                  <a:cubicBezTo>
                    <a:pt x="1268" y="2633"/>
                    <a:pt x="1253" y="2644"/>
                    <a:pt x="1258" y="2651"/>
                  </a:cubicBezTo>
                  <a:lnTo>
                    <a:pt x="1227" y="2673"/>
                  </a:lnTo>
                  <a:cubicBezTo>
                    <a:pt x="1207" y="2678"/>
                    <a:pt x="1176" y="2698"/>
                    <a:pt x="1180" y="2705"/>
                  </a:cubicBezTo>
                  <a:cubicBezTo>
                    <a:pt x="1169" y="2722"/>
                    <a:pt x="1149" y="2726"/>
                    <a:pt x="1133" y="2736"/>
                  </a:cubicBezTo>
                  <a:cubicBezTo>
                    <a:pt x="1093" y="2743"/>
                    <a:pt x="1093" y="2743"/>
                    <a:pt x="1122" y="2754"/>
                  </a:cubicBezTo>
                  <a:cubicBezTo>
                    <a:pt x="1123" y="2755"/>
                    <a:pt x="1125" y="2756"/>
                    <a:pt x="1128" y="2756"/>
                  </a:cubicBezTo>
                  <a:cubicBezTo>
                    <a:pt x="1139" y="2756"/>
                    <a:pt x="1165" y="2745"/>
                    <a:pt x="1178" y="2737"/>
                  </a:cubicBezTo>
                  <a:lnTo>
                    <a:pt x="1226" y="2705"/>
                  </a:lnTo>
                  <a:lnTo>
                    <a:pt x="1226" y="2705"/>
                  </a:lnTo>
                  <a:lnTo>
                    <a:pt x="1184" y="2744"/>
                  </a:lnTo>
                  <a:cubicBezTo>
                    <a:pt x="1167" y="2754"/>
                    <a:pt x="1140" y="2783"/>
                    <a:pt x="1144" y="2790"/>
                  </a:cubicBezTo>
                  <a:cubicBezTo>
                    <a:pt x="1144" y="2790"/>
                    <a:pt x="1150" y="2797"/>
                    <a:pt x="1133" y="2808"/>
                  </a:cubicBezTo>
                  <a:lnTo>
                    <a:pt x="1124" y="2793"/>
                  </a:lnTo>
                  <a:cubicBezTo>
                    <a:pt x="1136" y="2775"/>
                    <a:pt x="1131" y="2768"/>
                    <a:pt x="1127" y="2761"/>
                  </a:cubicBezTo>
                  <a:cubicBezTo>
                    <a:pt x="1125" y="2760"/>
                    <a:pt x="1123" y="2760"/>
                    <a:pt x="1121" y="2760"/>
                  </a:cubicBezTo>
                  <a:cubicBezTo>
                    <a:pt x="1095" y="2760"/>
                    <a:pt x="1051" y="2782"/>
                    <a:pt x="1059" y="2795"/>
                  </a:cubicBezTo>
                  <a:cubicBezTo>
                    <a:pt x="1049" y="2803"/>
                    <a:pt x="1036" y="2808"/>
                    <a:pt x="1023" y="2808"/>
                  </a:cubicBezTo>
                  <a:cubicBezTo>
                    <a:pt x="1022" y="2806"/>
                    <a:pt x="1021" y="2805"/>
                    <a:pt x="1019" y="2805"/>
                  </a:cubicBezTo>
                  <a:cubicBezTo>
                    <a:pt x="1012" y="2805"/>
                    <a:pt x="1001" y="2815"/>
                    <a:pt x="995" y="2834"/>
                  </a:cubicBezTo>
                  <a:cubicBezTo>
                    <a:pt x="993" y="2852"/>
                    <a:pt x="976" y="2864"/>
                    <a:pt x="958" y="2864"/>
                  </a:cubicBezTo>
                  <a:cubicBezTo>
                    <a:pt x="955" y="2864"/>
                    <a:pt x="951" y="2864"/>
                    <a:pt x="947" y="2863"/>
                  </a:cubicBezTo>
                  <a:cubicBezTo>
                    <a:pt x="907" y="2866"/>
                    <a:pt x="843" y="2900"/>
                    <a:pt x="846" y="2908"/>
                  </a:cubicBezTo>
                  <a:cubicBezTo>
                    <a:pt x="854" y="2923"/>
                    <a:pt x="803" y="2947"/>
                    <a:pt x="783" y="2947"/>
                  </a:cubicBezTo>
                  <a:cubicBezTo>
                    <a:pt x="764" y="2947"/>
                    <a:pt x="746" y="2955"/>
                    <a:pt x="733" y="2969"/>
                  </a:cubicBezTo>
                  <a:cubicBezTo>
                    <a:pt x="732" y="2966"/>
                    <a:pt x="727" y="2964"/>
                    <a:pt x="721" y="2964"/>
                  </a:cubicBezTo>
                  <a:cubicBezTo>
                    <a:pt x="714" y="2964"/>
                    <a:pt x="704" y="2967"/>
                    <a:pt x="697" y="2975"/>
                  </a:cubicBezTo>
                  <a:cubicBezTo>
                    <a:pt x="697" y="2975"/>
                    <a:pt x="680" y="2983"/>
                    <a:pt x="700" y="2984"/>
                  </a:cubicBezTo>
                  <a:cubicBezTo>
                    <a:pt x="700" y="2984"/>
                    <a:pt x="686" y="2998"/>
                    <a:pt x="672" y="3012"/>
                  </a:cubicBezTo>
                  <a:cubicBezTo>
                    <a:pt x="676" y="3011"/>
                    <a:pt x="679" y="3010"/>
                    <a:pt x="682" y="3010"/>
                  </a:cubicBezTo>
                  <a:cubicBezTo>
                    <a:pt x="690" y="3010"/>
                    <a:pt x="692" y="3016"/>
                    <a:pt x="695" y="3022"/>
                  </a:cubicBezTo>
                  <a:cubicBezTo>
                    <a:pt x="697" y="3028"/>
                    <a:pt x="658" y="3040"/>
                    <a:pt x="620" y="3040"/>
                  </a:cubicBezTo>
                  <a:cubicBezTo>
                    <a:pt x="607" y="3040"/>
                    <a:pt x="594" y="3038"/>
                    <a:pt x="582" y="3034"/>
                  </a:cubicBezTo>
                  <a:cubicBezTo>
                    <a:pt x="570" y="3033"/>
                    <a:pt x="557" y="3031"/>
                    <a:pt x="544" y="3028"/>
                  </a:cubicBezTo>
                  <a:lnTo>
                    <a:pt x="544" y="3028"/>
                  </a:lnTo>
                  <a:cubicBezTo>
                    <a:pt x="547" y="3035"/>
                    <a:pt x="549" y="3044"/>
                    <a:pt x="549" y="3044"/>
                  </a:cubicBezTo>
                  <a:cubicBezTo>
                    <a:pt x="538" y="3047"/>
                    <a:pt x="528" y="3050"/>
                    <a:pt x="521" y="3050"/>
                  </a:cubicBezTo>
                  <a:cubicBezTo>
                    <a:pt x="516" y="3050"/>
                    <a:pt x="513" y="3048"/>
                    <a:pt x="512" y="3044"/>
                  </a:cubicBezTo>
                  <a:cubicBezTo>
                    <a:pt x="511" y="3040"/>
                    <a:pt x="510" y="3038"/>
                    <a:pt x="507" y="3038"/>
                  </a:cubicBezTo>
                  <a:cubicBezTo>
                    <a:pt x="504" y="3038"/>
                    <a:pt x="500" y="3039"/>
                    <a:pt x="493" y="3041"/>
                  </a:cubicBezTo>
                  <a:cubicBezTo>
                    <a:pt x="493" y="3041"/>
                    <a:pt x="476" y="3044"/>
                    <a:pt x="477" y="3053"/>
                  </a:cubicBezTo>
                  <a:cubicBezTo>
                    <a:pt x="479" y="3064"/>
                    <a:pt x="480" y="3067"/>
                    <a:pt x="475" y="3067"/>
                  </a:cubicBezTo>
                  <a:cubicBezTo>
                    <a:pt x="472" y="3067"/>
                    <a:pt x="468" y="3066"/>
                    <a:pt x="461" y="3065"/>
                  </a:cubicBezTo>
                  <a:cubicBezTo>
                    <a:pt x="453" y="3059"/>
                    <a:pt x="446" y="3057"/>
                    <a:pt x="439" y="3057"/>
                  </a:cubicBezTo>
                  <a:cubicBezTo>
                    <a:pt x="428" y="3057"/>
                    <a:pt x="418" y="3063"/>
                    <a:pt x="409" y="3074"/>
                  </a:cubicBezTo>
                  <a:cubicBezTo>
                    <a:pt x="410" y="3082"/>
                    <a:pt x="410" y="3087"/>
                    <a:pt x="408" y="3087"/>
                  </a:cubicBezTo>
                  <a:cubicBezTo>
                    <a:pt x="406" y="3087"/>
                    <a:pt x="401" y="3083"/>
                    <a:pt x="392" y="3076"/>
                  </a:cubicBezTo>
                  <a:cubicBezTo>
                    <a:pt x="391" y="3069"/>
                    <a:pt x="377" y="3063"/>
                    <a:pt x="362" y="3063"/>
                  </a:cubicBezTo>
                  <a:cubicBezTo>
                    <a:pt x="360" y="3063"/>
                    <a:pt x="357" y="3063"/>
                    <a:pt x="355" y="3064"/>
                  </a:cubicBezTo>
                  <a:lnTo>
                    <a:pt x="356" y="3071"/>
                  </a:lnTo>
                  <a:cubicBezTo>
                    <a:pt x="357" y="3082"/>
                    <a:pt x="350" y="3086"/>
                    <a:pt x="342" y="3086"/>
                  </a:cubicBezTo>
                  <a:cubicBezTo>
                    <a:pt x="336" y="3086"/>
                    <a:pt x="329" y="3085"/>
                    <a:pt x="322" y="3081"/>
                  </a:cubicBezTo>
                  <a:cubicBezTo>
                    <a:pt x="322" y="3078"/>
                    <a:pt x="318" y="3076"/>
                    <a:pt x="312" y="3076"/>
                  </a:cubicBezTo>
                  <a:cubicBezTo>
                    <a:pt x="303" y="3076"/>
                    <a:pt x="289" y="3079"/>
                    <a:pt x="269" y="3083"/>
                  </a:cubicBezTo>
                  <a:cubicBezTo>
                    <a:pt x="235" y="3081"/>
                    <a:pt x="218" y="3081"/>
                    <a:pt x="219" y="3072"/>
                  </a:cubicBezTo>
                  <a:cubicBezTo>
                    <a:pt x="220" y="3064"/>
                    <a:pt x="220" y="3060"/>
                    <a:pt x="218" y="3060"/>
                  </a:cubicBezTo>
                  <a:cubicBezTo>
                    <a:pt x="215" y="3060"/>
                    <a:pt x="211" y="3063"/>
                    <a:pt x="202" y="3070"/>
                  </a:cubicBezTo>
                  <a:cubicBezTo>
                    <a:pt x="195" y="3073"/>
                    <a:pt x="190" y="3075"/>
                    <a:pt x="185" y="3075"/>
                  </a:cubicBezTo>
                  <a:cubicBezTo>
                    <a:pt x="178" y="3075"/>
                    <a:pt x="170" y="3071"/>
                    <a:pt x="152" y="3064"/>
                  </a:cubicBezTo>
                  <a:cubicBezTo>
                    <a:pt x="143" y="3056"/>
                    <a:pt x="139" y="3053"/>
                    <a:pt x="134" y="3053"/>
                  </a:cubicBezTo>
                  <a:cubicBezTo>
                    <a:pt x="131" y="3053"/>
                    <a:pt x="126" y="3055"/>
                    <a:pt x="119" y="3057"/>
                  </a:cubicBezTo>
                  <a:cubicBezTo>
                    <a:pt x="115" y="3072"/>
                    <a:pt x="112" y="3081"/>
                    <a:pt x="129" y="3085"/>
                  </a:cubicBezTo>
                  <a:cubicBezTo>
                    <a:pt x="147" y="3088"/>
                    <a:pt x="147" y="3088"/>
                    <a:pt x="145" y="3097"/>
                  </a:cubicBezTo>
                  <a:lnTo>
                    <a:pt x="110" y="3089"/>
                  </a:lnTo>
                  <a:cubicBezTo>
                    <a:pt x="88" y="3085"/>
                    <a:pt x="64" y="3080"/>
                    <a:pt x="41" y="3078"/>
                  </a:cubicBezTo>
                  <a:cubicBezTo>
                    <a:pt x="37" y="3078"/>
                    <a:pt x="34" y="3078"/>
                    <a:pt x="31" y="3078"/>
                  </a:cubicBezTo>
                  <a:cubicBezTo>
                    <a:pt x="3" y="3078"/>
                    <a:pt x="1" y="3091"/>
                    <a:pt x="35" y="3094"/>
                  </a:cubicBezTo>
                  <a:lnTo>
                    <a:pt x="50" y="3108"/>
                  </a:lnTo>
                  <a:cubicBezTo>
                    <a:pt x="44" y="3123"/>
                    <a:pt x="56" y="3133"/>
                    <a:pt x="68" y="3133"/>
                  </a:cubicBezTo>
                  <a:cubicBezTo>
                    <a:pt x="75" y="3133"/>
                    <a:pt x="82" y="3129"/>
                    <a:pt x="84" y="3118"/>
                  </a:cubicBezTo>
                  <a:cubicBezTo>
                    <a:pt x="88" y="3106"/>
                    <a:pt x="90" y="3099"/>
                    <a:pt x="92" y="3099"/>
                  </a:cubicBezTo>
                  <a:cubicBezTo>
                    <a:pt x="95" y="3099"/>
                    <a:pt x="98" y="3104"/>
                    <a:pt x="105" y="3114"/>
                  </a:cubicBezTo>
                  <a:cubicBezTo>
                    <a:pt x="100" y="3131"/>
                    <a:pt x="119" y="3135"/>
                    <a:pt x="137" y="3139"/>
                  </a:cubicBezTo>
                  <a:cubicBezTo>
                    <a:pt x="155" y="3142"/>
                    <a:pt x="156" y="3142"/>
                    <a:pt x="154" y="3150"/>
                  </a:cubicBezTo>
                  <a:cubicBezTo>
                    <a:pt x="153" y="3159"/>
                    <a:pt x="171" y="3169"/>
                    <a:pt x="190" y="3171"/>
                  </a:cubicBezTo>
                  <a:cubicBezTo>
                    <a:pt x="197" y="3172"/>
                    <a:pt x="202" y="3173"/>
                    <a:pt x="204" y="3173"/>
                  </a:cubicBezTo>
                  <a:cubicBezTo>
                    <a:pt x="209" y="3173"/>
                    <a:pt x="209" y="3171"/>
                    <a:pt x="210" y="3166"/>
                  </a:cubicBezTo>
                  <a:cubicBezTo>
                    <a:pt x="203" y="3162"/>
                    <a:pt x="204" y="3160"/>
                    <a:pt x="209" y="3160"/>
                  </a:cubicBezTo>
                  <a:cubicBezTo>
                    <a:pt x="217" y="3160"/>
                    <a:pt x="236" y="3165"/>
                    <a:pt x="248" y="3176"/>
                  </a:cubicBezTo>
                  <a:cubicBezTo>
                    <a:pt x="256" y="3179"/>
                    <a:pt x="260" y="3182"/>
                    <a:pt x="263" y="3182"/>
                  </a:cubicBezTo>
                  <a:cubicBezTo>
                    <a:pt x="267" y="3182"/>
                    <a:pt x="267" y="3178"/>
                    <a:pt x="267" y="3168"/>
                  </a:cubicBezTo>
                  <a:cubicBezTo>
                    <a:pt x="268" y="3160"/>
                    <a:pt x="278" y="3155"/>
                    <a:pt x="290" y="3155"/>
                  </a:cubicBezTo>
                  <a:cubicBezTo>
                    <a:pt x="302" y="3155"/>
                    <a:pt x="315" y="3159"/>
                    <a:pt x="324" y="3167"/>
                  </a:cubicBezTo>
                  <a:lnTo>
                    <a:pt x="363" y="3166"/>
                  </a:lnTo>
                  <a:cubicBezTo>
                    <a:pt x="382" y="3162"/>
                    <a:pt x="382" y="3154"/>
                    <a:pt x="381" y="3145"/>
                  </a:cubicBezTo>
                  <a:cubicBezTo>
                    <a:pt x="380" y="3135"/>
                    <a:pt x="380" y="3131"/>
                    <a:pt x="384" y="3131"/>
                  </a:cubicBezTo>
                  <a:cubicBezTo>
                    <a:pt x="387" y="3131"/>
                    <a:pt x="391" y="3133"/>
                    <a:pt x="398" y="3135"/>
                  </a:cubicBezTo>
                  <a:cubicBezTo>
                    <a:pt x="418" y="3141"/>
                    <a:pt x="419" y="3150"/>
                    <a:pt x="419" y="3150"/>
                  </a:cubicBezTo>
                  <a:cubicBezTo>
                    <a:pt x="419" y="3154"/>
                    <a:pt x="424" y="3156"/>
                    <a:pt x="431" y="3156"/>
                  </a:cubicBezTo>
                  <a:cubicBezTo>
                    <a:pt x="438" y="3156"/>
                    <a:pt x="448" y="3154"/>
                    <a:pt x="458" y="3152"/>
                  </a:cubicBezTo>
                  <a:cubicBezTo>
                    <a:pt x="476" y="3149"/>
                    <a:pt x="511" y="3142"/>
                    <a:pt x="513" y="3134"/>
                  </a:cubicBezTo>
                  <a:lnTo>
                    <a:pt x="513" y="3134"/>
                  </a:lnTo>
                  <a:cubicBezTo>
                    <a:pt x="513" y="3136"/>
                    <a:pt x="514" y="3138"/>
                    <a:pt x="514" y="3141"/>
                  </a:cubicBezTo>
                  <a:cubicBezTo>
                    <a:pt x="519" y="3140"/>
                    <a:pt x="523" y="3139"/>
                    <a:pt x="526" y="3139"/>
                  </a:cubicBezTo>
                  <a:cubicBezTo>
                    <a:pt x="530" y="3139"/>
                    <a:pt x="532" y="3140"/>
                    <a:pt x="533" y="3140"/>
                  </a:cubicBezTo>
                  <a:cubicBezTo>
                    <a:pt x="534" y="3140"/>
                    <a:pt x="534" y="3139"/>
                    <a:pt x="533" y="3136"/>
                  </a:cubicBezTo>
                  <a:cubicBezTo>
                    <a:pt x="552" y="3132"/>
                    <a:pt x="571" y="3130"/>
                    <a:pt x="591" y="3130"/>
                  </a:cubicBezTo>
                  <a:cubicBezTo>
                    <a:pt x="630" y="3126"/>
                    <a:pt x="678" y="3094"/>
                    <a:pt x="623" y="3094"/>
                  </a:cubicBezTo>
                  <a:cubicBezTo>
                    <a:pt x="623" y="3094"/>
                    <a:pt x="622" y="3094"/>
                    <a:pt x="621" y="3094"/>
                  </a:cubicBezTo>
                  <a:lnTo>
                    <a:pt x="621" y="3094"/>
                  </a:lnTo>
                  <a:cubicBezTo>
                    <a:pt x="625" y="3092"/>
                    <a:pt x="631" y="3091"/>
                    <a:pt x="639" y="3088"/>
                  </a:cubicBezTo>
                  <a:cubicBezTo>
                    <a:pt x="657" y="3083"/>
                    <a:pt x="654" y="3074"/>
                    <a:pt x="654" y="3074"/>
                  </a:cubicBezTo>
                  <a:cubicBezTo>
                    <a:pt x="651" y="3066"/>
                    <a:pt x="669" y="3059"/>
                    <a:pt x="687" y="3052"/>
                  </a:cubicBezTo>
                  <a:cubicBezTo>
                    <a:pt x="687" y="3052"/>
                    <a:pt x="689" y="3060"/>
                    <a:pt x="692" y="3068"/>
                  </a:cubicBezTo>
                  <a:cubicBezTo>
                    <a:pt x="688" y="3082"/>
                    <a:pt x="694" y="3089"/>
                    <a:pt x="702" y="3089"/>
                  </a:cubicBezTo>
                  <a:cubicBezTo>
                    <a:pt x="712" y="3089"/>
                    <a:pt x="726" y="3079"/>
                    <a:pt x="731" y="3062"/>
                  </a:cubicBezTo>
                  <a:cubicBezTo>
                    <a:pt x="730" y="3060"/>
                    <a:pt x="730" y="3059"/>
                    <a:pt x="730" y="3059"/>
                  </a:cubicBezTo>
                  <a:lnTo>
                    <a:pt x="730" y="3059"/>
                  </a:lnTo>
                  <a:cubicBezTo>
                    <a:pt x="730" y="3059"/>
                    <a:pt x="732" y="3065"/>
                    <a:pt x="734" y="3071"/>
                  </a:cubicBezTo>
                  <a:cubicBezTo>
                    <a:pt x="735" y="3073"/>
                    <a:pt x="737" y="3074"/>
                    <a:pt x="739" y="3074"/>
                  </a:cubicBezTo>
                  <a:cubicBezTo>
                    <a:pt x="747" y="3074"/>
                    <a:pt x="763" y="3066"/>
                    <a:pt x="787" y="3049"/>
                  </a:cubicBezTo>
                  <a:cubicBezTo>
                    <a:pt x="805" y="3041"/>
                    <a:pt x="815" y="3016"/>
                    <a:pt x="811" y="3010"/>
                  </a:cubicBezTo>
                  <a:cubicBezTo>
                    <a:pt x="808" y="3002"/>
                    <a:pt x="825" y="2993"/>
                    <a:pt x="825" y="2993"/>
                  </a:cubicBezTo>
                  <a:cubicBezTo>
                    <a:pt x="834" y="2989"/>
                    <a:pt x="838" y="2987"/>
                    <a:pt x="841" y="2987"/>
                  </a:cubicBezTo>
                  <a:cubicBezTo>
                    <a:pt x="844" y="2987"/>
                    <a:pt x="844" y="2989"/>
                    <a:pt x="846" y="2993"/>
                  </a:cubicBezTo>
                  <a:cubicBezTo>
                    <a:pt x="848" y="2997"/>
                    <a:pt x="852" y="2999"/>
                    <a:pt x="857" y="2999"/>
                  </a:cubicBezTo>
                  <a:cubicBezTo>
                    <a:pt x="870" y="2999"/>
                    <a:pt x="890" y="2985"/>
                    <a:pt x="897" y="2967"/>
                  </a:cubicBezTo>
                  <a:lnTo>
                    <a:pt x="901" y="2975"/>
                  </a:lnTo>
                  <a:cubicBezTo>
                    <a:pt x="902" y="2977"/>
                    <a:pt x="904" y="2979"/>
                    <a:pt x="909" y="2979"/>
                  </a:cubicBezTo>
                  <a:cubicBezTo>
                    <a:pt x="921" y="2979"/>
                    <a:pt x="948" y="2968"/>
                    <a:pt x="1005" y="2928"/>
                  </a:cubicBezTo>
                  <a:cubicBezTo>
                    <a:pt x="1065" y="2893"/>
                    <a:pt x="1110" y="2864"/>
                    <a:pt x="1121" y="2864"/>
                  </a:cubicBezTo>
                  <a:cubicBezTo>
                    <a:pt x="1123" y="2864"/>
                    <a:pt x="1124" y="2864"/>
                    <a:pt x="1124" y="2865"/>
                  </a:cubicBezTo>
                  <a:cubicBezTo>
                    <a:pt x="1125" y="2865"/>
                    <a:pt x="1125" y="2866"/>
                    <a:pt x="1126" y="2866"/>
                  </a:cubicBezTo>
                  <a:cubicBezTo>
                    <a:pt x="1137" y="2866"/>
                    <a:pt x="1186" y="2812"/>
                    <a:pt x="1207" y="2780"/>
                  </a:cubicBezTo>
                  <a:cubicBezTo>
                    <a:pt x="1208" y="2781"/>
                    <a:pt x="1210" y="2782"/>
                    <a:pt x="1212" y="2782"/>
                  </a:cubicBezTo>
                  <a:cubicBezTo>
                    <a:pt x="1219" y="2782"/>
                    <a:pt x="1234" y="2772"/>
                    <a:pt x="1260" y="2755"/>
                  </a:cubicBezTo>
                  <a:cubicBezTo>
                    <a:pt x="1293" y="2732"/>
                    <a:pt x="1302" y="2725"/>
                    <a:pt x="1307" y="2725"/>
                  </a:cubicBezTo>
                  <a:cubicBezTo>
                    <a:pt x="1309" y="2725"/>
                    <a:pt x="1310" y="2726"/>
                    <a:pt x="1312" y="2728"/>
                  </a:cubicBezTo>
                  <a:cubicBezTo>
                    <a:pt x="1309" y="2740"/>
                    <a:pt x="1307" y="2746"/>
                    <a:pt x="1308" y="2746"/>
                  </a:cubicBezTo>
                  <a:cubicBezTo>
                    <a:pt x="1310" y="2746"/>
                    <a:pt x="1315" y="2737"/>
                    <a:pt x="1327" y="2717"/>
                  </a:cubicBezTo>
                  <a:cubicBezTo>
                    <a:pt x="1332" y="2697"/>
                    <a:pt x="1366" y="2676"/>
                    <a:pt x="1385" y="2676"/>
                  </a:cubicBezTo>
                  <a:cubicBezTo>
                    <a:pt x="1389" y="2676"/>
                    <a:pt x="1393" y="2677"/>
                    <a:pt x="1395" y="2680"/>
                  </a:cubicBezTo>
                  <a:cubicBezTo>
                    <a:pt x="1396" y="2681"/>
                    <a:pt x="1397" y="2682"/>
                    <a:pt x="1399" y="2682"/>
                  </a:cubicBezTo>
                  <a:cubicBezTo>
                    <a:pt x="1406" y="2682"/>
                    <a:pt x="1421" y="2671"/>
                    <a:pt x="1446" y="2652"/>
                  </a:cubicBezTo>
                  <a:cubicBezTo>
                    <a:pt x="1456" y="2634"/>
                    <a:pt x="1487" y="2610"/>
                    <a:pt x="1517" y="2587"/>
                  </a:cubicBezTo>
                  <a:cubicBezTo>
                    <a:pt x="1563" y="2552"/>
                    <a:pt x="1563" y="2551"/>
                    <a:pt x="1553" y="2537"/>
                  </a:cubicBezTo>
                  <a:cubicBezTo>
                    <a:pt x="1542" y="2524"/>
                    <a:pt x="1556" y="2513"/>
                    <a:pt x="1586" y="2488"/>
                  </a:cubicBezTo>
                  <a:cubicBezTo>
                    <a:pt x="1598" y="2478"/>
                    <a:pt x="1610" y="2469"/>
                    <a:pt x="1617" y="2469"/>
                  </a:cubicBezTo>
                  <a:cubicBezTo>
                    <a:pt x="1619" y="2469"/>
                    <a:pt x="1620" y="2469"/>
                    <a:pt x="1621" y="2470"/>
                  </a:cubicBezTo>
                  <a:cubicBezTo>
                    <a:pt x="1634" y="2467"/>
                    <a:pt x="1646" y="2461"/>
                    <a:pt x="1656" y="2453"/>
                  </a:cubicBezTo>
                  <a:cubicBezTo>
                    <a:pt x="1669" y="2443"/>
                    <a:pt x="1681" y="2433"/>
                    <a:pt x="1687" y="2433"/>
                  </a:cubicBezTo>
                  <a:cubicBezTo>
                    <a:pt x="1689" y="2433"/>
                    <a:pt x="1690" y="2433"/>
                    <a:pt x="1691" y="2434"/>
                  </a:cubicBezTo>
                  <a:cubicBezTo>
                    <a:pt x="1710" y="2427"/>
                    <a:pt x="1726" y="2417"/>
                    <a:pt x="1740" y="2404"/>
                  </a:cubicBezTo>
                  <a:cubicBezTo>
                    <a:pt x="1766" y="2381"/>
                    <a:pt x="1792" y="2359"/>
                    <a:pt x="1801" y="2359"/>
                  </a:cubicBezTo>
                  <a:cubicBezTo>
                    <a:pt x="1803" y="2359"/>
                    <a:pt x="1803" y="2359"/>
                    <a:pt x="1804" y="2360"/>
                  </a:cubicBezTo>
                  <a:cubicBezTo>
                    <a:pt x="1819" y="2347"/>
                    <a:pt x="1819" y="2347"/>
                    <a:pt x="1813" y="2340"/>
                  </a:cubicBezTo>
                  <a:cubicBezTo>
                    <a:pt x="1807" y="2333"/>
                    <a:pt x="1815" y="2314"/>
                    <a:pt x="1878" y="2268"/>
                  </a:cubicBezTo>
                  <a:cubicBezTo>
                    <a:pt x="1906" y="2243"/>
                    <a:pt x="1948" y="2203"/>
                    <a:pt x="1942" y="2196"/>
                  </a:cubicBezTo>
                  <a:cubicBezTo>
                    <a:pt x="1950" y="2188"/>
                    <a:pt x="1953" y="2185"/>
                    <a:pt x="1956" y="2185"/>
                  </a:cubicBezTo>
                  <a:cubicBezTo>
                    <a:pt x="1957" y="2185"/>
                    <a:pt x="1959" y="2187"/>
                    <a:pt x="1961" y="2190"/>
                  </a:cubicBezTo>
                  <a:cubicBezTo>
                    <a:pt x="1963" y="2192"/>
                    <a:pt x="1966" y="2193"/>
                    <a:pt x="1968" y="2193"/>
                  </a:cubicBezTo>
                  <a:cubicBezTo>
                    <a:pt x="1982" y="2193"/>
                    <a:pt x="2003" y="2169"/>
                    <a:pt x="2016" y="2136"/>
                  </a:cubicBezTo>
                  <a:cubicBezTo>
                    <a:pt x="2010" y="2129"/>
                    <a:pt x="2025" y="2117"/>
                    <a:pt x="2044" y="2108"/>
                  </a:cubicBezTo>
                  <a:cubicBezTo>
                    <a:pt x="2053" y="2099"/>
                    <a:pt x="2060" y="2088"/>
                    <a:pt x="2064" y="2074"/>
                  </a:cubicBezTo>
                  <a:cubicBezTo>
                    <a:pt x="2066" y="2071"/>
                    <a:pt x="2067" y="2068"/>
                    <a:pt x="2068" y="2066"/>
                  </a:cubicBezTo>
                  <a:lnTo>
                    <a:pt x="2068" y="2066"/>
                  </a:lnTo>
                  <a:cubicBezTo>
                    <a:pt x="2073" y="2068"/>
                    <a:pt x="2078" y="2071"/>
                    <a:pt x="2078" y="2071"/>
                  </a:cubicBezTo>
                  <a:cubicBezTo>
                    <a:pt x="2096" y="2087"/>
                    <a:pt x="2100" y="2095"/>
                    <a:pt x="2098" y="2095"/>
                  </a:cubicBezTo>
                  <a:cubicBezTo>
                    <a:pt x="2097" y="2095"/>
                    <a:pt x="2093" y="2092"/>
                    <a:pt x="2089" y="2086"/>
                  </a:cubicBezTo>
                  <a:cubicBezTo>
                    <a:pt x="2079" y="2077"/>
                    <a:pt x="2073" y="2073"/>
                    <a:pt x="2071" y="2073"/>
                  </a:cubicBezTo>
                  <a:cubicBezTo>
                    <a:pt x="2067" y="2073"/>
                    <a:pt x="2072" y="2084"/>
                    <a:pt x="2074" y="2097"/>
                  </a:cubicBezTo>
                  <a:cubicBezTo>
                    <a:pt x="2079" y="2117"/>
                    <a:pt x="2101" y="2147"/>
                    <a:pt x="2113" y="2163"/>
                  </a:cubicBezTo>
                  <a:cubicBezTo>
                    <a:pt x="2124" y="2178"/>
                    <a:pt x="2150" y="2206"/>
                    <a:pt x="2162" y="2221"/>
                  </a:cubicBezTo>
                  <a:cubicBezTo>
                    <a:pt x="2188" y="2263"/>
                    <a:pt x="2202" y="2278"/>
                    <a:pt x="2209" y="2278"/>
                  </a:cubicBezTo>
                  <a:cubicBezTo>
                    <a:pt x="2211" y="2278"/>
                    <a:pt x="2212" y="2278"/>
                    <a:pt x="2212" y="2277"/>
                  </a:cubicBezTo>
                  <a:cubicBezTo>
                    <a:pt x="2220" y="2271"/>
                    <a:pt x="2223" y="2268"/>
                    <a:pt x="2223" y="2268"/>
                  </a:cubicBezTo>
                  <a:lnTo>
                    <a:pt x="2223" y="2268"/>
                  </a:lnTo>
                  <a:cubicBezTo>
                    <a:pt x="2223" y="2268"/>
                    <a:pt x="2221" y="2269"/>
                    <a:pt x="2219" y="2272"/>
                  </a:cubicBezTo>
                  <a:cubicBezTo>
                    <a:pt x="2217" y="2299"/>
                    <a:pt x="2368" y="2434"/>
                    <a:pt x="2402" y="2434"/>
                  </a:cubicBezTo>
                  <a:cubicBezTo>
                    <a:pt x="2403" y="2434"/>
                    <a:pt x="2403" y="2434"/>
                    <a:pt x="2404" y="2434"/>
                  </a:cubicBezTo>
                  <a:lnTo>
                    <a:pt x="2404" y="2434"/>
                  </a:lnTo>
                  <a:cubicBezTo>
                    <a:pt x="2403" y="2436"/>
                    <a:pt x="2401" y="2438"/>
                    <a:pt x="2399" y="2441"/>
                  </a:cubicBezTo>
                  <a:cubicBezTo>
                    <a:pt x="2394" y="2448"/>
                    <a:pt x="2409" y="2460"/>
                    <a:pt x="2440" y="2482"/>
                  </a:cubicBezTo>
                  <a:cubicBezTo>
                    <a:pt x="2457" y="2493"/>
                    <a:pt x="2524" y="2530"/>
                    <a:pt x="2575" y="2555"/>
                  </a:cubicBezTo>
                  <a:cubicBezTo>
                    <a:pt x="2633" y="2590"/>
                    <a:pt x="2681" y="2610"/>
                    <a:pt x="2694" y="2610"/>
                  </a:cubicBezTo>
                  <a:cubicBezTo>
                    <a:pt x="2696" y="2610"/>
                    <a:pt x="2697" y="2610"/>
                    <a:pt x="2697" y="2609"/>
                  </a:cubicBezTo>
                  <a:cubicBezTo>
                    <a:pt x="2715" y="2617"/>
                    <a:pt x="2715" y="2617"/>
                    <a:pt x="2712" y="2625"/>
                  </a:cubicBezTo>
                  <a:cubicBezTo>
                    <a:pt x="2711" y="2625"/>
                    <a:pt x="2710" y="2625"/>
                    <a:pt x="2709" y="2625"/>
                  </a:cubicBezTo>
                  <a:cubicBezTo>
                    <a:pt x="2692" y="2625"/>
                    <a:pt x="2708" y="2634"/>
                    <a:pt x="2725" y="2641"/>
                  </a:cubicBezTo>
                  <a:cubicBezTo>
                    <a:pt x="2730" y="2642"/>
                    <a:pt x="2734" y="2643"/>
                    <a:pt x="2737" y="2643"/>
                  </a:cubicBezTo>
                  <a:cubicBezTo>
                    <a:pt x="2745" y="2643"/>
                    <a:pt x="2747" y="2637"/>
                    <a:pt x="2750" y="2632"/>
                  </a:cubicBezTo>
                  <a:cubicBezTo>
                    <a:pt x="2751" y="2630"/>
                    <a:pt x="2753" y="2628"/>
                    <a:pt x="2756" y="2628"/>
                  </a:cubicBezTo>
                  <a:cubicBezTo>
                    <a:pt x="2764" y="2628"/>
                    <a:pt x="2779" y="2636"/>
                    <a:pt x="2802" y="2653"/>
                  </a:cubicBezTo>
                  <a:cubicBezTo>
                    <a:pt x="2835" y="2673"/>
                    <a:pt x="2908" y="2699"/>
                    <a:pt x="2947" y="2699"/>
                  </a:cubicBezTo>
                  <a:cubicBezTo>
                    <a:pt x="2966" y="2703"/>
                    <a:pt x="2984" y="2708"/>
                    <a:pt x="2982" y="2717"/>
                  </a:cubicBezTo>
                  <a:cubicBezTo>
                    <a:pt x="3001" y="2731"/>
                    <a:pt x="3025" y="2740"/>
                    <a:pt x="3049" y="2740"/>
                  </a:cubicBezTo>
                  <a:cubicBezTo>
                    <a:pt x="3058" y="2740"/>
                    <a:pt x="3067" y="2738"/>
                    <a:pt x="3076" y="2736"/>
                  </a:cubicBezTo>
                  <a:cubicBezTo>
                    <a:pt x="3095" y="2739"/>
                    <a:pt x="3095" y="2739"/>
                    <a:pt x="3093" y="2748"/>
                  </a:cubicBezTo>
                  <a:cubicBezTo>
                    <a:pt x="3104" y="2755"/>
                    <a:pt x="3108" y="2761"/>
                    <a:pt x="3115" y="2761"/>
                  </a:cubicBezTo>
                  <a:cubicBezTo>
                    <a:pt x="3118" y="2761"/>
                    <a:pt x="3123" y="2759"/>
                    <a:pt x="3131" y="2754"/>
                  </a:cubicBezTo>
                  <a:cubicBezTo>
                    <a:pt x="3139" y="2754"/>
                    <a:pt x="3146" y="2753"/>
                    <a:pt x="3154" y="2753"/>
                  </a:cubicBezTo>
                  <a:cubicBezTo>
                    <a:pt x="3191" y="2753"/>
                    <a:pt x="3228" y="2758"/>
                    <a:pt x="3265" y="2767"/>
                  </a:cubicBezTo>
                  <a:cubicBezTo>
                    <a:pt x="3269" y="2767"/>
                    <a:pt x="3273" y="2767"/>
                    <a:pt x="3276" y="2767"/>
                  </a:cubicBezTo>
                  <a:cubicBezTo>
                    <a:pt x="3292" y="2767"/>
                    <a:pt x="3304" y="2767"/>
                    <a:pt x="3304" y="2760"/>
                  </a:cubicBezTo>
                  <a:cubicBezTo>
                    <a:pt x="3304" y="2757"/>
                    <a:pt x="3304" y="2754"/>
                    <a:pt x="3304" y="2752"/>
                  </a:cubicBezTo>
                  <a:lnTo>
                    <a:pt x="3304" y="2752"/>
                  </a:lnTo>
                  <a:cubicBezTo>
                    <a:pt x="3314" y="2761"/>
                    <a:pt x="3318" y="2765"/>
                    <a:pt x="3323" y="2765"/>
                  </a:cubicBezTo>
                  <a:cubicBezTo>
                    <a:pt x="3328" y="2765"/>
                    <a:pt x="3333" y="2761"/>
                    <a:pt x="3342" y="2753"/>
                  </a:cubicBezTo>
                  <a:cubicBezTo>
                    <a:pt x="3342" y="2748"/>
                    <a:pt x="3347" y="2746"/>
                    <a:pt x="3352" y="2746"/>
                  </a:cubicBezTo>
                  <a:cubicBezTo>
                    <a:pt x="3357" y="2746"/>
                    <a:pt x="3361" y="2748"/>
                    <a:pt x="3361" y="2752"/>
                  </a:cubicBezTo>
                  <a:cubicBezTo>
                    <a:pt x="3373" y="2757"/>
                    <a:pt x="3387" y="2760"/>
                    <a:pt x="3399" y="2760"/>
                  </a:cubicBezTo>
                  <a:cubicBezTo>
                    <a:pt x="3469" y="2753"/>
                    <a:pt x="3538" y="2743"/>
                    <a:pt x="3607" y="2728"/>
                  </a:cubicBezTo>
                  <a:cubicBezTo>
                    <a:pt x="3757" y="2699"/>
                    <a:pt x="3810" y="2674"/>
                    <a:pt x="3806" y="2668"/>
                  </a:cubicBezTo>
                  <a:cubicBezTo>
                    <a:pt x="3818" y="2657"/>
                    <a:pt x="3821" y="2654"/>
                    <a:pt x="3829" y="2654"/>
                  </a:cubicBezTo>
                  <a:cubicBezTo>
                    <a:pt x="3833" y="2654"/>
                    <a:pt x="3837" y="2655"/>
                    <a:pt x="3842" y="2655"/>
                  </a:cubicBezTo>
                  <a:cubicBezTo>
                    <a:pt x="3844" y="2655"/>
                    <a:pt x="3846" y="2655"/>
                    <a:pt x="3848" y="2655"/>
                  </a:cubicBezTo>
                  <a:cubicBezTo>
                    <a:pt x="3866" y="2655"/>
                    <a:pt x="3883" y="2651"/>
                    <a:pt x="3898" y="2642"/>
                  </a:cubicBezTo>
                  <a:cubicBezTo>
                    <a:pt x="3911" y="2637"/>
                    <a:pt x="3924" y="2632"/>
                    <a:pt x="3931" y="2632"/>
                  </a:cubicBezTo>
                  <a:cubicBezTo>
                    <a:pt x="3934" y="2632"/>
                    <a:pt x="3937" y="2633"/>
                    <a:pt x="3938" y="2635"/>
                  </a:cubicBezTo>
                  <a:cubicBezTo>
                    <a:pt x="3946" y="2625"/>
                    <a:pt x="3957" y="2617"/>
                    <a:pt x="3969" y="2611"/>
                  </a:cubicBezTo>
                  <a:cubicBezTo>
                    <a:pt x="3970" y="2614"/>
                    <a:pt x="3972" y="2614"/>
                    <a:pt x="3974" y="2614"/>
                  </a:cubicBezTo>
                  <a:cubicBezTo>
                    <a:pt x="3981" y="2614"/>
                    <a:pt x="3993" y="2607"/>
                    <a:pt x="4003" y="2595"/>
                  </a:cubicBezTo>
                  <a:cubicBezTo>
                    <a:pt x="4008" y="2582"/>
                    <a:pt x="4010" y="2576"/>
                    <a:pt x="4013" y="2576"/>
                  </a:cubicBezTo>
                  <a:cubicBezTo>
                    <a:pt x="4014" y="2576"/>
                    <a:pt x="4016" y="2580"/>
                    <a:pt x="4020" y="2587"/>
                  </a:cubicBezTo>
                  <a:cubicBezTo>
                    <a:pt x="4020" y="2588"/>
                    <a:pt x="4023" y="2589"/>
                    <a:pt x="4026" y="2589"/>
                  </a:cubicBezTo>
                  <a:cubicBezTo>
                    <a:pt x="4040" y="2589"/>
                    <a:pt x="4073" y="2577"/>
                    <a:pt x="4059" y="2577"/>
                  </a:cubicBezTo>
                  <a:cubicBezTo>
                    <a:pt x="4059" y="2577"/>
                    <a:pt x="4058" y="2577"/>
                    <a:pt x="4058" y="2577"/>
                  </a:cubicBezTo>
                  <a:cubicBezTo>
                    <a:pt x="4054" y="2569"/>
                    <a:pt x="4087" y="2550"/>
                    <a:pt x="4099" y="2533"/>
                  </a:cubicBezTo>
                  <a:cubicBezTo>
                    <a:pt x="4111" y="2525"/>
                    <a:pt x="4124" y="2518"/>
                    <a:pt x="4131" y="2518"/>
                  </a:cubicBezTo>
                  <a:cubicBezTo>
                    <a:pt x="4133" y="2518"/>
                    <a:pt x="4135" y="2519"/>
                    <a:pt x="4136" y="2521"/>
                  </a:cubicBezTo>
                  <a:cubicBezTo>
                    <a:pt x="4142" y="2520"/>
                    <a:pt x="4151" y="2515"/>
                    <a:pt x="4161" y="2509"/>
                  </a:cubicBezTo>
                  <a:lnTo>
                    <a:pt x="4161" y="2509"/>
                  </a:lnTo>
                  <a:cubicBezTo>
                    <a:pt x="4240" y="2585"/>
                    <a:pt x="4299" y="2625"/>
                    <a:pt x="4308" y="2625"/>
                  </a:cubicBezTo>
                  <a:cubicBezTo>
                    <a:pt x="4309" y="2625"/>
                    <a:pt x="4309" y="2625"/>
                    <a:pt x="4309" y="2625"/>
                  </a:cubicBezTo>
                  <a:cubicBezTo>
                    <a:pt x="4319" y="2633"/>
                    <a:pt x="4328" y="2643"/>
                    <a:pt x="4334" y="2655"/>
                  </a:cubicBezTo>
                  <a:cubicBezTo>
                    <a:pt x="4329" y="2661"/>
                    <a:pt x="4341" y="2669"/>
                    <a:pt x="4360" y="2669"/>
                  </a:cubicBezTo>
                  <a:cubicBezTo>
                    <a:pt x="4363" y="2669"/>
                    <a:pt x="4366" y="2669"/>
                    <a:pt x="4370" y="2669"/>
                  </a:cubicBezTo>
                  <a:cubicBezTo>
                    <a:pt x="4374" y="2669"/>
                    <a:pt x="4378" y="2670"/>
                    <a:pt x="4382" y="2670"/>
                  </a:cubicBezTo>
                  <a:cubicBezTo>
                    <a:pt x="4384" y="2670"/>
                    <a:pt x="4387" y="2669"/>
                    <a:pt x="4388" y="2669"/>
                  </a:cubicBezTo>
                  <a:cubicBezTo>
                    <a:pt x="4392" y="2669"/>
                    <a:pt x="4391" y="2671"/>
                    <a:pt x="4385" y="2679"/>
                  </a:cubicBezTo>
                  <a:cubicBezTo>
                    <a:pt x="4382" y="2684"/>
                    <a:pt x="4411" y="2710"/>
                    <a:pt x="4478" y="2745"/>
                  </a:cubicBezTo>
                  <a:cubicBezTo>
                    <a:pt x="4522" y="2769"/>
                    <a:pt x="4579" y="2798"/>
                    <a:pt x="4595" y="2798"/>
                  </a:cubicBezTo>
                  <a:cubicBezTo>
                    <a:pt x="4598" y="2798"/>
                    <a:pt x="4599" y="2798"/>
                    <a:pt x="4600" y="2797"/>
                  </a:cubicBezTo>
                  <a:cubicBezTo>
                    <a:pt x="4638" y="2803"/>
                    <a:pt x="4638" y="2803"/>
                    <a:pt x="4618" y="2804"/>
                  </a:cubicBezTo>
                  <a:cubicBezTo>
                    <a:pt x="4593" y="2810"/>
                    <a:pt x="4675" y="2859"/>
                    <a:pt x="4736" y="2859"/>
                  </a:cubicBezTo>
                  <a:cubicBezTo>
                    <a:pt x="4736" y="2859"/>
                    <a:pt x="4737" y="2859"/>
                    <a:pt x="4738" y="2859"/>
                  </a:cubicBezTo>
                  <a:cubicBezTo>
                    <a:pt x="4755" y="2865"/>
                    <a:pt x="4773" y="2871"/>
                    <a:pt x="4771" y="2880"/>
                  </a:cubicBezTo>
                  <a:cubicBezTo>
                    <a:pt x="4801" y="2890"/>
                    <a:pt x="4833" y="2895"/>
                    <a:pt x="4864" y="2897"/>
                  </a:cubicBezTo>
                  <a:cubicBezTo>
                    <a:pt x="4883" y="2901"/>
                    <a:pt x="4957" y="2920"/>
                    <a:pt x="4994" y="2924"/>
                  </a:cubicBezTo>
                  <a:cubicBezTo>
                    <a:pt x="5009" y="2926"/>
                    <a:pt x="5023" y="2927"/>
                    <a:pt x="5037" y="2927"/>
                  </a:cubicBezTo>
                  <a:cubicBezTo>
                    <a:pt x="5048" y="2927"/>
                    <a:pt x="5060" y="2927"/>
                    <a:pt x="5071" y="2926"/>
                  </a:cubicBezTo>
                  <a:cubicBezTo>
                    <a:pt x="5084" y="2928"/>
                    <a:pt x="5098" y="2930"/>
                    <a:pt x="5098" y="2930"/>
                  </a:cubicBezTo>
                  <a:cubicBezTo>
                    <a:pt x="5097" y="2930"/>
                    <a:pt x="5095" y="2930"/>
                    <a:pt x="5090" y="2929"/>
                  </a:cubicBezTo>
                  <a:lnTo>
                    <a:pt x="5090" y="2929"/>
                  </a:lnTo>
                  <a:cubicBezTo>
                    <a:pt x="5089" y="2936"/>
                    <a:pt x="5156" y="2946"/>
                    <a:pt x="5257" y="2946"/>
                  </a:cubicBezTo>
                  <a:cubicBezTo>
                    <a:pt x="5275" y="2946"/>
                    <a:pt x="5295" y="2945"/>
                    <a:pt x="5316" y="2945"/>
                  </a:cubicBezTo>
                  <a:cubicBezTo>
                    <a:pt x="5349" y="2943"/>
                    <a:pt x="5381" y="2943"/>
                    <a:pt x="5411" y="2940"/>
                  </a:cubicBezTo>
                  <a:lnTo>
                    <a:pt x="5491" y="2930"/>
                  </a:lnTo>
                  <a:cubicBezTo>
                    <a:pt x="5534" y="2927"/>
                    <a:pt x="5565" y="2922"/>
                    <a:pt x="5578" y="2922"/>
                  </a:cubicBezTo>
                  <a:cubicBezTo>
                    <a:pt x="5579" y="2922"/>
                    <a:pt x="5580" y="2922"/>
                    <a:pt x="5581" y="2922"/>
                  </a:cubicBezTo>
                  <a:cubicBezTo>
                    <a:pt x="5595" y="2919"/>
                    <a:pt x="5606" y="2913"/>
                    <a:pt x="5617" y="2905"/>
                  </a:cubicBezTo>
                  <a:cubicBezTo>
                    <a:pt x="5626" y="2891"/>
                    <a:pt x="5642" y="2883"/>
                    <a:pt x="5658" y="2883"/>
                  </a:cubicBezTo>
                  <a:cubicBezTo>
                    <a:pt x="5662" y="2883"/>
                    <a:pt x="5666" y="2883"/>
                    <a:pt x="5670" y="2884"/>
                  </a:cubicBezTo>
                  <a:cubicBezTo>
                    <a:pt x="5674" y="2887"/>
                    <a:pt x="5680" y="2888"/>
                    <a:pt x="5687" y="2888"/>
                  </a:cubicBezTo>
                  <a:cubicBezTo>
                    <a:pt x="5717" y="2888"/>
                    <a:pt x="5767" y="2867"/>
                    <a:pt x="5777" y="2849"/>
                  </a:cubicBezTo>
                  <a:lnTo>
                    <a:pt x="5781" y="2857"/>
                  </a:lnTo>
                  <a:cubicBezTo>
                    <a:pt x="5784" y="2859"/>
                    <a:pt x="5789" y="2860"/>
                    <a:pt x="5793" y="2860"/>
                  </a:cubicBezTo>
                  <a:cubicBezTo>
                    <a:pt x="5819" y="2860"/>
                    <a:pt x="5856" y="2834"/>
                    <a:pt x="5865" y="2813"/>
                  </a:cubicBezTo>
                  <a:cubicBezTo>
                    <a:pt x="5868" y="2814"/>
                    <a:pt x="5872" y="2814"/>
                    <a:pt x="5875" y="2814"/>
                  </a:cubicBezTo>
                  <a:cubicBezTo>
                    <a:pt x="5892" y="2814"/>
                    <a:pt x="5909" y="2811"/>
                    <a:pt x="5920" y="2798"/>
                  </a:cubicBezTo>
                  <a:cubicBezTo>
                    <a:pt x="5927" y="2795"/>
                    <a:pt x="5931" y="2793"/>
                    <a:pt x="5934" y="2793"/>
                  </a:cubicBezTo>
                  <a:cubicBezTo>
                    <a:pt x="5938" y="2793"/>
                    <a:pt x="5940" y="2797"/>
                    <a:pt x="5945" y="2806"/>
                  </a:cubicBezTo>
                  <a:cubicBezTo>
                    <a:pt x="5947" y="2811"/>
                    <a:pt x="5950" y="2816"/>
                    <a:pt x="5957" y="2816"/>
                  </a:cubicBezTo>
                  <a:cubicBezTo>
                    <a:pt x="5960" y="2816"/>
                    <a:pt x="5964" y="2815"/>
                    <a:pt x="5969" y="2812"/>
                  </a:cubicBezTo>
                  <a:cubicBezTo>
                    <a:pt x="5986" y="2802"/>
                    <a:pt x="5983" y="2794"/>
                    <a:pt x="5978" y="2788"/>
                  </a:cubicBezTo>
                  <a:lnTo>
                    <a:pt x="6012" y="2767"/>
                  </a:lnTo>
                  <a:cubicBezTo>
                    <a:pt x="6012" y="2767"/>
                    <a:pt x="6028" y="2757"/>
                    <a:pt x="6024" y="2751"/>
                  </a:cubicBezTo>
                  <a:cubicBezTo>
                    <a:pt x="6020" y="2743"/>
                    <a:pt x="6035" y="2734"/>
                    <a:pt x="6052" y="2724"/>
                  </a:cubicBezTo>
                  <a:cubicBezTo>
                    <a:pt x="6053" y="2725"/>
                    <a:pt x="6054" y="2726"/>
                    <a:pt x="6055" y="2726"/>
                  </a:cubicBezTo>
                  <a:cubicBezTo>
                    <a:pt x="6060" y="2726"/>
                    <a:pt x="6063" y="2717"/>
                    <a:pt x="6051" y="2717"/>
                  </a:cubicBezTo>
                  <a:cubicBezTo>
                    <a:pt x="6050" y="2717"/>
                    <a:pt x="6049" y="2717"/>
                    <a:pt x="6048" y="2717"/>
                  </a:cubicBezTo>
                  <a:cubicBezTo>
                    <a:pt x="6043" y="2709"/>
                    <a:pt x="6039" y="2702"/>
                    <a:pt x="6055" y="2693"/>
                  </a:cubicBezTo>
                  <a:lnTo>
                    <a:pt x="6046" y="2679"/>
                  </a:lnTo>
                  <a:cubicBezTo>
                    <a:pt x="6040" y="2669"/>
                    <a:pt x="6035" y="2663"/>
                    <a:pt x="6022" y="2663"/>
                  </a:cubicBezTo>
                  <a:cubicBezTo>
                    <a:pt x="6016" y="2663"/>
                    <a:pt x="6008" y="2664"/>
                    <a:pt x="5996" y="2668"/>
                  </a:cubicBezTo>
                  <a:cubicBezTo>
                    <a:pt x="5930" y="2698"/>
                    <a:pt x="5881" y="2715"/>
                    <a:pt x="5887" y="2729"/>
                  </a:cubicBezTo>
                  <a:cubicBezTo>
                    <a:pt x="5878" y="2738"/>
                    <a:pt x="5868" y="2746"/>
                    <a:pt x="5858" y="2752"/>
                  </a:cubicBezTo>
                  <a:cubicBezTo>
                    <a:pt x="5846" y="2756"/>
                    <a:pt x="5834" y="2758"/>
                    <a:pt x="5821" y="2758"/>
                  </a:cubicBezTo>
                  <a:cubicBezTo>
                    <a:pt x="5821" y="2757"/>
                    <a:pt x="5820" y="2757"/>
                    <a:pt x="5818" y="2757"/>
                  </a:cubicBezTo>
                  <a:cubicBezTo>
                    <a:pt x="5812" y="2757"/>
                    <a:pt x="5797" y="2763"/>
                    <a:pt x="5776" y="2770"/>
                  </a:cubicBezTo>
                  <a:cubicBezTo>
                    <a:pt x="5748" y="2779"/>
                    <a:pt x="5710" y="2791"/>
                    <a:pt x="5667" y="2806"/>
                  </a:cubicBezTo>
                  <a:cubicBezTo>
                    <a:pt x="5585" y="2826"/>
                    <a:pt x="5535" y="2837"/>
                    <a:pt x="5508" y="2837"/>
                  </a:cubicBezTo>
                  <a:cubicBezTo>
                    <a:pt x="5501" y="2837"/>
                    <a:pt x="5495" y="2836"/>
                    <a:pt x="5491" y="2835"/>
                  </a:cubicBezTo>
                  <a:cubicBezTo>
                    <a:pt x="5483" y="2832"/>
                    <a:pt x="5474" y="2831"/>
                    <a:pt x="5465" y="2831"/>
                  </a:cubicBezTo>
                  <a:cubicBezTo>
                    <a:pt x="5462" y="2831"/>
                    <a:pt x="5459" y="2831"/>
                    <a:pt x="5455" y="2831"/>
                  </a:cubicBezTo>
                  <a:cubicBezTo>
                    <a:pt x="5455" y="2835"/>
                    <a:pt x="5430" y="2841"/>
                    <a:pt x="5388" y="2847"/>
                  </a:cubicBezTo>
                  <a:cubicBezTo>
                    <a:pt x="5348" y="2850"/>
                    <a:pt x="5308" y="2852"/>
                    <a:pt x="5268" y="2852"/>
                  </a:cubicBezTo>
                  <a:cubicBezTo>
                    <a:pt x="5254" y="2852"/>
                    <a:pt x="5239" y="2852"/>
                    <a:pt x="5224" y="2851"/>
                  </a:cubicBezTo>
                  <a:lnTo>
                    <a:pt x="5132" y="2848"/>
                  </a:lnTo>
                  <a:lnTo>
                    <a:pt x="5053" y="2839"/>
                  </a:lnTo>
                  <a:cubicBezTo>
                    <a:pt x="5020" y="2836"/>
                    <a:pt x="4994" y="2833"/>
                    <a:pt x="4982" y="2833"/>
                  </a:cubicBezTo>
                  <a:cubicBezTo>
                    <a:pt x="4977" y="2833"/>
                    <a:pt x="4975" y="2834"/>
                    <a:pt x="4974" y="2835"/>
                  </a:cubicBezTo>
                  <a:lnTo>
                    <a:pt x="4939" y="2827"/>
                  </a:lnTo>
                  <a:cubicBezTo>
                    <a:pt x="4941" y="2818"/>
                    <a:pt x="4906" y="2810"/>
                    <a:pt x="4871" y="2802"/>
                  </a:cubicBezTo>
                  <a:cubicBezTo>
                    <a:pt x="4847" y="2802"/>
                    <a:pt x="4823" y="2798"/>
                    <a:pt x="4800" y="2790"/>
                  </a:cubicBezTo>
                  <a:cubicBezTo>
                    <a:pt x="4803" y="2782"/>
                    <a:pt x="4786" y="2776"/>
                    <a:pt x="4751" y="2766"/>
                  </a:cubicBezTo>
                  <a:cubicBezTo>
                    <a:pt x="4727" y="2758"/>
                    <a:pt x="4712" y="2751"/>
                    <a:pt x="4704" y="2751"/>
                  </a:cubicBezTo>
                  <a:cubicBezTo>
                    <a:pt x="4701" y="2751"/>
                    <a:pt x="4699" y="2752"/>
                    <a:pt x="4698" y="2755"/>
                  </a:cubicBezTo>
                  <a:lnTo>
                    <a:pt x="4620" y="2721"/>
                  </a:lnTo>
                  <a:cubicBezTo>
                    <a:pt x="4586" y="2705"/>
                    <a:pt x="4555" y="2685"/>
                    <a:pt x="4524" y="2663"/>
                  </a:cubicBezTo>
                  <a:cubicBezTo>
                    <a:pt x="4513" y="2647"/>
                    <a:pt x="4492" y="2648"/>
                    <a:pt x="4473" y="2645"/>
                  </a:cubicBezTo>
                  <a:cubicBezTo>
                    <a:pt x="4471" y="2648"/>
                    <a:pt x="4467" y="2649"/>
                    <a:pt x="4462" y="2649"/>
                  </a:cubicBezTo>
                  <a:cubicBezTo>
                    <a:pt x="4454" y="2649"/>
                    <a:pt x="4444" y="2646"/>
                    <a:pt x="4435" y="2639"/>
                  </a:cubicBezTo>
                  <a:cubicBezTo>
                    <a:pt x="4435" y="2639"/>
                    <a:pt x="4439" y="2633"/>
                    <a:pt x="4444" y="2625"/>
                  </a:cubicBezTo>
                  <a:cubicBezTo>
                    <a:pt x="4449" y="2626"/>
                    <a:pt x="4452" y="2626"/>
                    <a:pt x="4455" y="2626"/>
                  </a:cubicBezTo>
                  <a:cubicBezTo>
                    <a:pt x="4461" y="2626"/>
                    <a:pt x="4455" y="2622"/>
                    <a:pt x="4434" y="2608"/>
                  </a:cubicBezTo>
                  <a:lnTo>
                    <a:pt x="4403" y="2589"/>
                  </a:lnTo>
                  <a:cubicBezTo>
                    <a:pt x="4403" y="2590"/>
                    <a:pt x="4402" y="2590"/>
                    <a:pt x="4401" y="2590"/>
                  </a:cubicBezTo>
                  <a:cubicBezTo>
                    <a:pt x="4388" y="2590"/>
                    <a:pt x="4317" y="2541"/>
                    <a:pt x="4234" y="2461"/>
                  </a:cubicBezTo>
                  <a:cubicBezTo>
                    <a:pt x="4232" y="2459"/>
                    <a:pt x="4230" y="2457"/>
                    <a:pt x="4228" y="2455"/>
                  </a:cubicBezTo>
                  <a:lnTo>
                    <a:pt x="4228" y="2455"/>
                  </a:lnTo>
                  <a:cubicBezTo>
                    <a:pt x="4234" y="2448"/>
                    <a:pt x="4239" y="2443"/>
                    <a:pt x="4241" y="2439"/>
                  </a:cubicBezTo>
                  <a:cubicBezTo>
                    <a:pt x="4237" y="2433"/>
                    <a:pt x="4246" y="2424"/>
                    <a:pt x="4252" y="2424"/>
                  </a:cubicBezTo>
                  <a:cubicBezTo>
                    <a:pt x="4254" y="2424"/>
                    <a:pt x="4255" y="2425"/>
                    <a:pt x="4256" y="2426"/>
                  </a:cubicBezTo>
                  <a:cubicBezTo>
                    <a:pt x="4257" y="2428"/>
                    <a:pt x="4259" y="2428"/>
                    <a:pt x="4260" y="2428"/>
                  </a:cubicBezTo>
                  <a:cubicBezTo>
                    <a:pt x="4267" y="2428"/>
                    <a:pt x="4280" y="2419"/>
                    <a:pt x="4291" y="2410"/>
                  </a:cubicBezTo>
                  <a:cubicBezTo>
                    <a:pt x="4296" y="2401"/>
                    <a:pt x="4299" y="2398"/>
                    <a:pt x="4302" y="2398"/>
                  </a:cubicBezTo>
                  <a:cubicBezTo>
                    <a:pt x="4306" y="2398"/>
                    <a:pt x="4308" y="2402"/>
                    <a:pt x="4311" y="2405"/>
                  </a:cubicBezTo>
                  <a:cubicBezTo>
                    <a:pt x="4308" y="2411"/>
                    <a:pt x="4308" y="2414"/>
                    <a:pt x="4310" y="2414"/>
                  </a:cubicBezTo>
                  <a:cubicBezTo>
                    <a:pt x="4314" y="2414"/>
                    <a:pt x="4328" y="2404"/>
                    <a:pt x="4346" y="2386"/>
                  </a:cubicBezTo>
                  <a:cubicBezTo>
                    <a:pt x="4355" y="2367"/>
                    <a:pt x="4412" y="2316"/>
                    <a:pt x="4451" y="2274"/>
                  </a:cubicBezTo>
                  <a:cubicBezTo>
                    <a:pt x="4518" y="2204"/>
                    <a:pt x="4522" y="2182"/>
                    <a:pt x="4532" y="2143"/>
                  </a:cubicBezTo>
                  <a:lnTo>
                    <a:pt x="4531" y="2117"/>
                  </a:lnTo>
                  <a:lnTo>
                    <a:pt x="4545" y="2127"/>
                  </a:lnTo>
                  <a:cubicBezTo>
                    <a:pt x="4547" y="2129"/>
                    <a:pt x="4552" y="2130"/>
                    <a:pt x="4557" y="2130"/>
                  </a:cubicBezTo>
                  <a:cubicBezTo>
                    <a:pt x="4566" y="2130"/>
                    <a:pt x="4576" y="2128"/>
                    <a:pt x="4576" y="2128"/>
                  </a:cubicBezTo>
                  <a:cubicBezTo>
                    <a:pt x="4587" y="2112"/>
                    <a:pt x="4580" y="2107"/>
                    <a:pt x="4574" y="2102"/>
                  </a:cubicBezTo>
                  <a:cubicBezTo>
                    <a:pt x="4566" y="2097"/>
                    <a:pt x="4579" y="2083"/>
                    <a:pt x="4606" y="2056"/>
                  </a:cubicBezTo>
                  <a:cubicBezTo>
                    <a:pt x="4634" y="2028"/>
                    <a:pt x="4644" y="2012"/>
                    <a:pt x="4648" y="1992"/>
                  </a:cubicBezTo>
                  <a:cubicBezTo>
                    <a:pt x="4657" y="1974"/>
                    <a:pt x="4668" y="1960"/>
                    <a:pt x="4683" y="1946"/>
                  </a:cubicBezTo>
                  <a:cubicBezTo>
                    <a:pt x="4693" y="1929"/>
                    <a:pt x="4693" y="1929"/>
                    <a:pt x="4685" y="1926"/>
                  </a:cubicBezTo>
                  <a:cubicBezTo>
                    <a:pt x="4677" y="1922"/>
                    <a:pt x="4686" y="1905"/>
                    <a:pt x="4703" y="1892"/>
                  </a:cubicBezTo>
                  <a:cubicBezTo>
                    <a:pt x="4726" y="1883"/>
                    <a:pt x="4750" y="1831"/>
                    <a:pt x="4742" y="1827"/>
                  </a:cubicBezTo>
                  <a:cubicBezTo>
                    <a:pt x="4734" y="1823"/>
                    <a:pt x="4743" y="1806"/>
                    <a:pt x="4750" y="1789"/>
                  </a:cubicBezTo>
                  <a:cubicBezTo>
                    <a:pt x="4758" y="1771"/>
                    <a:pt x="4762" y="1752"/>
                    <a:pt x="4762" y="1732"/>
                  </a:cubicBezTo>
                  <a:lnTo>
                    <a:pt x="4776" y="1697"/>
                  </a:lnTo>
                  <a:cubicBezTo>
                    <a:pt x="4777" y="1692"/>
                    <a:pt x="4779" y="1690"/>
                    <a:pt x="4779" y="1690"/>
                  </a:cubicBezTo>
                  <a:cubicBezTo>
                    <a:pt x="4782" y="1690"/>
                    <a:pt x="4782" y="1704"/>
                    <a:pt x="4777" y="1717"/>
                  </a:cubicBezTo>
                  <a:lnTo>
                    <a:pt x="4791" y="1703"/>
                  </a:lnTo>
                  <a:cubicBezTo>
                    <a:pt x="4803" y="1666"/>
                    <a:pt x="4808" y="1648"/>
                    <a:pt x="4805" y="1628"/>
                  </a:cubicBezTo>
                  <a:cubicBezTo>
                    <a:pt x="4796" y="1611"/>
                    <a:pt x="4794" y="1607"/>
                    <a:pt x="4799" y="1607"/>
                  </a:cubicBezTo>
                  <a:cubicBezTo>
                    <a:pt x="4801" y="1607"/>
                    <a:pt x="4804" y="1608"/>
                    <a:pt x="4809" y="1609"/>
                  </a:cubicBezTo>
                  <a:cubicBezTo>
                    <a:pt x="4810" y="1609"/>
                    <a:pt x="4810" y="1609"/>
                    <a:pt x="4811" y="1609"/>
                  </a:cubicBezTo>
                  <a:cubicBezTo>
                    <a:pt x="4820" y="1609"/>
                    <a:pt x="4829" y="1593"/>
                    <a:pt x="4825" y="1574"/>
                  </a:cubicBezTo>
                  <a:cubicBezTo>
                    <a:pt x="4813" y="1553"/>
                    <a:pt x="4823" y="1537"/>
                    <a:pt x="4830" y="1537"/>
                  </a:cubicBezTo>
                  <a:cubicBezTo>
                    <a:pt x="4831" y="1537"/>
                    <a:pt x="4831" y="1537"/>
                    <a:pt x="4832" y="1537"/>
                  </a:cubicBezTo>
                  <a:cubicBezTo>
                    <a:pt x="4836" y="1544"/>
                    <a:pt x="4840" y="1549"/>
                    <a:pt x="4842" y="1549"/>
                  </a:cubicBezTo>
                  <a:cubicBezTo>
                    <a:pt x="4845" y="1549"/>
                    <a:pt x="4844" y="1531"/>
                    <a:pt x="4838" y="1480"/>
                  </a:cubicBezTo>
                  <a:cubicBezTo>
                    <a:pt x="4843" y="1441"/>
                    <a:pt x="4836" y="1365"/>
                    <a:pt x="4828" y="1310"/>
                  </a:cubicBezTo>
                  <a:cubicBezTo>
                    <a:pt x="4819" y="1235"/>
                    <a:pt x="4804" y="1201"/>
                    <a:pt x="4806" y="1180"/>
                  </a:cubicBezTo>
                  <a:cubicBezTo>
                    <a:pt x="4807" y="1180"/>
                    <a:pt x="4808" y="1179"/>
                    <a:pt x="4809" y="1179"/>
                  </a:cubicBezTo>
                  <a:lnTo>
                    <a:pt x="4809" y="1179"/>
                  </a:lnTo>
                  <a:cubicBezTo>
                    <a:pt x="4809" y="1179"/>
                    <a:pt x="4809" y="1179"/>
                    <a:pt x="4809" y="1179"/>
                  </a:cubicBezTo>
                  <a:cubicBezTo>
                    <a:pt x="4811" y="1179"/>
                    <a:pt x="4813" y="1178"/>
                    <a:pt x="4815" y="1178"/>
                  </a:cubicBezTo>
                  <a:cubicBezTo>
                    <a:pt x="4815" y="1176"/>
                    <a:pt x="4815" y="1175"/>
                    <a:pt x="4815" y="1173"/>
                  </a:cubicBezTo>
                  <a:lnTo>
                    <a:pt x="4815" y="1173"/>
                  </a:lnTo>
                  <a:cubicBezTo>
                    <a:pt x="4814" y="1175"/>
                    <a:pt x="4812" y="1177"/>
                    <a:pt x="4809" y="1179"/>
                  </a:cubicBezTo>
                  <a:lnTo>
                    <a:pt x="4809" y="1179"/>
                  </a:lnTo>
                  <a:cubicBezTo>
                    <a:pt x="4796" y="1178"/>
                    <a:pt x="4790" y="1159"/>
                    <a:pt x="4767" y="1116"/>
                  </a:cubicBezTo>
                  <a:cubicBezTo>
                    <a:pt x="4745" y="1064"/>
                    <a:pt x="4712" y="1042"/>
                    <a:pt x="4693" y="1035"/>
                  </a:cubicBezTo>
                  <a:lnTo>
                    <a:pt x="4693" y="1035"/>
                  </a:lnTo>
                  <a:cubicBezTo>
                    <a:pt x="4702" y="1044"/>
                    <a:pt x="4709" y="1052"/>
                    <a:pt x="4717" y="1062"/>
                  </a:cubicBezTo>
                  <a:cubicBezTo>
                    <a:pt x="4714" y="1065"/>
                    <a:pt x="4711" y="1066"/>
                    <a:pt x="4709" y="1066"/>
                  </a:cubicBezTo>
                  <a:cubicBezTo>
                    <a:pt x="4699" y="1066"/>
                    <a:pt x="4690" y="1052"/>
                    <a:pt x="4674" y="1030"/>
                  </a:cubicBezTo>
                  <a:cubicBezTo>
                    <a:pt x="4660" y="1019"/>
                    <a:pt x="4666" y="1012"/>
                    <a:pt x="4671" y="1005"/>
                  </a:cubicBezTo>
                  <a:cubicBezTo>
                    <a:pt x="4676" y="998"/>
                    <a:pt x="4667" y="980"/>
                    <a:pt x="4650" y="970"/>
                  </a:cubicBezTo>
                  <a:cubicBezTo>
                    <a:pt x="4640" y="964"/>
                    <a:pt x="4630" y="958"/>
                    <a:pt x="4627" y="958"/>
                  </a:cubicBezTo>
                  <a:cubicBezTo>
                    <a:pt x="4624" y="958"/>
                    <a:pt x="4625" y="960"/>
                    <a:pt x="4630" y="967"/>
                  </a:cubicBezTo>
                  <a:cubicBezTo>
                    <a:pt x="4628" y="971"/>
                    <a:pt x="4627" y="973"/>
                    <a:pt x="4624" y="973"/>
                  </a:cubicBezTo>
                  <a:cubicBezTo>
                    <a:pt x="4621" y="973"/>
                    <a:pt x="4617" y="970"/>
                    <a:pt x="4609" y="966"/>
                  </a:cubicBezTo>
                  <a:cubicBezTo>
                    <a:pt x="4594" y="957"/>
                    <a:pt x="4578" y="952"/>
                    <a:pt x="4560" y="952"/>
                  </a:cubicBezTo>
                  <a:cubicBezTo>
                    <a:pt x="4559" y="952"/>
                    <a:pt x="4557" y="952"/>
                    <a:pt x="4555" y="952"/>
                  </a:cubicBezTo>
                  <a:cubicBezTo>
                    <a:pt x="4554" y="955"/>
                    <a:pt x="4551" y="956"/>
                    <a:pt x="4547" y="956"/>
                  </a:cubicBezTo>
                  <a:cubicBezTo>
                    <a:pt x="4540" y="956"/>
                    <a:pt x="4529" y="953"/>
                    <a:pt x="4518" y="951"/>
                  </a:cubicBezTo>
                  <a:cubicBezTo>
                    <a:pt x="4503" y="938"/>
                    <a:pt x="4466" y="933"/>
                    <a:pt x="4466" y="933"/>
                  </a:cubicBezTo>
                  <a:cubicBezTo>
                    <a:pt x="4466" y="936"/>
                    <a:pt x="4466" y="936"/>
                    <a:pt x="4466" y="936"/>
                  </a:cubicBezTo>
                  <a:cubicBezTo>
                    <a:pt x="4466" y="936"/>
                    <a:pt x="4466" y="931"/>
                    <a:pt x="4467" y="924"/>
                  </a:cubicBezTo>
                  <a:cubicBezTo>
                    <a:pt x="4468" y="916"/>
                    <a:pt x="4450" y="906"/>
                    <a:pt x="4450" y="906"/>
                  </a:cubicBezTo>
                  <a:cubicBezTo>
                    <a:pt x="4448" y="906"/>
                    <a:pt x="4446" y="906"/>
                    <a:pt x="4445" y="906"/>
                  </a:cubicBezTo>
                  <a:cubicBezTo>
                    <a:pt x="4431" y="906"/>
                    <a:pt x="4431" y="913"/>
                    <a:pt x="4431" y="913"/>
                  </a:cubicBezTo>
                  <a:cubicBezTo>
                    <a:pt x="4430" y="915"/>
                    <a:pt x="4402" y="915"/>
                    <a:pt x="4359" y="920"/>
                  </a:cubicBezTo>
                  <a:cubicBezTo>
                    <a:pt x="4306" y="927"/>
                    <a:pt x="4253" y="941"/>
                    <a:pt x="4204" y="961"/>
                  </a:cubicBezTo>
                  <a:cubicBezTo>
                    <a:pt x="4091" y="1005"/>
                    <a:pt x="3998" y="1098"/>
                    <a:pt x="3980" y="1119"/>
                  </a:cubicBezTo>
                  <a:cubicBezTo>
                    <a:pt x="3951" y="1139"/>
                    <a:pt x="3921" y="1178"/>
                    <a:pt x="3928" y="1178"/>
                  </a:cubicBezTo>
                  <a:cubicBezTo>
                    <a:pt x="3929" y="1178"/>
                    <a:pt x="3930" y="1178"/>
                    <a:pt x="3932" y="1177"/>
                  </a:cubicBezTo>
                  <a:lnTo>
                    <a:pt x="3932" y="1177"/>
                  </a:lnTo>
                  <a:cubicBezTo>
                    <a:pt x="3940" y="1182"/>
                    <a:pt x="3879" y="1256"/>
                    <a:pt x="3839" y="1361"/>
                  </a:cubicBezTo>
                  <a:cubicBezTo>
                    <a:pt x="3790" y="1484"/>
                    <a:pt x="3783" y="1579"/>
                    <a:pt x="3792" y="1579"/>
                  </a:cubicBezTo>
                  <a:cubicBezTo>
                    <a:pt x="3789" y="1598"/>
                    <a:pt x="3787" y="1616"/>
                    <a:pt x="3786" y="1635"/>
                  </a:cubicBezTo>
                  <a:cubicBezTo>
                    <a:pt x="3784" y="1673"/>
                    <a:pt x="3794" y="1710"/>
                    <a:pt x="3795" y="1729"/>
                  </a:cubicBezTo>
                  <a:cubicBezTo>
                    <a:pt x="3802" y="1741"/>
                    <a:pt x="3805" y="1754"/>
                    <a:pt x="3802" y="1754"/>
                  </a:cubicBezTo>
                  <a:cubicBezTo>
                    <a:pt x="3801" y="1754"/>
                    <a:pt x="3799" y="1752"/>
                    <a:pt x="3796" y="1747"/>
                  </a:cubicBezTo>
                  <a:cubicBezTo>
                    <a:pt x="3787" y="1747"/>
                    <a:pt x="3780" y="1748"/>
                    <a:pt x="3781" y="1767"/>
                  </a:cubicBezTo>
                  <a:cubicBezTo>
                    <a:pt x="3783" y="1797"/>
                    <a:pt x="3791" y="1802"/>
                    <a:pt x="3798" y="1802"/>
                  </a:cubicBezTo>
                  <a:cubicBezTo>
                    <a:pt x="3799" y="1802"/>
                    <a:pt x="3801" y="1802"/>
                    <a:pt x="3802" y="1802"/>
                  </a:cubicBezTo>
                  <a:cubicBezTo>
                    <a:pt x="3802" y="1801"/>
                    <a:pt x="3802" y="1801"/>
                    <a:pt x="3803" y="1801"/>
                  </a:cubicBezTo>
                  <a:cubicBezTo>
                    <a:pt x="3811" y="1801"/>
                    <a:pt x="3813" y="1819"/>
                    <a:pt x="3813" y="1819"/>
                  </a:cubicBezTo>
                  <a:cubicBezTo>
                    <a:pt x="3815" y="1837"/>
                    <a:pt x="3817" y="1837"/>
                    <a:pt x="3808" y="1839"/>
                  </a:cubicBezTo>
                  <a:lnTo>
                    <a:pt x="3791" y="1841"/>
                  </a:lnTo>
                  <a:lnTo>
                    <a:pt x="3794" y="1860"/>
                  </a:lnTo>
                  <a:cubicBezTo>
                    <a:pt x="3794" y="1860"/>
                    <a:pt x="3795" y="1860"/>
                    <a:pt x="3795" y="1860"/>
                  </a:cubicBezTo>
                  <a:cubicBezTo>
                    <a:pt x="3803" y="1860"/>
                    <a:pt x="3806" y="1877"/>
                    <a:pt x="3806" y="1877"/>
                  </a:cubicBezTo>
                  <a:cubicBezTo>
                    <a:pt x="3810" y="1895"/>
                    <a:pt x="3810" y="1895"/>
                    <a:pt x="3794" y="1898"/>
                  </a:cubicBezTo>
                  <a:cubicBezTo>
                    <a:pt x="3777" y="1902"/>
                    <a:pt x="3781" y="1922"/>
                    <a:pt x="3802" y="1935"/>
                  </a:cubicBezTo>
                  <a:lnTo>
                    <a:pt x="3821" y="1970"/>
                  </a:lnTo>
                  <a:cubicBezTo>
                    <a:pt x="3810" y="1992"/>
                    <a:pt x="3839" y="2025"/>
                    <a:pt x="3854" y="2038"/>
                  </a:cubicBezTo>
                  <a:cubicBezTo>
                    <a:pt x="3842" y="2058"/>
                    <a:pt x="3852" y="2084"/>
                    <a:pt x="3875" y="2091"/>
                  </a:cubicBezTo>
                  <a:cubicBezTo>
                    <a:pt x="3876" y="2091"/>
                    <a:pt x="3876" y="2090"/>
                    <a:pt x="3877" y="2090"/>
                  </a:cubicBezTo>
                  <a:cubicBezTo>
                    <a:pt x="3884" y="2090"/>
                    <a:pt x="3889" y="2106"/>
                    <a:pt x="3889" y="2126"/>
                  </a:cubicBezTo>
                  <a:cubicBezTo>
                    <a:pt x="3889" y="2146"/>
                    <a:pt x="3898" y="2163"/>
                    <a:pt x="3916" y="2196"/>
                  </a:cubicBezTo>
                  <a:cubicBezTo>
                    <a:pt x="3933" y="2208"/>
                    <a:pt x="3992" y="2321"/>
                    <a:pt x="4088" y="2431"/>
                  </a:cubicBezTo>
                  <a:lnTo>
                    <a:pt x="4088" y="2431"/>
                  </a:lnTo>
                  <a:cubicBezTo>
                    <a:pt x="4076" y="2438"/>
                    <a:pt x="4064" y="2446"/>
                    <a:pt x="4052" y="2452"/>
                  </a:cubicBezTo>
                  <a:cubicBezTo>
                    <a:pt x="4043" y="2465"/>
                    <a:pt x="4019" y="2481"/>
                    <a:pt x="4010" y="2481"/>
                  </a:cubicBezTo>
                  <a:cubicBezTo>
                    <a:pt x="4008" y="2481"/>
                    <a:pt x="4007" y="2480"/>
                    <a:pt x="4006" y="2479"/>
                  </a:cubicBezTo>
                  <a:cubicBezTo>
                    <a:pt x="3989" y="2487"/>
                    <a:pt x="3975" y="2498"/>
                    <a:pt x="3961" y="2510"/>
                  </a:cubicBezTo>
                  <a:cubicBezTo>
                    <a:pt x="3938" y="2522"/>
                    <a:pt x="3923" y="2530"/>
                    <a:pt x="3915" y="2530"/>
                  </a:cubicBezTo>
                  <a:cubicBezTo>
                    <a:pt x="3913" y="2530"/>
                    <a:pt x="3911" y="2529"/>
                    <a:pt x="3910" y="2527"/>
                  </a:cubicBezTo>
                  <a:cubicBezTo>
                    <a:pt x="3908" y="2524"/>
                    <a:pt x="3907" y="2522"/>
                    <a:pt x="3906" y="2522"/>
                  </a:cubicBezTo>
                  <a:cubicBezTo>
                    <a:pt x="3904" y="2522"/>
                    <a:pt x="3901" y="2526"/>
                    <a:pt x="3894" y="2534"/>
                  </a:cubicBezTo>
                  <a:cubicBezTo>
                    <a:pt x="3897" y="2542"/>
                    <a:pt x="3880" y="2549"/>
                    <a:pt x="3864" y="2555"/>
                  </a:cubicBezTo>
                  <a:lnTo>
                    <a:pt x="3831" y="2569"/>
                  </a:lnTo>
                  <a:cubicBezTo>
                    <a:pt x="3833" y="2577"/>
                    <a:pt x="3835" y="2578"/>
                    <a:pt x="3817" y="2583"/>
                  </a:cubicBezTo>
                  <a:cubicBezTo>
                    <a:pt x="3800" y="2589"/>
                    <a:pt x="3746" y="2598"/>
                    <a:pt x="3729" y="2604"/>
                  </a:cubicBezTo>
                  <a:cubicBezTo>
                    <a:pt x="3677" y="2617"/>
                    <a:pt x="3677" y="2617"/>
                    <a:pt x="3698" y="2620"/>
                  </a:cubicBezTo>
                  <a:cubicBezTo>
                    <a:pt x="3701" y="2620"/>
                    <a:pt x="3704" y="2619"/>
                    <a:pt x="3706" y="2619"/>
                  </a:cubicBezTo>
                  <a:cubicBezTo>
                    <a:pt x="3714" y="2619"/>
                    <a:pt x="3709" y="2625"/>
                    <a:pt x="3680" y="2625"/>
                  </a:cubicBezTo>
                  <a:cubicBezTo>
                    <a:pt x="3663" y="2631"/>
                    <a:pt x="3608" y="2634"/>
                    <a:pt x="3556" y="2643"/>
                  </a:cubicBezTo>
                  <a:cubicBezTo>
                    <a:pt x="3486" y="2653"/>
                    <a:pt x="3486" y="2651"/>
                    <a:pt x="3487" y="2660"/>
                  </a:cubicBezTo>
                  <a:cubicBezTo>
                    <a:pt x="3497" y="2668"/>
                    <a:pt x="3497" y="2672"/>
                    <a:pt x="3491" y="2672"/>
                  </a:cubicBezTo>
                  <a:cubicBezTo>
                    <a:pt x="3487" y="2672"/>
                    <a:pt x="3478" y="2669"/>
                    <a:pt x="3469" y="2662"/>
                  </a:cubicBezTo>
                  <a:cubicBezTo>
                    <a:pt x="3448" y="2655"/>
                    <a:pt x="3434" y="2651"/>
                    <a:pt x="3425" y="2651"/>
                  </a:cubicBezTo>
                  <a:cubicBezTo>
                    <a:pt x="3418" y="2651"/>
                    <a:pt x="3414" y="2653"/>
                    <a:pt x="3415" y="2657"/>
                  </a:cubicBezTo>
                  <a:cubicBezTo>
                    <a:pt x="3405" y="2663"/>
                    <a:pt x="3395" y="2667"/>
                    <a:pt x="3384" y="2667"/>
                  </a:cubicBezTo>
                  <a:cubicBezTo>
                    <a:pt x="3382" y="2667"/>
                    <a:pt x="3381" y="2667"/>
                    <a:pt x="3379" y="2666"/>
                  </a:cubicBezTo>
                  <a:cubicBezTo>
                    <a:pt x="3379" y="2662"/>
                    <a:pt x="3375" y="2661"/>
                    <a:pt x="3368" y="2661"/>
                  </a:cubicBezTo>
                  <a:cubicBezTo>
                    <a:pt x="3359" y="2661"/>
                    <a:pt x="3345" y="2663"/>
                    <a:pt x="3325" y="2668"/>
                  </a:cubicBezTo>
                  <a:cubicBezTo>
                    <a:pt x="3307" y="2666"/>
                    <a:pt x="3307" y="2666"/>
                    <a:pt x="3307" y="2659"/>
                  </a:cubicBezTo>
                  <a:lnTo>
                    <a:pt x="3272" y="2656"/>
                  </a:lnTo>
                  <a:cubicBezTo>
                    <a:pt x="3263" y="2661"/>
                    <a:pt x="3248" y="2663"/>
                    <a:pt x="3231" y="2663"/>
                  </a:cubicBezTo>
                  <a:cubicBezTo>
                    <a:pt x="3185" y="2663"/>
                    <a:pt x="3124" y="2649"/>
                    <a:pt x="3112" y="2639"/>
                  </a:cubicBezTo>
                  <a:cubicBezTo>
                    <a:pt x="3107" y="2639"/>
                    <a:pt x="3103" y="2638"/>
                    <a:pt x="3098" y="2638"/>
                  </a:cubicBezTo>
                  <a:cubicBezTo>
                    <a:pt x="3090" y="2638"/>
                    <a:pt x="3083" y="2639"/>
                    <a:pt x="3076" y="2641"/>
                  </a:cubicBezTo>
                  <a:cubicBezTo>
                    <a:pt x="3067" y="2646"/>
                    <a:pt x="3058" y="2649"/>
                    <a:pt x="3052" y="2649"/>
                  </a:cubicBezTo>
                  <a:cubicBezTo>
                    <a:pt x="3043" y="2649"/>
                    <a:pt x="3038" y="2644"/>
                    <a:pt x="3040" y="2635"/>
                  </a:cubicBezTo>
                  <a:cubicBezTo>
                    <a:pt x="3042" y="2626"/>
                    <a:pt x="3043" y="2622"/>
                    <a:pt x="3040" y="2622"/>
                  </a:cubicBezTo>
                  <a:cubicBezTo>
                    <a:pt x="3037" y="2622"/>
                    <a:pt x="3032" y="2625"/>
                    <a:pt x="3022" y="2631"/>
                  </a:cubicBezTo>
                  <a:cubicBezTo>
                    <a:pt x="3021" y="2631"/>
                    <a:pt x="3019" y="2631"/>
                    <a:pt x="3017" y="2631"/>
                  </a:cubicBezTo>
                  <a:cubicBezTo>
                    <a:pt x="2991" y="2631"/>
                    <a:pt x="2917" y="2612"/>
                    <a:pt x="2938" y="2600"/>
                  </a:cubicBezTo>
                  <a:lnTo>
                    <a:pt x="2943" y="2583"/>
                  </a:lnTo>
                  <a:lnTo>
                    <a:pt x="2943" y="2583"/>
                  </a:lnTo>
                  <a:cubicBezTo>
                    <a:pt x="2940" y="2584"/>
                    <a:pt x="2937" y="2584"/>
                    <a:pt x="2933" y="2584"/>
                  </a:cubicBezTo>
                  <a:cubicBezTo>
                    <a:pt x="2924" y="2584"/>
                    <a:pt x="2915" y="2583"/>
                    <a:pt x="2907" y="2580"/>
                  </a:cubicBezTo>
                  <a:cubicBezTo>
                    <a:pt x="2906" y="2582"/>
                    <a:pt x="2904" y="2584"/>
                    <a:pt x="2900" y="2584"/>
                  </a:cubicBezTo>
                  <a:cubicBezTo>
                    <a:pt x="2890" y="2584"/>
                    <a:pt x="2871" y="2578"/>
                    <a:pt x="2836" y="2565"/>
                  </a:cubicBezTo>
                  <a:cubicBezTo>
                    <a:pt x="2802" y="2553"/>
                    <a:pt x="2733" y="2534"/>
                    <a:pt x="2700" y="2516"/>
                  </a:cubicBezTo>
                  <a:cubicBezTo>
                    <a:pt x="2668" y="2503"/>
                    <a:pt x="2621" y="2475"/>
                    <a:pt x="2610" y="2459"/>
                  </a:cubicBezTo>
                  <a:cubicBezTo>
                    <a:pt x="2588" y="2447"/>
                    <a:pt x="2567" y="2436"/>
                    <a:pt x="2544" y="2429"/>
                  </a:cubicBezTo>
                  <a:cubicBezTo>
                    <a:pt x="2524" y="2426"/>
                    <a:pt x="2494" y="2406"/>
                    <a:pt x="2498" y="2399"/>
                  </a:cubicBezTo>
                  <a:lnTo>
                    <a:pt x="2484" y="2389"/>
                  </a:lnTo>
                  <a:cubicBezTo>
                    <a:pt x="2467" y="2383"/>
                    <a:pt x="2451" y="2374"/>
                    <a:pt x="2436" y="2364"/>
                  </a:cubicBezTo>
                  <a:cubicBezTo>
                    <a:pt x="2441" y="2357"/>
                    <a:pt x="2432" y="2339"/>
                    <a:pt x="2412" y="2334"/>
                  </a:cubicBezTo>
                  <a:cubicBezTo>
                    <a:pt x="2411" y="2336"/>
                    <a:pt x="2409" y="2337"/>
                    <a:pt x="2408" y="2337"/>
                  </a:cubicBezTo>
                  <a:cubicBezTo>
                    <a:pt x="2400" y="2337"/>
                    <a:pt x="2388" y="2325"/>
                    <a:pt x="2366" y="2306"/>
                  </a:cubicBezTo>
                  <a:cubicBezTo>
                    <a:pt x="2354" y="2293"/>
                    <a:pt x="2238" y="2185"/>
                    <a:pt x="2151" y="2061"/>
                  </a:cubicBezTo>
                  <a:cubicBezTo>
                    <a:pt x="2142" y="2048"/>
                    <a:pt x="2134" y="2036"/>
                    <a:pt x="2125" y="2023"/>
                  </a:cubicBezTo>
                  <a:lnTo>
                    <a:pt x="2125" y="2023"/>
                  </a:lnTo>
                  <a:cubicBezTo>
                    <a:pt x="2129" y="2019"/>
                    <a:pt x="2133" y="2015"/>
                    <a:pt x="2137" y="2011"/>
                  </a:cubicBezTo>
                  <a:cubicBezTo>
                    <a:pt x="2157" y="1978"/>
                    <a:pt x="2299" y="1821"/>
                    <a:pt x="2317" y="1810"/>
                  </a:cubicBezTo>
                  <a:cubicBezTo>
                    <a:pt x="2319" y="1797"/>
                    <a:pt x="2325" y="1785"/>
                    <a:pt x="2335" y="1776"/>
                  </a:cubicBezTo>
                  <a:cubicBezTo>
                    <a:pt x="2360" y="1772"/>
                    <a:pt x="2366" y="1752"/>
                    <a:pt x="2354" y="1741"/>
                  </a:cubicBezTo>
                  <a:lnTo>
                    <a:pt x="2354" y="1741"/>
                  </a:lnTo>
                  <a:lnTo>
                    <a:pt x="2340" y="1756"/>
                  </a:lnTo>
                  <a:lnTo>
                    <a:pt x="2328" y="1770"/>
                  </a:lnTo>
                  <a:cubicBezTo>
                    <a:pt x="2318" y="1761"/>
                    <a:pt x="2342" y="1728"/>
                    <a:pt x="2362" y="1728"/>
                  </a:cubicBezTo>
                  <a:cubicBezTo>
                    <a:pt x="2365" y="1728"/>
                    <a:pt x="2369" y="1729"/>
                    <a:pt x="2372" y="1732"/>
                  </a:cubicBezTo>
                  <a:cubicBezTo>
                    <a:pt x="2396" y="1727"/>
                    <a:pt x="2396" y="1727"/>
                    <a:pt x="2395" y="1702"/>
                  </a:cubicBezTo>
                  <a:cubicBezTo>
                    <a:pt x="2392" y="1679"/>
                    <a:pt x="2409" y="1658"/>
                    <a:pt x="2432" y="1657"/>
                  </a:cubicBezTo>
                  <a:cubicBezTo>
                    <a:pt x="2437" y="1661"/>
                    <a:pt x="2440" y="1663"/>
                    <a:pt x="2442" y="1663"/>
                  </a:cubicBezTo>
                  <a:cubicBezTo>
                    <a:pt x="2444" y="1663"/>
                    <a:pt x="2444" y="1657"/>
                    <a:pt x="2443" y="1642"/>
                  </a:cubicBezTo>
                  <a:cubicBezTo>
                    <a:pt x="2443" y="1599"/>
                    <a:pt x="2461" y="1555"/>
                    <a:pt x="2483" y="1555"/>
                  </a:cubicBezTo>
                  <a:cubicBezTo>
                    <a:pt x="2487" y="1555"/>
                    <a:pt x="2492" y="1557"/>
                    <a:pt x="2496" y="1560"/>
                  </a:cubicBezTo>
                  <a:cubicBezTo>
                    <a:pt x="2500" y="1563"/>
                    <a:pt x="2504" y="1564"/>
                    <a:pt x="2508" y="1564"/>
                  </a:cubicBezTo>
                  <a:cubicBezTo>
                    <a:pt x="2519" y="1564"/>
                    <a:pt x="2531" y="1556"/>
                    <a:pt x="2539" y="1546"/>
                  </a:cubicBezTo>
                  <a:cubicBezTo>
                    <a:pt x="2550" y="1530"/>
                    <a:pt x="2543" y="1524"/>
                    <a:pt x="2537" y="1520"/>
                  </a:cubicBezTo>
                  <a:cubicBezTo>
                    <a:pt x="2534" y="1520"/>
                    <a:pt x="2531" y="1521"/>
                    <a:pt x="2529" y="1521"/>
                  </a:cubicBezTo>
                  <a:cubicBezTo>
                    <a:pt x="2515" y="1521"/>
                    <a:pt x="2527" y="1506"/>
                    <a:pt x="2560" y="1489"/>
                  </a:cubicBezTo>
                  <a:cubicBezTo>
                    <a:pt x="2614" y="1457"/>
                    <a:pt x="2636" y="1426"/>
                    <a:pt x="2656" y="1368"/>
                  </a:cubicBezTo>
                  <a:cubicBezTo>
                    <a:pt x="2676" y="1317"/>
                    <a:pt x="2697" y="1279"/>
                    <a:pt x="2703" y="1279"/>
                  </a:cubicBezTo>
                  <a:cubicBezTo>
                    <a:pt x="2705" y="1279"/>
                    <a:pt x="2704" y="1286"/>
                    <a:pt x="2699" y="1305"/>
                  </a:cubicBezTo>
                  <a:cubicBezTo>
                    <a:pt x="2695" y="1326"/>
                    <a:pt x="2693" y="1336"/>
                    <a:pt x="2694" y="1336"/>
                  </a:cubicBezTo>
                  <a:cubicBezTo>
                    <a:pt x="2695" y="1336"/>
                    <a:pt x="2699" y="1327"/>
                    <a:pt x="2706" y="1309"/>
                  </a:cubicBezTo>
                  <a:cubicBezTo>
                    <a:pt x="2727" y="1277"/>
                    <a:pt x="2749" y="1245"/>
                    <a:pt x="2759" y="1228"/>
                  </a:cubicBezTo>
                  <a:cubicBezTo>
                    <a:pt x="2770" y="1213"/>
                    <a:pt x="2772" y="1191"/>
                    <a:pt x="2765" y="1187"/>
                  </a:cubicBezTo>
                  <a:cubicBezTo>
                    <a:pt x="2797" y="1174"/>
                    <a:pt x="2819" y="1144"/>
                    <a:pt x="2823" y="1109"/>
                  </a:cubicBezTo>
                  <a:lnTo>
                    <a:pt x="2843" y="1077"/>
                  </a:lnTo>
                  <a:cubicBezTo>
                    <a:pt x="2851" y="1066"/>
                    <a:pt x="2855" y="1053"/>
                    <a:pt x="2855" y="1039"/>
                  </a:cubicBezTo>
                  <a:cubicBezTo>
                    <a:pt x="2857" y="1019"/>
                    <a:pt x="2874" y="1006"/>
                    <a:pt x="2891" y="994"/>
                  </a:cubicBezTo>
                  <a:cubicBezTo>
                    <a:pt x="2908" y="981"/>
                    <a:pt x="2925" y="969"/>
                    <a:pt x="2918" y="965"/>
                  </a:cubicBezTo>
                  <a:cubicBezTo>
                    <a:pt x="2910" y="960"/>
                    <a:pt x="2922" y="923"/>
                    <a:pt x="2924" y="902"/>
                  </a:cubicBezTo>
                  <a:cubicBezTo>
                    <a:pt x="2924" y="888"/>
                    <a:pt x="2932" y="878"/>
                    <a:pt x="2936" y="878"/>
                  </a:cubicBezTo>
                  <a:cubicBezTo>
                    <a:pt x="2939" y="878"/>
                    <a:pt x="2941" y="881"/>
                    <a:pt x="2940" y="888"/>
                  </a:cubicBezTo>
                  <a:cubicBezTo>
                    <a:pt x="2942" y="890"/>
                    <a:pt x="2944" y="891"/>
                    <a:pt x="2945" y="891"/>
                  </a:cubicBezTo>
                  <a:cubicBezTo>
                    <a:pt x="2950" y="891"/>
                    <a:pt x="2955" y="884"/>
                    <a:pt x="2973" y="863"/>
                  </a:cubicBezTo>
                  <a:cubicBezTo>
                    <a:pt x="2982" y="846"/>
                    <a:pt x="2998" y="810"/>
                    <a:pt x="2991" y="806"/>
                  </a:cubicBezTo>
                  <a:cubicBezTo>
                    <a:pt x="2984" y="803"/>
                    <a:pt x="3029" y="698"/>
                    <a:pt x="3041" y="682"/>
                  </a:cubicBezTo>
                  <a:cubicBezTo>
                    <a:pt x="3041" y="682"/>
                    <a:pt x="3048" y="664"/>
                    <a:pt x="3053" y="645"/>
                  </a:cubicBezTo>
                  <a:cubicBezTo>
                    <a:pt x="3058" y="627"/>
                    <a:pt x="3056" y="606"/>
                    <a:pt x="3060" y="588"/>
                  </a:cubicBezTo>
                  <a:cubicBezTo>
                    <a:pt x="3063" y="574"/>
                    <a:pt x="3063" y="562"/>
                    <a:pt x="3059" y="548"/>
                  </a:cubicBezTo>
                  <a:cubicBezTo>
                    <a:pt x="3063" y="531"/>
                    <a:pt x="3066" y="513"/>
                    <a:pt x="3073" y="513"/>
                  </a:cubicBezTo>
                  <a:cubicBezTo>
                    <a:pt x="3074" y="513"/>
                    <a:pt x="3074" y="513"/>
                    <a:pt x="3074" y="513"/>
                  </a:cubicBezTo>
                  <a:cubicBezTo>
                    <a:pt x="3059" y="491"/>
                    <a:pt x="3059" y="492"/>
                    <a:pt x="3078" y="474"/>
                  </a:cubicBezTo>
                  <a:cubicBezTo>
                    <a:pt x="3083" y="475"/>
                    <a:pt x="3086" y="475"/>
                    <a:pt x="3088" y="475"/>
                  </a:cubicBezTo>
                  <a:cubicBezTo>
                    <a:pt x="3094" y="475"/>
                    <a:pt x="3091" y="472"/>
                    <a:pt x="3080" y="456"/>
                  </a:cubicBezTo>
                  <a:cubicBezTo>
                    <a:pt x="3071" y="436"/>
                    <a:pt x="3072" y="437"/>
                    <a:pt x="3080" y="418"/>
                  </a:cubicBezTo>
                  <a:cubicBezTo>
                    <a:pt x="3088" y="418"/>
                    <a:pt x="3087" y="399"/>
                    <a:pt x="3079" y="399"/>
                  </a:cubicBezTo>
                  <a:cubicBezTo>
                    <a:pt x="3079" y="399"/>
                    <a:pt x="3079" y="399"/>
                    <a:pt x="3078" y="399"/>
                  </a:cubicBezTo>
                  <a:cubicBezTo>
                    <a:pt x="3062" y="380"/>
                    <a:pt x="3044" y="330"/>
                    <a:pt x="3059" y="326"/>
                  </a:cubicBezTo>
                  <a:cubicBezTo>
                    <a:pt x="3056" y="314"/>
                    <a:pt x="3049" y="303"/>
                    <a:pt x="3041" y="293"/>
                  </a:cubicBezTo>
                  <a:cubicBezTo>
                    <a:pt x="3019" y="281"/>
                    <a:pt x="3019" y="283"/>
                    <a:pt x="3035" y="276"/>
                  </a:cubicBezTo>
                  <a:cubicBezTo>
                    <a:pt x="3045" y="252"/>
                    <a:pt x="3035" y="234"/>
                    <a:pt x="3012" y="227"/>
                  </a:cubicBezTo>
                  <a:cubicBezTo>
                    <a:pt x="3002" y="219"/>
                    <a:pt x="2995" y="209"/>
                    <a:pt x="2993" y="196"/>
                  </a:cubicBezTo>
                  <a:cubicBezTo>
                    <a:pt x="2981" y="170"/>
                    <a:pt x="2965" y="146"/>
                    <a:pt x="2944" y="127"/>
                  </a:cubicBezTo>
                  <a:cubicBezTo>
                    <a:pt x="2929" y="111"/>
                    <a:pt x="2914" y="101"/>
                    <a:pt x="2908" y="101"/>
                  </a:cubicBezTo>
                  <a:cubicBezTo>
                    <a:pt x="2905" y="101"/>
                    <a:pt x="2904" y="103"/>
                    <a:pt x="2905" y="106"/>
                  </a:cubicBezTo>
                  <a:lnTo>
                    <a:pt x="2874" y="86"/>
                  </a:lnTo>
                  <a:cubicBezTo>
                    <a:pt x="2848" y="62"/>
                    <a:pt x="2831" y="55"/>
                    <a:pt x="2812" y="55"/>
                  </a:cubicBezTo>
                  <a:cubicBezTo>
                    <a:pt x="2811" y="55"/>
                    <a:pt x="2809" y="55"/>
                    <a:pt x="2808" y="55"/>
                  </a:cubicBezTo>
                  <a:lnTo>
                    <a:pt x="2788" y="56"/>
                  </a:lnTo>
                  <a:cubicBezTo>
                    <a:pt x="2790" y="48"/>
                    <a:pt x="2777" y="34"/>
                    <a:pt x="2758" y="29"/>
                  </a:cubicBezTo>
                  <a:cubicBezTo>
                    <a:pt x="2750" y="27"/>
                    <a:pt x="2745" y="26"/>
                    <a:pt x="2743" y="26"/>
                  </a:cubicBezTo>
                  <a:cubicBezTo>
                    <a:pt x="2739" y="26"/>
                    <a:pt x="2739" y="28"/>
                    <a:pt x="2737" y="32"/>
                  </a:cubicBezTo>
                  <a:cubicBezTo>
                    <a:pt x="2745" y="39"/>
                    <a:pt x="2745" y="41"/>
                    <a:pt x="2741" y="41"/>
                  </a:cubicBezTo>
                  <a:cubicBezTo>
                    <a:pt x="2736" y="41"/>
                    <a:pt x="2727" y="39"/>
                    <a:pt x="2718" y="37"/>
                  </a:cubicBezTo>
                  <a:cubicBezTo>
                    <a:pt x="2700" y="35"/>
                    <a:pt x="2684" y="22"/>
                    <a:pt x="2685" y="15"/>
                  </a:cubicBezTo>
                  <a:lnTo>
                    <a:pt x="2666" y="13"/>
                  </a:lnTo>
                  <a:cubicBezTo>
                    <a:pt x="2664" y="23"/>
                    <a:pt x="2658" y="26"/>
                    <a:pt x="2654" y="26"/>
                  </a:cubicBezTo>
                  <a:cubicBezTo>
                    <a:pt x="2649" y="26"/>
                    <a:pt x="2646" y="24"/>
                    <a:pt x="2647" y="20"/>
                  </a:cubicBezTo>
                  <a:cubicBezTo>
                    <a:pt x="2632" y="14"/>
                    <a:pt x="2617" y="10"/>
                    <a:pt x="2602" y="10"/>
                  </a:cubicBezTo>
                  <a:cubicBezTo>
                    <a:pt x="2598" y="10"/>
                    <a:pt x="2594" y="11"/>
                    <a:pt x="2590" y="11"/>
                  </a:cubicBezTo>
                  <a:lnTo>
                    <a:pt x="2590" y="3"/>
                  </a:lnTo>
                  <a:cubicBezTo>
                    <a:pt x="2585" y="1"/>
                    <a:pt x="2581" y="0"/>
                    <a:pt x="2578" y="0"/>
                  </a:cubicBezTo>
                  <a:close/>
                  <a:moveTo>
                    <a:pt x="327" y="3235"/>
                  </a:moveTo>
                  <a:lnTo>
                    <a:pt x="307" y="3236"/>
                  </a:lnTo>
                  <a:cubicBezTo>
                    <a:pt x="307" y="3236"/>
                    <a:pt x="285" y="3245"/>
                    <a:pt x="285" y="3254"/>
                  </a:cubicBezTo>
                  <a:lnTo>
                    <a:pt x="307" y="3253"/>
                  </a:lnTo>
                  <a:cubicBezTo>
                    <a:pt x="328" y="3252"/>
                    <a:pt x="327" y="3244"/>
                    <a:pt x="327" y="323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6" name="Google Shape;5786;p23"/>
            <p:cNvGrpSpPr/>
            <p:nvPr/>
          </p:nvGrpSpPr>
          <p:grpSpPr>
            <a:xfrm rot="10800000">
              <a:off x="4220093" y="864788"/>
              <a:ext cx="645588" cy="712424"/>
              <a:chOff x="3385034" y="1413276"/>
              <a:chExt cx="645588" cy="712424"/>
            </a:xfrm>
          </p:grpSpPr>
          <p:grpSp>
            <p:nvGrpSpPr>
              <p:cNvPr id="5787" name="Google Shape;5787;p23"/>
              <p:cNvGrpSpPr/>
              <p:nvPr/>
            </p:nvGrpSpPr>
            <p:grpSpPr>
              <a:xfrm rot="392977">
                <a:off x="3429808" y="1531378"/>
                <a:ext cx="570534" cy="563621"/>
                <a:chOff x="5853000" y="3649975"/>
                <a:chExt cx="390150" cy="399275"/>
              </a:xfrm>
            </p:grpSpPr>
            <p:sp>
              <p:nvSpPr>
                <p:cNvPr id="5788" name="Google Shape;5788;p23"/>
                <p:cNvSpPr/>
                <p:nvPr/>
              </p:nvSpPr>
              <p:spPr>
                <a:xfrm>
                  <a:off x="6134850" y="4024300"/>
                  <a:ext cx="7775" cy="4350"/>
                </a:xfrm>
                <a:custGeom>
                  <a:rect b="b" l="l" r="r" t="t"/>
                  <a:pathLst>
                    <a:path extrusionOk="0" h="174" w="311">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23"/>
                <p:cNvSpPr/>
                <p:nvPr/>
              </p:nvSpPr>
              <p:spPr>
                <a:xfrm>
                  <a:off x="6103750" y="4028975"/>
                  <a:ext cx="13325" cy="10950"/>
                </a:xfrm>
                <a:custGeom>
                  <a:rect b="b" l="l" r="r" t="t"/>
                  <a:pathLst>
                    <a:path extrusionOk="0" h="438" w="533">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23"/>
                <p:cNvSpPr/>
                <p:nvPr/>
              </p:nvSpPr>
              <p:spPr>
                <a:xfrm>
                  <a:off x="6073025" y="4033700"/>
                  <a:ext cx="14700" cy="12275"/>
                </a:xfrm>
                <a:custGeom>
                  <a:rect b="b" l="l" r="r" t="t"/>
                  <a:pathLst>
                    <a:path extrusionOk="0" h="491" w="588">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23"/>
                <p:cNvSpPr/>
                <p:nvPr/>
              </p:nvSpPr>
              <p:spPr>
                <a:xfrm>
                  <a:off x="6044050" y="4038400"/>
                  <a:ext cx="13575" cy="10850"/>
                </a:xfrm>
                <a:custGeom>
                  <a:rect b="b" l="l" r="r" t="t"/>
                  <a:pathLst>
                    <a:path extrusionOk="0" h="434" w="543">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23"/>
                <p:cNvSpPr/>
                <p:nvPr/>
              </p:nvSpPr>
              <p:spPr>
                <a:xfrm>
                  <a:off x="6015750" y="4043125"/>
                  <a:ext cx="11700" cy="5250"/>
                </a:xfrm>
                <a:custGeom>
                  <a:rect b="b" l="l" r="r" t="t"/>
                  <a:pathLst>
                    <a:path extrusionOk="0" h="210" w="468">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23"/>
                <p:cNvSpPr/>
                <p:nvPr/>
              </p:nvSpPr>
              <p:spPr>
                <a:xfrm>
                  <a:off x="6190625" y="3986300"/>
                  <a:ext cx="1275" cy="1375"/>
                </a:xfrm>
                <a:custGeom>
                  <a:rect b="b" l="l" r="r" t="t"/>
                  <a:pathLst>
                    <a:path extrusionOk="0" h="55" w="51">
                      <a:moveTo>
                        <a:pt x="51" y="1"/>
                      </a:moveTo>
                      <a:lnTo>
                        <a:pt x="51" y="1"/>
                      </a:lnTo>
                      <a:cubicBezTo>
                        <a:pt x="32" y="17"/>
                        <a:pt x="16" y="35"/>
                        <a:pt x="0" y="54"/>
                      </a:cubicBezTo>
                      <a:cubicBezTo>
                        <a:pt x="19" y="35"/>
                        <a:pt x="35" y="20"/>
                        <a:pt x="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23"/>
                <p:cNvSpPr/>
                <p:nvPr/>
              </p:nvSpPr>
              <p:spPr>
                <a:xfrm>
                  <a:off x="6157800" y="3989750"/>
                  <a:ext cx="14700" cy="12225"/>
                </a:xfrm>
                <a:custGeom>
                  <a:rect b="b" l="l" r="r" t="t"/>
                  <a:pathLst>
                    <a:path extrusionOk="0" h="489" w="588">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23"/>
                <p:cNvSpPr/>
                <p:nvPr/>
              </p:nvSpPr>
              <p:spPr>
                <a:xfrm>
                  <a:off x="6128025" y="3994450"/>
                  <a:ext cx="14700" cy="12275"/>
                </a:xfrm>
                <a:custGeom>
                  <a:rect b="b" l="l" r="r" t="t"/>
                  <a:pathLst>
                    <a:path extrusionOk="0" h="491" w="588">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23"/>
                <p:cNvSpPr/>
                <p:nvPr/>
              </p:nvSpPr>
              <p:spPr>
                <a:xfrm>
                  <a:off x="6098175" y="3999150"/>
                  <a:ext cx="14700" cy="12275"/>
                </a:xfrm>
                <a:custGeom>
                  <a:rect b="b" l="l" r="r" t="t"/>
                  <a:pathLst>
                    <a:path extrusionOk="0" h="491" w="588">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23"/>
                <p:cNvSpPr/>
                <p:nvPr/>
              </p:nvSpPr>
              <p:spPr>
                <a:xfrm>
                  <a:off x="6069650" y="4003850"/>
                  <a:ext cx="14675" cy="12250"/>
                </a:xfrm>
                <a:custGeom>
                  <a:rect b="b" l="l" r="r" t="t"/>
                  <a:pathLst>
                    <a:path extrusionOk="0" h="490" w="587">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23"/>
                <p:cNvSpPr/>
                <p:nvPr/>
              </p:nvSpPr>
              <p:spPr>
                <a:xfrm>
                  <a:off x="6038550" y="4008575"/>
                  <a:ext cx="14625" cy="12250"/>
                </a:xfrm>
                <a:custGeom>
                  <a:rect b="b" l="l" r="r" t="t"/>
                  <a:pathLst>
                    <a:path extrusionOk="0" h="490" w="585">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23"/>
                <p:cNvSpPr/>
                <p:nvPr/>
              </p:nvSpPr>
              <p:spPr>
                <a:xfrm>
                  <a:off x="6008700" y="4013325"/>
                  <a:ext cx="14700" cy="12250"/>
                </a:xfrm>
                <a:custGeom>
                  <a:rect b="b" l="l" r="r" t="t"/>
                  <a:pathLst>
                    <a:path extrusionOk="0" h="490" w="588">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23"/>
                <p:cNvSpPr/>
                <p:nvPr/>
              </p:nvSpPr>
              <p:spPr>
                <a:xfrm>
                  <a:off x="5978850" y="4018025"/>
                  <a:ext cx="14700" cy="12275"/>
                </a:xfrm>
                <a:custGeom>
                  <a:rect b="b" l="l" r="r" t="t"/>
                  <a:pathLst>
                    <a:path extrusionOk="0" h="491" w="588">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23"/>
                <p:cNvSpPr/>
                <p:nvPr/>
              </p:nvSpPr>
              <p:spPr>
                <a:xfrm>
                  <a:off x="5951900" y="4022750"/>
                  <a:ext cx="11300" cy="8250"/>
                </a:xfrm>
                <a:custGeom>
                  <a:rect b="b" l="l" r="r" t="t"/>
                  <a:pathLst>
                    <a:path extrusionOk="0" h="330" w="452">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23"/>
                <p:cNvSpPr/>
                <p:nvPr/>
              </p:nvSpPr>
              <p:spPr>
                <a:xfrm>
                  <a:off x="6214450" y="3950975"/>
                  <a:ext cx="4000" cy="6150"/>
                </a:xfrm>
                <a:custGeom>
                  <a:rect b="b" l="l" r="r" t="t"/>
                  <a:pathLst>
                    <a:path extrusionOk="0" h="246" w="160">
                      <a:moveTo>
                        <a:pt x="160" y="1"/>
                      </a:moveTo>
                      <a:lnTo>
                        <a:pt x="160" y="1"/>
                      </a:lnTo>
                      <a:cubicBezTo>
                        <a:pt x="63" y="38"/>
                        <a:pt x="0" y="138"/>
                        <a:pt x="10" y="245"/>
                      </a:cubicBezTo>
                      <a:cubicBezTo>
                        <a:pt x="63" y="164"/>
                        <a:pt x="113" y="82"/>
                        <a:pt x="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23"/>
                <p:cNvSpPr/>
                <p:nvPr/>
              </p:nvSpPr>
              <p:spPr>
                <a:xfrm>
                  <a:off x="6182950" y="3955200"/>
                  <a:ext cx="14675" cy="12275"/>
                </a:xfrm>
                <a:custGeom>
                  <a:rect b="b" l="l" r="r" t="t"/>
                  <a:pathLst>
                    <a:path extrusionOk="0" h="491" w="587">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23"/>
                <p:cNvSpPr/>
                <p:nvPr/>
              </p:nvSpPr>
              <p:spPr>
                <a:xfrm>
                  <a:off x="6154425" y="3959875"/>
                  <a:ext cx="14675" cy="12275"/>
                </a:xfrm>
                <a:custGeom>
                  <a:rect b="b" l="l" r="r" t="t"/>
                  <a:pathLst>
                    <a:path extrusionOk="0" h="491" w="587">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23"/>
                <p:cNvSpPr/>
                <p:nvPr/>
              </p:nvSpPr>
              <p:spPr>
                <a:xfrm>
                  <a:off x="6124625" y="3964600"/>
                  <a:ext cx="14625" cy="12250"/>
                </a:xfrm>
                <a:custGeom>
                  <a:rect b="b" l="l" r="r" t="t"/>
                  <a:pathLst>
                    <a:path extrusionOk="0" h="490" w="585">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23"/>
                <p:cNvSpPr/>
                <p:nvPr/>
              </p:nvSpPr>
              <p:spPr>
                <a:xfrm>
                  <a:off x="6094800" y="3969300"/>
                  <a:ext cx="14675" cy="12250"/>
                </a:xfrm>
                <a:custGeom>
                  <a:rect b="b" l="l" r="r" t="t"/>
                  <a:pathLst>
                    <a:path extrusionOk="0" h="490" w="587">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23"/>
                <p:cNvSpPr/>
                <p:nvPr/>
              </p:nvSpPr>
              <p:spPr>
                <a:xfrm>
                  <a:off x="6064950" y="3974025"/>
                  <a:ext cx="14675" cy="12225"/>
                </a:xfrm>
                <a:custGeom>
                  <a:rect b="b" l="l" r="r" t="t"/>
                  <a:pathLst>
                    <a:path extrusionOk="0" h="489" w="587">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23"/>
                <p:cNvSpPr/>
                <p:nvPr/>
              </p:nvSpPr>
              <p:spPr>
                <a:xfrm>
                  <a:off x="6035100" y="3978775"/>
                  <a:ext cx="14675" cy="12250"/>
                </a:xfrm>
                <a:custGeom>
                  <a:rect b="b" l="l" r="r" t="t"/>
                  <a:pathLst>
                    <a:path extrusionOk="0" h="490" w="587">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23"/>
                <p:cNvSpPr/>
                <p:nvPr/>
              </p:nvSpPr>
              <p:spPr>
                <a:xfrm>
                  <a:off x="6005325" y="3983475"/>
                  <a:ext cx="14700" cy="12275"/>
                </a:xfrm>
                <a:custGeom>
                  <a:rect b="b" l="l" r="r" t="t"/>
                  <a:pathLst>
                    <a:path extrusionOk="0" h="491" w="588">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23"/>
                <p:cNvSpPr/>
                <p:nvPr/>
              </p:nvSpPr>
              <p:spPr>
                <a:xfrm>
                  <a:off x="5975475" y="3988175"/>
                  <a:ext cx="14700" cy="12275"/>
                </a:xfrm>
                <a:custGeom>
                  <a:rect b="b" l="l" r="r" t="t"/>
                  <a:pathLst>
                    <a:path extrusionOk="0" h="491" w="588">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23"/>
                <p:cNvSpPr/>
                <p:nvPr/>
              </p:nvSpPr>
              <p:spPr>
                <a:xfrm>
                  <a:off x="5944300" y="3992900"/>
                  <a:ext cx="14700" cy="12250"/>
                </a:xfrm>
                <a:custGeom>
                  <a:rect b="b" l="l" r="r" t="t"/>
                  <a:pathLst>
                    <a:path extrusionOk="0" h="490" w="588">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23"/>
                <p:cNvSpPr/>
                <p:nvPr/>
              </p:nvSpPr>
              <p:spPr>
                <a:xfrm>
                  <a:off x="5916800" y="3997625"/>
                  <a:ext cx="12100" cy="11200"/>
                </a:xfrm>
                <a:custGeom>
                  <a:rect b="b" l="l" r="r" t="t"/>
                  <a:pathLst>
                    <a:path extrusionOk="0" h="448" w="484">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23"/>
                <p:cNvSpPr/>
                <p:nvPr/>
              </p:nvSpPr>
              <p:spPr>
                <a:xfrm>
                  <a:off x="6208025" y="3920650"/>
                  <a:ext cx="14675" cy="12275"/>
                </a:xfrm>
                <a:custGeom>
                  <a:rect b="b" l="l" r="r" t="t"/>
                  <a:pathLst>
                    <a:path extrusionOk="0" h="491" w="587">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23"/>
                <p:cNvSpPr/>
                <p:nvPr/>
              </p:nvSpPr>
              <p:spPr>
                <a:xfrm>
                  <a:off x="6179575" y="3925350"/>
                  <a:ext cx="14675" cy="12250"/>
                </a:xfrm>
                <a:custGeom>
                  <a:rect b="b" l="l" r="r" t="t"/>
                  <a:pathLst>
                    <a:path extrusionOk="0" h="490" w="587">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23"/>
                <p:cNvSpPr/>
                <p:nvPr/>
              </p:nvSpPr>
              <p:spPr>
                <a:xfrm>
                  <a:off x="6149725" y="3930050"/>
                  <a:ext cx="14675" cy="12250"/>
                </a:xfrm>
                <a:custGeom>
                  <a:rect b="b" l="l" r="r" t="t"/>
                  <a:pathLst>
                    <a:path extrusionOk="0" h="490" w="587">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23"/>
                <p:cNvSpPr/>
                <p:nvPr/>
              </p:nvSpPr>
              <p:spPr>
                <a:xfrm>
                  <a:off x="6119875" y="3934750"/>
                  <a:ext cx="14675" cy="12250"/>
                </a:xfrm>
                <a:custGeom>
                  <a:rect b="b" l="l" r="r" t="t"/>
                  <a:pathLst>
                    <a:path extrusionOk="0" h="490" w="587">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23"/>
                <p:cNvSpPr/>
                <p:nvPr/>
              </p:nvSpPr>
              <p:spPr>
                <a:xfrm>
                  <a:off x="6090100" y="3939525"/>
                  <a:ext cx="14675" cy="12250"/>
                </a:xfrm>
                <a:custGeom>
                  <a:rect b="b" l="l" r="r" t="t"/>
                  <a:pathLst>
                    <a:path extrusionOk="0" h="490" w="587">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23"/>
                <p:cNvSpPr/>
                <p:nvPr/>
              </p:nvSpPr>
              <p:spPr>
                <a:xfrm>
                  <a:off x="6060250" y="3944225"/>
                  <a:ext cx="14675" cy="12250"/>
                </a:xfrm>
                <a:custGeom>
                  <a:rect b="b" l="l" r="r" t="t"/>
                  <a:pathLst>
                    <a:path extrusionOk="0" h="490" w="587">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23"/>
                <p:cNvSpPr/>
                <p:nvPr/>
              </p:nvSpPr>
              <p:spPr>
                <a:xfrm>
                  <a:off x="6030400" y="3948925"/>
                  <a:ext cx="14675" cy="12275"/>
                </a:xfrm>
                <a:custGeom>
                  <a:rect b="b" l="l" r="r" t="t"/>
                  <a:pathLst>
                    <a:path extrusionOk="0" h="491" w="587">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23"/>
                <p:cNvSpPr/>
                <p:nvPr/>
              </p:nvSpPr>
              <p:spPr>
                <a:xfrm>
                  <a:off x="6000600" y="3953625"/>
                  <a:ext cx="14625" cy="12275"/>
                </a:xfrm>
                <a:custGeom>
                  <a:rect b="b" l="l" r="r" t="t"/>
                  <a:pathLst>
                    <a:path extrusionOk="0" h="491" w="585">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23"/>
                <p:cNvSpPr/>
                <p:nvPr/>
              </p:nvSpPr>
              <p:spPr>
                <a:xfrm>
                  <a:off x="5970775" y="3958325"/>
                  <a:ext cx="14700" cy="12275"/>
                </a:xfrm>
                <a:custGeom>
                  <a:rect b="b" l="l" r="r" t="t"/>
                  <a:pathLst>
                    <a:path extrusionOk="0" h="491" w="588">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23"/>
                <p:cNvSpPr/>
                <p:nvPr/>
              </p:nvSpPr>
              <p:spPr>
                <a:xfrm>
                  <a:off x="5940925" y="3963075"/>
                  <a:ext cx="14700" cy="12225"/>
                </a:xfrm>
                <a:custGeom>
                  <a:rect b="b" l="l" r="r" t="t"/>
                  <a:pathLst>
                    <a:path extrusionOk="0" h="489" w="588">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23"/>
                <p:cNvSpPr/>
                <p:nvPr/>
              </p:nvSpPr>
              <p:spPr>
                <a:xfrm>
                  <a:off x="5909750" y="3967825"/>
                  <a:ext cx="14700" cy="12250"/>
                </a:xfrm>
                <a:custGeom>
                  <a:rect b="b" l="l" r="r" t="t"/>
                  <a:pathLst>
                    <a:path extrusionOk="0" h="490" w="588">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23"/>
                <p:cNvSpPr/>
                <p:nvPr/>
              </p:nvSpPr>
              <p:spPr>
                <a:xfrm>
                  <a:off x="5889150" y="3972675"/>
                  <a:ext cx="4950" cy="5975"/>
                </a:xfrm>
                <a:custGeom>
                  <a:rect b="b" l="l" r="r" t="t"/>
                  <a:pathLst>
                    <a:path extrusionOk="0" h="239" w="198">
                      <a:moveTo>
                        <a:pt x="1" y="1"/>
                      </a:moveTo>
                      <a:lnTo>
                        <a:pt x="1" y="1"/>
                      </a:lnTo>
                      <a:cubicBezTo>
                        <a:pt x="63" y="79"/>
                        <a:pt x="129" y="160"/>
                        <a:pt x="195" y="239"/>
                      </a:cubicBezTo>
                      <a:cubicBezTo>
                        <a:pt x="198" y="123"/>
                        <a:pt x="113" y="2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23"/>
                <p:cNvSpPr/>
                <p:nvPr/>
              </p:nvSpPr>
              <p:spPr>
                <a:xfrm>
                  <a:off x="6233325" y="3886100"/>
                  <a:ext cx="9350" cy="12175"/>
                </a:xfrm>
                <a:custGeom>
                  <a:rect b="b" l="l" r="r" t="t"/>
                  <a:pathLst>
                    <a:path extrusionOk="0" h="487" w="374">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23"/>
                <p:cNvSpPr/>
                <p:nvPr/>
              </p:nvSpPr>
              <p:spPr>
                <a:xfrm>
                  <a:off x="6203325" y="3890800"/>
                  <a:ext cx="14675" cy="12275"/>
                </a:xfrm>
                <a:custGeom>
                  <a:rect b="b" l="l" r="r" t="t"/>
                  <a:pathLst>
                    <a:path extrusionOk="0" h="491" w="587">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23"/>
                <p:cNvSpPr/>
                <p:nvPr/>
              </p:nvSpPr>
              <p:spPr>
                <a:xfrm>
                  <a:off x="6174850" y="3895500"/>
                  <a:ext cx="14700" cy="12250"/>
                </a:xfrm>
                <a:custGeom>
                  <a:rect b="b" l="l" r="r" t="t"/>
                  <a:pathLst>
                    <a:path extrusionOk="0" h="490" w="588">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23"/>
                <p:cNvSpPr/>
                <p:nvPr/>
              </p:nvSpPr>
              <p:spPr>
                <a:xfrm>
                  <a:off x="6145000" y="3900225"/>
                  <a:ext cx="14700" cy="12225"/>
                </a:xfrm>
                <a:custGeom>
                  <a:rect b="b" l="l" r="r" t="t"/>
                  <a:pathLst>
                    <a:path extrusionOk="0" h="489" w="588">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23"/>
                <p:cNvSpPr/>
                <p:nvPr/>
              </p:nvSpPr>
              <p:spPr>
                <a:xfrm>
                  <a:off x="6115175" y="3904975"/>
                  <a:ext cx="14675" cy="12250"/>
                </a:xfrm>
                <a:custGeom>
                  <a:rect b="b" l="l" r="r" t="t"/>
                  <a:pathLst>
                    <a:path extrusionOk="0" h="490" w="587">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23"/>
                <p:cNvSpPr/>
                <p:nvPr/>
              </p:nvSpPr>
              <p:spPr>
                <a:xfrm>
                  <a:off x="6085375" y="3909675"/>
                  <a:ext cx="14625" cy="12275"/>
                </a:xfrm>
                <a:custGeom>
                  <a:rect b="b" l="l" r="r" t="t"/>
                  <a:pathLst>
                    <a:path extrusionOk="0" h="491" w="585">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23"/>
                <p:cNvSpPr/>
                <p:nvPr/>
              </p:nvSpPr>
              <p:spPr>
                <a:xfrm>
                  <a:off x="6055550" y="3914375"/>
                  <a:ext cx="14675" cy="12275"/>
                </a:xfrm>
                <a:custGeom>
                  <a:rect b="b" l="l" r="r" t="t"/>
                  <a:pathLst>
                    <a:path extrusionOk="0" h="491" w="587">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23"/>
                <p:cNvSpPr/>
                <p:nvPr/>
              </p:nvSpPr>
              <p:spPr>
                <a:xfrm>
                  <a:off x="6025700" y="3919075"/>
                  <a:ext cx="14675" cy="12275"/>
                </a:xfrm>
                <a:custGeom>
                  <a:rect b="b" l="l" r="r" t="t"/>
                  <a:pathLst>
                    <a:path extrusionOk="0" h="491" w="587">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23"/>
                <p:cNvSpPr/>
                <p:nvPr/>
              </p:nvSpPr>
              <p:spPr>
                <a:xfrm>
                  <a:off x="5995850" y="3923775"/>
                  <a:ext cx="14675" cy="12275"/>
                </a:xfrm>
                <a:custGeom>
                  <a:rect b="b" l="l" r="r" t="t"/>
                  <a:pathLst>
                    <a:path extrusionOk="0" h="491" w="587">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23"/>
                <p:cNvSpPr/>
                <p:nvPr/>
              </p:nvSpPr>
              <p:spPr>
                <a:xfrm>
                  <a:off x="5966075" y="3928550"/>
                  <a:ext cx="14675" cy="12250"/>
                </a:xfrm>
                <a:custGeom>
                  <a:rect b="b" l="l" r="r" t="t"/>
                  <a:pathLst>
                    <a:path extrusionOk="0" h="490" w="587">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23"/>
                <p:cNvSpPr/>
                <p:nvPr/>
              </p:nvSpPr>
              <p:spPr>
                <a:xfrm>
                  <a:off x="5936225" y="3933250"/>
                  <a:ext cx="14675" cy="12250"/>
                </a:xfrm>
                <a:custGeom>
                  <a:rect b="b" l="l" r="r" t="t"/>
                  <a:pathLst>
                    <a:path extrusionOk="0" h="490" w="587">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23"/>
                <p:cNvSpPr/>
                <p:nvPr/>
              </p:nvSpPr>
              <p:spPr>
                <a:xfrm>
                  <a:off x="5906375" y="3937950"/>
                  <a:ext cx="14700" cy="12275"/>
                </a:xfrm>
                <a:custGeom>
                  <a:rect b="b" l="l" r="r" t="t"/>
                  <a:pathLst>
                    <a:path extrusionOk="0" h="491" w="588">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23"/>
                <p:cNvSpPr/>
                <p:nvPr/>
              </p:nvSpPr>
              <p:spPr>
                <a:xfrm>
                  <a:off x="5875200" y="3942675"/>
                  <a:ext cx="14700" cy="12275"/>
                </a:xfrm>
                <a:custGeom>
                  <a:rect b="b" l="l" r="r" t="t"/>
                  <a:pathLst>
                    <a:path extrusionOk="0" h="491" w="588">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23"/>
                <p:cNvSpPr/>
                <p:nvPr/>
              </p:nvSpPr>
              <p:spPr>
                <a:xfrm>
                  <a:off x="6228475" y="3856250"/>
                  <a:ext cx="14675" cy="12275"/>
                </a:xfrm>
                <a:custGeom>
                  <a:rect b="b" l="l" r="r" t="t"/>
                  <a:pathLst>
                    <a:path extrusionOk="0" h="491" w="587">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23"/>
                <p:cNvSpPr/>
                <p:nvPr/>
              </p:nvSpPr>
              <p:spPr>
                <a:xfrm>
                  <a:off x="6198625" y="3860975"/>
                  <a:ext cx="14675" cy="12250"/>
                </a:xfrm>
                <a:custGeom>
                  <a:rect b="b" l="l" r="r" t="t"/>
                  <a:pathLst>
                    <a:path extrusionOk="0" h="490" w="587">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23"/>
                <p:cNvSpPr/>
                <p:nvPr/>
              </p:nvSpPr>
              <p:spPr>
                <a:xfrm>
                  <a:off x="6170150" y="3865725"/>
                  <a:ext cx="14625" cy="12250"/>
                </a:xfrm>
                <a:custGeom>
                  <a:rect b="b" l="l" r="r" t="t"/>
                  <a:pathLst>
                    <a:path extrusionOk="0" h="490" w="585">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23"/>
                <p:cNvSpPr/>
                <p:nvPr/>
              </p:nvSpPr>
              <p:spPr>
                <a:xfrm>
                  <a:off x="6140325" y="3870425"/>
                  <a:ext cx="14675" cy="12250"/>
                </a:xfrm>
                <a:custGeom>
                  <a:rect b="b" l="l" r="r" t="t"/>
                  <a:pathLst>
                    <a:path extrusionOk="0" h="490" w="587">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23"/>
                <p:cNvSpPr/>
                <p:nvPr/>
              </p:nvSpPr>
              <p:spPr>
                <a:xfrm>
                  <a:off x="6110450" y="3875125"/>
                  <a:ext cx="14700" cy="12275"/>
                </a:xfrm>
                <a:custGeom>
                  <a:rect b="b" l="l" r="r" t="t"/>
                  <a:pathLst>
                    <a:path extrusionOk="0" h="491" w="588">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23"/>
                <p:cNvSpPr/>
                <p:nvPr/>
              </p:nvSpPr>
              <p:spPr>
                <a:xfrm>
                  <a:off x="6080700" y="3879825"/>
                  <a:ext cx="14550" cy="12275"/>
                </a:xfrm>
                <a:custGeom>
                  <a:rect b="b" l="l" r="r" t="t"/>
                  <a:pathLst>
                    <a:path extrusionOk="0" h="491" w="582">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23"/>
                <p:cNvSpPr/>
                <p:nvPr/>
              </p:nvSpPr>
              <p:spPr>
                <a:xfrm>
                  <a:off x="6050850" y="3884525"/>
                  <a:ext cx="14600" cy="12275"/>
                </a:xfrm>
                <a:custGeom>
                  <a:rect b="b" l="l" r="r" t="t"/>
                  <a:pathLst>
                    <a:path extrusionOk="0" h="491" w="584">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23"/>
                <p:cNvSpPr/>
                <p:nvPr/>
              </p:nvSpPr>
              <p:spPr>
                <a:xfrm>
                  <a:off x="6021000" y="3889275"/>
                  <a:ext cx="14675" cy="12225"/>
                </a:xfrm>
                <a:custGeom>
                  <a:rect b="b" l="l" r="r" t="t"/>
                  <a:pathLst>
                    <a:path extrusionOk="0" h="489" w="587">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23"/>
                <p:cNvSpPr/>
                <p:nvPr/>
              </p:nvSpPr>
              <p:spPr>
                <a:xfrm>
                  <a:off x="5991150" y="3894000"/>
                  <a:ext cx="14675" cy="12250"/>
                </a:xfrm>
                <a:custGeom>
                  <a:rect b="b" l="l" r="r" t="t"/>
                  <a:pathLst>
                    <a:path extrusionOk="0" h="490" w="587">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23"/>
                <p:cNvSpPr/>
                <p:nvPr/>
              </p:nvSpPr>
              <p:spPr>
                <a:xfrm>
                  <a:off x="5961350" y="3898700"/>
                  <a:ext cx="14625" cy="12275"/>
                </a:xfrm>
                <a:custGeom>
                  <a:rect b="b" l="l" r="r" t="t"/>
                  <a:pathLst>
                    <a:path extrusionOk="0" h="491" w="585">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23"/>
                <p:cNvSpPr/>
                <p:nvPr/>
              </p:nvSpPr>
              <p:spPr>
                <a:xfrm>
                  <a:off x="5931525" y="3903400"/>
                  <a:ext cx="14675" cy="12275"/>
                </a:xfrm>
                <a:custGeom>
                  <a:rect b="b" l="l" r="r" t="t"/>
                  <a:pathLst>
                    <a:path extrusionOk="0" h="491" w="587">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23"/>
                <p:cNvSpPr/>
                <p:nvPr/>
              </p:nvSpPr>
              <p:spPr>
                <a:xfrm>
                  <a:off x="5901675" y="3908100"/>
                  <a:ext cx="14675" cy="12275"/>
                </a:xfrm>
                <a:custGeom>
                  <a:rect b="b" l="l" r="r" t="t"/>
                  <a:pathLst>
                    <a:path extrusionOk="0" h="491" w="587">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23"/>
                <p:cNvSpPr/>
                <p:nvPr/>
              </p:nvSpPr>
              <p:spPr>
                <a:xfrm>
                  <a:off x="5871825" y="3912850"/>
                  <a:ext cx="14700" cy="12225"/>
                </a:xfrm>
                <a:custGeom>
                  <a:rect b="b" l="l" r="r" t="t"/>
                  <a:pathLst>
                    <a:path extrusionOk="0" h="489" w="588">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23"/>
                <p:cNvSpPr/>
                <p:nvPr/>
              </p:nvSpPr>
              <p:spPr>
                <a:xfrm>
                  <a:off x="6223775" y="3826425"/>
                  <a:ext cx="14625" cy="12275"/>
                </a:xfrm>
                <a:custGeom>
                  <a:rect b="b" l="l" r="r" t="t"/>
                  <a:pathLst>
                    <a:path extrusionOk="0" h="491" w="585">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23"/>
                <p:cNvSpPr/>
                <p:nvPr/>
              </p:nvSpPr>
              <p:spPr>
                <a:xfrm>
                  <a:off x="6193925" y="3831175"/>
                  <a:ext cx="14675" cy="12275"/>
                </a:xfrm>
                <a:custGeom>
                  <a:rect b="b" l="l" r="r" t="t"/>
                  <a:pathLst>
                    <a:path extrusionOk="0" h="491" w="587">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23"/>
                <p:cNvSpPr/>
                <p:nvPr/>
              </p:nvSpPr>
              <p:spPr>
                <a:xfrm>
                  <a:off x="6164075" y="3835875"/>
                  <a:ext cx="14675" cy="12275"/>
                </a:xfrm>
                <a:custGeom>
                  <a:rect b="b" l="l" r="r" t="t"/>
                  <a:pathLst>
                    <a:path extrusionOk="0" h="491" w="587">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23"/>
                <p:cNvSpPr/>
                <p:nvPr/>
              </p:nvSpPr>
              <p:spPr>
                <a:xfrm>
                  <a:off x="6135600" y="3840575"/>
                  <a:ext cx="14625" cy="12275"/>
                </a:xfrm>
                <a:custGeom>
                  <a:rect b="b" l="l" r="r" t="t"/>
                  <a:pathLst>
                    <a:path extrusionOk="0" h="491" w="585">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23"/>
                <p:cNvSpPr/>
                <p:nvPr/>
              </p:nvSpPr>
              <p:spPr>
                <a:xfrm>
                  <a:off x="6105750" y="3845275"/>
                  <a:ext cx="14700" cy="12275"/>
                </a:xfrm>
                <a:custGeom>
                  <a:rect b="b" l="l" r="r" t="t"/>
                  <a:pathLst>
                    <a:path extrusionOk="0" h="491" w="588">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23"/>
                <p:cNvSpPr/>
                <p:nvPr/>
              </p:nvSpPr>
              <p:spPr>
                <a:xfrm>
                  <a:off x="6074600" y="3850000"/>
                  <a:ext cx="14675" cy="12250"/>
                </a:xfrm>
                <a:custGeom>
                  <a:rect b="b" l="l" r="r" t="t"/>
                  <a:pathLst>
                    <a:path extrusionOk="0" h="490" w="587">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23"/>
                <p:cNvSpPr/>
                <p:nvPr/>
              </p:nvSpPr>
              <p:spPr>
                <a:xfrm>
                  <a:off x="6046225" y="3854775"/>
                  <a:ext cx="14475" cy="12200"/>
                </a:xfrm>
                <a:custGeom>
                  <a:rect b="b" l="l" r="r" t="t"/>
                  <a:pathLst>
                    <a:path extrusionOk="0" h="488" w="579">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23"/>
                <p:cNvSpPr/>
                <p:nvPr/>
              </p:nvSpPr>
              <p:spPr>
                <a:xfrm>
                  <a:off x="6016375" y="3859475"/>
                  <a:ext cx="14475" cy="12250"/>
                </a:xfrm>
                <a:custGeom>
                  <a:rect b="b" l="l" r="r" t="t"/>
                  <a:pathLst>
                    <a:path extrusionOk="0" h="490" w="579">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23"/>
                <p:cNvSpPr/>
                <p:nvPr/>
              </p:nvSpPr>
              <p:spPr>
                <a:xfrm>
                  <a:off x="5986525" y="3864175"/>
                  <a:ext cx="14550" cy="12250"/>
                </a:xfrm>
                <a:custGeom>
                  <a:rect b="b" l="l" r="r" t="t"/>
                  <a:pathLst>
                    <a:path extrusionOk="0" h="490" w="582">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23"/>
                <p:cNvSpPr/>
                <p:nvPr/>
              </p:nvSpPr>
              <p:spPr>
                <a:xfrm>
                  <a:off x="5956600" y="3868850"/>
                  <a:ext cx="14675" cy="12275"/>
                </a:xfrm>
                <a:custGeom>
                  <a:rect b="b" l="l" r="r" t="t"/>
                  <a:pathLst>
                    <a:path extrusionOk="0" h="491" w="587">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23"/>
                <p:cNvSpPr/>
                <p:nvPr/>
              </p:nvSpPr>
              <p:spPr>
                <a:xfrm>
                  <a:off x="5926800" y="3873550"/>
                  <a:ext cx="14625" cy="12275"/>
                </a:xfrm>
                <a:custGeom>
                  <a:rect b="b" l="l" r="r" t="t"/>
                  <a:pathLst>
                    <a:path extrusionOk="0" h="491" w="585">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23"/>
                <p:cNvSpPr/>
                <p:nvPr/>
              </p:nvSpPr>
              <p:spPr>
                <a:xfrm>
                  <a:off x="5896975" y="3878300"/>
                  <a:ext cx="14675" cy="12225"/>
                </a:xfrm>
                <a:custGeom>
                  <a:rect b="b" l="l" r="r" t="t"/>
                  <a:pathLst>
                    <a:path extrusionOk="0" h="489" w="587">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23"/>
                <p:cNvSpPr/>
                <p:nvPr/>
              </p:nvSpPr>
              <p:spPr>
                <a:xfrm>
                  <a:off x="5867125" y="3883025"/>
                  <a:ext cx="14675" cy="12250"/>
                </a:xfrm>
                <a:custGeom>
                  <a:rect b="b" l="l" r="r" t="t"/>
                  <a:pathLst>
                    <a:path extrusionOk="0" h="490" w="587">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23"/>
                <p:cNvSpPr/>
                <p:nvPr/>
              </p:nvSpPr>
              <p:spPr>
                <a:xfrm>
                  <a:off x="6218975" y="3796625"/>
                  <a:ext cx="14700" cy="12275"/>
                </a:xfrm>
                <a:custGeom>
                  <a:rect b="b" l="l" r="r" t="t"/>
                  <a:pathLst>
                    <a:path extrusionOk="0" h="491" w="588">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23"/>
                <p:cNvSpPr/>
                <p:nvPr/>
              </p:nvSpPr>
              <p:spPr>
                <a:xfrm>
                  <a:off x="6189225" y="3801325"/>
                  <a:ext cx="14675" cy="12275"/>
                </a:xfrm>
                <a:custGeom>
                  <a:rect b="b" l="l" r="r" t="t"/>
                  <a:pathLst>
                    <a:path extrusionOk="0" h="491" w="587">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23"/>
                <p:cNvSpPr/>
                <p:nvPr/>
              </p:nvSpPr>
              <p:spPr>
                <a:xfrm>
                  <a:off x="6159375" y="3806025"/>
                  <a:ext cx="14675" cy="12275"/>
                </a:xfrm>
                <a:custGeom>
                  <a:rect b="b" l="l" r="r" t="t"/>
                  <a:pathLst>
                    <a:path extrusionOk="0" h="491" w="587">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23"/>
                <p:cNvSpPr/>
                <p:nvPr/>
              </p:nvSpPr>
              <p:spPr>
                <a:xfrm>
                  <a:off x="6129525" y="3810750"/>
                  <a:ext cx="14675" cy="12250"/>
                </a:xfrm>
                <a:custGeom>
                  <a:rect b="b" l="l" r="r" t="t"/>
                  <a:pathLst>
                    <a:path extrusionOk="0" h="490" w="587">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23"/>
                <p:cNvSpPr/>
                <p:nvPr/>
              </p:nvSpPr>
              <p:spPr>
                <a:xfrm>
                  <a:off x="6099750" y="3815450"/>
                  <a:ext cx="14625" cy="12300"/>
                </a:xfrm>
                <a:custGeom>
                  <a:rect b="b" l="l" r="r" t="t"/>
                  <a:pathLst>
                    <a:path extrusionOk="0" h="492" w="585">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23"/>
                <p:cNvSpPr/>
                <p:nvPr/>
              </p:nvSpPr>
              <p:spPr>
                <a:xfrm>
                  <a:off x="6069900" y="3820225"/>
                  <a:ext cx="14675" cy="12250"/>
                </a:xfrm>
                <a:custGeom>
                  <a:rect b="b" l="l" r="r" t="t"/>
                  <a:pathLst>
                    <a:path extrusionOk="0" h="490" w="587">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23"/>
                <p:cNvSpPr/>
                <p:nvPr/>
              </p:nvSpPr>
              <p:spPr>
                <a:xfrm>
                  <a:off x="6040050" y="3824925"/>
                  <a:ext cx="14675" cy="12250"/>
                </a:xfrm>
                <a:custGeom>
                  <a:rect b="b" l="l" r="r" t="t"/>
                  <a:pathLst>
                    <a:path extrusionOk="0" h="490" w="587">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23"/>
                <p:cNvSpPr/>
                <p:nvPr/>
              </p:nvSpPr>
              <p:spPr>
                <a:xfrm>
                  <a:off x="6010200" y="3829625"/>
                  <a:ext cx="14675" cy="12250"/>
                </a:xfrm>
                <a:custGeom>
                  <a:rect b="b" l="l" r="r" t="t"/>
                  <a:pathLst>
                    <a:path extrusionOk="0" h="490" w="587">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23"/>
                <p:cNvSpPr/>
                <p:nvPr/>
              </p:nvSpPr>
              <p:spPr>
                <a:xfrm>
                  <a:off x="5980425" y="3834350"/>
                  <a:ext cx="14675" cy="12250"/>
                </a:xfrm>
                <a:custGeom>
                  <a:rect b="b" l="l" r="r" t="t"/>
                  <a:pathLst>
                    <a:path extrusionOk="0" h="490" w="587">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23"/>
                <p:cNvSpPr/>
                <p:nvPr/>
              </p:nvSpPr>
              <p:spPr>
                <a:xfrm>
                  <a:off x="5951900" y="3839050"/>
                  <a:ext cx="14675" cy="12225"/>
                </a:xfrm>
                <a:custGeom>
                  <a:rect b="b" l="l" r="r" t="t"/>
                  <a:pathLst>
                    <a:path extrusionOk="0" h="489" w="587">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23"/>
                <p:cNvSpPr/>
                <p:nvPr/>
              </p:nvSpPr>
              <p:spPr>
                <a:xfrm>
                  <a:off x="5922050" y="3843775"/>
                  <a:ext cx="14675" cy="12250"/>
                </a:xfrm>
                <a:custGeom>
                  <a:rect b="b" l="l" r="r" t="t"/>
                  <a:pathLst>
                    <a:path extrusionOk="0" h="490" w="587">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23"/>
                <p:cNvSpPr/>
                <p:nvPr/>
              </p:nvSpPr>
              <p:spPr>
                <a:xfrm>
                  <a:off x="5890950" y="3848500"/>
                  <a:ext cx="14625" cy="12250"/>
                </a:xfrm>
                <a:custGeom>
                  <a:rect b="b" l="l" r="r" t="t"/>
                  <a:pathLst>
                    <a:path extrusionOk="0" h="490" w="585">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23"/>
                <p:cNvSpPr/>
                <p:nvPr/>
              </p:nvSpPr>
              <p:spPr>
                <a:xfrm>
                  <a:off x="5862425" y="3853200"/>
                  <a:ext cx="14675" cy="12250"/>
                </a:xfrm>
                <a:custGeom>
                  <a:rect b="b" l="l" r="r" t="t"/>
                  <a:pathLst>
                    <a:path extrusionOk="0" h="490" w="587">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23"/>
                <p:cNvSpPr/>
                <p:nvPr/>
              </p:nvSpPr>
              <p:spPr>
                <a:xfrm>
                  <a:off x="6215600" y="3766775"/>
                  <a:ext cx="14700" cy="12250"/>
                </a:xfrm>
                <a:custGeom>
                  <a:rect b="b" l="l" r="r" t="t"/>
                  <a:pathLst>
                    <a:path extrusionOk="0" h="490" w="588">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23"/>
                <p:cNvSpPr/>
                <p:nvPr/>
              </p:nvSpPr>
              <p:spPr>
                <a:xfrm>
                  <a:off x="6184525" y="3771475"/>
                  <a:ext cx="14625" cy="12275"/>
                </a:xfrm>
                <a:custGeom>
                  <a:rect b="b" l="l" r="r" t="t"/>
                  <a:pathLst>
                    <a:path extrusionOk="0" h="491" w="585">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23"/>
                <p:cNvSpPr/>
                <p:nvPr/>
              </p:nvSpPr>
              <p:spPr>
                <a:xfrm>
                  <a:off x="6154675" y="3776200"/>
                  <a:ext cx="14675" cy="12250"/>
                </a:xfrm>
                <a:custGeom>
                  <a:rect b="b" l="l" r="r" t="t"/>
                  <a:pathLst>
                    <a:path extrusionOk="0" h="490" w="587">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23"/>
                <p:cNvSpPr/>
                <p:nvPr/>
              </p:nvSpPr>
              <p:spPr>
                <a:xfrm>
                  <a:off x="6124825" y="3780975"/>
                  <a:ext cx="14675" cy="12225"/>
                </a:xfrm>
                <a:custGeom>
                  <a:rect b="b" l="l" r="r" t="t"/>
                  <a:pathLst>
                    <a:path extrusionOk="0" h="489" w="587">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23"/>
                <p:cNvSpPr/>
                <p:nvPr/>
              </p:nvSpPr>
              <p:spPr>
                <a:xfrm>
                  <a:off x="6094975" y="3785675"/>
                  <a:ext cx="14675" cy="12250"/>
                </a:xfrm>
                <a:custGeom>
                  <a:rect b="b" l="l" r="r" t="t"/>
                  <a:pathLst>
                    <a:path extrusionOk="0" h="490" w="587">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23"/>
                <p:cNvSpPr/>
                <p:nvPr/>
              </p:nvSpPr>
              <p:spPr>
                <a:xfrm>
                  <a:off x="6065200" y="3790375"/>
                  <a:ext cx="14625" cy="12250"/>
                </a:xfrm>
                <a:custGeom>
                  <a:rect b="b" l="l" r="r" t="t"/>
                  <a:pathLst>
                    <a:path extrusionOk="0" h="490" w="585">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23"/>
                <p:cNvSpPr/>
                <p:nvPr/>
              </p:nvSpPr>
              <p:spPr>
                <a:xfrm>
                  <a:off x="6035350" y="3795075"/>
                  <a:ext cx="14675" cy="12275"/>
                </a:xfrm>
                <a:custGeom>
                  <a:rect b="b" l="l" r="r" t="t"/>
                  <a:pathLst>
                    <a:path extrusionOk="0" h="491" w="587">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23"/>
                <p:cNvSpPr/>
                <p:nvPr/>
              </p:nvSpPr>
              <p:spPr>
                <a:xfrm>
                  <a:off x="6005500" y="3799800"/>
                  <a:ext cx="14675" cy="12250"/>
                </a:xfrm>
                <a:custGeom>
                  <a:rect b="b" l="l" r="r" t="t"/>
                  <a:pathLst>
                    <a:path extrusionOk="0" h="490" w="587">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23"/>
                <p:cNvSpPr/>
                <p:nvPr/>
              </p:nvSpPr>
              <p:spPr>
                <a:xfrm>
                  <a:off x="5975650" y="3804550"/>
                  <a:ext cx="14675" cy="12225"/>
                </a:xfrm>
                <a:custGeom>
                  <a:rect b="b" l="l" r="r" t="t"/>
                  <a:pathLst>
                    <a:path extrusionOk="0" h="489" w="587">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23"/>
                <p:cNvSpPr/>
                <p:nvPr/>
              </p:nvSpPr>
              <p:spPr>
                <a:xfrm>
                  <a:off x="5945875" y="3809250"/>
                  <a:ext cx="14700" cy="12250"/>
                </a:xfrm>
                <a:custGeom>
                  <a:rect b="b" l="l" r="r" t="t"/>
                  <a:pathLst>
                    <a:path extrusionOk="0" h="490" w="588">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23"/>
                <p:cNvSpPr/>
                <p:nvPr/>
              </p:nvSpPr>
              <p:spPr>
                <a:xfrm>
                  <a:off x="5916025" y="3813950"/>
                  <a:ext cx="14700" cy="12250"/>
                </a:xfrm>
                <a:custGeom>
                  <a:rect b="b" l="l" r="r" t="t"/>
                  <a:pathLst>
                    <a:path extrusionOk="0" h="490" w="588">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23"/>
                <p:cNvSpPr/>
                <p:nvPr/>
              </p:nvSpPr>
              <p:spPr>
                <a:xfrm>
                  <a:off x="5886175" y="3818650"/>
                  <a:ext cx="14700" cy="12250"/>
                </a:xfrm>
                <a:custGeom>
                  <a:rect b="b" l="l" r="r" t="t"/>
                  <a:pathLst>
                    <a:path extrusionOk="0" h="490" w="588">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23"/>
                <p:cNvSpPr/>
                <p:nvPr/>
              </p:nvSpPr>
              <p:spPr>
                <a:xfrm>
                  <a:off x="5857725" y="3823350"/>
                  <a:ext cx="14675" cy="12250"/>
                </a:xfrm>
                <a:custGeom>
                  <a:rect b="b" l="l" r="r" t="t"/>
                  <a:pathLst>
                    <a:path extrusionOk="0" h="490" w="587">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23"/>
                <p:cNvSpPr/>
                <p:nvPr/>
              </p:nvSpPr>
              <p:spPr>
                <a:xfrm>
                  <a:off x="6211300" y="3739300"/>
                  <a:ext cx="7625" cy="9900"/>
                </a:xfrm>
                <a:custGeom>
                  <a:rect b="b" l="l" r="r" t="t"/>
                  <a:pathLst>
                    <a:path extrusionOk="0" h="396" w="305">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23"/>
                <p:cNvSpPr/>
                <p:nvPr/>
              </p:nvSpPr>
              <p:spPr>
                <a:xfrm>
                  <a:off x="6179725" y="3741650"/>
                  <a:ext cx="14700" cy="12300"/>
                </a:xfrm>
                <a:custGeom>
                  <a:rect b="b" l="l" r="r" t="t"/>
                  <a:pathLst>
                    <a:path extrusionOk="0" h="492" w="588">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23"/>
                <p:cNvSpPr/>
                <p:nvPr/>
              </p:nvSpPr>
              <p:spPr>
                <a:xfrm>
                  <a:off x="6149975" y="3746425"/>
                  <a:ext cx="14625" cy="12250"/>
                </a:xfrm>
                <a:custGeom>
                  <a:rect b="b" l="l" r="r" t="t"/>
                  <a:pathLst>
                    <a:path extrusionOk="0" h="490" w="585">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23"/>
                <p:cNvSpPr/>
                <p:nvPr/>
              </p:nvSpPr>
              <p:spPr>
                <a:xfrm>
                  <a:off x="6120125" y="3751125"/>
                  <a:ext cx="14675" cy="12250"/>
                </a:xfrm>
                <a:custGeom>
                  <a:rect b="b" l="l" r="r" t="t"/>
                  <a:pathLst>
                    <a:path extrusionOk="0" h="490" w="587">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23"/>
                <p:cNvSpPr/>
                <p:nvPr/>
              </p:nvSpPr>
              <p:spPr>
                <a:xfrm>
                  <a:off x="6090275" y="3755825"/>
                  <a:ext cx="14675" cy="12250"/>
                </a:xfrm>
                <a:custGeom>
                  <a:rect b="b" l="l" r="r" t="t"/>
                  <a:pathLst>
                    <a:path extrusionOk="0" h="490" w="587">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23"/>
                <p:cNvSpPr/>
                <p:nvPr/>
              </p:nvSpPr>
              <p:spPr>
                <a:xfrm>
                  <a:off x="6060425" y="3760525"/>
                  <a:ext cx="14675" cy="12275"/>
                </a:xfrm>
                <a:custGeom>
                  <a:rect b="b" l="l" r="r" t="t"/>
                  <a:pathLst>
                    <a:path extrusionOk="0" h="491" w="587">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23"/>
                <p:cNvSpPr/>
                <p:nvPr/>
              </p:nvSpPr>
              <p:spPr>
                <a:xfrm>
                  <a:off x="6030650" y="3765250"/>
                  <a:ext cx="14675" cy="12250"/>
                </a:xfrm>
                <a:custGeom>
                  <a:rect b="b" l="l" r="r" t="t"/>
                  <a:pathLst>
                    <a:path extrusionOk="0" h="490" w="587">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23"/>
                <p:cNvSpPr/>
                <p:nvPr/>
              </p:nvSpPr>
              <p:spPr>
                <a:xfrm>
                  <a:off x="6000800" y="3770000"/>
                  <a:ext cx="14675" cy="12225"/>
                </a:xfrm>
                <a:custGeom>
                  <a:rect b="b" l="l" r="r" t="t"/>
                  <a:pathLst>
                    <a:path extrusionOk="0" h="489" w="587">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23"/>
                <p:cNvSpPr/>
                <p:nvPr/>
              </p:nvSpPr>
              <p:spPr>
                <a:xfrm>
                  <a:off x="5970950" y="3774700"/>
                  <a:ext cx="14675" cy="12250"/>
                </a:xfrm>
                <a:custGeom>
                  <a:rect b="b" l="l" r="r" t="t"/>
                  <a:pathLst>
                    <a:path extrusionOk="0" h="490" w="587">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23"/>
                <p:cNvSpPr/>
                <p:nvPr/>
              </p:nvSpPr>
              <p:spPr>
                <a:xfrm>
                  <a:off x="5941175" y="3779400"/>
                  <a:ext cx="14625" cy="12250"/>
                </a:xfrm>
                <a:custGeom>
                  <a:rect b="b" l="l" r="r" t="t"/>
                  <a:pathLst>
                    <a:path extrusionOk="0" h="490" w="585">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23"/>
                <p:cNvSpPr/>
                <p:nvPr/>
              </p:nvSpPr>
              <p:spPr>
                <a:xfrm>
                  <a:off x="5911325" y="3784100"/>
                  <a:ext cx="14675" cy="12275"/>
                </a:xfrm>
                <a:custGeom>
                  <a:rect b="b" l="l" r="r" t="t"/>
                  <a:pathLst>
                    <a:path extrusionOk="0" h="491" w="587">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23"/>
                <p:cNvSpPr/>
                <p:nvPr/>
              </p:nvSpPr>
              <p:spPr>
                <a:xfrm>
                  <a:off x="5881475" y="3788825"/>
                  <a:ext cx="14675" cy="12250"/>
                </a:xfrm>
                <a:custGeom>
                  <a:rect b="b" l="l" r="r" t="t"/>
                  <a:pathLst>
                    <a:path extrusionOk="0" h="490" w="587">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23"/>
                <p:cNvSpPr/>
                <p:nvPr/>
              </p:nvSpPr>
              <p:spPr>
                <a:xfrm>
                  <a:off x="5853000" y="3793525"/>
                  <a:ext cx="14625" cy="12275"/>
                </a:xfrm>
                <a:custGeom>
                  <a:rect b="b" l="l" r="r" t="t"/>
                  <a:pathLst>
                    <a:path extrusionOk="0" h="491" w="585">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23"/>
                <p:cNvSpPr/>
                <p:nvPr/>
              </p:nvSpPr>
              <p:spPr>
                <a:xfrm>
                  <a:off x="6176350" y="3711850"/>
                  <a:ext cx="14700" cy="12250"/>
                </a:xfrm>
                <a:custGeom>
                  <a:rect b="b" l="l" r="r" t="t"/>
                  <a:pathLst>
                    <a:path extrusionOk="0" h="490" w="588">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23"/>
                <p:cNvSpPr/>
                <p:nvPr/>
              </p:nvSpPr>
              <p:spPr>
                <a:xfrm>
                  <a:off x="6145175" y="3716575"/>
                  <a:ext cx="14700" cy="12250"/>
                </a:xfrm>
                <a:custGeom>
                  <a:rect b="b" l="l" r="r" t="t"/>
                  <a:pathLst>
                    <a:path extrusionOk="0" h="490" w="588">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23"/>
                <p:cNvSpPr/>
                <p:nvPr/>
              </p:nvSpPr>
              <p:spPr>
                <a:xfrm>
                  <a:off x="6115425" y="3721275"/>
                  <a:ext cx="14675" cy="12275"/>
                </a:xfrm>
                <a:custGeom>
                  <a:rect b="b" l="l" r="r" t="t"/>
                  <a:pathLst>
                    <a:path extrusionOk="0" h="491" w="587">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23"/>
                <p:cNvSpPr/>
                <p:nvPr/>
              </p:nvSpPr>
              <p:spPr>
                <a:xfrm>
                  <a:off x="6085575" y="3725975"/>
                  <a:ext cx="14675" cy="12275"/>
                </a:xfrm>
                <a:custGeom>
                  <a:rect b="b" l="l" r="r" t="t"/>
                  <a:pathLst>
                    <a:path extrusionOk="0" h="491" w="587">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23"/>
                <p:cNvSpPr/>
                <p:nvPr/>
              </p:nvSpPr>
              <p:spPr>
                <a:xfrm>
                  <a:off x="6055725" y="3730750"/>
                  <a:ext cx="14675" cy="12225"/>
                </a:xfrm>
                <a:custGeom>
                  <a:rect b="b" l="l" r="r" t="t"/>
                  <a:pathLst>
                    <a:path extrusionOk="0" h="489" w="587">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23"/>
                <p:cNvSpPr/>
                <p:nvPr/>
              </p:nvSpPr>
              <p:spPr>
                <a:xfrm>
                  <a:off x="6025950" y="3735450"/>
                  <a:ext cx="14625" cy="12250"/>
                </a:xfrm>
                <a:custGeom>
                  <a:rect b="b" l="l" r="r" t="t"/>
                  <a:pathLst>
                    <a:path extrusionOk="0" h="490" w="585">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23"/>
                <p:cNvSpPr/>
                <p:nvPr/>
              </p:nvSpPr>
              <p:spPr>
                <a:xfrm>
                  <a:off x="5996100" y="3740150"/>
                  <a:ext cx="14675" cy="12250"/>
                </a:xfrm>
                <a:custGeom>
                  <a:rect b="b" l="l" r="r" t="t"/>
                  <a:pathLst>
                    <a:path extrusionOk="0" h="490" w="587">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23"/>
                <p:cNvSpPr/>
                <p:nvPr/>
              </p:nvSpPr>
              <p:spPr>
                <a:xfrm>
                  <a:off x="5966250" y="3744850"/>
                  <a:ext cx="14675" cy="12250"/>
                </a:xfrm>
                <a:custGeom>
                  <a:rect b="b" l="l" r="r" t="t"/>
                  <a:pathLst>
                    <a:path extrusionOk="0" h="490" w="587">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23"/>
                <p:cNvSpPr/>
                <p:nvPr/>
              </p:nvSpPr>
              <p:spPr>
                <a:xfrm>
                  <a:off x="5936400" y="3749575"/>
                  <a:ext cx="14675" cy="12250"/>
                </a:xfrm>
                <a:custGeom>
                  <a:rect b="b" l="l" r="r" t="t"/>
                  <a:pathLst>
                    <a:path extrusionOk="0" h="490" w="587">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23"/>
                <p:cNvSpPr/>
                <p:nvPr/>
              </p:nvSpPr>
              <p:spPr>
                <a:xfrm>
                  <a:off x="5906625" y="3754325"/>
                  <a:ext cx="14700" cy="12225"/>
                </a:xfrm>
                <a:custGeom>
                  <a:rect b="b" l="l" r="r" t="t"/>
                  <a:pathLst>
                    <a:path extrusionOk="0" h="489" w="588">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23"/>
                <p:cNvSpPr/>
                <p:nvPr/>
              </p:nvSpPr>
              <p:spPr>
                <a:xfrm>
                  <a:off x="5876775" y="3759025"/>
                  <a:ext cx="14700" cy="12225"/>
                </a:xfrm>
                <a:custGeom>
                  <a:rect b="b" l="l" r="r" t="t"/>
                  <a:pathLst>
                    <a:path extrusionOk="0" h="489" w="588">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23"/>
                <p:cNvSpPr/>
                <p:nvPr/>
              </p:nvSpPr>
              <p:spPr>
                <a:xfrm>
                  <a:off x="6141800" y="3686700"/>
                  <a:ext cx="14700" cy="12275"/>
                </a:xfrm>
                <a:custGeom>
                  <a:rect b="b" l="l" r="r" t="t"/>
                  <a:pathLst>
                    <a:path extrusionOk="0" h="491" w="588">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23"/>
                <p:cNvSpPr/>
                <p:nvPr/>
              </p:nvSpPr>
              <p:spPr>
                <a:xfrm>
                  <a:off x="6112025" y="3691450"/>
                  <a:ext cx="14700" cy="12225"/>
                </a:xfrm>
                <a:custGeom>
                  <a:rect b="b" l="l" r="r" t="t"/>
                  <a:pathLst>
                    <a:path extrusionOk="0" h="489" w="588">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23"/>
                <p:cNvSpPr/>
                <p:nvPr/>
              </p:nvSpPr>
              <p:spPr>
                <a:xfrm>
                  <a:off x="6080850" y="3696200"/>
                  <a:ext cx="14700" cy="12225"/>
                </a:xfrm>
                <a:custGeom>
                  <a:rect b="b" l="l" r="r" t="t"/>
                  <a:pathLst>
                    <a:path extrusionOk="0" h="489" w="588">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23"/>
                <p:cNvSpPr/>
                <p:nvPr/>
              </p:nvSpPr>
              <p:spPr>
                <a:xfrm>
                  <a:off x="6051025" y="3700900"/>
                  <a:ext cx="14675" cy="12250"/>
                </a:xfrm>
                <a:custGeom>
                  <a:rect b="b" l="l" r="r" t="t"/>
                  <a:pathLst>
                    <a:path extrusionOk="0" h="490" w="587">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23"/>
                <p:cNvSpPr/>
                <p:nvPr/>
              </p:nvSpPr>
              <p:spPr>
                <a:xfrm>
                  <a:off x="6021175" y="3705600"/>
                  <a:ext cx="14675" cy="12250"/>
                </a:xfrm>
                <a:custGeom>
                  <a:rect b="b" l="l" r="r" t="t"/>
                  <a:pathLst>
                    <a:path extrusionOk="0" h="490" w="587">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23"/>
                <p:cNvSpPr/>
                <p:nvPr/>
              </p:nvSpPr>
              <p:spPr>
                <a:xfrm>
                  <a:off x="5991400" y="3710300"/>
                  <a:ext cx="14625" cy="12275"/>
                </a:xfrm>
                <a:custGeom>
                  <a:rect b="b" l="l" r="r" t="t"/>
                  <a:pathLst>
                    <a:path extrusionOk="0" h="491" w="585">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23"/>
                <p:cNvSpPr/>
                <p:nvPr/>
              </p:nvSpPr>
              <p:spPr>
                <a:xfrm>
                  <a:off x="5961550" y="3715025"/>
                  <a:ext cx="14675" cy="12250"/>
                </a:xfrm>
                <a:custGeom>
                  <a:rect b="b" l="l" r="r" t="t"/>
                  <a:pathLst>
                    <a:path extrusionOk="0" h="490" w="587">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23"/>
                <p:cNvSpPr/>
                <p:nvPr/>
              </p:nvSpPr>
              <p:spPr>
                <a:xfrm>
                  <a:off x="5931700" y="3719775"/>
                  <a:ext cx="14675" cy="12225"/>
                </a:xfrm>
                <a:custGeom>
                  <a:rect b="b" l="l" r="r" t="t"/>
                  <a:pathLst>
                    <a:path extrusionOk="0" h="489" w="587">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23"/>
                <p:cNvSpPr/>
                <p:nvPr/>
              </p:nvSpPr>
              <p:spPr>
                <a:xfrm>
                  <a:off x="5903250" y="3724450"/>
                  <a:ext cx="14600" cy="12250"/>
                </a:xfrm>
                <a:custGeom>
                  <a:rect b="b" l="l" r="r" t="t"/>
                  <a:pathLst>
                    <a:path extrusionOk="0" h="490" w="584">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23"/>
                <p:cNvSpPr/>
                <p:nvPr/>
              </p:nvSpPr>
              <p:spPr>
                <a:xfrm>
                  <a:off x="5878725" y="3731925"/>
                  <a:ext cx="8875" cy="9475"/>
                </a:xfrm>
                <a:custGeom>
                  <a:rect b="b" l="l" r="r" t="t"/>
                  <a:pathLst>
                    <a:path extrusionOk="0" h="379" w="355">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23"/>
                <p:cNvSpPr/>
                <p:nvPr/>
              </p:nvSpPr>
              <p:spPr>
                <a:xfrm>
                  <a:off x="6107425" y="3661650"/>
                  <a:ext cx="13800" cy="12225"/>
                </a:xfrm>
                <a:custGeom>
                  <a:rect b="b" l="l" r="r" t="t"/>
                  <a:pathLst>
                    <a:path extrusionOk="0" h="489" w="552">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23"/>
                <p:cNvSpPr/>
                <p:nvPr/>
              </p:nvSpPr>
              <p:spPr>
                <a:xfrm>
                  <a:off x="6077475" y="3666325"/>
                  <a:ext cx="14700" cy="12275"/>
                </a:xfrm>
                <a:custGeom>
                  <a:rect b="b" l="l" r="r" t="t"/>
                  <a:pathLst>
                    <a:path extrusionOk="0" h="491" w="588">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23"/>
                <p:cNvSpPr/>
                <p:nvPr/>
              </p:nvSpPr>
              <p:spPr>
                <a:xfrm>
                  <a:off x="6047625" y="3671050"/>
                  <a:ext cx="14700" cy="12250"/>
                </a:xfrm>
                <a:custGeom>
                  <a:rect b="b" l="l" r="r" t="t"/>
                  <a:pathLst>
                    <a:path extrusionOk="0" h="490" w="588">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23"/>
                <p:cNvSpPr/>
                <p:nvPr/>
              </p:nvSpPr>
              <p:spPr>
                <a:xfrm>
                  <a:off x="6017775" y="3675750"/>
                  <a:ext cx="14700" cy="12250"/>
                </a:xfrm>
                <a:custGeom>
                  <a:rect b="b" l="l" r="r" t="t"/>
                  <a:pathLst>
                    <a:path extrusionOk="0" h="490" w="588">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23"/>
                <p:cNvSpPr/>
                <p:nvPr/>
              </p:nvSpPr>
              <p:spPr>
                <a:xfrm>
                  <a:off x="5987975" y="3680475"/>
                  <a:ext cx="14650" cy="12225"/>
                </a:xfrm>
                <a:custGeom>
                  <a:rect b="b" l="l" r="r" t="t"/>
                  <a:pathLst>
                    <a:path extrusionOk="0" h="489" w="586">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23"/>
                <p:cNvSpPr/>
                <p:nvPr/>
              </p:nvSpPr>
              <p:spPr>
                <a:xfrm>
                  <a:off x="5958150" y="3685200"/>
                  <a:ext cx="14700" cy="12250"/>
                </a:xfrm>
                <a:custGeom>
                  <a:rect b="b" l="l" r="r" t="t"/>
                  <a:pathLst>
                    <a:path extrusionOk="0" h="490" w="588">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23"/>
                <p:cNvSpPr/>
                <p:nvPr/>
              </p:nvSpPr>
              <p:spPr>
                <a:xfrm>
                  <a:off x="5928300" y="3689900"/>
                  <a:ext cx="14700" cy="12275"/>
                </a:xfrm>
                <a:custGeom>
                  <a:rect b="b" l="l" r="r" t="t"/>
                  <a:pathLst>
                    <a:path extrusionOk="0" h="491" w="588">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23"/>
                <p:cNvSpPr/>
                <p:nvPr/>
              </p:nvSpPr>
              <p:spPr>
                <a:xfrm>
                  <a:off x="5907250" y="3703100"/>
                  <a:ext cx="3550" cy="3375"/>
                </a:xfrm>
                <a:custGeom>
                  <a:rect b="b" l="l" r="r" t="t"/>
                  <a:pathLst>
                    <a:path extrusionOk="0" h="135" w="142">
                      <a:moveTo>
                        <a:pt x="141" y="0"/>
                      </a:moveTo>
                      <a:cubicBezTo>
                        <a:pt x="94" y="44"/>
                        <a:pt x="47" y="91"/>
                        <a:pt x="0" y="135"/>
                      </a:cubicBezTo>
                      <a:cubicBezTo>
                        <a:pt x="63" y="113"/>
                        <a:pt x="116" y="63"/>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23"/>
                <p:cNvSpPr/>
                <p:nvPr/>
              </p:nvSpPr>
              <p:spPr>
                <a:xfrm>
                  <a:off x="6044125" y="3649975"/>
                  <a:ext cx="10900" cy="3475"/>
                </a:xfrm>
                <a:custGeom>
                  <a:rect b="b" l="l" r="r" t="t"/>
                  <a:pathLst>
                    <a:path extrusionOk="0" h="139" w="436">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23"/>
                <p:cNvSpPr/>
                <p:nvPr/>
              </p:nvSpPr>
              <p:spPr>
                <a:xfrm>
                  <a:off x="6013725" y="3651000"/>
                  <a:ext cx="12625" cy="7200"/>
                </a:xfrm>
                <a:custGeom>
                  <a:rect b="b" l="l" r="r" t="t"/>
                  <a:pathLst>
                    <a:path extrusionOk="0" h="288" w="505">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23"/>
                <p:cNvSpPr/>
                <p:nvPr/>
              </p:nvSpPr>
              <p:spPr>
                <a:xfrm>
                  <a:off x="5984575" y="3656400"/>
                  <a:ext cx="11700" cy="6525"/>
                </a:xfrm>
                <a:custGeom>
                  <a:rect b="b" l="l" r="r" t="t"/>
                  <a:pathLst>
                    <a:path extrusionOk="0" h="261" w="468">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5" name="Google Shape;5935;p23"/>
              <p:cNvSpPr/>
              <p:nvPr/>
            </p:nvSpPr>
            <p:spPr>
              <a:xfrm rot="5792973">
                <a:off x="3390866" y="1469961"/>
                <a:ext cx="608418" cy="554302"/>
              </a:xfrm>
              <a:custGeom>
                <a:rect b="b" l="l" r="r" t="t"/>
                <a:pathLst>
                  <a:path extrusionOk="0" h="5736" w="6296">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6" name="Google Shape;5936;p23"/>
            <p:cNvSpPr/>
            <p:nvPr/>
          </p:nvSpPr>
          <p:spPr>
            <a:xfrm rot="-395671">
              <a:off x="6848682" y="909977"/>
              <a:ext cx="567242" cy="607685"/>
            </a:xfrm>
            <a:custGeom>
              <a:rect b="b" l="l" r="r" t="t"/>
              <a:pathLst>
                <a:path extrusionOk="0" h="5819" w="5432">
                  <a:moveTo>
                    <a:pt x="5432" y="0"/>
                  </a:moveTo>
                  <a:lnTo>
                    <a:pt x="2717" y="1114"/>
                  </a:lnTo>
                  <a:lnTo>
                    <a:pt x="1" y="2229"/>
                  </a:lnTo>
                  <a:lnTo>
                    <a:pt x="1397" y="3308"/>
                  </a:lnTo>
                  <a:lnTo>
                    <a:pt x="1431" y="3334"/>
                  </a:lnTo>
                  <a:lnTo>
                    <a:pt x="1921" y="3714"/>
                  </a:lnTo>
                  <a:lnTo>
                    <a:pt x="1952" y="3736"/>
                  </a:lnTo>
                  <a:lnTo>
                    <a:pt x="2324" y="4024"/>
                  </a:lnTo>
                  <a:lnTo>
                    <a:pt x="2446" y="4119"/>
                  </a:lnTo>
                  <a:lnTo>
                    <a:pt x="2473" y="4139"/>
                  </a:lnTo>
                  <a:lnTo>
                    <a:pt x="2972" y="4525"/>
                  </a:lnTo>
                  <a:lnTo>
                    <a:pt x="2994" y="4542"/>
                  </a:lnTo>
                  <a:lnTo>
                    <a:pt x="3493" y="4926"/>
                  </a:lnTo>
                  <a:lnTo>
                    <a:pt x="3542" y="4965"/>
                  </a:lnTo>
                  <a:lnTo>
                    <a:pt x="3978" y="5301"/>
                  </a:lnTo>
                  <a:lnTo>
                    <a:pt x="4066" y="5369"/>
                  </a:lnTo>
                  <a:lnTo>
                    <a:pt x="4501" y="5705"/>
                  </a:lnTo>
                  <a:lnTo>
                    <a:pt x="4588" y="5773"/>
                  </a:lnTo>
                  <a:lnTo>
                    <a:pt x="4648" y="5819"/>
                  </a:lnTo>
                  <a:lnTo>
                    <a:pt x="4706" y="5380"/>
                  </a:lnTo>
                  <a:lnTo>
                    <a:pt x="4717" y="5296"/>
                  </a:lnTo>
                  <a:lnTo>
                    <a:pt x="4795" y="4725"/>
                  </a:lnTo>
                  <a:lnTo>
                    <a:pt x="4806" y="4642"/>
                  </a:lnTo>
                  <a:lnTo>
                    <a:pt x="4883" y="4069"/>
                  </a:lnTo>
                  <a:lnTo>
                    <a:pt x="4894" y="3988"/>
                  </a:lnTo>
                  <a:lnTo>
                    <a:pt x="4973" y="3405"/>
                  </a:lnTo>
                  <a:lnTo>
                    <a:pt x="4985" y="3312"/>
                  </a:lnTo>
                  <a:lnTo>
                    <a:pt x="5039" y="2909"/>
                  </a:lnTo>
                  <a:lnTo>
                    <a:pt x="5061" y="2750"/>
                  </a:lnTo>
                  <a:lnTo>
                    <a:pt x="5074" y="2658"/>
                  </a:lnTo>
                  <a:lnTo>
                    <a:pt x="5149" y="2095"/>
                  </a:lnTo>
                  <a:lnTo>
                    <a:pt x="5162" y="2004"/>
                  </a:lnTo>
                  <a:lnTo>
                    <a:pt x="5238" y="1439"/>
                  </a:lnTo>
                  <a:lnTo>
                    <a:pt x="5250" y="1349"/>
                  </a:lnTo>
                  <a:lnTo>
                    <a:pt x="54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7" name="Google Shape;5937;p23"/>
            <p:cNvGrpSpPr/>
            <p:nvPr/>
          </p:nvGrpSpPr>
          <p:grpSpPr>
            <a:xfrm rot="647212">
              <a:off x="6875027" y="884388"/>
              <a:ext cx="578226" cy="613024"/>
              <a:chOff x="6283700" y="3178200"/>
              <a:chExt cx="369725" cy="392000"/>
            </a:xfrm>
          </p:grpSpPr>
          <p:sp>
            <p:nvSpPr>
              <p:cNvPr id="5938" name="Google Shape;5938;p23"/>
              <p:cNvSpPr/>
              <p:nvPr/>
            </p:nvSpPr>
            <p:spPr>
              <a:xfrm>
                <a:off x="6287300" y="3443150"/>
                <a:ext cx="11075" cy="6675"/>
              </a:xfrm>
              <a:custGeom>
                <a:rect b="b" l="l" r="r" t="t"/>
                <a:pathLst>
                  <a:path extrusionOk="0" h="267" w="443">
                    <a:moveTo>
                      <a:pt x="200" y="1"/>
                    </a:moveTo>
                    <a:cubicBezTo>
                      <a:pt x="125" y="1"/>
                      <a:pt x="49" y="35"/>
                      <a:pt x="1" y="110"/>
                    </a:cubicBezTo>
                    <a:lnTo>
                      <a:pt x="392" y="248"/>
                    </a:lnTo>
                    <a:lnTo>
                      <a:pt x="442" y="267"/>
                    </a:lnTo>
                    <a:cubicBezTo>
                      <a:pt x="442" y="245"/>
                      <a:pt x="442" y="220"/>
                      <a:pt x="439" y="198"/>
                    </a:cubicBezTo>
                    <a:cubicBezTo>
                      <a:pt x="415" y="72"/>
                      <a:pt x="308"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23"/>
              <p:cNvSpPr/>
              <p:nvPr/>
            </p:nvSpPr>
            <p:spPr>
              <a:xfrm>
                <a:off x="6313700" y="3437625"/>
                <a:ext cx="14525" cy="12125"/>
              </a:xfrm>
              <a:custGeom>
                <a:rect b="b" l="l" r="r" t="t"/>
                <a:pathLst>
                  <a:path extrusionOk="0" h="485" w="581">
                    <a:moveTo>
                      <a:pt x="315" y="1"/>
                    </a:moveTo>
                    <a:cubicBezTo>
                      <a:pt x="300" y="1"/>
                      <a:pt x="285" y="2"/>
                      <a:pt x="270" y="5"/>
                    </a:cubicBezTo>
                    <a:cubicBezTo>
                      <a:pt x="60" y="46"/>
                      <a:pt x="1" y="318"/>
                      <a:pt x="179" y="441"/>
                    </a:cubicBezTo>
                    <a:cubicBezTo>
                      <a:pt x="222" y="471"/>
                      <a:pt x="269" y="484"/>
                      <a:pt x="314" y="484"/>
                    </a:cubicBezTo>
                    <a:cubicBezTo>
                      <a:pt x="454" y="484"/>
                      <a:pt x="581" y="358"/>
                      <a:pt x="552" y="199"/>
                    </a:cubicBezTo>
                    <a:cubicBezTo>
                      <a:pt x="530" y="83"/>
                      <a:pt x="429"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23"/>
              <p:cNvSpPr/>
              <p:nvPr/>
            </p:nvSpPr>
            <p:spPr>
              <a:xfrm>
                <a:off x="6283700" y="3417675"/>
                <a:ext cx="9650" cy="8300"/>
              </a:xfrm>
              <a:custGeom>
                <a:rect b="b" l="l" r="r" t="t"/>
                <a:pathLst>
                  <a:path extrusionOk="0" h="332" w="386">
                    <a:moveTo>
                      <a:pt x="348" y="1"/>
                    </a:moveTo>
                    <a:lnTo>
                      <a:pt x="0" y="295"/>
                    </a:lnTo>
                    <a:cubicBezTo>
                      <a:pt x="38" y="319"/>
                      <a:pt x="82" y="331"/>
                      <a:pt x="125" y="331"/>
                    </a:cubicBezTo>
                    <a:cubicBezTo>
                      <a:pt x="140" y="331"/>
                      <a:pt x="155" y="330"/>
                      <a:pt x="170" y="327"/>
                    </a:cubicBezTo>
                    <a:cubicBezTo>
                      <a:pt x="301" y="302"/>
                      <a:pt x="386" y="176"/>
                      <a:pt x="364" y="48"/>
                    </a:cubicBezTo>
                    <a:cubicBezTo>
                      <a:pt x="361" y="32"/>
                      <a:pt x="355" y="16"/>
                      <a:pt x="3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23"/>
              <p:cNvSpPr/>
              <p:nvPr/>
            </p:nvSpPr>
            <p:spPr>
              <a:xfrm>
                <a:off x="6309400" y="3408425"/>
                <a:ext cx="14525" cy="12050"/>
              </a:xfrm>
              <a:custGeom>
                <a:rect b="b" l="l" r="r" t="t"/>
                <a:pathLst>
                  <a:path extrusionOk="0" h="482" w="581">
                    <a:moveTo>
                      <a:pt x="269" y="0"/>
                    </a:moveTo>
                    <a:cubicBezTo>
                      <a:pt x="129" y="0"/>
                      <a:pt x="1" y="127"/>
                      <a:pt x="32" y="286"/>
                    </a:cubicBezTo>
                    <a:cubicBezTo>
                      <a:pt x="54" y="400"/>
                      <a:pt x="154" y="482"/>
                      <a:pt x="266" y="482"/>
                    </a:cubicBezTo>
                    <a:cubicBezTo>
                      <a:pt x="281" y="482"/>
                      <a:pt x="296" y="480"/>
                      <a:pt x="311" y="477"/>
                    </a:cubicBezTo>
                    <a:cubicBezTo>
                      <a:pt x="524" y="437"/>
                      <a:pt x="580" y="164"/>
                      <a:pt x="401" y="42"/>
                    </a:cubicBezTo>
                    <a:cubicBezTo>
                      <a:pt x="359" y="13"/>
                      <a:pt x="313"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23"/>
              <p:cNvSpPr/>
              <p:nvPr/>
            </p:nvSpPr>
            <p:spPr>
              <a:xfrm>
                <a:off x="6349750" y="3461375"/>
                <a:ext cx="12875" cy="10625"/>
              </a:xfrm>
              <a:custGeom>
                <a:rect b="b" l="l" r="r" t="t"/>
                <a:pathLst>
                  <a:path extrusionOk="0" h="425" w="515">
                    <a:moveTo>
                      <a:pt x="264" y="0"/>
                    </a:moveTo>
                    <a:cubicBezTo>
                      <a:pt x="249" y="0"/>
                      <a:pt x="234" y="2"/>
                      <a:pt x="220" y="5"/>
                    </a:cubicBezTo>
                    <a:cubicBezTo>
                      <a:pt x="88" y="27"/>
                      <a:pt x="0" y="152"/>
                      <a:pt x="25" y="283"/>
                    </a:cubicBezTo>
                    <a:lnTo>
                      <a:pt x="420" y="425"/>
                    </a:lnTo>
                    <a:cubicBezTo>
                      <a:pt x="483" y="368"/>
                      <a:pt x="514" y="280"/>
                      <a:pt x="498" y="199"/>
                    </a:cubicBezTo>
                    <a:cubicBezTo>
                      <a:pt x="476" y="82"/>
                      <a:pt x="376" y="0"/>
                      <a:pt x="2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23"/>
              <p:cNvSpPr/>
              <p:nvPr/>
            </p:nvSpPr>
            <p:spPr>
              <a:xfrm>
                <a:off x="6342925" y="3432150"/>
                <a:ext cx="14525" cy="12100"/>
              </a:xfrm>
              <a:custGeom>
                <a:rect b="b" l="l" r="r" t="t"/>
                <a:pathLst>
                  <a:path extrusionOk="0" h="484" w="581">
                    <a:moveTo>
                      <a:pt x="315" y="0"/>
                    </a:moveTo>
                    <a:cubicBezTo>
                      <a:pt x="300" y="0"/>
                      <a:pt x="285" y="2"/>
                      <a:pt x="270" y="5"/>
                    </a:cubicBezTo>
                    <a:cubicBezTo>
                      <a:pt x="60" y="45"/>
                      <a:pt x="1" y="318"/>
                      <a:pt x="179" y="440"/>
                    </a:cubicBezTo>
                    <a:cubicBezTo>
                      <a:pt x="222" y="470"/>
                      <a:pt x="269" y="484"/>
                      <a:pt x="314" y="484"/>
                    </a:cubicBezTo>
                    <a:cubicBezTo>
                      <a:pt x="454" y="484"/>
                      <a:pt x="581" y="357"/>
                      <a:pt x="552" y="199"/>
                    </a:cubicBezTo>
                    <a:cubicBezTo>
                      <a:pt x="530" y="82"/>
                      <a:pt x="429" y="0"/>
                      <a:pt x="3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23"/>
              <p:cNvSpPr/>
              <p:nvPr/>
            </p:nvSpPr>
            <p:spPr>
              <a:xfrm>
                <a:off x="6338625" y="3402925"/>
                <a:ext cx="14500" cy="12075"/>
              </a:xfrm>
              <a:custGeom>
                <a:rect b="b" l="l" r="r" t="t"/>
                <a:pathLst>
                  <a:path extrusionOk="0" h="483" w="580">
                    <a:moveTo>
                      <a:pt x="270" y="1"/>
                    </a:moveTo>
                    <a:cubicBezTo>
                      <a:pt x="128" y="1"/>
                      <a:pt x="1" y="128"/>
                      <a:pt x="32" y="287"/>
                    </a:cubicBezTo>
                    <a:cubicBezTo>
                      <a:pt x="54" y="400"/>
                      <a:pt x="154" y="482"/>
                      <a:pt x="266" y="482"/>
                    </a:cubicBezTo>
                    <a:cubicBezTo>
                      <a:pt x="281" y="482"/>
                      <a:pt x="296" y="481"/>
                      <a:pt x="310" y="478"/>
                    </a:cubicBezTo>
                    <a:cubicBezTo>
                      <a:pt x="524" y="437"/>
                      <a:pt x="580" y="165"/>
                      <a:pt x="404" y="42"/>
                    </a:cubicBezTo>
                    <a:cubicBezTo>
                      <a:pt x="361" y="14"/>
                      <a:pt x="315" y="1"/>
                      <a:pt x="2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23"/>
              <p:cNvSpPr/>
              <p:nvPr/>
            </p:nvSpPr>
            <p:spPr>
              <a:xfrm>
                <a:off x="6334300" y="3374675"/>
                <a:ext cx="13350" cy="11100"/>
              </a:xfrm>
              <a:custGeom>
                <a:rect b="b" l="l" r="r" t="t"/>
                <a:pathLst>
                  <a:path extrusionOk="0" h="444" w="534">
                    <a:moveTo>
                      <a:pt x="352" y="0"/>
                    </a:moveTo>
                    <a:lnTo>
                      <a:pt x="1" y="298"/>
                    </a:lnTo>
                    <a:cubicBezTo>
                      <a:pt x="39" y="387"/>
                      <a:pt x="125" y="444"/>
                      <a:pt x="219" y="444"/>
                    </a:cubicBezTo>
                    <a:cubicBezTo>
                      <a:pt x="234" y="444"/>
                      <a:pt x="249" y="442"/>
                      <a:pt x="264" y="439"/>
                    </a:cubicBezTo>
                    <a:cubicBezTo>
                      <a:pt x="477" y="398"/>
                      <a:pt x="534" y="119"/>
                      <a:pt x="3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23"/>
              <p:cNvSpPr/>
              <p:nvPr/>
            </p:nvSpPr>
            <p:spPr>
              <a:xfrm>
                <a:off x="6377700" y="3455875"/>
                <a:ext cx="14525" cy="12125"/>
              </a:xfrm>
              <a:custGeom>
                <a:rect b="b" l="l" r="r" t="t"/>
                <a:pathLst>
                  <a:path extrusionOk="0" h="485" w="581">
                    <a:moveTo>
                      <a:pt x="313" y="1"/>
                    </a:moveTo>
                    <a:cubicBezTo>
                      <a:pt x="298" y="1"/>
                      <a:pt x="283" y="2"/>
                      <a:pt x="267" y="5"/>
                    </a:cubicBezTo>
                    <a:cubicBezTo>
                      <a:pt x="57" y="46"/>
                      <a:pt x="1" y="319"/>
                      <a:pt x="176" y="441"/>
                    </a:cubicBezTo>
                    <a:cubicBezTo>
                      <a:pt x="220" y="471"/>
                      <a:pt x="267" y="484"/>
                      <a:pt x="313" y="484"/>
                    </a:cubicBezTo>
                    <a:cubicBezTo>
                      <a:pt x="454" y="484"/>
                      <a:pt x="580" y="357"/>
                      <a:pt x="549" y="196"/>
                    </a:cubicBezTo>
                    <a:cubicBezTo>
                      <a:pt x="527" y="83"/>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23"/>
              <p:cNvSpPr/>
              <p:nvPr/>
            </p:nvSpPr>
            <p:spPr>
              <a:xfrm>
                <a:off x="6372225" y="3426675"/>
                <a:ext cx="14450" cy="12100"/>
              </a:xfrm>
              <a:custGeom>
                <a:rect b="b" l="l" r="r" t="t"/>
                <a:pathLst>
                  <a:path extrusionOk="0" h="484" w="578">
                    <a:moveTo>
                      <a:pt x="312" y="0"/>
                    </a:moveTo>
                    <a:cubicBezTo>
                      <a:pt x="297" y="0"/>
                      <a:pt x="282" y="1"/>
                      <a:pt x="267" y="4"/>
                    </a:cubicBezTo>
                    <a:cubicBezTo>
                      <a:pt x="57" y="45"/>
                      <a:pt x="1" y="318"/>
                      <a:pt x="176" y="440"/>
                    </a:cubicBezTo>
                    <a:cubicBezTo>
                      <a:pt x="219" y="470"/>
                      <a:pt x="266" y="483"/>
                      <a:pt x="311" y="483"/>
                    </a:cubicBezTo>
                    <a:cubicBezTo>
                      <a:pt x="450" y="483"/>
                      <a:pt x="577" y="356"/>
                      <a:pt x="549" y="195"/>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23"/>
              <p:cNvSpPr/>
              <p:nvPr/>
            </p:nvSpPr>
            <p:spPr>
              <a:xfrm>
                <a:off x="6366750" y="3397450"/>
                <a:ext cx="14450" cy="12075"/>
              </a:xfrm>
              <a:custGeom>
                <a:rect b="b" l="l" r="r" t="t"/>
                <a:pathLst>
                  <a:path extrusionOk="0" h="483" w="578">
                    <a:moveTo>
                      <a:pt x="312" y="0"/>
                    </a:moveTo>
                    <a:cubicBezTo>
                      <a:pt x="297" y="0"/>
                      <a:pt x="282" y="1"/>
                      <a:pt x="267" y="4"/>
                    </a:cubicBezTo>
                    <a:cubicBezTo>
                      <a:pt x="57" y="45"/>
                      <a:pt x="0" y="318"/>
                      <a:pt x="176" y="440"/>
                    </a:cubicBezTo>
                    <a:cubicBezTo>
                      <a:pt x="219" y="469"/>
                      <a:pt x="265" y="482"/>
                      <a:pt x="310" y="482"/>
                    </a:cubicBezTo>
                    <a:cubicBezTo>
                      <a:pt x="450" y="482"/>
                      <a:pt x="577" y="357"/>
                      <a:pt x="549" y="196"/>
                    </a:cubicBezTo>
                    <a:cubicBezTo>
                      <a:pt x="526"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23"/>
              <p:cNvSpPr/>
              <p:nvPr/>
            </p:nvSpPr>
            <p:spPr>
              <a:xfrm>
                <a:off x="6362375" y="3368225"/>
                <a:ext cx="14500" cy="12050"/>
              </a:xfrm>
              <a:custGeom>
                <a:rect b="b" l="l" r="r" t="t"/>
                <a:pathLst>
                  <a:path extrusionOk="0" h="482" w="580">
                    <a:moveTo>
                      <a:pt x="268" y="0"/>
                    </a:moveTo>
                    <a:cubicBezTo>
                      <a:pt x="127" y="0"/>
                      <a:pt x="0" y="125"/>
                      <a:pt x="31" y="287"/>
                    </a:cubicBezTo>
                    <a:cubicBezTo>
                      <a:pt x="53" y="400"/>
                      <a:pt x="154" y="482"/>
                      <a:pt x="266" y="482"/>
                    </a:cubicBezTo>
                    <a:cubicBezTo>
                      <a:pt x="280" y="482"/>
                      <a:pt x="295" y="481"/>
                      <a:pt x="310" y="478"/>
                    </a:cubicBezTo>
                    <a:cubicBezTo>
                      <a:pt x="523" y="437"/>
                      <a:pt x="580" y="164"/>
                      <a:pt x="404" y="42"/>
                    </a:cubicBezTo>
                    <a:cubicBezTo>
                      <a:pt x="360" y="13"/>
                      <a:pt x="314"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23"/>
              <p:cNvSpPr/>
              <p:nvPr/>
            </p:nvSpPr>
            <p:spPr>
              <a:xfrm>
                <a:off x="6412425" y="3479625"/>
                <a:ext cx="14500" cy="12100"/>
              </a:xfrm>
              <a:custGeom>
                <a:rect b="b" l="l" r="r" t="t"/>
                <a:pathLst>
                  <a:path extrusionOk="0" h="484" w="580">
                    <a:moveTo>
                      <a:pt x="312" y="0"/>
                    </a:moveTo>
                    <a:cubicBezTo>
                      <a:pt x="297" y="0"/>
                      <a:pt x="282" y="2"/>
                      <a:pt x="267" y="5"/>
                    </a:cubicBezTo>
                    <a:cubicBezTo>
                      <a:pt x="57" y="45"/>
                      <a:pt x="0" y="318"/>
                      <a:pt x="176" y="440"/>
                    </a:cubicBezTo>
                    <a:cubicBezTo>
                      <a:pt x="220" y="470"/>
                      <a:pt x="267" y="484"/>
                      <a:pt x="312" y="484"/>
                    </a:cubicBezTo>
                    <a:cubicBezTo>
                      <a:pt x="453" y="484"/>
                      <a:pt x="579" y="357"/>
                      <a:pt x="549" y="196"/>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23"/>
              <p:cNvSpPr/>
              <p:nvPr/>
            </p:nvSpPr>
            <p:spPr>
              <a:xfrm>
                <a:off x="6408050" y="3450400"/>
                <a:ext cx="14500" cy="12075"/>
              </a:xfrm>
              <a:custGeom>
                <a:rect b="b" l="l" r="r" t="t"/>
                <a:pathLst>
                  <a:path extrusionOk="0" h="483" w="580">
                    <a:moveTo>
                      <a:pt x="269" y="1"/>
                    </a:moveTo>
                    <a:cubicBezTo>
                      <a:pt x="128" y="1"/>
                      <a:pt x="0" y="128"/>
                      <a:pt x="31" y="287"/>
                    </a:cubicBezTo>
                    <a:cubicBezTo>
                      <a:pt x="53" y="401"/>
                      <a:pt x="154" y="482"/>
                      <a:pt x="268" y="482"/>
                    </a:cubicBezTo>
                    <a:cubicBezTo>
                      <a:pt x="283" y="482"/>
                      <a:pt x="298" y="481"/>
                      <a:pt x="313" y="478"/>
                    </a:cubicBezTo>
                    <a:cubicBezTo>
                      <a:pt x="523" y="437"/>
                      <a:pt x="580" y="165"/>
                      <a:pt x="404" y="42"/>
                    </a:cubicBezTo>
                    <a:cubicBezTo>
                      <a:pt x="361" y="14"/>
                      <a:pt x="314"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23"/>
              <p:cNvSpPr/>
              <p:nvPr/>
            </p:nvSpPr>
            <p:spPr>
              <a:xfrm>
                <a:off x="6401450" y="3421175"/>
                <a:ext cx="14450" cy="12075"/>
              </a:xfrm>
              <a:custGeom>
                <a:rect b="b" l="l" r="r" t="t"/>
                <a:pathLst>
                  <a:path extrusionOk="0" h="483" w="578">
                    <a:moveTo>
                      <a:pt x="312" y="1"/>
                    </a:moveTo>
                    <a:cubicBezTo>
                      <a:pt x="297" y="1"/>
                      <a:pt x="282" y="2"/>
                      <a:pt x="267" y="5"/>
                    </a:cubicBezTo>
                    <a:cubicBezTo>
                      <a:pt x="57" y="46"/>
                      <a:pt x="1" y="318"/>
                      <a:pt x="176" y="441"/>
                    </a:cubicBezTo>
                    <a:cubicBezTo>
                      <a:pt x="219" y="470"/>
                      <a:pt x="265" y="483"/>
                      <a:pt x="310" y="483"/>
                    </a:cubicBezTo>
                    <a:cubicBezTo>
                      <a:pt x="450" y="483"/>
                      <a:pt x="577" y="357"/>
                      <a:pt x="549" y="196"/>
                    </a:cubicBezTo>
                    <a:cubicBezTo>
                      <a:pt x="527" y="82"/>
                      <a:pt x="426" y="1"/>
                      <a:pt x="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23"/>
              <p:cNvSpPr/>
              <p:nvPr/>
            </p:nvSpPr>
            <p:spPr>
              <a:xfrm>
                <a:off x="6395975" y="3391950"/>
                <a:ext cx="14450" cy="12075"/>
              </a:xfrm>
              <a:custGeom>
                <a:rect b="b" l="l" r="r" t="t"/>
                <a:pathLst>
                  <a:path extrusionOk="0" h="483" w="578">
                    <a:moveTo>
                      <a:pt x="312" y="1"/>
                    </a:moveTo>
                    <a:cubicBezTo>
                      <a:pt x="297" y="1"/>
                      <a:pt x="282" y="2"/>
                      <a:pt x="267" y="5"/>
                    </a:cubicBezTo>
                    <a:cubicBezTo>
                      <a:pt x="57" y="46"/>
                      <a:pt x="0" y="318"/>
                      <a:pt x="176" y="441"/>
                    </a:cubicBezTo>
                    <a:cubicBezTo>
                      <a:pt x="218" y="470"/>
                      <a:pt x="265" y="483"/>
                      <a:pt x="310" y="483"/>
                    </a:cubicBezTo>
                    <a:cubicBezTo>
                      <a:pt x="450" y="483"/>
                      <a:pt x="577" y="357"/>
                      <a:pt x="549" y="196"/>
                    </a:cubicBezTo>
                    <a:cubicBezTo>
                      <a:pt x="526" y="83"/>
                      <a:pt x="426" y="1"/>
                      <a:pt x="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23"/>
              <p:cNvSpPr/>
              <p:nvPr/>
            </p:nvSpPr>
            <p:spPr>
              <a:xfrm>
                <a:off x="6391600" y="3362700"/>
                <a:ext cx="14500" cy="12100"/>
              </a:xfrm>
              <a:custGeom>
                <a:rect b="b" l="l" r="r" t="t"/>
                <a:pathLst>
                  <a:path extrusionOk="0" h="484" w="580">
                    <a:moveTo>
                      <a:pt x="267" y="0"/>
                    </a:moveTo>
                    <a:cubicBezTo>
                      <a:pt x="127" y="0"/>
                      <a:pt x="0" y="127"/>
                      <a:pt x="31" y="288"/>
                    </a:cubicBezTo>
                    <a:cubicBezTo>
                      <a:pt x="53" y="402"/>
                      <a:pt x="154" y="484"/>
                      <a:pt x="266" y="484"/>
                    </a:cubicBezTo>
                    <a:cubicBezTo>
                      <a:pt x="280" y="484"/>
                      <a:pt x="295" y="482"/>
                      <a:pt x="310" y="479"/>
                    </a:cubicBezTo>
                    <a:cubicBezTo>
                      <a:pt x="523" y="439"/>
                      <a:pt x="579" y="166"/>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23"/>
              <p:cNvSpPr/>
              <p:nvPr/>
            </p:nvSpPr>
            <p:spPr>
              <a:xfrm>
                <a:off x="6386650" y="3333500"/>
                <a:ext cx="13900" cy="12075"/>
              </a:xfrm>
              <a:custGeom>
                <a:rect b="b" l="l" r="r" t="t"/>
                <a:pathLst>
                  <a:path extrusionOk="0" h="483" w="556">
                    <a:moveTo>
                      <a:pt x="248" y="1"/>
                    </a:moveTo>
                    <a:cubicBezTo>
                      <a:pt x="233" y="1"/>
                      <a:pt x="217" y="2"/>
                      <a:pt x="201" y="5"/>
                    </a:cubicBezTo>
                    <a:cubicBezTo>
                      <a:pt x="198" y="5"/>
                      <a:pt x="195" y="5"/>
                      <a:pt x="191" y="8"/>
                    </a:cubicBezTo>
                    <a:lnTo>
                      <a:pt x="22" y="149"/>
                    </a:lnTo>
                    <a:cubicBezTo>
                      <a:pt x="7" y="193"/>
                      <a:pt x="0" y="240"/>
                      <a:pt x="10" y="287"/>
                    </a:cubicBezTo>
                    <a:cubicBezTo>
                      <a:pt x="32" y="412"/>
                      <a:pt x="138" y="482"/>
                      <a:pt x="247" y="482"/>
                    </a:cubicBezTo>
                    <a:cubicBezTo>
                      <a:pt x="321" y="482"/>
                      <a:pt x="396" y="449"/>
                      <a:pt x="445" y="378"/>
                    </a:cubicBezTo>
                    <a:cubicBezTo>
                      <a:pt x="555" y="213"/>
                      <a:pt x="433" y="1"/>
                      <a:pt x="2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23"/>
              <p:cNvSpPr/>
              <p:nvPr/>
            </p:nvSpPr>
            <p:spPr>
              <a:xfrm>
                <a:off x="6451350" y="3503375"/>
                <a:ext cx="9425" cy="4575"/>
              </a:xfrm>
              <a:custGeom>
                <a:rect b="b" l="l" r="r" t="t"/>
                <a:pathLst>
                  <a:path extrusionOk="0" h="183" w="377">
                    <a:moveTo>
                      <a:pt x="141" y="1"/>
                    </a:moveTo>
                    <a:cubicBezTo>
                      <a:pt x="127" y="1"/>
                      <a:pt x="112" y="2"/>
                      <a:pt x="98" y="4"/>
                    </a:cubicBezTo>
                    <a:cubicBezTo>
                      <a:pt x="63" y="11"/>
                      <a:pt x="29" y="26"/>
                      <a:pt x="1" y="48"/>
                    </a:cubicBezTo>
                    <a:lnTo>
                      <a:pt x="377" y="183"/>
                    </a:lnTo>
                    <a:cubicBezTo>
                      <a:pt x="349" y="72"/>
                      <a:pt x="250" y="1"/>
                      <a:pt x="1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23"/>
              <p:cNvSpPr/>
              <p:nvPr/>
            </p:nvSpPr>
            <p:spPr>
              <a:xfrm>
                <a:off x="6441650" y="3474150"/>
                <a:ext cx="14500" cy="12075"/>
              </a:xfrm>
              <a:custGeom>
                <a:rect b="b" l="l" r="r" t="t"/>
                <a:pathLst>
                  <a:path extrusionOk="0" h="483" w="580">
                    <a:moveTo>
                      <a:pt x="312" y="0"/>
                    </a:moveTo>
                    <a:cubicBezTo>
                      <a:pt x="297" y="0"/>
                      <a:pt x="282" y="1"/>
                      <a:pt x="267" y="4"/>
                    </a:cubicBezTo>
                    <a:cubicBezTo>
                      <a:pt x="57" y="45"/>
                      <a:pt x="0" y="318"/>
                      <a:pt x="176" y="440"/>
                    </a:cubicBezTo>
                    <a:cubicBezTo>
                      <a:pt x="219" y="469"/>
                      <a:pt x="266" y="482"/>
                      <a:pt x="312" y="482"/>
                    </a:cubicBezTo>
                    <a:cubicBezTo>
                      <a:pt x="452" y="482"/>
                      <a:pt x="579" y="357"/>
                      <a:pt x="549" y="196"/>
                    </a:cubicBezTo>
                    <a:cubicBezTo>
                      <a:pt x="526"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23"/>
              <p:cNvSpPr/>
              <p:nvPr/>
            </p:nvSpPr>
            <p:spPr>
              <a:xfrm>
                <a:off x="6437275" y="3444925"/>
                <a:ext cx="14500" cy="12050"/>
              </a:xfrm>
              <a:custGeom>
                <a:rect b="b" l="l" r="r" t="t"/>
                <a:pathLst>
                  <a:path extrusionOk="0" h="482" w="580">
                    <a:moveTo>
                      <a:pt x="269" y="0"/>
                    </a:moveTo>
                    <a:cubicBezTo>
                      <a:pt x="128" y="0"/>
                      <a:pt x="0" y="127"/>
                      <a:pt x="31" y="287"/>
                    </a:cubicBezTo>
                    <a:cubicBezTo>
                      <a:pt x="53" y="400"/>
                      <a:pt x="154" y="482"/>
                      <a:pt x="268" y="482"/>
                    </a:cubicBezTo>
                    <a:cubicBezTo>
                      <a:pt x="283" y="482"/>
                      <a:pt x="298" y="481"/>
                      <a:pt x="313" y="478"/>
                    </a:cubicBezTo>
                    <a:cubicBezTo>
                      <a:pt x="523" y="437"/>
                      <a:pt x="579" y="164"/>
                      <a:pt x="404" y="42"/>
                    </a:cubicBezTo>
                    <a:cubicBezTo>
                      <a:pt x="361" y="13"/>
                      <a:pt x="314"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23"/>
              <p:cNvSpPr/>
              <p:nvPr/>
            </p:nvSpPr>
            <p:spPr>
              <a:xfrm>
                <a:off x="6431775" y="3415650"/>
                <a:ext cx="14525" cy="12125"/>
              </a:xfrm>
              <a:custGeom>
                <a:rect b="b" l="l" r="r" t="t"/>
                <a:pathLst>
                  <a:path extrusionOk="0" h="485" w="581">
                    <a:moveTo>
                      <a:pt x="268" y="1"/>
                    </a:moveTo>
                    <a:cubicBezTo>
                      <a:pt x="127" y="1"/>
                      <a:pt x="1" y="128"/>
                      <a:pt x="32" y="289"/>
                    </a:cubicBezTo>
                    <a:cubicBezTo>
                      <a:pt x="54" y="402"/>
                      <a:pt x="154" y="484"/>
                      <a:pt x="269" y="484"/>
                    </a:cubicBezTo>
                    <a:cubicBezTo>
                      <a:pt x="283" y="484"/>
                      <a:pt x="299" y="483"/>
                      <a:pt x="314" y="480"/>
                    </a:cubicBezTo>
                    <a:cubicBezTo>
                      <a:pt x="524" y="439"/>
                      <a:pt x="580" y="166"/>
                      <a:pt x="405" y="44"/>
                    </a:cubicBezTo>
                    <a:cubicBezTo>
                      <a:pt x="361" y="14"/>
                      <a:pt x="314"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23"/>
              <p:cNvSpPr/>
              <p:nvPr/>
            </p:nvSpPr>
            <p:spPr>
              <a:xfrm>
                <a:off x="6425200" y="3386475"/>
                <a:ext cx="14450" cy="12050"/>
              </a:xfrm>
              <a:custGeom>
                <a:rect b="b" l="l" r="r" t="t"/>
                <a:pathLst>
                  <a:path extrusionOk="0" h="482" w="578">
                    <a:moveTo>
                      <a:pt x="312" y="0"/>
                    </a:moveTo>
                    <a:cubicBezTo>
                      <a:pt x="297" y="0"/>
                      <a:pt x="282" y="2"/>
                      <a:pt x="266" y="5"/>
                    </a:cubicBezTo>
                    <a:cubicBezTo>
                      <a:pt x="56" y="45"/>
                      <a:pt x="0" y="318"/>
                      <a:pt x="176" y="440"/>
                    </a:cubicBezTo>
                    <a:cubicBezTo>
                      <a:pt x="218" y="469"/>
                      <a:pt x="264" y="482"/>
                      <a:pt x="308" y="482"/>
                    </a:cubicBezTo>
                    <a:cubicBezTo>
                      <a:pt x="449" y="482"/>
                      <a:pt x="577" y="355"/>
                      <a:pt x="548" y="196"/>
                    </a:cubicBezTo>
                    <a:cubicBezTo>
                      <a:pt x="526"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23"/>
              <p:cNvSpPr/>
              <p:nvPr/>
            </p:nvSpPr>
            <p:spPr>
              <a:xfrm>
                <a:off x="6419700" y="3357250"/>
                <a:ext cx="14450" cy="12050"/>
              </a:xfrm>
              <a:custGeom>
                <a:rect b="b" l="l" r="r" t="t"/>
                <a:pathLst>
                  <a:path extrusionOk="0" h="482" w="578">
                    <a:moveTo>
                      <a:pt x="312" y="0"/>
                    </a:moveTo>
                    <a:cubicBezTo>
                      <a:pt x="297" y="0"/>
                      <a:pt x="282" y="2"/>
                      <a:pt x="267" y="5"/>
                    </a:cubicBezTo>
                    <a:cubicBezTo>
                      <a:pt x="57" y="45"/>
                      <a:pt x="1" y="318"/>
                      <a:pt x="176" y="440"/>
                    </a:cubicBezTo>
                    <a:cubicBezTo>
                      <a:pt x="219" y="469"/>
                      <a:pt x="264" y="482"/>
                      <a:pt x="309" y="482"/>
                    </a:cubicBezTo>
                    <a:cubicBezTo>
                      <a:pt x="449" y="482"/>
                      <a:pt x="578" y="355"/>
                      <a:pt x="549" y="196"/>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23"/>
              <p:cNvSpPr/>
              <p:nvPr/>
            </p:nvSpPr>
            <p:spPr>
              <a:xfrm>
                <a:off x="6415325" y="3328000"/>
                <a:ext cx="14500" cy="12100"/>
              </a:xfrm>
              <a:custGeom>
                <a:rect b="b" l="l" r="r" t="t"/>
                <a:pathLst>
                  <a:path extrusionOk="0" h="484" w="580">
                    <a:moveTo>
                      <a:pt x="268" y="0"/>
                    </a:moveTo>
                    <a:cubicBezTo>
                      <a:pt x="127" y="0"/>
                      <a:pt x="1" y="127"/>
                      <a:pt x="32" y="288"/>
                    </a:cubicBezTo>
                    <a:cubicBezTo>
                      <a:pt x="54" y="402"/>
                      <a:pt x="154" y="483"/>
                      <a:pt x="266" y="483"/>
                    </a:cubicBezTo>
                    <a:cubicBezTo>
                      <a:pt x="281" y="483"/>
                      <a:pt x="296" y="482"/>
                      <a:pt x="310" y="479"/>
                    </a:cubicBezTo>
                    <a:cubicBezTo>
                      <a:pt x="524" y="438"/>
                      <a:pt x="580" y="166"/>
                      <a:pt x="404" y="43"/>
                    </a:cubicBezTo>
                    <a:cubicBezTo>
                      <a:pt x="361" y="13"/>
                      <a:pt x="314"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23"/>
              <p:cNvSpPr/>
              <p:nvPr/>
            </p:nvSpPr>
            <p:spPr>
              <a:xfrm>
                <a:off x="6419000" y="3308150"/>
                <a:ext cx="2525" cy="2150"/>
              </a:xfrm>
              <a:custGeom>
                <a:rect b="b" l="l" r="r" t="t"/>
                <a:pathLst>
                  <a:path extrusionOk="0" h="86" w="101">
                    <a:moveTo>
                      <a:pt x="101" y="1"/>
                    </a:moveTo>
                    <a:lnTo>
                      <a:pt x="1" y="85"/>
                    </a:lnTo>
                    <a:cubicBezTo>
                      <a:pt x="41" y="67"/>
                      <a:pt x="76" y="38"/>
                      <a:pt x="1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23"/>
              <p:cNvSpPr/>
              <p:nvPr/>
            </p:nvSpPr>
            <p:spPr>
              <a:xfrm>
                <a:off x="6476350" y="3497875"/>
                <a:ext cx="14500" cy="12075"/>
              </a:xfrm>
              <a:custGeom>
                <a:rect b="b" l="l" r="r" t="t"/>
                <a:pathLst>
                  <a:path extrusionOk="0" h="483" w="580">
                    <a:moveTo>
                      <a:pt x="312" y="1"/>
                    </a:moveTo>
                    <a:cubicBezTo>
                      <a:pt x="297" y="1"/>
                      <a:pt x="282" y="2"/>
                      <a:pt x="267" y="5"/>
                    </a:cubicBezTo>
                    <a:cubicBezTo>
                      <a:pt x="57" y="46"/>
                      <a:pt x="0" y="318"/>
                      <a:pt x="176" y="441"/>
                    </a:cubicBezTo>
                    <a:cubicBezTo>
                      <a:pt x="219" y="470"/>
                      <a:pt x="266" y="483"/>
                      <a:pt x="312" y="483"/>
                    </a:cubicBezTo>
                    <a:cubicBezTo>
                      <a:pt x="453" y="483"/>
                      <a:pt x="580" y="357"/>
                      <a:pt x="549" y="196"/>
                    </a:cubicBezTo>
                    <a:cubicBezTo>
                      <a:pt x="527" y="82"/>
                      <a:pt x="426" y="1"/>
                      <a:pt x="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23"/>
              <p:cNvSpPr/>
              <p:nvPr/>
            </p:nvSpPr>
            <p:spPr>
              <a:xfrm>
                <a:off x="6471975" y="3468650"/>
                <a:ext cx="14500" cy="12075"/>
              </a:xfrm>
              <a:custGeom>
                <a:rect b="b" l="l" r="r" t="t"/>
                <a:pathLst>
                  <a:path extrusionOk="0" h="483" w="580">
                    <a:moveTo>
                      <a:pt x="268" y="1"/>
                    </a:moveTo>
                    <a:cubicBezTo>
                      <a:pt x="127" y="1"/>
                      <a:pt x="0" y="126"/>
                      <a:pt x="31" y="287"/>
                    </a:cubicBezTo>
                    <a:cubicBezTo>
                      <a:pt x="53" y="401"/>
                      <a:pt x="154" y="483"/>
                      <a:pt x="268" y="483"/>
                    </a:cubicBezTo>
                    <a:cubicBezTo>
                      <a:pt x="283" y="483"/>
                      <a:pt x="298" y="481"/>
                      <a:pt x="313" y="478"/>
                    </a:cubicBezTo>
                    <a:cubicBezTo>
                      <a:pt x="523" y="437"/>
                      <a:pt x="580" y="165"/>
                      <a:pt x="404" y="43"/>
                    </a:cubicBezTo>
                    <a:cubicBezTo>
                      <a:pt x="361" y="14"/>
                      <a:pt x="314"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23"/>
              <p:cNvSpPr/>
              <p:nvPr/>
            </p:nvSpPr>
            <p:spPr>
              <a:xfrm>
                <a:off x="6466500" y="3439400"/>
                <a:ext cx="14500" cy="12100"/>
              </a:xfrm>
              <a:custGeom>
                <a:rect b="b" l="l" r="r" t="t"/>
                <a:pathLst>
                  <a:path extrusionOk="0" h="484" w="580">
                    <a:moveTo>
                      <a:pt x="267" y="0"/>
                    </a:moveTo>
                    <a:cubicBezTo>
                      <a:pt x="127" y="0"/>
                      <a:pt x="0" y="127"/>
                      <a:pt x="31" y="288"/>
                    </a:cubicBezTo>
                    <a:cubicBezTo>
                      <a:pt x="53" y="402"/>
                      <a:pt x="154" y="484"/>
                      <a:pt x="268" y="484"/>
                    </a:cubicBezTo>
                    <a:cubicBezTo>
                      <a:pt x="283" y="484"/>
                      <a:pt x="298" y="482"/>
                      <a:pt x="313" y="479"/>
                    </a:cubicBezTo>
                    <a:cubicBezTo>
                      <a:pt x="523" y="439"/>
                      <a:pt x="579" y="166"/>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23"/>
              <p:cNvSpPr/>
              <p:nvPr/>
            </p:nvSpPr>
            <p:spPr>
              <a:xfrm>
                <a:off x="6461000" y="3410175"/>
                <a:ext cx="14500" cy="12100"/>
              </a:xfrm>
              <a:custGeom>
                <a:rect b="b" l="l" r="r" t="t"/>
                <a:pathLst>
                  <a:path extrusionOk="0" h="484" w="580">
                    <a:moveTo>
                      <a:pt x="268" y="0"/>
                    </a:moveTo>
                    <a:cubicBezTo>
                      <a:pt x="127" y="0"/>
                      <a:pt x="1" y="127"/>
                      <a:pt x="32" y="288"/>
                    </a:cubicBezTo>
                    <a:cubicBezTo>
                      <a:pt x="54" y="402"/>
                      <a:pt x="154" y="484"/>
                      <a:pt x="268" y="484"/>
                    </a:cubicBezTo>
                    <a:cubicBezTo>
                      <a:pt x="283" y="484"/>
                      <a:pt x="298" y="482"/>
                      <a:pt x="314" y="479"/>
                    </a:cubicBezTo>
                    <a:cubicBezTo>
                      <a:pt x="524" y="439"/>
                      <a:pt x="580" y="166"/>
                      <a:pt x="404" y="44"/>
                    </a:cubicBezTo>
                    <a:cubicBezTo>
                      <a:pt x="361" y="14"/>
                      <a:pt x="314"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23"/>
              <p:cNvSpPr/>
              <p:nvPr/>
            </p:nvSpPr>
            <p:spPr>
              <a:xfrm>
                <a:off x="6454400" y="3381000"/>
                <a:ext cx="14450" cy="12050"/>
              </a:xfrm>
              <a:custGeom>
                <a:rect b="b" l="l" r="r" t="t"/>
                <a:pathLst>
                  <a:path extrusionOk="0" h="482" w="578">
                    <a:moveTo>
                      <a:pt x="313" y="0"/>
                    </a:moveTo>
                    <a:cubicBezTo>
                      <a:pt x="298" y="0"/>
                      <a:pt x="283" y="1"/>
                      <a:pt x="267" y="4"/>
                    </a:cubicBezTo>
                    <a:cubicBezTo>
                      <a:pt x="57" y="45"/>
                      <a:pt x="1" y="318"/>
                      <a:pt x="176" y="440"/>
                    </a:cubicBezTo>
                    <a:cubicBezTo>
                      <a:pt x="220" y="469"/>
                      <a:pt x="266" y="482"/>
                      <a:pt x="311" y="482"/>
                    </a:cubicBezTo>
                    <a:cubicBezTo>
                      <a:pt x="451" y="482"/>
                      <a:pt x="578" y="355"/>
                      <a:pt x="549" y="195"/>
                    </a:cubicBezTo>
                    <a:cubicBezTo>
                      <a:pt x="527" y="82"/>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23"/>
              <p:cNvSpPr/>
              <p:nvPr/>
            </p:nvSpPr>
            <p:spPr>
              <a:xfrm>
                <a:off x="6448925" y="3351750"/>
                <a:ext cx="14450" cy="12075"/>
              </a:xfrm>
              <a:custGeom>
                <a:rect b="b" l="l" r="r" t="t"/>
                <a:pathLst>
                  <a:path extrusionOk="0" h="483" w="578">
                    <a:moveTo>
                      <a:pt x="313" y="1"/>
                    </a:moveTo>
                    <a:cubicBezTo>
                      <a:pt x="298" y="1"/>
                      <a:pt x="283" y="2"/>
                      <a:pt x="267" y="5"/>
                    </a:cubicBezTo>
                    <a:cubicBezTo>
                      <a:pt x="57" y="46"/>
                      <a:pt x="1" y="319"/>
                      <a:pt x="176" y="441"/>
                    </a:cubicBezTo>
                    <a:cubicBezTo>
                      <a:pt x="219" y="470"/>
                      <a:pt x="264" y="483"/>
                      <a:pt x="309" y="483"/>
                    </a:cubicBezTo>
                    <a:cubicBezTo>
                      <a:pt x="449" y="483"/>
                      <a:pt x="578" y="356"/>
                      <a:pt x="549" y="197"/>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23"/>
              <p:cNvSpPr/>
              <p:nvPr/>
            </p:nvSpPr>
            <p:spPr>
              <a:xfrm>
                <a:off x="6443450" y="3322550"/>
                <a:ext cx="14450" cy="12050"/>
              </a:xfrm>
              <a:custGeom>
                <a:rect b="b" l="l" r="r" t="t"/>
                <a:pathLst>
                  <a:path extrusionOk="0" h="482" w="578">
                    <a:moveTo>
                      <a:pt x="313" y="0"/>
                    </a:moveTo>
                    <a:cubicBezTo>
                      <a:pt x="298" y="0"/>
                      <a:pt x="282" y="2"/>
                      <a:pt x="267" y="4"/>
                    </a:cubicBezTo>
                    <a:cubicBezTo>
                      <a:pt x="57" y="42"/>
                      <a:pt x="0" y="318"/>
                      <a:pt x="176" y="440"/>
                    </a:cubicBezTo>
                    <a:cubicBezTo>
                      <a:pt x="218" y="469"/>
                      <a:pt x="264" y="482"/>
                      <a:pt x="309" y="482"/>
                    </a:cubicBezTo>
                    <a:cubicBezTo>
                      <a:pt x="449" y="482"/>
                      <a:pt x="577"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23"/>
              <p:cNvSpPr/>
              <p:nvPr/>
            </p:nvSpPr>
            <p:spPr>
              <a:xfrm>
                <a:off x="6439075" y="3293275"/>
                <a:ext cx="14500" cy="12125"/>
              </a:xfrm>
              <a:custGeom>
                <a:rect b="b" l="l" r="r" t="t"/>
                <a:pathLst>
                  <a:path extrusionOk="0" h="485" w="580">
                    <a:moveTo>
                      <a:pt x="267" y="1"/>
                    </a:moveTo>
                    <a:cubicBezTo>
                      <a:pt x="127" y="1"/>
                      <a:pt x="0" y="127"/>
                      <a:pt x="31" y="285"/>
                    </a:cubicBezTo>
                    <a:cubicBezTo>
                      <a:pt x="53" y="402"/>
                      <a:pt x="154" y="484"/>
                      <a:pt x="266" y="484"/>
                    </a:cubicBezTo>
                    <a:cubicBezTo>
                      <a:pt x="280" y="484"/>
                      <a:pt x="295" y="483"/>
                      <a:pt x="310" y="480"/>
                    </a:cubicBezTo>
                    <a:cubicBezTo>
                      <a:pt x="523" y="439"/>
                      <a:pt x="580" y="163"/>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23"/>
              <p:cNvSpPr/>
              <p:nvPr/>
            </p:nvSpPr>
            <p:spPr>
              <a:xfrm>
                <a:off x="6512925" y="3521625"/>
                <a:ext cx="12100" cy="8975"/>
              </a:xfrm>
              <a:custGeom>
                <a:rect b="b" l="l" r="r" t="t"/>
                <a:pathLst>
                  <a:path extrusionOk="0" h="359" w="484">
                    <a:moveTo>
                      <a:pt x="237" y="1"/>
                    </a:moveTo>
                    <a:cubicBezTo>
                      <a:pt x="131" y="1"/>
                      <a:pt x="25" y="67"/>
                      <a:pt x="1" y="199"/>
                    </a:cubicBezTo>
                    <a:lnTo>
                      <a:pt x="230" y="280"/>
                    </a:lnTo>
                    <a:lnTo>
                      <a:pt x="449" y="359"/>
                    </a:lnTo>
                    <a:cubicBezTo>
                      <a:pt x="474" y="308"/>
                      <a:pt x="484" y="252"/>
                      <a:pt x="474" y="196"/>
                    </a:cubicBezTo>
                    <a:cubicBezTo>
                      <a:pt x="449" y="66"/>
                      <a:pt x="343" y="1"/>
                      <a:pt x="2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23"/>
              <p:cNvSpPr/>
              <p:nvPr/>
            </p:nvSpPr>
            <p:spPr>
              <a:xfrm>
                <a:off x="6505575" y="3492400"/>
                <a:ext cx="14500" cy="12050"/>
              </a:xfrm>
              <a:custGeom>
                <a:rect b="b" l="l" r="r" t="t"/>
                <a:pathLst>
                  <a:path extrusionOk="0" h="482" w="580">
                    <a:moveTo>
                      <a:pt x="312" y="0"/>
                    </a:moveTo>
                    <a:cubicBezTo>
                      <a:pt x="297" y="0"/>
                      <a:pt x="282" y="2"/>
                      <a:pt x="267" y="5"/>
                    </a:cubicBezTo>
                    <a:cubicBezTo>
                      <a:pt x="57" y="45"/>
                      <a:pt x="0" y="318"/>
                      <a:pt x="176" y="440"/>
                    </a:cubicBezTo>
                    <a:cubicBezTo>
                      <a:pt x="219" y="469"/>
                      <a:pt x="265" y="482"/>
                      <a:pt x="310" y="482"/>
                    </a:cubicBezTo>
                    <a:cubicBezTo>
                      <a:pt x="452" y="482"/>
                      <a:pt x="580" y="355"/>
                      <a:pt x="549" y="196"/>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23"/>
              <p:cNvSpPr/>
              <p:nvPr/>
            </p:nvSpPr>
            <p:spPr>
              <a:xfrm>
                <a:off x="6501250" y="3463125"/>
                <a:ext cx="14450" cy="12125"/>
              </a:xfrm>
              <a:custGeom>
                <a:rect b="b" l="l" r="r" t="t"/>
                <a:pathLst>
                  <a:path extrusionOk="0" h="485" w="578">
                    <a:moveTo>
                      <a:pt x="266" y="1"/>
                    </a:moveTo>
                    <a:cubicBezTo>
                      <a:pt x="126" y="1"/>
                      <a:pt x="1" y="128"/>
                      <a:pt x="29" y="289"/>
                    </a:cubicBezTo>
                    <a:cubicBezTo>
                      <a:pt x="51" y="402"/>
                      <a:pt x="152" y="484"/>
                      <a:pt x="266" y="484"/>
                    </a:cubicBezTo>
                    <a:cubicBezTo>
                      <a:pt x="281" y="484"/>
                      <a:pt x="296" y="483"/>
                      <a:pt x="311" y="480"/>
                    </a:cubicBezTo>
                    <a:cubicBezTo>
                      <a:pt x="521" y="439"/>
                      <a:pt x="578" y="166"/>
                      <a:pt x="402" y="44"/>
                    </a:cubicBezTo>
                    <a:cubicBezTo>
                      <a:pt x="358" y="14"/>
                      <a:pt x="311"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23"/>
              <p:cNvSpPr/>
              <p:nvPr/>
            </p:nvSpPr>
            <p:spPr>
              <a:xfrm>
                <a:off x="6495725" y="3433900"/>
                <a:ext cx="14500" cy="12125"/>
              </a:xfrm>
              <a:custGeom>
                <a:rect b="b" l="l" r="r" t="t"/>
                <a:pathLst>
                  <a:path extrusionOk="0" h="485" w="580">
                    <a:moveTo>
                      <a:pt x="267" y="1"/>
                    </a:moveTo>
                    <a:cubicBezTo>
                      <a:pt x="126" y="1"/>
                      <a:pt x="0" y="128"/>
                      <a:pt x="31" y="289"/>
                    </a:cubicBezTo>
                    <a:cubicBezTo>
                      <a:pt x="53" y="402"/>
                      <a:pt x="154" y="484"/>
                      <a:pt x="268" y="484"/>
                    </a:cubicBezTo>
                    <a:cubicBezTo>
                      <a:pt x="283" y="484"/>
                      <a:pt x="298" y="483"/>
                      <a:pt x="313" y="480"/>
                    </a:cubicBezTo>
                    <a:cubicBezTo>
                      <a:pt x="523" y="439"/>
                      <a:pt x="579" y="167"/>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23"/>
              <p:cNvSpPr/>
              <p:nvPr/>
            </p:nvSpPr>
            <p:spPr>
              <a:xfrm>
                <a:off x="6490225" y="3404700"/>
                <a:ext cx="14500" cy="12100"/>
              </a:xfrm>
              <a:custGeom>
                <a:rect b="b" l="l" r="r" t="t"/>
                <a:pathLst>
                  <a:path extrusionOk="0" h="484" w="580">
                    <a:moveTo>
                      <a:pt x="268" y="0"/>
                    </a:moveTo>
                    <a:cubicBezTo>
                      <a:pt x="127" y="0"/>
                      <a:pt x="1" y="127"/>
                      <a:pt x="31" y="288"/>
                    </a:cubicBezTo>
                    <a:cubicBezTo>
                      <a:pt x="54" y="402"/>
                      <a:pt x="154" y="483"/>
                      <a:pt x="268" y="483"/>
                    </a:cubicBezTo>
                    <a:cubicBezTo>
                      <a:pt x="283" y="483"/>
                      <a:pt x="298" y="482"/>
                      <a:pt x="314" y="479"/>
                    </a:cubicBezTo>
                    <a:cubicBezTo>
                      <a:pt x="523" y="438"/>
                      <a:pt x="580" y="166"/>
                      <a:pt x="404" y="43"/>
                    </a:cubicBezTo>
                    <a:cubicBezTo>
                      <a:pt x="361" y="13"/>
                      <a:pt x="313"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23"/>
              <p:cNvSpPr/>
              <p:nvPr/>
            </p:nvSpPr>
            <p:spPr>
              <a:xfrm>
                <a:off x="6484750" y="3375475"/>
                <a:ext cx="14500" cy="12100"/>
              </a:xfrm>
              <a:custGeom>
                <a:rect b="b" l="l" r="r" t="t"/>
                <a:pathLst>
                  <a:path extrusionOk="0" h="484" w="580">
                    <a:moveTo>
                      <a:pt x="267" y="0"/>
                    </a:moveTo>
                    <a:cubicBezTo>
                      <a:pt x="127" y="0"/>
                      <a:pt x="0" y="126"/>
                      <a:pt x="31" y="285"/>
                    </a:cubicBezTo>
                    <a:cubicBezTo>
                      <a:pt x="53" y="401"/>
                      <a:pt x="154" y="483"/>
                      <a:pt x="268" y="483"/>
                    </a:cubicBezTo>
                    <a:cubicBezTo>
                      <a:pt x="283" y="483"/>
                      <a:pt x="298" y="482"/>
                      <a:pt x="313" y="479"/>
                    </a:cubicBezTo>
                    <a:cubicBezTo>
                      <a:pt x="523" y="438"/>
                      <a:pt x="580" y="166"/>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23"/>
              <p:cNvSpPr/>
              <p:nvPr/>
            </p:nvSpPr>
            <p:spPr>
              <a:xfrm>
                <a:off x="6478150" y="3346275"/>
                <a:ext cx="14450" cy="12075"/>
              </a:xfrm>
              <a:custGeom>
                <a:rect b="b" l="l" r="r" t="t"/>
                <a:pathLst>
                  <a:path extrusionOk="0" h="483" w="578">
                    <a:moveTo>
                      <a:pt x="313" y="1"/>
                    </a:moveTo>
                    <a:cubicBezTo>
                      <a:pt x="298" y="1"/>
                      <a:pt x="282" y="2"/>
                      <a:pt x="267" y="5"/>
                    </a:cubicBezTo>
                    <a:cubicBezTo>
                      <a:pt x="57" y="43"/>
                      <a:pt x="1" y="318"/>
                      <a:pt x="176" y="441"/>
                    </a:cubicBezTo>
                    <a:cubicBezTo>
                      <a:pt x="219" y="469"/>
                      <a:pt x="265" y="482"/>
                      <a:pt x="310" y="482"/>
                    </a:cubicBezTo>
                    <a:cubicBezTo>
                      <a:pt x="451" y="482"/>
                      <a:pt x="577" y="355"/>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23"/>
              <p:cNvSpPr/>
              <p:nvPr/>
            </p:nvSpPr>
            <p:spPr>
              <a:xfrm>
                <a:off x="6472675" y="3317050"/>
                <a:ext cx="14450" cy="12075"/>
              </a:xfrm>
              <a:custGeom>
                <a:rect b="b" l="l" r="r" t="t"/>
                <a:pathLst>
                  <a:path extrusionOk="0" h="483" w="578">
                    <a:moveTo>
                      <a:pt x="313" y="1"/>
                    </a:moveTo>
                    <a:cubicBezTo>
                      <a:pt x="298" y="1"/>
                      <a:pt x="282" y="2"/>
                      <a:pt x="267" y="5"/>
                    </a:cubicBezTo>
                    <a:cubicBezTo>
                      <a:pt x="57" y="43"/>
                      <a:pt x="0" y="318"/>
                      <a:pt x="176" y="441"/>
                    </a:cubicBezTo>
                    <a:cubicBezTo>
                      <a:pt x="218" y="469"/>
                      <a:pt x="264" y="482"/>
                      <a:pt x="309" y="482"/>
                    </a:cubicBezTo>
                    <a:cubicBezTo>
                      <a:pt x="449" y="482"/>
                      <a:pt x="577" y="356"/>
                      <a:pt x="549" y="196"/>
                    </a:cubicBezTo>
                    <a:cubicBezTo>
                      <a:pt x="526" y="80"/>
                      <a:pt x="426"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23"/>
              <p:cNvSpPr/>
              <p:nvPr/>
            </p:nvSpPr>
            <p:spPr>
              <a:xfrm>
                <a:off x="6468300" y="3287800"/>
                <a:ext cx="14500" cy="12075"/>
              </a:xfrm>
              <a:custGeom>
                <a:rect b="b" l="l" r="r" t="t"/>
                <a:pathLst>
                  <a:path extrusionOk="0" h="483" w="580">
                    <a:moveTo>
                      <a:pt x="267" y="0"/>
                    </a:moveTo>
                    <a:cubicBezTo>
                      <a:pt x="127" y="0"/>
                      <a:pt x="0" y="127"/>
                      <a:pt x="31" y="285"/>
                    </a:cubicBezTo>
                    <a:cubicBezTo>
                      <a:pt x="53" y="403"/>
                      <a:pt x="156" y="483"/>
                      <a:pt x="269" y="483"/>
                    </a:cubicBezTo>
                    <a:cubicBezTo>
                      <a:pt x="283" y="483"/>
                      <a:pt x="296" y="482"/>
                      <a:pt x="310" y="479"/>
                    </a:cubicBezTo>
                    <a:cubicBezTo>
                      <a:pt x="523" y="439"/>
                      <a:pt x="579" y="163"/>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23"/>
              <p:cNvSpPr/>
              <p:nvPr/>
            </p:nvSpPr>
            <p:spPr>
              <a:xfrm>
                <a:off x="6466550" y="3262625"/>
                <a:ext cx="9425" cy="8050"/>
              </a:xfrm>
              <a:custGeom>
                <a:rect b="b" l="l" r="r" t="t"/>
                <a:pathLst>
                  <a:path extrusionOk="0" h="322" w="377">
                    <a:moveTo>
                      <a:pt x="345" y="1"/>
                    </a:moveTo>
                    <a:lnTo>
                      <a:pt x="1" y="289"/>
                    </a:lnTo>
                    <a:cubicBezTo>
                      <a:pt x="38" y="310"/>
                      <a:pt x="79" y="321"/>
                      <a:pt x="120" y="321"/>
                    </a:cubicBezTo>
                    <a:cubicBezTo>
                      <a:pt x="134" y="321"/>
                      <a:pt x="147" y="320"/>
                      <a:pt x="161" y="317"/>
                    </a:cubicBezTo>
                    <a:cubicBezTo>
                      <a:pt x="292" y="292"/>
                      <a:pt x="377" y="167"/>
                      <a:pt x="355" y="35"/>
                    </a:cubicBezTo>
                    <a:cubicBezTo>
                      <a:pt x="352" y="23"/>
                      <a:pt x="349" y="10"/>
                      <a:pt x="34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23"/>
              <p:cNvSpPr/>
              <p:nvPr/>
            </p:nvSpPr>
            <p:spPr>
              <a:xfrm>
                <a:off x="6540275" y="3516125"/>
                <a:ext cx="14500" cy="12075"/>
              </a:xfrm>
              <a:custGeom>
                <a:rect b="b" l="l" r="r" t="t"/>
                <a:pathLst>
                  <a:path extrusionOk="0" h="483" w="580">
                    <a:moveTo>
                      <a:pt x="314" y="1"/>
                    </a:moveTo>
                    <a:cubicBezTo>
                      <a:pt x="300" y="1"/>
                      <a:pt x="285" y="2"/>
                      <a:pt x="270" y="5"/>
                    </a:cubicBezTo>
                    <a:cubicBezTo>
                      <a:pt x="57" y="46"/>
                      <a:pt x="1" y="318"/>
                      <a:pt x="176" y="441"/>
                    </a:cubicBezTo>
                    <a:cubicBezTo>
                      <a:pt x="219" y="469"/>
                      <a:pt x="266" y="482"/>
                      <a:pt x="311" y="482"/>
                    </a:cubicBezTo>
                    <a:cubicBezTo>
                      <a:pt x="452" y="482"/>
                      <a:pt x="580" y="356"/>
                      <a:pt x="549" y="196"/>
                    </a:cubicBezTo>
                    <a:cubicBezTo>
                      <a:pt x="527" y="83"/>
                      <a:pt x="426"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23"/>
              <p:cNvSpPr/>
              <p:nvPr/>
            </p:nvSpPr>
            <p:spPr>
              <a:xfrm>
                <a:off x="6535975" y="3486875"/>
                <a:ext cx="14425" cy="12100"/>
              </a:xfrm>
              <a:custGeom>
                <a:rect b="b" l="l" r="r" t="t"/>
                <a:pathLst>
                  <a:path extrusionOk="0" h="484" w="577">
                    <a:moveTo>
                      <a:pt x="267" y="0"/>
                    </a:moveTo>
                    <a:cubicBezTo>
                      <a:pt x="127" y="0"/>
                      <a:pt x="0" y="127"/>
                      <a:pt x="28" y="288"/>
                    </a:cubicBezTo>
                    <a:cubicBezTo>
                      <a:pt x="51" y="402"/>
                      <a:pt x="151" y="484"/>
                      <a:pt x="265" y="484"/>
                    </a:cubicBezTo>
                    <a:cubicBezTo>
                      <a:pt x="280" y="484"/>
                      <a:pt x="295" y="482"/>
                      <a:pt x="311" y="479"/>
                    </a:cubicBezTo>
                    <a:cubicBezTo>
                      <a:pt x="520" y="439"/>
                      <a:pt x="577" y="166"/>
                      <a:pt x="401" y="44"/>
                    </a:cubicBezTo>
                    <a:cubicBezTo>
                      <a:pt x="358" y="14"/>
                      <a:pt x="312"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23"/>
              <p:cNvSpPr/>
              <p:nvPr/>
            </p:nvSpPr>
            <p:spPr>
              <a:xfrm>
                <a:off x="6530475" y="3457650"/>
                <a:ext cx="14450" cy="12100"/>
              </a:xfrm>
              <a:custGeom>
                <a:rect b="b" l="l" r="r" t="t"/>
                <a:pathLst>
                  <a:path extrusionOk="0" h="484" w="578">
                    <a:moveTo>
                      <a:pt x="266" y="1"/>
                    </a:moveTo>
                    <a:cubicBezTo>
                      <a:pt x="126" y="1"/>
                      <a:pt x="1" y="127"/>
                      <a:pt x="29" y="288"/>
                    </a:cubicBezTo>
                    <a:cubicBezTo>
                      <a:pt x="51" y="402"/>
                      <a:pt x="152" y="484"/>
                      <a:pt x="266" y="484"/>
                    </a:cubicBezTo>
                    <a:cubicBezTo>
                      <a:pt x="281" y="484"/>
                      <a:pt x="296" y="482"/>
                      <a:pt x="311" y="479"/>
                    </a:cubicBezTo>
                    <a:cubicBezTo>
                      <a:pt x="521" y="439"/>
                      <a:pt x="578" y="166"/>
                      <a:pt x="402" y="44"/>
                    </a:cubicBezTo>
                    <a:cubicBezTo>
                      <a:pt x="358" y="14"/>
                      <a:pt x="311"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23"/>
              <p:cNvSpPr/>
              <p:nvPr/>
            </p:nvSpPr>
            <p:spPr>
              <a:xfrm>
                <a:off x="6524950" y="3428425"/>
                <a:ext cx="14500" cy="12100"/>
              </a:xfrm>
              <a:custGeom>
                <a:rect b="b" l="l" r="r" t="t"/>
                <a:pathLst>
                  <a:path extrusionOk="0" h="484" w="580">
                    <a:moveTo>
                      <a:pt x="267" y="1"/>
                    </a:moveTo>
                    <a:cubicBezTo>
                      <a:pt x="126" y="1"/>
                      <a:pt x="0" y="128"/>
                      <a:pt x="31" y="288"/>
                    </a:cubicBezTo>
                    <a:cubicBezTo>
                      <a:pt x="53" y="402"/>
                      <a:pt x="154" y="484"/>
                      <a:pt x="268" y="484"/>
                    </a:cubicBezTo>
                    <a:cubicBezTo>
                      <a:pt x="283" y="484"/>
                      <a:pt x="298" y="482"/>
                      <a:pt x="313" y="480"/>
                    </a:cubicBezTo>
                    <a:cubicBezTo>
                      <a:pt x="523" y="439"/>
                      <a:pt x="579" y="166"/>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23"/>
              <p:cNvSpPr/>
              <p:nvPr/>
            </p:nvSpPr>
            <p:spPr>
              <a:xfrm>
                <a:off x="6519450" y="3399200"/>
                <a:ext cx="14500" cy="12100"/>
              </a:xfrm>
              <a:custGeom>
                <a:rect b="b" l="l" r="r" t="t"/>
                <a:pathLst>
                  <a:path extrusionOk="0" h="484" w="580">
                    <a:moveTo>
                      <a:pt x="267" y="1"/>
                    </a:moveTo>
                    <a:cubicBezTo>
                      <a:pt x="127" y="1"/>
                      <a:pt x="1" y="127"/>
                      <a:pt x="31" y="285"/>
                    </a:cubicBezTo>
                    <a:cubicBezTo>
                      <a:pt x="54" y="402"/>
                      <a:pt x="154" y="484"/>
                      <a:pt x="268" y="484"/>
                    </a:cubicBezTo>
                    <a:cubicBezTo>
                      <a:pt x="283" y="484"/>
                      <a:pt x="298" y="483"/>
                      <a:pt x="313" y="480"/>
                    </a:cubicBezTo>
                    <a:cubicBezTo>
                      <a:pt x="523" y="439"/>
                      <a:pt x="580" y="166"/>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23"/>
              <p:cNvSpPr/>
              <p:nvPr/>
            </p:nvSpPr>
            <p:spPr>
              <a:xfrm>
                <a:off x="6513975" y="3369975"/>
                <a:ext cx="14500" cy="12125"/>
              </a:xfrm>
              <a:custGeom>
                <a:rect b="b" l="l" r="r" t="t"/>
                <a:pathLst>
                  <a:path extrusionOk="0" h="485" w="580">
                    <a:moveTo>
                      <a:pt x="267" y="1"/>
                    </a:moveTo>
                    <a:cubicBezTo>
                      <a:pt x="127" y="1"/>
                      <a:pt x="0" y="127"/>
                      <a:pt x="31" y="285"/>
                    </a:cubicBezTo>
                    <a:cubicBezTo>
                      <a:pt x="53" y="402"/>
                      <a:pt x="154" y="484"/>
                      <a:pt x="268" y="484"/>
                    </a:cubicBezTo>
                    <a:cubicBezTo>
                      <a:pt x="283" y="484"/>
                      <a:pt x="298" y="483"/>
                      <a:pt x="313" y="480"/>
                    </a:cubicBezTo>
                    <a:cubicBezTo>
                      <a:pt x="523" y="439"/>
                      <a:pt x="579" y="166"/>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23"/>
              <p:cNvSpPr/>
              <p:nvPr/>
            </p:nvSpPr>
            <p:spPr>
              <a:xfrm>
                <a:off x="6507375" y="3340800"/>
                <a:ext cx="14450" cy="12050"/>
              </a:xfrm>
              <a:custGeom>
                <a:rect b="b" l="l" r="r" t="t"/>
                <a:pathLst>
                  <a:path extrusionOk="0" h="482" w="578">
                    <a:moveTo>
                      <a:pt x="313" y="0"/>
                    </a:moveTo>
                    <a:cubicBezTo>
                      <a:pt x="298" y="0"/>
                      <a:pt x="282" y="2"/>
                      <a:pt x="267" y="5"/>
                    </a:cubicBezTo>
                    <a:cubicBezTo>
                      <a:pt x="57" y="42"/>
                      <a:pt x="0" y="318"/>
                      <a:pt x="176" y="440"/>
                    </a:cubicBezTo>
                    <a:cubicBezTo>
                      <a:pt x="219" y="469"/>
                      <a:pt x="265" y="482"/>
                      <a:pt x="310" y="482"/>
                    </a:cubicBezTo>
                    <a:cubicBezTo>
                      <a:pt x="451" y="482"/>
                      <a:pt x="577"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23"/>
              <p:cNvSpPr/>
              <p:nvPr/>
            </p:nvSpPr>
            <p:spPr>
              <a:xfrm>
                <a:off x="6501900" y="3311575"/>
                <a:ext cx="14450" cy="12050"/>
              </a:xfrm>
              <a:custGeom>
                <a:rect b="b" l="l" r="r" t="t"/>
                <a:pathLst>
                  <a:path extrusionOk="0" h="482" w="578">
                    <a:moveTo>
                      <a:pt x="313" y="0"/>
                    </a:moveTo>
                    <a:cubicBezTo>
                      <a:pt x="298" y="0"/>
                      <a:pt x="282" y="2"/>
                      <a:pt x="266" y="5"/>
                    </a:cubicBezTo>
                    <a:cubicBezTo>
                      <a:pt x="56" y="42"/>
                      <a:pt x="0" y="318"/>
                      <a:pt x="176" y="440"/>
                    </a:cubicBezTo>
                    <a:cubicBezTo>
                      <a:pt x="218" y="469"/>
                      <a:pt x="264" y="482"/>
                      <a:pt x="308" y="482"/>
                    </a:cubicBezTo>
                    <a:cubicBezTo>
                      <a:pt x="449" y="482"/>
                      <a:pt x="577" y="355"/>
                      <a:pt x="548" y="196"/>
                    </a:cubicBezTo>
                    <a:cubicBezTo>
                      <a:pt x="526" y="80"/>
                      <a:pt x="426"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23"/>
              <p:cNvSpPr/>
              <p:nvPr/>
            </p:nvSpPr>
            <p:spPr>
              <a:xfrm>
                <a:off x="6496400" y="3282350"/>
                <a:ext cx="14450" cy="12075"/>
              </a:xfrm>
              <a:custGeom>
                <a:rect b="b" l="l" r="r" t="t"/>
                <a:pathLst>
                  <a:path extrusionOk="0" h="483" w="578">
                    <a:moveTo>
                      <a:pt x="313" y="0"/>
                    </a:moveTo>
                    <a:cubicBezTo>
                      <a:pt x="298" y="0"/>
                      <a:pt x="283" y="2"/>
                      <a:pt x="267" y="5"/>
                    </a:cubicBezTo>
                    <a:cubicBezTo>
                      <a:pt x="57" y="42"/>
                      <a:pt x="1" y="318"/>
                      <a:pt x="176" y="440"/>
                    </a:cubicBezTo>
                    <a:cubicBezTo>
                      <a:pt x="219" y="469"/>
                      <a:pt x="264" y="482"/>
                      <a:pt x="309" y="482"/>
                    </a:cubicBezTo>
                    <a:cubicBezTo>
                      <a:pt x="449" y="482"/>
                      <a:pt x="578"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23"/>
              <p:cNvSpPr/>
              <p:nvPr/>
            </p:nvSpPr>
            <p:spPr>
              <a:xfrm>
                <a:off x="6492025" y="3253100"/>
                <a:ext cx="14500" cy="12075"/>
              </a:xfrm>
              <a:custGeom>
                <a:rect b="b" l="l" r="r" t="t"/>
                <a:pathLst>
                  <a:path extrusionOk="0" h="483" w="580">
                    <a:moveTo>
                      <a:pt x="268" y="0"/>
                    </a:moveTo>
                    <a:cubicBezTo>
                      <a:pt x="127" y="0"/>
                      <a:pt x="1" y="126"/>
                      <a:pt x="32" y="285"/>
                    </a:cubicBezTo>
                    <a:cubicBezTo>
                      <a:pt x="54" y="402"/>
                      <a:pt x="157" y="483"/>
                      <a:pt x="270" y="483"/>
                    </a:cubicBezTo>
                    <a:cubicBezTo>
                      <a:pt x="283" y="483"/>
                      <a:pt x="297" y="481"/>
                      <a:pt x="310" y="479"/>
                    </a:cubicBezTo>
                    <a:cubicBezTo>
                      <a:pt x="524" y="438"/>
                      <a:pt x="580" y="163"/>
                      <a:pt x="404" y="44"/>
                    </a:cubicBezTo>
                    <a:cubicBezTo>
                      <a:pt x="361" y="14"/>
                      <a:pt x="313"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23"/>
              <p:cNvSpPr/>
              <p:nvPr/>
            </p:nvSpPr>
            <p:spPr>
              <a:xfrm>
                <a:off x="6575700" y="3539875"/>
                <a:ext cx="13650" cy="11950"/>
              </a:xfrm>
              <a:custGeom>
                <a:rect b="b" l="l" r="r" t="t"/>
                <a:pathLst>
                  <a:path extrusionOk="0" h="478" w="546">
                    <a:moveTo>
                      <a:pt x="285" y="1"/>
                    </a:moveTo>
                    <a:cubicBezTo>
                      <a:pt x="248" y="1"/>
                      <a:pt x="211" y="9"/>
                      <a:pt x="176" y="27"/>
                    </a:cubicBezTo>
                    <a:cubicBezTo>
                      <a:pt x="31" y="99"/>
                      <a:pt x="0" y="290"/>
                      <a:pt x="110" y="406"/>
                    </a:cubicBezTo>
                    <a:lnTo>
                      <a:pt x="317" y="478"/>
                    </a:lnTo>
                    <a:lnTo>
                      <a:pt x="329" y="478"/>
                    </a:lnTo>
                    <a:cubicBezTo>
                      <a:pt x="461" y="453"/>
                      <a:pt x="545" y="327"/>
                      <a:pt x="520" y="196"/>
                    </a:cubicBezTo>
                    <a:cubicBezTo>
                      <a:pt x="499" y="78"/>
                      <a:pt x="396" y="1"/>
                      <a:pt x="2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23"/>
              <p:cNvSpPr/>
              <p:nvPr/>
            </p:nvSpPr>
            <p:spPr>
              <a:xfrm>
                <a:off x="6569500" y="3510650"/>
                <a:ext cx="14500" cy="12050"/>
              </a:xfrm>
              <a:custGeom>
                <a:rect b="b" l="l" r="r" t="t"/>
                <a:pathLst>
                  <a:path extrusionOk="0" h="482" w="580">
                    <a:moveTo>
                      <a:pt x="314" y="0"/>
                    </a:moveTo>
                    <a:cubicBezTo>
                      <a:pt x="300" y="0"/>
                      <a:pt x="285" y="2"/>
                      <a:pt x="270" y="5"/>
                    </a:cubicBezTo>
                    <a:cubicBezTo>
                      <a:pt x="57" y="45"/>
                      <a:pt x="1" y="318"/>
                      <a:pt x="176" y="440"/>
                    </a:cubicBezTo>
                    <a:cubicBezTo>
                      <a:pt x="219" y="469"/>
                      <a:pt x="266" y="482"/>
                      <a:pt x="311" y="482"/>
                    </a:cubicBezTo>
                    <a:cubicBezTo>
                      <a:pt x="452" y="482"/>
                      <a:pt x="580" y="355"/>
                      <a:pt x="549" y="196"/>
                    </a:cubicBezTo>
                    <a:cubicBezTo>
                      <a:pt x="527" y="82"/>
                      <a:pt x="426" y="0"/>
                      <a:pt x="3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23"/>
              <p:cNvSpPr/>
              <p:nvPr/>
            </p:nvSpPr>
            <p:spPr>
              <a:xfrm>
                <a:off x="6565200" y="3481400"/>
                <a:ext cx="14425" cy="12100"/>
              </a:xfrm>
              <a:custGeom>
                <a:rect b="b" l="l" r="r" t="t"/>
                <a:pathLst>
                  <a:path extrusionOk="0" h="484" w="577">
                    <a:moveTo>
                      <a:pt x="266" y="0"/>
                    </a:moveTo>
                    <a:cubicBezTo>
                      <a:pt x="127" y="0"/>
                      <a:pt x="0" y="127"/>
                      <a:pt x="28" y="288"/>
                    </a:cubicBezTo>
                    <a:cubicBezTo>
                      <a:pt x="51" y="402"/>
                      <a:pt x="151" y="483"/>
                      <a:pt x="265" y="483"/>
                    </a:cubicBezTo>
                    <a:cubicBezTo>
                      <a:pt x="280" y="483"/>
                      <a:pt x="295" y="482"/>
                      <a:pt x="310" y="479"/>
                    </a:cubicBezTo>
                    <a:cubicBezTo>
                      <a:pt x="520" y="438"/>
                      <a:pt x="577" y="166"/>
                      <a:pt x="401" y="43"/>
                    </a:cubicBezTo>
                    <a:cubicBezTo>
                      <a:pt x="358" y="13"/>
                      <a:pt x="312" y="0"/>
                      <a:pt x="2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23"/>
              <p:cNvSpPr/>
              <p:nvPr/>
            </p:nvSpPr>
            <p:spPr>
              <a:xfrm>
                <a:off x="6559700" y="3452175"/>
                <a:ext cx="14450" cy="12100"/>
              </a:xfrm>
              <a:custGeom>
                <a:rect b="b" l="l" r="r" t="t"/>
                <a:pathLst>
                  <a:path extrusionOk="0" h="484" w="578">
                    <a:moveTo>
                      <a:pt x="267" y="0"/>
                    </a:moveTo>
                    <a:cubicBezTo>
                      <a:pt x="128" y="0"/>
                      <a:pt x="1" y="127"/>
                      <a:pt x="29" y="288"/>
                    </a:cubicBezTo>
                    <a:cubicBezTo>
                      <a:pt x="51" y="402"/>
                      <a:pt x="152" y="483"/>
                      <a:pt x="266" y="483"/>
                    </a:cubicBezTo>
                    <a:cubicBezTo>
                      <a:pt x="281" y="483"/>
                      <a:pt x="296" y="482"/>
                      <a:pt x="311" y="479"/>
                    </a:cubicBezTo>
                    <a:cubicBezTo>
                      <a:pt x="521" y="438"/>
                      <a:pt x="577" y="166"/>
                      <a:pt x="402" y="44"/>
                    </a:cubicBezTo>
                    <a:cubicBezTo>
                      <a:pt x="359" y="14"/>
                      <a:pt x="312"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23"/>
              <p:cNvSpPr/>
              <p:nvPr/>
            </p:nvSpPr>
            <p:spPr>
              <a:xfrm>
                <a:off x="6554225" y="3422950"/>
                <a:ext cx="14450" cy="12100"/>
              </a:xfrm>
              <a:custGeom>
                <a:rect b="b" l="l" r="r" t="t"/>
                <a:pathLst>
                  <a:path extrusionOk="0" h="484" w="578">
                    <a:moveTo>
                      <a:pt x="265" y="0"/>
                    </a:moveTo>
                    <a:cubicBezTo>
                      <a:pt x="125" y="0"/>
                      <a:pt x="0" y="127"/>
                      <a:pt x="29" y="285"/>
                    </a:cubicBezTo>
                    <a:cubicBezTo>
                      <a:pt x="51" y="401"/>
                      <a:pt x="152" y="483"/>
                      <a:pt x="266" y="483"/>
                    </a:cubicBezTo>
                    <a:cubicBezTo>
                      <a:pt x="280" y="483"/>
                      <a:pt x="296" y="482"/>
                      <a:pt x="311" y="479"/>
                    </a:cubicBezTo>
                    <a:cubicBezTo>
                      <a:pt x="521" y="438"/>
                      <a:pt x="577" y="166"/>
                      <a:pt x="402" y="44"/>
                    </a:cubicBezTo>
                    <a:cubicBezTo>
                      <a:pt x="358" y="14"/>
                      <a:pt x="311"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23"/>
              <p:cNvSpPr/>
              <p:nvPr/>
            </p:nvSpPr>
            <p:spPr>
              <a:xfrm>
                <a:off x="6548825" y="3393750"/>
                <a:ext cx="14350" cy="12075"/>
              </a:xfrm>
              <a:custGeom>
                <a:rect b="b" l="l" r="r" t="t"/>
                <a:pathLst>
                  <a:path extrusionOk="0" h="483" w="574">
                    <a:moveTo>
                      <a:pt x="265" y="0"/>
                    </a:moveTo>
                    <a:cubicBezTo>
                      <a:pt x="249" y="0"/>
                      <a:pt x="233" y="2"/>
                      <a:pt x="216" y="5"/>
                    </a:cubicBezTo>
                    <a:cubicBezTo>
                      <a:pt x="88" y="30"/>
                      <a:pt x="0" y="156"/>
                      <a:pt x="25" y="284"/>
                    </a:cubicBezTo>
                    <a:cubicBezTo>
                      <a:pt x="50" y="411"/>
                      <a:pt x="156" y="482"/>
                      <a:pt x="264" y="482"/>
                    </a:cubicBezTo>
                    <a:cubicBezTo>
                      <a:pt x="337" y="482"/>
                      <a:pt x="411" y="449"/>
                      <a:pt x="461" y="378"/>
                    </a:cubicBezTo>
                    <a:cubicBezTo>
                      <a:pt x="574" y="213"/>
                      <a:pt x="452"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23"/>
              <p:cNvSpPr/>
              <p:nvPr/>
            </p:nvSpPr>
            <p:spPr>
              <a:xfrm>
                <a:off x="6542075" y="3364525"/>
                <a:ext cx="14525" cy="12075"/>
              </a:xfrm>
              <a:custGeom>
                <a:rect b="b" l="l" r="r" t="t"/>
                <a:pathLst>
                  <a:path extrusionOk="0" h="483" w="581">
                    <a:moveTo>
                      <a:pt x="313" y="1"/>
                    </a:moveTo>
                    <a:cubicBezTo>
                      <a:pt x="298" y="1"/>
                      <a:pt x="283" y="2"/>
                      <a:pt x="267" y="5"/>
                    </a:cubicBezTo>
                    <a:cubicBezTo>
                      <a:pt x="57" y="43"/>
                      <a:pt x="1" y="319"/>
                      <a:pt x="176" y="441"/>
                    </a:cubicBezTo>
                    <a:cubicBezTo>
                      <a:pt x="219" y="470"/>
                      <a:pt x="266" y="482"/>
                      <a:pt x="311" y="482"/>
                    </a:cubicBezTo>
                    <a:cubicBezTo>
                      <a:pt x="452" y="482"/>
                      <a:pt x="580" y="356"/>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23"/>
              <p:cNvSpPr/>
              <p:nvPr/>
            </p:nvSpPr>
            <p:spPr>
              <a:xfrm>
                <a:off x="6536600" y="3335300"/>
                <a:ext cx="14500" cy="12075"/>
              </a:xfrm>
              <a:custGeom>
                <a:rect b="b" l="l" r="r" t="t"/>
                <a:pathLst>
                  <a:path extrusionOk="0" h="483" w="580">
                    <a:moveTo>
                      <a:pt x="313" y="1"/>
                    </a:moveTo>
                    <a:cubicBezTo>
                      <a:pt x="298" y="1"/>
                      <a:pt x="282" y="2"/>
                      <a:pt x="267" y="5"/>
                    </a:cubicBezTo>
                    <a:cubicBezTo>
                      <a:pt x="57" y="43"/>
                      <a:pt x="0" y="319"/>
                      <a:pt x="176" y="441"/>
                    </a:cubicBezTo>
                    <a:cubicBezTo>
                      <a:pt x="219" y="470"/>
                      <a:pt x="265" y="482"/>
                      <a:pt x="310" y="482"/>
                    </a:cubicBezTo>
                    <a:cubicBezTo>
                      <a:pt x="452" y="482"/>
                      <a:pt x="580" y="356"/>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23"/>
              <p:cNvSpPr/>
              <p:nvPr/>
            </p:nvSpPr>
            <p:spPr>
              <a:xfrm>
                <a:off x="6531100" y="3306075"/>
                <a:ext cx="14450" cy="12050"/>
              </a:xfrm>
              <a:custGeom>
                <a:rect b="b" l="l" r="r" t="t"/>
                <a:pathLst>
                  <a:path extrusionOk="0" h="482" w="578">
                    <a:moveTo>
                      <a:pt x="314" y="1"/>
                    </a:moveTo>
                    <a:cubicBezTo>
                      <a:pt x="298" y="1"/>
                      <a:pt x="283" y="2"/>
                      <a:pt x="267" y="5"/>
                    </a:cubicBezTo>
                    <a:cubicBezTo>
                      <a:pt x="57" y="43"/>
                      <a:pt x="1" y="319"/>
                      <a:pt x="176" y="438"/>
                    </a:cubicBezTo>
                    <a:cubicBezTo>
                      <a:pt x="220" y="468"/>
                      <a:pt x="267" y="481"/>
                      <a:pt x="313" y="481"/>
                    </a:cubicBezTo>
                    <a:cubicBezTo>
                      <a:pt x="453" y="481"/>
                      <a:pt x="578" y="355"/>
                      <a:pt x="549" y="197"/>
                    </a:cubicBezTo>
                    <a:cubicBezTo>
                      <a:pt x="527" y="80"/>
                      <a:pt x="427"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23"/>
              <p:cNvSpPr/>
              <p:nvPr/>
            </p:nvSpPr>
            <p:spPr>
              <a:xfrm>
                <a:off x="6525625" y="3276875"/>
                <a:ext cx="14450" cy="12025"/>
              </a:xfrm>
              <a:custGeom>
                <a:rect b="b" l="l" r="r" t="t"/>
                <a:pathLst>
                  <a:path extrusionOk="0" h="481" w="578">
                    <a:moveTo>
                      <a:pt x="313" y="0"/>
                    </a:moveTo>
                    <a:cubicBezTo>
                      <a:pt x="298" y="0"/>
                      <a:pt x="283" y="1"/>
                      <a:pt x="267" y="4"/>
                    </a:cubicBezTo>
                    <a:cubicBezTo>
                      <a:pt x="57" y="42"/>
                      <a:pt x="1" y="318"/>
                      <a:pt x="176" y="437"/>
                    </a:cubicBezTo>
                    <a:cubicBezTo>
                      <a:pt x="219" y="467"/>
                      <a:pt x="266" y="480"/>
                      <a:pt x="311" y="480"/>
                    </a:cubicBezTo>
                    <a:cubicBezTo>
                      <a:pt x="451" y="480"/>
                      <a:pt x="577"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23"/>
              <p:cNvSpPr/>
              <p:nvPr/>
            </p:nvSpPr>
            <p:spPr>
              <a:xfrm>
                <a:off x="6521250" y="3247600"/>
                <a:ext cx="14500" cy="12050"/>
              </a:xfrm>
              <a:custGeom>
                <a:rect b="b" l="l" r="r" t="t"/>
                <a:pathLst>
                  <a:path extrusionOk="0" h="482" w="580">
                    <a:moveTo>
                      <a:pt x="268" y="1"/>
                    </a:moveTo>
                    <a:cubicBezTo>
                      <a:pt x="127" y="1"/>
                      <a:pt x="1" y="127"/>
                      <a:pt x="31" y="285"/>
                    </a:cubicBezTo>
                    <a:cubicBezTo>
                      <a:pt x="54" y="402"/>
                      <a:pt x="154" y="481"/>
                      <a:pt x="267" y="481"/>
                    </a:cubicBezTo>
                    <a:cubicBezTo>
                      <a:pt x="282" y="481"/>
                      <a:pt x="298" y="480"/>
                      <a:pt x="314" y="477"/>
                    </a:cubicBezTo>
                    <a:cubicBezTo>
                      <a:pt x="523" y="439"/>
                      <a:pt x="580" y="163"/>
                      <a:pt x="404" y="44"/>
                    </a:cubicBezTo>
                    <a:cubicBezTo>
                      <a:pt x="361" y="14"/>
                      <a:pt x="313"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23"/>
              <p:cNvSpPr/>
              <p:nvPr/>
            </p:nvSpPr>
            <p:spPr>
              <a:xfrm>
                <a:off x="6517000" y="3219550"/>
                <a:ext cx="13275" cy="10875"/>
              </a:xfrm>
              <a:custGeom>
                <a:rect b="b" l="l" r="r" t="t"/>
                <a:pathLst>
                  <a:path extrusionOk="0" h="435" w="531">
                    <a:moveTo>
                      <a:pt x="358" y="0"/>
                    </a:moveTo>
                    <a:lnTo>
                      <a:pt x="1" y="301"/>
                    </a:lnTo>
                    <a:cubicBezTo>
                      <a:pt x="43" y="384"/>
                      <a:pt x="127" y="435"/>
                      <a:pt x="214" y="435"/>
                    </a:cubicBezTo>
                    <a:cubicBezTo>
                      <a:pt x="230" y="435"/>
                      <a:pt x="245" y="433"/>
                      <a:pt x="261" y="430"/>
                    </a:cubicBezTo>
                    <a:cubicBezTo>
                      <a:pt x="471" y="392"/>
                      <a:pt x="531" y="123"/>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23"/>
              <p:cNvSpPr/>
              <p:nvPr/>
            </p:nvSpPr>
            <p:spPr>
              <a:xfrm>
                <a:off x="6616675" y="3563650"/>
                <a:ext cx="5350" cy="1975"/>
              </a:xfrm>
              <a:custGeom>
                <a:rect b="b" l="l" r="r" t="t"/>
                <a:pathLst>
                  <a:path extrusionOk="0" h="79" w="214">
                    <a:moveTo>
                      <a:pt x="37" y="0"/>
                    </a:moveTo>
                    <a:cubicBezTo>
                      <a:pt x="25" y="0"/>
                      <a:pt x="12" y="1"/>
                      <a:pt x="0" y="3"/>
                    </a:cubicBezTo>
                    <a:lnTo>
                      <a:pt x="213" y="78"/>
                    </a:lnTo>
                    <a:cubicBezTo>
                      <a:pt x="166" y="28"/>
                      <a:pt x="102" y="0"/>
                      <a:pt x="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23"/>
              <p:cNvSpPr/>
              <p:nvPr/>
            </p:nvSpPr>
            <p:spPr>
              <a:xfrm>
                <a:off x="6604200" y="3534375"/>
                <a:ext cx="14525" cy="12075"/>
              </a:xfrm>
              <a:custGeom>
                <a:rect b="b" l="l" r="r" t="t"/>
                <a:pathLst>
                  <a:path extrusionOk="0" h="483" w="581">
                    <a:moveTo>
                      <a:pt x="315" y="1"/>
                    </a:moveTo>
                    <a:cubicBezTo>
                      <a:pt x="300" y="1"/>
                      <a:pt x="285" y="2"/>
                      <a:pt x="270" y="5"/>
                    </a:cubicBezTo>
                    <a:cubicBezTo>
                      <a:pt x="57" y="46"/>
                      <a:pt x="1" y="319"/>
                      <a:pt x="179" y="441"/>
                    </a:cubicBezTo>
                    <a:cubicBezTo>
                      <a:pt x="222" y="470"/>
                      <a:pt x="268" y="482"/>
                      <a:pt x="312" y="482"/>
                    </a:cubicBezTo>
                    <a:cubicBezTo>
                      <a:pt x="452" y="482"/>
                      <a:pt x="580" y="356"/>
                      <a:pt x="549" y="196"/>
                    </a:cubicBezTo>
                    <a:cubicBezTo>
                      <a:pt x="527" y="83"/>
                      <a:pt x="426"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23"/>
              <p:cNvSpPr/>
              <p:nvPr/>
            </p:nvSpPr>
            <p:spPr>
              <a:xfrm>
                <a:off x="6599900" y="3505125"/>
                <a:ext cx="14525" cy="12100"/>
              </a:xfrm>
              <a:custGeom>
                <a:rect b="b" l="l" r="r" t="t"/>
                <a:pathLst>
                  <a:path extrusionOk="0" h="484" w="581">
                    <a:moveTo>
                      <a:pt x="266" y="1"/>
                    </a:moveTo>
                    <a:cubicBezTo>
                      <a:pt x="127" y="1"/>
                      <a:pt x="0" y="127"/>
                      <a:pt x="29" y="285"/>
                    </a:cubicBezTo>
                    <a:cubicBezTo>
                      <a:pt x="51" y="402"/>
                      <a:pt x="152" y="484"/>
                      <a:pt x="266" y="484"/>
                    </a:cubicBezTo>
                    <a:cubicBezTo>
                      <a:pt x="280" y="484"/>
                      <a:pt x="296" y="482"/>
                      <a:pt x="311" y="480"/>
                    </a:cubicBezTo>
                    <a:cubicBezTo>
                      <a:pt x="521" y="439"/>
                      <a:pt x="580" y="166"/>
                      <a:pt x="402" y="44"/>
                    </a:cubicBezTo>
                    <a:cubicBezTo>
                      <a:pt x="359" y="14"/>
                      <a:pt x="312"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23"/>
              <p:cNvSpPr/>
              <p:nvPr/>
            </p:nvSpPr>
            <p:spPr>
              <a:xfrm>
                <a:off x="6594400" y="3475900"/>
                <a:ext cx="14525" cy="12100"/>
              </a:xfrm>
              <a:custGeom>
                <a:rect b="b" l="l" r="r" t="t"/>
                <a:pathLst>
                  <a:path extrusionOk="0" h="484" w="581">
                    <a:moveTo>
                      <a:pt x="267" y="1"/>
                    </a:moveTo>
                    <a:cubicBezTo>
                      <a:pt x="128" y="1"/>
                      <a:pt x="1" y="128"/>
                      <a:pt x="29" y="289"/>
                    </a:cubicBezTo>
                    <a:cubicBezTo>
                      <a:pt x="51" y="402"/>
                      <a:pt x="152" y="484"/>
                      <a:pt x="266" y="484"/>
                    </a:cubicBezTo>
                    <a:cubicBezTo>
                      <a:pt x="281" y="484"/>
                      <a:pt x="296" y="483"/>
                      <a:pt x="311" y="480"/>
                    </a:cubicBezTo>
                    <a:cubicBezTo>
                      <a:pt x="521" y="439"/>
                      <a:pt x="581" y="166"/>
                      <a:pt x="402" y="44"/>
                    </a:cubicBezTo>
                    <a:cubicBezTo>
                      <a:pt x="359"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23"/>
              <p:cNvSpPr/>
              <p:nvPr/>
            </p:nvSpPr>
            <p:spPr>
              <a:xfrm>
                <a:off x="6588925" y="3446675"/>
                <a:ext cx="14450" cy="12125"/>
              </a:xfrm>
              <a:custGeom>
                <a:rect b="b" l="l" r="r" t="t"/>
                <a:pathLst>
                  <a:path extrusionOk="0" h="485" w="578">
                    <a:moveTo>
                      <a:pt x="267" y="1"/>
                    </a:moveTo>
                    <a:cubicBezTo>
                      <a:pt x="127" y="1"/>
                      <a:pt x="1" y="127"/>
                      <a:pt x="29" y="285"/>
                    </a:cubicBezTo>
                    <a:cubicBezTo>
                      <a:pt x="51" y="402"/>
                      <a:pt x="152" y="484"/>
                      <a:pt x="266" y="484"/>
                    </a:cubicBezTo>
                    <a:cubicBezTo>
                      <a:pt x="281" y="484"/>
                      <a:pt x="296" y="483"/>
                      <a:pt x="311" y="480"/>
                    </a:cubicBezTo>
                    <a:cubicBezTo>
                      <a:pt x="521" y="439"/>
                      <a:pt x="577" y="163"/>
                      <a:pt x="402" y="44"/>
                    </a:cubicBezTo>
                    <a:cubicBezTo>
                      <a:pt x="359" y="14"/>
                      <a:pt x="312"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23"/>
              <p:cNvSpPr/>
              <p:nvPr/>
            </p:nvSpPr>
            <p:spPr>
              <a:xfrm>
                <a:off x="6583450" y="3417450"/>
                <a:ext cx="14425" cy="12125"/>
              </a:xfrm>
              <a:custGeom>
                <a:rect b="b" l="l" r="r" t="t"/>
                <a:pathLst>
                  <a:path extrusionOk="0" h="485" w="577">
                    <a:moveTo>
                      <a:pt x="266" y="1"/>
                    </a:moveTo>
                    <a:cubicBezTo>
                      <a:pt x="127" y="1"/>
                      <a:pt x="0" y="127"/>
                      <a:pt x="29" y="286"/>
                    </a:cubicBezTo>
                    <a:cubicBezTo>
                      <a:pt x="51" y="402"/>
                      <a:pt x="151" y="484"/>
                      <a:pt x="266" y="484"/>
                    </a:cubicBezTo>
                    <a:cubicBezTo>
                      <a:pt x="280" y="484"/>
                      <a:pt x="295" y="483"/>
                      <a:pt x="311" y="480"/>
                    </a:cubicBezTo>
                    <a:cubicBezTo>
                      <a:pt x="521" y="439"/>
                      <a:pt x="577" y="163"/>
                      <a:pt x="402" y="44"/>
                    </a:cubicBezTo>
                    <a:cubicBezTo>
                      <a:pt x="358" y="14"/>
                      <a:pt x="312"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23"/>
              <p:cNvSpPr/>
              <p:nvPr/>
            </p:nvSpPr>
            <p:spPr>
              <a:xfrm>
                <a:off x="6578050" y="3388275"/>
                <a:ext cx="14350" cy="12050"/>
              </a:xfrm>
              <a:custGeom>
                <a:rect b="b" l="l" r="r" t="t"/>
                <a:pathLst>
                  <a:path extrusionOk="0" h="482" w="574">
                    <a:moveTo>
                      <a:pt x="265" y="0"/>
                    </a:moveTo>
                    <a:cubicBezTo>
                      <a:pt x="249" y="0"/>
                      <a:pt x="233" y="2"/>
                      <a:pt x="216" y="5"/>
                    </a:cubicBezTo>
                    <a:cubicBezTo>
                      <a:pt x="88" y="30"/>
                      <a:pt x="0" y="155"/>
                      <a:pt x="25" y="284"/>
                    </a:cubicBezTo>
                    <a:cubicBezTo>
                      <a:pt x="49" y="410"/>
                      <a:pt x="155" y="481"/>
                      <a:pt x="262" y="481"/>
                    </a:cubicBezTo>
                    <a:cubicBezTo>
                      <a:pt x="336" y="481"/>
                      <a:pt x="411" y="447"/>
                      <a:pt x="461" y="375"/>
                    </a:cubicBezTo>
                    <a:cubicBezTo>
                      <a:pt x="574" y="213"/>
                      <a:pt x="452"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23"/>
              <p:cNvSpPr/>
              <p:nvPr/>
            </p:nvSpPr>
            <p:spPr>
              <a:xfrm>
                <a:off x="6571300" y="3359050"/>
                <a:ext cx="14500" cy="12075"/>
              </a:xfrm>
              <a:custGeom>
                <a:rect b="b" l="l" r="r" t="t"/>
                <a:pathLst>
                  <a:path extrusionOk="0" h="483" w="580">
                    <a:moveTo>
                      <a:pt x="313" y="0"/>
                    </a:moveTo>
                    <a:cubicBezTo>
                      <a:pt x="298" y="0"/>
                      <a:pt x="283" y="2"/>
                      <a:pt x="267" y="5"/>
                    </a:cubicBezTo>
                    <a:cubicBezTo>
                      <a:pt x="57" y="42"/>
                      <a:pt x="1" y="318"/>
                      <a:pt x="176" y="440"/>
                    </a:cubicBezTo>
                    <a:cubicBezTo>
                      <a:pt x="219" y="469"/>
                      <a:pt x="266" y="482"/>
                      <a:pt x="311" y="482"/>
                    </a:cubicBezTo>
                    <a:cubicBezTo>
                      <a:pt x="452" y="482"/>
                      <a:pt x="580"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23"/>
              <p:cNvSpPr/>
              <p:nvPr/>
            </p:nvSpPr>
            <p:spPr>
              <a:xfrm>
                <a:off x="6565825" y="3329825"/>
                <a:ext cx="14500" cy="12025"/>
              </a:xfrm>
              <a:custGeom>
                <a:rect b="b" l="l" r="r" t="t"/>
                <a:pathLst>
                  <a:path extrusionOk="0" h="481" w="580">
                    <a:moveTo>
                      <a:pt x="313" y="1"/>
                    </a:moveTo>
                    <a:cubicBezTo>
                      <a:pt x="298" y="1"/>
                      <a:pt x="282" y="2"/>
                      <a:pt x="267" y="5"/>
                    </a:cubicBezTo>
                    <a:cubicBezTo>
                      <a:pt x="57" y="43"/>
                      <a:pt x="0" y="318"/>
                      <a:pt x="176" y="437"/>
                    </a:cubicBezTo>
                    <a:cubicBezTo>
                      <a:pt x="220" y="467"/>
                      <a:pt x="267" y="481"/>
                      <a:pt x="313" y="481"/>
                    </a:cubicBezTo>
                    <a:cubicBezTo>
                      <a:pt x="453" y="481"/>
                      <a:pt x="579" y="354"/>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23"/>
              <p:cNvSpPr/>
              <p:nvPr/>
            </p:nvSpPr>
            <p:spPr>
              <a:xfrm>
                <a:off x="6560325" y="3300600"/>
                <a:ext cx="14450" cy="12025"/>
              </a:xfrm>
              <a:custGeom>
                <a:rect b="b" l="l" r="r" t="t"/>
                <a:pathLst>
                  <a:path extrusionOk="0" h="481" w="578">
                    <a:moveTo>
                      <a:pt x="314" y="1"/>
                    </a:moveTo>
                    <a:cubicBezTo>
                      <a:pt x="298" y="1"/>
                      <a:pt x="283" y="2"/>
                      <a:pt x="267" y="5"/>
                    </a:cubicBezTo>
                    <a:cubicBezTo>
                      <a:pt x="57" y="43"/>
                      <a:pt x="1" y="318"/>
                      <a:pt x="176" y="437"/>
                    </a:cubicBezTo>
                    <a:cubicBezTo>
                      <a:pt x="220" y="467"/>
                      <a:pt x="267" y="481"/>
                      <a:pt x="313" y="481"/>
                    </a:cubicBezTo>
                    <a:cubicBezTo>
                      <a:pt x="453" y="481"/>
                      <a:pt x="578" y="355"/>
                      <a:pt x="549" y="196"/>
                    </a:cubicBezTo>
                    <a:cubicBezTo>
                      <a:pt x="527" y="80"/>
                      <a:pt x="427"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23"/>
              <p:cNvSpPr/>
              <p:nvPr/>
            </p:nvSpPr>
            <p:spPr>
              <a:xfrm>
                <a:off x="6554850" y="3271375"/>
                <a:ext cx="14450" cy="12025"/>
              </a:xfrm>
              <a:custGeom>
                <a:rect b="b" l="l" r="r" t="t"/>
                <a:pathLst>
                  <a:path extrusionOk="0" h="481" w="578">
                    <a:moveTo>
                      <a:pt x="313" y="1"/>
                    </a:moveTo>
                    <a:cubicBezTo>
                      <a:pt x="298" y="1"/>
                      <a:pt x="282" y="2"/>
                      <a:pt x="267" y="5"/>
                    </a:cubicBezTo>
                    <a:cubicBezTo>
                      <a:pt x="57" y="43"/>
                      <a:pt x="1" y="318"/>
                      <a:pt x="176" y="438"/>
                    </a:cubicBezTo>
                    <a:cubicBezTo>
                      <a:pt x="220" y="468"/>
                      <a:pt x="267" y="481"/>
                      <a:pt x="312" y="481"/>
                    </a:cubicBezTo>
                    <a:cubicBezTo>
                      <a:pt x="452" y="481"/>
                      <a:pt x="577" y="355"/>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23"/>
              <p:cNvSpPr/>
              <p:nvPr/>
            </p:nvSpPr>
            <p:spPr>
              <a:xfrm>
                <a:off x="6549375" y="3242150"/>
                <a:ext cx="14425" cy="12050"/>
              </a:xfrm>
              <a:custGeom>
                <a:rect b="b" l="l" r="r" t="t"/>
                <a:pathLst>
                  <a:path extrusionOk="0" h="482" w="577">
                    <a:moveTo>
                      <a:pt x="313" y="1"/>
                    </a:moveTo>
                    <a:cubicBezTo>
                      <a:pt x="298" y="1"/>
                      <a:pt x="282" y="2"/>
                      <a:pt x="267" y="5"/>
                    </a:cubicBezTo>
                    <a:cubicBezTo>
                      <a:pt x="57" y="43"/>
                      <a:pt x="0" y="319"/>
                      <a:pt x="176" y="438"/>
                    </a:cubicBezTo>
                    <a:cubicBezTo>
                      <a:pt x="219" y="468"/>
                      <a:pt x="265" y="481"/>
                      <a:pt x="311" y="481"/>
                    </a:cubicBezTo>
                    <a:cubicBezTo>
                      <a:pt x="450" y="481"/>
                      <a:pt x="577" y="355"/>
                      <a:pt x="549" y="196"/>
                    </a:cubicBezTo>
                    <a:cubicBezTo>
                      <a:pt x="526" y="80"/>
                      <a:pt x="426"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23"/>
              <p:cNvSpPr/>
              <p:nvPr/>
            </p:nvSpPr>
            <p:spPr>
              <a:xfrm>
                <a:off x="6545000" y="3212900"/>
                <a:ext cx="14500" cy="12025"/>
              </a:xfrm>
              <a:custGeom>
                <a:rect b="b" l="l" r="r" t="t"/>
                <a:pathLst>
                  <a:path extrusionOk="0" h="481" w="580">
                    <a:moveTo>
                      <a:pt x="267" y="0"/>
                    </a:moveTo>
                    <a:cubicBezTo>
                      <a:pt x="126" y="0"/>
                      <a:pt x="0" y="127"/>
                      <a:pt x="31" y="285"/>
                    </a:cubicBezTo>
                    <a:cubicBezTo>
                      <a:pt x="53" y="401"/>
                      <a:pt x="153" y="481"/>
                      <a:pt x="265" y="481"/>
                    </a:cubicBezTo>
                    <a:cubicBezTo>
                      <a:pt x="280" y="481"/>
                      <a:pt x="295" y="479"/>
                      <a:pt x="310" y="476"/>
                    </a:cubicBezTo>
                    <a:cubicBezTo>
                      <a:pt x="523" y="439"/>
                      <a:pt x="579" y="163"/>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23"/>
              <p:cNvSpPr/>
              <p:nvPr/>
            </p:nvSpPr>
            <p:spPr>
              <a:xfrm>
                <a:off x="6638925" y="3558125"/>
                <a:ext cx="14500" cy="12075"/>
              </a:xfrm>
              <a:custGeom>
                <a:rect b="b" l="l" r="r" t="t"/>
                <a:pathLst>
                  <a:path extrusionOk="0" h="483" w="580">
                    <a:moveTo>
                      <a:pt x="314" y="1"/>
                    </a:moveTo>
                    <a:cubicBezTo>
                      <a:pt x="299" y="1"/>
                      <a:pt x="284" y="2"/>
                      <a:pt x="270" y="5"/>
                    </a:cubicBezTo>
                    <a:cubicBezTo>
                      <a:pt x="60" y="46"/>
                      <a:pt x="0" y="318"/>
                      <a:pt x="179" y="440"/>
                    </a:cubicBezTo>
                    <a:cubicBezTo>
                      <a:pt x="221" y="469"/>
                      <a:pt x="267" y="482"/>
                      <a:pt x="312" y="482"/>
                    </a:cubicBezTo>
                    <a:cubicBezTo>
                      <a:pt x="452" y="482"/>
                      <a:pt x="579" y="355"/>
                      <a:pt x="549" y="196"/>
                    </a:cubicBezTo>
                    <a:cubicBezTo>
                      <a:pt x="529" y="82"/>
                      <a:pt x="426"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23"/>
              <p:cNvSpPr/>
              <p:nvPr/>
            </p:nvSpPr>
            <p:spPr>
              <a:xfrm>
                <a:off x="6633425" y="3528900"/>
                <a:ext cx="14525" cy="12075"/>
              </a:xfrm>
              <a:custGeom>
                <a:rect b="b" l="l" r="r" t="t"/>
                <a:pathLst>
                  <a:path extrusionOk="0" h="483" w="581">
                    <a:moveTo>
                      <a:pt x="316" y="1"/>
                    </a:moveTo>
                    <a:cubicBezTo>
                      <a:pt x="301" y="1"/>
                      <a:pt x="285" y="2"/>
                      <a:pt x="270" y="5"/>
                    </a:cubicBezTo>
                    <a:cubicBezTo>
                      <a:pt x="60" y="46"/>
                      <a:pt x="1" y="318"/>
                      <a:pt x="179" y="441"/>
                    </a:cubicBezTo>
                    <a:cubicBezTo>
                      <a:pt x="222" y="469"/>
                      <a:pt x="268" y="482"/>
                      <a:pt x="312" y="482"/>
                    </a:cubicBezTo>
                    <a:cubicBezTo>
                      <a:pt x="452" y="482"/>
                      <a:pt x="580" y="355"/>
                      <a:pt x="549" y="196"/>
                    </a:cubicBezTo>
                    <a:cubicBezTo>
                      <a:pt x="530" y="80"/>
                      <a:pt x="428" y="1"/>
                      <a:pt x="3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23"/>
              <p:cNvSpPr/>
              <p:nvPr/>
            </p:nvSpPr>
            <p:spPr>
              <a:xfrm>
                <a:off x="6627950" y="3499675"/>
                <a:ext cx="14500" cy="12075"/>
              </a:xfrm>
              <a:custGeom>
                <a:rect b="b" l="l" r="r" t="t"/>
                <a:pathLst>
                  <a:path extrusionOk="0" h="483" w="580">
                    <a:moveTo>
                      <a:pt x="315" y="1"/>
                    </a:moveTo>
                    <a:cubicBezTo>
                      <a:pt x="300" y="1"/>
                      <a:pt x="285" y="2"/>
                      <a:pt x="270" y="5"/>
                    </a:cubicBezTo>
                    <a:cubicBezTo>
                      <a:pt x="57" y="43"/>
                      <a:pt x="0" y="318"/>
                      <a:pt x="179" y="441"/>
                    </a:cubicBezTo>
                    <a:cubicBezTo>
                      <a:pt x="221" y="469"/>
                      <a:pt x="267" y="482"/>
                      <a:pt x="312" y="482"/>
                    </a:cubicBezTo>
                    <a:cubicBezTo>
                      <a:pt x="452" y="482"/>
                      <a:pt x="580" y="355"/>
                      <a:pt x="549" y="196"/>
                    </a:cubicBezTo>
                    <a:cubicBezTo>
                      <a:pt x="527" y="80"/>
                      <a:pt x="427"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23"/>
              <p:cNvSpPr/>
              <p:nvPr/>
            </p:nvSpPr>
            <p:spPr>
              <a:xfrm>
                <a:off x="6622475" y="3470450"/>
                <a:ext cx="14500" cy="12075"/>
              </a:xfrm>
              <a:custGeom>
                <a:rect b="b" l="l" r="r" t="t"/>
                <a:pathLst>
                  <a:path extrusionOk="0" h="483" w="580">
                    <a:moveTo>
                      <a:pt x="315" y="1"/>
                    </a:moveTo>
                    <a:cubicBezTo>
                      <a:pt x="300" y="1"/>
                      <a:pt x="285" y="2"/>
                      <a:pt x="270" y="5"/>
                    </a:cubicBezTo>
                    <a:cubicBezTo>
                      <a:pt x="56" y="43"/>
                      <a:pt x="0" y="318"/>
                      <a:pt x="176" y="441"/>
                    </a:cubicBezTo>
                    <a:cubicBezTo>
                      <a:pt x="219" y="469"/>
                      <a:pt x="265" y="482"/>
                      <a:pt x="310" y="482"/>
                    </a:cubicBezTo>
                    <a:cubicBezTo>
                      <a:pt x="452" y="482"/>
                      <a:pt x="579" y="356"/>
                      <a:pt x="548" y="196"/>
                    </a:cubicBezTo>
                    <a:cubicBezTo>
                      <a:pt x="526" y="80"/>
                      <a:pt x="426"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23"/>
              <p:cNvSpPr/>
              <p:nvPr/>
            </p:nvSpPr>
            <p:spPr>
              <a:xfrm>
                <a:off x="6616975" y="3441225"/>
                <a:ext cx="14500" cy="12075"/>
              </a:xfrm>
              <a:custGeom>
                <a:rect b="b" l="l" r="r" t="t"/>
                <a:pathLst>
                  <a:path extrusionOk="0" h="483" w="580">
                    <a:moveTo>
                      <a:pt x="315" y="1"/>
                    </a:moveTo>
                    <a:cubicBezTo>
                      <a:pt x="301" y="1"/>
                      <a:pt x="285" y="2"/>
                      <a:pt x="270" y="5"/>
                    </a:cubicBezTo>
                    <a:cubicBezTo>
                      <a:pt x="57" y="43"/>
                      <a:pt x="1" y="319"/>
                      <a:pt x="176" y="441"/>
                    </a:cubicBezTo>
                    <a:cubicBezTo>
                      <a:pt x="219" y="470"/>
                      <a:pt x="266" y="482"/>
                      <a:pt x="311" y="482"/>
                    </a:cubicBezTo>
                    <a:cubicBezTo>
                      <a:pt x="452" y="482"/>
                      <a:pt x="580" y="356"/>
                      <a:pt x="549" y="196"/>
                    </a:cubicBezTo>
                    <a:cubicBezTo>
                      <a:pt x="527" y="80"/>
                      <a:pt x="427"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23"/>
              <p:cNvSpPr/>
              <p:nvPr/>
            </p:nvSpPr>
            <p:spPr>
              <a:xfrm>
                <a:off x="6611500" y="3412000"/>
                <a:ext cx="14500" cy="12075"/>
              </a:xfrm>
              <a:custGeom>
                <a:rect b="b" l="l" r="r" t="t"/>
                <a:pathLst>
                  <a:path extrusionOk="0" h="483" w="580">
                    <a:moveTo>
                      <a:pt x="315" y="1"/>
                    </a:moveTo>
                    <a:cubicBezTo>
                      <a:pt x="300" y="1"/>
                      <a:pt x="285" y="2"/>
                      <a:pt x="270" y="5"/>
                    </a:cubicBezTo>
                    <a:cubicBezTo>
                      <a:pt x="57" y="43"/>
                      <a:pt x="0" y="319"/>
                      <a:pt x="176" y="441"/>
                    </a:cubicBezTo>
                    <a:cubicBezTo>
                      <a:pt x="219" y="470"/>
                      <a:pt x="265" y="482"/>
                      <a:pt x="310" y="482"/>
                    </a:cubicBezTo>
                    <a:cubicBezTo>
                      <a:pt x="452" y="482"/>
                      <a:pt x="580" y="356"/>
                      <a:pt x="549" y="196"/>
                    </a:cubicBezTo>
                    <a:cubicBezTo>
                      <a:pt x="527" y="80"/>
                      <a:pt x="427"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23"/>
              <p:cNvSpPr/>
              <p:nvPr/>
            </p:nvSpPr>
            <p:spPr>
              <a:xfrm>
                <a:off x="6606000" y="3382775"/>
                <a:ext cx="14525" cy="12075"/>
              </a:xfrm>
              <a:custGeom>
                <a:rect b="b" l="l" r="r" t="t"/>
                <a:pathLst>
                  <a:path extrusionOk="0" h="483" w="581">
                    <a:moveTo>
                      <a:pt x="314" y="1"/>
                    </a:moveTo>
                    <a:cubicBezTo>
                      <a:pt x="298" y="1"/>
                      <a:pt x="283" y="2"/>
                      <a:pt x="267" y="5"/>
                    </a:cubicBezTo>
                    <a:cubicBezTo>
                      <a:pt x="57" y="43"/>
                      <a:pt x="1" y="319"/>
                      <a:pt x="176" y="441"/>
                    </a:cubicBezTo>
                    <a:cubicBezTo>
                      <a:pt x="220" y="470"/>
                      <a:pt x="266" y="483"/>
                      <a:pt x="311" y="483"/>
                    </a:cubicBezTo>
                    <a:cubicBezTo>
                      <a:pt x="452" y="483"/>
                      <a:pt x="580" y="356"/>
                      <a:pt x="549" y="197"/>
                    </a:cubicBezTo>
                    <a:cubicBezTo>
                      <a:pt x="527" y="80"/>
                      <a:pt x="427"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23"/>
              <p:cNvSpPr/>
              <p:nvPr/>
            </p:nvSpPr>
            <p:spPr>
              <a:xfrm>
                <a:off x="6600525" y="3353575"/>
                <a:ext cx="14500" cy="12025"/>
              </a:xfrm>
              <a:custGeom>
                <a:rect b="b" l="l" r="r" t="t"/>
                <a:pathLst>
                  <a:path extrusionOk="0" h="481" w="580">
                    <a:moveTo>
                      <a:pt x="313" y="0"/>
                    </a:moveTo>
                    <a:cubicBezTo>
                      <a:pt x="298" y="0"/>
                      <a:pt x="282" y="1"/>
                      <a:pt x="267" y="4"/>
                    </a:cubicBezTo>
                    <a:cubicBezTo>
                      <a:pt x="57" y="42"/>
                      <a:pt x="1" y="318"/>
                      <a:pt x="176" y="437"/>
                    </a:cubicBezTo>
                    <a:cubicBezTo>
                      <a:pt x="220" y="467"/>
                      <a:pt x="267" y="480"/>
                      <a:pt x="313" y="480"/>
                    </a:cubicBezTo>
                    <a:cubicBezTo>
                      <a:pt x="453" y="480"/>
                      <a:pt x="580"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23"/>
              <p:cNvSpPr/>
              <p:nvPr/>
            </p:nvSpPr>
            <p:spPr>
              <a:xfrm>
                <a:off x="6595050" y="3324350"/>
                <a:ext cx="14500" cy="12025"/>
              </a:xfrm>
              <a:custGeom>
                <a:rect b="b" l="l" r="r" t="t"/>
                <a:pathLst>
                  <a:path extrusionOk="0" h="481" w="580">
                    <a:moveTo>
                      <a:pt x="313" y="0"/>
                    </a:moveTo>
                    <a:cubicBezTo>
                      <a:pt x="298" y="0"/>
                      <a:pt x="282" y="2"/>
                      <a:pt x="267" y="5"/>
                    </a:cubicBezTo>
                    <a:cubicBezTo>
                      <a:pt x="57" y="42"/>
                      <a:pt x="0" y="318"/>
                      <a:pt x="176" y="437"/>
                    </a:cubicBezTo>
                    <a:cubicBezTo>
                      <a:pt x="220" y="467"/>
                      <a:pt x="267" y="480"/>
                      <a:pt x="313" y="480"/>
                    </a:cubicBezTo>
                    <a:cubicBezTo>
                      <a:pt x="453" y="480"/>
                      <a:pt x="579" y="354"/>
                      <a:pt x="549" y="196"/>
                    </a:cubicBezTo>
                    <a:cubicBezTo>
                      <a:pt x="526" y="80"/>
                      <a:pt x="426"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23"/>
              <p:cNvSpPr/>
              <p:nvPr/>
            </p:nvSpPr>
            <p:spPr>
              <a:xfrm>
                <a:off x="6589550" y="3295125"/>
                <a:ext cx="14500" cy="12025"/>
              </a:xfrm>
              <a:custGeom>
                <a:rect b="b" l="l" r="r" t="t"/>
                <a:pathLst>
                  <a:path extrusionOk="0" h="481" w="580">
                    <a:moveTo>
                      <a:pt x="313" y="0"/>
                    </a:moveTo>
                    <a:cubicBezTo>
                      <a:pt x="298" y="0"/>
                      <a:pt x="283" y="2"/>
                      <a:pt x="267" y="5"/>
                    </a:cubicBezTo>
                    <a:cubicBezTo>
                      <a:pt x="57" y="42"/>
                      <a:pt x="1" y="318"/>
                      <a:pt x="176" y="437"/>
                    </a:cubicBezTo>
                    <a:cubicBezTo>
                      <a:pt x="220" y="467"/>
                      <a:pt x="267" y="481"/>
                      <a:pt x="313" y="481"/>
                    </a:cubicBezTo>
                    <a:cubicBezTo>
                      <a:pt x="454" y="481"/>
                      <a:pt x="580"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23"/>
              <p:cNvSpPr/>
              <p:nvPr/>
            </p:nvSpPr>
            <p:spPr>
              <a:xfrm>
                <a:off x="6584075" y="3265900"/>
                <a:ext cx="14450" cy="12025"/>
              </a:xfrm>
              <a:custGeom>
                <a:rect b="b" l="l" r="r" t="t"/>
                <a:pathLst>
                  <a:path extrusionOk="0" h="481" w="578">
                    <a:moveTo>
                      <a:pt x="313" y="0"/>
                    </a:moveTo>
                    <a:cubicBezTo>
                      <a:pt x="298" y="0"/>
                      <a:pt x="282" y="2"/>
                      <a:pt x="267" y="5"/>
                    </a:cubicBezTo>
                    <a:cubicBezTo>
                      <a:pt x="57" y="42"/>
                      <a:pt x="0" y="318"/>
                      <a:pt x="176" y="437"/>
                    </a:cubicBezTo>
                    <a:cubicBezTo>
                      <a:pt x="220" y="467"/>
                      <a:pt x="267" y="481"/>
                      <a:pt x="312" y="481"/>
                    </a:cubicBezTo>
                    <a:cubicBezTo>
                      <a:pt x="452" y="481"/>
                      <a:pt x="577"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23"/>
              <p:cNvSpPr/>
              <p:nvPr/>
            </p:nvSpPr>
            <p:spPr>
              <a:xfrm>
                <a:off x="6578600" y="3236675"/>
                <a:ext cx="14425" cy="12025"/>
              </a:xfrm>
              <a:custGeom>
                <a:rect b="b" l="l" r="r" t="t"/>
                <a:pathLst>
                  <a:path extrusionOk="0" h="481" w="577">
                    <a:moveTo>
                      <a:pt x="313" y="0"/>
                    </a:moveTo>
                    <a:cubicBezTo>
                      <a:pt x="298" y="0"/>
                      <a:pt x="282" y="2"/>
                      <a:pt x="266" y="5"/>
                    </a:cubicBezTo>
                    <a:cubicBezTo>
                      <a:pt x="56" y="42"/>
                      <a:pt x="0" y="318"/>
                      <a:pt x="176" y="437"/>
                    </a:cubicBezTo>
                    <a:cubicBezTo>
                      <a:pt x="219" y="467"/>
                      <a:pt x="265" y="481"/>
                      <a:pt x="311" y="481"/>
                    </a:cubicBezTo>
                    <a:cubicBezTo>
                      <a:pt x="450" y="481"/>
                      <a:pt x="577" y="354"/>
                      <a:pt x="549" y="196"/>
                    </a:cubicBezTo>
                    <a:cubicBezTo>
                      <a:pt x="526" y="80"/>
                      <a:pt x="426"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23"/>
              <p:cNvSpPr/>
              <p:nvPr/>
            </p:nvSpPr>
            <p:spPr>
              <a:xfrm>
                <a:off x="6574225" y="3207425"/>
                <a:ext cx="14500" cy="12025"/>
              </a:xfrm>
              <a:custGeom>
                <a:rect b="b" l="l" r="r" t="t"/>
                <a:pathLst>
                  <a:path extrusionOk="0" h="481" w="580">
                    <a:moveTo>
                      <a:pt x="267" y="0"/>
                    </a:moveTo>
                    <a:cubicBezTo>
                      <a:pt x="126" y="0"/>
                      <a:pt x="0" y="126"/>
                      <a:pt x="31" y="285"/>
                    </a:cubicBezTo>
                    <a:cubicBezTo>
                      <a:pt x="53" y="401"/>
                      <a:pt x="153" y="480"/>
                      <a:pt x="265" y="480"/>
                    </a:cubicBezTo>
                    <a:cubicBezTo>
                      <a:pt x="279" y="480"/>
                      <a:pt x="295" y="479"/>
                      <a:pt x="310" y="476"/>
                    </a:cubicBezTo>
                    <a:cubicBezTo>
                      <a:pt x="523" y="438"/>
                      <a:pt x="579" y="163"/>
                      <a:pt x="404" y="44"/>
                    </a:cubicBezTo>
                    <a:cubicBezTo>
                      <a:pt x="360" y="13"/>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23"/>
              <p:cNvSpPr/>
              <p:nvPr/>
            </p:nvSpPr>
            <p:spPr>
              <a:xfrm>
                <a:off x="6569275" y="3178200"/>
                <a:ext cx="13950" cy="12050"/>
              </a:xfrm>
              <a:custGeom>
                <a:rect b="b" l="l" r="r" t="t"/>
                <a:pathLst>
                  <a:path extrusionOk="0" h="482" w="558">
                    <a:moveTo>
                      <a:pt x="247" y="1"/>
                    </a:moveTo>
                    <a:cubicBezTo>
                      <a:pt x="236" y="1"/>
                      <a:pt x="225" y="1"/>
                      <a:pt x="213" y="3"/>
                    </a:cubicBezTo>
                    <a:lnTo>
                      <a:pt x="16" y="169"/>
                    </a:lnTo>
                    <a:cubicBezTo>
                      <a:pt x="3" y="207"/>
                      <a:pt x="0" y="247"/>
                      <a:pt x="10" y="285"/>
                    </a:cubicBezTo>
                    <a:cubicBezTo>
                      <a:pt x="32" y="410"/>
                      <a:pt x="139" y="482"/>
                      <a:pt x="248" y="482"/>
                    </a:cubicBezTo>
                    <a:cubicBezTo>
                      <a:pt x="320" y="482"/>
                      <a:pt x="392" y="451"/>
                      <a:pt x="442" y="382"/>
                    </a:cubicBezTo>
                    <a:cubicBezTo>
                      <a:pt x="557" y="219"/>
                      <a:pt x="435" y="1"/>
                      <a:pt x="2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1" name="Google Shape;6031;p23"/>
            <p:cNvSpPr/>
            <p:nvPr/>
          </p:nvSpPr>
          <p:spPr>
            <a:xfrm flipH="1" rot="395671">
              <a:off x="2625774" y="911027"/>
              <a:ext cx="567242" cy="607685"/>
            </a:xfrm>
            <a:custGeom>
              <a:rect b="b" l="l" r="r" t="t"/>
              <a:pathLst>
                <a:path extrusionOk="0" h="5819" w="5432">
                  <a:moveTo>
                    <a:pt x="5432" y="0"/>
                  </a:moveTo>
                  <a:lnTo>
                    <a:pt x="2717" y="1114"/>
                  </a:lnTo>
                  <a:lnTo>
                    <a:pt x="1" y="2229"/>
                  </a:lnTo>
                  <a:lnTo>
                    <a:pt x="1397" y="3308"/>
                  </a:lnTo>
                  <a:lnTo>
                    <a:pt x="1431" y="3334"/>
                  </a:lnTo>
                  <a:lnTo>
                    <a:pt x="1921" y="3714"/>
                  </a:lnTo>
                  <a:lnTo>
                    <a:pt x="1952" y="3736"/>
                  </a:lnTo>
                  <a:lnTo>
                    <a:pt x="2324" y="4024"/>
                  </a:lnTo>
                  <a:lnTo>
                    <a:pt x="2446" y="4119"/>
                  </a:lnTo>
                  <a:lnTo>
                    <a:pt x="2473" y="4139"/>
                  </a:lnTo>
                  <a:lnTo>
                    <a:pt x="2972" y="4525"/>
                  </a:lnTo>
                  <a:lnTo>
                    <a:pt x="2994" y="4542"/>
                  </a:lnTo>
                  <a:lnTo>
                    <a:pt x="3493" y="4926"/>
                  </a:lnTo>
                  <a:lnTo>
                    <a:pt x="3542" y="4965"/>
                  </a:lnTo>
                  <a:lnTo>
                    <a:pt x="3978" y="5301"/>
                  </a:lnTo>
                  <a:lnTo>
                    <a:pt x="4066" y="5369"/>
                  </a:lnTo>
                  <a:lnTo>
                    <a:pt x="4501" y="5705"/>
                  </a:lnTo>
                  <a:lnTo>
                    <a:pt x="4588" y="5773"/>
                  </a:lnTo>
                  <a:lnTo>
                    <a:pt x="4648" y="5819"/>
                  </a:lnTo>
                  <a:lnTo>
                    <a:pt x="4706" y="5380"/>
                  </a:lnTo>
                  <a:lnTo>
                    <a:pt x="4717" y="5296"/>
                  </a:lnTo>
                  <a:lnTo>
                    <a:pt x="4795" y="4725"/>
                  </a:lnTo>
                  <a:lnTo>
                    <a:pt x="4806" y="4642"/>
                  </a:lnTo>
                  <a:lnTo>
                    <a:pt x="4883" y="4069"/>
                  </a:lnTo>
                  <a:lnTo>
                    <a:pt x="4894" y="3988"/>
                  </a:lnTo>
                  <a:lnTo>
                    <a:pt x="4973" y="3405"/>
                  </a:lnTo>
                  <a:lnTo>
                    <a:pt x="4985" y="3312"/>
                  </a:lnTo>
                  <a:lnTo>
                    <a:pt x="5039" y="2909"/>
                  </a:lnTo>
                  <a:lnTo>
                    <a:pt x="5061" y="2750"/>
                  </a:lnTo>
                  <a:lnTo>
                    <a:pt x="5074" y="2658"/>
                  </a:lnTo>
                  <a:lnTo>
                    <a:pt x="5149" y="2095"/>
                  </a:lnTo>
                  <a:lnTo>
                    <a:pt x="5162" y="2004"/>
                  </a:lnTo>
                  <a:lnTo>
                    <a:pt x="5238" y="1439"/>
                  </a:lnTo>
                  <a:lnTo>
                    <a:pt x="5250" y="1349"/>
                  </a:lnTo>
                  <a:lnTo>
                    <a:pt x="54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2" name="Google Shape;6032;p23"/>
            <p:cNvGrpSpPr/>
            <p:nvPr/>
          </p:nvGrpSpPr>
          <p:grpSpPr>
            <a:xfrm flipH="1" rot="-647212">
              <a:off x="2588445" y="885438"/>
              <a:ext cx="578226" cy="613024"/>
              <a:chOff x="6283700" y="3178200"/>
              <a:chExt cx="369725" cy="392000"/>
            </a:xfrm>
          </p:grpSpPr>
          <p:sp>
            <p:nvSpPr>
              <p:cNvPr id="6033" name="Google Shape;6033;p23"/>
              <p:cNvSpPr/>
              <p:nvPr/>
            </p:nvSpPr>
            <p:spPr>
              <a:xfrm>
                <a:off x="6287300" y="3443150"/>
                <a:ext cx="11075" cy="6675"/>
              </a:xfrm>
              <a:custGeom>
                <a:rect b="b" l="l" r="r" t="t"/>
                <a:pathLst>
                  <a:path extrusionOk="0" h="267" w="443">
                    <a:moveTo>
                      <a:pt x="200" y="1"/>
                    </a:moveTo>
                    <a:cubicBezTo>
                      <a:pt x="125" y="1"/>
                      <a:pt x="49" y="35"/>
                      <a:pt x="1" y="110"/>
                    </a:cubicBezTo>
                    <a:lnTo>
                      <a:pt x="392" y="248"/>
                    </a:lnTo>
                    <a:lnTo>
                      <a:pt x="442" y="267"/>
                    </a:lnTo>
                    <a:cubicBezTo>
                      <a:pt x="442" y="245"/>
                      <a:pt x="442" y="220"/>
                      <a:pt x="439" y="198"/>
                    </a:cubicBezTo>
                    <a:cubicBezTo>
                      <a:pt x="415" y="72"/>
                      <a:pt x="308" y="1"/>
                      <a:pt x="2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23"/>
              <p:cNvSpPr/>
              <p:nvPr/>
            </p:nvSpPr>
            <p:spPr>
              <a:xfrm>
                <a:off x="6313700" y="3437625"/>
                <a:ext cx="14525" cy="12125"/>
              </a:xfrm>
              <a:custGeom>
                <a:rect b="b" l="l" r="r" t="t"/>
                <a:pathLst>
                  <a:path extrusionOk="0" h="485" w="581">
                    <a:moveTo>
                      <a:pt x="315" y="1"/>
                    </a:moveTo>
                    <a:cubicBezTo>
                      <a:pt x="300" y="1"/>
                      <a:pt x="285" y="2"/>
                      <a:pt x="270" y="5"/>
                    </a:cubicBezTo>
                    <a:cubicBezTo>
                      <a:pt x="60" y="46"/>
                      <a:pt x="1" y="318"/>
                      <a:pt x="179" y="441"/>
                    </a:cubicBezTo>
                    <a:cubicBezTo>
                      <a:pt x="222" y="471"/>
                      <a:pt x="269" y="484"/>
                      <a:pt x="314" y="484"/>
                    </a:cubicBezTo>
                    <a:cubicBezTo>
                      <a:pt x="454" y="484"/>
                      <a:pt x="581" y="358"/>
                      <a:pt x="552" y="199"/>
                    </a:cubicBezTo>
                    <a:cubicBezTo>
                      <a:pt x="530" y="83"/>
                      <a:pt x="429"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23"/>
              <p:cNvSpPr/>
              <p:nvPr/>
            </p:nvSpPr>
            <p:spPr>
              <a:xfrm>
                <a:off x="6283700" y="3417675"/>
                <a:ext cx="9650" cy="8300"/>
              </a:xfrm>
              <a:custGeom>
                <a:rect b="b" l="l" r="r" t="t"/>
                <a:pathLst>
                  <a:path extrusionOk="0" h="332" w="386">
                    <a:moveTo>
                      <a:pt x="348" y="1"/>
                    </a:moveTo>
                    <a:lnTo>
                      <a:pt x="0" y="295"/>
                    </a:lnTo>
                    <a:cubicBezTo>
                      <a:pt x="38" y="319"/>
                      <a:pt x="82" y="331"/>
                      <a:pt x="125" y="331"/>
                    </a:cubicBezTo>
                    <a:cubicBezTo>
                      <a:pt x="140" y="331"/>
                      <a:pt x="155" y="330"/>
                      <a:pt x="170" y="327"/>
                    </a:cubicBezTo>
                    <a:cubicBezTo>
                      <a:pt x="301" y="302"/>
                      <a:pt x="386" y="176"/>
                      <a:pt x="364" y="48"/>
                    </a:cubicBezTo>
                    <a:cubicBezTo>
                      <a:pt x="361" y="32"/>
                      <a:pt x="355" y="16"/>
                      <a:pt x="3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23"/>
              <p:cNvSpPr/>
              <p:nvPr/>
            </p:nvSpPr>
            <p:spPr>
              <a:xfrm>
                <a:off x="6309400" y="3408425"/>
                <a:ext cx="14525" cy="12050"/>
              </a:xfrm>
              <a:custGeom>
                <a:rect b="b" l="l" r="r" t="t"/>
                <a:pathLst>
                  <a:path extrusionOk="0" h="482" w="581">
                    <a:moveTo>
                      <a:pt x="269" y="0"/>
                    </a:moveTo>
                    <a:cubicBezTo>
                      <a:pt x="129" y="0"/>
                      <a:pt x="1" y="127"/>
                      <a:pt x="32" y="286"/>
                    </a:cubicBezTo>
                    <a:cubicBezTo>
                      <a:pt x="54" y="400"/>
                      <a:pt x="154" y="482"/>
                      <a:pt x="266" y="482"/>
                    </a:cubicBezTo>
                    <a:cubicBezTo>
                      <a:pt x="281" y="482"/>
                      <a:pt x="296" y="480"/>
                      <a:pt x="311" y="477"/>
                    </a:cubicBezTo>
                    <a:cubicBezTo>
                      <a:pt x="524" y="437"/>
                      <a:pt x="580" y="164"/>
                      <a:pt x="401" y="42"/>
                    </a:cubicBezTo>
                    <a:cubicBezTo>
                      <a:pt x="359" y="13"/>
                      <a:pt x="313"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23"/>
              <p:cNvSpPr/>
              <p:nvPr/>
            </p:nvSpPr>
            <p:spPr>
              <a:xfrm>
                <a:off x="6349750" y="3461375"/>
                <a:ext cx="12875" cy="10625"/>
              </a:xfrm>
              <a:custGeom>
                <a:rect b="b" l="l" r="r" t="t"/>
                <a:pathLst>
                  <a:path extrusionOk="0" h="425" w="515">
                    <a:moveTo>
                      <a:pt x="264" y="0"/>
                    </a:moveTo>
                    <a:cubicBezTo>
                      <a:pt x="249" y="0"/>
                      <a:pt x="234" y="2"/>
                      <a:pt x="220" y="5"/>
                    </a:cubicBezTo>
                    <a:cubicBezTo>
                      <a:pt x="88" y="27"/>
                      <a:pt x="0" y="152"/>
                      <a:pt x="25" y="283"/>
                    </a:cubicBezTo>
                    <a:lnTo>
                      <a:pt x="420" y="425"/>
                    </a:lnTo>
                    <a:cubicBezTo>
                      <a:pt x="483" y="368"/>
                      <a:pt x="514" y="280"/>
                      <a:pt x="498" y="199"/>
                    </a:cubicBezTo>
                    <a:cubicBezTo>
                      <a:pt x="476" y="82"/>
                      <a:pt x="376" y="0"/>
                      <a:pt x="2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23"/>
              <p:cNvSpPr/>
              <p:nvPr/>
            </p:nvSpPr>
            <p:spPr>
              <a:xfrm>
                <a:off x="6342925" y="3432150"/>
                <a:ext cx="14525" cy="12100"/>
              </a:xfrm>
              <a:custGeom>
                <a:rect b="b" l="l" r="r" t="t"/>
                <a:pathLst>
                  <a:path extrusionOk="0" h="484" w="581">
                    <a:moveTo>
                      <a:pt x="315" y="0"/>
                    </a:moveTo>
                    <a:cubicBezTo>
                      <a:pt x="300" y="0"/>
                      <a:pt x="285" y="2"/>
                      <a:pt x="270" y="5"/>
                    </a:cubicBezTo>
                    <a:cubicBezTo>
                      <a:pt x="60" y="45"/>
                      <a:pt x="1" y="318"/>
                      <a:pt x="179" y="440"/>
                    </a:cubicBezTo>
                    <a:cubicBezTo>
                      <a:pt x="222" y="470"/>
                      <a:pt x="269" y="484"/>
                      <a:pt x="314" y="484"/>
                    </a:cubicBezTo>
                    <a:cubicBezTo>
                      <a:pt x="454" y="484"/>
                      <a:pt x="581" y="357"/>
                      <a:pt x="552" y="199"/>
                    </a:cubicBezTo>
                    <a:cubicBezTo>
                      <a:pt x="530" y="82"/>
                      <a:pt x="429" y="0"/>
                      <a:pt x="3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23"/>
              <p:cNvSpPr/>
              <p:nvPr/>
            </p:nvSpPr>
            <p:spPr>
              <a:xfrm>
                <a:off x="6338625" y="3402925"/>
                <a:ext cx="14500" cy="12075"/>
              </a:xfrm>
              <a:custGeom>
                <a:rect b="b" l="l" r="r" t="t"/>
                <a:pathLst>
                  <a:path extrusionOk="0" h="483" w="580">
                    <a:moveTo>
                      <a:pt x="270" y="1"/>
                    </a:moveTo>
                    <a:cubicBezTo>
                      <a:pt x="128" y="1"/>
                      <a:pt x="1" y="128"/>
                      <a:pt x="32" y="287"/>
                    </a:cubicBezTo>
                    <a:cubicBezTo>
                      <a:pt x="54" y="400"/>
                      <a:pt x="154" y="482"/>
                      <a:pt x="266" y="482"/>
                    </a:cubicBezTo>
                    <a:cubicBezTo>
                      <a:pt x="281" y="482"/>
                      <a:pt x="296" y="481"/>
                      <a:pt x="310" y="478"/>
                    </a:cubicBezTo>
                    <a:cubicBezTo>
                      <a:pt x="524" y="437"/>
                      <a:pt x="580" y="165"/>
                      <a:pt x="404" y="42"/>
                    </a:cubicBezTo>
                    <a:cubicBezTo>
                      <a:pt x="361" y="14"/>
                      <a:pt x="315" y="1"/>
                      <a:pt x="2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23"/>
              <p:cNvSpPr/>
              <p:nvPr/>
            </p:nvSpPr>
            <p:spPr>
              <a:xfrm>
                <a:off x="6334300" y="3374675"/>
                <a:ext cx="13350" cy="11100"/>
              </a:xfrm>
              <a:custGeom>
                <a:rect b="b" l="l" r="r" t="t"/>
                <a:pathLst>
                  <a:path extrusionOk="0" h="444" w="534">
                    <a:moveTo>
                      <a:pt x="352" y="0"/>
                    </a:moveTo>
                    <a:lnTo>
                      <a:pt x="1" y="298"/>
                    </a:lnTo>
                    <a:cubicBezTo>
                      <a:pt x="39" y="387"/>
                      <a:pt x="125" y="444"/>
                      <a:pt x="219" y="444"/>
                    </a:cubicBezTo>
                    <a:cubicBezTo>
                      <a:pt x="234" y="444"/>
                      <a:pt x="249" y="442"/>
                      <a:pt x="264" y="439"/>
                    </a:cubicBezTo>
                    <a:cubicBezTo>
                      <a:pt x="477" y="398"/>
                      <a:pt x="534" y="119"/>
                      <a:pt x="3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23"/>
              <p:cNvSpPr/>
              <p:nvPr/>
            </p:nvSpPr>
            <p:spPr>
              <a:xfrm>
                <a:off x="6377700" y="3455875"/>
                <a:ext cx="14525" cy="12125"/>
              </a:xfrm>
              <a:custGeom>
                <a:rect b="b" l="l" r="r" t="t"/>
                <a:pathLst>
                  <a:path extrusionOk="0" h="485" w="581">
                    <a:moveTo>
                      <a:pt x="313" y="1"/>
                    </a:moveTo>
                    <a:cubicBezTo>
                      <a:pt x="298" y="1"/>
                      <a:pt x="283" y="2"/>
                      <a:pt x="267" y="5"/>
                    </a:cubicBezTo>
                    <a:cubicBezTo>
                      <a:pt x="57" y="46"/>
                      <a:pt x="1" y="319"/>
                      <a:pt x="176" y="441"/>
                    </a:cubicBezTo>
                    <a:cubicBezTo>
                      <a:pt x="220" y="471"/>
                      <a:pt x="267" y="484"/>
                      <a:pt x="313" y="484"/>
                    </a:cubicBezTo>
                    <a:cubicBezTo>
                      <a:pt x="454" y="484"/>
                      <a:pt x="580" y="357"/>
                      <a:pt x="549" y="196"/>
                    </a:cubicBezTo>
                    <a:cubicBezTo>
                      <a:pt x="527" y="83"/>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23"/>
              <p:cNvSpPr/>
              <p:nvPr/>
            </p:nvSpPr>
            <p:spPr>
              <a:xfrm>
                <a:off x="6372225" y="3426675"/>
                <a:ext cx="14450" cy="12100"/>
              </a:xfrm>
              <a:custGeom>
                <a:rect b="b" l="l" r="r" t="t"/>
                <a:pathLst>
                  <a:path extrusionOk="0" h="484" w="578">
                    <a:moveTo>
                      <a:pt x="312" y="0"/>
                    </a:moveTo>
                    <a:cubicBezTo>
                      <a:pt x="297" y="0"/>
                      <a:pt x="282" y="1"/>
                      <a:pt x="267" y="4"/>
                    </a:cubicBezTo>
                    <a:cubicBezTo>
                      <a:pt x="57" y="45"/>
                      <a:pt x="1" y="318"/>
                      <a:pt x="176" y="440"/>
                    </a:cubicBezTo>
                    <a:cubicBezTo>
                      <a:pt x="219" y="470"/>
                      <a:pt x="266" y="483"/>
                      <a:pt x="311" y="483"/>
                    </a:cubicBezTo>
                    <a:cubicBezTo>
                      <a:pt x="450" y="483"/>
                      <a:pt x="577" y="356"/>
                      <a:pt x="549" y="195"/>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23"/>
              <p:cNvSpPr/>
              <p:nvPr/>
            </p:nvSpPr>
            <p:spPr>
              <a:xfrm>
                <a:off x="6366750" y="3397450"/>
                <a:ext cx="14450" cy="12075"/>
              </a:xfrm>
              <a:custGeom>
                <a:rect b="b" l="l" r="r" t="t"/>
                <a:pathLst>
                  <a:path extrusionOk="0" h="483" w="578">
                    <a:moveTo>
                      <a:pt x="312" y="0"/>
                    </a:moveTo>
                    <a:cubicBezTo>
                      <a:pt x="297" y="0"/>
                      <a:pt x="282" y="1"/>
                      <a:pt x="267" y="4"/>
                    </a:cubicBezTo>
                    <a:cubicBezTo>
                      <a:pt x="57" y="45"/>
                      <a:pt x="0" y="318"/>
                      <a:pt x="176" y="440"/>
                    </a:cubicBezTo>
                    <a:cubicBezTo>
                      <a:pt x="219" y="469"/>
                      <a:pt x="265" y="482"/>
                      <a:pt x="310" y="482"/>
                    </a:cubicBezTo>
                    <a:cubicBezTo>
                      <a:pt x="450" y="482"/>
                      <a:pt x="577" y="357"/>
                      <a:pt x="549" y="196"/>
                    </a:cubicBezTo>
                    <a:cubicBezTo>
                      <a:pt x="526"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23"/>
              <p:cNvSpPr/>
              <p:nvPr/>
            </p:nvSpPr>
            <p:spPr>
              <a:xfrm>
                <a:off x="6362375" y="3368225"/>
                <a:ext cx="14500" cy="12050"/>
              </a:xfrm>
              <a:custGeom>
                <a:rect b="b" l="l" r="r" t="t"/>
                <a:pathLst>
                  <a:path extrusionOk="0" h="482" w="580">
                    <a:moveTo>
                      <a:pt x="268" y="0"/>
                    </a:moveTo>
                    <a:cubicBezTo>
                      <a:pt x="127" y="0"/>
                      <a:pt x="0" y="125"/>
                      <a:pt x="31" y="287"/>
                    </a:cubicBezTo>
                    <a:cubicBezTo>
                      <a:pt x="53" y="400"/>
                      <a:pt x="154" y="482"/>
                      <a:pt x="266" y="482"/>
                    </a:cubicBezTo>
                    <a:cubicBezTo>
                      <a:pt x="280" y="482"/>
                      <a:pt x="295" y="481"/>
                      <a:pt x="310" y="478"/>
                    </a:cubicBezTo>
                    <a:cubicBezTo>
                      <a:pt x="523" y="437"/>
                      <a:pt x="580" y="164"/>
                      <a:pt x="404" y="42"/>
                    </a:cubicBezTo>
                    <a:cubicBezTo>
                      <a:pt x="360" y="13"/>
                      <a:pt x="314"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23"/>
              <p:cNvSpPr/>
              <p:nvPr/>
            </p:nvSpPr>
            <p:spPr>
              <a:xfrm>
                <a:off x="6412425" y="3479625"/>
                <a:ext cx="14500" cy="12100"/>
              </a:xfrm>
              <a:custGeom>
                <a:rect b="b" l="l" r="r" t="t"/>
                <a:pathLst>
                  <a:path extrusionOk="0" h="484" w="580">
                    <a:moveTo>
                      <a:pt x="312" y="0"/>
                    </a:moveTo>
                    <a:cubicBezTo>
                      <a:pt x="297" y="0"/>
                      <a:pt x="282" y="2"/>
                      <a:pt x="267" y="5"/>
                    </a:cubicBezTo>
                    <a:cubicBezTo>
                      <a:pt x="57" y="45"/>
                      <a:pt x="0" y="318"/>
                      <a:pt x="176" y="440"/>
                    </a:cubicBezTo>
                    <a:cubicBezTo>
                      <a:pt x="220" y="470"/>
                      <a:pt x="267" y="484"/>
                      <a:pt x="312" y="484"/>
                    </a:cubicBezTo>
                    <a:cubicBezTo>
                      <a:pt x="453" y="484"/>
                      <a:pt x="579" y="357"/>
                      <a:pt x="549" y="196"/>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23"/>
              <p:cNvSpPr/>
              <p:nvPr/>
            </p:nvSpPr>
            <p:spPr>
              <a:xfrm>
                <a:off x="6408050" y="3450400"/>
                <a:ext cx="14500" cy="12075"/>
              </a:xfrm>
              <a:custGeom>
                <a:rect b="b" l="l" r="r" t="t"/>
                <a:pathLst>
                  <a:path extrusionOk="0" h="483" w="580">
                    <a:moveTo>
                      <a:pt x="269" y="1"/>
                    </a:moveTo>
                    <a:cubicBezTo>
                      <a:pt x="128" y="1"/>
                      <a:pt x="0" y="128"/>
                      <a:pt x="31" y="287"/>
                    </a:cubicBezTo>
                    <a:cubicBezTo>
                      <a:pt x="53" y="401"/>
                      <a:pt x="154" y="482"/>
                      <a:pt x="268" y="482"/>
                    </a:cubicBezTo>
                    <a:cubicBezTo>
                      <a:pt x="283" y="482"/>
                      <a:pt x="298" y="481"/>
                      <a:pt x="313" y="478"/>
                    </a:cubicBezTo>
                    <a:cubicBezTo>
                      <a:pt x="523" y="437"/>
                      <a:pt x="580" y="165"/>
                      <a:pt x="404" y="42"/>
                    </a:cubicBezTo>
                    <a:cubicBezTo>
                      <a:pt x="361" y="14"/>
                      <a:pt x="314"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23"/>
              <p:cNvSpPr/>
              <p:nvPr/>
            </p:nvSpPr>
            <p:spPr>
              <a:xfrm>
                <a:off x="6401450" y="3421175"/>
                <a:ext cx="14450" cy="12075"/>
              </a:xfrm>
              <a:custGeom>
                <a:rect b="b" l="l" r="r" t="t"/>
                <a:pathLst>
                  <a:path extrusionOk="0" h="483" w="578">
                    <a:moveTo>
                      <a:pt x="312" y="1"/>
                    </a:moveTo>
                    <a:cubicBezTo>
                      <a:pt x="297" y="1"/>
                      <a:pt x="282" y="2"/>
                      <a:pt x="267" y="5"/>
                    </a:cubicBezTo>
                    <a:cubicBezTo>
                      <a:pt x="57" y="46"/>
                      <a:pt x="1" y="318"/>
                      <a:pt x="176" y="441"/>
                    </a:cubicBezTo>
                    <a:cubicBezTo>
                      <a:pt x="219" y="470"/>
                      <a:pt x="265" y="483"/>
                      <a:pt x="310" y="483"/>
                    </a:cubicBezTo>
                    <a:cubicBezTo>
                      <a:pt x="450" y="483"/>
                      <a:pt x="577" y="357"/>
                      <a:pt x="549" y="196"/>
                    </a:cubicBezTo>
                    <a:cubicBezTo>
                      <a:pt x="527" y="82"/>
                      <a:pt x="426" y="1"/>
                      <a:pt x="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23"/>
              <p:cNvSpPr/>
              <p:nvPr/>
            </p:nvSpPr>
            <p:spPr>
              <a:xfrm>
                <a:off x="6395975" y="3391950"/>
                <a:ext cx="14450" cy="12075"/>
              </a:xfrm>
              <a:custGeom>
                <a:rect b="b" l="l" r="r" t="t"/>
                <a:pathLst>
                  <a:path extrusionOk="0" h="483" w="578">
                    <a:moveTo>
                      <a:pt x="312" y="1"/>
                    </a:moveTo>
                    <a:cubicBezTo>
                      <a:pt x="297" y="1"/>
                      <a:pt x="282" y="2"/>
                      <a:pt x="267" y="5"/>
                    </a:cubicBezTo>
                    <a:cubicBezTo>
                      <a:pt x="57" y="46"/>
                      <a:pt x="0" y="318"/>
                      <a:pt x="176" y="441"/>
                    </a:cubicBezTo>
                    <a:cubicBezTo>
                      <a:pt x="218" y="470"/>
                      <a:pt x="265" y="483"/>
                      <a:pt x="310" y="483"/>
                    </a:cubicBezTo>
                    <a:cubicBezTo>
                      <a:pt x="450" y="483"/>
                      <a:pt x="577" y="357"/>
                      <a:pt x="549" y="196"/>
                    </a:cubicBezTo>
                    <a:cubicBezTo>
                      <a:pt x="526" y="83"/>
                      <a:pt x="426" y="1"/>
                      <a:pt x="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23"/>
              <p:cNvSpPr/>
              <p:nvPr/>
            </p:nvSpPr>
            <p:spPr>
              <a:xfrm>
                <a:off x="6391600" y="3362700"/>
                <a:ext cx="14500" cy="12100"/>
              </a:xfrm>
              <a:custGeom>
                <a:rect b="b" l="l" r="r" t="t"/>
                <a:pathLst>
                  <a:path extrusionOk="0" h="484" w="580">
                    <a:moveTo>
                      <a:pt x="267" y="0"/>
                    </a:moveTo>
                    <a:cubicBezTo>
                      <a:pt x="127" y="0"/>
                      <a:pt x="0" y="127"/>
                      <a:pt x="31" y="288"/>
                    </a:cubicBezTo>
                    <a:cubicBezTo>
                      <a:pt x="53" y="402"/>
                      <a:pt x="154" y="484"/>
                      <a:pt x="266" y="484"/>
                    </a:cubicBezTo>
                    <a:cubicBezTo>
                      <a:pt x="280" y="484"/>
                      <a:pt x="295" y="482"/>
                      <a:pt x="310" y="479"/>
                    </a:cubicBezTo>
                    <a:cubicBezTo>
                      <a:pt x="523" y="439"/>
                      <a:pt x="579" y="166"/>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23"/>
              <p:cNvSpPr/>
              <p:nvPr/>
            </p:nvSpPr>
            <p:spPr>
              <a:xfrm>
                <a:off x="6386650" y="3333500"/>
                <a:ext cx="13900" cy="12075"/>
              </a:xfrm>
              <a:custGeom>
                <a:rect b="b" l="l" r="r" t="t"/>
                <a:pathLst>
                  <a:path extrusionOk="0" h="483" w="556">
                    <a:moveTo>
                      <a:pt x="248" y="1"/>
                    </a:moveTo>
                    <a:cubicBezTo>
                      <a:pt x="233" y="1"/>
                      <a:pt x="217" y="2"/>
                      <a:pt x="201" y="5"/>
                    </a:cubicBezTo>
                    <a:cubicBezTo>
                      <a:pt x="198" y="5"/>
                      <a:pt x="195" y="5"/>
                      <a:pt x="191" y="8"/>
                    </a:cubicBezTo>
                    <a:lnTo>
                      <a:pt x="22" y="149"/>
                    </a:lnTo>
                    <a:cubicBezTo>
                      <a:pt x="7" y="193"/>
                      <a:pt x="0" y="240"/>
                      <a:pt x="10" y="287"/>
                    </a:cubicBezTo>
                    <a:cubicBezTo>
                      <a:pt x="32" y="412"/>
                      <a:pt x="138" y="482"/>
                      <a:pt x="247" y="482"/>
                    </a:cubicBezTo>
                    <a:cubicBezTo>
                      <a:pt x="321" y="482"/>
                      <a:pt x="396" y="449"/>
                      <a:pt x="445" y="378"/>
                    </a:cubicBezTo>
                    <a:cubicBezTo>
                      <a:pt x="555" y="213"/>
                      <a:pt x="433" y="1"/>
                      <a:pt x="2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23"/>
              <p:cNvSpPr/>
              <p:nvPr/>
            </p:nvSpPr>
            <p:spPr>
              <a:xfrm>
                <a:off x="6451350" y="3503375"/>
                <a:ext cx="9425" cy="4575"/>
              </a:xfrm>
              <a:custGeom>
                <a:rect b="b" l="l" r="r" t="t"/>
                <a:pathLst>
                  <a:path extrusionOk="0" h="183" w="377">
                    <a:moveTo>
                      <a:pt x="141" y="1"/>
                    </a:moveTo>
                    <a:cubicBezTo>
                      <a:pt x="127" y="1"/>
                      <a:pt x="112" y="2"/>
                      <a:pt x="98" y="4"/>
                    </a:cubicBezTo>
                    <a:cubicBezTo>
                      <a:pt x="63" y="11"/>
                      <a:pt x="29" y="26"/>
                      <a:pt x="1" y="48"/>
                    </a:cubicBezTo>
                    <a:lnTo>
                      <a:pt x="377" y="183"/>
                    </a:lnTo>
                    <a:cubicBezTo>
                      <a:pt x="349" y="72"/>
                      <a:pt x="250" y="1"/>
                      <a:pt x="1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23"/>
              <p:cNvSpPr/>
              <p:nvPr/>
            </p:nvSpPr>
            <p:spPr>
              <a:xfrm>
                <a:off x="6441650" y="3474150"/>
                <a:ext cx="14500" cy="12075"/>
              </a:xfrm>
              <a:custGeom>
                <a:rect b="b" l="l" r="r" t="t"/>
                <a:pathLst>
                  <a:path extrusionOk="0" h="483" w="580">
                    <a:moveTo>
                      <a:pt x="312" y="0"/>
                    </a:moveTo>
                    <a:cubicBezTo>
                      <a:pt x="297" y="0"/>
                      <a:pt x="282" y="1"/>
                      <a:pt x="267" y="4"/>
                    </a:cubicBezTo>
                    <a:cubicBezTo>
                      <a:pt x="57" y="45"/>
                      <a:pt x="0" y="318"/>
                      <a:pt x="176" y="440"/>
                    </a:cubicBezTo>
                    <a:cubicBezTo>
                      <a:pt x="219" y="469"/>
                      <a:pt x="266" y="482"/>
                      <a:pt x="312" y="482"/>
                    </a:cubicBezTo>
                    <a:cubicBezTo>
                      <a:pt x="452" y="482"/>
                      <a:pt x="579" y="357"/>
                      <a:pt x="549" y="196"/>
                    </a:cubicBezTo>
                    <a:cubicBezTo>
                      <a:pt x="526"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23"/>
              <p:cNvSpPr/>
              <p:nvPr/>
            </p:nvSpPr>
            <p:spPr>
              <a:xfrm>
                <a:off x="6437275" y="3444925"/>
                <a:ext cx="14500" cy="12050"/>
              </a:xfrm>
              <a:custGeom>
                <a:rect b="b" l="l" r="r" t="t"/>
                <a:pathLst>
                  <a:path extrusionOk="0" h="482" w="580">
                    <a:moveTo>
                      <a:pt x="269" y="0"/>
                    </a:moveTo>
                    <a:cubicBezTo>
                      <a:pt x="128" y="0"/>
                      <a:pt x="0" y="127"/>
                      <a:pt x="31" y="287"/>
                    </a:cubicBezTo>
                    <a:cubicBezTo>
                      <a:pt x="53" y="400"/>
                      <a:pt x="154" y="482"/>
                      <a:pt x="268" y="482"/>
                    </a:cubicBezTo>
                    <a:cubicBezTo>
                      <a:pt x="283" y="482"/>
                      <a:pt x="298" y="481"/>
                      <a:pt x="313" y="478"/>
                    </a:cubicBezTo>
                    <a:cubicBezTo>
                      <a:pt x="523" y="437"/>
                      <a:pt x="579" y="164"/>
                      <a:pt x="404" y="42"/>
                    </a:cubicBezTo>
                    <a:cubicBezTo>
                      <a:pt x="361" y="13"/>
                      <a:pt x="314" y="0"/>
                      <a:pt x="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23"/>
              <p:cNvSpPr/>
              <p:nvPr/>
            </p:nvSpPr>
            <p:spPr>
              <a:xfrm>
                <a:off x="6431775" y="3415650"/>
                <a:ext cx="14525" cy="12125"/>
              </a:xfrm>
              <a:custGeom>
                <a:rect b="b" l="l" r="r" t="t"/>
                <a:pathLst>
                  <a:path extrusionOk="0" h="485" w="581">
                    <a:moveTo>
                      <a:pt x="268" y="1"/>
                    </a:moveTo>
                    <a:cubicBezTo>
                      <a:pt x="127" y="1"/>
                      <a:pt x="1" y="128"/>
                      <a:pt x="32" y="289"/>
                    </a:cubicBezTo>
                    <a:cubicBezTo>
                      <a:pt x="54" y="402"/>
                      <a:pt x="154" y="484"/>
                      <a:pt x="269" y="484"/>
                    </a:cubicBezTo>
                    <a:cubicBezTo>
                      <a:pt x="283" y="484"/>
                      <a:pt x="299" y="483"/>
                      <a:pt x="314" y="480"/>
                    </a:cubicBezTo>
                    <a:cubicBezTo>
                      <a:pt x="524" y="439"/>
                      <a:pt x="580" y="166"/>
                      <a:pt x="405" y="44"/>
                    </a:cubicBezTo>
                    <a:cubicBezTo>
                      <a:pt x="361" y="14"/>
                      <a:pt x="314"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23"/>
              <p:cNvSpPr/>
              <p:nvPr/>
            </p:nvSpPr>
            <p:spPr>
              <a:xfrm>
                <a:off x="6425200" y="3386475"/>
                <a:ext cx="14450" cy="12050"/>
              </a:xfrm>
              <a:custGeom>
                <a:rect b="b" l="l" r="r" t="t"/>
                <a:pathLst>
                  <a:path extrusionOk="0" h="482" w="578">
                    <a:moveTo>
                      <a:pt x="312" y="0"/>
                    </a:moveTo>
                    <a:cubicBezTo>
                      <a:pt x="297" y="0"/>
                      <a:pt x="282" y="2"/>
                      <a:pt x="266" y="5"/>
                    </a:cubicBezTo>
                    <a:cubicBezTo>
                      <a:pt x="56" y="45"/>
                      <a:pt x="0" y="318"/>
                      <a:pt x="176" y="440"/>
                    </a:cubicBezTo>
                    <a:cubicBezTo>
                      <a:pt x="218" y="469"/>
                      <a:pt x="264" y="482"/>
                      <a:pt x="308" y="482"/>
                    </a:cubicBezTo>
                    <a:cubicBezTo>
                      <a:pt x="449" y="482"/>
                      <a:pt x="577" y="355"/>
                      <a:pt x="548" y="196"/>
                    </a:cubicBezTo>
                    <a:cubicBezTo>
                      <a:pt x="526"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23"/>
              <p:cNvSpPr/>
              <p:nvPr/>
            </p:nvSpPr>
            <p:spPr>
              <a:xfrm>
                <a:off x="6419700" y="3357250"/>
                <a:ext cx="14450" cy="12050"/>
              </a:xfrm>
              <a:custGeom>
                <a:rect b="b" l="l" r="r" t="t"/>
                <a:pathLst>
                  <a:path extrusionOk="0" h="482" w="578">
                    <a:moveTo>
                      <a:pt x="312" y="0"/>
                    </a:moveTo>
                    <a:cubicBezTo>
                      <a:pt x="297" y="0"/>
                      <a:pt x="282" y="2"/>
                      <a:pt x="267" y="5"/>
                    </a:cubicBezTo>
                    <a:cubicBezTo>
                      <a:pt x="57" y="45"/>
                      <a:pt x="1" y="318"/>
                      <a:pt x="176" y="440"/>
                    </a:cubicBezTo>
                    <a:cubicBezTo>
                      <a:pt x="219" y="469"/>
                      <a:pt x="264" y="482"/>
                      <a:pt x="309" y="482"/>
                    </a:cubicBezTo>
                    <a:cubicBezTo>
                      <a:pt x="449" y="482"/>
                      <a:pt x="578" y="355"/>
                      <a:pt x="549" y="196"/>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23"/>
              <p:cNvSpPr/>
              <p:nvPr/>
            </p:nvSpPr>
            <p:spPr>
              <a:xfrm>
                <a:off x="6415325" y="3328000"/>
                <a:ext cx="14500" cy="12100"/>
              </a:xfrm>
              <a:custGeom>
                <a:rect b="b" l="l" r="r" t="t"/>
                <a:pathLst>
                  <a:path extrusionOk="0" h="484" w="580">
                    <a:moveTo>
                      <a:pt x="268" y="0"/>
                    </a:moveTo>
                    <a:cubicBezTo>
                      <a:pt x="127" y="0"/>
                      <a:pt x="1" y="127"/>
                      <a:pt x="32" y="288"/>
                    </a:cubicBezTo>
                    <a:cubicBezTo>
                      <a:pt x="54" y="402"/>
                      <a:pt x="154" y="483"/>
                      <a:pt x="266" y="483"/>
                    </a:cubicBezTo>
                    <a:cubicBezTo>
                      <a:pt x="281" y="483"/>
                      <a:pt x="296" y="482"/>
                      <a:pt x="310" y="479"/>
                    </a:cubicBezTo>
                    <a:cubicBezTo>
                      <a:pt x="524" y="438"/>
                      <a:pt x="580" y="166"/>
                      <a:pt x="404" y="43"/>
                    </a:cubicBezTo>
                    <a:cubicBezTo>
                      <a:pt x="361" y="13"/>
                      <a:pt x="314"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23"/>
              <p:cNvSpPr/>
              <p:nvPr/>
            </p:nvSpPr>
            <p:spPr>
              <a:xfrm>
                <a:off x="6419000" y="3308150"/>
                <a:ext cx="2525" cy="2150"/>
              </a:xfrm>
              <a:custGeom>
                <a:rect b="b" l="l" r="r" t="t"/>
                <a:pathLst>
                  <a:path extrusionOk="0" h="86" w="101">
                    <a:moveTo>
                      <a:pt x="101" y="1"/>
                    </a:moveTo>
                    <a:lnTo>
                      <a:pt x="1" y="85"/>
                    </a:lnTo>
                    <a:cubicBezTo>
                      <a:pt x="41" y="67"/>
                      <a:pt x="76" y="38"/>
                      <a:pt x="1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23"/>
              <p:cNvSpPr/>
              <p:nvPr/>
            </p:nvSpPr>
            <p:spPr>
              <a:xfrm>
                <a:off x="6476350" y="3497875"/>
                <a:ext cx="14500" cy="12075"/>
              </a:xfrm>
              <a:custGeom>
                <a:rect b="b" l="l" r="r" t="t"/>
                <a:pathLst>
                  <a:path extrusionOk="0" h="483" w="580">
                    <a:moveTo>
                      <a:pt x="312" y="1"/>
                    </a:moveTo>
                    <a:cubicBezTo>
                      <a:pt x="297" y="1"/>
                      <a:pt x="282" y="2"/>
                      <a:pt x="267" y="5"/>
                    </a:cubicBezTo>
                    <a:cubicBezTo>
                      <a:pt x="57" y="46"/>
                      <a:pt x="0" y="318"/>
                      <a:pt x="176" y="441"/>
                    </a:cubicBezTo>
                    <a:cubicBezTo>
                      <a:pt x="219" y="470"/>
                      <a:pt x="266" y="483"/>
                      <a:pt x="312" y="483"/>
                    </a:cubicBezTo>
                    <a:cubicBezTo>
                      <a:pt x="453" y="483"/>
                      <a:pt x="580" y="357"/>
                      <a:pt x="549" y="196"/>
                    </a:cubicBezTo>
                    <a:cubicBezTo>
                      <a:pt x="527" y="82"/>
                      <a:pt x="426" y="1"/>
                      <a:pt x="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23"/>
              <p:cNvSpPr/>
              <p:nvPr/>
            </p:nvSpPr>
            <p:spPr>
              <a:xfrm>
                <a:off x="6471975" y="3468650"/>
                <a:ext cx="14500" cy="12075"/>
              </a:xfrm>
              <a:custGeom>
                <a:rect b="b" l="l" r="r" t="t"/>
                <a:pathLst>
                  <a:path extrusionOk="0" h="483" w="580">
                    <a:moveTo>
                      <a:pt x="268" y="1"/>
                    </a:moveTo>
                    <a:cubicBezTo>
                      <a:pt x="127" y="1"/>
                      <a:pt x="0" y="126"/>
                      <a:pt x="31" y="287"/>
                    </a:cubicBezTo>
                    <a:cubicBezTo>
                      <a:pt x="53" y="401"/>
                      <a:pt x="154" y="483"/>
                      <a:pt x="268" y="483"/>
                    </a:cubicBezTo>
                    <a:cubicBezTo>
                      <a:pt x="283" y="483"/>
                      <a:pt x="298" y="481"/>
                      <a:pt x="313" y="478"/>
                    </a:cubicBezTo>
                    <a:cubicBezTo>
                      <a:pt x="523" y="437"/>
                      <a:pt x="580" y="165"/>
                      <a:pt x="404" y="43"/>
                    </a:cubicBezTo>
                    <a:cubicBezTo>
                      <a:pt x="361" y="14"/>
                      <a:pt x="314"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23"/>
              <p:cNvSpPr/>
              <p:nvPr/>
            </p:nvSpPr>
            <p:spPr>
              <a:xfrm>
                <a:off x="6466500" y="3439400"/>
                <a:ext cx="14500" cy="12100"/>
              </a:xfrm>
              <a:custGeom>
                <a:rect b="b" l="l" r="r" t="t"/>
                <a:pathLst>
                  <a:path extrusionOk="0" h="484" w="580">
                    <a:moveTo>
                      <a:pt x="267" y="0"/>
                    </a:moveTo>
                    <a:cubicBezTo>
                      <a:pt x="127" y="0"/>
                      <a:pt x="0" y="127"/>
                      <a:pt x="31" y="288"/>
                    </a:cubicBezTo>
                    <a:cubicBezTo>
                      <a:pt x="53" y="402"/>
                      <a:pt x="154" y="484"/>
                      <a:pt x="268" y="484"/>
                    </a:cubicBezTo>
                    <a:cubicBezTo>
                      <a:pt x="283" y="484"/>
                      <a:pt x="298" y="482"/>
                      <a:pt x="313" y="479"/>
                    </a:cubicBezTo>
                    <a:cubicBezTo>
                      <a:pt x="523" y="439"/>
                      <a:pt x="579" y="166"/>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23"/>
              <p:cNvSpPr/>
              <p:nvPr/>
            </p:nvSpPr>
            <p:spPr>
              <a:xfrm>
                <a:off x="6461000" y="3410175"/>
                <a:ext cx="14500" cy="12100"/>
              </a:xfrm>
              <a:custGeom>
                <a:rect b="b" l="l" r="r" t="t"/>
                <a:pathLst>
                  <a:path extrusionOk="0" h="484" w="580">
                    <a:moveTo>
                      <a:pt x="268" y="0"/>
                    </a:moveTo>
                    <a:cubicBezTo>
                      <a:pt x="127" y="0"/>
                      <a:pt x="1" y="127"/>
                      <a:pt x="32" y="288"/>
                    </a:cubicBezTo>
                    <a:cubicBezTo>
                      <a:pt x="54" y="402"/>
                      <a:pt x="154" y="484"/>
                      <a:pt x="268" y="484"/>
                    </a:cubicBezTo>
                    <a:cubicBezTo>
                      <a:pt x="283" y="484"/>
                      <a:pt x="298" y="482"/>
                      <a:pt x="314" y="479"/>
                    </a:cubicBezTo>
                    <a:cubicBezTo>
                      <a:pt x="524" y="439"/>
                      <a:pt x="580" y="166"/>
                      <a:pt x="404" y="44"/>
                    </a:cubicBezTo>
                    <a:cubicBezTo>
                      <a:pt x="361" y="14"/>
                      <a:pt x="314"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23"/>
              <p:cNvSpPr/>
              <p:nvPr/>
            </p:nvSpPr>
            <p:spPr>
              <a:xfrm>
                <a:off x="6454400" y="3381000"/>
                <a:ext cx="14450" cy="12050"/>
              </a:xfrm>
              <a:custGeom>
                <a:rect b="b" l="l" r="r" t="t"/>
                <a:pathLst>
                  <a:path extrusionOk="0" h="482" w="578">
                    <a:moveTo>
                      <a:pt x="313" y="0"/>
                    </a:moveTo>
                    <a:cubicBezTo>
                      <a:pt x="298" y="0"/>
                      <a:pt x="283" y="1"/>
                      <a:pt x="267" y="4"/>
                    </a:cubicBezTo>
                    <a:cubicBezTo>
                      <a:pt x="57" y="45"/>
                      <a:pt x="1" y="318"/>
                      <a:pt x="176" y="440"/>
                    </a:cubicBezTo>
                    <a:cubicBezTo>
                      <a:pt x="220" y="469"/>
                      <a:pt x="266" y="482"/>
                      <a:pt x="311" y="482"/>
                    </a:cubicBezTo>
                    <a:cubicBezTo>
                      <a:pt x="451" y="482"/>
                      <a:pt x="578" y="355"/>
                      <a:pt x="549" y="195"/>
                    </a:cubicBezTo>
                    <a:cubicBezTo>
                      <a:pt x="527" y="82"/>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23"/>
              <p:cNvSpPr/>
              <p:nvPr/>
            </p:nvSpPr>
            <p:spPr>
              <a:xfrm>
                <a:off x="6448925" y="3351750"/>
                <a:ext cx="14450" cy="12075"/>
              </a:xfrm>
              <a:custGeom>
                <a:rect b="b" l="l" r="r" t="t"/>
                <a:pathLst>
                  <a:path extrusionOk="0" h="483" w="578">
                    <a:moveTo>
                      <a:pt x="313" y="1"/>
                    </a:moveTo>
                    <a:cubicBezTo>
                      <a:pt x="298" y="1"/>
                      <a:pt x="283" y="2"/>
                      <a:pt x="267" y="5"/>
                    </a:cubicBezTo>
                    <a:cubicBezTo>
                      <a:pt x="57" y="46"/>
                      <a:pt x="1" y="319"/>
                      <a:pt x="176" y="441"/>
                    </a:cubicBezTo>
                    <a:cubicBezTo>
                      <a:pt x="219" y="470"/>
                      <a:pt x="264" y="483"/>
                      <a:pt x="309" y="483"/>
                    </a:cubicBezTo>
                    <a:cubicBezTo>
                      <a:pt x="449" y="483"/>
                      <a:pt x="578" y="356"/>
                      <a:pt x="549" y="197"/>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23"/>
              <p:cNvSpPr/>
              <p:nvPr/>
            </p:nvSpPr>
            <p:spPr>
              <a:xfrm>
                <a:off x="6443450" y="3322550"/>
                <a:ext cx="14450" cy="12050"/>
              </a:xfrm>
              <a:custGeom>
                <a:rect b="b" l="l" r="r" t="t"/>
                <a:pathLst>
                  <a:path extrusionOk="0" h="482" w="578">
                    <a:moveTo>
                      <a:pt x="313" y="0"/>
                    </a:moveTo>
                    <a:cubicBezTo>
                      <a:pt x="298" y="0"/>
                      <a:pt x="282" y="2"/>
                      <a:pt x="267" y="4"/>
                    </a:cubicBezTo>
                    <a:cubicBezTo>
                      <a:pt x="57" y="42"/>
                      <a:pt x="0" y="318"/>
                      <a:pt x="176" y="440"/>
                    </a:cubicBezTo>
                    <a:cubicBezTo>
                      <a:pt x="218" y="469"/>
                      <a:pt x="264" y="482"/>
                      <a:pt x="309" y="482"/>
                    </a:cubicBezTo>
                    <a:cubicBezTo>
                      <a:pt x="449" y="482"/>
                      <a:pt x="577"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23"/>
              <p:cNvSpPr/>
              <p:nvPr/>
            </p:nvSpPr>
            <p:spPr>
              <a:xfrm>
                <a:off x="6439075" y="3293275"/>
                <a:ext cx="14500" cy="12125"/>
              </a:xfrm>
              <a:custGeom>
                <a:rect b="b" l="l" r="r" t="t"/>
                <a:pathLst>
                  <a:path extrusionOk="0" h="485" w="580">
                    <a:moveTo>
                      <a:pt x="267" y="1"/>
                    </a:moveTo>
                    <a:cubicBezTo>
                      <a:pt x="127" y="1"/>
                      <a:pt x="0" y="127"/>
                      <a:pt x="31" y="285"/>
                    </a:cubicBezTo>
                    <a:cubicBezTo>
                      <a:pt x="53" y="402"/>
                      <a:pt x="154" y="484"/>
                      <a:pt x="266" y="484"/>
                    </a:cubicBezTo>
                    <a:cubicBezTo>
                      <a:pt x="280" y="484"/>
                      <a:pt x="295" y="483"/>
                      <a:pt x="310" y="480"/>
                    </a:cubicBezTo>
                    <a:cubicBezTo>
                      <a:pt x="523" y="439"/>
                      <a:pt x="580" y="163"/>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23"/>
              <p:cNvSpPr/>
              <p:nvPr/>
            </p:nvSpPr>
            <p:spPr>
              <a:xfrm>
                <a:off x="6512925" y="3521625"/>
                <a:ext cx="12100" cy="8975"/>
              </a:xfrm>
              <a:custGeom>
                <a:rect b="b" l="l" r="r" t="t"/>
                <a:pathLst>
                  <a:path extrusionOk="0" h="359" w="484">
                    <a:moveTo>
                      <a:pt x="237" y="1"/>
                    </a:moveTo>
                    <a:cubicBezTo>
                      <a:pt x="131" y="1"/>
                      <a:pt x="25" y="67"/>
                      <a:pt x="1" y="199"/>
                    </a:cubicBezTo>
                    <a:lnTo>
                      <a:pt x="230" y="280"/>
                    </a:lnTo>
                    <a:lnTo>
                      <a:pt x="449" y="359"/>
                    </a:lnTo>
                    <a:cubicBezTo>
                      <a:pt x="474" y="308"/>
                      <a:pt x="484" y="252"/>
                      <a:pt x="474" y="196"/>
                    </a:cubicBezTo>
                    <a:cubicBezTo>
                      <a:pt x="449" y="66"/>
                      <a:pt x="343" y="1"/>
                      <a:pt x="2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23"/>
              <p:cNvSpPr/>
              <p:nvPr/>
            </p:nvSpPr>
            <p:spPr>
              <a:xfrm>
                <a:off x="6505575" y="3492400"/>
                <a:ext cx="14500" cy="12050"/>
              </a:xfrm>
              <a:custGeom>
                <a:rect b="b" l="l" r="r" t="t"/>
                <a:pathLst>
                  <a:path extrusionOk="0" h="482" w="580">
                    <a:moveTo>
                      <a:pt x="312" y="0"/>
                    </a:moveTo>
                    <a:cubicBezTo>
                      <a:pt x="297" y="0"/>
                      <a:pt x="282" y="2"/>
                      <a:pt x="267" y="5"/>
                    </a:cubicBezTo>
                    <a:cubicBezTo>
                      <a:pt x="57" y="45"/>
                      <a:pt x="0" y="318"/>
                      <a:pt x="176" y="440"/>
                    </a:cubicBezTo>
                    <a:cubicBezTo>
                      <a:pt x="219" y="469"/>
                      <a:pt x="265" y="482"/>
                      <a:pt x="310" y="482"/>
                    </a:cubicBezTo>
                    <a:cubicBezTo>
                      <a:pt x="452" y="482"/>
                      <a:pt x="580" y="355"/>
                      <a:pt x="549" y="196"/>
                    </a:cubicBezTo>
                    <a:cubicBezTo>
                      <a:pt x="527" y="82"/>
                      <a:pt x="426" y="0"/>
                      <a:pt x="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23"/>
              <p:cNvSpPr/>
              <p:nvPr/>
            </p:nvSpPr>
            <p:spPr>
              <a:xfrm>
                <a:off x="6501250" y="3463125"/>
                <a:ext cx="14450" cy="12125"/>
              </a:xfrm>
              <a:custGeom>
                <a:rect b="b" l="l" r="r" t="t"/>
                <a:pathLst>
                  <a:path extrusionOk="0" h="485" w="578">
                    <a:moveTo>
                      <a:pt x="266" y="1"/>
                    </a:moveTo>
                    <a:cubicBezTo>
                      <a:pt x="126" y="1"/>
                      <a:pt x="1" y="128"/>
                      <a:pt x="29" y="289"/>
                    </a:cubicBezTo>
                    <a:cubicBezTo>
                      <a:pt x="51" y="402"/>
                      <a:pt x="152" y="484"/>
                      <a:pt x="266" y="484"/>
                    </a:cubicBezTo>
                    <a:cubicBezTo>
                      <a:pt x="281" y="484"/>
                      <a:pt x="296" y="483"/>
                      <a:pt x="311" y="480"/>
                    </a:cubicBezTo>
                    <a:cubicBezTo>
                      <a:pt x="521" y="439"/>
                      <a:pt x="578" y="166"/>
                      <a:pt x="402" y="44"/>
                    </a:cubicBezTo>
                    <a:cubicBezTo>
                      <a:pt x="358" y="14"/>
                      <a:pt x="311"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23"/>
              <p:cNvSpPr/>
              <p:nvPr/>
            </p:nvSpPr>
            <p:spPr>
              <a:xfrm>
                <a:off x="6495725" y="3433900"/>
                <a:ext cx="14500" cy="12125"/>
              </a:xfrm>
              <a:custGeom>
                <a:rect b="b" l="l" r="r" t="t"/>
                <a:pathLst>
                  <a:path extrusionOk="0" h="485" w="580">
                    <a:moveTo>
                      <a:pt x="267" y="1"/>
                    </a:moveTo>
                    <a:cubicBezTo>
                      <a:pt x="126" y="1"/>
                      <a:pt x="0" y="128"/>
                      <a:pt x="31" y="289"/>
                    </a:cubicBezTo>
                    <a:cubicBezTo>
                      <a:pt x="53" y="402"/>
                      <a:pt x="154" y="484"/>
                      <a:pt x="268" y="484"/>
                    </a:cubicBezTo>
                    <a:cubicBezTo>
                      <a:pt x="283" y="484"/>
                      <a:pt x="298" y="483"/>
                      <a:pt x="313" y="480"/>
                    </a:cubicBezTo>
                    <a:cubicBezTo>
                      <a:pt x="523" y="439"/>
                      <a:pt x="579" y="167"/>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23"/>
              <p:cNvSpPr/>
              <p:nvPr/>
            </p:nvSpPr>
            <p:spPr>
              <a:xfrm>
                <a:off x="6490225" y="3404700"/>
                <a:ext cx="14500" cy="12100"/>
              </a:xfrm>
              <a:custGeom>
                <a:rect b="b" l="l" r="r" t="t"/>
                <a:pathLst>
                  <a:path extrusionOk="0" h="484" w="580">
                    <a:moveTo>
                      <a:pt x="268" y="0"/>
                    </a:moveTo>
                    <a:cubicBezTo>
                      <a:pt x="127" y="0"/>
                      <a:pt x="1" y="127"/>
                      <a:pt x="31" y="288"/>
                    </a:cubicBezTo>
                    <a:cubicBezTo>
                      <a:pt x="54" y="402"/>
                      <a:pt x="154" y="483"/>
                      <a:pt x="268" y="483"/>
                    </a:cubicBezTo>
                    <a:cubicBezTo>
                      <a:pt x="283" y="483"/>
                      <a:pt x="298" y="482"/>
                      <a:pt x="314" y="479"/>
                    </a:cubicBezTo>
                    <a:cubicBezTo>
                      <a:pt x="523" y="438"/>
                      <a:pt x="580" y="166"/>
                      <a:pt x="404" y="43"/>
                    </a:cubicBezTo>
                    <a:cubicBezTo>
                      <a:pt x="361" y="13"/>
                      <a:pt x="313"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23"/>
              <p:cNvSpPr/>
              <p:nvPr/>
            </p:nvSpPr>
            <p:spPr>
              <a:xfrm>
                <a:off x="6484750" y="3375475"/>
                <a:ext cx="14500" cy="12100"/>
              </a:xfrm>
              <a:custGeom>
                <a:rect b="b" l="l" r="r" t="t"/>
                <a:pathLst>
                  <a:path extrusionOk="0" h="484" w="580">
                    <a:moveTo>
                      <a:pt x="267" y="0"/>
                    </a:moveTo>
                    <a:cubicBezTo>
                      <a:pt x="127" y="0"/>
                      <a:pt x="0" y="126"/>
                      <a:pt x="31" y="285"/>
                    </a:cubicBezTo>
                    <a:cubicBezTo>
                      <a:pt x="53" y="401"/>
                      <a:pt x="154" y="483"/>
                      <a:pt x="268" y="483"/>
                    </a:cubicBezTo>
                    <a:cubicBezTo>
                      <a:pt x="283" y="483"/>
                      <a:pt x="298" y="482"/>
                      <a:pt x="313" y="479"/>
                    </a:cubicBezTo>
                    <a:cubicBezTo>
                      <a:pt x="523" y="438"/>
                      <a:pt x="580" y="166"/>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23"/>
              <p:cNvSpPr/>
              <p:nvPr/>
            </p:nvSpPr>
            <p:spPr>
              <a:xfrm>
                <a:off x="6478150" y="3346275"/>
                <a:ext cx="14450" cy="12075"/>
              </a:xfrm>
              <a:custGeom>
                <a:rect b="b" l="l" r="r" t="t"/>
                <a:pathLst>
                  <a:path extrusionOk="0" h="483" w="578">
                    <a:moveTo>
                      <a:pt x="313" y="1"/>
                    </a:moveTo>
                    <a:cubicBezTo>
                      <a:pt x="298" y="1"/>
                      <a:pt x="282" y="2"/>
                      <a:pt x="267" y="5"/>
                    </a:cubicBezTo>
                    <a:cubicBezTo>
                      <a:pt x="57" y="43"/>
                      <a:pt x="1" y="318"/>
                      <a:pt x="176" y="441"/>
                    </a:cubicBezTo>
                    <a:cubicBezTo>
                      <a:pt x="219" y="469"/>
                      <a:pt x="265" y="482"/>
                      <a:pt x="310" y="482"/>
                    </a:cubicBezTo>
                    <a:cubicBezTo>
                      <a:pt x="451" y="482"/>
                      <a:pt x="577" y="355"/>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23"/>
              <p:cNvSpPr/>
              <p:nvPr/>
            </p:nvSpPr>
            <p:spPr>
              <a:xfrm>
                <a:off x="6472675" y="3317050"/>
                <a:ext cx="14450" cy="12075"/>
              </a:xfrm>
              <a:custGeom>
                <a:rect b="b" l="l" r="r" t="t"/>
                <a:pathLst>
                  <a:path extrusionOk="0" h="483" w="578">
                    <a:moveTo>
                      <a:pt x="313" y="1"/>
                    </a:moveTo>
                    <a:cubicBezTo>
                      <a:pt x="298" y="1"/>
                      <a:pt x="282" y="2"/>
                      <a:pt x="267" y="5"/>
                    </a:cubicBezTo>
                    <a:cubicBezTo>
                      <a:pt x="57" y="43"/>
                      <a:pt x="0" y="318"/>
                      <a:pt x="176" y="441"/>
                    </a:cubicBezTo>
                    <a:cubicBezTo>
                      <a:pt x="218" y="469"/>
                      <a:pt x="264" y="482"/>
                      <a:pt x="309" y="482"/>
                    </a:cubicBezTo>
                    <a:cubicBezTo>
                      <a:pt x="449" y="482"/>
                      <a:pt x="577" y="356"/>
                      <a:pt x="549" y="196"/>
                    </a:cubicBezTo>
                    <a:cubicBezTo>
                      <a:pt x="526" y="80"/>
                      <a:pt x="426"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23"/>
              <p:cNvSpPr/>
              <p:nvPr/>
            </p:nvSpPr>
            <p:spPr>
              <a:xfrm>
                <a:off x="6468300" y="3287800"/>
                <a:ext cx="14500" cy="12075"/>
              </a:xfrm>
              <a:custGeom>
                <a:rect b="b" l="l" r="r" t="t"/>
                <a:pathLst>
                  <a:path extrusionOk="0" h="483" w="580">
                    <a:moveTo>
                      <a:pt x="267" y="0"/>
                    </a:moveTo>
                    <a:cubicBezTo>
                      <a:pt x="127" y="0"/>
                      <a:pt x="0" y="127"/>
                      <a:pt x="31" y="285"/>
                    </a:cubicBezTo>
                    <a:cubicBezTo>
                      <a:pt x="53" y="403"/>
                      <a:pt x="156" y="483"/>
                      <a:pt x="269" y="483"/>
                    </a:cubicBezTo>
                    <a:cubicBezTo>
                      <a:pt x="283" y="483"/>
                      <a:pt x="296" y="482"/>
                      <a:pt x="310" y="479"/>
                    </a:cubicBezTo>
                    <a:cubicBezTo>
                      <a:pt x="523" y="439"/>
                      <a:pt x="579" y="163"/>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23"/>
              <p:cNvSpPr/>
              <p:nvPr/>
            </p:nvSpPr>
            <p:spPr>
              <a:xfrm>
                <a:off x="6466550" y="3262625"/>
                <a:ext cx="9425" cy="8050"/>
              </a:xfrm>
              <a:custGeom>
                <a:rect b="b" l="l" r="r" t="t"/>
                <a:pathLst>
                  <a:path extrusionOk="0" h="322" w="377">
                    <a:moveTo>
                      <a:pt x="345" y="1"/>
                    </a:moveTo>
                    <a:lnTo>
                      <a:pt x="1" y="289"/>
                    </a:lnTo>
                    <a:cubicBezTo>
                      <a:pt x="38" y="310"/>
                      <a:pt x="79" y="321"/>
                      <a:pt x="120" y="321"/>
                    </a:cubicBezTo>
                    <a:cubicBezTo>
                      <a:pt x="134" y="321"/>
                      <a:pt x="147" y="320"/>
                      <a:pt x="161" y="317"/>
                    </a:cubicBezTo>
                    <a:cubicBezTo>
                      <a:pt x="292" y="292"/>
                      <a:pt x="377" y="167"/>
                      <a:pt x="355" y="35"/>
                    </a:cubicBezTo>
                    <a:cubicBezTo>
                      <a:pt x="352" y="23"/>
                      <a:pt x="349" y="10"/>
                      <a:pt x="34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23"/>
              <p:cNvSpPr/>
              <p:nvPr/>
            </p:nvSpPr>
            <p:spPr>
              <a:xfrm>
                <a:off x="6540275" y="3516125"/>
                <a:ext cx="14500" cy="12075"/>
              </a:xfrm>
              <a:custGeom>
                <a:rect b="b" l="l" r="r" t="t"/>
                <a:pathLst>
                  <a:path extrusionOk="0" h="483" w="580">
                    <a:moveTo>
                      <a:pt x="314" y="1"/>
                    </a:moveTo>
                    <a:cubicBezTo>
                      <a:pt x="300" y="1"/>
                      <a:pt x="285" y="2"/>
                      <a:pt x="270" y="5"/>
                    </a:cubicBezTo>
                    <a:cubicBezTo>
                      <a:pt x="57" y="46"/>
                      <a:pt x="1" y="318"/>
                      <a:pt x="176" y="441"/>
                    </a:cubicBezTo>
                    <a:cubicBezTo>
                      <a:pt x="219" y="469"/>
                      <a:pt x="266" y="482"/>
                      <a:pt x="311" y="482"/>
                    </a:cubicBezTo>
                    <a:cubicBezTo>
                      <a:pt x="452" y="482"/>
                      <a:pt x="580" y="356"/>
                      <a:pt x="549" y="196"/>
                    </a:cubicBezTo>
                    <a:cubicBezTo>
                      <a:pt x="527" y="83"/>
                      <a:pt x="426"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23"/>
              <p:cNvSpPr/>
              <p:nvPr/>
            </p:nvSpPr>
            <p:spPr>
              <a:xfrm>
                <a:off x="6535975" y="3486875"/>
                <a:ext cx="14425" cy="12100"/>
              </a:xfrm>
              <a:custGeom>
                <a:rect b="b" l="l" r="r" t="t"/>
                <a:pathLst>
                  <a:path extrusionOk="0" h="484" w="577">
                    <a:moveTo>
                      <a:pt x="267" y="0"/>
                    </a:moveTo>
                    <a:cubicBezTo>
                      <a:pt x="127" y="0"/>
                      <a:pt x="0" y="127"/>
                      <a:pt x="28" y="288"/>
                    </a:cubicBezTo>
                    <a:cubicBezTo>
                      <a:pt x="51" y="402"/>
                      <a:pt x="151" y="484"/>
                      <a:pt x="265" y="484"/>
                    </a:cubicBezTo>
                    <a:cubicBezTo>
                      <a:pt x="280" y="484"/>
                      <a:pt x="295" y="482"/>
                      <a:pt x="311" y="479"/>
                    </a:cubicBezTo>
                    <a:cubicBezTo>
                      <a:pt x="520" y="439"/>
                      <a:pt x="577" y="166"/>
                      <a:pt x="401" y="44"/>
                    </a:cubicBezTo>
                    <a:cubicBezTo>
                      <a:pt x="358" y="14"/>
                      <a:pt x="312"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23"/>
              <p:cNvSpPr/>
              <p:nvPr/>
            </p:nvSpPr>
            <p:spPr>
              <a:xfrm>
                <a:off x="6530475" y="3457650"/>
                <a:ext cx="14450" cy="12100"/>
              </a:xfrm>
              <a:custGeom>
                <a:rect b="b" l="l" r="r" t="t"/>
                <a:pathLst>
                  <a:path extrusionOk="0" h="484" w="578">
                    <a:moveTo>
                      <a:pt x="266" y="1"/>
                    </a:moveTo>
                    <a:cubicBezTo>
                      <a:pt x="126" y="1"/>
                      <a:pt x="1" y="127"/>
                      <a:pt x="29" y="288"/>
                    </a:cubicBezTo>
                    <a:cubicBezTo>
                      <a:pt x="51" y="402"/>
                      <a:pt x="152" y="484"/>
                      <a:pt x="266" y="484"/>
                    </a:cubicBezTo>
                    <a:cubicBezTo>
                      <a:pt x="281" y="484"/>
                      <a:pt x="296" y="482"/>
                      <a:pt x="311" y="479"/>
                    </a:cubicBezTo>
                    <a:cubicBezTo>
                      <a:pt x="521" y="439"/>
                      <a:pt x="578" y="166"/>
                      <a:pt x="402" y="44"/>
                    </a:cubicBezTo>
                    <a:cubicBezTo>
                      <a:pt x="358" y="14"/>
                      <a:pt x="311"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23"/>
              <p:cNvSpPr/>
              <p:nvPr/>
            </p:nvSpPr>
            <p:spPr>
              <a:xfrm>
                <a:off x="6524950" y="3428425"/>
                <a:ext cx="14500" cy="12100"/>
              </a:xfrm>
              <a:custGeom>
                <a:rect b="b" l="l" r="r" t="t"/>
                <a:pathLst>
                  <a:path extrusionOk="0" h="484" w="580">
                    <a:moveTo>
                      <a:pt x="267" y="1"/>
                    </a:moveTo>
                    <a:cubicBezTo>
                      <a:pt x="126" y="1"/>
                      <a:pt x="0" y="128"/>
                      <a:pt x="31" y="288"/>
                    </a:cubicBezTo>
                    <a:cubicBezTo>
                      <a:pt x="53" y="402"/>
                      <a:pt x="154" y="484"/>
                      <a:pt x="268" y="484"/>
                    </a:cubicBezTo>
                    <a:cubicBezTo>
                      <a:pt x="283" y="484"/>
                      <a:pt x="298" y="482"/>
                      <a:pt x="313" y="480"/>
                    </a:cubicBezTo>
                    <a:cubicBezTo>
                      <a:pt x="523" y="439"/>
                      <a:pt x="579" y="166"/>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23"/>
              <p:cNvSpPr/>
              <p:nvPr/>
            </p:nvSpPr>
            <p:spPr>
              <a:xfrm>
                <a:off x="6519450" y="3399200"/>
                <a:ext cx="14500" cy="12100"/>
              </a:xfrm>
              <a:custGeom>
                <a:rect b="b" l="l" r="r" t="t"/>
                <a:pathLst>
                  <a:path extrusionOk="0" h="484" w="580">
                    <a:moveTo>
                      <a:pt x="267" y="1"/>
                    </a:moveTo>
                    <a:cubicBezTo>
                      <a:pt x="127" y="1"/>
                      <a:pt x="1" y="127"/>
                      <a:pt x="31" y="285"/>
                    </a:cubicBezTo>
                    <a:cubicBezTo>
                      <a:pt x="54" y="402"/>
                      <a:pt x="154" y="484"/>
                      <a:pt x="268" y="484"/>
                    </a:cubicBezTo>
                    <a:cubicBezTo>
                      <a:pt x="283" y="484"/>
                      <a:pt x="298" y="483"/>
                      <a:pt x="313" y="480"/>
                    </a:cubicBezTo>
                    <a:cubicBezTo>
                      <a:pt x="523" y="439"/>
                      <a:pt x="580" y="166"/>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23"/>
              <p:cNvSpPr/>
              <p:nvPr/>
            </p:nvSpPr>
            <p:spPr>
              <a:xfrm>
                <a:off x="6513975" y="3369975"/>
                <a:ext cx="14500" cy="12125"/>
              </a:xfrm>
              <a:custGeom>
                <a:rect b="b" l="l" r="r" t="t"/>
                <a:pathLst>
                  <a:path extrusionOk="0" h="485" w="580">
                    <a:moveTo>
                      <a:pt x="267" y="1"/>
                    </a:moveTo>
                    <a:cubicBezTo>
                      <a:pt x="127" y="1"/>
                      <a:pt x="0" y="127"/>
                      <a:pt x="31" y="285"/>
                    </a:cubicBezTo>
                    <a:cubicBezTo>
                      <a:pt x="53" y="402"/>
                      <a:pt x="154" y="484"/>
                      <a:pt x="268" y="484"/>
                    </a:cubicBezTo>
                    <a:cubicBezTo>
                      <a:pt x="283" y="484"/>
                      <a:pt x="298" y="483"/>
                      <a:pt x="313" y="480"/>
                    </a:cubicBezTo>
                    <a:cubicBezTo>
                      <a:pt x="523" y="439"/>
                      <a:pt x="579" y="166"/>
                      <a:pt x="404" y="44"/>
                    </a:cubicBezTo>
                    <a:cubicBezTo>
                      <a:pt x="360"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23"/>
              <p:cNvSpPr/>
              <p:nvPr/>
            </p:nvSpPr>
            <p:spPr>
              <a:xfrm>
                <a:off x="6507375" y="3340800"/>
                <a:ext cx="14450" cy="12050"/>
              </a:xfrm>
              <a:custGeom>
                <a:rect b="b" l="l" r="r" t="t"/>
                <a:pathLst>
                  <a:path extrusionOk="0" h="482" w="578">
                    <a:moveTo>
                      <a:pt x="313" y="0"/>
                    </a:moveTo>
                    <a:cubicBezTo>
                      <a:pt x="298" y="0"/>
                      <a:pt x="282" y="2"/>
                      <a:pt x="267" y="5"/>
                    </a:cubicBezTo>
                    <a:cubicBezTo>
                      <a:pt x="57" y="42"/>
                      <a:pt x="0" y="318"/>
                      <a:pt x="176" y="440"/>
                    </a:cubicBezTo>
                    <a:cubicBezTo>
                      <a:pt x="219" y="469"/>
                      <a:pt x="265" y="482"/>
                      <a:pt x="310" y="482"/>
                    </a:cubicBezTo>
                    <a:cubicBezTo>
                      <a:pt x="451" y="482"/>
                      <a:pt x="577"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23"/>
              <p:cNvSpPr/>
              <p:nvPr/>
            </p:nvSpPr>
            <p:spPr>
              <a:xfrm>
                <a:off x="6501900" y="3311575"/>
                <a:ext cx="14450" cy="12050"/>
              </a:xfrm>
              <a:custGeom>
                <a:rect b="b" l="l" r="r" t="t"/>
                <a:pathLst>
                  <a:path extrusionOk="0" h="482" w="578">
                    <a:moveTo>
                      <a:pt x="313" y="0"/>
                    </a:moveTo>
                    <a:cubicBezTo>
                      <a:pt x="298" y="0"/>
                      <a:pt x="282" y="2"/>
                      <a:pt x="266" y="5"/>
                    </a:cubicBezTo>
                    <a:cubicBezTo>
                      <a:pt x="56" y="42"/>
                      <a:pt x="0" y="318"/>
                      <a:pt x="176" y="440"/>
                    </a:cubicBezTo>
                    <a:cubicBezTo>
                      <a:pt x="218" y="469"/>
                      <a:pt x="264" y="482"/>
                      <a:pt x="308" y="482"/>
                    </a:cubicBezTo>
                    <a:cubicBezTo>
                      <a:pt x="449" y="482"/>
                      <a:pt x="577" y="355"/>
                      <a:pt x="548" y="196"/>
                    </a:cubicBezTo>
                    <a:cubicBezTo>
                      <a:pt x="526" y="80"/>
                      <a:pt x="426"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23"/>
              <p:cNvSpPr/>
              <p:nvPr/>
            </p:nvSpPr>
            <p:spPr>
              <a:xfrm>
                <a:off x="6496400" y="3282350"/>
                <a:ext cx="14450" cy="12075"/>
              </a:xfrm>
              <a:custGeom>
                <a:rect b="b" l="l" r="r" t="t"/>
                <a:pathLst>
                  <a:path extrusionOk="0" h="483" w="578">
                    <a:moveTo>
                      <a:pt x="313" y="0"/>
                    </a:moveTo>
                    <a:cubicBezTo>
                      <a:pt x="298" y="0"/>
                      <a:pt x="283" y="2"/>
                      <a:pt x="267" y="5"/>
                    </a:cubicBezTo>
                    <a:cubicBezTo>
                      <a:pt x="57" y="42"/>
                      <a:pt x="1" y="318"/>
                      <a:pt x="176" y="440"/>
                    </a:cubicBezTo>
                    <a:cubicBezTo>
                      <a:pt x="219" y="469"/>
                      <a:pt x="264" y="482"/>
                      <a:pt x="309" y="482"/>
                    </a:cubicBezTo>
                    <a:cubicBezTo>
                      <a:pt x="449" y="482"/>
                      <a:pt x="578"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23"/>
              <p:cNvSpPr/>
              <p:nvPr/>
            </p:nvSpPr>
            <p:spPr>
              <a:xfrm>
                <a:off x="6492025" y="3253100"/>
                <a:ext cx="14500" cy="12075"/>
              </a:xfrm>
              <a:custGeom>
                <a:rect b="b" l="l" r="r" t="t"/>
                <a:pathLst>
                  <a:path extrusionOk="0" h="483" w="580">
                    <a:moveTo>
                      <a:pt x="268" y="0"/>
                    </a:moveTo>
                    <a:cubicBezTo>
                      <a:pt x="127" y="0"/>
                      <a:pt x="1" y="126"/>
                      <a:pt x="32" y="285"/>
                    </a:cubicBezTo>
                    <a:cubicBezTo>
                      <a:pt x="54" y="402"/>
                      <a:pt x="157" y="483"/>
                      <a:pt x="270" y="483"/>
                    </a:cubicBezTo>
                    <a:cubicBezTo>
                      <a:pt x="283" y="483"/>
                      <a:pt x="297" y="481"/>
                      <a:pt x="310" y="479"/>
                    </a:cubicBezTo>
                    <a:cubicBezTo>
                      <a:pt x="524" y="438"/>
                      <a:pt x="580" y="163"/>
                      <a:pt x="404" y="44"/>
                    </a:cubicBezTo>
                    <a:cubicBezTo>
                      <a:pt x="361" y="14"/>
                      <a:pt x="313"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23"/>
              <p:cNvSpPr/>
              <p:nvPr/>
            </p:nvSpPr>
            <p:spPr>
              <a:xfrm>
                <a:off x="6575700" y="3539875"/>
                <a:ext cx="13650" cy="11950"/>
              </a:xfrm>
              <a:custGeom>
                <a:rect b="b" l="l" r="r" t="t"/>
                <a:pathLst>
                  <a:path extrusionOk="0" h="478" w="546">
                    <a:moveTo>
                      <a:pt x="285" y="1"/>
                    </a:moveTo>
                    <a:cubicBezTo>
                      <a:pt x="248" y="1"/>
                      <a:pt x="211" y="9"/>
                      <a:pt x="176" y="27"/>
                    </a:cubicBezTo>
                    <a:cubicBezTo>
                      <a:pt x="31" y="99"/>
                      <a:pt x="0" y="290"/>
                      <a:pt x="110" y="406"/>
                    </a:cubicBezTo>
                    <a:lnTo>
                      <a:pt x="317" y="478"/>
                    </a:lnTo>
                    <a:lnTo>
                      <a:pt x="329" y="478"/>
                    </a:lnTo>
                    <a:cubicBezTo>
                      <a:pt x="461" y="453"/>
                      <a:pt x="545" y="327"/>
                      <a:pt x="520" y="196"/>
                    </a:cubicBezTo>
                    <a:cubicBezTo>
                      <a:pt x="499" y="78"/>
                      <a:pt x="396" y="1"/>
                      <a:pt x="2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23"/>
              <p:cNvSpPr/>
              <p:nvPr/>
            </p:nvSpPr>
            <p:spPr>
              <a:xfrm>
                <a:off x="6569500" y="3510650"/>
                <a:ext cx="14500" cy="12050"/>
              </a:xfrm>
              <a:custGeom>
                <a:rect b="b" l="l" r="r" t="t"/>
                <a:pathLst>
                  <a:path extrusionOk="0" h="482" w="580">
                    <a:moveTo>
                      <a:pt x="314" y="0"/>
                    </a:moveTo>
                    <a:cubicBezTo>
                      <a:pt x="300" y="0"/>
                      <a:pt x="285" y="2"/>
                      <a:pt x="270" y="5"/>
                    </a:cubicBezTo>
                    <a:cubicBezTo>
                      <a:pt x="57" y="45"/>
                      <a:pt x="1" y="318"/>
                      <a:pt x="176" y="440"/>
                    </a:cubicBezTo>
                    <a:cubicBezTo>
                      <a:pt x="219" y="469"/>
                      <a:pt x="266" y="482"/>
                      <a:pt x="311" y="482"/>
                    </a:cubicBezTo>
                    <a:cubicBezTo>
                      <a:pt x="452" y="482"/>
                      <a:pt x="580" y="355"/>
                      <a:pt x="549" y="196"/>
                    </a:cubicBezTo>
                    <a:cubicBezTo>
                      <a:pt x="527" y="82"/>
                      <a:pt x="426" y="0"/>
                      <a:pt x="3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23"/>
              <p:cNvSpPr/>
              <p:nvPr/>
            </p:nvSpPr>
            <p:spPr>
              <a:xfrm>
                <a:off x="6565200" y="3481400"/>
                <a:ext cx="14425" cy="12100"/>
              </a:xfrm>
              <a:custGeom>
                <a:rect b="b" l="l" r="r" t="t"/>
                <a:pathLst>
                  <a:path extrusionOk="0" h="484" w="577">
                    <a:moveTo>
                      <a:pt x="266" y="0"/>
                    </a:moveTo>
                    <a:cubicBezTo>
                      <a:pt x="127" y="0"/>
                      <a:pt x="0" y="127"/>
                      <a:pt x="28" y="288"/>
                    </a:cubicBezTo>
                    <a:cubicBezTo>
                      <a:pt x="51" y="402"/>
                      <a:pt x="151" y="483"/>
                      <a:pt x="265" y="483"/>
                    </a:cubicBezTo>
                    <a:cubicBezTo>
                      <a:pt x="280" y="483"/>
                      <a:pt x="295" y="482"/>
                      <a:pt x="310" y="479"/>
                    </a:cubicBezTo>
                    <a:cubicBezTo>
                      <a:pt x="520" y="438"/>
                      <a:pt x="577" y="166"/>
                      <a:pt x="401" y="43"/>
                    </a:cubicBezTo>
                    <a:cubicBezTo>
                      <a:pt x="358" y="13"/>
                      <a:pt x="312" y="0"/>
                      <a:pt x="2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23"/>
              <p:cNvSpPr/>
              <p:nvPr/>
            </p:nvSpPr>
            <p:spPr>
              <a:xfrm>
                <a:off x="6559700" y="3452175"/>
                <a:ext cx="14450" cy="12100"/>
              </a:xfrm>
              <a:custGeom>
                <a:rect b="b" l="l" r="r" t="t"/>
                <a:pathLst>
                  <a:path extrusionOk="0" h="484" w="578">
                    <a:moveTo>
                      <a:pt x="267" y="0"/>
                    </a:moveTo>
                    <a:cubicBezTo>
                      <a:pt x="128" y="0"/>
                      <a:pt x="1" y="127"/>
                      <a:pt x="29" y="288"/>
                    </a:cubicBezTo>
                    <a:cubicBezTo>
                      <a:pt x="51" y="402"/>
                      <a:pt x="152" y="483"/>
                      <a:pt x="266" y="483"/>
                    </a:cubicBezTo>
                    <a:cubicBezTo>
                      <a:pt x="281" y="483"/>
                      <a:pt x="296" y="482"/>
                      <a:pt x="311" y="479"/>
                    </a:cubicBezTo>
                    <a:cubicBezTo>
                      <a:pt x="521" y="438"/>
                      <a:pt x="577" y="166"/>
                      <a:pt x="402" y="44"/>
                    </a:cubicBezTo>
                    <a:cubicBezTo>
                      <a:pt x="359" y="14"/>
                      <a:pt x="312"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23"/>
              <p:cNvSpPr/>
              <p:nvPr/>
            </p:nvSpPr>
            <p:spPr>
              <a:xfrm>
                <a:off x="6554225" y="3422950"/>
                <a:ext cx="14450" cy="12100"/>
              </a:xfrm>
              <a:custGeom>
                <a:rect b="b" l="l" r="r" t="t"/>
                <a:pathLst>
                  <a:path extrusionOk="0" h="484" w="578">
                    <a:moveTo>
                      <a:pt x="265" y="0"/>
                    </a:moveTo>
                    <a:cubicBezTo>
                      <a:pt x="125" y="0"/>
                      <a:pt x="0" y="127"/>
                      <a:pt x="29" y="285"/>
                    </a:cubicBezTo>
                    <a:cubicBezTo>
                      <a:pt x="51" y="401"/>
                      <a:pt x="152" y="483"/>
                      <a:pt x="266" y="483"/>
                    </a:cubicBezTo>
                    <a:cubicBezTo>
                      <a:pt x="280" y="483"/>
                      <a:pt x="296" y="482"/>
                      <a:pt x="311" y="479"/>
                    </a:cubicBezTo>
                    <a:cubicBezTo>
                      <a:pt x="521" y="438"/>
                      <a:pt x="577" y="166"/>
                      <a:pt x="402" y="44"/>
                    </a:cubicBezTo>
                    <a:cubicBezTo>
                      <a:pt x="358" y="14"/>
                      <a:pt x="311"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23"/>
              <p:cNvSpPr/>
              <p:nvPr/>
            </p:nvSpPr>
            <p:spPr>
              <a:xfrm>
                <a:off x="6548825" y="3393750"/>
                <a:ext cx="14350" cy="12075"/>
              </a:xfrm>
              <a:custGeom>
                <a:rect b="b" l="l" r="r" t="t"/>
                <a:pathLst>
                  <a:path extrusionOk="0" h="483" w="574">
                    <a:moveTo>
                      <a:pt x="265" y="0"/>
                    </a:moveTo>
                    <a:cubicBezTo>
                      <a:pt x="249" y="0"/>
                      <a:pt x="233" y="2"/>
                      <a:pt x="216" y="5"/>
                    </a:cubicBezTo>
                    <a:cubicBezTo>
                      <a:pt x="88" y="30"/>
                      <a:pt x="0" y="156"/>
                      <a:pt x="25" y="284"/>
                    </a:cubicBezTo>
                    <a:cubicBezTo>
                      <a:pt x="50" y="411"/>
                      <a:pt x="156" y="482"/>
                      <a:pt x="264" y="482"/>
                    </a:cubicBezTo>
                    <a:cubicBezTo>
                      <a:pt x="337" y="482"/>
                      <a:pt x="411" y="449"/>
                      <a:pt x="461" y="378"/>
                    </a:cubicBezTo>
                    <a:cubicBezTo>
                      <a:pt x="574" y="213"/>
                      <a:pt x="452"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23"/>
              <p:cNvSpPr/>
              <p:nvPr/>
            </p:nvSpPr>
            <p:spPr>
              <a:xfrm>
                <a:off x="6542075" y="3364525"/>
                <a:ext cx="14525" cy="12075"/>
              </a:xfrm>
              <a:custGeom>
                <a:rect b="b" l="l" r="r" t="t"/>
                <a:pathLst>
                  <a:path extrusionOk="0" h="483" w="581">
                    <a:moveTo>
                      <a:pt x="313" y="1"/>
                    </a:moveTo>
                    <a:cubicBezTo>
                      <a:pt x="298" y="1"/>
                      <a:pt x="283" y="2"/>
                      <a:pt x="267" y="5"/>
                    </a:cubicBezTo>
                    <a:cubicBezTo>
                      <a:pt x="57" y="43"/>
                      <a:pt x="1" y="319"/>
                      <a:pt x="176" y="441"/>
                    </a:cubicBezTo>
                    <a:cubicBezTo>
                      <a:pt x="219" y="470"/>
                      <a:pt x="266" y="482"/>
                      <a:pt x="311" y="482"/>
                    </a:cubicBezTo>
                    <a:cubicBezTo>
                      <a:pt x="452" y="482"/>
                      <a:pt x="580" y="356"/>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23"/>
              <p:cNvSpPr/>
              <p:nvPr/>
            </p:nvSpPr>
            <p:spPr>
              <a:xfrm>
                <a:off x="6536600" y="3335300"/>
                <a:ext cx="14500" cy="12075"/>
              </a:xfrm>
              <a:custGeom>
                <a:rect b="b" l="l" r="r" t="t"/>
                <a:pathLst>
                  <a:path extrusionOk="0" h="483" w="580">
                    <a:moveTo>
                      <a:pt x="313" y="1"/>
                    </a:moveTo>
                    <a:cubicBezTo>
                      <a:pt x="298" y="1"/>
                      <a:pt x="282" y="2"/>
                      <a:pt x="267" y="5"/>
                    </a:cubicBezTo>
                    <a:cubicBezTo>
                      <a:pt x="57" y="43"/>
                      <a:pt x="0" y="319"/>
                      <a:pt x="176" y="441"/>
                    </a:cubicBezTo>
                    <a:cubicBezTo>
                      <a:pt x="219" y="470"/>
                      <a:pt x="265" y="482"/>
                      <a:pt x="310" y="482"/>
                    </a:cubicBezTo>
                    <a:cubicBezTo>
                      <a:pt x="452" y="482"/>
                      <a:pt x="580" y="356"/>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23"/>
              <p:cNvSpPr/>
              <p:nvPr/>
            </p:nvSpPr>
            <p:spPr>
              <a:xfrm>
                <a:off x="6531100" y="3306075"/>
                <a:ext cx="14450" cy="12050"/>
              </a:xfrm>
              <a:custGeom>
                <a:rect b="b" l="l" r="r" t="t"/>
                <a:pathLst>
                  <a:path extrusionOk="0" h="482" w="578">
                    <a:moveTo>
                      <a:pt x="314" y="1"/>
                    </a:moveTo>
                    <a:cubicBezTo>
                      <a:pt x="298" y="1"/>
                      <a:pt x="283" y="2"/>
                      <a:pt x="267" y="5"/>
                    </a:cubicBezTo>
                    <a:cubicBezTo>
                      <a:pt x="57" y="43"/>
                      <a:pt x="1" y="319"/>
                      <a:pt x="176" y="438"/>
                    </a:cubicBezTo>
                    <a:cubicBezTo>
                      <a:pt x="220" y="468"/>
                      <a:pt x="267" y="481"/>
                      <a:pt x="313" y="481"/>
                    </a:cubicBezTo>
                    <a:cubicBezTo>
                      <a:pt x="453" y="481"/>
                      <a:pt x="578" y="355"/>
                      <a:pt x="549" y="197"/>
                    </a:cubicBezTo>
                    <a:cubicBezTo>
                      <a:pt x="527" y="80"/>
                      <a:pt x="427"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23"/>
              <p:cNvSpPr/>
              <p:nvPr/>
            </p:nvSpPr>
            <p:spPr>
              <a:xfrm>
                <a:off x="6525625" y="3276875"/>
                <a:ext cx="14450" cy="12025"/>
              </a:xfrm>
              <a:custGeom>
                <a:rect b="b" l="l" r="r" t="t"/>
                <a:pathLst>
                  <a:path extrusionOk="0" h="481" w="578">
                    <a:moveTo>
                      <a:pt x="313" y="0"/>
                    </a:moveTo>
                    <a:cubicBezTo>
                      <a:pt x="298" y="0"/>
                      <a:pt x="283" y="1"/>
                      <a:pt x="267" y="4"/>
                    </a:cubicBezTo>
                    <a:cubicBezTo>
                      <a:pt x="57" y="42"/>
                      <a:pt x="1" y="318"/>
                      <a:pt x="176" y="437"/>
                    </a:cubicBezTo>
                    <a:cubicBezTo>
                      <a:pt x="219" y="467"/>
                      <a:pt x="266" y="480"/>
                      <a:pt x="311" y="480"/>
                    </a:cubicBezTo>
                    <a:cubicBezTo>
                      <a:pt x="451" y="480"/>
                      <a:pt x="577"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23"/>
              <p:cNvSpPr/>
              <p:nvPr/>
            </p:nvSpPr>
            <p:spPr>
              <a:xfrm>
                <a:off x="6521250" y="3247600"/>
                <a:ext cx="14500" cy="12050"/>
              </a:xfrm>
              <a:custGeom>
                <a:rect b="b" l="l" r="r" t="t"/>
                <a:pathLst>
                  <a:path extrusionOk="0" h="482" w="580">
                    <a:moveTo>
                      <a:pt x="268" y="1"/>
                    </a:moveTo>
                    <a:cubicBezTo>
                      <a:pt x="127" y="1"/>
                      <a:pt x="1" y="127"/>
                      <a:pt x="31" y="285"/>
                    </a:cubicBezTo>
                    <a:cubicBezTo>
                      <a:pt x="54" y="402"/>
                      <a:pt x="154" y="481"/>
                      <a:pt x="267" y="481"/>
                    </a:cubicBezTo>
                    <a:cubicBezTo>
                      <a:pt x="282" y="481"/>
                      <a:pt x="298" y="480"/>
                      <a:pt x="314" y="477"/>
                    </a:cubicBezTo>
                    <a:cubicBezTo>
                      <a:pt x="523" y="439"/>
                      <a:pt x="580" y="163"/>
                      <a:pt x="404" y="44"/>
                    </a:cubicBezTo>
                    <a:cubicBezTo>
                      <a:pt x="361" y="14"/>
                      <a:pt x="313" y="1"/>
                      <a:pt x="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23"/>
              <p:cNvSpPr/>
              <p:nvPr/>
            </p:nvSpPr>
            <p:spPr>
              <a:xfrm>
                <a:off x="6517000" y="3219550"/>
                <a:ext cx="13275" cy="10875"/>
              </a:xfrm>
              <a:custGeom>
                <a:rect b="b" l="l" r="r" t="t"/>
                <a:pathLst>
                  <a:path extrusionOk="0" h="435" w="531">
                    <a:moveTo>
                      <a:pt x="358" y="0"/>
                    </a:moveTo>
                    <a:lnTo>
                      <a:pt x="1" y="301"/>
                    </a:lnTo>
                    <a:cubicBezTo>
                      <a:pt x="43" y="384"/>
                      <a:pt x="127" y="435"/>
                      <a:pt x="214" y="435"/>
                    </a:cubicBezTo>
                    <a:cubicBezTo>
                      <a:pt x="230" y="435"/>
                      <a:pt x="245" y="433"/>
                      <a:pt x="261" y="430"/>
                    </a:cubicBezTo>
                    <a:cubicBezTo>
                      <a:pt x="471" y="392"/>
                      <a:pt x="531" y="123"/>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23"/>
              <p:cNvSpPr/>
              <p:nvPr/>
            </p:nvSpPr>
            <p:spPr>
              <a:xfrm>
                <a:off x="6616675" y="3563650"/>
                <a:ext cx="5350" cy="1975"/>
              </a:xfrm>
              <a:custGeom>
                <a:rect b="b" l="l" r="r" t="t"/>
                <a:pathLst>
                  <a:path extrusionOk="0" h="79" w="214">
                    <a:moveTo>
                      <a:pt x="37" y="0"/>
                    </a:moveTo>
                    <a:cubicBezTo>
                      <a:pt x="25" y="0"/>
                      <a:pt x="12" y="1"/>
                      <a:pt x="0" y="3"/>
                    </a:cubicBezTo>
                    <a:lnTo>
                      <a:pt x="213" y="78"/>
                    </a:lnTo>
                    <a:cubicBezTo>
                      <a:pt x="166" y="28"/>
                      <a:pt x="102" y="0"/>
                      <a:pt x="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23"/>
              <p:cNvSpPr/>
              <p:nvPr/>
            </p:nvSpPr>
            <p:spPr>
              <a:xfrm>
                <a:off x="6604200" y="3534375"/>
                <a:ext cx="14525" cy="12075"/>
              </a:xfrm>
              <a:custGeom>
                <a:rect b="b" l="l" r="r" t="t"/>
                <a:pathLst>
                  <a:path extrusionOk="0" h="483" w="581">
                    <a:moveTo>
                      <a:pt x="315" y="1"/>
                    </a:moveTo>
                    <a:cubicBezTo>
                      <a:pt x="300" y="1"/>
                      <a:pt x="285" y="2"/>
                      <a:pt x="270" y="5"/>
                    </a:cubicBezTo>
                    <a:cubicBezTo>
                      <a:pt x="57" y="46"/>
                      <a:pt x="1" y="319"/>
                      <a:pt x="179" y="441"/>
                    </a:cubicBezTo>
                    <a:cubicBezTo>
                      <a:pt x="222" y="470"/>
                      <a:pt x="268" y="482"/>
                      <a:pt x="312" y="482"/>
                    </a:cubicBezTo>
                    <a:cubicBezTo>
                      <a:pt x="452" y="482"/>
                      <a:pt x="580" y="356"/>
                      <a:pt x="549" y="196"/>
                    </a:cubicBezTo>
                    <a:cubicBezTo>
                      <a:pt x="527" y="83"/>
                      <a:pt x="426"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23"/>
              <p:cNvSpPr/>
              <p:nvPr/>
            </p:nvSpPr>
            <p:spPr>
              <a:xfrm>
                <a:off x="6599900" y="3505125"/>
                <a:ext cx="14525" cy="12100"/>
              </a:xfrm>
              <a:custGeom>
                <a:rect b="b" l="l" r="r" t="t"/>
                <a:pathLst>
                  <a:path extrusionOk="0" h="484" w="581">
                    <a:moveTo>
                      <a:pt x="266" y="1"/>
                    </a:moveTo>
                    <a:cubicBezTo>
                      <a:pt x="127" y="1"/>
                      <a:pt x="0" y="127"/>
                      <a:pt x="29" y="285"/>
                    </a:cubicBezTo>
                    <a:cubicBezTo>
                      <a:pt x="51" y="402"/>
                      <a:pt x="152" y="484"/>
                      <a:pt x="266" y="484"/>
                    </a:cubicBezTo>
                    <a:cubicBezTo>
                      <a:pt x="280" y="484"/>
                      <a:pt x="296" y="482"/>
                      <a:pt x="311" y="480"/>
                    </a:cubicBezTo>
                    <a:cubicBezTo>
                      <a:pt x="521" y="439"/>
                      <a:pt x="580" y="166"/>
                      <a:pt x="402" y="44"/>
                    </a:cubicBezTo>
                    <a:cubicBezTo>
                      <a:pt x="359" y="14"/>
                      <a:pt x="312"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23"/>
              <p:cNvSpPr/>
              <p:nvPr/>
            </p:nvSpPr>
            <p:spPr>
              <a:xfrm>
                <a:off x="6594400" y="3475900"/>
                <a:ext cx="14525" cy="12100"/>
              </a:xfrm>
              <a:custGeom>
                <a:rect b="b" l="l" r="r" t="t"/>
                <a:pathLst>
                  <a:path extrusionOk="0" h="484" w="581">
                    <a:moveTo>
                      <a:pt x="267" y="1"/>
                    </a:moveTo>
                    <a:cubicBezTo>
                      <a:pt x="128" y="1"/>
                      <a:pt x="1" y="128"/>
                      <a:pt x="29" y="289"/>
                    </a:cubicBezTo>
                    <a:cubicBezTo>
                      <a:pt x="51" y="402"/>
                      <a:pt x="152" y="484"/>
                      <a:pt x="266" y="484"/>
                    </a:cubicBezTo>
                    <a:cubicBezTo>
                      <a:pt x="281" y="484"/>
                      <a:pt x="296" y="483"/>
                      <a:pt x="311" y="480"/>
                    </a:cubicBezTo>
                    <a:cubicBezTo>
                      <a:pt x="521" y="439"/>
                      <a:pt x="581" y="166"/>
                      <a:pt x="402" y="44"/>
                    </a:cubicBezTo>
                    <a:cubicBezTo>
                      <a:pt x="359" y="14"/>
                      <a:pt x="313"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23"/>
              <p:cNvSpPr/>
              <p:nvPr/>
            </p:nvSpPr>
            <p:spPr>
              <a:xfrm>
                <a:off x="6588925" y="3446675"/>
                <a:ext cx="14450" cy="12125"/>
              </a:xfrm>
              <a:custGeom>
                <a:rect b="b" l="l" r="r" t="t"/>
                <a:pathLst>
                  <a:path extrusionOk="0" h="485" w="578">
                    <a:moveTo>
                      <a:pt x="267" y="1"/>
                    </a:moveTo>
                    <a:cubicBezTo>
                      <a:pt x="127" y="1"/>
                      <a:pt x="1" y="127"/>
                      <a:pt x="29" y="285"/>
                    </a:cubicBezTo>
                    <a:cubicBezTo>
                      <a:pt x="51" y="402"/>
                      <a:pt x="152" y="484"/>
                      <a:pt x="266" y="484"/>
                    </a:cubicBezTo>
                    <a:cubicBezTo>
                      <a:pt x="281" y="484"/>
                      <a:pt x="296" y="483"/>
                      <a:pt x="311" y="480"/>
                    </a:cubicBezTo>
                    <a:cubicBezTo>
                      <a:pt x="521" y="439"/>
                      <a:pt x="577" y="163"/>
                      <a:pt x="402" y="44"/>
                    </a:cubicBezTo>
                    <a:cubicBezTo>
                      <a:pt x="359" y="14"/>
                      <a:pt x="312" y="1"/>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23"/>
              <p:cNvSpPr/>
              <p:nvPr/>
            </p:nvSpPr>
            <p:spPr>
              <a:xfrm>
                <a:off x="6583450" y="3417450"/>
                <a:ext cx="14425" cy="12125"/>
              </a:xfrm>
              <a:custGeom>
                <a:rect b="b" l="l" r="r" t="t"/>
                <a:pathLst>
                  <a:path extrusionOk="0" h="485" w="577">
                    <a:moveTo>
                      <a:pt x="266" y="1"/>
                    </a:moveTo>
                    <a:cubicBezTo>
                      <a:pt x="127" y="1"/>
                      <a:pt x="0" y="127"/>
                      <a:pt x="29" y="286"/>
                    </a:cubicBezTo>
                    <a:cubicBezTo>
                      <a:pt x="51" y="402"/>
                      <a:pt x="151" y="484"/>
                      <a:pt x="266" y="484"/>
                    </a:cubicBezTo>
                    <a:cubicBezTo>
                      <a:pt x="280" y="484"/>
                      <a:pt x="295" y="483"/>
                      <a:pt x="311" y="480"/>
                    </a:cubicBezTo>
                    <a:cubicBezTo>
                      <a:pt x="521" y="439"/>
                      <a:pt x="577" y="163"/>
                      <a:pt x="402" y="44"/>
                    </a:cubicBezTo>
                    <a:cubicBezTo>
                      <a:pt x="358" y="14"/>
                      <a:pt x="312" y="1"/>
                      <a:pt x="2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23"/>
              <p:cNvSpPr/>
              <p:nvPr/>
            </p:nvSpPr>
            <p:spPr>
              <a:xfrm>
                <a:off x="6578050" y="3388275"/>
                <a:ext cx="14350" cy="12050"/>
              </a:xfrm>
              <a:custGeom>
                <a:rect b="b" l="l" r="r" t="t"/>
                <a:pathLst>
                  <a:path extrusionOk="0" h="482" w="574">
                    <a:moveTo>
                      <a:pt x="265" y="0"/>
                    </a:moveTo>
                    <a:cubicBezTo>
                      <a:pt x="249" y="0"/>
                      <a:pt x="233" y="2"/>
                      <a:pt x="216" y="5"/>
                    </a:cubicBezTo>
                    <a:cubicBezTo>
                      <a:pt x="88" y="30"/>
                      <a:pt x="0" y="155"/>
                      <a:pt x="25" y="284"/>
                    </a:cubicBezTo>
                    <a:cubicBezTo>
                      <a:pt x="49" y="410"/>
                      <a:pt x="155" y="481"/>
                      <a:pt x="262" y="481"/>
                    </a:cubicBezTo>
                    <a:cubicBezTo>
                      <a:pt x="336" y="481"/>
                      <a:pt x="411" y="447"/>
                      <a:pt x="461" y="375"/>
                    </a:cubicBezTo>
                    <a:cubicBezTo>
                      <a:pt x="574" y="213"/>
                      <a:pt x="452" y="0"/>
                      <a:pt x="2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23"/>
              <p:cNvSpPr/>
              <p:nvPr/>
            </p:nvSpPr>
            <p:spPr>
              <a:xfrm>
                <a:off x="6571300" y="3359050"/>
                <a:ext cx="14500" cy="12075"/>
              </a:xfrm>
              <a:custGeom>
                <a:rect b="b" l="l" r="r" t="t"/>
                <a:pathLst>
                  <a:path extrusionOk="0" h="483" w="580">
                    <a:moveTo>
                      <a:pt x="313" y="0"/>
                    </a:moveTo>
                    <a:cubicBezTo>
                      <a:pt x="298" y="0"/>
                      <a:pt x="283" y="2"/>
                      <a:pt x="267" y="5"/>
                    </a:cubicBezTo>
                    <a:cubicBezTo>
                      <a:pt x="57" y="42"/>
                      <a:pt x="1" y="318"/>
                      <a:pt x="176" y="440"/>
                    </a:cubicBezTo>
                    <a:cubicBezTo>
                      <a:pt x="219" y="469"/>
                      <a:pt x="266" y="482"/>
                      <a:pt x="311" y="482"/>
                    </a:cubicBezTo>
                    <a:cubicBezTo>
                      <a:pt x="452" y="482"/>
                      <a:pt x="580" y="355"/>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23"/>
              <p:cNvSpPr/>
              <p:nvPr/>
            </p:nvSpPr>
            <p:spPr>
              <a:xfrm>
                <a:off x="6565825" y="3329825"/>
                <a:ext cx="14500" cy="12025"/>
              </a:xfrm>
              <a:custGeom>
                <a:rect b="b" l="l" r="r" t="t"/>
                <a:pathLst>
                  <a:path extrusionOk="0" h="481" w="580">
                    <a:moveTo>
                      <a:pt x="313" y="1"/>
                    </a:moveTo>
                    <a:cubicBezTo>
                      <a:pt x="298" y="1"/>
                      <a:pt x="282" y="2"/>
                      <a:pt x="267" y="5"/>
                    </a:cubicBezTo>
                    <a:cubicBezTo>
                      <a:pt x="57" y="43"/>
                      <a:pt x="0" y="318"/>
                      <a:pt x="176" y="437"/>
                    </a:cubicBezTo>
                    <a:cubicBezTo>
                      <a:pt x="220" y="467"/>
                      <a:pt x="267" y="481"/>
                      <a:pt x="313" y="481"/>
                    </a:cubicBezTo>
                    <a:cubicBezTo>
                      <a:pt x="453" y="481"/>
                      <a:pt x="579" y="354"/>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23"/>
              <p:cNvSpPr/>
              <p:nvPr/>
            </p:nvSpPr>
            <p:spPr>
              <a:xfrm>
                <a:off x="6560325" y="3300600"/>
                <a:ext cx="14450" cy="12025"/>
              </a:xfrm>
              <a:custGeom>
                <a:rect b="b" l="l" r="r" t="t"/>
                <a:pathLst>
                  <a:path extrusionOk="0" h="481" w="578">
                    <a:moveTo>
                      <a:pt x="314" y="1"/>
                    </a:moveTo>
                    <a:cubicBezTo>
                      <a:pt x="298" y="1"/>
                      <a:pt x="283" y="2"/>
                      <a:pt x="267" y="5"/>
                    </a:cubicBezTo>
                    <a:cubicBezTo>
                      <a:pt x="57" y="43"/>
                      <a:pt x="1" y="318"/>
                      <a:pt x="176" y="437"/>
                    </a:cubicBezTo>
                    <a:cubicBezTo>
                      <a:pt x="220" y="467"/>
                      <a:pt x="267" y="481"/>
                      <a:pt x="313" y="481"/>
                    </a:cubicBezTo>
                    <a:cubicBezTo>
                      <a:pt x="453" y="481"/>
                      <a:pt x="578" y="355"/>
                      <a:pt x="549" y="196"/>
                    </a:cubicBezTo>
                    <a:cubicBezTo>
                      <a:pt x="527" y="80"/>
                      <a:pt x="427"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23"/>
              <p:cNvSpPr/>
              <p:nvPr/>
            </p:nvSpPr>
            <p:spPr>
              <a:xfrm>
                <a:off x="6554850" y="3271375"/>
                <a:ext cx="14450" cy="12025"/>
              </a:xfrm>
              <a:custGeom>
                <a:rect b="b" l="l" r="r" t="t"/>
                <a:pathLst>
                  <a:path extrusionOk="0" h="481" w="578">
                    <a:moveTo>
                      <a:pt x="313" y="1"/>
                    </a:moveTo>
                    <a:cubicBezTo>
                      <a:pt x="298" y="1"/>
                      <a:pt x="282" y="2"/>
                      <a:pt x="267" y="5"/>
                    </a:cubicBezTo>
                    <a:cubicBezTo>
                      <a:pt x="57" y="43"/>
                      <a:pt x="1" y="318"/>
                      <a:pt x="176" y="438"/>
                    </a:cubicBezTo>
                    <a:cubicBezTo>
                      <a:pt x="220" y="468"/>
                      <a:pt x="267" y="481"/>
                      <a:pt x="312" y="481"/>
                    </a:cubicBezTo>
                    <a:cubicBezTo>
                      <a:pt x="452" y="481"/>
                      <a:pt x="577" y="355"/>
                      <a:pt x="549" y="196"/>
                    </a:cubicBezTo>
                    <a:cubicBezTo>
                      <a:pt x="527" y="80"/>
                      <a:pt x="427"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23"/>
              <p:cNvSpPr/>
              <p:nvPr/>
            </p:nvSpPr>
            <p:spPr>
              <a:xfrm>
                <a:off x="6549375" y="3242150"/>
                <a:ext cx="14425" cy="12050"/>
              </a:xfrm>
              <a:custGeom>
                <a:rect b="b" l="l" r="r" t="t"/>
                <a:pathLst>
                  <a:path extrusionOk="0" h="482" w="577">
                    <a:moveTo>
                      <a:pt x="313" y="1"/>
                    </a:moveTo>
                    <a:cubicBezTo>
                      <a:pt x="298" y="1"/>
                      <a:pt x="282" y="2"/>
                      <a:pt x="267" y="5"/>
                    </a:cubicBezTo>
                    <a:cubicBezTo>
                      <a:pt x="57" y="43"/>
                      <a:pt x="0" y="319"/>
                      <a:pt x="176" y="438"/>
                    </a:cubicBezTo>
                    <a:cubicBezTo>
                      <a:pt x="219" y="468"/>
                      <a:pt x="265" y="481"/>
                      <a:pt x="311" y="481"/>
                    </a:cubicBezTo>
                    <a:cubicBezTo>
                      <a:pt x="450" y="481"/>
                      <a:pt x="577" y="355"/>
                      <a:pt x="549" y="196"/>
                    </a:cubicBezTo>
                    <a:cubicBezTo>
                      <a:pt x="526" y="80"/>
                      <a:pt x="426"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23"/>
              <p:cNvSpPr/>
              <p:nvPr/>
            </p:nvSpPr>
            <p:spPr>
              <a:xfrm>
                <a:off x="6545000" y="3212900"/>
                <a:ext cx="14500" cy="12025"/>
              </a:xfrm>
              <a:custGeom>
                <a:rect b="b" l="l" r="r" t="t"/>
                <a:pathLst>
                  <a:path extrusionOk="0" h="481" w="580">
                    <a:moveTo>
                      <a:pt x="267" y="0"/>
                    </a:moveTo>
                    <a:cubicBezTo>
                      <a:pt x="126" y="0"/>
                      <a:pt x="0" y="127"/>
                      <a:pt x="31" y="285"/>
                    </a:cubicBezTo>
                    <a:cubicBezTo>
                      <a:pt x="53" y="401"/>
                      <a:pt x="153" y="481"/>
                      <a:pt x="265" y="481"/>
                    </a:cubicBezTo>
                    <a:cubicBezTo>
                      <a:pt x="280" y="481"/>
                      <a:pt x="295" y="479"/>
                      <a:pt x="310" y="476"/>
                    </a:cubicBezTo>
                    <a:cubicBezTo>
                      <a:pt x="523" y="439"/>
                      <a:pt x="579" y="163"/>
                      <a:pt x="404" y="44"/>
                    </a:cubicBezTo>
                    <a:cubicBezTo>
                      <a:pt x="360" y="14"/>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23"/>
              <p:cNvSpPr/>
              <p:nvPr/>
            </p:nvSpPr>
            <p:spPr>
              <a:xfrm>
                <a:off x="6638925" y="3558125"/>
                <a:ext cx="14500" cy="12075"/>
              </a:xfrm>
              <a:custGeom>
                <a:rect b="b" l="l" r="r" t="t"/>
                <a:pathLst>
                  <a:path extrusionOk="0" h="483" w="580">
                    <a:moveTo>
                      <a:pt x="314" y="1"/>
                    </a:moveTo>
                    <a:cubicBezTo>
                      <a:pt x="299" y="1"/>
                      <a:pt x="284" y="2"/>
                      <a:pt x="270" y="5"/>
                    </a:cubicBezTo>
                    <a:cubicBezTo>
                      <a:pt x="60" y="46"/>
                      <a:pt x="0" y="318"/>
                      <a:pt x="179" y="440"/>
                    </a:cubicBezTo>
                    <a:cubicBezTo>
                      <a:pt x="221" y="469"/>
                      <a:pt x="267" y="482"/>
                      <a:pt x="312" y="482"/>
                    </a:cubicBezTo>
                    <a:cubicBezTo>
                      <a:pt x="452" y="482"/>
                      <a:pt x="579" y="355"/>
                      <a:pt x="549" y="196"/>
                    </a:cubicBezTo>
                    <a:cubicBezTo>
                      <a:pt x="529" y="82"/>
                      <a:pt x="426"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23"/>
              <p:cNvSpPr/>
              <p:nvPr/>
            </p:nvSpPr>
            <p:spPr>
              <a:xfrm>
                <a:off x="6633425" y="3528900"/>
                <a:ext cx="14525" cy="12075"/>
              </a:xfrm>
              <a:custGeom>
                <a:rect b="b" l="l" r="r" t="t"/>
                <a:pathLst>
                  <a:path extrusionOk="0" h="483" w="581">
                    <a:moveTo>
                      <a:pt x="316" y="1"/>
                    </a:moveTo>
                    <a:cubicBezTo>
                      <a:pt x="301" y="1"/>
                      <a:pt x="285" y="2"/>
                      <a:pt x="270" y="5"/>
                    </a:cubicBezTo>
                    <a:cubicBezTo>
                      <a:pt x="60" y="46"/>
                      <a:pt x="1" y="318"/>
                      <a:pt x="179" y="441"/>
                    </a:cubicBezTo>
                    <a:cubicBezTo>
                      <a:pt x="222" y="469"/>
                      <a:pt x="268" y="482"/>
                      <a:pt x="312" y="482"/>
                    </a:cubicBezTo>
                    <a:cubicBezTo>
                      <a:pt x="452" y="482"/>
                      <a:pt x="580" y="355"/>
                      <a:pt x="549" y="196"/>
                    </a:cubicBezTo>
                    <a:cubicBezTo>
                      <a:pt x="530" y="80"/>
                      <a:pt x="428" y="1"/>
                      <a:pt x="3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23"/>
              <p:cNvSpPr/>
              <p:nvPr/>
            </p:nvSpPr>
            <p:spPr>
              <a:xfrm>
                <a:off x="6627950" y="3499675"/>
                <a:ext cx="14500" cy="12075"/>
              </a:xfrm>
              <a:custGeom>
                <a:rect b="b" l="l" r="r" t="t"/>
                <a:pathLst>
                  <a:path extrusionOk="0" h="483" w="580">
                    <a:moveTo>
                      <a:pt x="315" y="1"/>
                    </a:moveTo>
                    <a:cubicBezTo>
                      <a:pt x="300" y="1"/>
                      <a:pt x="285" y="2"/>
                      <a:pt x="270" y="5"/>
                    </a:cubicBezTo>
                    <a:cubicBezTo>
                      <a:pt x="57" y="43"/>
                      <a:pt x="0" y="318"/>
                      <a:pt x="179" y="441"/>
                    </a:cubicBezTo>
                    <a:cubicBezTo>
                      <a:pt x="221" y="469"/>
                      <a:pt x="267" y="482"/>
                      <a:pt x="312" y="482"/>
                    </a:cubicBezTo>
                    <a:cubicBezTo>
                      <a:pt x="452" y="482"/>
                      <a:pt x="580" y="355"/>
                      <a:pt x="549" y="196"/>
                    </a:cubicBezTo>
                    <a:cubicBezTo>
                      <a:pt x="527" y="80"/>
                      <a:pt x="427"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23"/>
              <p:cNvSpPr/>
              <p:nvPr/>
            </p:nvSpPr>
            <p:spPr>
              <a:xfrm>
                <a:off x="6622475" y="3470450"/>
                <a:ext cx="14500" cy="12075"/>
              </a:xfrm>
              <a:custGeom>
                <a:rect b="b" l="l" r="r" t="t"/>
                <a:pathLst>
                  <a:path extrusionOk="0" h="483" w="580">
                    <a:moveTo>
                      <a:pt x="315" y="1"/>
                    </a:moveTo>
                    <a:cubicBezTo>
                      <a:pt x="300" y="1"/>
                      <a:pt x="285" y="2"/>
                      <a:pt x="270" y="5"/>
                    </a:cubicBezTo>
                    <a:cubicBezTo>
                      <a:pt x="56" y="43"/>
                      <a:pt x="0" y="318"/>
                      <a:pt x="176" y="441"/>
                    </a:cubicBezTo>
                    <a:cubicBezTo>
                      <a:pt x="219" y="469"/>
                      <a:pt x="265" y="482"/>
                      <a:pt x="310" y="482"/>
                    </a:cubicBezTo>
                    <a:cubicBezTo>
                      <a:pt x="452" y="482"/>
                      <a:pt x="579" y="356"/>
                      <a:pt x="548" y="196"/>
                    </a:cubicBezTo>
                    <a:cubicBezTo>
                      <a:pt x="526" y="80"/>
                      <a:pt x="426"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23"/>
              <p:cNvSpPr/>
              <p:nvPr/>
            </p:nvSpPr>
            <p:spPr>
              <a:xfrm>
                <a:off x="6616975" y="3441225"/>
                <a:ext cx="14500" cy="12075"/>
              </a:xfrm>
              <a:custGeom>
                <a:rect b="b" l="l" r="r" t="t"/>
                <a:pathLst>
                  <a:path extrusionOk="0" h="483" w="580">
                    <a:moveTo>
                      <a:pt x="315" y="1"/>
                    </a:moveTo>
                    <a:cubicBezTo>
                      <a:pt x="301" y="1"/>
                      <a:pt x="285" y="2"/>
                      <a:pt x="270" y="5"/>
                    </a:cubicBezTo>
                    <a:cubicBezTo>
                      <a:pt x="57" y="43"/>
                      <a:pt x="1" y="319"/>
                      <a:pt x="176" y="441"/>
                    </a:cubicBezTo>
                    <a:cubicBezTo>
                      <a:pt x="219" y="470"/>
                      <a:pt x="266" y="482"/>
                      <a:pt x="311" y="482"/>
                    </a:cubicBezTo>
                    <a:cubicBezTo>
                      <a:pt x="452" y="482"/>
                      <a:pt x="580" y="356"/>
                      <a:pt x="549" y="196"/>
                    </a:cubicBezTo>
                    <a:cubicBezTo>
                      <a:pt x="527" y="80"/>
                      <a:pt x="427"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23"/>
              <p:cNvSpPr/>
              <p:nvPr/>
            </p:nvSpPr>
            <p:spPr>
              <a:xfrm>
                <a:off x="6611500" y="3412000"/>
                <a:ext cx="14500" cy="12075"/>
              </a:xfrm>
              <a:custGeom>
                <a:rect b="b" l="l" r="r" t="t"/>
                <a:pathLst>
                  <a:path extrusionOk="0" h="483" w="580">
                    <a:moveTo>
                      <a:pt x="315" y="1"/>
                    </a:moveTo>
                    <a:cubicBezTo>
                      <a:pt x="300" y="1"/>
                      <a:pt x="285" y="2"/>
                      <a:pt x="270" y="5"/>
                    </a:cubicBezTo>
                    <a:cubicBezTo>
                      <a:pt x="57" y="43"/>
                      <a:pt x="0" y="319"/>
                      <a:pt x="176" y="441"/>
                    </a:cubicBezTo>
                    <a:cubicBezTo>
                      <a:pt x="219" y="470"/>
                      <a:pt x="265" y="482"/>
                      <a:pt x="310" y="482"/>
                    </a:cubicBezTo>
                    <a:cubicBezTo>
                      <a:pt x="452" y="482"/>
                      <a:pt x="580" y="356"/>
                      <a:pt x="549" y="196"/>
                    </a:cubicBezTo>
                    <a:cubicBezTo>
                      <a:pt x="527" y="80"/>
                      <a:pt x="427" y="1"/>
                      <a:pt x="3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23"/>
              <p:cNvSpPr/>
              <p:nvPr/>
            </p:nvSpPr>
            <p:spPr>
              <a:xfrm>
                <a:off x="6606000" y="3382775"/>
                <a:ext cx="14525" cy="12075"/>
              </a:xfrm>
              <a:custGeom>
                <a:rect b="b" l="l" r="r" t="t"/>
                <a:pathLst>
                  <a:path extrusionOk="0" h="483" w="581">
                    <a:moveTo>
                      <a:pt x="314" y="1"/>
                    </a:moveTo>
                    <a:cubicBezTo>
                      <a:pt x="298" y="1"/>
                      <a:pt x="283" y="2"/>
                      <a:pt x="267" y="5"/>
                    </a:cubicBezTo>
                    <a:cubicBezTo>
                      <a:pt x="57" y="43"/>
                      <a:pt x="1" y="319"/>
                      <a:pt x="176" y="441"/>
                    </a:cubicBezTo>
                    <a:cubicBezTo>
                      <a:pt x="220" y="470"/>
                      <a:pt x="266" y="483"/>
                      <a:pt x="311" y="483"/>
                    </a:cubicBezTo>
                    <a:cubicBezTo>
                      <a:pt x="452" y="483"/>
                      <a:pt x="580" y="356"/>
                      <a:pt x="549" y="197"/>
                    </a:cubicBezTo>
                    <a:cubicBezTo>
                      <a:pt x="527" y="80"/>
                      <a:pt x="427" y="1"/>
                      <a:pt x="3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23"/>
              <p:cNvSpPr/>
              <p:nvPr/>
            </p:nvSpPr>
            <p:spPr>
              <a:xfrm>
                <a:off x="6600525" y="3353575"/>
                <a:ext cx="14500" cy="12025"/>
              </a:xfrm>
              <a:custGeom>
                <a:rect b="b" l="l" r="r" t="t"/>
                <a:pathLst>
                  <a:path extrusionOk="0" h="481" w="580">
                    <a:moveTo>
                      <a:pt x="313" y="0"/>
                    </a:moveTo>
                    <a:cubicBezTo>
                      <a:pt x="298" y="0"/>
                      <a:pt x="282" y="1"/>
                      <a:pt x="267" y="4"/>
                    </a:cubicBezTo>
                    <a:cubicBezTo>
                      <a:pt x="57" y="42"/>
                      <a:pt x="1" y="318"/>
                      <a:pt x="176" y="437"/>
                    </a:cubicBezTo>
                    <a:cubicBezTo>
                      <a:pt x="220" y="467"/>
                      <a:pt x="267" y="480"/>
                      <a:pt x="313" y="480"/>
                    </a:cubicBezTo>
                    <a:cubicBezTo>
                      <a:pt x="453" y="480"/>
                      <a:pt x="580"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23"/>
              <p:cNvSpPr/>
              <p:nvPr/>
            </p:nvSpPr>
            <p:spPr>
              <a:xfrm>
                <a:off x="6595050" y="3324350"/>
                <a:ext cx="14500" cy="12025"/>
              </a:xfrm>
              <a:custGeom>
                <a:rect b="b" l="l" r="r" t="t"/>
                <a:pathLst>
                  <a:path extrusionOk="0" h="481" w="580">
                    <a:moveTo>
                      <a:pt x="313" y="0"/>
                    </a:moveTo>
                    <a:cubicBezTo>
                      <a:pt x="298" y="0"/>
                      <a:pt x="282" y="2"/>
                      <a:pt x="267" y="5"/>
                    </a:cubicBezTo>
                    <a:cubicBezTo>
                      <a:pt x="57" y="42"/>
                      <a:pt x="0" y="318"/>
                      <a:pt x="176" y="437"/>
                    </a:cubicBezTo>
                    <a:cubicBezTo>
                      <a:pt x="220" y="467"/>
                      <a:pt x="267" y="480"/>
                      <a:pt x="313" y="480"/>
                    </a:cubicBezTo>
                    <a:cubicBezTo>
                      <a:pt x="453" y="480"/>
                      <a:pt x="579" y="354"/>
                      <a:pt x="549" y="196"/>
                    </a:cubicBezTo>
                    <a:cubicBezTo>
                      <a:pt x="526" y="80"/>
                      <a:pt x="426"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23"/>
              <p:cNvSpPr/>
              <p:nvPr/>
            </p:nvSpPr>
            <p:spPr>
              <a:xfrm>
                <a:off x="6589550" y="3295125"/>
                <a:ext cx="14500" cy="12025"/>
              </a:xfrm>
              <a:custGeom>
                <a:rect b="b" l="l" r="r" t="t"/>
                <a:pathLst>
                  <a:path extrusionOk="0" h="481" w="580">
                    <a:moveTo>
                      <a:pt x="313" y="0"/>
                    </a:moveTo>
                    <a:cubicBezTo>
                      <a:pt x="298" y="0"/>
                      <a:pt x="283" y="2"/>
                      <a:pt x="267" y="5"/>
                    </a:cubicBezTo>
                    <a:cubicBezTo>
                      <a:pt x="57" y="42"/>
                      <a:pt x="1" y="318"/>
                      <a:pt x="176" y="437"/>
                    </a:cubicBezTo>
                    <a:cubicBezTo>
                      <a:pt x="220" y="467"/>
                      <a:pt x="267" y="481"/>
                      <a:pt x="313" y="481"/>
                    </a:cubicBezTo>
                    <a:cubicBezTo>
                      <a:pt x="454" y="481"/>
                      <a:pt x="580"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23"/>
              <p:cNvSpPr/>
              <p:nvPr/>
            </p:nvSpPr>
            <p:spPr>
              <a:xfrm>
                <a:off x="6584075" y="3265900"/>
                <a:ext cx="14450" cy="12025"/>
              </a:xfrm>
              <a:custGeom>
                <a:rect b="b" l="l" r="r" t="t"/>
                <a:pathLst>
                  <a:path extrusionOk="0" h="481" w="578">
                    <a:moveTo>
                      <a:pt x="313" y="0"/>
                    </a:moveTo>
                    <a:cubicBezTo>
                      <a:pt x="298" y="0"/>
                      <a:pt x="282" y="2"/>
                      <a:pt x="267" y="5"/>
                    </a:cubicBezTo>
                    <a:cubicBezTo>
                      <a:pt x="57" y="42"/>
                      <a:pt x="0" y="318"/>
                      <a:pt x="176" y="437"/>
                    </a:cubicBezTo>
                    <a:cubicBezTo>
                      <a:pt x="220" y="467"/>
                      <a:pt x="267" y="481"/>
                      <a:pt x="312" y="481"/>
                    </a:cubicBezTo>
                    <a:cubicBezTo>
                      <a:pt x="452" y="481"/>
                      <a:pt x="577" y="354"/>
                      <a:pt x="549" y="196"/>
                    </a:cubicBezTo>
                    <a:cubicBezTo>
                      <a:pt x="527" y="80"/>
                      <a:pt x="427"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23"/>
              <p:cNvSpPr/>
              <p:nvPr/>
            </p:nvSpPr>
            <p:spPr>
              <a:xfrm>
                <a:off x="6578600" y="3236675"/>
                <a:ext cx="14425" cy="12025"/>
              </a:xfrm>
              <a:custGeom>
                <a:rect b="b" l="l" r="r" t="t"/>
                <a:pathLst>
                  <a:path extrusionOk="0" h="481" w="577">
                    <a:moveTo>
                      <a:pt x="313" y="0"/>
                    </a:moveTo>
                    <a:cubicBezTo>
                      <a:pt x="298" y="0"/>
                      <a:pt x="282" y="2"/>
                      <a:pt x="266" y="5"/>
                    </a:cubicBezTo>
                    <a:cubicBezTo>
                      <a:pt x="56" y="42"/>
                      <a:pt x="0" y="318"/>
                      <a:pt x="176" y="437"/>
                    </a:cubicBezTo>
                    <a:cubicBezTo>
                      <a:pt x="219" y="467"/>
                      <a:pt x="265" y="481"/>
                      <a:pt x="311" y="481"/>
                    </a:cubicBezTo>
                    <a:cubicBezTo>
                      <a:pt x="450" y="481"/>
                      <a:pt x="577" y="354"/>
                      <a:pt x="549" y="196"/>
                    </a:cubicBezTo>
                    <a:cubicBezTo>
                      <a:pt x="526" y="80"/>
                      <a:pt x="426"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23"/>
              <p:cNvSpPr/>
              <p:nvPr/>
            </p:nvSpPr>
            <p:spPr>
              <a:xfrm>
                <a:off x="6574225" y="3207425"/>
                <a:ext cx="14500" cy="12025"/>
              </a:xfrm>
              <a:custGeom>
                <a:rect b="b" l="l" r="r" t="t"/>
                <a:pathLst>
                  <a:path extrusionOk="0" h="481" w="580">
                    <a:moveTo>
                      <a:pt x="267" y="0"/>
                    </a:moveTo>
                    <a:cubicBezTo>
                      <a:pt x="126" y="0"/>
                      <a:pt x="0" y="126"/>
                      <a:pt x="31" y="285"/>
                    </a:cubicBezTo>
                    <a:cubicBezTo>
                      <a:pt x="53" y="401"/>
                      <a:pt x="153" y="480"/>
                      <a:pt x="265" y="480"/>
                    </a:cubicBezTo>
                    <a:cubicBezTo>
                      <a:pt x="279" y="480"/>
                      <a:pt x="295" y="479"/>
                      <a:pt x="310" y="476"/>
                    </a:cubicBezTo>
                    <a:cubicBezTo>
                      <a:pt x="523" y="438"/>
                      <a:pt x="579" y="163"/>
                      <a:pt x="404" y="44"/>
                    </a:cubicBezTo>
                    <a:cubicBezTo>
                      <a:pt x="360" y="13"/>
                      <a:pt x="313" y="0"/>
                      <a:pt x="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23"/>
              <p:cNvSpPr/>
              <p:nvPr/>
            </p:nvSpPr>
            <p:spPr>
              <a:xfrm>
                <a:off x="6569275" y="3178200"/>
                <a:ext cx="13950" cy="12050"/>
              </a:xfrm>
              <a:custGeom>
                <a:rect b="b" l="l" r="r" t="t"/>
                <a:pathLst>
                  <a:path extrusionOk="0" h="482" w="558">
                    <a:moveTo>
                      <a:pt x="247" y="1"/>
                    </a:moveTo>
                    <a:cubicBezTo>
                      <a:pt x="236" y="1"/>
                      <a:pt x="225" y="1"/>
                      <a:pt x="213" y="3"/>
                    </a:cubicBezTo>
                    <a:lnTo>
                      <a:pt x="16" y="169"/>
                    </a:lnTo>
                    <a:cubicBezTo>
                      <a:pt x="3" y="207"/>
                      <a:pt x="0" y="247"/>
                      <a:pt x="10" y="285"/>
                    </a:cubicBezTo>
                    <a:cubicBezTo>
                      <a:pt x="32" y="410"/>
                      <a:pt x="139" y="482"/>
                      <a:pt x="248" y="482"/>
                    </a:cubicBezTo>
                    <a:cubicBezTo>
                      <a:pt x="320" y="482"/>
                      <a:pt x="392" y="451"/>
                      <a:pt x="442" y="382"/>
                    </a:cubicBezTo>
                    <a:cubicBezTo>
                      <a:pt x="557" y="219"/>
                      <a:pt x="435" y="1"/>
                      <a:pt x="2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6" name="Google Shape;6126;p23"/>
            <p:cNvSpPr/>
            <p:nvPr/>
          </p:nvSpPr>
          <p:spPr>
            <a:xfrm rot="1943499">
              <a:off x="3303947" y="1052437"/>
              <a:ext cx="588196" cy="96074"/>
            </a:xfrm>
            <a:custGeom>
              <a:rect b="b" l="l" r="r" t="t"/>
              <a:pathLst>
                <a:path extrusionOk="0" h="3843" w="23528">
                  <a:moveTo>
                    <a:pt x="1447" y="461"/>
                  </a:moveTo>
                  <a:lnTo>
                    <a:pt x="1456" y="546"/>
                  </a:lnTo>
                  <a:lnTo>
                    <a:pt x="1497" y="565"/>
                  </a:lnTo>
                  <a:cubicBezTo>
                    <a:pt x="1531" y="496"/>
                    <a:pt x="1531" y="496"/>
                    <a:pt x="1487" y="477"/>
                  </a:cubicBezTo>
                  <a:lnTo>
                    <a:pt x="1447" y="461"/>
                  </a:lnTo>
                  <a:close/>
                  <a:moveTo>
                    <a:pt x="19795" y="449"/>
                  </a:moveTo>
                  <a:cubicBezTo>
                    <a:pt x="19836" y="461"/>
                    <a:pt x="19836" y="461"/>
                    <a:pt x="19814" y="533"/>
                  </a:cubicBezTo>
                  <a:cubicBezTo>
                    <a:pt x="19793" y="601"/>
                    <a:pt x="19737" y="660"/>
                    <a:pt x="19697" y="660"/>
                  </a:cubicBezTo>
                  <a:cubicBezTo>
                    <a:pt x="19694" y="660"/>
                    <a:pt x="19691" y="659"/>
                    <a:pt x="19689" y="659"/>
                  </a:cubicBezTo>
                  <a:cubicBezTo>
                    <a:pt x="19651" y="649"/>
                    <a:pt x="19689" y="499"/>
                    <a:pt x="19795" y="449"/>
                  </a:cubicBezTo>
                  <a:close/>
                  <a:moveTo>
                    <a:pt x="10883" y="521"/>
                  </a:moveTo>
                  <a:cubicBezTo>
                    <a:pt x="10898" y="524"/>
                    <a:pt x="10911" y="530"/>
                    <a:pt x="10923" y="540"/>
                  </a:cubicBezTo>
                  <a:cubicBezTo>
                    <a:pt x="10895" y="599"/>
                    <a:pt x="10864" y="661"/>
                    <a:pt x="10828" y="661"/>
                  </a:cubicBezTo>
                  <a:cubicBezTo>
                    <a:pt x="10825" y="661"/>
                    <a:pt x="10821" y="660"/>
                    <a:pt x="10817" y="659"/>
                  </a:cubicBezTo>
                  <a:lnTo>
                    <a:pt x="10776" y="640"/>
                  </a:lnTo>
                  <a:cubicBezTo>
                    <a:pt x="10804" y="593"/>
                    <a:pt x="10839" y="552"/>
                    <a:pt x="10883" y="521"/>
                  </a:cubicBezTo>
                  <a:close/>
                  <a:moveTo>
                    <a:pt x="748" y="624"/>
                  </a:moveTo>
                  <a:cubicBezTo>
                    <a:pt x="761" y="624"/>
                    <a:pt x="775" y="627"/>
                    <a:pt x="789" y="631"/>
                  </a:cubicBezTo>
                  <a:cubicBezTo>
                    <a:pt x="826" y="640"/>
                    <a:pt x="826" y="640"/>
                    <a:pt x="807" y="712"/>
                  </a:cubicBezTo>
                  <a:cubicBezTo>
                    <a:pt x="807" y="712"/>
                    <a:pt x="758" y="769"/>
                    <a:pt x="721" y="769"/>
                  </a:cubicBezTo>
                  <a:cubicBezTo>
                    <a:pt x="718" y="769"/>
                    <a:pt x="716" y="769"/>
                    <a:pt x="713" y="769"/>
                  </a:cubicBezTo>
                  <a:lnTo>
                    <a:pt x="691" y="684"/>
                  </a:lnTo>
                  <a:cubicBezTo>
                    <a:pt x="702" y="636"/>
                    <a:pt x="723" y="624"/>
                    <a:pt x="748" y="624"/>
                  </a:cubicBezTo>
                  <a:close/>
                  <a:moveTo>
                    <a:pt x="18422" y="594"/>
                  </a:moveTo>
                  <a:cubicBezTo>
                    <a:pt x="18428" y="594"/>
                    <a:pt x="18432" y="603"/>
                    <a:pt x="18435" y="624"/>
                  </a:cubicBezTo>
                  <a:cubicBezTo>
                    <a:pt x="18438" y="678"/>
                    <a:pt x="18432" y="728"/>
                    <a:pt x="18416" y="778"/>
                  </a:cubicBezTo>
                  <a:cubicBezTo>
                    <a:pt x="18416" y="778"/>
                    <a:pt x="18403" y="814"/>
                    <a:pt x="18392" y="814"/>
                  </a:cubicBezTo>
                  <a:cubicBezTo>
                    <a:pt x="18387" y="814"/>
                    <a:pt x="18382" y="805"/>
                    <a:pt x="18379" y="781"/>
                  </a:cubicBezTo>
                  <a:lnTo>
                    <a:pt x="18369" y="706"/>
                  </a:lnTo>
                  <a:cubicBezTo>
                    <a:pt x="18387" y="650"/>
                    <a:pt x="18408" y="594"/>
                    <a:pt x="18422" y="594"/>
                  </a:cubicBezTo>
                  <a:close/>
                  <a:moveTo>
                    <a:pt x="9190" y="803"/>
                  </a:moveTo>
                  <a:lnTo>
                    <a:pt x="9190" y="803"/>
                  </a:lnTo>
                  <a:cubicBezTo>
                    <a:pt x="9197" y="878"/>
                    <a:pt x="9200" y="957"/>
                    <a:pt x="9165" y="957"/>
                  </a:cubicBezTo>
                  <a:lnTo>
                    <a:pt x="9124" y="884"/>
                  </a:lnTo>
                  <a:lnTo>
                    <a:pt x="9153" y="806"/>
                  </a:lnTo>
                  <a:lnTo>
                    <a:pt x="9190" y="803"/>
                  </a:lnTo>
                  <a:close/>
                  <a:moveTo>
                    <a:pt x="10043" y="790"/>
                  </a:moveTo>
                  <a:lnTo>
                    <a:pt x="10043" y="794"/>
                  </a:lnTo>
                  <a:cubicBezTo>
                    <a:pt x="10077" y="800"/>
                    <a:pt x="10077" y="800"/>
                    <a:pt x="10061" y="875"/>
                  </a:cubicBezTo>
                  <a:cubicBezTo>
                    <a:pt x="10049" y="925"/>
                    <a:pt x="10024" y="972"/>
                    <a:pt x="9996" y="1016"/>
                  </a:cubicBezTo>
                  <a:cubicBezTo>
                    <a:pt x="9961" y="1007"/>
                    <a:pt x="10024" y="866"/>
                    <a:pt x="10043" y="790"/>
                  </a:cubicBezTo>
                  <a:close/>
                  <a:moveTo>
                    <a:pt x="1161" y="758"/>
                  </a:moveTo>
                  <a:cubicBezTo>
                    <a:pt x="1172" y="758"/>
                    <a:pt x="1188" y="765"/>
                    <a:pt x="1212" y="775"/>
                  </a:cubicBezTo>
                  <a:cubicBezTo>
                    <a:pt x="1249" y="790"/>
                    <a:pt x="1287" y="806"/>
                    <a:pt x="1255" y="875"/>
                  </a:cubicBezTo>
                  <a:lnTo>
                    <a:pt x="1218" y="859"/>
                  </a:lnTo>
                  <a:cubicBezTo>
                    <a:pt x="1228" y="838"/>
                    <a:pt x="1228" y="829"/>
                    <a:pt x="1223" y="829"/>
                  </a:cubicBezTo>
                  <a:cubicBezTo>
                    <a:pt x="1213" y="829"/>
                    <a:pt x="1182" y="873"/>
                    <a:pt x="1187" y="931"/>
                  </a:cubicBezTo>
                  <a:lnTo>
                    <a:pt x="1127" y="1069"/>
                  </a:lnTo>
                  <a:cubicBezTo>
                    <a:pt x="1092" y="1057"/>
                    <a:pt x="1086" y="972"/>
                    <a:pt x="1114" y="900"/>
                  </a:cubicBezTo>
                  <a:cubicBezTo>
                    <a:pt x="1130" y="792"/>
                    <a:pt x="1134" y="758"/>
                    <a:pt x="1161" y="758"/>
                  </a:cubicBezTo>
                  <a:close/>
                  <a:moveTo>
                    <a:pt x="11114" y="1192"/>
                  </a:moveTo>
                  <a:lnTo>
                    <a:pt x="11143" y="1217"/>
                  </a:lnTo>
                  <a:cubicBezTo>
                    <a:pt x="11105" y="1268"/>
                    <a:pt x="11067" y="1321"/>
                    <a:pt x="11039" y="1321"/>
                  </a:cubicBezTo>
                  <a:cubicBezTo>
                    <a:pt x="11035" y="1321"/>
                    <a:pt x="11031" y="1320"/>
                    <a:pt x="11027" y="1317"/>
                  </a:cubicBezTo>
                  <a:lnTo>
                    <a:pt x="11039" y="1232"/>
                  </a:lnTo>
                  <a:lnTo>
                    <a:pt x="11114" y="1192"/>
                  </a:lnTo>
                  <a:close/>
                  <a:moveTo>
                    <a:pt x="16960" y="1214"/>
                  </a:moveTo>
                  <a:cubicBezTo>
                    <a:pt x="16989" y="1214"/>
                    <a:pt x="17022" y="1257"/>
                    <a:pt x="17022" y="1257"/>
                  </a:cubicBezTo>
                  <a:cubicBezTo>
                    <a:pt x="17022" y="1257"/>
                    <a:pt x="17066" y="1317"/>
                    <a:pt x="17037" y="1339"/>
                  </a:cubicBezTo>
                  <a:cubicBezTo>
                    <a:pt x="16990" y="1314"/>
                    <a:pt x="16946" y="1282"/>
                    <a:pt x="16912" y="1242"/>
                  </a:cubicBezTo>
                  <a:lnTo>
                    <a:pt x="16943" y="1220"/>
                  </a:lnTo>
                  <a:cubicBezTo>
                    <a:pt x="16949" y="1216"/>
                    <a:pt x="16954" y="1214"/>
                    <a:pt x="16960" y="1214"/>
                  </a:cubicBezTo>
                  <a:close/>
                  <a:moveTo>
                    <a:pt x="16781" y="1555"/>
                  </a:moveTo>
                  <a:cubicBezTo>
                    <a:pt x="16792" y="1555"/>
                    <a:pt x="16805" y="1568"/>
                    <a:pt x="16837" y="1602"/>
                  </a:cubicBezTo>
                  <a:lnTo>
                    <a:pt x="16809" y="1627"/>
                  </a:lnTo>
                  <a:lnTo>
                    <a:pt x="16730" y="1596"/>
                  </a:lnTo>
                  <a:lnTo>
                    <a:pt x="16758" y="1571"/>
                  </a:lnTo>
                  <a:cubicBezTo>
                    <a:pt x="16768" y="1561"/>
                    <a:pt x="16774" y="1555"/>
                    <a:pt x="16781" y="1555"/>
                  </a:cubicBezTo>
                  <a:close/>
                  <a:moveTo>
                    <a:pt x="7201" y="1715"/>
                  </a:moveTo>
                  <a:cubicBezTo>
                    <a:pt x="7210" y="1715"/>
                    <a:pt x="7231" y="1732"/>
                    <a:pt x="7216" y="1746"/>
                  </a:cubicBezTo>
                  <a:cubicBezTo>
                    <a:pt x="7194" y="1723"/>
                    <a:pt x="7194" y="1715"/>
                    <a:pt x="7201" y="1715"/>
                  </a:cubicBezTo>
                  <a:close/>
                  <a:moveTo>
                    <a:pt x="16778" y="1711"/>
                  </a:moveTo>
                  <a:cubicBezTo>
                    <a:pt x="16774" y="1711"/>
                    <a:pt x="16772" y="1722"/>
                    <a:pt x="16783" y="1753"/>
                  </a:cubicBezTo>
                  <a:cubicBezTo>
                    <a:pt x="16799" y="1737"/>
                    <a:pt x="16785" y="1711"/>
                    <a:pt x="16778" y="1711"/>
                  </a:cubicBezTo>
                  <a:close/>
                  <a:moveTo>
                    <a:pt x="16526" y="1799"/>
                  </a:moveTo>
                  <a:cubicBezTo>
                    <a:pt x="16536" y="1799"/>
                    <a:pt x="16549" y="1812"/>
                    <a:pt x="16583" y="1843"/>
                  </a:cubicBezTo>
                  <a:lnTo>
                    <a:pt x="16558" y="1865"/>
                  </a:lnTo>
                  <a:lnTo>
                    <a:pt x="16479" y="1837"/>
                  </a:lnTo>
                  <a:lnTo>
                    <a:pt x="16505" y="1815"/>
                  </a:lnTo>
                  <a:cubicBezTo>
                    <a:pt x="16513" y="1805"/>
                    <a:pt x="16519" y="1799"/>
                    <a:pt x="16526" y="1799"/>
                  </a:cubicBezTo>
                  <a:close/>
                  <a:moveTo>
                    <a:pt x="7009" y="1737"/>
                  </a:moveTo>
                  <a:cubicBezTo>
                    <a:pt x="7062" y="1790"/>
                    <a:pt x="7119" y="1843"/>
                    <a:pt x="7094" y="1868"/>
                  </a:cubicBezTo>
                  <a:lnTo>
                    <a:pt x="7015" y="1840"/>
                  </a:lnTo>
                  <a:lnTo>
                    <a:pt x="6984" y="1762"/>
                  </a:lnTo>
                  <a:lnTo>
                    <a:pt x="7009" y="1737"/>
                  </a:lnTo>
                  <a:close/>
                  <a:moveTo>
                    <a:pt x="438" y="1721"/>
                  </a:moveTo>
                  <a:cubicBezTo>
                    <a:pt x="412" y="1765"/>
                    <a:pt x="397" y="1812"/>
                    <a:pt x="384" y="1862"/>
                  </a:cubicBezTo>
                  <a:lnTo>
                    <a:pt x="406" y="1868"/>
                  </a:lnTo>
                  <a:cubicBezTo>
                    <a:pt x="407" y="1869"/>
                    <a:pt x="408" y="1869"/>
                    <a:pt x="409" y="1869"/>
                  </a:cubicBezTo>
                  <a:cubicBezTo>
                    <a:pt x="430" y="1869"/>
                    <a:pt x="448" y="1797"/>
                    <a:pt x="463" y="1727"/>
                  </a:cubicBezTo>
                  <a:lnTo>
                    <a:pt x="438" y="1721"/>
                  </a:lnTo>
                  <a:close/>
                  <a:moveTo>
                    <a:pt x="15781" y="1800"/>
                  </a:moveTo>
                  <a:cubicBezTo>
                    <a:pt x="15837" y="1850"/>
                    <a:pt x="15893" y="1903"/>
                    <a:pt x="15872" y="1925"/>
                  </a:cubicBezTo>
                  <a:lnTo>
                    <a:pt x="15793" y="1897"/>
                  </a:lnTo>
                  <a:lnTo>
                    <a:pt x="15759" y="1825"/>
                  </a:lnTo>
                  <a:lnTo>
                    <a:pt x="15781" y="1800"/>
                  </a:lnTo>
                  <a:close/>
                  <a:moveTo>
                    <a:pt x="5713" y="1885"/>
                  </a:moveTo>
                  <a:cubicBezTo>
                    <a:pt x="5707" y="1885"/>
                    <a:pt x="5703" y="1890"/>
                    <a:pt x="5696" y="1897"/>
                  </a:cubicBezTo>
                  <a:cubicBezTo>
                    <a:pt x="5658" y="1934"/>
                    <a:pt x="5658" y="1934"/>
                    <a:pt x="5731" y="1969"/>
                  </a:cubicBezTo>
                  <a:cubicBezTo>
                    <a:pt x="5749" y="1950"/>
                    <a:pt x="5768" y="1931"/>
                    <a:pt x="5768" y="1931"/>
                  </a:cubicBezTo>
                  <a:cubicBezTo>
                    <a:pt x="5735" y="1898"/>
                    <a:pt x="5722" y="1885"/>
                    <a:pt x="5713" y="1885"/>
                  </a:cubicBezTo>
                  <a:close/>
                  <a:moveTo>
                    <a:pt x="6779" y="1912"/>
                  </a:moveTo>
                  <a:cubicBezTo>
                    <a:pt x="6796" y="1912"/>
                    <a:pt x="6835" y="1927"/>
                    <a:pt x="6896" y="1962"/>
                  </a:cubicBezTo>
                  <a:cubicBezTo>
                    <a:pt x="6953" y="2016"/>
                    <a:pt x="6953" y="2016"/>
                    <a:pt x="6931" y="2038"/>
                  </a:cubicBezTo>
                  <a:cubicBezTo>
                    <a:pt x="6881" y="2022"/>
                    <a:pt x="6837" y="1994"/>
                    <a:pt x="6796" y="1959"/>
                  </a:cubicBezTo>
                  <a:cubicBezTo>
                    <a:pt x="6765" y="1932"/>
                    <a:pt x="6758" y="1912"/>
                    <a:pt x="6779" y="1912"/>
                  </a:cubicBezTo>
                  <a:close/>
                  <a:moveTo>
                    <a:pt x="16313" y="1934"/>
                  </a:moveTo>
                  <a:cubicBezTo>
                    <a:pt x="16324" y="1934"/>
                    <a:pt x="16340" y="1943"/>
                    <a:pt x="16360" y="1962"/>
                  </a:cubicBezTo>
                  <a:cubicBezTo>
                    <a:pt x="16417" y="2013"/>
                    <a:pt x="16417" y="2013"/>
                    <a:pt x="16395" y="2038"/>
                  </a:cubicBezTo>
                  <a:cubicBezTo>
                    <a:pt x="16374" y="2058"/>
                    <a:pt x="16363" y="2070"/>
                    <a:pt x="16353" y="2070"/>
                  </a:cubicBezTo>
                  <a:cubicBezTo>
                    <a:pt x="16341" y="2070"/>
                    <a:pt x="16333" y="2052"/>
                    <a:pt x="16313" y="2010"/>
                  </a:cubicBezTo>
                  <a:cubicBezTo>
                    <a:pt x="16293" y="1962"/>
                    <a:pt x="16295" y="1934"/>
                    <a:pt x="16313" y="1934"/>
                  </a:cubicBezTo>
                  <a:close/>
                  <a:moveTo>
                    <a:pt x="16694" y="2133"/>
                  </a:moveTo>
                  <a:lnTo>
                    <a:pt x="16694" y="2133"/>
                  </a:lnTo>
                  <a:cubicBezTo>
                    <a:pt x="16698" y="2138"/>
                    <a:pt x="16703" y="2143"/>
                    <a:pt x="16708" y="2147"/>
                  </a:cubicBezTo>
                  <a:cubicBezTo>
                    <a:pt x="16711" y="2148"/>
                    <a:pt x="16713" y="2149"/>
                    <a:pt x="16716" y="2150"/>
                  </a:cubicBezTo>
                  <a:lnTo>
                    <a:pt x="16716" y="2150"/>
                  </a:lnTo>
                  <a:cubicBezTo>
                    <a:pt x="16709" y="2145"/>
                    <a:pt x="16702" y="2140"/>
                    <a:pt x="16694" y="2133"/>
                  </a:cubicBezTo>
                  <a:close/>
                  <a:moveTo>
                    <a:pt x="16716" y="2150"/>
                  </a:moveTo>
                  <a:cubicBezTo>
                    <a:pt x="16738" y="2166"/>
                    <a:pt x="16751" y="2172"/>
                    <a:pt x="16754" y="2172"/>
                  </a:cubicBezTo>
                  <a:cubicBezTo>
                    <a:pt x="16758" y="2172"/>
                    <a:pt x="16746" y="2162"/>
                    <a:pt x="16716" y="2150"/>
                  </a:cubicBezTo>
                  <a:close/>
                  <a:moveTo>
                    <a:pt x="15579" y="2130"/>
                  </a:moveTo>
                  <a:cubicBezTo>
                    <a:pt x="15589" y="2130"/>
                    <a:pt x="15602" y="2143"/>
                    <a:pt x="15636" y="2176"/>
                  </a:cubicBezTo>
                  <a:cubicBezTo>
                    <a:pt x="15636" y="2176"/>
                    <a:pt x="15690" y="2226"/>
                    <a:pt x="15671" y="2248"/>
                  </a:cubicBezTo>
                  <a:lnTo>
                    <a:pt x="15596" y="2216"/>
                  </a:lnTo>
                  <a:cubicBezTo>
                    <a:pt x="15539" y="2163"/>
                    <a:pt x="15561" y="2144"/>
                    <a:pt x="15561" y="2144"/>
                  </a:cubicBezTo>
                  <a:cubicBezTo>
                    <a:pt x="15569" y="2136"/>
                    <a:pt x="15573" y="2130"/>
                    <a:pt x="15579" y="2130"/>
                  </a:cubicBezTo>
                  <a:close/>
                  <a:moveTo>
                    <a:pt x="6147" y="2307"/>
                  </a:moveTo>
                  <a:cubicBezTo>
                    <a:pt x="6170" y="2328"/>
                    <a:pt x="6171" y="2336"/>
                    <a:pt x="6166" y="2336"/>
                  </a:cubicBezTo>
                  <a:cubicBezTo>
                    <a:pt x="6159" y="2336"/>
                    <a:pt x="6136" y="2319"/>
                    <a:pt x="6147" y="2307"/>
                  </a:cubicBezTo>
                  <a:close/>
                  <a:moveTo>
                    <a:pt x="2612" y="2287"/>
                  </a:moveTo>
                  <a:cubicBezTo>
                    <a:pt x="2638" y="2287"/>
                    <a:pt x="2658" y="2292"/>
                    <a:pt x="2666" y="2301"/>
                  </a:cubicBezTo>
                  <a:cubicBezTo>
                    <a:pt x="2688" y="2326"/>
                    <a:pt x="2631" y="2379"/>
                    <a:pt x="2531" y="2379"/>
                  </a:cubicBezTo>
                  <a:cubicBezTo>
                    <a:pt x="2512" y="2354"/>
                    <a:pt x="2490" y="2329"/>
                    <a:pt x="2490" y="2329"/>
                  </a:cubicBezTo>
                  <a:cubicBezTo>
                    <a:pt x="2524" y="2299"/>
                    <a:pt x="2574" y="2287"/>
                    <a:pt x="2612" y="2287"/>
                  </a:cubicBezTo>
                  <a:close/>
                  <a:moveTo>
                    <a:pt x="6565" y="2437"/>
                  </a:moveTo>
                  <a:cubicBezTo>
                    <a:pt x="6591" y="2437"/>
                    <a:pt x="6630" y="2473"/>
                    <a:pt x="6630" y="2473"/>
                  </a:cubicBezTo>
                  <a:cubicBezTo>
                    <a:pt x="6686" y="2523"/>
                    <a:pt x="6608" y="2495"/>
                    <a:pt x="6583" y="2517"/>
                  </a:cubicBezTo>
                  <a:cubicBezTo>
                    <a:pt x="6508" y="2486"/>
                    <a:pt x="6508" y="2486"/>
                    <a:pt x="6552" y="2442"/>
                  </a:cubicBezTo>
                  <a:cubicBezTo>
                    <a:pt x="6555" y="2438"/>
                    <a:pt x="6560" y="2437"/>
                    <a:pt x="6565" y="2437"/>
                  </a:cubicBezTo>
                  <a:close/>
                  <a:moveTo>
                    <a:pt x="2650" y="2483"/>
                  </a:moveTo>
                  <a:cubicBezTo>
                    <a:pt x="2625" y="2483"/>
                    <a:pt x="2591" y="2503"/>
                    <a:pt x="2562" y="2530"/>
                  </a:cubicBezTo>
                  <a:cubicBezTo>
                    <a:pt x="2506" y="2580"/>
                    <a:pt x="2528" y="2605"/>
                    <a:pt x="2569" y="2655"/>
                  </a:cubicBezTo>
                  <a:cubicBezTo>
                    <a:pt x="2575" y="2663"/>
                    <a:pt x="2587" y="2665"/>
                    <a:pt x="2601" y="2665"/>
                  </a:cubicBezTo>
                  <a:cubicBezTo>
                    <a:pt x="2631" y="2665"/>
                    <a:pt x="2669" y="2652"/>
                    <a:pt x="2669" y="2652"/>
                  </a:cubicBezTo>
                  <a:cubicBezTo>
                    <a:pt x="2725" y="2599"/>
                    <a:pt x="2703" y="2577"/>
                    <a:pt x="2681" y="2552"/>
                  </a:cubicBezTo>
                  <a:cubicBezTo>
                    <a:pt x="2689" y="2502"/>
                    <a:pt x="2674" y="2483"/>
                    <a:pt x="2650" y="2483"/>
                  </a:cubicBezTo>
                  <a:close/>
                  <a:moveTo>
                    <a:pt x="5724" y="2569"/>
                  </a:moveTo>
                  <a:cubicBezTo>
                    <a:pt x="5722" y="2569"/>
                    <a:pt x="5720" y="2569"/>
                    <a:pt x="5718" y="2570"/>
                  </a:cubicBezTo>
                  <a:lnTo>
                    <a:pt x="5699" y="2583"/>
                  </a:lnTo>
                  <a:cubicBezTo>
                    <a:pt x="5731" y="2627"/>
                    <a:pt x="5765" y="2661"/>
                    <a:pt x="5809" y="2693"/>
                  </a:cubicBezTo>
                  <a:cubicBezTo>
                    <a:pt x="5828" y="2677"/>
                    <a:pt x="5784" y="2617"/>
                    <a:pt x="5784" y="2617"/>
                  </a:cubicBezTo>
                  <a:cubicBezTo>
                    <a:pt x="5784" y="2617"/>
                    <a:pt x="5745" y="2569"/>
                    <a:pt x="5724" y="2569"/>
                  </a:cubicBezTo>
                  <a:close/>
                  <a:moveTo>
                    <a:pt x="5003" y="2699"/>
                  </a:moveTo>
                  <a:lnTo>
                    <a:pt x="5025" y="2849"/>
                  </a:lnTo>
                  <a:cubicBezTo>
                    <a:pt x="5029" y="2871"/>
                    <a:pt x="5031" y="2881"/>
                    <a:pt x="5031" y="2881"/>
                  </a:cubicBezTo>
                  <a:cubicBezTo>
                    <a:pt x="5031" y="2881"/>
                    <a:pt x="5023" y="2827"/>
                    <a:pt x="5016" y="2774"/>
                  </a:cubicBezTo>
                  <a:lnTo>
                    <a:pt x="5003" y="2699"/>
                  </a:lnTo>
                  <a:close/>
                  <a:moveTo>
                    <a:pt x="6166" y="2820"/>
                  </a:moveTo>
                  <a:cubicBezTo>
                    <a:pt x="6180" y="2820"/>
                    <a:pt x="6198" y="2830"/>
                    <a:pt x="6223" y="2859"/>
                  </a:cubicBezTo>
                  <a:cubicBezTo>
                    <a:pt x="6223" y="2859"/>
                    <a:pt x="6273" y="2915"/>
                    <a:pt x="6248" y="2937"/>
                  </a:cubicBezTo>
                  <a:cubicBezTo>
                    <a:pt x="6243" y="2941"/>
                    <a:pt x="6237" y="2943"/>
                    <a:pt x="6229" y="2943"/>
                  </a:cubicBezTo>
                  <a:cubicBezTo>
                    <a:pt x="6200" y="2943"/>
                    <a:pt x="6154" y="2915"/>
                    <a:pt x="6154" y="2915"/>
                  </a:cubicBezTo>
                  <a:cubicBezTo>
                    <a:pt x="6103" y="2856"/>
                    <a:pt x="6129" y="2840"/>
                    <a:pt x="6129" y="2840"/>
                  </a:cubicBezTo>
                  <a:cubicBezTo>
                    <a:pt x="6140" y="2830"/>
                    <a:pt x="6151" y="2820"/>
                    <a:pt x="6166" y="2820"/>
                  </a:cubicBezTo>
                  <a:close/>
                  <a:moveTo>
                    <a:pt x="5630" y="2893"/>
                  </a:moveTo>
                  <a:cubicBezTo>
                    <a:pt x="5640" y="2893"/>
                    <a:pt x="5648" y="2908"/>
                    <a:pt x="5674" y="2956"/>
                  </a:cubicBezTo>
                  <a:lnTo>
                    <a:pt x="5652" y="2968"/>
                  </a:lnTo>
                  <a:lnTo>
                    <a:pt x="5593" y="2912"/>
                  </a:lnTo>
                  <a:lnTo>
                    <a:pt x="5615" y="2900"/>
                  </a:lnTo>
                  <a:cubicBezTo>
                    <a:pt x="5621" y="2896"/>
                    <a:pt x="5626" y="2893"/>
                    <a:pt x="5630" y="2893"/>
                  </a:cubicBezTo>
                  <a:close/>
                  <a:moveTo>
                    <a:pt x="12742" y="2845"/>
                  </a:moveTo>
                  <a:cubicBezTo>
                    <a:pt x="12748" y="2845"/>
                    <a:pt x="12753" y="2846"/>
                    <a:pt x="12757" y="2849"/>
                  </a:cubicBezTo>
                  <a:cubicBezTo>
                    <a:pt x="12800" y="2884"/>
                    <a:pt x="12800" y="2884"/>
                    <a:pt x="12757" y="2943"/>
                  </a:cubicBezTo>
                  <a:cubicBezTo>
                    <a:pt x="12737" y="2968"/>
                    <a:pt x="12718" y="2976"/>
                    <a:pt x="12699" y="2976"/>
                  </a:cubicBezTo>
                  <a:cubicBezTo>
                    <a:pt x="12673" y="2976"/>
                    <a:pt x="12650" y="2959"/>
                    <a:pt x="12637" y="2950"/>
                  </a:cubicBezTo>
                  <a:cubicBezTo>
                    <a:pt x="12658" y="2884"/>
                    <a:pt x="12712" y="2845"/>
                    <a:pt x="12742" y="2845"/>
                  </a:cubicBezTo>
                  <a:close/>
                  <a:moveTo>
                    <a:pt x="3905" y="2907"/>
                  </a:moveTo>
                  <a:cubicBezTo>
                    <a:pt x="3913" y="2907"/>
                    <a:pt x="3921" y="2910"/>
                    <a:pt x="3929" y="2912"/>
                  </a:cubicBezTo>
                  <a:lnTo>
                    <a:pt x="3897" y="2981"/>
                  </a:lnTo>
                  <a:lnTo>
                    <a:pt x="3841" y="3041"/>
                  </a:lnTo>
                  <a:lnTo>
                    <a:pt x="3850" y="2959"/>
                  </a:lnTo>
                  <a:cubicBezTo>
                    <a:pt x="3872" y="2917"/>
                    <a:pt x="3889" y="2907"/>
                    <a:pt x="3905" y="2907"/>
                  </a:cubicBezTo>
                  <a:close/>
                  <a:moveTo>
                    <a:pt x="5422" y="2950"/>
                  </a:moveTo>
                  <a:cubicBezTo>
                    <a:pt x="5437" y="2950"/>
                    <a:pt x="5471" y="3013"/>
                    <a:pt x="5495" y="3119"/>
                  </a:cubicBezTo>
                  <a:lnTo>
                    <a:pt x="5445" y="3138"/>
                  </a:lnTo>
                  <a:cubicBezTo>
                    <a:pt x="5420" y="3066"/>
                    <a:pt x="5392" y="2994"/>
                    <a:pt x="5414" y="2984"/>
                  </a:cubicBezTo>
                  <a:cubicBezTo>
                    <a:pt x="5412" y="2961"/>
                    <a:pt x="5415" y="2950"/>
                    <a:pt x="5422" y="2950"/>
                  </a:cubicBezTo>
                  <a:close/>
                  <a:moveTo>
                    <a:pt x="23396" y="2871"/>
                  </a:moveTo>
                  <a:cubicBezTo>
                    <a:pt x="23411" y="2871"/>
                    <a:pt x="23394" y="2979"/>
                    <a:pt x="23349" y="3084"/>
                  </a:cubicBezTo>
                  <a:cubicBezTo>
                    <a:pt x="23330" y="3159"/>
                    <a:pt x="23321" y="3197"/>
                    <a:pt x="23318" y="3197"/>
                  </a:cubicBezTo>
                  <a:cubicBezTo>
                    <a:pt x="23314" y="3197"/>
                    <a:pt x="23317" y="3158"/>
                    <a:pt x="23324" y="3081"/>
                  </a:cubicBezTo>
                  <a:cubicBezTo>
                    <a:pt x="23333" y="3006"/>
                    <a:pt x="23339" y="2931"/>
                    <a:pt x="23361" y="2931"/>
                  </a:cubicBezTo>
                  <a:cubicBezTo>
                    <a:pt x="23378" y="2889"/>
                    <a:pt x="23390" y="2871"/>
                    <a:pt x="23396" y="2871"/>
                  </a:cubicBezTo>
                  <a:close/>
                  <a:moveTo>
                    <a:pt x="4579" y="2956"/>
                  </a:moveTo>
                  <a:cubicBezTo>
                    <a:pt x="4587" y="2956"/>
                    <a:pt x="4578" y="2992"/>
                    <a:pt x="4555" y="3081"/>
                  </a:cubicBezTo>
                  <a:lnTo>
                    <a:pt x="4490" y="3229"/>
                  </a:lnTo>
                  <a:cubicBezTo>
                    <a:pt x="4461" y="3225"/>
                    <a:pt x="4499" y="3150"/>
                    <a:pt x="4537" y="3003"/>
                  </a:cubicBezTo>
                  <a:cubicBezTo>
                    <a:pt x="4560" y="2973"/>
                    <a:pt x="4573" y="2956"/>
                    <a:pt x="4579" y="2956"/>
                  </a:cubicBezTo>
                  <a:close/>
                  <a:moveTo>
                    <a:pt x="3988" y="3070"/>
                  </a:moveTo>
                  <a:lnTo>
                    <a:pt x="3988" y="3070"/>
                  </a:lnTo>
                  <a:cubicBezTo>
                    <a:pt x="3993" y="3070"/>
                    <a:pt x="3978" y="3106"/>
                    <a:pt x="3954" y="3172"/>
                  </a:cubicBezTo>
                  <a:cubicBezTo>
                    <a:pt x="3929" y="3241"/>
                    <a:pt x="3900" y="3313"/>
                    <a:pt x="3816" y="3360"/>
                  </a:cubicBezTo>
                  <a:lnTo>
                    <a:pt x="3762" y="3338"/>
                  </a:lnTo>
                  <a:lnTo>
                    <a:pt x="3875" y="3219"/>
                  </a:lnTo>
                  <a:cubicBezTo>
                    <a:pt x="3949" y="3118"/>
                    <a:pt x="3982" y="3070"/>
                    <a:pt x="3988" y="3070"/>
                  </a:cubicBezTo>
                  <a:close/>
                  <a:moveTo>
                    <a:pt x="13813" y="3260"/>
                  </a:moveTo>
                  <a:cubicBezTo>
                    <a:pt x="13803" y="3337"/>
                    <a:pt x="13794" y="3410"/>
                    <a:pt x="13764" y="3410"/>
                  </a:cubicBezTo>
                  <a:cubicBezTo>
                    <a:pt x="13764" y="3410"/>
                    <a:pt x="13763" y="3410"/>
                    <a:pt x="13762" y="3410"/>
                  </a:cubicBezTo>
                  <a:cubicBezTo>
                    <a:pt x="13753" y="3410"/>
                    <a:pt x="13744" y="3407"/>
                    <a:pt x="13734" y="3404"/>
                  </a:cubicBezTo>
                  <a:cubicBezTo>
                    <a:pt x="13744" y="3354"/>
                    <a:pt x="13762" y="3304"/>
                    <a:pt x="13784" y="3260"/>
                  </a:cubicBezTo>
                  <a:close/>
                  <a:moveTo>
                    <a:pt x="4762" y="3323"/>
                  </a:moveTo>
                  <a:lnTo>
                    <a:pt x="4762" y="3323"/>
                  </a:lnTo>
                  <a:cubicBezTo>
                    <a:pt x="4765" y="3398"/>
                    <a:pt x="4765" y="3476"/>
                    <a:pt x="4734" y="3476"/>
                  </a:cubicBezTo>
                  <a:lnTo>
                    <a:pt x="4706" y="3476"/>
                  </a:lnTo>
                  <a:cubicBezTo>
                    <a:pt x="4709" y="3426"/>
                    <a:pt x="4718" y="3373"/>
                    <a:pt x="4734" y="3326"/>
                  </a:cubicBezTo>
                  <a:lnTo>
                    <a:pt x="4762" y="3323"/>
                  </a:lnTo>
                  <a:close/>
                  <a:moveTo>
                    <a:pt x="5376" y="3476"/>
                  </a:moveTo>
                  <a:lnTo>
                    <a:pt x="5395" y="3551"/>
                  </a:lnTo>
                  <a:cubicBezTo>
                    <a:pt x="5374" y="3556"/>
                    <a:pt x="5361" y="3594"/>
                    <a:pt x="5349" y="3594"/>
                  </a:cubicBezTo>
                  <a:cubicBezTo>
                    <a:pt x="5344" y="3594"/>
                    <a:pt x="5338" y="3586"/>
                    <a:pt x="5333" y="3564"/>
                  </a:cubicBezTo>
                  <a:cubicBezTo>
                    <a:pt x="5331" y="3564"/>
                    <a:pt x="5330" y="3564"/>
                    <a:pt x="5330" y="3564"/>
                  </a:cubicBezTo>
                  <a:cubicBezTo>
                    <a:pt x="5304" y="3564"/>
                    <a:pt x="5346" y="3482"/>
                    <a:pt x="5376" y="3476"/>
                  </a:cubicBezTo>
                  <a:close/>
                  <a:moveTo>
                    <a:pt x="7526" y="3633"/>
                  </a:moveTo>
                  <a:cubicBezTo>
                    <a:pt x="7518" y="3633"/>
                    <a:pt x="7512" y="3640"/>
                    <a:pt x="7501" y="3652"/>
                  </a:cubicBezTo>
                  <a:cubicBezTo>
                    <a:pt x="7517" y="3702"/>
                    <a:pt x="7545" y="3746"/>
                    <a:pt x="7579" y="3786"/>
                  </a:cubicBezTo>
                  <a:cubicBezTo>
                    <a:pt x="7596" y="3803"/>
                    <a:pt x="7610" y="3812"/>
                    <a:pt x="7620" y="3812"/>
                  </a:cubicBezTo>
                  <a:cubicBezTo>
                    <a:pt x="7640" y="3812"/>
                    <a:pt x="7637" y="3769"/>
                    <a:pt x="7583" y="3677"/>
                  </a:cubicBezTo>
                  <a:cubicBezTo>
                    <a:pt x="7550" y="3646"/>
                    <a:pt x="7536" y="3633"/>
                    <a:pt x="7526" y="3633"/>
                  </a:cubicBezTo>
                  <a:close/>
                  <a:moveTo>
                    <a:pt x="18686" y="1"/>
                  </a:moveTo>
                  <a:lnTo>
                    <a:pt x="18595" y="4"/>
                  </a:lnTo>
                  <a:cubicBezTo>
                    <a:pt x="18554" y="82"/>
                    <a:pt x="18463" y="88"/>
                    <a:pt x="18419" y="92"/>
                  </a:cubicBezTo>
                  <a:cubicBezTo>
                    <a:pt x="18285" y="101"/>
                    <a:pt x="18241" y="104"/>
                    <a:pt x="18294" y="176"/>
                  </a:cubicBezTo>
                  <a:cubicBezTo>
                    <a:pt x="18307" y="255"/>
                    <a:pt x="18316" y="327"/>
                    <a:pt x="18272" y="333"/>
                  </a:cubicBezTo>
                  <a:lnTo>
                    <a:pt x="18263" y="258"/>
                  </a:lnTo>
                  <a:cubicBezTo>
                    <a:pt x="18257" y="223"/>
                    <a:pt x="18224" y="209"/>
                    <a:pt x="18173" y="209"/>
                  </a:cubicBezTo>
                  <a:cubicBezTo>
                    <a:pt x="18114" y="209"/>
                    <a:pt x="18030" y="227"/>
                    <a:pt x="17934" y="248"/>
                  </a:cubicBezTo>
                  <a:cubicBezTo>
                    <a:pt x="17782" y="278"/>
                    <a:pt x="17696" y="310"/>
                    <a:pt x="17633" y="310"/>
                  </a:cubicBezTo>
                  <a:cubicBezTo>
                    <a:pt x="17603" y="310"/>
                    <a:pt x="17578" y="302"/>
                    <a:pt x="17554" y="283"/>
                  </a:cubicBezTo>
                  <a:lnTo>
                    <a:pt x="17536" y="371"/>
                  </a:lnTo>
                  <a:cubicBezTo>
                    <a:pt x="17527" y="421"/>
                    <a:pt x="17509" y="448"/>
                    <a:pt x="17490" y="448"/>
                  </a:cubicBezTo>
                  <a:cubicBezTo>
                    <a:pt x="17476" y="448"/>
                    <a:pt x="17461" y="434"/>
                    <a:pt x="17448" y="405"/>
                  </a:cubicBezTo>
                  <a:cubicBezTo>
                    <a:pt x="17431" y="392"/>
                    <a:pt x="17408" y="386"/>
                    <a:pt x="17383" y="386"/>
                  </a:cubicBezTo>
                  <a:cubicBezTo>
                    <a:pt x="17299" y="386"/>
                    <a:pt x="17185" y="451"/>
                    <a:pt x="17156" y="543"/>
                  </a:cubicBezTo>
                  <a:lnTo>
                    <a:pt x="17075" y="587"/>
                  </a:lnTo>
                  <a:cubicBezTo>
                    <a:pt x="17037" y="551"/>
                    <a:pt x="16997" y="535"/>
                    <a:pt x="16963" y="535"/>
                  </a:cubicBezTo>
                  <a:cubicBezTo>
                    <a:pt x="16893" y="535"/>
                    <a:pt x="16846" y="602"/>
                    <a:pt x="16877" y="703"/>
                  </a:cubicBezTo>
                  <a:cubicBezTo>
                    <a:pt x="16857" y="673"/>
                    <a:pt x="16839" y="662"/>
                    <a:pt x="16822" y="662"/>
                  </a:cubicBezTo>
                  <a:cubicBezTo>
                    <a:pt x="16801" y="662"/>
                    <a:pt x="16782" y="677"/>
                    <a:pt x="16762" y="690"/>
                  </a:cubicBezTo>
                  <a:cubicBezTo>
                    <a:pt x="16739" y="780"/>
                    <a:pt x="16647" y="864"/>
                    <a:pt x="16586" y="864"/>
                  </a:cubicBezTo>
                  <a:cubicBezTo>
                    <a:pt x="16571" y="864"/>
                    <a:pt x="16558" y="859"/>
                    <a:pt x="16548" y="847"/>
                  </a:cubicBezTo>
                  <a:lnTo>
                    <a:pt x="16514" y="875"/>
                  </a:lnTo>
                  <a:cubicBezTo>
                    <a:pt x="16523" y="960"/>
                    <a:pt x="16498" y="988"/>
                    <a:pt x="16467" y="1013"/>
                  </a:cubicBezTo>
                  <a:cubicBezTo>
                    <a:pt x="16436" y="1041"/>
                    <a:pt x="16404" y="1069"/>
                    <a:pt x="16426" y="1151"/>
                  </a:cubicBezTo>
                  <a:cubicBezTo>
                    <a:pt x="16448" y="1235"/>
                    <a:pt x="16417" y="1261"/>
                    <a:pt x="16417" y="1261"/>
                  </a:cubicBezTo>
                  <a:cubicBezTo>
                    <a:pt x="16413" y="1264"/>
                    <a:pt x="16410" y="1265"/>
                    <a:pt x="16406" y="1265"/>
                  </a:cubicBezTo>
                  <a:cubicBezTo>
                    <a:pt x="16382" y="1265"/>
                    <a:pt x="16361" y="1194"/>
                    <a:pt x="16345" y="1123"/>
                  </a:cubicBezTo>
                  <a:cubicBezTo>
                    <a:pt x="16348" y="1088"/>
                    <a:pt x="16341" y="1072"/>
                    <a:pt x="16330" y="1072"/>
                  </a:cubicBezTo>
                  <a:cubicBezTo>
                    <a:pt x="16307" y="1072"/>
                    <a:pt x="16265" y="1153"/>
                    <a:pt x="16276" y="1286"/>
                  </a:cubicBezTo>
                  <a:cubicBezTo>
                    <a:pt x="16290" y="1381"/>
                    <a:pt x="16298" y="1428"/>
                    <a:pt x="16295" y="1428"/>
                  </a:cubicBezTo>
                  <a:cubicBezTo>
                    <a:pt x="16291" y="1428"/>
                    <a:pt x="16278" y="1388"/>
                    <a:pt x="16251" y="1311"/>
                  </a:cubicBezTo>
                  <a:cubicBezTo>
                    <a:pt x="16232" y="1257"/>
                    <a:pt x="16215" y="1206"/>
                    <a:pt x="16206" y="1206"/>
                  </a:cubicBezTo>
                  <a:cubicBezTo>
                    <a:pt x="16200" y="1206"/>
                    <a:pt x="16197" y="1220"/>
                    <a:pt x="16197" y="1257"/>
                  </a:cubicBezTo>
                  <a:cubicBezTo>
                    <a:pt x="16166" y="1286"/>
                    <a:pt x="16166" y="1336"/>
                    <a:pt x="16197" y="1364"/>
                  </a:cubicBezTo>
                  <a:lnTo>
                    <a:pt x="16119" y="1442"/>
                  </a:lnTo>
                  <a:cubicBezTo>
                    <a:pt x="16013" y="1442"/>
                    <a:pt x="15984" y="1470"/>
                    <a:pt x="15959" y="1496"/>
                  </a:cubicBezTo>
                  <a:cubicBezTo>
                    <a:pt x="15979" y="1546"/>
                    <a:pt x="15987" y="1564"/>
                    <a:pt x="15969" y="1564"/>
                  </a:cubicBezTo>
                  <a:cubicBezTo>
                    <a:pt x="15959" y="1564"/>
                    <a:pt x="15941" y="1558"/>
                    <a:pt x="15912" y="1549"/>
                  </a:cubicBezTo>
                  <a:cubicBezTo>
                    <a:pt x="15893" y="1531"/>
                    <a:pt x="15878" y="1522"/>
                    <a:pt x="15870" y="1522"/>
                  </a:cubicBezTo>
                  <a:cubicBezTo>
                    <a:pt x="15855" y="1522"/>
                    <a:pt x="15869" y="1556"/>
                    <a:pt x="15944" y="1624"/>
                  </a:cubicBezTo>
                  <a:cubicBezTo>
                    <a:pt x="15969" y="1682"/>
                    <a:pt x="15962" y="1709"/>
                    <a:pt x="15925" y="1709"/>
                  </a:cubicBezTo>
                  <a:cubicBezTo>
                    <a:pt x="15912" y="1709"/>
                    <a:pt x="15895" y="1706"/>
                    <a:pt x="15875" y="1699"/>
                  </a:cubicBezTo>
                  <a:cubicBezTo>
                    <a:pt x="15818" y="1648"/>
                    <a:pt x="15784" y="1628"/>
                    <a:pt x="15770" y="1628"/>
                  </a:cubicBezTo>
                  <a:cubicBezTo>
                    <a:pt x="15757" y="1628"/>
                    <a:pt x="15765" y="1648"/>
                    <a:pt x="15793" y="1674"/>
                  </a:cubicBezTo>
                  <a:cubicBezTo>
                    <a:pt x="15828" y="1749"/>
                    <a:pt x="15803" y="1774"/>
                    <a:pt x="15803" y="1774"/>
                  </a:cubicBezTo>
                  <a:cubicBezTo>
                    <a:pt x="15797" y="1769"/>
                    <a:pt x="15790" y="1767"/>
                    <a:pt x="15782" y="1767"/>
                  </a:cubicBezTo>
                  <a:cubicBezTo>
                    <a:pt x="15748" y="1767"/>
                    <a:pt x="15695" y="1805"/>
                    <a:pt x="15630" y="1862"/>
                  </a:cubicBezTo>
                  <a:cubicBezTo>
                    <a:pt x="15593" y="1897"/>
                    <a:pt x="15549" y="1941"/>
                    <a:pt x="15502" y="1984"/>
                  </a:cubicBezTo>
                  <a:cubicBezTo>
                    <a:pt x="15461" y="2028"/>
                    <a:pt x="15414" y="2072"/>
                    <a:pt x="15370" y="2116"/>
                  </a:cubicBezTo>
                  <a:cubicBezTo>
                    <a:pt x="15351" y="2138"/>
                    <a:pt x="15383" y="2210"/>
                    <a:pt x="15436" y="2266"/>
                  </a:cubicBezTo>
                  <a:cubicBezTo>
                    <a:pt x="15485" y="2314"/>
                    <a:pt x="15501" y="2330"/>
                    <a:pt x="15497" y="2330"/>
                  </a:cubicBezTo>
                  <a:cubicBezTo>
                    <a:pt x="15493" y="2330"/>
                    <a:pt x="15457" y="2304"/>
                    <a:pt x="15417" y="2285"/>
                  </a:cubicBezTo>
                  <a:cubicBezTo>
                    <a:pt x="15338" y="2220"/>
                    <a:pt x="15286" y="2190"/>
                    <a:pt x="15269" y="2190"/>
                  </a:cubicBezTo>
                  <a:cubicBezTo>
                    <a:pt x="15247" y="2190"/>
                    <a:pt x="15279" y="2236"/>
                    <a:pt x="15376" y="2320"/>
                  </a:cubicBezTo>
                  <a:cubicBezTo>
                    <a:pt x="15443" y="2368"/>
                    <a:pt x="15474" y="2391"/>
                    <a:pt x="15467" y="2391"/>
                  </a:cubicBezTo>
                  <a:cubicBezTo>
                    <a:pt x="15462" y="2391"/>
                    <a:pt x="15426" y="2372"/>
                    <a:pt x="15358" y="2335"/>
                  </a:cubicBezTo>
                  <a:cubicBezTo>
                    <a:pt x="15327" y="2320"/>
                    <a:pt x="15310" y="2310"/>
                    <a:pt x="15302" y="2310"/>
                  </a:cubicBezTo>
                  <a:cubicBezTo>
                    <a:pt x="15292" y="2310"/>
                    <a:pt x="15300" y="2328"/>
                    <a:pt x="15320" y="2370"/>
                  </a:cubicBezTo>
                  <a:cubicBezTo>
                    <a:pt x="15349" y="2403"/>
                    <a:pt x="15354" y="2423"/>
                    <a:pt x="15343" y="2423"/>
                  </a:cubicBezTo>
                  <a:cubicBezTo>
                    <a:pt x="15335" y="2423"/>
                    <a:pt x="15319" y="2412"/>
                    <a:pt x="15298" y="2389"/>
                  </a:cubicBezTo>
                  <a:cubicBezTo>
                    <a:pt x="15254" y="2363"/>
                    <a:pt x="15210" y="2337"/>
                    <a:pt x="15197" y="2337"/>
                  </a:cubicBezTo>
                  <a:cubicBezTo>
                    <a:pt x="15190" y="2337"/>
                    <a:pt x="15192" y="2345"/>
                    <a:pt x="15210" y="2367"/>
                  </a:cubicBezTo>
                  <a:cubicBezTo>
                    <a:pt x="15210" y="2367"/>
                    <a:pt x="15207" y="2370"/>
                    <a:pt x="15197" y="2370"/>
                  </a:cubicBezTo>
                  <a:cubicBezTo>
                    <a:pt x="15184" y="2370"/>
                    <a:pt x="15162" y="2365"/>
                    <a:pt x="15123" y="2342"/>
                  </a:cubicBezTo>
                  <a:cubicBezTo>
                    <a:pt x="15108" y="2331"/>
                    <a:pt x="15098" y="2326"/>
                    <a:pt x="15092" y="2326"/>
                  </a:cubicBezTo>
                  <a:cubicBezTo>
                    <a:pt x="15071" y="2326"/>
                    <a:pt x="15094" y="2381"/>
                    <a:pt x="15116" y="2439"/>
                  </a:cubicBezTo>
                  <a:cubicBezTo>
                    <a:pt x="15137" y="2526"/>
                    <a:pt x="15140" y="2570"/>
                    <a:pt x="15126" y="2570"/>
                  </a:cubicBezTo>
                  <a:cubicBezTo>
                    <a:pt x="15115" y="2570"/>
                    <a:pt x="15093" y="2539"/>
                    <a:pt x="15060" y="2476"/>
                  </a:cubicBezTo>
                  <a:cubicBezTo>
                    <a:pt x="15038" y="2435"/>
                    <a:pt x="15020" y="2418"/>
                    <a:pt x="15006" y="2418"/>
                  </a:cubicBezTo>
                  <a:cubicBezTo>
                    <a:pt x="14974" y="2418"/>
                    <a:pt x="14969" y="2511"/>
                    <a:pt x="15013" y="2605"/>
                  </a:cubicBezTo>
                  <a:cubicBezTo>
                    <a:pt x="15050" y="2687"/>
                    <a:pt x="15064" y="2720"/>
                    <a:pt x="15061" y="2720"/>
                  </a:cubicBezTo>
                  <a:cubicBezTo>
                    <a:pt x="15060" y="2720"/>
                    <a:pt x="15050" y="2705"/>
                    <a:pt x="15035" y="2680"/>
                  </a:cubicBezTo>
                  <a:cubicBezTo>
                    <a:pt x="15003" y="2629"/>
                    <a:pt x="14985" y="2623"/>
                    <a:pt x="14978" y="2623"/>
                  </a:cubicBezTo>
                  <a:cubicBezTo>
                    <a:pt x="14976" y="2623"/>
                    <a:pt x="14975" y="2624"/>
                    <a:pt x="14975" y="2624"/>
                  </a:cubicBezTo>
                  <a:cubicBezTo>
                    <a:pt x="14968" y="2627"/>
                    <a:pt x="14961" y="2631"/>
                    <a:pt x="14953" y="2631"/>
                  </a:cubicBezTo>
                  <a:cubicBezTo>
                    <a:pt x="14939" y="2631"/>
                    <a:pt x="14922" y="2620"/>
                    <a:pt x="14897" y="2577"/>
                  </a:cubicBezTo>
                  <a:cubicBezTo>
                    <a:pt x="14897" y="2577"/>
                    <a:pt x="14881" y="2586"/>
                    <a:pt x="14881" y="2674"/>
                  </a:cubicBezTo>
                  <a:cubicBezTo>
                    <a:pt x="14896" y="2746"/>
                    <a:pt x="14885" y="2776"/>
                    <a:pt x="14861" y="2776"/>
                  </a:cubicBezTo>
                  <a:cubicBezTo>
                    <a:pt x="14830" y="2776"/>
                    <a:pt x="14779" y="2727"/>
                    <a:pt x="14737" y="2652"/>
                  </a:cubicBezTo>
                  <a:lnTo>
                    <a:pt x="14728" y="2737"/>
                  </a:lnTo>
                  <a:cubicBezTo>
                    <a:pt x="14752" y="2832"/>
                    <a:pt x="14762" y="2900"/>
                    <a:pt x="14752" y="2900"/>
                  </a:cubicBezTo>
                  <a:cubicBezTo>
                    <a:pt x="14747" y="2900"/>
                    <a:pt x="14735" y="2877"/>
                    <a:pt x="14715" y="2824"/>
                  </a:cubicBezTo>
                  <a:cubicBezTo>
                    <a:pt x="14706" y="2798"/>
                    <a:pt x="14697" y="2772"/>
                    <a:pt x="14690" y="2752"/>
                  </a:cubicBezTo>
                  <a:lnTo>
                    <a:pt x="14690" y="2752"/>
                  </a:lnTo>
                  <a:cubicBezTo>
                    <a:pt x="14704" y="2818"/>
                    <a:pt x="14691" y="2848"/>
                    <a:pt x="14669" y="2848"/>
                  </a:cubicBezTo>
                  <a:cubicBezTo>
                    <a:pt x="14666" y="2848"/>
                    <a:pt x="14662" y="2847"/>
                    <a:pt x="14659" y="2846"/>
                  </a:cubicBezTo>
                  <a:cubicBezTo>
                    <a:pt x="14615" y="2812"/>
                    <a:pt x="14584" y="2762"/>
                    <a:pt x="14571" y="2708"/>
                  </a:cubicBezTo>
                  <a:cubicBezTo>
                    <a:pt x="14555" y="2646"/>
                    <a:pt x="14553" y="2635"/>
                    <a:pt x="14542" y="2635"/>
                  </a:cubicBezTo>
                  <a:cubicBezTo>
                    <a:pt x="14539" y="2635"/>
                    <a:pt x="14537" y="2636"/>
                    <a:pt x="14533" y="2636"/>
                  </a:cubicBezTo>
                  <a:lnTo>
                    <a:pt x="14552" y="2711"/>
                  </a:lnTo>
                  <a:cubicBezTo>
                    <a:pt x="14571" y="2784"/>
                    <a:pt x="14593" y="2859"/>
                    <a:pt x="14571" y="2862"/>
                  </a:cubicBezTo>
                  <a:cubicBezTo>
                    <a:pt x="14566" y="2863"/>
                    <a:pt x="14561" y="2864"/>
                    <a:pt x="14556" y="2864"/>
                  </a:cubicBezTo>
                  <a:cubicBezTo>
                    <a:pt x="14539" y="2864"/>
                    <a:pt x="14523" y="2854"/>
                    <a:pt x="14511" y="2796"/>
                  </a:cubicBezTo>
                  <a:cubicBezTo>
                    <a:pt x="14485" y="2746"/>
                    <a:pt x="14462" y="2698"/>
                    <a:pt x="14455" y="2698"/>
                  </a:cubicBezTo>
                  <a:lnTo>
                    <a:pt x="14455" y="2698"/>
                  </a:lnTo>
                  <a:cubicBezTo>
                    <a:pt x="14451" y="2698"/>
                    <a:pt x="14451" y="2707"/>
                    <a:pt x="14455" y="2730"/>
                  </a:cubicBezTo>
                  <a:cubicBezTo>
                    <a:pt x="14455" y="2730"/>
                    <a:pt x="14455" y="2730"/>
                    <a:pt x="14455" y="2730"/>
                  </a:cubicBezTo>
                  <a:cubicBezTo>
                    <a:pt x="14452" y="2730"/>
                    <a:pt x="14434" y="2728"/>
                    <a:pt x="14405" y="2661"/>
                  </a:cubicBezTo>
                  <a:cubicBezTo>
                    <a:pt x="14387" y="2666"/>
                    <a:pt x="14367" y="2669"/>
                    <a:pt x="14347" y="2669"/>
                  </a:cubicBezTo>
                  <a:cubicBezTo>
                    <a:pt x="14340" y="2669"/>
                    <a:pt x="14333" y="2668"/>
                    <a:pt x="14327" y="2668"/>
                  </a:cubicBezTo>
                  <a:cubicBezTo>
                    <a:pt x="14320" y="2707"/>
                    <a:pt x="14306" y="2727"/>
                    <a:pt x="14292" y="2727"/>
                  </a:cubicBezTo>
                  <a:cubicBezTo>
                    <a:pt x="14279" y="2727"/>
                    <a:pt x="14267" y="2708"/>
                    <a:pt x="14264" y="2671"/>
                  </a:cubicBezTo>
                  <a:cubicBezTo>
                    <a:pt x="14264" y="2671"/>
                    <a:pt x="14223" y="2671"/>
                    <a:pt x="14204" y="2749"/>
                  </a:cubicBezTo>
                  <a:cubicBezTo>
                    <a:pt x="14196" y="2750"/>
                    <a:pt x="14188" y="2750"/>
                    <a:pt x="14181" y="2750"/>
                  </a:cubicBezTo>
                  <a:cubicBezTo>
                    <a:pt x="14154" y="2750"/>
                    <a:pt x="14141" y="2740"/>
                    <a:pt x="14139" y="2677"/>
                  </a:cubicBezTo>
                  <a:cubicBezTo>
                    <a:pt x="14139" y="2640"/>
                    <a:pt x="14139" y="2621"/>
                    <a:pt x="14136" y="2621"/>
                  </a:cubicBezTo>
                  <a:cubicBezTo>
                    <a:pt x="14134" y="2621"/>
                    <a:pt x="14129" y="2641"/>
                    <a:pt x="14120" y="2680"/>
                  </a:cubicBezTo>
                  <a:cubicBezTo>
                    <a:pt x="14120" y="2740"/>
                    <a:pt x="14106" y="2750"/>
                    <a:pt x="14089" y="2750"/>
                  </a:cubicBezTo>
                  <a:cubicBezTo>
                    <a:pt x="14085" y="2750"/>
                    <a:pt x="14080" y="2750"/>
                    <a:pt x="14076" y="2749"/>
                  </a:cubicBezTo>
                  <a:lnTo>
                    <a:pt x="14032" y="2746"/>
                  </a:lnTo>
                  <a:cubicBezTo>
                    <a:pt x="14029" y="2808"/>
                    <a:pt x="14029" y="2819"/>
                    <a:pt x="14016" y="2819"/>
                  </a:cubicBezTo>
                  <a:cubicBezTo>
                    <a:pt x="14014" y="2819"/>
                    <a:pt x="14011" y="2819"/>
                    <a:pt x="14007" y="2818"/>
                  </a:cubicBezTo>
                  <a:cubicBezTo>
                    <a:pt x="13985" y="2815"/>
                    <a:pt x="13925" y="2733"/>
                    <a:pt x="13907" y="2733"/>
                  </a:cubicBezTo>
                  <a:cubicBezTo>
                    <a:pt x="13892" y="2732"/>
                    <a:pt x="13881" y="2731"/>
                    <a:pt x="13872" y="2731"/>
                  </a:cubicBezTo>
                  <a:cubicBezTo>
                    <a:pt x="13841" y="2731"/>
                    <a:pt x="13843" y="2744"/>
                    <a:pt x="13850" y="2805"/>
                  </a:cubicBezTo>
                  <a:cubicBezTo>
                    <a:pt x="13867" y="2805"/>
                    <a:pt x="13867" y="2839"/>
                    <a:pt x="13856" y="2839"/>
                  </a:cubicBezTo>
                  <a:cubicBezTo>
                    <a:pt x="13851" y="2839"/>
                    <a:pt x="13842" y="2830"/>
                    <a:pt x="13831" y="2802"/>
                  </a:cubicBezTo>
                  <a:cubicBezTo>
                    <a:pt x="13809" y="2796"/>
                    <a:pt x="13766" y="2702"/>
                    <a:pt x="13709" y="2690"/>
                  </a:cubicBezTo>
                  <a:cubicBezTo>
                    <a:pt x="13685" y="2685"/>
                    <a:pt x="13669" y="2681"/>
                    <a:pt x="13657" y="2681"/>
                  </a:cubicBezTo>
                  <a:cubicBezTo>
                    <a:pt x="13632" y="2681"/>
                    <a:pt x="13627" y="2697"/>
                    <a:pt x="13612" y="2746"/>
                  </a:cubicBezTo>
                  <a:cubicBezTo>
                    <a:pt x="13600" y="2820"/>
                    <a:pt x="13588" y="2856"/>
                    <a:pt x="13583" y="2856"/>
                  </a:cubicBezTo>
                  <a:cubicBezTo>
                    <a:pt x="13578" y="2856"/>
                    <a:pt x="13579" y="2816"/>
                    <a:pt x="13593" y="2737"/>
                  </a:cubicBezTo>
                  <a:cubicBezTo>
                    <a:pt x="13603" y="2638"/>
                    <a:pt x="13602" y="2598"/>
                    <a:pt x="13593" y="2598"/>
                  </a:cubicBezTo>
                  <a:cubicBezTo>
                    <a:pt x="13587" y="2598"/>
                    <a:pt x="13579" y="2613"/>
                    <a:pt x="13568" y="2639"/>
                  </a:cubicBezTo>
                  <a:cubicBezTo>
                    <a:pt x="13534" y="2687"/>
                    <a:pt x="13525" y="2700"/>
                    <a:pt x="13515" y="2700"/>
                  </a:cubicBezTo>
                  <a:cubicBezTo>
                    <a:pt x="13511" y="2700"/>
                    <a:pt x="13508" y="2698"/>
                    <a:pt x="13502" y="2696"/>
                  </a:cubicBezTo>
                  <a:cubicBezTo>
                    <a:pt x="13520" y="2657"/>
                    <a:pt x="13523" y="2637"/>
                    <a:pt x="13510" y="2637"/>
                  </a:cubicBezTo>
                  <a:cubicBezTo>
                    <a:pt x="13499" y="2637"/>
                    <a:pt x="13479" y="2649"/>
                    <a:pt x="13449" y="2674"/>
                  </a:cubicBezTo>
                  <a:cubicBezTo>
                    <a:pt x="13430" y="2668"/>
                    <a:pt x="13430" y="2668"/>
                    <a:pt x="13465" y="2599"/>
                  </a:cubicBezTo>
                  <a:cubicBezTo>
                    <a:pt x="13452" y="2592"/>
                    <a:pt x="13440" y="2586"/>
                    <a:pt x="13430" y="2580"/>
                  </a:cubicBezTo>
                  <a:cubicBezTo>
                    <a:pt x="13402" y="2610"/>
                    <a:pt x="13376" y="2622"/>
                    <a:pt x="13353" y="2622"/>
                  </a:cubicBezTo>
                  <a:cubicBezTo>
                    <a:pt x="13293" y="2622"/>
                    <a:pt x="13259" y="2538"/>
                    <a:pt x="13280" y="2486"/>
                  </a:cubicBezTo>
                  <a:cubicBezTo>
                    <a:pt x="13280" y="2486"/>
                    <a:pt x="13278" y="2484"/>
                    <a:pt x="13271" y="2484"/>
                  </a:cubicBezTo>
                  <a:cubicBezTo>
                    <a:pt x="13261" y="2484"/>
                    <a:pt x="13240" y="2489"/>
                    <a:pt x="13202" y="2520"/>
                  </a:cubicBezTo>
                  <a:cubicBezTo>
                    <a:pt x="13154" y="2569"/>
                    <a:pt x="13123" y="2593"/>
                    <a:pt x="13112" y="2593"/>
                  </a:cubicBezTo>
                  <a:cubicBezTo>
                    <a:pt x="13098" y="2593"/>
                    <a:pt x="13115" y="2557"/>
                    <a:pt x="13167" y="2489"/>
                  </a:cubicBezTo>
                  <a:cubicBezTo>
                    <a:pt x="13213" y="2427"/>
                    <a:pt x="13236" y="2397"/>
                    <a:pt x="13233" y="2397"/>
                  </a:cubicBezTo>
                  <a:lnTo>
                    <a:pt x="13233" y="2397"/>
                  </a:lnTo>
                  <a:cubicBezTo>
                    <a:pt x="13229" y="2397"/>
                    <a:pt x="13202" y="2424"/>
                    <a:pt x="13148" y="2476"/>
                  </a:cubicBezTo>
                  <a:cubicBezTo>
                    <a:pt x="13135" y="2486"/>
                    <a:pt x="13120" y="2490"/>
                    <a:pt x="13107" y="2490"/>
                  </a:cubicBezTo>
                  <a:cubicBezTo>
                    <a:pt x="13054" y="2490"/>
                    <a:pt x="13013" y="2430"/>
                    <a:pt x="13108" y="2348"/>
                  </a:cubicBezTo>
                  <a:lnTo>
                    <a:pt x="13205" y="2232"/>
                  </a:lnTo>
                  <a:lnTo>
                    <a:pt x="13205" y="2232"/>
                  </a:lnTo>
                  <a:cubicBezTo>
                    <a:pt x="13170" y="2253"/>
                    <a:pt x="13150" y="2258"/>
                    <a:pt x="13138" y="2258"/>
                  </a:cubicBezTo>
                  <a:cubicBezTo>
                    <a:pt x="13127" y="2258"/>
                    <a:pt x="13123" y="2254"/>
                    <a:pt x="13123" y="2254"/>
                  </a:cubicBezTo>
                  <a:cubicBezTo>
                    <a:pt x="13102" y="2280"/>
                    <a:pt x="13086" y="2291"/>
                    <a:pt x="13070" y="2291"/>
                  </a:cubicBezTo>
                  <a:cubicBezTo>
                    <a:pt x="13050" y="2291"/>
                    <a:pt x="13031" y="2272"/>
                    <a:pt x="13001" y="2241"/>
                  </a:cubicBezTo>
                  <a:cubicBezTo>
                    <a:pt x="12966" y="2213"/>
                    <a:pt x="12835" y="2188"/>
                    <a:pt x="12797" y="2144"/>
                  </a:cubicBezTo>
                  <a:cubicBezTo>
                    <a:pt x="12757" y="2100"/>
                    <a:pt x="12700" y="2038"/>
                    <a:pt x="12735" y="1966"/>
                  </a:cubicBezTo>
                  <a:cubicBezTo>
                    <a:pt x="12717" y="1942"/>
                    <a:pt x="12697" y="1921"/>
                    <a:pt x="12615" y="1921"/>
                  </a:cubicBezTo>
                  <a:cubicBezTo>
                    <a:pt x="12609" y="1921"/>
                    <a:pt x="12603" y="1922"/>
                    <a:pt x="12597" y="1922"/>
                  </a:cubicBezTo>
                  <a:cubicBezTo>
                    <a:pt x="12580" y="1928"/>
                    <a:pt x="12566" y="1930"/>
                    <a:pt x="12553" y="1930"/>
                  </a:cubicBezTo>
                  <a:cubicBezTo>
                    <a:pt x="12506" y="1930"/>
                    <a:pt x="12489" y="1892"/>
                    <a:pt x="12534" y="1850"/>
                  </a:cubicBezTo>
                  <a:lnTo>
                    <a:pt x="12515" y="1828"/>
                  </a:lnTo>
                  <a:cubicBezTo>
                    <a:pt x="12510" y="1828"/>
                    <a:pt x="12504" y="1828"/>
                    <a:pt x="12499" y="1828"/>
                  </a:cubicBezTo>
                  <a:cubicBezTo>
                    <a:pt x="12415" y="1828"/>
                    <a:pt x="12393" y="1806"/>
                    <a:pt x="12393" y="1806"/>
                  </a:cubicBezTo>
                  <a:cubicBezTo>
                    <a:pt x="12442" y="1760"/>
                    <a:pt x="12474" y="1697"/>
                    <a:pt x="12432" y="1697"/>
                  </a:cubicBezTo>
                  <a:cubicBezTo>
                    <a:pt x="12425" y="1697"/>
                    <a:pt x="12416" y="1699"/>
                    <a:pt x="12406" y="1702"/>
                  </a:cubicBezTo>
                  <a:cubicBezTo>
                    <a:pt x="12384" y="1721"/>
                    <a:pt x="12368" y="1730"/>
                    <a:pt x="12353" y="1730"/>
                  </a:cubicBezTo>
                  <a:cubicBezTo>
                    <a:pt x="12329" y="1730"/>
                    <a:pt x="12309" y="1707"/>
                    <a:pt x="12280" y="1674"/>
                  </a:cubicBezTo>
                  <a:cubicBezTo>
                    <a:pt x="12286" y="1627"/>
                    <a:pt x="12105" y="1380"/>
                    <a:pt x="11854" y="1141"/>
                  </a:cubicBezTo>
                  <a:cubicBezTo>
                    <a:pt x="11791" y="1085"/>
                    <a:pt x="11732" y="1025"/>
                    <a:pt x="11666" y="975"/>
                  </a:cubicBezTo>
                  <a:cubicBezTo>
                    <a:pt x="11597" y="925"/>
                    <a:pt x="11534" y="878"/>
                    <a:pt x="11478" y="841"/>
                  </a:cubicBezTo>
                  <a:cubicBezTo>
                    <a:pt x="11386" y="778"/>
                    <a:pt x="11312" y="739"/>
                    <a:pt x="11283" y="739"/>
                  </a:cubicBezTo>
                  <a:cubicBezTo>
                    <a:pt x="11277" y="739"/>
                    <a:pt x="11273" y="740"/>
                    <a:pt x="11271" y="743"/>
                  </a:cubicBezTo>
                  <a:lnTo>
                    <a:pt x="11158" y="675"/>
                  </a:lnTo>
                  <a:lnTo>
                    <a:pt x="11042" y="606"/>
                  </a:lnTo>
                  <a:cubicBezTo>
                    <a:pt x="11080" y="540"/>
                    <a:pt x="11036" y="493"/>
                    <a:pt x="10967" y="465"/>
                  </a:cubicBezTo>
                  <a:cubicBezTo>
                    <a:pt x="10910" y="449"/>
                    <a:pt x="10852" y="442"/>
                    <a:pt x="10792" y="442"/>
                  </a:cubicBezTo>
                  <a:cubicBezTo>
                    <a:pt x="10767" y="442"/>
                    <a:pt x="10742" y="443"/>
                    <a:pt x="10716" y="446"/>
                  </a:cubicBezTo>
                  <a:cubicBezTo>
                    <a:pt x="10690" y="470"/>
                    <a:pt x="10657" y="483"/>
                    <a:pt x="10625" y="483"/>
                  </a:cubicBezTo>
                  <a:cubicBezTo>
                    <a:pt x="10604" y="483"/>
                    <a:pt x="10583" y="478"/>
                    <a:pt x="10563" y="468"/>
                  </a:cubicBezTo>
                  <a:cubicBezTo>
                    <a:pt x="10602" y="361"/>
                    <a:pt x="10538" y="302"/>
                    <a:pt x="10458" y="302"/>
                  </a:cubicBezTo>
                  <a:cubicBezTo>
                    <a:pt x="10430" y="302"/>
                    <a:pt x="10400" y="309"/>
                    <a:pt x="10372" y="324"/>
                  </a:cubicBezTo>
                  <a:cubicBezTo>
                    <a:pt x="10332" y="387"/>
                    <a:pt x="10302" y="419"/>
                    <a:pt x="10285" y="419"/>
                  </a:cubicBezTo>
                  <a:cubicBezTo>
                    <a:pt x="10266" y="419"/>
                    <a:pt x="10264" y="379"/>
                    <a:pt x="10284" y="302"/>
                  </a:cubicBezTo>
                  <a:cubicBezTo>
                    <a:pt x="10304" y="229"/>
                    <a:pt x="10290" y="186"/>
                    <a:pt x="10254" y="186"/>
                  </a:cubicBezTo>
                  <a:cubicBezTo>
                    <a:pt x="10218" y="186"/>
                    <a:pt x="10159" y="230"/>
                    <a:pt x="10093" y="333"/>
                  </a:cubicBezTo>
                  <a:cubicBezTo>
                    <a:pt x="10066" y="364"/>
                    <a:pt x="10052" y="380"/>
                    <a:pt x="10042" y="380"/>
                  </a:cubicBezTo>
                  <a:cubicBezTo>
                    <a:pt x="10030" y="380"/>
                    <a:pt x="10022" y="359"/>
                    <a:pt x="10005" y="314"/>
                  </a:cubicBezTo>
                  <a:cubicBezTo>
                    <a:pt x="9994" y="216"/>
                    <a:pt x="9973" y="176"/>
                    <a:pt x="9956" y="176"/>
                  </a:cubicBezTo>
                  <a:cubicBezTo>
                    <a:pt x="9945" y="176"/>
                    <a:pt x="9935" y="193"/>
                    <a:pt x="9930" y="223"/>
                  </a:cubicBezTo>
                  <a:cubicBezTo>
                    <a:pt x="9899" y="295"/>
                    <a:pt x="9875" y="331"/>
                    <a:pt x="9854" y="331"/>
                  </a:cubicBezTo>
                  <a:cubicBezTo>
                    <a:pt x="9833" y="331"/>
                    <a:pt x="9816" y="291"/>
                    <a:pt x="9801" y="211"/>
                  </a:cubicBezTo>
                  <a:cubicBezTo>
                    <a:pt x="9765" y="130"/>
                    <a:pt x="9746" y="90"/>
                    <a:pt x="9729" y="90"/>
                  </a:cubicBezTo>
                  <a:cubicBezTo>
                    <a:pt x="9712" y="90"/>
                    <a:pt x="9698" y="127"/>
                    <a:pt x="9670" y="201"/>
                  </a:cubicBezTo>
                  <a:cubicBezTo>
                    <a:pt x="9645" y="271"/>
                    <a:pt x="9595" y="304"/>
                    <a:pt x="9545" y="304"/>
                  </a:cubicBezTo>
                  <a:cubicBezTo>
                    <a:pt x="9489" y="304"/>
                    <a:pt x="9433" y="262"/>
                    <a:pt x="9410" y="182"/>
                  </a:cubicBezTo>
                  <a:cubicBezTo>
                    <a:pt x="9381" y="182"/>
                    <a:pt x="9352" y="150"/>
                    <a:pt x="9336" y="150"/>
                  </a:cubicBezTo>
                  <a:cubicBezTo>
                    <a:pt x="9327" y="150"/>
                    <a:pt x="9322" y="159"/>
                    <a:pt x="9322" y="186"/>
                  </a:cubicBezTo>
                  <a:lnTo>
                    <a:pt x="9278" y="110"/>
                  </a:lnTo>
                  <a:lnTo>
                    <a:pt x="9187" y="117"/>
                  </a:lnTo>
                  <a:lnTo>
                    <a:pt x="9193" y="192"/>
                  </a:lnTo>
                  <a:cubicBezTo>
                    <a:pt x="9192" y="192"/>
                    <a:pt x="9190" y="192"/>
                    <a:pt x="9187" y="192"/>
                  </a:cubicBezTo>
                  <a:cubicBezTo>
                    <a:pt x="9150" y="192"/>
                    <a:pt x="9028" y="162"/>
                    <a:pt x="8861" y="162"/>
                  </a:cubicBezTo>
                  <a:cubicBezTo>
                    <a:pt x="8771" y="162"/>
                    <a:pt x="8667" y="171"/>
                    <a:pt x="8557" y="198"/>
                  </a:cubicBezTo>
                  <a:cubicBezTo>
                    <a:pt x="8394" y="226"/>
                    <a:pt x="8238" y="280"/>
                    <a:pt x="8090" y="352"/>
                  </a:cubicBezTo>
                  <a:cubicBezTo>
                    <a:pt x="8015" y="392"/>
                    <a:pt x="8012" y="414"/>
                    <a:pt x="8050" y="439"/>
                  </a:cubicBezTo>
                  <a:cubicBezTo>
                    <a:pt x="8106" y="510"/>
                    <a:pt x="8105" y="551"/>
                    <a:pt x="8074" y="551"/>
                  </a:cubicBezTo>
                  <a:cubicBezTo>
                    <a:pt x="8050" y="551"/>
                    <a:pt x="8008" y="527"/>
                    <a:pt x="7962" y="474"/>
                  </a:cubicBezTo>
                  <a:cubicBezTo>
                    <a:pt x="7918" y="490"/>
                    <a:pt x="7805" y="465"/>
                    <a:pt x="7724" y="508"/>
                  </a:cubicBezTo>
                  <a:cubicBezTo>
                    <a:pt x="7671" y="539"/>
                    <a:pt x="7619" y="568"/>
                    <a:pt x="7577" y="568"/>
                  </a:cubicBezTo>
                  <a:cubicBezTo>
                    <a:pt x="7554" y="568"/>
                    <a:pt x="7534" y="559"/>
                    <a:pt x="7520" y="537"/>
                  </a:cubicBezTo>
                  <a:lnTo>
                    <a:pt x="7479" y="559"/>
                  </a:lnTo>
                  <a:cubicBezTo>
                    <a:pt x="7473" y="734"/>
                    <a:pt x="7282" y="888"/>
                    <a:pt x="7122" y="906"/>
                  </a:cubicBezTo>
                  <a:cubicBezTo>
                    <a:pt x="7056" y="960"/>
                    <a:pt x="7028" y="988"/>
                    <a:pt x="7019" y="1098"/>
                  </a:cubicBezTo>
                  <a:cubicBezTo>
                    <a:pt x="7012" y="1170"/>
                    <a:pt x="7010" y="1195"/>
                    <a:pt x="6986" y="1195"/>
                  </a:cubicBezTo>
                  <a:cubicBezTo>
                    <a:pt x="6973" y="1195"/>
                    <a:pt x="6955" y="1189"/>
                    <a:pt x="6928" y="1179"/>
                  </a:cubicBezTo>
                  <a:cubicBezTo>
                    <a:pt x="6918" y="1168"/>
                    <a:pt x="6901" y="1164"/>
                    <a:pt x="6882" y="1164"/>
                  </a:cubicBezTo>
                  <a:cubicBezTo>
                    <a:pt x="6849" y="1164"/>
                    <a:pt x="6808" y="1176"/>
                    <a:pt x="6777" y="1198"/>
                  </a:cubicBezTo>
                  <a:cubicBezTo>
                    <a:pt x="6730" y="1232"/>
                    <a:pt x="6705" y="1286"/>
                    <a:pt x="6758" y="1339"/>
                  </a:cubicBezTo>
                  <a:lnTo>
                    <a:pt x="6677" y="1314"/>
                  </a:lnTo>
                  <a:cubicBezTo>
                    <a:pt x="6665" y="1310"/>
                    <a:pt x="6656" y="1308"/>
                    <a:pt x="6649" y="1308"/>
                  </a:cubicBezTo>
                  <a:cubicBezTo>
                    <a:pt x="6604" y="1308"/>
                    <a:pt x="6632" y="1375"/>
                    <a:pt x="6680" y="1420"/>
                  </a:cubicBezTo>
                  <a:cubicBezTo>
                    <a:pt x="6738" y="1475"/>
                    <a:pt x="6758" y="1509"/>
                    <a:pt x="6736" y="1509"/>
                  </a:cubicBezTo>
                  <a:cubicBezTo>
                    <a:pt x="6716" y="1509"/>
                    <a:pt x="6662" y="1482"/>
                    <a:pt x="6570" y="1420"/>
                  </a:cubicBezTo>
                  <a:cubicBezTo>
                    <a:pt x="6516" y="1369"/>
                    <a:pt x="6481" y="1349"/>
                    <a:pt x="6467" y="1349"/>
                  </a:cubicBezTo>
                  <a:cubicBezTo>
                    <a:pt x="6454" y="1349"/>
                    <a:pt x="6461" y="1369"/>
                    <a:pt x="6489" y="1395"/>
                  </a:cubicBezTo>
                  <a:cubicBezTo>
                    <a:pt x="6513" y="1463"/>
                    <a:pt x="6542" y="1529"/>
                    <a:pt x="6499" y="1529"/>
                  </a:cubicBezTo>
                  <a:cubicBezTo>
                    <a:pt x="6492" y="1529"/>
                    <a:pt x="6484" y="1527"/>
                    <a:pt x="6473" y="1524"/>
                  </a:cubicBezTo>
                  <a:lnTo>
                    <a:pt x="6473" y="1524"/>
                  </a:lnTo>
                  <a:cubicBezTo>
                    <a:pt x="6448" y="1549"/>
                    <a:pt x="6426" y="1574"/>
                    <a:pt x="6539" y="1677"/>
                  </a:cubicBezTo>
                  <a:cubicBezTo>
                    <a:pt x="6592" y="1727"/>
                    <a:pt x="6570" y="1753"/>
                    <a:pt x="6548" y="1778"/>
                  </a:cubicBezTo>
                  <a:cubicBezTo>
                    <a:pt x="6505" y="1746"/>
                    <a:pt x="6473" y="1702"/>
                    <a:pt x="6458" y="1652"/>
                  </a:cubicBezTo>
                  <a:lnTo>
                    <a:pt x="6411" y="1702"/>
                  </a:lnTo>
                  <a:cubicBezTo>
                    <a:pt x="6402" y="1713"/>
                    <a:pt x="6379" y="1719"/>
                    <a:pt x="6351" y="1719"/>
                  </a:cubicBezTo>
                  <a:cubicBezTo>
                    <a:pt x="6311" y="1719"/>
                    <a:pt x="6260" y="1706"/>
                    <a:pt x="6229" y="1674"/>
                  </a:cubicBezTo>
                  <a:cubicBezTo>
                    <a:pt x="6207" y="1666"/>
                    <a:pt x="6190" y="1662"/>
                    <a:pt x="6179" y="1662"/>
                  </a:cubicBezTo>
                  <a:cubicBezTo>
                    <a:pt x="6150" y="1662"/>
                    <a:pt x="6165" y="1690"/>
                    <a:pt x="6263" y="1749"/>
                  </a:cubicBezTo>
                  <a:cubicBezTo>
                    <a:pt x="6376" y="1850"/>
                    <a:pt x="6376" y="1850"/>
                    <a:pt x="6332" y="1897"/>
                  </a:cubicBezTo>
                  <a:cubicBezTo>
                    <a:pt x="6320" y="1909"/>
                    <a:pt x="6308" y="1922"/>
                    <a:pt x="6290" y="1922"/>
                  </a:cubicBezTo>
                  <a:cubicBezTo>
                    <a:pt x="6276" y="1922"/>
                    <a:pt x="6259" y="1914"/>
                    <a:pt x="6235" y="1890"/>
                  </a:cubicBezTo>
                  <a:cubicBezTo>
                    <a:pt x="6206" y="1865"/>
                    <a:pt x="6192" y="1852"/>
                    <a:pt x="6179" y="1852"/>
                  </a:cubicBezTo>
                  <a:cubicBezTo>
                    <a:pt x="6167" y="1852"/>
                    <a:pt x="6156" y="1863"/>
                    <a:pt x="6135" y="1884"/>
                  </a:cubicBezTo>
                  <a:cubicBezTo>
                    <a:pt x="6069" y="1956"/>
                    <a:pt x="6179" y="2166"/>
                    <a:pt x="6266" y="2298"/>
                  </a:cubicBezTo>
                  <a:cubicBezTo>
                    <a:pt x="6324" y="2352"/>
                    <a:pt x="6351" y="2378"/>
                    <a:pt x="6345" y="2378"/>
                  </a:cubicBezTo>
                  <a:cubicBezTo>
                    <a:pt x="6340" y="2378"/>
                    <a:pt x="6307" y="2357"/>
                    <a:pt x="6244" y="2317"/>
                  </a:cubicBezTo>
                  <a:cubicBezTo>
                    <a:pt x="6220" y="2292"/>
                    <a:pt x="6202" y="2284"/>
                    <a:pt x="6188" y="2284"/>
                  </a:cubicBezTo>
                  <a:cubicBezTo>
                    <a:pt x="6171" y="2284"/>
                    <a:pt x="6159" y="2295"/>
                    <a:pt x="6147" y="2307"/>
                  </a:cubicBezTo>
                  <a:cubicBezTo>
                    <a:pt x="6094" y="2251"/>
                    <a:pt x="6116" y="2232"/>
                    <a:pt x="6135" y="2210"/>
                  </a:cubicBezTo>
                  <a:lnTo>
                    <a:pt x="6082" y="2157"/>
                  </a:lnTo>
                  <a:cubicBezTo>
                    <a:pt x="6028" y="2123"/>
                    <a:pt x="5994" y="2105"/>
                    <a:pt x="5977" y="2105"/>
                  </a:cubicBezTo>
                  <a:cubicBezTo>
                    <a:pt x="5952" y="2105"/>
                    <a:pt x="5967" y="2143"/>
                    <a:pt x="6019" y="2219"/>
                  </a:cubicBezTo>
                  <a:cubicBezTo>
                    <a:pt x="6040" y="2263"/>
                    <a:pt x="6048" y="2282"/>
                    <a:pt x="6034" y="2282"/>
                  </a:cubicBezTo>
                  <a:cubicBezTo>
                    <a:pt x="6026" y="2282"/>
                    <a:pt x="6008" y="2274"/>
                    <a:pt x="5978" y="2260"/>
                  </a:cubicBezTo>
                  <a:cubicBezTo>
                    <a:pt x="5932" y="2236"/>
                    <a:pt x="5887" y="2210"/>
                    <a:pt x="5874" y="2210"/>
                  </a:cubicBezTo>
                  <a:cubicBezTo>
                    <a:pt x="5867" y="2210"/>
                    <a:pt x="5869" y="2218"/>
                    <a:pt x="5887" y="2238"/>
                  </a:cubicBezTo>
                  <a:cubicBezTo>
                    <a:pt x="5887" y="2238"/>
                    <a:pt x="5873" y="2251"/>
                    <a:pt x="5845" y="2251"/>
                  </a:cubicBezTo>
                  <a:cubicBezTo>
                    <a:pt x="5828" y="2251"/>
                    <a:pt x="5807" y="2246"/>
                    <a:pt x="5781" y="2232"/>
                  </a:cubicBezTo>
                  <a:cubicBezTo>
                    <a:pt x="5743" y="2263"/>
                    <a:pt x="5724" y="2279"/>
                    <a:pt x="5774" y="2339"/>
                  </a:cubicBezTo>
                  <a:cubicBezTo>
                    <a:pt x="5825" y="2395"/>
                    <a:pt x="5806" y="2414"/>
                    <a:pt x="5787" y="2429"/>
                  </a:cubicBezTo>
                  <a:cubicBezTo>
                    <a:pt x="5768" y="2442"/>
                    <a:pt x="5749" y="2455"/>
                    <a:pt x="5796" y="2514"/>
                  </a:cubicBezTo>
                  <a:cubicBezTo>
                    <a:pt x="5843" y="2574"/>
                    <a:pt x="5872" y="2649"/>
                    <a:pt x="5828" y="2677"/>
                  </a:cubicBezTo>
                  <a:cubicBezTo>
                    <a:pt x="5831" y="2721"/>
                    <a:pt x="5832" y="2744"/>
                    <a:pt x="5819" y="2744"/>
                  </a:cubicBezTo>
                  <a:cubicBezTo>
                    <a:pt x="5807" y="2744"/>
                    <a:pt x="5779" y="2718"/>
                    <a:pt x="5724" y="2661"/>
                  </a:cubicBezTo>
                  <a:cubicBezTo>
                    <a:pt x="5699" y="2625"/>
                    <a:pt x="5682" y="2614"/>
                    <a:pt x="5669" y="2614"/>
                  </a:cubicBezTo>
                  <a:cubicBezTo>
                    <a:pt x="5659" y="2614"/>
                    <a:pt x="5651" y="2620"/>
                    <a:pt x="5643" y="2627"/>
                  </a:cubicBezTo>
                  <a:cubicBezTo>
                    <a:pt x="5643" y="2627"/>
                    <a:pt x="5641" y="2627"/>
                    <a:pt x="5638" y="2627"/>
                  </a:cubicBezTo>
                  <a:cubicBezTo>
                    <a:pt x="5629" y="2627"/>
                    <a:pt x="5606" y="2622"/>
                    <a:pt x="5561" y="2580"/>
                  </a:cubicBezTo>
                  <a:cubicBezTo>
                    <a:pt x="5546" y="2566"/>
                    <a:pt x="5538" y="2560"/>
                    <a:pt x="5535" y="2560"/>
                  </a:cubicBezTo>
                  <a:cubicBezTo>
                    <a:pt x="5526" y="2560"/>
                    <a:pt x="5556" y="2607"/>
                    <a:pt x="5583" y="2655"/>
                  </a:cubicBezTo>
                  <a:lnTo>
                    <a:pt x="5662" y="2787"/>
                  </a:lnTo>
                  <a:cubicBezTo>
                    <a:pt x="5661" y="2787"/>
                    <a:pt x="5660" y="2787"/>
                    <a:pt x="5659" y="2787"/>
                  </a:cubicBezTo>
                  <a:cubicBezTo>
                    <a:pt x="5633" y="2787"/>
                    <a:pt x="5544" y="2675"/>
                    <a:pt x="5508" y="2611"/>
                  </a:cubicBezTo>
                  <a:cubicBezTo>
                    <a:pt x="5462" y="2550"/>
                    <a:pt x="5439" y="2518"/>
                    <a:pt x="5436" y="2518"/>
                  </a:cubicBezTo>
                  <a:lnTo>
                    <a:pt x="5436" y="2518"/>
                  </a:lnTo>
                  <a:cubicBezTo>
                    <a:pt x="5434" y="2518"/>
                    <a:pt x="5453" y="2552"/>
                    <a:pt x="5489" y="2621"/>
                  </a:cubicBezTo>
                  <a:cubicBezTo>
                    <a:pt x="5519" y="2672"/>
                    <a:pt x="5535" y="2732"/>
                    <a:pt x="5505" y="2732"/>
                  </a:cubicBezTo>
                  <a:cubicBezTo>
                    <a:pt x="5497" y="2732"/>
                    <a:pt x="5486" y="2728"/>
                    <a:pt x="5470" y="2718"/>
                  </a:cubicBezTo>
                  <a:cubicBezTo>
                    <a:pt x="5455" y="2727"/>
                    <a:pt x="5438" y="2734"/>
                    <a:pt x="5422" y="2734"/>
                  </a:cubicBezTo>
                  <a:cubicBezTo>
                    <a:pt x="5399" y="2734"/>
                    <a:pt x="5377" y="2720"/>
                    <a:pt x="5361" y="2680"/>
                  </a:cubicBezTo>
                  <a:cubicBezTo>
                    <a:pt x="5347" y="2661"/>
                    <a:pt x="5338" y="2654"/>
                    <a:pt x="5332" y="2654"/>
                  </a:cubicBezTo>
                  <a:cubicBezTo>
                    <a:pt x="5318" y="2654"/>
                    <a:pt x="5323" y="2693"/>
                    <a:pt x="5323" y="2693"/>
                  </a:cubicBezTo>
                  <a:cubicBezTo>
                    <a:pt x="5330" y="2738"/>
                    <a:pt x="5325" y="2759"/>
                    <a:pt x="5304" y="2759"/>
                  </a:cubicBezTo>
                  <a:cubicBezTo>
                    <a:pt x="5289" y="2759"/>
                    <a:pt x="5265" y="2748"/>
                    <a:pt x="5232" y="2727"/>
                  </a:cubicBezTo>
                  <a:cubicBezTo>
                    <a:pt x="5164" y="2667"/>
                    <a:pt x="5130" y="2635"/>
                    <a:pt x="5118" y="2635"/>
                  </a:cubicBezTo>
                  <a:cubicBezTo>
                    <a:pt x="5104" y="2635"/>
                    <a:pt x="5114" y="2671"/>
                    <a:pt x="5132" y="2749"/>
                  </a:cubicBezTo>
                  <a:cubicBezTo>
                    <a:pt x="5143" y="2791"/>
                    <a:pt x="5154" y="2834"/>
                    <a:pt x="5150" y="2834"/>
                  </a:cubicBezTo>
                  <a:cubicBezTo>
                    <a:pt x="5147" y="2834"/>
                    <a:pt x="5137" y="2812"/>
                    <a:pt x="5113" y="2752"/>
                  </a:cubicBezTo>
                  <a:cubicBezTo>
                    <a:pt x="5103" y="2732"/>
                    <a:pt x="5095" y="2724"/>
                    <a:pt x="5089" y="2724"/>
                  </a:cubicBezTo>
                  <a:cubicBezTo>
                    <a:pt x="5073" y="2724"/>
                    <a:pt x="5068" y="2782"/>
                    <a:pt x="5047" y="2843"/>
                  </a:cubicBezTo>
                  <a:cubicBezTo>
                    <a:pt x="5047" y="2947"/>
                    <a:pt x="5057" y="3050"/>
                    <a:pt x="5076" y="3150"/>
                  </a:cubicBezTo>
                  <a:cubicBezTo>
                    <a:pt x="5091" y="3239"/>
                    <a:pt x="5097" y="3277"/>
                    <a:pt x="5085" y="3277"/>
                  </a:cubicBezTo>
                  <a:cubicBezTo>
                    <a:pt x="5077" y="3277"/>
                    <a:pt x="5061" y="3260"/>
                    <a:pt x="5035" y="3232"/>
                  </a:cubicBezTo>
                  <a:cubicBezTo>
                    <a:pt x="5007" y="3232"/>
                    <a:pt x="4972" y="3160"/>
                    <a:pt x="4963" y="3081"/>
                  </a:cubicBezTo>
                  <a:cubicBezTo>
                    <a:pt x="4953" y="3006"/>
                    <a:pt x="4978" y="3006"/>
                    <a:pt x="4978" y="3006"/>
                  </a:cubicBezTo>
                  <a:lnTo>
                    <a:pt x="5003" y="3006"/>
                  </a:lnTo>
                  <a:cubicBezTo>
                    <a:pt x="4994" y="2931"/>
                    <a:pt x="4985" y="2856"/>
                    <a:pt x="4938" y="2856"/>
                  </a:cubicBezTo>
                  <a:cubicBezTo>
                    <a:pt x="4922" y="2818"/>
                    <a:pt x="4909" y="2799"/>
                    <a:pt x="4900" y="2799"/>
                  </a:cubicBezTo>
                  <a:cubicBezTo>
                    <a:pt x="4891" y="2799"/>
                    <a:pt x="4888" y="2818"/>
                    <a:pt x="4891" y="2856"/>
                  </a:cubicBezTo>
                  <a:cubicBezTo>
                    <a:pt x="4880" y="2813"/>
                    <a:pt x="4842" y="2784"/>
                    <a:pt x="4798" y="2784"/>
                  </a:cubicBezTo>
                  <a:cubicBezTo>
                    <a:pt x="4791" y="2784"/>
                    <a:pt x="4783" y="2785"/>
                    <a:pt x="4775" y="2787"/>
                  </a:cubicBezTo>
                  <a:cubicBezTo>
                    <a:pt x="4766" y="2789"/>
                    <a:pt x="4757" y="2790"/>
                    <a:pt x="4749" y="2790"/>
                  </a:cubicBezTo>
                  <a:cubicBezTo>
                    <a:pt x="4701" y="2790"/>
                    <a:pt x="4657" y="2756"/>
                    <a:pt x="4646" y="2705"/>
                  </a:cubicBezTo>
                  <a:cubicBezTo>
                    <a:pt x="4638" y="2705"/>
                    <a:pt x="4631" y="2704"/>
                    <a:pt x="4624" y="2704"/>
                  </a:cubicBezTo>
                  <a:cubicBezTo>
                    <a:pt x="4597" y="2704"/>
                    <a:pt x="4583" y="2714"/>
                    <a:pt x="4580" y="2774"/>
                  </a:cubicBezTo>
                  <a:cubicBezTo>
                    <a:pt x="4573" y="2863"/>
                    <a:pt x="4562" y="2900"/>
                    <a:pt x="4554" y="2900"/>
                  </a:cubicBezTo>
                  <a:cubicBezTo>
                    <a:pt x="4549" y="2900"/>
                    <a:pt x="4546" y="2881"/>
                    <a:pt x="4549" y="2849"/>
                  </a:cubicBezTo>
                  <a:cubicBezTo>
                    <a:pt x="4549" y="2768"/>
                    <a:pt x="4471" y="2718"/>
                    <a:pt x="4414" y="2677"/>
                  </a:cubicBezTo>
                  <a:cubicBezTo>
                    <a:pt x="4390" y="2662"/>
                    <a:pt x="4365" y="2653"/>
                    <a:pt x="4341" y="2653"/>
                  </a:cubicBezTo>
                  <a:cubicBezTo>
                    <a:pt x="4305" y="2653"/>
                    <a:pt x="4273" y="2672"/>
                    <a:pt x="4255" y="2715"/>
                  </a:cubicBezTo>
                  <a:cubicBezTo>
                    <a:pt x="4242" y="2711"/>
                    <a:pt x="4229" y="2708"/>
                    <a:pt x="4217" y="2705"/>
                  </a:cubicBezTo>
                  <a:cubicBezTo>
                    <a:pt x="4209" y="2644"/>
                    <a:pt x="4164" y="2606"/>
                    <a:pt x="4119" y="2606"/>
                  </a:cubicBezTo>
                  <a:cubicBezTo>
                    <a:pt x="4097" y="2606"/>
                    <a:pt x="4075" y="2615"/>
                    <a:pt x="4057" y="2636"/>
                  </a:cubicBezTo>
                  <a:cubicBezTo>
                    <a:pt x="4038" y="2630"/>
                    <a:pt x="4023" y="2621"/>
                    <a:pt x="4007" y="2608"/>
                  </a:cubicBezTo>
                  <a:cubicBezTo>
                    <a:pt x="4007" y="2554"/>
                    <a:pt x="4003" y="2529"/>
                    <a:pt x="3987" y="2529"/>
                  </a:cubicBezTo>
                  <a:cubicBezTo>
                    <a:pt x="3977" y="2529"/>
                    <a:pt x="3961" y="2541"/>
                    <a:pt x="3938" y="2564"/>
                  </a:cubicBezTo>
                  <a:cubicBezTo>
                    <a:pt x="3898" y="2604"/>
                    <a:pt x="3866" y="2647"/>
                    <a:pt x="3865" y="2647"/>
                  </a:cubicBezTo>
                  <a:cubicBezTo>
                    <a:pt x="3865" y="2647"/>
                    <a:pt x="3870" y="2639"/>
                    <a:pt x="3882" y="2621"/>
                  </a:cubicBezTo>
                  <a:cubicBezTo>
                    <a:pt x="3922" y="2549"/>
                    <a:pt x="3885" y="2545"/>
                    <a:pt x="3816" y="2483"/>
                  </a:cubicBezTo>
                  <a:cubicBezTo>
                    <a:pt x="3784" y="2457"/>
                    <a:pt x="3767" y="2442"/>
                    <a:pt x="3755" y="2442"/>
                  </a:cubicBezTo>
                  <a:cubicBezTo>
                    <a:pt x="3741" y="2442"/>
                    <a:pt x="3734" y="2461"/>
                    <a:pt x="3719" y="2502"/>
                  </a:cubicBezTo>
                  <a:cubicBezTo>
                    <a:pt x="3716" y="2502"/>
                    <a:pt x="3713" y="2502"/>
                    <a:pt x="3710" y="2502"/>
                  </a:cubicBezTo>
                  <a:cubicBezTo>
                    <a:pt x="3599" y="2502"/>
                    <a:pt x="3645" y="2444"/>
                    <a:pt x="3694" y="2386"/>
                  </a:cubicBezTo>
                  <a:cubicBezTo>
                    <a:pt x="3752" y="2334"/>
                    <a:pt x="3773" y="2302"/>
                    <a:pt x="3758" y="2302"/>
                  </a:cubicBezTo>
                  <a:cubicBezTo>
                    <a:pt x="3744" y="2302"/>
                    <a:pt x="3694" y="2334"/>
                    <a:pt x="3609" y="2411"/>
                  </a:cubicBezTo>
                  <a:cubicBezTo>
                    <a:pt x="3556" y="2454"/>
                    <a:pt x="3518" y="2470"/>
                    <a:pt x="3498" y="2470"/>
                  </a:cubicBezTo>
                  <a:cubicBezTo>
                    <a:pt x="3472" y="2470"/>
                    <a:pt x="3473" y="2445"/>
                    <a:pt x="3502" y="2414"/>
                  </a:cubicBezTo>
                  <a:cubicBezTo>
                    <a:pt x="3529" y="2384"/>
                    <a:pt x="3546" y="2375"/>
                    <a:pt x="3560" y="2375"/>
                  </a:cubicBezTo>
                  <a:cubicBezTo>
                    <a:pt x="3572" y="2375"/>
                    <a:pt x="3581" y="2383"/>
                    <a:pt x="3590" y="2392"/>
                  </a:cubicBezTo>
                  <a:lnTo>
                    <a:pt x="3690" y="2279"/>
                  </a:lnTo>
                  <a:cubicBezTo>
                    <a:pt x="3683" y="2271"/>
                    <a:pt x="3679" y="2267"/>
                    <a:pt x="3672" y="2267"/>
                  </a:cubicBezTo>
                  <a:cubicBezTo>
                    <a:pt x="3662" y="2267"/>
                    <a:pt x="3646" y="2277"/>
                    <a:pt x="3603" y="2301"/>
                  </a:cubicBezTo>
                  <a:cubicBezTo>
                    <a:pt x="3603" y="2301"/>
                    <a:pt x="3599" y="2296"/>
                    <a:pt x="3586" y="2296"/>
                  </a:cubicBezTo>
                  <a:cubicBezTo>
                    <a:pt x="3573" y="2296"/>
                    <a:pt x="3551" y="2301"/>
                    <a:pt x="3515" y="2320"/>
                  </a:cubicBezTo>
                  <a:cubicBezTo>
                    <a:pt x="3446" y="2357"/>
                    <a:pt x="3390" y="2414"/>
                    <a:pt x="3358" y="2486"/>
                  </a:cubicBezTo>
                  <a:cubicBezTo>
                    <a:pt x="3341" y="2527"/>
                    <a:pt x="3327" y="2540"/>
                    <a:pt x="3315" y="2540"/>
                  </a:cubicBezTo>
                  <a:cubicBezTo>
                    <a:pt x="3305" y="2540"/>
                    <a:pt x="3296" y="2532"/>
                    <a:pt x="3286" y="2523"/>
                  </a:cubicBezTo>
                  <a:cubicBezTo>
                    <a:pt x="3296" y="2442"/>
                    <a:pt x="3349" y="2373"/>
                    <a:pt x="3424" y="2339"/>
                  </a:cubicBezTo>
                  <a:cubicBezTo>
                    <a:pt x="3427" y="2341"/>
                    <a:pt x="3430" y="2342"/>
                    <a:pt x="3434" y="2342"/>
                  </a:cubicBezTo>
                  <a:cubicBezTo>
                    <a:pt x="3458" y="2342"/>
                    <a:pt x="3504" y="2296"/>
                    <a:pt x="3549" y="2248"/>
                  </a:cubicBezTo>
                  <a:cubicBezTo>
                    <a:pt x="3567" y="2227"/>
                    <a:pt x="3555" y="2219"/>
                    <a:pt x="3524" y="2219"/>
                  </a:cubicBezTo>
                  <a:cubicBezTo>
                    <a:pt x="3512" y="2219"/>
                    <a:pt x="3497" y="2220"/>
                    <a:pt x="3480" y="2223"/>
                  </a:cubicBezTo>
                  <a:cubicBezTo>
                    <a:pt x="3408" y="2229"/>
                    <a:pt x="3336" y="2251"/>
                    <a:pt x="3274" y="2292"/>
                  </a:cubicBezTo>
                  <a:lnTo>
                    <a:pt x="3327" y="2238"/>
                  </a:lnTo>
                  <a:cubicBezTo>
                    <a:pt x="3380" y="2185"/>
                    <a:pt x="3343" y="2141"/>
                    <a:pt x="3305" y="2100"/>
                  </a:cubicBezTo>
                  <a:cubicBezTo>
                    <a:pt x="3281" y="2076"/>
                    <a:pt x="3265" y="2059"/>
                    <a:pt x="3244" y="2059"/>
                  </a:cubicBezTo>
                  <a:cubicBezTo>
                    <a:pt x="3229" y="2059"/>
                    <a:pt x="3212" y="2067"/>
                    <a:pt x="3189" y="2088"/>
                  </a:cubicBezTo>
                  <a:cubicBezTo>
                    <a:pt x="3143" y="2129"/>
                    <a:pt x="3096" y="2173"/>
                    <a:pt x="3069" y="2173"/>
                  </a:cubicBezTo>
                  <a:cubicBezTo>
                    <a:pt x="3063" y="2173"/>
                    <a:pt x="3058" y="2171"/>
                    <a:pt x="3054" y="2166"/>
                  </a:cubicBezTo>
                  <a:lnTo>
                    <a:pt x="3054" y="2166"/>
                  </a:lnTo>
                  <a:cubicBezTo>
                    <a:pt x="3076" y="2191"/>
                    <a:pt x="3020" y="2241"/>
                    <a:pt x="2963" y="2295"/>
                  </a:cubicBezTo>
                  <a:cubicBezTo>
                    <a:pt x="2973" y="2232"/>
                    <a:pt x="2988" y="2176"/>
                    <a:pt x="3014" y="2119"/>
                  </a:cubicBezTo>
                  <a:cubicBezTo>
                    <a:pt x="3082" y="1966"/>
                    <a:pt x="3104" y="1872"/>
                    <a:pt x="3014" y="1771"/>
                  </a:cubicBezTo>
                  <a:cubicBezTo>
                    <a:pt x="2970" y="1721"/>
                    <a:pt x="2901" y="1643"/>
                    <a:pt x="2935" y="1565"/>
                  </a:cubicBezTo>
                  <a:cubicBezTo>
                    <a:pt x="2908" y="1534"/>
                    <a:pt x="2889" y="1512"/>
                    <a:pt x="2865" y="1512"/>
                  </a:cubicBezTo>
                  <a:cubicBezTo>
                    <a:pt x="2850" y="1512"/>
                    <a:pt x="2833" y="1520"/>
                    <a:pt x="2810" y="1539"/>
                  </a:cubicBezTo>
                  <a:lnTo>
                    <a:pt x="2760" y="1483"/>
                  </a:lnTo>
                  <a:cubicBezTo>
                    <a:pt x="2782" y="1426"/>
                    <a:pt x="2761" y="1381"/>
                    <a:pt x="2726" y="1381"/>
                  </a:cubicBezTo>
                  <a:cubicBezTo>
                    <a:pt x="2714" y="1381"/>
                    <a:pt x="2699" y="1387"/>
                    <a:pt x="2684" y="1402"/>
                  </a:cubicBezTo>
                  <a:cubicBezTo>
                    <a:pt x="2673" y="1406"/>
                    <a:pt x="2663" y="1407"/>
                    <a:pt x="2656" y="1407"/>
                  </a:cubicBezTo>
                  <a:cubicBezTo>
                    <a:pt x="2611" y="1407"/>
                    <a:pt x="2631" y="1344"/>
                    <a:pt x="2609" y="1320"/>
                  </a:cubicBezTo>
                  <a:cubicBezTo>
                    <a:pt x="2636" y="1243"/>
                    <a:pt x="2651" y="1202"/>
                    <a:pt x="2642" y="1202"/>
                  </a:cubicBezTo>
                  <a:cubicBezTo>
                    <a:pt x="2634" y="1202"/>
                    <a:pt x="2599" y="1249"/>
                    <a:pt x="2528" y="1348"/>
                  </a:cubicBezTo>
                  <a:cubicBezTo>
                    <a:pt x="2475" y="1402"/>
                    <a:pt x="2471" y="1508"/>
                    <a:pt x="2493" y="1536"/>
                  </a:cubicBezTo>
                  <a:lnTo>
                    <a:pt x="2569" y="1615"/>
                  </a:lnTo>
                  <a:lnTo>
                    <a:pt x="2440" y="1586"/>
                  </a:lnTo>
                  <a:cubicBezTo>
                    <a:pt x="2430" y="1577"/>
                    <a:pt x="2409" y="1571"/>
                    <a:pt x="2383" y="1571"/>
                  </a:cubicBezTo>
                  <a:cubicBezTo>
                    <a:pt x="2343" y="1571"/>
                    <a:pt x="2291" y="1585"/>
                    <a:pt x="2258" y="1618"/>
                  </a:cubicBezTo>
                  <a:cubicBezTo>
                    <a:pt x="2258" y="1618"/>
                    <a:pt x="2223" y="1653"/>
                    <a:pt x="2197" y="1653"/>
                  </a:cubicBezTo>
                  <a:cubicBezTo>
                    <a:pt x="2191" y="1653"/>
                    <a:pt x="2185" y="1651"/>
                    <a:pt x="2180" y="1646"/>
                  </a:cubicBezTo>
                  <a:lnTo>
                    <a:pt x="2286" y="1536"/>
                  </a:lnTo>
                  <a:cubicBezTo>
                    <a:pt x="2359" y="1508"/>
                    <a:pt x="2424" y="1461"/>
                    <a:pt x="2475" y="1402"/>
                  </a:cubicBezTo>
                  <a:cubicBezTo>
                    <a:pt x="2538" y="1301"/>
                    <a:pt x="2531" y="1199"/>
                    <a:pt x="2481" y="1199"/>
                  </a:cubicBezTo>
                  <a:cubicBezTo>
                    <a:pt x="2463" y="1199"/>
                    <a:pt x="2441" y="1211"/>
                    <a:pt x="2415" y="1239"/>
                  </a:cubicBezTo>
                  <a:cubicBezTo>
                    <a:pt x="2387" y="1210"/>
                    <a:pt x="2387" y="1210"/>
                    <a:pt x="2409" y="1129"/>
                  </a:cubicBezTo>
                  <a:cubicBezTo>
                    <a:pt x="2438" y="1098"/>
                    <a:pt x="2442" y="1076"/>
                    <a:pt x="2418" y="1076"/>
                  </a:cubicBezTo>
                  <a:cubicBezTo>
                    <a:pt x="2398" y="1076"/>
                    <a:pt x="2360" y="1091"/>
                    <a:pt x="2302" y="1129"/>
                  </a:cubicBezTo>
                  <a:cubicBezTo>
                    <a:pt x="2251" y="1163"/>
                    <a:pt x="2216" y="1180"/>
                    <a:pt x="2197" y="1180"/>
                  </a:cubicBezTo>
                  <a:cubicBezTo>
                    <a:pt x="2165" y="1180"/>
                    <a:pt x="2172" y="1137"/>
                    <a:pt x="2214" y="1051"/>
                  </a:cubicBezTo>
                  <a:cubicBezTo>
                    <a:pt x="2240" y="914"/>
                    <a:pt x="2152" y="814"/>
                    <a:pt x="2093" y="814"/>
                  </a:cubicBezTo>
                  <a:cubicBezTo>
                    <a:pt x="2079" y="814"/>
                    <a:pt x="2067" y="819"/>
                    <a:pt x="2058" y="831"/>
                  </a:cubicBezTo>
                  <a:cubicBezTo>
                    <a:pt x="2024" y="877"/>
                    <a:pt x="1989" y="895"/>
                    <a:pt x="1959" y="895"/>
                  </a:cubicBezTo>
                  <a:cubicBezTo>
                    <a:pt x="1910" y="895"/>
                    <a:pt x="1875" y="845"/>
                    <a:pt x="1879" y="790"/>
                  </a:cubicBezTo>
                  <a:cubicBezTo>
                    <a:pt x="1881" y="732"/>
                    <a:pt x="1863" y="702"/>
                    <a:pt x="1827" y="702"/>
                  </a:cubicBezTo>
                  <a:cubicBezTo>
                    <a:pt x="1810" y="702"/>
                    <a:pt x="1790" y="709"/>
                    <a:pt x="1766" y="722"/>
                  </a:cubicBezTo>
                  <a:cubicBezTo>
                    <a:pt x="1797" y="667"/>
                    <a:pt x="1803" y="598"/>
                    <a:pt x="1760" y="598"/>
                  </a:cubicBezTo>
                  <a:cubicBezTo>
                    <a:pt x="1751" y="598"/>
                    <a:pt x="1739" y="601"/>
                    <a:pt x="1726" y="609"/>
                  </a:cubicBezTo>
                  <a:cubicBezTo>
                    <a:pt x="1726" y="609"/>
                    <a:pt x="1721" y="606"/>
                    <a:pt x="1716" y="606"/>
                  </a:cubicBezTo>
                  <a:cubicBezTo>
                    <a:pt x="1705" y="606"/>
                    <a:pt x="1688" y="616"/>
                    <a:pt x="1688" y="675"/>
                  </a:cubicBezTo>
                  <a:lnTo>
                    <a:pt x="1541" y="765"/>
                  </a:lnTo>
                  <a:cubicBezTo>
                    <a:pt x="1575" y="787"/>
                    <a:pt x="1537" y="853"/>
                    <a:pt x="1500" y="919"/>
                  </a:cubicBezTo>
                  <a:cubicBezTo>
                    <a:pt x="1494" y="930"/>
                    <a:pt x="1486" y="936"/>
                    <a:pt x="1478" y="936"/>
                  </a:cubicBezTo>
                  <a:cubicBezTo>
                    <a:pt x="1435" y="936"/>
                    <a:pt x="1373" y="796"/>
                    <a:pt x="1381" y="599"/>
                  </a:cubicBezTo>
                  <a:lnTo>
                    <a:pt x="1359" y="424"/>
                  </a:lnTo>
                  <a:cubicBezTo>
                    <a:pt x="1331" y="493"/>
                    <a:pt x="1299" y="565"/>
                    <a:pt x="1299" y="565"/>
                  </a:cubicBezTo>
                  <a:cubicBezTo>
                    <a:pt x="1259" y="546"/>
                    <a:pt x="1218" y="530"/>
                    <a:pt x="1246" y="458"/>
                  </a:cubicBezTo>
                  <a:cubicBezTo>
                    <a:pt x="1274" y="386"/>
                    <a:pt x="1274" y="386"/>
                    <a:pt x="1230" y="371"/>
                  </a:cubicBezTo>
                  <a:cubicBezTo>
                    <a:pt x="1230" y="371"/>
                    <a:pt x="1226" y="368"/>
                    <a:pt x="1218" y="368"/>
                  </a:cubicBezTo>
                  <a:cubicBezTo>
                    <a:pt x="1204" y="368"/>
                    <a:pt x="1180" y="376"/>
                    <a:pt x="1161" y="424"/>
                  </a:cubicBezTo>
                  <a:cubicBezTo>
                    <a:pt x="1133" y="505"/>
                    <a:pt x="1121" y="540"/>
                    <a:pt x="1113" y="540"/>
                  </a:cubicBezTo>
                  <a:cubicBezTo>
                    <a:pt x="1106" y="540"/>
                    <a:pt x="1102" y="519"/>
                    <a:pt x="1096" y="480"/>
                  </a:cubicBezTo>
                  <a:cubicBezTo>
                    <a:pt x="1101" y="391"/>
                    <a:pt x="1089" y="346"/>
                    <a:pt x="1063" y="346"/>
                  </a:cubicBezTo>
                  <a:cubicBezTo>
                    <a:pt x="1041" y="346"/>
                    <a:pt x="1010" y="377"/>
                    <a:pt x="970" y="439"/>
                  </a:cubicBezTo>
                  <a:cubicBezTo>
                    <a:pt x="949" y="510"/>
                    <a:pt x="938" y="547"/>
                    <a:pt x="934" y="547"/>
                  </a:cubicBezTo>
                  <a:cubicBezTo>
                    <a:pt x="929" y="547"/>
                    <a:pt x="930" y="508"/>
                    <a:pt x="930" y="427"/>
                  </a:cubicBezTo>
                  <a:cubicBezTo>
                    <a:pt x="948" y="355"/>
                    <a:pt x="926" y="270"/>
                    <a:pt x="879" y="258"/>
                  </a:cubicBezTo>
                  <a:lnTo>
                    <a:pt x="861" y="333"/>
                  </a:lnTo>
                  <a:cubicBezTo>
                    <a:pt x="840" y="414"/>
                    <a:pt x="818" y="447"/>
                    <a:pt x="799" y="447"/>
                  </a:cubicBezTo>
                  <a:cubicBezTo>
                    <a:pt x="783" y="447"/>
                    <a:pt x="769" y="424"/>
                    <a:pt x="757" y="386"/>
                  </a:cubicBezTo>
                  <a:cubicBezTo>
                    <a:pt x="768" y="343"/>
                    <a:pt x="757" y="321"/>
                    <a:pt x="726" y="321"/>
                  </a:cubicBezTo>
                  <a:cubicBezTo>
                    <a:pt x="704" y="321"/>
                    <a:pt x="671" y="332"/>
                    <a:pt x="629" y="355"/>
                  </a:cubicBezTo>
                  <a:cubicBezTo>
                    <a:pt x="544" y="333"/>
                    <a:pt x="503" y="333"/>
                    <a:pt x="513" y="258"/>
                  </a:cubicBezTo>
                  <a:cubicBezTo>
                    <a:pt x="524" y="182"/>
                    <a:pt x="528" y="144"/>
                    <a:pt x="522" y="144"/>
                  </a:cubicBezTo>
                  <a:lnTo>
                    <a:pt x="522" y="144"/>
                  </a:lnTo>
                  <a:cubicBezTo>
                    <a:pt x="516" y="144"/>
                    <a:pt x="500" y="181"/>
                    <a:pt x="469" y="255"/>
                  </a:cubicBezTo>
                  <a:cubicBezTo>
                    <a:pt x="445" y="288"/>
                    <a:pt x="432" y="305"/>
                    <a:pt x="417" y="305"/>
                  </a:cubicBezTo>
                  <a:cubicBezTo>
                    <a:pt x="401" y="305"/>
                    <a:pt x="381" y="284"/>
                    <a:pt x="340" y="242"/>
                  </a:cubicBezTo>
                  <a:cubicBezTo>
                    <a:pt x="323" y="200"/>
                    <a:pt x="313" y="180"/>
                    <a:pt x="302" y="180"/>
                  </a:cubicBezTo>
                  <a:cubicBezTo>
                    <a:pt x="291" y="180"/>
                    <a:pt x="279" y="198"/>
                    <a:pt x="256" y="233"/>
                  </a:cubicBezTo>
                  <a:cubicBezTo>
                    <a:pt x="243" y="386"/>
                    <a:pt x="240" y="461"/>
                    <a:pt x="281" y="465"/>
                  </a:cubicBezTo>
                  <a:cubicBezTo>
                    <a:pt x="318" y="468"/>
                    <a:pt x="318" y="468"/>
                    <a:pt x="312" y="546"/>
                  </a:cubicBezTo>
                  <a:lnTo>
                    <a:pt x="234" y="540"/>
                  </a:lnTo>
                  <a:cubicBezTo>
                    <a:pt x="224" y="538"/>
                    <a:pt x="214" y="537"/>
                    <a:pt x="203" y="537"/>
                  </a:cubicBezTo>
                  <a:cubicBezTo>
                    <a:pt x="172" y="537"/>
                    <a:pt x="132" y="549"/>
                    <a:pt x="74" y="602"/>
                  </a:cubicBezTo>
                  <a:cubicBezTo>
                    <a:pt x="9" y="659"/>
                    <a:pt x="0" y="773"/>
                    <a:pt x="39" y="773"/>
                  </a:cubicBezTo>
                  <a:cubicBezTo>
                    <a:pt x="48" y="773"/>
                    <a:pt x="58" y="768"/>
                    <a:pt x="71" y="756"/>
                  </a:cubicBezTo>
                  <a:lnTo>
                    <a:pt x="105" y="834"/>
                  </a:lnTo>
                  <a:cubicBezTo>
                    <a:pt x="102" y="950"/>
                    <a:pt x="118" y="1009"/>
                    <a:pt x="135" y="1009"/>
                  </a:cubicBezTo>
                  <a:cubicBezTo>
                    <a:pt x="152" y="1009"/>
                    <a:pt x="171" y="953"/>
                    <a:pt x="177" y="841"/>
                  </a:cubicBezTo>
                  <a:cubicBezTo>
                    <a:pt x="184" y="715"/>
                    <a:pt x="187" y="659"/>
                    <a:pt x="193" y="659"/>
                  </a:cubicBezTo>
                  <a:cubicBezTo>
                    <a:pt x="198" y="659"/>
                    <a:pt x="205" y="698"/>
                    <a:pt x="218" y="769"/>
                  </a:cubicBezTo>
                  <a:cubicBezTo>
                    <a:pt x="209" y="919"/>
                    <a:pt x="243" y="922"/>
                    <a:pt x="278" y="925"/>
                  </a:cubicBezTo>
                  <a:cubicBezTo>
                    <a:pt x="312" y="928"/>
                    <a:pt x="312" y="928"/>
                    <a:pt x="306" y="1004"/>
                  </a:cubicBezTo>
                  <a:cubicBezTo>
                    <a:pt x="297" y="1082"/>
                    <a:pt x="322" y="1160"/>
                    <a:pt x="353" y="1163"/>
                  </a:cubicBezTo>
                  <a:cubicBezTo>
                    <a:pt x="359" y="1164"/>
                    <a:pt x="363" y="1164"/>
                    <a:pt x="367" y="1164"/>
                  </a:cubicBezTo>
                  <a:cubicBezTo>
                    <a:pt x="388" y="1164"/>
                    <a:pt x="389" y="1153"/>
                    <a:pt x="397" y="1088"/>
                  </a:cubicBezTo>
                  <a:cubicBezTo>
                    <a:pt x="387" y="1058"/>
                    <a:pt x="392" y="1040"/>
                    <a:pt x="403" y="1040"/>
                  </a:cubicBezTo>
                  <a:cubicBezTo>
                    <a:pt x="419" y="1040"/>
                    <a:pt x="446" y="1079"/>
                    <a:pt x="450" y="1176"/>
                  </a:cubicBezTo>
                  <a:cubicBezTo>
                    <a:pt x="458" y="1210"/>
                    <a:pt x="463" y="1230"/>
                    <a:pt x="467" y="1230"/>
                  </a:cubicBezTo>
                  <a:cubicBezTo>
                    <a:pt x="473" y="1230"/>
                    <a:pt x="479" y="1194"/>
                    <a:pt x="494" y="1107"/>
                  </a:cubicBezTo>
                  <a:cubicBezTo>
                    <a:pt x="507" y="1037"/>
                    <a:pt x="530" y="1004"/>
                    <a:pt x="550" y="1004"/>
                  </a:cubicBezTo>
                  <a:cubicBezTo>
                    <a:pt x="574" y="1004"/>
                    <a:pt x="594" y="1048"/>
                    <a:pt x="594" y="1132"/>
                  </a:cubicBezTo>
                  <a:lnTo>
                    <a:pt x="657" y="1148"/>
                  </a:lnTo>
                  <a:cubicBezTo>
                    <a:pt x="658" y="1148"/>
                    <a:pt x="660" y="1148"/>
                    <a:pt x="661" y="1148"/>
                  </a:cubicBezTo>
                  <a:cubicBezTo>
                    <a:pt x="693" y="1148"/>
                    <a:pt x="711" y="1079"/>
                    <a:pt x="729" y="1007"/>
                  </a:cubicBezTo>
                  <a:cubicBezTo>
                    <a:pt x="750" y="923"/>
                    <a:pt x="761" y="887"/>
                    <a:pt x="768" y="887"/>
                  </a:cubicBezTo>
                  <a:cubicBezTo>
                    <a:pt x="774" y="887"/>
                    <a:pt x="779" y="908"/>
                    <a:pt x="785" y="944"/>
                  </a:cubicBezTo>
                  <a:cubicBezTo>
                    <a:pt x="792" y="994"/>
                    <a:pt x="789" y="1047"/>
                    <a:pt x="776" y="1098"/>
                  </a:cubicBezTo>
                  <a:cubicBezTo>
                    <a:pt x="754" y="1173"/>
                    <a:pt x="789" y="1176"/>
                    <a:pt x="820" y="1188"/>
                  </a:cubicBezTo>
                  <a:cubicBezTo>
                    <a:pt x="834" y="1195"/>
                    <a:pt x="856" y="1205"/>
                    <a:pt x="878" y="1205"/>
                  </a:cubicBezTo>
                  <a:cubicBezTo>
                    <a:pt x="899" y="1205"/>
                    <a:pt x="920" y="1196"/>
                    <a:pt x="934" y="1168"/>
                  </a:cubicBezTo>
                  <a:lnTo>
                    <a:pt x="934" y="1168"/>
                  </a:lnTo>
                  <a:cubicBezTo>
                    <a:pt x="928" y="1186"/>
                    <a:pt x="919" y="1207"/>
                    <a:pt x="911" y="1229"/>
                  </a:cubicBezTo>
                  <a:cubicBezTo>
                    <a:pt x="932" y="1238"/>
                    <a:pt x="926" y="1272"/>
                    <a:pt x="928" y="1272"/>
                  </a:cubicBezTo>
                  <a:cubicBezTo>
                    <a:pt x="930" y="1272"/>
                    <a:pt x="933" y="1264"/>
                    <a:pt x="942" y="1242"/>
                  </a:cubicBezTo>
                  <a:cubicBezTo>
                    <a:pt x="942" y="1242"/>
                    <a:pt x="973" y="1254"/>
                    <a:pt x="1005" y="1348"/>
                  </a:cubicBezTo>
                  <a:cubicBezTo>
                    <a:pt x="1011" y="1373"/>
                    <a:pt x="1026" y="1385"/>
                    <a:pt x="1046" y="1385"/>
                  </a:cubicBezTo>
                  <a:cubicBezTo>
                    <a:pt x="1100" y="1385"/>
                    <a:pt x="1182" y="1298"/>
                    <a:pt x="1161" y="1167"/>
                  </a:cubicBezTo>
                  <a:lnTo>
                    <a:pt x="1161" y="1167"/>
                  </a:lnTo>
                  <a:lnTo>
                    <a:pt x="1193" y="1182"/>
                  </a:lnTo>
                  <a:cubicBezTo>
                    <a:pt x="1196" y="1184"/>
                    <a:pt x="1199" y="1185"/>
                    <a:pt x="1203" y="1185"/>
                  </a:cubicBezTo>
                  <a:cubicBezTo>
                    <a:pt x="1231" y="1185"/>
                    <a:pt x="1259" y="1132"/>
                    <a:pt x="1259" y="1132"/>
                  </a:cubicBezTo>
                  <a:cubicBezTo>
                    <a:pt x="1277" y="1095"/>
                    <a:pt x="1295" y="1083"/>
                    <a:pt x="1312" y="1083"/>
                  </a:cubicBezTo>
                  <a:cubicBezTo>
                    <a:pt x="1327" y="1083"/>
                    <a:pt x="1341" y="1092"/>
                    <a:pt x="1356" y="1101"/>
                  </a:cubicBezTo>
                  <a:lnTo>
                    <a:pt x="1284" y="1235"/>
                  </a:lnTo>
                  <a:cubicBezTo>
                    <a:pt x="1199" y="1351"/>
                    <a:pt x="1174" y="1433"/>
                    <a:pt x="1201" y="1433"/>
                  </a:cubicBezTo>
                  <a:cubicBezTo>
                    <a:pt x="1218" y="1433"/>
                    <a:pt x="1253" y="1404"/>
                    <a:pt x="1306" y="1336"/>
                  </a:cubicBezTo>
                  <a:cubicBezTo>
                    <a:pt x="1317" y="1317"/>
                    <a:pt x="1322" y="1309"/>
                    <a:pt x="1323" y="1309"/>
                  </a:cubicBezTo>
                  <a:lnTo>
                    <a:pt x="1323" y="1309"/>
                  </a:lnTo>
                  <a:cubicBezTo>
                    <a:pt x="1323" y="1309"/>
                    <a:pt x="1295" y="1356"/>
                    <a:pt x="1268" y="1405"/>
                  </a:cubicBezTo>
                  <a:cubicBezTo>
                    <a:pt x="1243" y="1449"/>
                    <a:pt x="1246" y="1470"/>
                    <a:pt x="1280" y="1470"/>
                  </a:cubicBezTo>
                  <a:cubicBezTo>
                    <a:pt x="1296" y="1470"/>
                    <a:pt x="1321" y="1465"/>
                    <a:pt x="1353" y="1455"/>
                  </a:cubicBezTo>
                  <a:cubicBezTo>
                    <a:pt x="1354" y="1456"/>
                    <a:pt x="1357" y="1456"/>
                    <a:pt x="1359" y="1456"/>
                  </a:cubicBezTo>
                  <a:cubicBezTo>
                    <a:pt x="1395" y="1456"/>
                    <a:pt x="1496" y="1357"/>
                    <a:pt x="1537" y="1298"/>
                  </a:cubicBezTo>
                  <a:cubicBezTo>
                    <a:pt x="1563" y="1261"/>
                    <a:pt x="1584" y="1254"/>
                    <a:pt x="1596" y="1254"/>
                  </a:cubicBezTo>
                  <a:cubicBezTo>
                    <a:pt x="1605" y="1254"/>
                    <a:pt x="1610" y="1257"/>
                    <a:pt x="1610" y="1257"/>
                  </a:cubicBezTo>
                  <a:cubicBezTo>
                    <a:pt x="1638" y="1279"/>
                    <a:pt x="1638" y="1279"/>
                    <a:pt x="1594" y="1342"/>
                  </a:cubicBezTo>
                  <a:cubicBezTo>
                    <a:pt x="1542" y="1419"/>
                    <a:pt x="1541" y="1464"/>
                    <a:pt x="1575" y="1464"/>
                  </a:cubicBezTo>
                  <a:cubicBezTo>
                    <a:pt x="1597" y="1464"/>
                    <a:pt x="1633" y="1446"/>
                    <a:pt x="1679" y="1408"/>
                  </a:cubicBezTo>
                  <a:lnTo>
                    <a:pt x="1679" y="1408"/>
                  </a:lnTo>
                  <a:lnTo>
                    <a:pt x="1635" y="1467"/>
                  </a:lnTo>
                  <a:cubicBezTo>
                    <a:pt x="1588" y="1530"/>
                    <a:pt x="1569" y="1608"/>
                    <a:pt x="1747" y="1655"/>
                  </a:cubicBezTo>
                  <a:cubicBezTo>
                    <a:pt x="1845" y="1749"/>
                    <a:pt x="1917" y="1818"/>
                    <a:pt x="1863" y="1872"/>
                  </a:cubicBezTo>
                  <a:cubicBezTo>
                    <a:pt x="1842" y="1894"/>
                    <a:pt x="1866" y="1905"/>
                    <a:pt x="1912" y="1905"/>
                  </a:cubicBezTo>
                  <a:cubicBezTo>
                    <a:pt x="1975" y="1905"/>
                    <a:pt x="2078" y="1886"/>
                    <a:pt x="2167" y="1856"/>
                  </a:cubicBezTo>
                  <a:lnTo>
                    <a:pt x="2167" y="1856"/>
                  </a:lnTo>
                  <a:cubicBezTo>
                    <a:pt x="2111" y="1909"/>
                    <a:pt x="2136" y="1931"/>
                    <a:pt x="2180" y="1981"/>
                  </a:cubicBezTo>
                  <a:cubicBezTo>
                    <a:pt x="2249" y="2057"/>
                    <a:pt x="2249" y="2057"/>
                    <a:pt x="2192" y="2107"/>
                  </a:cubicBezTo>
                  <a:cubicBezTo>
                    <a:pt x="2120" y="2151"/>
                    <a:pt x="2086" y="2170"/>
                    <a:pt x="2096" y="2170"/>
                  </a:cubicBezTo>
                  <a:cubicBezTo>
                    <a:pt x="2104" y="2170"/>
                    <a:pt x="2142" y="2156"/>
                    <a:pt x="2214" y="2132"/>
                  </a:cubicBezTo>
                  <a:cubicBezTo>
                    <a:pt x="2243" y="2115"/>
                    <a:pt x="2267" y="2108"/>
                    <a:pt x="2284" y="2108"/>
                  </a:cubicBezTo>
                  <a:cubicBezTo>
                    <a:pt x="2348" y="2108"/>
                    <a:pt x="2334" y="2204"/>
                    <a:pt x="2246" y="2282"/>
                  </a:cubicBezTo>
                  <a:cubicBezTo>
                    <a:pt x="2189" y="2332"/>
                    <a:pt x="2211" y="2357"/>
                    <a:pt x="2252" y="2407"/>
                  </a:cubicBezTo>
                  <a:cubicBezTo>
                    <a:pt x="2266" y="2403"/>
                    <a:pt x="2280" y="2401"/>
                    <a:pt x="2292" y="2401"/>
                  </a:cubicBezTo>
                  <a:cubicBezTo>
                    <a:pt x="2346" y="2401"/>
                    <a:pt x="2382" y="2442"/>
                    <a:pt x="2418" y="2483"/>
                  </a:cubicBezTo>
                  <a:cubicBezTo>
                    <a:pt x="2448" y="2516"/>
                    <a:pt x="2465" y="2534"/>
                    <a:pt x="2484" y="2534"/>
                  </a:cubicBezTo>
                  <a:cubicBezTo>
                    <a:pt x="2508" y="2534"/>
                    <a:pt x="2536" y="2509"/>
                    <a:pt x="2597" y="2455"/>
                  </a:cubicBezTo>
                  <a:cubicBezTo>
                    <a:pt x="2654" y="2402"/>
                    <a:pt x="2688" y="2382"/>
                    <a:pt x="2713" y="2382"/>
                  </a:cubicBezTo>
                  <a:cubicBezTo>
                    <a:pt x="2737" y="2382"/>
                    <a:pt x="2752" y="2400"/>
                    <a:pt x="2772" y="2423"/>
                  </a:cubicBezTo>
                  <a:cubicBezTo>
                    <a:pt x="2794" y="2448"/>
                    <a:pt x="2816" y="2473"/>
                    <a:pt x="2760" y="2523"/>
                  </a:cubicBezTo>
                  <a:cubicBezTo>
                    <a:pt x="2760" y="2523"/>
                    <a:pt x="2725" y="2599"/>
                    <a:pt x="2747" y="2624"/>
                  </a:cubicBezTo>
                  <a:cubicBezTo>
                    <a:pt x="2769" y="2646"/>
                    <a:pt x="2791" y="2671"/>
                    <a:pt x="2738" y="2724"/>
                  </a:cubicBezTo>
                  <a:cubicBezTo>
                    <a:pt x="2738" y="2724"/>
                    <a:pt x="2703" y="2799"/>
                    <a:pt x="2750" y="2849"/>
                  </a:cubicBezTo>
                  <a:cubicBezTo>
                    <a:pt x="2794" y="2900"/>
                    <a:pt x="2841" y="2943"/>
                    <a:pt x="2788" y="2997"/>
                  </a:cubicBezTo>
                  <a:cubicBezTo>
                    <a:pt x="2798" y="3007"/>
                    <a:pt x="2804" y="3013"/>
                    <a:pt x="2811" y="3013"/>
                  </a:cubicBezTo>
                  <a:cubicBezTo>
                    <a:pt x="2821" y="3013"/>
                    <a:pt x="2834" y="2999"/>
                    <a:pt x="2866" y="2965"/>
                  </a:cubicBezTo>
                  <a:cubicBezTo>
                    <a:pt x="2891" y="2940"/>
                    <a:pt x="2921" y="2919"/>
                    <a:pt x="2949" y="2919"/>
                  </a:cubicBezTo>
                  <a:cubicBezTo>
                    <a:pt x="2981" y="2919"/>
                    <a:pt x="3012" y="2946"/>
                    <a:pt x="3035" y="3022"/>
                  </a:cubicBezTo>
                  <a:cubicBezTo>
                    <a:pt x="3066" y="3055"/>
                    <a:pt x="3114" y="3094"/>
                    <a:pt x="3156" y="3094"/>
                  </a:cubicBezTo>
                  <a:cubicBezTo>
                    <a:pt x="3174" y="3094"/>
                    <a:pt x="3191" y="3087"/>
                    <a:pt x="3205" y="3069"/>
                  </a:cubicBezTo>
                  <a:lnTo>
                    <a:pt x="3205" y="3069"/>
                  </a:lnTo>
                  <a:cubicBezTo>
                    <a:pt x="3230" y="3088"/>
                    <a:pt x="3230" y="3088"/>
                    <a:pt x="3183" y="3147"/>
                  </a:cubicBezTo>
                  <a:cubicBezTo>
                    <a:pt x="3122" y="3225"/>
                    <a:pt x="3124" y="3272"/>
                    <a:pt x="3172" y="3272"/>
                  </a:cubicBezTo>
                  <a:cubicBezTo>
                    <a:pt x="3198" y="3272"/>
                    <a:pt x="3237" y="3258"/>
                    <a:pt x="3286" y="3229"/>
                  </a:cubicBezTo>
                  <a:cubicBezTo>
                    <a:pt x="3304" y="3203"/>
                    <a:pt x="3318" y="3191"/>
                    <a:pt x="3327" y="3191"/>
                  </a:cubicBezTo>
                  <a:cubicBezTo>
                    <a:pt x="3342" y="3191"/>
                    <a:pt x="3346" y="3219"/>
                    <a:pt x="3336" y="3269"/>
                  </a:cubicBezTo>
                  <a:cubicBezTo>
                    <a:pt x="3336" y="3269"/>
                    <a:pt x="3341" y="3273"/>
                    <a:pt x="3352" y="3273"/>
                  </a:cubicBezTo>
                  <a:cubicBezTo>
                    <a:pt x="3366" y="3273"/>
                    <a:pt x="3391" y="3267"/>
                    <a:pt x="3430" y="3238"/>
                  </a:cubicBezTo>
                  <a:cubicBezTo>
                    <a:pt x="3459" y="3219"/>
                    <a:pt x="3475" y="3207"/>
                    <a:pt x="3485" y="3207"/>
                  </a:cubicBezTo>
                  <a:cubicBezTo>
                    <a:pt x="3500" y="3207"/>
                    <a:pt x="3503" y="3231"/>
                    <a:pt x="3512" y="3288"/>
                  </a:cubicBezTo>
                  <a:cubicBezTo>
                    <a:pt x="3471" y="3354"/>
                    <a:pt x="3499" y="3370"/>
                    <a:pt x="3527" y="3385"/>
                  </a:cubicBezTo>
                  <a:cubicBezTo>
                    <a:pt x="3533" y="3384"/>
                    <a:pt x="3539" y="3384"/>
                    <a:pt x="3546" y="3384"/>
                  </a:cubicBezTo>
                  <a:cubicBezTo>
                    <a:pt x="3652" y="3384"/>
                    <a:pt x="3929" y="3494"/>
                    <a:pt x="3938" y="3576"/>
                  </a:cubicBezTo>
                  <a:cubicBezTo>
                    <a:pt x="3980" y="3530"/>
                    <a:pt x="3989" y="3518"/>
                    <a:pt x="4004" y="3518"/>
                  </a:cubicBezTo>
                  <a:cubicBezTo>
                    <a:pt x="4009" y="3518"/>
                    <a:pt x="4013" y="3519"/>
                    <a:pt x="4019" y="3520"/>
                  </a:cubicBezTo>
                  <a:cubicBezTo>
                    <a:pt x="4016" y="3583"/>
                    <a:pt x="4022" y="3610"/>
                    <a:pt x="4034" y="3610"/>
                  </a:cubicBezTo>
                  <a:cubicBezTo>
                    <a:pt x="4051" y="3610"/>
                    <a:pt x="4079" y="3551"/>
                    <a:pt x="4101" y="3464"/>
                  </a:cubicBezTo>
                  <a:lnTo>
                    <a:pt x="4073" y="3454"/>
                  </a:lnTo>
                  <a:lnTo>
                    <a:pt x="4041" y="3448"/>
                  </a:lnTo>
                  <a:cubicBezTo>
                    <a:pt x="4060" y="3386"/>
                    <a:pt x="4085" y="3354"/>
                    <a:pt x="4103" y="3354"/>
                  </a:cubicBezTo>
                  <a:cubicBezTo>
                    <a:pt x="4129" y="3354"/>
                    <a:pt x="4143" y="3416"/>
                    <a:pt x="4110" y="3545"/>
                  </a:cubicBezTo>
                  <a:cubicBezTo>
                    <a:pt x="4109" y="3624"/>
                    <a:pt x="4109" y="3663"/>
                    <a:pt x="4118" y="3663"/>
                  </a:cubicBezTo>
                  <a:cubicBezTo>
                    <a:pt x="4126" y="3663"/>
                    <a:pt x="4143" y="3628"/>
                    <a:pt x="4173" y="3558"/>
                  </a:cubicBezTo>
                  <a:cubicBezTo>
                    <a:pt x="4203" y="3491"/>
                    <a:pt x="4224" y="3457"/>
                    <a:pt x="4238" y="3457"/>
                  </a:cubicBezTo>
                  <a:cubicBezTo>
                    <a:pt x="4255" y="3457"/>
                    <a:pt x="4262" y="3499"/>
                    <a:pt x="4264" y="3583"/>
                  </a:cubicBezTo>
                  <a:cubicBezTo>
                    <a:pt x="4251" y="3659"/>
                    <a:pt x="4245" y="3696"/>
                    <a:pt x="4249" y="3696"/>
                  </a:cubicBezTo>
                  <a:cubicBezTo>
                    <a:pt x="4253" y="3696"/>
                    <a:pt x="4267" y="3660"/>
                    <a:pt x="4295" y="3589"/>
                  </a:cubicBezTo>
                  <a:cubicBezTo>
                    <a:pt x="4356" y="3429"/>
                    <a:pt x="4408" y="3335"/>
                    <a:pt x="4438" y="3335"/>
                  </a:cubicBezTo>
                  <a:cubicBezTo>
                    <a:pt x="4462" y="3335"/>
                    <a:pt x="4471" y="3396"/>
                    <a:pt x="4458" y="3533"/>
                  </a:cubicBezTo>
                  <a:cubicBezTo>
                    <a:pt x="4443" y="3683"/>
                    <a:pt x="4468" y="3761"/>
                    <a:pt x="4502" y="3764"/>
                  </a:cubicBezTo>
                  <a:cubicBezTo>
                    <a:pt x="4503" y="3764"/>
                    <a:pt x="4503" y="3765"/>
                    <a:pt x="4504" y="3765"/>
                  </a:cubicBezTo>
                  <a:cubicBezTo>
                    <a:pt x="4537" y="3765"/>
                    <a:pt x="4543" y="3691"/>
                    <a:pt x="4546" y="3614"/>
                  </a:cubicBezTo>
                  <a:cubicBezTo>
                    <a:pt x="4537" y="3538"/>
                    <a:pt x="4539" y="3501"/>
                    <a:pt x="4550" y="3501"/>
                  </a:cubicBezTo>
                  <a:cubicBezTo>
                    <a:pt x="4561" y="3501"/>
                    <a:pt x="4582" y="3541"/>
                    <a:pt x="4609" y="3620"/>
                  </a:cubicBezTo>
                  <a:cubicBezTo>
                    <a:pt x="4657" y="3752"/>
                    <a:pt x="4703" y="3811"/>
                    <a:pt x="4749" y="3811"/>
                  </a:cubicBezTo>
                  <a:cubicBezTo>
                    <a:pt x="4787" y="3811"/>
                    <a:pt x="4826" y="3771"/>
                    <a:pt x="4866" y="3699"/>
                  </a:cubicBezTo>
                  <a:cubicBezTo>
                    <a:pt x="4926" y="3618"/>
                    <a:pt x="4979" y="3577"/>
                    <a:pt x="5007" y="3577"/>
                  </a:cubicBezTo>
                  <a:cubicBezTo>
                    <a:pt x="5033" y="3577"/>
                    <a:pt x="5036" y="3615"/>
                    <a:pt x="4997" y="3692"/>
                  </a:cubicBezTo>
                  <a:cubicBezTo>
                    <a:pt x="4966" y="3782"/>
                    <a:pt x="4953" y="3819"/>
                    <a:pt x="4960" y="3819"/>
                  </a:cubicBezTo>
                  <a:cubicBezTo>
                    <a:pt x="4964" y="3819"/>
                    <a:pt x="4979" y="3800"/>
                    <a:pt x="5003" y="3768"/>
                  </a:cubicBezTo>
                  <a:cubicBezTo>
                    <a:pt x="5060" y="3768"/>
                    <a:pt x="5116" y="3761"/>
                    <a:pt x="5173" y="3755"/>
                  </a:cubicBezTo>
                  <a:cubicBezTo>
                    <a:pt x="5204" y="3746"/>
                    <a:pt x="5223" y="3664"/>
                    <a:pt x="5210" y="3589"/>
                  </a:cubicBezTo>
                  <a:lnTo>
                    <a:pt x="5210" y="3589"/>
                  </a:lnTo>
                  <a:cubicBezTo>
                    <a:pt x="5243" y="3672"/>
                    <a:pt x="5287" y="3727"/>
                    <a:pt x="5323" y="3727"/>
                  </a:cubicBezTo>
                  <a:cubicBezTo>
                    <a:pt x="5350" y="3727"/>
                    <a:pt x="5372" y="3698"/>
                    <a:pt x="5383" y="3630"/>
                  </a:cubicBezTo>
                  <a:lnTo>
                    <a:pt x="5448" y="3617"/>
                  </a:lnTo>
                  <a:cubicBezTo>
                    <a:pt x="5480" y="3611"/>
                    <a:pt x="5480" y="3614"/>
                    <a:pt x="5489" y="3529"/>
                  </a:cubicBezTo>
                  <a:cubicBezTo>
                    <a:pt x="5490" y="3500"/>
                    <a:pt x="5498" y="3488"/>
                    <a:pt x="5509" y="3488"/>
                  </a:cubicBezTo>
                  <a:cubicBezTo>
                    <a:pt x="5530" y="3488"/>
                    <a:pt x="5565" y="3528"/>
                    <a:pt x="5602" y="3567"/>
                  </a:cubicBezTo>
                  <a:cubicBezTo>
                    <a:pt x="5640" y="3607"/>
                    <a:pt x="5681" y="3647"/>
                    <a:pt x="5695" y="3647"/>
                  </a:cubicBezTo>
                  <a:cubicBezTo>
                    <a:pt x="5702" y="3647"/>
                    <a:pt x="5702" y="3638"/>
                    <a:pt x="5693" y="3614"/>
                  </a:cubicBezTo>
                  <a:cubicBezTo>
                    <a:pt x="5665" y="3542"/>
                    <a:pt x="5696" y="3451"/>
                    <a:pt x="5693" y="3370"/>
                  </a:cubicBezTo>
                  <a:cubicBezTo>
                    <a:pt x="5692" y="3342"/>
                    <a:pt x="5698" y="3331"/>
                    <a:pt x="5707" y="3331"/>
                  </a:cubicBezTo>
                  <a:cubicBezTo>
                    <a:pt x="5725" y="3331"/>
                    <a:pt x="5754" y="3375"/>
                    <a:pt x="5756" y="3429"/>
                  </a:cubicBezTo>
                  <a:cubicBezTo>
                    <a:pt x="5787" y="3495"/>
                    <a:pt x="5787" y="3501"/>
                    <a:pt x="5881" y="3539"/>
                  </a:cubicBezTo>
                  <a:cubicBezTo>
                    <a:pt x="5909" y="3520"/>
                    <a:pt x="5969" y="3489"/>
                    <a:pt x="5931" y="3423"/>
                  </a:cubicBezTo>
                  <a:cubicBezTo>
                    <a:pt x="5903" y="3366"/>
                    <a:pt x="6010" y="3297"/>
                    <a:pt x="6088" y="3297"/>
                  </a:cubicBezTo>
                  <a:cubicBezTo>
                    <a:pt x="6104" y="3297"/>
                    <a:pt x="6119" y="3300"/>
                    <a:pt x="6132" y="3307"/>
                  </a:cubicBezTo>
                  <a:lnTo>
                    <a:pt x="6185" y="3269"/>
                  </a:lnTo>
                  <a:cubicBezTo>
                    <a:pt x="6213" y="3247"/>
                    <a:pt x="6194" y="3169"/>
                    <a:pt x="6219" y="3150"/>
                  </a:cubicBezTo>
                  <a:cubicBezTo>
                    <a:pt x="6219" y="3150"/>
                    <a:pt x="6244" y="3131"/>
                    <a:pt x="6223" y="3053"/>
                  </a:cubicBezTo>
                  <a:cubicBezTo>
                    <a:pt x="6235" y="3044"/>
                    <a:pt x="6247" y="3035"/>
                    <a:pt x="6262" y="3035"/>
                  </a:cubicBezTo>
                  <a:cubicBezTo>
                    <a:pt x="6278" y="3035"/>
                    <a:pt x="6297" y="3045"/>
                    <a:pt x="6323" y="3075"/>
                  </a:cubicBezTo>
                  <a:cubicBezTo>
                    <a:pt x="6283" y="2999"/>
                    <a:pt x="6265" y="2965"/>
                    <a:pt x="6276" y="2965"/>
                  </a:cubicBezTo>
                  <a:cubicBezTo>
                    <a:pt x="6286" y="2965"/>
                    <a:pt x="6316" y="2989"/>
                    <a:pt x="6373" y="3031"/>
                  </a:cubicBezTo>
                  <a:cubicBezTo>
                    <a:pt x="6419" y="3087"/>
                    <a:pt x="6444" y="3116"/>
                    <a:pt x="6449" y="3116"/>
                  </a:cubicBezTo>
                  <a:cubicBezTo>
                    <a:pt x="6454" y="3116"/>
                    <a:pt x="6436" y="3081"/>
                    <a:pt x="6395" y="3009"/>
                  </a:cubicBezTo>
                  <a:cubicBezTo>
                    <a:pt x="6380" y="2963"/>
                    <a:pt x="6374" y="2944"/>
                    <a:pt x="6387" y="2944"/>
                  </a:cubicBezTo>
                  <a:cubicBezTo>
                    <a:pt x="6396" y="2944"/>
                    <a:pt x="6414" y="2953"/>
                    <a:pt x="6445" y="2968"/>
                  </a:cubicBezTo>
                  <a:cubicBezTo>
                    <a:pt x="6465" y="2991"/>
                    <a:pt x="6482" y="3001"/>
                    <a:pt x="6490" y="3001"/>
                  </a:cubicBezTo>
                  <a:cubicBezTo>
                    <a:pt x="6503" y="3001"/>
                    <a:pt x="6500" y="2980"/>
                    <a:pt x="6470" y="2947"/>
                  </a:cubicBezTo>
                  <a:cubicBezTo>
                    <a:pt x="6414" y="2849"/>
                    <a:pt x="6404" y="2762"/>
                    <a:pt x="6445" y="2762"/>
                  </a:cubicBezTo>
                  <a:cubicBezTo>
                    <a:pt x="6460" y="2762"/>
                    <a:pt x="6483" y="2775"/>
                    <a:pt x="6514" y="2805"/>
                  </a:cubicBezTo>
                  <a:cubicBezTo>
                    <a:pt x="6514" y="2805"/>
                    <a:pt x="6536" y="2784"/>
                    <a:pt x="6505" y="2705"/>
                  </a:cubicBezTo>
                  <a:cubicBezTo>
                    <a:pt x="6460" y="2638"/>
                    <a:pt x="6439" y="2606"/>
                    <a:pt x="6444" y="2606"/>
                  </a:cubicBezTo>
                  <a:lnTo>
                    <a:pt x="6444" y="2606"/>
                  </a:lnTo>
                  <a:cubicBezTo>
                    <a:pt x="6449" y="2606"/>
                    <a:pt x="6476" y="2632"/>
                    <a:pt x="6527" y="2683"/>
                  </a:cubicBezTo>
                  <a:cubicBezTo>
                    <a:pt x="6578" y="2716"/>
                    <a:pt x="6613" y="2733"/>
                    <a:pt x="6632" y="2733"/>
                  </a:cubicBezTo>
                  <a:cubicBezTo>
                    <a:pt x="6661" y="2733"/>
                    <a:pt x="6649" y="2693"/>
                    <a:pt x="6595" y="2614"/>
                  </a:cubicBezTo>
                  <a:cubicBezTo>
                    <a:pt x="6595" y="2614"/>
                    <a:pt x="6572" y="2563"/>
                    <a:pt x="6608" y="2563"/>
                  </a:cubicBezTo>
                  <a:cubicBezTo>
                    <a:pt x="6616" y="2563"/>
                    <a:pt x="6626" y="2565"/>
                    <a:pt x="6639" y="2570"/>
                  </a:cubicBezTo>
                  <a:cubicBezTo>
                    <a:pt x="6644" y="2571"/>
                    <a:pt x="6649" y="2571"/>
                    <a:pt x="6654" y="2571"/>
                  </a:cubicBezTo>
                  <a:cubicBezTo>
                    <a:pt x="6757" y="2571"/>
                    <a:pt x="6924" y="2482"/>
                    <a:pt x="6796" y="2407"/>
                  </a:cubicBezTo>
                  <a:lnTo>
                    <a:pt x="6840" y="2357"/>
                  </a:lnTo>
                  <a:cubicBezTo>
                    <a:pt x="6850" y="2358"/>
                    <a:pt x="6859" y="2358"/>
                    <a:pt x="6868" y="2358"/>
                  </a:cubicBezTo>
                  <a:cubicBezTo>
                    <a:pt x="6947" y="2358"/>
                    <a:pt x="6962" y="2331"/>
                    <a:pt x="6931" y="2263"/>
                  </a:cubicBezTo>
                  <a:lnTo>
                    <a:pt x="6896" y="2188"/>
                  </a:lnTo>
                  <a:lnTo>
                    <a:pt x="6896" y="2188"/>
                  </a:lnTo>
                  <a:cubicBezTo>
                    <a:pt x="6938" y="2226"/>
                    <a:pt x="6993" y="2251"/>
                    <a:pt x="7027" y="2251"/>
                  </a:cubicBezTo>
                  <a:cubicBezTo>
                    <a:pt x="7038" y="2251"/>
                    <a:pt x="7047" y="2248"/>
                    <a:pt x="7053" y="2241"/>
                  </a:cubicBezTo>
                  <a:cubicBezTo>
                    <a:pt x="7078" y="2216"/>
                    <a:pt x="7078" y="2216"/>
                    <a:pt x="7022" y="2166"/>
                  </a:cubicBezTo>
                  <a:cubicBezTo>
                    <a:pt x="6943" y="2138"/>
                    <a:pt x="6965" y="2116"/>
                    <a:pt x="6987" y="2091"/>
                  </a:cubicBezTo>
                  <a:cubicBezTo>
                    <a:pt x="6993" y="2085"/>
                    <a:pt x="7002" y="2082"/>
                    <a:pt x="7014" y="2082"/>
                  </a:cubicBezTo>
                  <a:cubicBezTo>
                    <a:pt x="7048" y="2082"/>
                    <a:pt x="7102" y="2107"/>
                    <a:pt x="7144" y="2144"/>
                  </a:cubicBezTo>
                  <a:lnTo>
                    <a:pt x="7169" y="2122"/>
                  </a:lnTo>
                  <a:cubicBezTo>
                    <a:pt x="7093" y="2053"/>
                    <a:pt x="7078" y="2019"/>
                    <a:pt x="7093" y="2019"/>
                  </a:cubicBezTo>
                  <a:cubicBezTo>
                    <a:pt x="7101" y="2019"/>
                    <a:pt x="7116" y="2027"/>
                    <a:pt x="7134" y="2044"/>
                  </a:cubicBezTo>
                  <a:cubicBezTo>
                    <a:pt x="7161" y="2053"/>
                    <a:pt x="7181" y="2057"/>
                    <a:pt x="7197" y="2057"/>
                  </a:cubicBezTo>
                  <a:cubicBezTo>
                    <a:pt x="7229" y="2057"/>
                    <a:pt x="7245" y="2042"/>
                    <a:pt x="7260" y="2025"/>
                  </a:cubicBezTo>
                  <a:cubicBezTo>
                    <a:pt x="7238" y="2003"/>
                    <a:pt x="7238" y="1995"/>
                    <a:pt x="7245" y="1995"/>
                  </a:cubicBezTo>
                  <a:cubicBezTo>
                    <a:pt x="7254" y="1995"/>
                    <a:pt x="7274" y="2011"/>
                    <a:pt x="7260" y="2025"/>
                  </a:cubicBezTo>
                  <a:lnTo>
                    <a:pt x="7316" y="2078"/>
                  </a:lnTo>
                  <a:cubicBezTo>
                    <a:pt x="7331" y="2084"/>
                    <a:pt x="7341" y="2086"/>
                    <a:pt x="7347" y="2086"/>
                  </a:cubicBezTo>
                  <a:cubicBezTo>
                    <a:pt x="7373" y="2086"/>
                    <a:pt x="7328" y="2043"/>
                    <a:pt x="7285" y="2000"/>
                  </a:cubicBezTo>
                  <a:lnTo>
                    <a:pt x="7332" y="1953"/>
                  </a:lnTo>
                  <a:cubicBezTo>
                    <a:pt x="7354" y="1931"/>
                    <a:pt x="7379" y="1906"/>
                    <a:pt x="7301" y="1878"/>
                  </a:cubicBezTo>
                  <a:cubicBezTo>
                    <a:pt x="7247" y="1825"/>
                    <a:pt x="7191" y="1768"/>
                    <a:pt x="7216" y="1746"/>
                  </a:cubicBezTo>
                  <a:lnTo>
                    <a:pt x="7216" y="1746"/>
                  </a:lnTo>
                  <a:cubicBezTo>
                    <a:pt x="7260" y="1790"/>
                    <a:pt x="7306" y="1834"/>
                    <a:pt x="7333" y="1834"/>
                  </a:cubicBezTo>
                  <a:cubicBezTo>
                    <a:pt x="7339" y="1834"/>
                    <a:pt x="7344" y="1832"/>
                    <a:pt x="7348" y="1828"/>
                  </a:cubicBezTo>
                  <a:cubicBezTo>
                    <a:pt x="7352" y="1824"/>
                    <a:pt x="7357" y="1822"/>
                    <a:pt x="7362" y="1822"/>
                  </a:cubicBezTo>
                  <a:cubicBezTo>
                    <a:pt x="7389" y="1822"/>
                    <a:pt x="7426" y="1859"/>
                    <a:pt x="7426" y="1859"/>
                  </a:cubicBezTo>
                  <a:cubicBezTo>
                    <a:pt x="7450" y="1897"/>
                    <a:pt x="7470" y="1912"/>
                    <a:pt x="7487" y="1912"/>
                  </a:cubicBezTo>
                  <a:cubicBezTo>
                    <a:pt x="7527" y="1912"/>
                    <a:pt x="7544" y="1824"/>
                    <a:pt x="7526" y="1768"/>
                  </a:cubicBezTo>
                  <a:cubicBezTo>
                    <a:pt x="7495" y="1677"/>
                    <a:pt x="7492" y="1630"/>
                    <a:pt x="7514" y="1630"/>
                  </a:cubicBezTo>
                  <a:cubicBezTo>
                    <a:pt x="7530" y="1630"/>
                    <a:pt x="7560" y="1654"/>
                    <a:pt x="7601" y="1702"/>
                  </a:cubicBezTo>
                  <a:cubicBezTo>
                    <a:pt x="7625" y="1729"/>
                    <a:pt x="7640" y="1740"/>
                    <a:pt x="7648" y="1740"/>
                  </a:cubicBezTo>
                  <a:cubicBezTo>
                    <a:pt x="7675" y="1740"/>
                    <a:pt x="7623" y="1612"/>
                    <a:pt x="7529" y="1458"/>
                  </a:cubicBezTo>
                  <a:lnTo>
                    <a:pt x="7413" y="1261"/>
                  </a:lnTo>
                  <a:lnTo>
                    <a:pt x="7558" y="1436"/>
                  </a:lnTo>
                  <a:cubicBezTo>
                    <a:pt x="7676" y="1548"/>
                    <a:pt x="7731" y="1603"/>
                    <a:pt x="7754" y="1603"/>
                  </a:cubicBezTo>
                  <a:cubicBezTo>
                    <a:pt x="7776" y="1603"/>
                    <a:pt x="7772" y="1558"/>
                    <a:pt x="7768" y="1470"/>
                  </a:cubicBezTo>
                  <a:cubicBezTo>
                    <a:pt x="7775" y="1414"/>
                    <a:pt x="7778" y="1388"/>
                    <a:pt x="7787" y="1388"/>
                  </a:cubicBezTo>
                  <a:cubicBezTo>
                    <a:pt x="7794" y="1388"/>
                    <a:pt x="7805" y="1403"/>
                    <a:pt x="7824" y="1430"/>
                  </a:cubicBezTo>
                  <a:cubicBezTo>
                    <a:pt x="7844" y="1456"/>
                    <a:pt x="7860" y="1468"/>
                    <a:pt x="7878" y="1468"/>
                  </a:cubicBezTo>
                  <a:cubicBezTo>
                    <a:pt x="7903" y="1468"/>
                    <a:pt x="7932" y="1447"/>
                    <a:pt x="7981" y="1414"/>
                  </a:cubicBezTo>
                  <a:cubicBezTo>
                    <a:pt x="8071" y="1364"/>
                    <a:pt x="8100" y="1348"/>
                    <a:pt x="8062" y="1282"/>
                  </a:cubicBezTo>
                  <a:lnTo>
                    <a:pt x="8125" y="1248"/>
                  </a:lnTo>
                  <a:cubicBezTo>
                    <a:pt x="8157" y="1284"/>
                    <a:pt x="8181" y="1299"/>
                    <a:pt x="8197" y="1299"/>
                  </a:cubicBezTo>
                  <a:cubicBezTo>
                    <a:pt x="8230" y="1299"/>
                    <a:pt x="8219" y="1226"/>
                    <a:pt x="8150" y="1145"/>
                  </a:cubicBezTo>
                  <a:cubicBezTo>
                    <a:pt x="8172" y="1132"/>
                    <a:pt x="8194" y="1120"/>
                    <a:pt x="8216" y="1110"/>
                  </a:cubicBezTo>
                  <a:lnTo>
                    <a:pt x="8250" y="1179"/>
                  </a:lnTo>
                  <a:cubicBezTo>
                    <a:pt x="8262" y="1206"/>
                    <a:pt x="8279" y="1218"/>
                    <a:pt x="8310" y="1218"/>
                  </a:cubicBezTo>
                  <a:cubicBezTo>
                    <a:pt x="8360" y="1218"/>
                    <a:pt x="8445" y="1186"/>
                    <a:pt x="8601" y="1126"/>
                  </a:cubicBezTo>
                  <a:cubicBezTo>
                    <a:pt x="8902" y="1060"/>
                    <a:pt x="8936" y="1057"/>
                    <a:pt x="8911" y="906"/>
                  </a:cubicBezTo>
                  <a:cubicBezTo>
                    <a:pt x="8916" y="824"/>
                    <a:pt x="8929" y="782"/>
                    <a:pt x="8944" y="782"/>
                  </a:cubicBezTo>
                  <a:cubicBezTo>
                    <a:pt x="8957" y="782"/>
                    <a:pt x="8971" y="818"/>
                    <a:pt x="8980" y="891"/>
                  </a:cubicBezTo>
                  <a:cubicBezTo>
                    <a:pt x="8989" y="946"/>
                    <a:pt x="9013" y="998"/>
                    <a:pt x="9024" y="998"/>
                  </a:cubicBezTo>
                  <a:cubicBezTo>
                    <a:pt x="9028" y="998"/>
                    <a:pt x="9030" y="988"/>
                    <a:pt x="9027" y="966"/>
                  </a:cubicBezTo>
                  <a:cubicBezTo>
                    <a:pt x="9074" y="966"/>
                    <a:pt x="9118" y="994"/>
                    <a:pt x="9137" y="1035"/>
                  </a:cubicBezTo>
                  <a:cubicBezTo>
                    <a:pt x="9185" y="1096"/>
                    <a:pt x="9217" y="1118"/>
                    <a:pt x="9238" y="1118"/>
                  </a:cubicBezTo>
                  <a:cubicBezTo>
                    <a:pt x="9267" y="1118"/>
                    <a:pt x="9275" y="1073"/>
                    <a:pt x="9275" y="1029"/>
                  </a:cubicBezTo>
                  <a:cubicBezTo>
                    <a:pt x="9256" y="965"/>
                    <a:pt x="9253" y="942"/>
                    <a:pt x="9258" y="942"/>
                  </a:cubicBezTo>
                  <a:lnTo>
                    <a:pt x="9258" y="942"/>
                  </a:lnTo>
                  <a:cubicBezTo>
                    <a:pt x="9264" y="942"/>
                    <a:pt x="9286" y="984"/>
                    <a:pt x="9306" y="1025"/>
                  </a:cubicBezTo>
                  <a:cubicBezTo>
                    <a:pt x="9333" y="1078"/>
                    <a:pt x="9357" y="1131"/>
                    <a:pt x="9369" y="1131"/>
                  </a:cubicBezTo>
                  <a:cubicBezTo>
                    <a:pt x="9374" y="1131"/>
                    <a:pt x="9376" y="1121"/>
                    <a:pt x="9375" y="1098"/>
                  </a:cubicBezTo>
                  <a:cubicBezTo>
                    <a:pt x="9392" y="1052"/>
                    <a:pt x="9460" y="1017"/>
                    <a:pt x="9518" y="1017"/>
                  </a:cubicBezTo>
                  <a:cubicBezTo>
                    <a:pt x="9569" y="1017"/>
                    <a:pt x="9611" y="1043"/>
                    <a:pt x="9607" y="1113"/>
                  </a:cubicBezTo>
                  <a:cubicBezTo>
                    <a:pt x="9607" y="1113"/>
                    <a:pt x="9638" y="1116"/>
                    <a:pt x="9673" y="1120"/>
                  </a:cubicBezTo>
                  <a:cubicBezTo>
                    <a:pt x="9678" y="1062"/>
                    <a:pt x="9718" y="1052"/>
                    <a:pt x="9767" y="1052"/>
                  </a:cubicBezTo>
                  <a:cubicBezTo>
                    <a:pt x="9782" y="1052"/>
                    <a:pt x="9798" y="1053"/>
                    <a:pt x="9814" y="1054"/>
                  </a:cubicBezTo>
                  <a:cubicBezTo>
                    <a:pt x="9880" y="1063"/>
                    <a:pt x="9914" y="1076"/>
                    <a:pt x="9898" y="1151"/>
                  </a:cubicBezTo>
                  <a:cubicBezTo>
                    <a:pt x="9875" y="1187"/>
                    <a:pt x="9873" y="1205"/>
                    <a:pt x="9889" y="1205"/>
                  </a:cubicBezTo>
                  <a:cubicBezTo>
                    <a:pt x="9903" y="1205"/>
                    <a:pt x="9929" y="1192"/>
                    <a:pt x="9964" y="1167"/>
                  </a:cubicBezTo>
                  <a:cubicBezTo>
                    <a:pt x="9965" y="1167"/>
                    <a:pt x="9966" y="1167"/>
                    <a:pt x="9966" y="1167"/>
                  </a:cubicBezTo>
                  <a:cubicBezTo>
                    <a:pt x="9995" y="1167"/>
                    <a:pt x="10058" y="1041"/>
                    <a:pt x="10092" y="1041"/>
                  </a:cubicBezTo>
                  <a:cubicBezTo>
                    <a:pt x="10094" y="1041"/>
                    <a:pt x="10095" y="1041"/>
                    <a:pt x="10096" y="1041"/>
                  </a:cubicBezTo>
                  <a:cubicBezTo>
                    <a:pt x="10114" y="969"/>
                    <a:pt x="10163" y="909"/>
                    <a:pt x="10200" y="909"/>
                  </a:cubicBezTo>
                  <a:cubicBezTo>
                    <a:pt x="10202" y="909"/>
                    <a:pt x="10204" y="909"/>
                    <a:pt x="10206" y="910"/>
                  </a:cubicBezTo>
                  <a:lnTo>
                    <a:pt x="10184" y="985"/>
                  </a:lnTo>
                  <a:lnTo>
                    <a:pt x="10143" y="1132"/>
                  </a:lnTo>
                  <a:cubicBezTo>
                    <a:pt x="10153" y="1134"/>
                    <a:pt x="10163" y="1136"/>
                    <a:pt x="10173" y="1136"/>
                  </a:cubicBezTo>
                  <a:cubicBezTo>
                    <a:pt x="10195" y="1136"/>
                    <a:pt x="10216" y="1125"/>
                    <a:pt x="10231" y="1076"/>
                  </a:cubicBezTo>
                  <a:cubicBezTo>
                    <a:pt x="10240" y="1157"/>
                    <a:pt x="10271" y="1173"/>
                    <a:pt x="10334" y="1198"/>
                  </a:cubicBezTo>
                  <a:cubicBezTo>
                    <a:pt x="10370" y="1212"/>
                    <a:pt x="10406" y="1228"/>
                    <a:pt x="10442" y="1228"/>
                  </a:cubicBezTo>
                  <a:cubicBezTo>
                    <a:pt x="10468" y="1228"/>
                    <a:pt x="10495" y="1219"/>
                    <a:pt x="10522" y="1195"/>
                  </a:cubicBezTo>
                  <a:lnTo>
                    <a:pt x="10522" y="1195"/>
                  </a:lnTo>
                  <a:cubicBezTo>
                    <a:pt x="10504" y="1296"/>
                    <a:pt x="10577" y="1377"/>
                    <a:pt x="10659" y="1377"/>
                  </a:cubicBezTo>
                  <a:cubicBezTo>
                    <a:pt x="10694" y="1377"/>
                    <a:pt x="10731" y="1363"/>
                    <a:pt x="10763" y="1329"/>
                  </a:cubicBezTo>
                  <a:cubicBezTo>
                    <a:pt x="10780" y="1302"/>
                    <a:pt x="10795" y="1290"/>
                    <a:pt x="10806" y="1290"/>
                  </a:cubicBezTo>
                  <a:cubicBezTo>
                    <a:pt x="10823" y="1290"/>
                    <a:pt x="10830" y="1316"/>
                    <a:pt x="10823" y="1364"/>
                  </a:cubicBezTo>
                  <a:cubicBezTo>
                    <a:pt x="10818" y="1411"/>
                    <a:pt x="10814" y="1431"/>
                    <a:pt x="10826" y="1431"/>
                  </a:cubicBezTo>
                  <a:cubicBezTo>
                    <a:pt x="10835" y="1431"/>
                    <a:pt x="10852" y="1420"/>
                    <a:pt x="10883" y="1402"/>
                  </a:cubicBezTo>
                  <a:cubicBezTo>
                    <a:pt x="10896" y="1393"/>
                    <a:pt x="10907" y="1390"/>
                    <a:pt x="10915" y="1390"/>
                  </a:cubicBezTo>
                  <a:cubicBezTo>
                    <a:pt x="10949" y="1390"/>
                    <a:pt x="10935" y="1458"/>
                    <a:pt x="10920" y="1524"/>
                  </a:cubicBezTo>
                  <a:cubicBezTo>
                    <a:pt x="10876" y="1625"/>
                    <a:pt x="10874" y="1665"/>
                    <a:pt x="10902" y="1665"/>
                  </a:cubicBezTo>
                  <a:cubicBezTo>
                    <a:pt x="10913" y="1665"/>
                    <a:pt x="10930" y="1658"/>
                    <a:pt x="10951" y="1646"/>
                  </a:cubicBezTo>
                  <a:cubicBezTo>
                    <a:pt x="10967" y="1642"/>
                    <a:pt x="10983" y="1640"/>
                    <a:pt x="10999" y="1640"/>
                  </a:cubicBezTo>
                  <a:cubicBezTo>
                    <a:pt x="11047" y="1640"/>
                    <a:pt x="11095" y="1658"/>
                    <a:pt x="11130" y="1693"/>
                  </a:cubicBezTo>
                  <a:cubicBezTo>
                    <a:pt x="11227" y="1680"/>
                    <a:pt x="11252" y="1706"/>
                    <a:pt x="11277" y="1624"/>
                  </a:cubicBezTo>
                  <a:cubicBezTo>
                    <a:pt x="11315" y="1586"/>
                    <a:pt x="11359" y="1555"/>
                    <a:pt x="11406" y="1533"/>
                  </a:cubicBezTo>
                  <a:cubicBezTo>
                    <a:pt x="11411" y="1533"/>
                    <a:pt x="11416" y="1533"/>
                    <a:pt x="11421" y="1533"/>
                  </a:cubicBezTo>
                  <a:cubicBezTo>
                    <a:pt x="11488" y="1533"/>
                    <a:pt x="11471" y="1565"/>
                    <a:pt x="11448" y="1565"/>
                  </a:cubicBezTo>
                  <a:cubicBezTo>
                    <a:pt x="11442" y="1565"/>
                    <a:pt x="11436" y="1563"/>
                    <a:pt x="11431" y="1558"/>
                  </a:cubicBezTo>
                  <a:cubicBezTo>
                    <a:pt x="11328" y="1568"/>
                    <a:pt x="11356" y="1593"/>
                    <a:pt x="11328" y="1671"/>
                  </a:cubicBezTo>
                  <a:cubicBezTo>
                    <a:pt x="11312" y="1724"/>
                    <a:pt x="11331" y="1787"/>
                    <a:pt x="11375" y="1821"/>
                  </a:cubicBezTo>
                  <a:cubicBezTo>
                    <a:pt x="11403" y="1843"/>
                    <a:pt x="11447" y="1894"/>
                    <a:pt x="11469" y="1919"/>
                  </a:cubicBezTo>
                  <a:cubicBezTo>
                    <a:pt x="11477" y="2003"/>
                    <a:pt x="11490" y="2041"/>
                    <a:pt x="11514" y="2041"/>
                  </a:cubicBezTo>
                  <a:cubicBezTo>
                    <a:pt x="11526" y="2041"/>
                    <a:pt x="11541" y="2032"/>
                    <a:pt x="11559" y="2016"/>
                  </a:cubicBezTo>
                  <a:lnTo>
                    <a:pt x="11616" y="1962"/>
                  </a:lnTo>
                  <a:lnTo>
                    <a:pt x="11616" y="1962"/>
                  </a:lnTo>
                  <a:cubicBezTo>
                    <a:pt x="11541" y="2076"/>
                    <a:pt x="11715" y="2301"/>
                    <a:pt x="11852" y="2301"/>
                  </a:cubicBezTo>
                  <a:cubicBezTo>
                    <a:pt x="11869" y="2301"/>
                    <a:pt x="11885" y="2298"/>
                    <a:pt x="11900" y="2291"/>
                  </a:cubicBezTo>
                  <a:lnTo>
                    <a:pt x="11900" y="2291"/>
                  </a:lnTo>
                  <a:cubicBezTo>
                    <a:pt x="11885" y="2304"/>
                    <a:pt x="11865" y="2321"/>
                    <a:pt x="11845" y="2339"/>
                  </a:cubicBezTo>
                  <a:cubicBezTo>
                    <a:pt x="11788" y="2389"/>
                    <a:pt x="11810" y="2414"/>
                    <a:pt x="11854" y="2464"/>
                  </a:cubicBezTo>
                  <a:cubicBezTo>
                    <a:pt x="11876" y="2486"/>
                    <a:pt x="12017" y="2536"/>
                    <a:pt x="12083" y="2608"/>
                  </a:cubicBezTo>
                  <a:cubicBezTo>
                    <a:pt x="12149" y="2682"/>
                    <a:pt x="12203" y="2739"/>
                    <a:pt x="12250" y="2739"/>
                  </a:cubicBezTo>
                  <a:cubicBezTo>
                    <a:pt x="12265" y="2739"/>
                    <a:pt x="12279" y="2734"/>
                    <a:pt x="12293" y="2721"/>
                  </a:cubicBezTo>
                  <a:lnTo>
                    <a:pt x="12293" y="2721"/>
                  </a:lnTo>
                  <a:cubicBezTo>
                    <a:pt x="12315" y="2746"/>
                    <a:pt x="12315" y="2746"/>
                    <a:pt x="12258" y="2799"/>
                  </a:cubicBezTo>
                  <a:cubicBezTo>
                    <a:pt x="12183" y="2827"/>
                    <a:pt x="12205" y="2852"/>
                    <a:pt x="12227" y="2878"/>
                  </a:cubicBezTo>
                  <a:cubicBezTo>
                    <a:pt x="12230" y="2881"/>
                    <a:pt x="12235" y="2883"/>
                    <a:pt x="12240" y="2883"/>
                  </a:cubicBezTo>
                  <a:cubicBezTo>
                    <a:pt x="12267" y="2883"/>
                    <a:pt x="12314" y="2837"/>
                    <a:pt x="12359" y="2790"/>
                  </a:cubicBezTo>
                  <a:cubicBezTo>
                    <a:pt x="12377" y="2771"/>
                    <a:pt x="12392" y="2762"/>
                    <a:pt x="12403" y="2762"/>
                  </a:cubicBezTo>
                  <a:cubicBezTo>
                    <a:pt x="12424" y="2762"/>
                    <a:pt x="12432" y="2793"/>
                    <a:pt x="12427" y="2856"/>
                  </a:cubicBezTo>
                  <a:cubicBezTo>
                    <a:pt x="12422" y="2942"/>
                    <a:pt x="12494" y="3029"/>
                    <a:pt x="12580" y="3029"/>
                  </a:cubicBezTo>
                  <a:cubicBezTo>
                    <a:pt x="12591" y="3029"/>
                    <a:pt x="12601" y="3028"/>
                    <a:pt x="12612" y="3025"/>
                  </a:cubicBezTo>
                  <a:cubicBezTo>
                    <a:pt x="12637" y="3044"/>
                    <a:pt x="12663" y="3066"/>
                    <a:pt x="12616" y="3125"/>
                  </a:cubicBezTo>
                  <a:cubicBezTo>
                    <a:pt x="12597" y="3183"/>
                    <a:pt x="12597" y="3254"/>
                    <a:pt x="12655" y="3254"/>
                  </a:cubicBezTo>
                  <a:cubicBezTo>
                    <a:pt x="12675" y="3254"/>
                    <a:pt x="12704" y="3245"/>
                    <a:pt x="12741" y="3222"/>
                  </a:cubicBezTo>
                  <a:lnTo>
                    <a:pt x="12741" y="3222"/>
                  </a:lnTo>
                  <a:cubicBezTo>
                    <a:pt x="12766" y="3241"/>
                    <a:pt x="12766" y="3241"/>
                    <a:pt x="12722" y="3307"/>
                  </a:cubicBezTo>
                  <a:cubicBezTo>
                    <a:pt x="12712" y="3357"/>
                    <a:pt x="12693" y="3400"/>
                    <a:pt x="12706" y="3400"/>
                  </a:cubicBezTo>
                  <a:cubicBezTo>
                    <a:pt x="12714" y="3400"/>
                    <a:pt x="12735" y="3383"/>
                    <a:pt x="12778" y="3341"/>
                  </a:cubicBezTo>
                  <a:cubicBezTo>
                    <a:pt x="12798" y="3335"/>
                    <a:pt x="12818" y="3332"/>
                    <a:pt x="12836" y="3332"/>
                  </a:cubicBezTo>
                  <a:cubicBezTo>
                    <a:pt x="12905" y="3332"/>
                    <a:pt x="12958" y="3378"/>
                    <a:pt x="12973" y="3460"/>
                  </a:cubicBezTo>
                  <a:cubicBezTo>
                    <a:pt x="12985" y="3467"/>
                    <a:pt x="12998" y="3474"/>
                    <a:pt x="13011" y="3474"/>
                  </a:cubicBezTo>
                  <a:cubicBezTo>
                    <a:pt x="13028" y="3474"/>
                    <a:pt x="13046" y="3462"/>
                    <a:pt x="13064" y="3423"/>
                  </a:cubicBezTo>
                  <a:lnTo>
                    <a:pt x="13098" y="3354"/>
                  </a:lnTo>
                  <a:lnTo>
                    <a:pt x="13098" y="3354"/>
                  </a:lnTo>
                  <a:cubicBezTo>
                    <a:pt x="13078" y="3433"/>
                    <a:pt x="13070" y="3470"/>
                    <a:pt x="13079" y="3470"/>
                  </a:cubicBezTo>
                  <a:cubicBezTo>
                    <a:pt x="13088" y="3470"/>
                    <a:pt x="13111" y="3439"/>
                    <a:pt x="13155" y="3379"/>
                  </a:cubicBezTo>
                  <a:cubicBezTo>
                    <a:pt x="13169" y="3346"/>
                    <a:pt x="13183" y="3330"/>
                    <a:pt x="13190" y="3330"/>
                  </a:cubicBezTo>
                  <a:cubicBezTo>
                    <a:pt x="13199" y="3330"/>
                    <a:pt x="13200" y="3351"/>
                    <a:pt x="13183" y="3388"/>
                  </a:cubicBezTo>
                  <a:cubicBezTo>
                    <a:pt x="13183" y="3470"/>
                    <a:pt x="13211" y="3482"/>
                    <a:pt x="13211" y="3482"/>
                  </a:cubicBezTo>
                  <a:cubicBezTo>
                    <a:pt x="13242" y="3498"/>
                    <a:pt x="13411" y="3492"/>
                    <a:pt x="13562" y="3517"/>
                  </a:cubicBezTo>
                  <a:cubicBezTo>
                    <a:pt x="13658" y="3545"/>
                    <a:pt x="13732" y="3560"/>
                    <a:pt x="13786" y="3560"/>
                  </a:cubicBezTo>
                  <a:cubicBezTo>
                    <a:pt x="13799" y="3560"/>
                    <a:pt x="13811" y="3559"/>
                    <a:pt x="13822" y="3558"/>
                  </a:cubicBezTo>
                  <a:cubicBezTo>
                    <a:pt x="13875" y="3554"/>
                    <a:pt x="13900" y="3536"/>
                    <a:pt x="13904" y="3498"/>
                  </a:cubicBezTo>
                  <a:cubicBezTo>
                    <a:pt x="13922" y="3463"/>
                    <a:pt x="13931" y="3445"/>
                    <a:pt x="13938" y="3445"/>
                  </a:cubicBezTo>
                  <a:cubicBezTo>
                    <a:pt x="13945" y="3445"/>
                    <a:pt x="13950" y="3464"/>
                    <a:pt x="13963" y="3504"/>
                  </a:cubicBezTo>
                  <a:cubicBezTo>
                    <a:pt x="13988" y="3583"/>
                    <a:pt x="14023" y="3586"/>
                    <a:pt x="14054" y="3589"/>
                  </a:cubicBezTo>
                  <a:cubicBezTo>
                    <a:pt x="14085" y="3592"/>
                    <a:pt x="14117" y="3595"/>
                    <a:pt x="14113" y="3670"/>
                  </a:cubicBezTo>
                  <a:cubicBezTo>
                    <a:pt x="14148" y="3595"/>
                    <a:pt x="14145" y="3592"/>
                    <a:pt x="14179" y="3592"/>
                  </a:cubicBezTo>
                  <a:cubicBezTo>
                    <a:pt x="14179" y="3629"/>
                    <a:pt x="14187" y="3648"/>
                    <a:pt x="14199" y="3648"/>
                  </a:cubicBezTo>
                  <a:cubicBezTo>
                    <a:pt x="14210" y="3648"/>
                    <a:pt x="14226" y="3629"/>
                    <a:pt x="14242" y="3589"/>
                  </a:cubicBezTo>
                  <a:cubicBezTo>
                    <a:pt x="14253" y="3512"/>
                    <a:pt x="14258" y="3473"/>
                    <a:pt x="14262" y="3473"/>
                  </a:cubicBezTo>
                  <a:cubicBezTo>
                    <a:pt x="14266" y="3473"/>
                    <a:pt x="14269" y="3511"/>
                    <a:pt x="14273" y="3586"/>
                  </a:cubicBezTo>
                  <a:cubicBezTo>
                    <a:pt x="14275" y="3640"/>
                    <a:pt x="14326" y="3690"/>
                    <a:pt x="14343" y="3690"/>
                  </a:cubicBezTo>
                  <a:cubicBezTo>
                    <a:pt x="14351" y="3690"/>
                    <a:pt x="14351" y="3681"/>
                    <a:pt x="14339" y="3658"/>
                  </a:cubicBezTo>
                  <a:cubicBezTo>
                    <a:pt x="14336" y="3583"/>
                    <a:pt x="14399" y="3580"/>
                    <a:pt x="14421" y="3501"/>
                  </a:cubicBezTo>
                  <a:cubicBezTo>
                    <a:pt x="14423" y="3501"/>
                    <a:pt x="14425" y="3501"/>
                    <a:pt x="14427" y="3501"/>
                  </a:cubicBezTo>
                  <a:cubicBezTo>
                    <a:pt x="14456" y="3501"/>
                    <a:pt x="14481" y="3504"/>
                    <a:pt x="14493" y="3576"/>
                  </a:cubicBezTo>
                  <a:cubicBezTo>
                    <a:pt x="14502" y="3594"/>
                    <a:pt x="14517" y="3601"/>
                    <a:pt x="14535" y="3601"/>
                  </a:cubicBezTo>
                  <a:cubicBezTo>
                    <a:pt x="14593" y="3601"/>
                    <a:pt x="14680" y="3521"/>
                    <a:pt x="14687" y="3460"/>
                  </a:cubicBezTo>
                  <a:cubicBezTo>
                    <a:pt x="14679" y="3421"/>
                    <a:pt x="14683" y="3401"/>
                    <a:pt x="14691" y="3401"/>
                  </a:cubicBezTo>
                  <a:cubicBezTo>
                    <a:pt x="14698" y="3401"/>
                    <a:pt x="14709" y="3418"/>
                    <a:pt x="14718" y="3454"/>
                  </a:cubicBezTo>
                  <a:cubicBezTo>
                    <a:pt x="14732" y="3506"/>
                    <a:pt x="14750" y="3517"/>
                    <a:pt x="14771" y="3517"/>
                  </a:cubicBezTo>
                  <a:cubicBezTo>
                    <a:pt x="14779" y="3517"/>
                    <a:pt x="14788" y="3516"/>
                    <a:pt x="14797" y="3514"/>
                  </a:cubicBezTo>
                  <a:cubicBezTo>
                    <a:pt x="14800" y="3490"/>
                    <a:pt x="14804" y="3480"/>
                    <a:pt x="14808" y="3480"/>
                  </a:cubicBezTo>
                  <a:cubicBezTo>
                    <a:pt x="14819" y="3480"/>
                    <a:pt x="14835" y="3531"/>
                    <a:pt x="14850" y="3583"/>
                  </a:cubicBezTo>
                  <a:cubicBezTo>
                    <a:pt x="14842" y="3634"/>
                    <a:pt x="14854" y="3650"/>
                    <a:pt x="14880" y="3650"/>
                  </a:cubicBezTo>
                  <a:cubicBezTo>
                    <a:pt x="14894" y="3650"/>
                    <a:pt x="14913" y="3646"/>
                    <a:pt x="14935" y="3639"/>
                  </a:cubicBezTo>
                  <a:cubicBezTo>
                    <a:pt x="14944" y="3554"/>
                    <a:pt x="15063" y="3507"/>
                    <a:pt x="15154" y="3473"/>
                  </a:cubicBezTo>
                  <a:cubicBezTo>
                    <a:pt x="15301" y="3410"/>
                    <a:pt x="15292" y="3316"/>
                    <a:pt x="15267" y="3160"/>
                  </a:cubicBezTo>
                  <a:lnTo>
                    <a:pt x="15213" y="3015"/>
                  </a:lnTo>
                  <a:lnTo>
                    <a:pt x="15292" y="3144"/>
                  </a:lnTo>
                  <a:cubicBezTo>
                    <a:pt x="15336" y="3210"/>
                    <a:pt x="15386" y="3269"/>
                    <a:pt x="15439" y="3326"/>
                  </a:cubicBezTo>
                  <a:cubicBezTo>
                    <a:pt x="15467" y="3310"/>
                    <a:pt x="15427" y="3244"/>
                    <a:pt x="15386" y="3182"/>
                  </a:cubicBezTo>
                  <a:cubicBezTo>
                    <a:pt x="15358" y="3136"/>
                    <a:pt x="15361" y="3118"/>
                    <a:pt x="15395" y="3118"/>
                  </a:cubicBezTo>
                  <a:cubicBezTo>
                    <a:pt x="15411" y="3118"/>
                    <a:pt x="15433" y="3121"/>
                    <a:pt x="15461" y="3128"/>
                  </a:cubicBezTo>
                  <a:cubicBezTo>
                    <a:pt x="15487" y="3136"/>
                    <a:pt x="15508" y="3140"/>
                    <a:pt x="15524" y="3140"/>
                  </a:cubicBezTo>
                  <a:cubicBezTo>
                    <a:pt x="15567" y="3140"/>
                    <a:pt x="15577" y="3113"/>
                    <a:pt x="15561" y="3056"/>
                  </a:cubicBezTo>
                  <a:cubicBezTo>
                    <a:pt x="15575" y="3046"/>
                    <a:pt x="15588" y="3037"/>
                    <a:pt x="15609" y="3037"/>
                  </a:cubicBezTo>
                  <a:cubicBezTo>
                    <a:pt x="15627" y="3037"/>
                    <a:pt x="15650" y="3044"/>
                    <a:pt x="15684" y="3062"/>
                  </a:cubicBezTo>
                  <a:cubicBezTo>
                    <a:pt x="15712" y="3044"/>
                    <a:pt x="15712" y="3044"/>
                    <a:pt x="15662" y="2984"/>
                  </a:cubicBezTo>
                  <a:cubicBezTo>
                    <a:pt x="15629" y="2945"/>
                    <a:pt x="15628" y="2924"/>
                    <a:pt x="15651" y="2924"/>
                  </a:cubicBezTo>
                  <a:cubicBezTo>
                    <a:pt x="15664" y="2924"/>
                    <a:pt x="15683" y="2930"/>
                    <a:pt x="15709" y="2943"/>
                  </a:cubicBezTo>
                  <a:cubicBezTo>
                    <a:pt x="15753" y="2978"/>
                    <a:pt x="15791" y="2991"/>
                    <a:pt x="15820" y="2991"/>
                  </a:cubicBezTo>
                  <a:cubicBezTo>
                    <a:pt x="15869" y="2991"/>
                    <a:pt x="15888" y="2951"/>
                    <a:pt x="15856" y="2915"/>
                  </a:cubicBezTo>
                  <a:cubicBezTo>
                    <a:pt x="15803" y="2859"/>
                    <a:pt x="15828" y="2837"/>
                    <a:pt x="15850" y="2818"/>
                  </a:cubicBezTo>
                  <a:cubicBezTo>
                    <a:pt x="15875" y="2796"/>
                    <a:pt x="15900" y="2777"/>
                    <a:pt x="15868" y="2699"/>
                  </a:cubicBezTo>
                  <a:lnTo>
                    <a:pt x="15912" y="2655"/>
                  </a:lnTo>
                  <a:cubicBezTo>
                    <a:pt x="15915" y="2652"/>
                    <a:pt x="15918" y="2650"/>
                    <a:pt x="15922" y="2650"/>
                  </a:cubicBezTo>
                  <a:cubicBezTo>
                    <a:pt x="15942" y="2650"/>
                    <a:pt x="15963" y="2711"/>
                    <a:pt x="15944" y="2730"/>
                  </a:cubicBezTo>
                  <a:lnTo>
                    <a:pt x="16019" y="2762"/>
                  </a:lnTo>
                  <a:cubicBezTo>
                    <a:pt x="16066" y="2715"/>
                    <a:pt x="16088" y="2693"/>
                    <a:pt x="16056" y="2617"/>
                  </a:cubicBezTo>
                  <a:cubicBezTo>
                    <a:pt x="16010" y="2550"/>
                    <a:pt x="15988" y="2518"/>
                    <a:pt x="15994" y="2518"/>
                  </a:cubicBezTo>
                  <a:lnTo>
                    <a:pt x="15994" y="2518"/>
                  </a:lnTo>
                  <a:cubicBezTo>
                    <a:pt x="15999" y="2518"/>
                    <a:pt x="16026" y="2543"/>
                    <a:pt x="16078" y="2592"/>
                  </a:cubicBezTo>
                  <a:cubicBezTo>
                    <a:pt x="16110" y="2622"/>
                    <a:pt x="16149" y="2645"/>
                    <a:pt x="16171" y="2645"/>
                  </a:cubicBezTo>
                  <a:cubicBezTo>
                    <a:pt x="16187" y="2645"/>
                    <a:pt x="16194" y="2631"/>
                    <a:pt x="16179" y="2599"/>
                  </a:cubicBezTo>
                  <a:cubicBezTo>
                    <a:pt x="16132" y="2533"/>
                    <a:pt x="16132" y="2509"/>
                    <a:pt x="16151" y="2509"/>
                  </a:cubicBezTo>
                  <a:cubicBezTo>
                    <a:pt x="16167" y="2509"/>
                    <a:pt x="16199" y="2528"/>
                    <a:pt x="16226" y="2552"/>
                  </a:cubicBezTo>
                  <a:cubicBezTo>
                    <a:pt x="16265" y="2609"/>
                    <a:pt x="16286" y="2640"/>
                    <a:pt x="16296" y="2640"/>
                  </a:cubicBezTo>
                  <a:cubicBezTo>
                    <a:pt x="16309" y="2640"/>
                    <a:pt x="16304" y="2591"/>
                    <a:pt x="16291" y="2480"/>
                  </a:cubicBezTo>
                  <a:cubicBezTo>
                    <a:pt x="16335" y="2433"/>
                    <a:pt x="16370" y="2285"/>
                    <a:pt x="16439" y="2213"/>
                  </a:cubicBezTo>
                  <a:cubicBezTo>
                    <a:pt x="16511" y="2136"/>
                    <a:pt x="16554" y="2088"/>
                    <a:pt x="16608" y="2088"/>
                  </a:cubicBezTo>
                  <a:cubicBezTo>
                    <a:pt x="16622" y="2088"/>
                    <a:pt x="16636" y="2091"/>
                    <a:pt x="16652" y="2097"/>
                  </a:cubicBezTo>
                  <a:cubicBezTo>
                    <a:pt x="16668" y="2112"/>
                    <a:pt x="16681" y="2124"/>
                    <a:pt x="16694" y="2133"/>
                  </a:cubicBezTo>
                  <a:lnTo>
                    <a:pt x="16694" y="2133"/>
                  </a:lnTo>
                  <a:cubicBezTo>
                    <a:pt x="16601" y="2042"/>
                    <a:pt x="16624" y="2016"/>
                    <a:pt x="16693" y="1947"/>
                  </a:cubicBezTo>
                  <a:cubicBezTo>
                    <a:pt x="16818" y="1931"/>
                    <a:pt x="16809" y="1828"/>
                    <a:pt x="16783" y="1753"/>
                  </a:cubicBezTo>
                  <a:lnTo>
                    <a:pt x="16783" y="1753"/>
                  </a:lnTo>
                  <a:cubicBezTo>
                    <a:pt x="16765" y="1765"/>
                    <a:pt x="16749" y="1781"/>
                    <a:pt x="16733" y="1800"/>
                  </a:cubicBezTo>
                  <a:cubicBezTo>
                    <a:pt x="16640" y="1704"/>
                    <a:pt x="16645" y="1672"/>
                    <a:pt x="16719" y="1672"/>
                  </a:cubicBezTo>
                  <a:cubicBezTo>
                    <a:pt x="16730" y="1672"/>
                    <a:pt x="16742" y="1673"/>
                    <a:pt x="16755" y="1674"/>
                  </a:cubicBezTo>
                  <a:cubicBezTo>
                    <a:pt x="16760" y="1670"/>
                    <a:pt x="16765" y="1668"/>
                    <a:pt x="16771" y="1668"/>
                  </a:cubicBezTo>
                  <a:cubicBezTo>
                    <a:pt x="16800" y="1668"/>
                    <a:pt x="16843" y="1715"/>
                    <a:pt x="16887" y="1762"/>
                  </a:cubicBezTo>
                  <a:cubicBezTo>
                    <a:pt x="16929" y="1804"/>
                    <a:pt x="16985" y="1834"/>
                    <a:pt x="17019" y="1834"/>
                  </a:cubicBezTo>
                  <a:cubicBezTo>
                    <a:pt x="17028" y="1834"/>
                    <a:pt x="17035" y="1832"/>
                    <a:pt x="17040" y="1828"/>
                  </a:cubicBezTo>
                  <a:cubicBezTo>
                    <a:pt x="17066" y="1806"/>
                    <a:pt x="17091" y="1784"/>
                    <a:pt x="17015" y="1749"/>
                  </a:cubicBezTo>
                  <a:cubicBezTo>
                    <a:pt x="16962" y="1693"/>
                    <a:pt x="16962" y="1693"/>
                    <a:pt x="16990" y="1671"/>
                  </a:cubicBezTo>
                  <a:cubicBezTo>
                    <a:pt x="17015" y="1649"/>
                    <a:pt x="17040" y="1627"/>
                    <a:pt x="17015" y="1546"/>
                  </a:cubicBezTo>
                  <a:cubicBezTo>
                    <a:pt x="16965" y="1486"/>
                    <a:pt x="16997" y="1464"/>
                    <a:pt x="17025" y="1442"/>
                  </a:cubicBezTo>
                  <a:cubicBezTo>
                    <a:pt x="17044" y="1453"/>
                    <a:pt x="17067" y="1458"/>
                    <a:pt x="17090" y="1458"/>
                  </a:cubicBezTo>
                  <a:cubicBezTo>
                    <a:pt x="17114" y="1458"/>
                    <a:pt x="17138" y="1452"/>
                    <a:pt x="17159" y="1439"/>
                  </a:cubicBezTo>
                  <a:lnTo>
                    <a:pt x="17159" y="1439"/>
                  </a:lnTo>
                  <a:cubicBezTo>
                    <a:pt x="17171" y="1455"/>
                    <a:pt x="17187" y="1477"/>
                    <a:pt x="17203" y="1499"/>
                  </a:cubicBezTo>
                  <a:cubicBezTo>
                    <a:pt x="17238" y="1539"/>
                    <a:pt x="17279" y="1577"/>
                    <a:pt x="17322" y="1602"/>
                  </a:cubicBezTo>
                  <a:cubicBezTo>
                    <a:pt x="17348" y="1583"/>
                    <a:pt x="17304" y="1521"/>
                    <a:pt x="17304" y="1521"/>
                  </a:cubicBezTo>
                  <a:cubicBezTo>
                    <a:pt x="17294" y="1508"/>
                    <a:pt x="17326" y="1464"/>
                    <a:pt x="17385" y="1411"/>
                  </a:cubicBezTo>
                  <a:cubicBezTo>
                    <a:pt x="17448" y="1364"/>
                    <a:pt x="17536" y="1304"/>
                    <a:pt x="17633" y="1248"/>
                  </a:cubicBezTo>
                  <a:cubicBezTo>
                    <a:pt x="17830" y="1151"/>
                    <a:pt x="18053" y="1069"/>
                    <a:pt x="18106" y="1069"/>
                  </a:cubicBezTo>
                  <a:cubicBezTo>
                    <a:pt x="18140" y="1093"/>
                    <a:pt x="18176" y="1104"/>
                    <a:pt x="18204" y="1104"/>
                  </a:cubicBezTo>
                  <a:cubicBezTo>
                    <a:pt x="18245" y="1104"/>
                    <a:pt x="18269" y="1080"/>
                    <a:pt x="18241" y="1041"/>
                  </a:cubicBezTo>
                  <a:cubicBezTo>
                    <a:pt x="18225" y="966"/>
                    <a:pt x="18397" y="922"/>
                    <a:pt x="18610" y="919"/>
                  </a:cubicBezTo>
                  <a:cubicBezTo>
                    <a:pt x="18855" y="894"/>
                    <a:pt x="19030" y="931"/>
                    <a:pt x="19037" y="850"/>
                  </a:cubicBezTo>
                  <a:lnTo>
                    <a:pt x="19143" y="859"/>
                  </a:lnTo>
                  <a:cubicBezTo>
                    <a:pt x="19146" y="860"/>
                    <a:pt x="19149" y="860"/>
                    <a:pt x="19152" y="860"/>
                  </a:cubicBezTo>
                  <a:cubicBezTo>
                    <a:pt x="19216" y="860"/>
                    <a:pt x="19286" y="805"/>
                    <a:pt x="19325" y="805"/>
                  </a:cubicBezTo>
                  <a:cubicBezTo>
                    <a:pt x="19328" y="805"/>
                    <a:pt x="19331" y="805"/>
                    <a:pt x="19334" y="806"/>
                  </a:cubicBezTo>
                  <a:cubicBezTo>
                    <a:pt x="19358" y="776"/>
                    <a:pt x="19378" y="761"/>
                    <a:pt x="19389" y="761"/>
                  </a:cubicBezTo>
                  <a:cubicBezTo>
                    <a:pt x="19401" y="761"/>
                    <a:pt x="19399" y="780"/>
                    <a:pt x="19372" y="816"/>
                  </a:cubicBezTo>
                  <a:cubicBezTo>
                    <a:pt x="19359" y="891"/>
                    <a:pt x="19344" y="966"/>
                    <a:pt x="19378" y="975"/>
                  </a:cubicBezTo>
                  <a:cubicBezTo>
                    <a:pt x="19384" y="977"/>
                    <a:pt x="19390" y="977"/>
                    <a:pt x="19396" y="977"/>
                  </a:cubicBezTo>
                  <a:cubicBezTo>
                    <a:pt x="19450" y="977"/>
                    <a:pt x="19465" y="909"/>
                    <a:pt x="19482" y="841"/>
                  </a:cubicBezTo>
                  <a:cubicBezTo>
                    <a:pt x="19494" y="783"/>
                    <a:pt x="19520" y="778"/>
                    <a:pt x="19531" y="778"/>
                  </a:cubicBezTo>
                  <a:cubicBezTo>
                    <a:pt x="19533" y="778"/>
                    <a:pt x="19535" y="778"/>
                    <a:pt x="19535" y="778"/>
                  </a:cubicBezTo>
                  <a:cubicBezTo>
                    <a:pt x="19573" y="787"/>
                    <a:pt x="19573" y="787"/>
                    <a:pt x="19554" y="859"/>
                  </a:cubicBezTo>
                  <a:lnTo>
                    <a:pt x="19516" y="1007"/>
                  </a:lnTo>
                  <a:lnTo>
                    <a:pt x="19551" y="1016"/>
                  </a:lnTo>
                  <a:cubicBezTo>
                    <a:pt x="19567" y="955"/>
                    <a:pt x="19596" y="950"/>
                    <a:pt x="19605" y="950"/>
                  </a:cubicBezTo>
                  <a:cubicBezTo>
                    <a:pt x="19606" y="950"/>
                    <a:pt x="19607" y="950"/>
                    <a:pt x="19607" y="950"/>
                  </a:cubicBezTo>
                  <a:cubicBezTo>
                    <a:pt x="19642" y="960"/>
                    <a:pt x="19642" y="960"/>
                    <a:pt x="19598" y="1107"/>
                  </a:cubicBezTo>
                  <a:cubicBezTo>
                    <a:pt x="19575" y="1184"/>
                    <a:pt x="19572" y="1221"/>
                    <a:pt x="19586" y="1221"/>
                  </a:cubicBezTo>
                  <a:cubicBezTo>
                    <a:pt x="19599" y="1221"/>
                    <a:pt x="19626" y="1189"/>
                    <a:pt x="19663" y="1126"/>
                  </a:cubicBezTo>
                  <a:lnTo>
                    <a:pt x="19751" y="1082"/>
                  </a:lnTo>
                  <a:lnTo>
                    <a:pt x="19751" y="1082"/>
                  </a:lnTo>
                  <a:cubicBezTo>
                    <a:pt x="19744" y="1140"/>
                    <a:pt x="19756" y="1161"/>
                    <a:pt x="19777" y="1161"/>
                  </a:cubicBezTo>
                  <a:cubicBezTo>
                    <a:pt x="19812" y="1161"/>
                    <a:pt x="19873" y="1102"/>
                    <a:pt x="19914" y="1066"/>
                  </a:cubicBezTo>
                  <a:lnTo>
                    <a:pt x="19914" y="1066"/>
                  </a:lnTo>
                  <a:cubicBezTo>
                    <a:pt x="19899" y="1150"/>
                    <a:pt x="19900" y="1192"/>
                    <a:pt x="19921" y="1192"/>
                  </a:cubicBezTo>
                  <a:cubicBezTo>
                    <a:pt x="19938" y="1192"/>
                    <a:pt x="19969" y="1164"/>
                    <a:pt x="20014" y="1107"/>
                  </a:cubicBezTo>
                  <a:cubicBezTo>
                    <a:pt x="20028" y="1078"/>
                    <a:pt x="20042" y="1064"/>
                    <a:pt x="20054" y="1064"/>
                  </a:cubicBezTo>
                  <a:cubicBezTo>
                    <a:pt x="20070" y="1064"/>
                    <a:pt x="20081" y="1091"/>
                    <a:pt x="20077" y="1141"/>
                  </a:cubicBezTo>
                  <a:cubicBezTo>
                    <a:pt x="20074" y="1229"/>
                    <a:pt x="20102" y="1245"/>
                    <a:pt x="20165" y="1282"/>
                  </a:cubicBezTo>
                  <a:cubicBezTo>
                    <a:pt x="20174" y="1275"/>
                    <a:pt x="20187" y="1271"/>
                    <a:pt x="20204" y="1271"/>
                  </a:cubicBezTo>
                  <a:cubicBezTo>
                    <a:pt x="20242" y="1271"/>
                    <a:pt x="20299" y="1291"/>
                    <a:pt x="20362" y="1326"/>
                  </a:cubicBezTo>
                  <a:cubicBezTo>
                    <a:pt x="20466" y="1395"/>
                    <a:pt x="20566" y="1470"/>
                    <a:pt x="20663" y="1552"/>
                  </a:cubicBezTo>
                  <a:cubicBezTo>
                    <a:pt x="20865" y="1737"/>
                    <a:pt x="20990" y="1875"/>
                    <a:pt x="21057" y="1875"/>
                  </a:cubicBezTo>
                  <a:cubicBezTo>
                    <a:pt x="21067" y="1875"/>
                    <a:pt x="21076" y="1872"/>
                    <a:pt x="21083" y="1865"/>
                  </a:cubicBezTo>
                  <a:lnTo>
                    <a:pt x="21083" y="1865"/>
                  </a:lnTo>
                  <a:cubicBezTo>
                    <a:pt x="21105" y="1890"/>
                    <a:pt x="21105" y="1890"/>
                    <a:pt x="21074" y="1966"/>
                  </a:cubicBezTo>
                  <a:cubicBezTo>
                    <a:pt x="21043" y="1995"/>
                    <a:pt x="21035" y="2015"/>
                    <a:pt x="21057" y="2015"/>
                  </a:cubicBezTo>
                  <a:cubicBezTo>
                    <a:pt x="21076" y="2015"/>
                    <a:pt x="21115" y="2001"/>
                    <a:pt x="21177" y="1966"/>
                  </a:cubicBezTo>
                  <a:cubicBezTo>
                    <a:pt x="21220" y="1950"/>
                    <a:pt x="21256" y="1928"/>
                    <a:pt x="21262" y="1928"/>
                  </a:cubicBezTo>
                  <a:cubicBezTo>
                    <a:pt x="21267" y="1928"/>
                    <a:pt x="21250" y="1944"/>
                    <a:pt x="21199" y="1991"/>
                  </a:cubicBezTo>
                  <a:cubicBezTo>
                    <a:pt x="21143" y="2041"/>
                    <a:pt x="21186" y="2091"/>
                    <a:pt x="21274" y="2191"/>
                  </a:cubicBezTo>
                  <a:cubicBezTo>
                    <a:pt x="21327" y="2252"/>
                    <a:pt x="21393" y="2327"/>
                    <a:pt x="21446" y="2327"/>
                  </a:cubicBezTo>
                  <a:cubicBezTo>
                    <a:pt x="21458" y="2327"/>
                    <a:pt x="21470" y="2323"/>
                    <a:pt x="21481" y="2313"/>
                  </a:cubicBezTo>
                  <a:cubicBezTo>
                    <a:pt x="21581" y="2313"/>
                    <a:pt x="21581" y="2313"/>
                    <a:pt x="21503" y="2339"/>
                  </a:cubicBezTo>
                  <a:cubicBezTo>
                    <a:pt x="21380" y="2407"/>
                    <a:pt x="21411" y="2562"/>
                    <a:pt x="21554" y="2562"/>
                  </a:cubicBezTo>
                  <a:cubicBezTo>
                    <a:pt x="21567" y="2562"/>
                    <a:pt x="21582" y="2561"/>
                    <a:pt x="21597" y="2558"/>
                  </a:cubicBezTo>
                  <a:lnTo>
                    <a:pt x="21597" y="2558"/>
                  </a:lnTo>
                  <a:cubicBezTo>
                    <a:pt x="21619" y="2583"/>
                    <a:pt x="21641" y="2605"/>
                    <a:pt x="21584" y="2658"/>
                  </a:cubicBezTo>
                  <a:cubicBezTo>
                    <a:pt x="21606" y="2683"/>
                    <a:pt x="21628" y="2705"/>
                    <a:pt x="21747" y="2724"/>
                  </a:cubicBezTo>
                  <a:cubicBezTo>
                    <a:pt x="21769" y="2749"/>
                    <a:pt x="21860" y="2831"/>
                    <a:pt x="21907" y="2878"/>
                  </a:cubicBezTo>
                  <a:cubicBezTo>
                    <a:pt x="21934" y="2903"/>
                    <a:pt x="21981" y="2908"/>
                    <a:pt x="22012" y="2908"/>
                  </a:cubicBezTo>
                  <a:cubicBezTo>
                    <a:pt x="22031" y="2908"/>
                    <a:pt x="22045" y="2906"/>
                    <a:pt x="22045" y="2906"/>
                  </a:cubicBezTo>
                  <a:cubicBezTo>
                    <a:pt x="22063" y="2919"/>
                    <a:pt x="22079" y="2931"/>
                    <a:pt x="22079" y="2931"/>
                  </a:cubicBezTo>
                  <a:cubicBezTo>
                    <a:pt x="22079" y="2931"/>
                    <a:pt x="22077" y="2929"/>
                    <a:pt x="22070" y="2925"/>
                  </a:cubicBezTo>
                  <a:lnTo>
                    <a:pt x="22070" y="2925"/>
                  </a:lnTo>
                  <a:cubicBezTo>
                    <a:pt x="22023" y="2978"/>
                    <a:pt x="22136" y="3088"/>
                    <a:pt x="22315" y="3200"/>
                  </a:cubicBezTo>
                  <a:cubicBezTo>
                    <a:pt x="22493" y="3319"/>
                    <a:pt x="22662" y="3379"/>
                    <a:pt x="22666" y="3464"/>
                  </a:cubicBezTo>
                  <a:cubicBezTo>
                    <a:pt x="22666" y="3464"/>
                    <a:pt x="22668" y="3465"/>
                    <a:pt x="22673" y="3465"/>
                  </a:cubicBezTo>
                  <a:cubicBezTo>
                    <a:pt x="22685" y="3465"/>
                    <a:pt x="22710" y="3458"/>
                    <a:pt x="22747" y="3417"/>
                  </a:cubicBezTo>
                  <a:cubicBezTo>
                    <a:pt x="22789" y="3346"/>
                    <a:pt x="22815" y="3317"/>
                    <a:pt x="22831" y="3317"/>
                  </a:cubicBezTo>
                  <a:cubicBezTo>
                    <a:pt x="22844" y="3317"/>
                    <a:pt x="22851" y="3339"/>
                    <a:pt x="22854" y="3376"/>
                  </a:cubicBezTo>
                  <a:cubicBezTo>
                    <a:pt x="22845" y="3460"/>
                    <a:pt x="22881" y="3507"/>
                    <a:pt x="22926" y="3507"/>
                  </a:cubicBezTo>
                  <a:cubicBezTo>
                    <a:pt x="22960" y="3507"/>
                    <a:pt x="23000" y="3478"/>
                    <a:pt x="23026" y="3417"/>
                  </a:cubicBezTo>
                  <a:lnTo>
                    <a:pt x="23026" y="3417"/>
                  </a:lnTo>
                  <a:cubicBezTo>
                    <a:pt x="23022" y="3437"/>
                    <a:pt x="23016" y="3464"/>
                    <a:pt x="23010" y="3492"/>
                  </a:cubicBezTo>
                  <a:cubicBezTo>
                    <a:pt x="23009" y="3558"/>
                    <a:pt x="23029" y="3587"/>
                    <a:pt x="23056" y="3587"/>
                  </a:cubicBezTo>
                  <a:cubicBezTo>
                    <a:pt x="23092" y="3587"/>
                    <a:pt x="23142" y="3535"/>
                    <a:pt x="23170" y="3451"/>
                  </a:cubicBezTo>
                  <a:cubicBezTo>
                    <a:pt x="23181" y="3507"/>
                    <a:pt x="23197" y="3563"/>
                    <a:pt x="23219" y="3563"/>
                  </a:cubicBezTo>
                  <a:cubicBezTo>
                    <a:pt x="23228" y="3563"/>
                    <a:pt x="23238" y="3554"/>
                    <a:pt x="23249" y="3533"/>
                  </a:cubicBezTo>
                  <a:cubicBezTo>
                    <a:pt x="23280" y="3536"/>
                    <a:pt x="23280" y="3536"/>
                    <a:pt x="23267" y="3689"/>
                  </a:cubicBezTo>
                  <a:cubicBezTo>
                    <a:pt x="23258" y="3764"/>
                    <a:pt x="23252" y="3840"/>
                    <a:pt x="23286" y="3843"/>
                  </a:cubicBezTo>
                  <a:cubicBezTo>
                    <a:pt x="23287" y="3843"/>
                    <a:pt x="23288" y="3843"/>
                    <a:pt x="23288" y="3843"/>
                  </a:cubicBezTo>
                  <a:cubicBezTo>
                    <a:pt x="23321" y="3843"/>
                    <a:pt x="23327" y="3769"/>
                    <a:pt x="23330" y="3692"/>
                  </a:cubicBezTo>
                  <a:lnTo>
                    <a:pt x="23396" y="3699"/>
                  </a:lnTo>
                  <a:cubicBezTo>
                    <a:pt x="23396" y="3699"/>
                    <a:pt x="23396" y="3699"/>
                    <a:pt x="23396" y="3699"/>
                  </a:cubicBezTo>
                  <a:cubicBezTo>
                    <a:pt x="23401" y="3699"/>
                    <a:pt x="23430" y="3696"/>
                    <a:pt x="23430" y="3627"/>
                  </a:cubicBezTo>
                  <a:cubicBezTo>
                    <a:pt x="23433" y="3557"/>
                    <a:pt x="23460" y="3554"/>
                    <a:pt x="23489" y="3554"/>
                  </a:cubicBezTo>
                  <a:cubicBezTo>
                    <a:pt x="23491" y="3554"/>
                    <a:pt x="23494" y="3554"/>
                    <a:pt x="23496" y="3554"/>
                  </a:cubicBezTo>
                  <a:cubicBezTo>
                    <a:pt x="23496" y="3578"/>
                    <a:pt x="23499" y="3588"/>
                    <a:pt x="23502" y="3588"/>
                  </a:cubicBezTo>
                  <a:cubicBezTo>
                    <a:pt x="23509" y="3588"/>
                    <a:pt x="23518" y="3534"/>
                    <a:pt x="23496" y="3479"/>
                  </a:cubicBezTo>
                  <a:cubicBezTo>
                    <a:pt x="23499" y="3406"/>
                    <a:pt x="23499" y="3329"/>
                    <a:pt x="23526" y="3329"/>
                  </a:cubicBezTo>
                  <a:cubicBezTo>
                    <a:pt x="23526" y="3329"/>
                    <a:pt x="23527" y="3329"/>
                    <a:pt x="23527" y="3329"/>
                  </a:cubicBezTo>
                  <a:lnTo>
                    <a:pt x="23527" y="3178"/>
                  </a:lnTo>
                  <a:cubicBezTo>
                    <a:pt x="23527" y="3025"/>
                    <a:pt x="23527" y="2950"/>
                    <a:pt x="23484" y="2868"/>
                  </a:cubicBezTo>
                  <a:cubicBezTo>
                    <a:pt x="23430" y="2816"/>
                    <a:pt x="23390" y="2766"/>
                    <a:pt x="23363" y="2766"/>
                  </a:cubicBezTo>
                  <a:cubicBezTo>
                    <a:pt x="23344" y="2766"/>
                    <a:pt x="23331" y="2790"/>
                    <a:pt x="23324" y="2852"/>
                  </a:cubicBezTo>
                  <a:cubicBezTo>
                    <a:pt x="23324" y="2852"/>
                    <a:pt x="23292" y="2925"/>
                    <a:pt x="23267" y="2925"/>
                  </a:cubicBezTo>
                  <a:cubicBezTo>
                    <a:pt x="23245" y="2921"/>
                    <a:pt x="23233" y="2843"/>
                    <a:pt x="23233" y="2843"/>
                  </a:cubicBezTo>
                  <a:cubicBezTo>
                    <a:pt x="23245" y="2768"/>
                    <a:pt x="23167" y="2743"/>
                    <a:pt x="23070" y="2721"/>
                  </a:cubicBezTo>
                  <a:cubicBezTo>
                    <a:pt x="22957" y="2686"/>
                    <a:pt x="22910" y="2652"/>
                    <a:pt x="22923" y="2580"/>
                  </a:cubicBezTo>
                  <a:cubicBezTo>
                    <a:pt x="22935" y="2505"/>
                    <a:pt x="22923" y="2498"/>
                    <a:pt x="22923" y="2498"/>
                  </a:cubicBezTo>
                  <a:cubicBezTo>
                    <a:pt x="22912" y="2521"/>
                    <a:pt x="22895" y="2531"/>
                    <a:pt x="22873" y="2531"/>
                  </a:cubicBezTo>
                  <a:cubicBezTo>
                    <a:pt x="22826" y="2531"/>
                    <a:pt x="22757" y="2485"/>
                    <a:pt x="22675" y="2429"/>
                  </a:cubicBezTo>
                  <a:cubicBezTo>
                    <a:pt x="22579" y="2359"/>
                    <a:pt x="22476" y="2263"/>
                    <a:pt x="22413" y="2263"/>
                  </a:cubicBezTo>
                  <a:cubicBezTo>
                    <a:pt x="22401" y="2263"/>
                    <a:pt x="22389" y="2267"/>
                    <a:pt x="22380" y="2276"/>
                  </a:cubicBezTo>
                  <a:lnTo>
                    <a:pt x="22343" y="2241"/>
                  </a:lnTo>
                  <a:cubicBezTo>
                    <a:pt x="22396" y="2185"/>
                    <a:pt x="22362" y="2154"/>
                    <a:pt x="22324" y="2110"/>
                  </a:cubicBezTo>
                  <a:cubicBezTo>
                    <a:pt x="22312" y="2111"/>
                    <a:pt x="22300" y="2112"/>
                    <a:pt x="22289" y="2112"/>
                  </a:cubicBezTo>
                  <a:cubicBezTo>
                    <a:pt x="22221" y="2112"/>
                    <a:pt x="22192" y="2082"/>
                    <a:pt x="22192" y="2082"/>
                  </a:cubicBezTo>
                  <a:cubicBezTo>
                    <a:pt x="22249" y="2028"/>
                    <a:pt x="22230" y="2006"/>
                    <a:pt x="22189" y="1966"/>
                  </a:cubicBezTo>
                  <a:cubicBezTo>
                    <a:pt x="22166" y="1941"/>
                    <a:pt x="22149" y="1921"/>
                    <a:pt x="22127" y="1921"/>
                  </a:cubicBezTo>
                  <a:cubicBezTo>
                    <a:pt x="22112" y="1921"/>
                    <a:pt x="22095" y="1929"/>
                    <a:pt x="22073" y="1950"/>
                  </a:cubicBezTo>
                  <a:cubicBezTo>
                    <a:pt x="22051" y="1925"/>
                    <a:pt x="21914" y="1768"/>
                    <a:pt x="21898" y="1633"/>
                  </a:cubicBezTo>
                  <a:cubicBezTo>
                    <a:pt x="21915" y="1594"/>
                    <a:pt x="21903" y="1581"/>
                    <a:pt x="21876" y="1581"/>
                  </a:cubicBezTo>
                  <a:cubicBezTo>
                    <a:pt x="21850" y="1581"/>
                    <a:pt x="21811" y="1593"/>
                    <a:pt x="21772" y="1605"/>
                  </a:cubicBezTo>
                  <a:cubicBezTo>
                    <a:pt x="21731" y="1642"/>
                    <a:pt x="21678" y="1665"/>
                    <a:pt x="21644" y="1665"/>
                  </a:cubicBezTo>
                  <a:cubicBezTo>
                    <a:pt x="21632" y="1665"/>
                    <a:pt x="21622" y="1662"/>
                    <a:pt x="21616" y="1655"/>
                  </a:cubicBezTo>
                  <a:lnTo>
                    <a:pt x="21729" y="1555"/>
                  </a:lnTo>
                  <a:cubicBezTo>
                    <a:pt x="21807" y="1527"/>
                    <a:pt x="21807" y="1527"/>
                    <a:pt x="21760" y="1477"/>
                  </a:cubicBezTo>
                  <a:lnTo>
                    <a:pt x="21713" y="1423"/>
                  </a:lnTo>
                  <a:cubicBezTo>
                    <a:pt x="21704" y="1431"/>
                    <a:pt x="21694" y="1434"/>
                    <a:pt x="21683" y="1434"/>
                  </a:cubicBezTo>
                  <a:cubicBezTo>
                    <a:pt x="21617" y="1434"/>
                    <a:pt x="21512" y="1311"/>
                    <a:pt x="21337" y="1145"/>
                  </a:cubicBezTo>
                  <a:cubicBezTo>
                    <a:pt x="21134" y="944"/>
                    <a:pt x="21011" y="853"/>
                    <a:pt x="20948" y="853"/>
                  </a:cubicBezTo>
                  <a:cubicBezTo>
                    <a:pt x="20932" y="853"/>
                    <a:pt x="20919" y="859"/>
                    <a:pt x="20911" y="872"/>
                  </a:cubicBezTo>
                  <a:cubicBezTo>
                    <a:pt x="20895" y="893"/>
                    <a:pt x="20881" y="904"/>
                    <a:pt x="20867" y="904"/>
                  </a:cubicBezTo>
                  <a:cubicBezTo>
                    <a:pt x="20841" y="904"/>
                    <a:pt x="20815" y="862"/>
                    <a:pt x="20776" y="769"/>
                  </a:cubicBezTo>
                  <a:cubicBezTo>
                    <a:pt x="20703" y="516"/>
                    <a:pt x="20673" y="450"/>
                    <a:pt x="20632" y="450"/>
                  </a:cubicBezTo>
                  <a:cubicBezTo>
                    <a:pt x="20618" y="450"/>
                    <a:pt x="20603" y="457"/>
                    <a:pt x="20585" y="468"/>
                  </a:cubicBezTo>
                  <a:cubicBezTo>
                    <a:pt x="20626" y="493"/>
                    <a:pt x="20588" y="559"/>
                    <a:pt x="20547" y="624"/>
                  </a:cubicBezTo>
                  <a:cubicBezTo>
                    <a:pt x="20514" y="682"/>
                    <a:pt x="20488" y="711"/>
                    <a:pt x="20473" y="711"/>
                  </a:cubicBezTo>
                  <a:cubicBezTo>
                    <a:pt x="20453" y="711"/>
                    <a:pt x="20451" y="665"/>
                    <a:pt x="20472" y="577"/>
                  </a:cubicBezTo>
                  <a:cubicBezTo>
                    <a:pt x="20541" y="464"/>
                    <a:pt x="20153" y="309"/>
                    <a:pt x="19925" y="309"/>
                  </a:cubicBezTo>
                  <a:cubicBezTo>
                    <a:pt x="19852" y="309"/>
                    <a:pt x="19795" y="325"/>
                    <a:pt x="19774" y="362"/>
                  </a:cubicBezTo>
                  <a:lnTo>
                    <a:pt x="19774" y="362"/>
                  </a:lnTo>
                  <a:cubicBezTo>
                    <a:pt x="19780" y="344"/>
                    <a:pt x="19786" y="321"/>
                    <a:pt x="19795" y="292"/>
                  </a:cubicBezTo>
                  <a:cubicBezTo>
                    <a:pt x="19817" y="220"/>
                    <a:pt x="19770" y="204"/>
                    <a:pt x="19588" y="164"/>
                  </a:cubicBezTo>
                  <a:lnTo>
                    <a:pt x="19450" y="132"/>
                  </a:lnTo>
                  <a:cubicBezTo>
                    <a:pt x="19440" y="183"/>
                    <a:pt x="19401" y="202"/>
                    <a:pt x="19355" y="202"/>
                  </a:cubicBezTo>
                  <a:cubicBezTo>
                    <a:pt x="19276" y="202"/>
                    <a:pt x="19179" y="145"/>
                    <a:pt x="19181" y="98"/>
                  </a:cubicBezTo>
                  <a:cubicBezTo>
                    <a:pt x="19143" y="16"/>
                    <a:pt x="19143" y="16"/>
                    <a:pt x="19052" y="10"/>
                  </a:cubicBezTo>
                  <a:cubicBezTo>
                    <a:pt x="19002" y="58"/>
                    <a:pt x="18935" y="84"/>
                    <a:pt x="18867" y="84"/>
                  </a:cubicBezTo>
                  <a:cubicBezTo>
                    <a:pt x="18850" y="84"/>
                    <a:pt x="18834" y="82"/>
                    <a:pt x="18817" y="79"/>
                  </a:cubicBezTo>
                  <a:cubicBezTo>
                    <a:pt x="18745" y="73"/>
                    <a:pt x="18689" y="38"/>
                    <a:pt x="18686" y="1"/>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23"/>
            <p:cNvSpPr/>
            <p:nvPr/>
          </p:nvSpPr>
          <p:spPr>
            <a:xfrm>
              <a:off x="3970384" y="1427600"/>
              <a:ext cx="114250" cy="118500"/>
            </a:xfrm>
            <a:custGeom>
              <a:rect b="b" l="l" r="r" t="t"/>
              <a:pathLst>
                <a:path extrusionOk="0" h="4740" w="4570">
                  <a:moveTo>
                    <a:pt x="1602" y="192"/>
                  </a:moveTo>
                  <a:cubicBezTo>
                    <a:pt x="1615" y="230"/>
                    <a:pt x="1627" y="267"/>
                    <a:pt x="1612" y="271"/>
                  </a:cubicBezTo>
                  <a:lnTo>
                    <a:pt x="1583" y="239"/>
                  </a:lnTo>
                  <a:lnTo>
                    <a:pt x="1587" y="198"/>
                  </a:lnTo>
                  <a:lnTo>
                    <a:pt x="1602" y="192"/>
                  </a:lnTo>
                  <a:close/>
                  <a:moveTo>
                    <a:pt x="2166" y="289"/>
                  </a:moveTo>
                  <a:cubicBezTo>
                    <a:pt x="2182" y="289"/>
                    <a:pt x="2182" y="327"/>
                    <a:pt x="2182" y="327"/>
                  </a:cubicBezTo>
                  <a:cubicBezTo>
                    <a:pt x="2182" y="327"/>
                    <a:pt x="2185" y="365"/>
                    <a:pt x="2173" y="365"/>
                  </a:cubicBezTo>
                  <a:cubicBezTo>
                    <a:pt x="2160" y="343"/>
                    <a:pt x="2154" y="314"/>
                    <a:pt x="2151" y="289"/>
                  </a:cubicBezTo>
                  <a:close/>
                  <a:moveTo>
                    <a:pt x="1425" y="299"/>
                  </a:moveTo>
                  <a:cubicBezTo>
                    <a:pt x="1431" y="299"/>
                    <a:pt x="1435" y="306"/>
                    <a:pt x="1446" y="330"/>
                  </a:cubicBezTo>
                  <a:cubicBezTo>
                    <a:pt x="1446" y="330"/>
                    <a:pt x="1461" y="365"/>
                    <a:pt x="1446" y="371"/>
                  </a:cubicBezTo>
                  <a:lnTo>
                    <a:pt x="1417" y="343"/>
                  </a:lnTo>
                  <a:cubicBezTo>
                    <a:pt x="1402" y="308"/>
                    <a:pt x="1414" y="302"/>
                    <a:pt x="1414" y="302"/>
                  </a:cubicBezTo>
                  <a:cubicBezTo>
                    <a:pt x="1419" y="300"/>
                    <a:pt x="1422" y="299"/>
                    <a:pt x="1425" y="299"/>
                  </a:cubicBezTo>
                  <a:close/>
                  <a:moveTo>
                    <a:pt x="2034" y="376"/>
                  </a:moveTo>
                  <a:cubicBezTo>
                    <a:pt x="2041" y="376"/>
                    <a:pt x="2042" y="382"/>
                    <a:pt x="2047" y="412"/>
                  </a:cubicBezTo>
                  <a:lnTo>
                    <a:pt x="2032" y="415"/>
                  </a:lnTo>
                  <a:lnTo>
                    <a:pt x="2013" y="377"/>
                  </a:lnTo>
                  <a:lnTo>
                    <a:pt x="2025" y="377"/>
                  </a:lnTo>
                  <a:cubicBezTo>
                    <a:pt x="2029" y="376"/>
                    <a:pt x="2032" y="376"/>
                    <a:pt x="2034" y="376"/>
                  </a:cubicBezTo>
                  <a:close/>
                  <a:moveTo>
                    <a:pt x="1890" y="398"/>
                  </a:moveTo>
                  <a:cubicBezTo>
                    <a:pt x="1897" y="398"/>
                    <a:pt x="1898" y="404"/>
                    <a:pt x="1903" y="430"/>
                  </a:cubicBezTo>
                  <a:lnTo>
                    <a:pt x="1891" y="437"/>
                  </a:lnTo>
                  <a:lnTo>
                    <a:pt x="1869" y="402"/>
                  </a:lnTo>
                  <a:lnTo>
                    <a:pt x="1881" y="399"/>
                  </a:lnTo>
                  <a:cubicBezTo>
                    <a:pt x="1885" y="398"/>
                    <a:pt x="1888" y="398"/>
                    <a:pt x="1890" y="398"/>
                  </a:cubicBezTo>
                  <a:close/>
                  <a:moveTo>
                    <a:pt x="2776" y="338"/>
                  </a:moveTo>
                  <a:cubicBezTo>
                    <a:pt x="2779" y="338"/>
                    <a:pt x="2779" y="343"/>
                    <a:pt x="2777" y="355"/>
                  </a:cubicBezTo>
                  <a:cubicBezTo>
                    <a:pt x="2768" y="380"/>
                    <a:pt x="2759" y="402"/>
                    <a:pt x="2743" y="424"/>
                  </a:cubicBezTo>
                  <a:cubicBezTo>
                    <a:pt x="2743" y="424"/>
                    <a:pt x="2734" y="439"/>
                    <a:pt x="2730" y="439"/>
                  </a:cubicBezTo>
                  <a:cubicBezTo>
                    <a:pt x="2728" y="439"/>
                    <a:pt x="2727" y="434"/>
                    <a:pt x="2730" y="421"/>
                  </a:cubicBezTo>
                  <a:lnTo>
                    <a:pt x="2740" y="383"/>
                  </a:lnTo>
                  <a:cubicBezTo>
                    <a:pt x="2755" y="360"/>
                    <a:pt x="2770" y="338"/>
                    <a:pt x="2776" y="338"/>
                  </a:cubicBezTo>
                  <a:close/>
                  <a:moveTo>
                    <a:pt x="2002" y="440"/>
                  </a:moveTo>
                  <a:cubicBezTo>
                    <a:pt x="2000" y="440"/>
                    <a:pt x="1997" y="444"/>
                    <a:pt x="1994" y="459"/>
                  </a:cubicBezTo>
                  <a:cubicBezTo>
                    <a:pt x="2004" y="457"/>
                    <a:pt x="2005" y="440"/>
                    <a:pt x="2002" y="440"/>
                  </a:cubicBezTo>
                  <a:close/>
                  <a:moveTo>
                    <a:pt x="1782" y="391"/>
                  </a:moveTo>
                  <a:cubicBezTo>
                    <a:pt x="1787" y="391"/>
                    <a:pt x="1792" y="400"/>
                    <a:pt x="1797" y="418"/>
                  </a:cubicBezTo>
                  <a:cubicBezTo>
                    <a:pt x="1806" y="455"/>
                    <a:pt x="1806" y="455"/>
                    <a:pt x="1793" y="459"/>
                  </a:cubicBezTo>
                  <a:cubicBezTo>
                    <a:pt x="1785" y="460"/>
                    <a:pt x="1780" y="462"/>
                    <a:pt x="1776" y="462"/>
                  </a:cubicBezTo>
                  <a:cubicBezTo>
                    <a:pt x="1765" y="462"/>
                    <a:pt x="1766" y="453"/>
                    <a:pt x="1768" y="424"/>
                  </a:cubicBezTo>
                  <a:cubicBezTo>
                    <a:pt x="1772" y="403"/>
                    <a:pt x="1777" y="391"/>
                    <a:pt x="1782" y="391"/>
                  </a:cubicBezTo>
                  <a:close/>
                  <a:moveTo>
                    <a:pt x="3304" y="402"/>
                  </a:moveTo>
                  <a:lnTo>
                    <a:pt x="3304" y="402"/>
                  </a:lnTo>
                  <a:cubicBezTo>
                    <a:pt x="3320" y="408"/>
                    <a:pt x="3320" y="408"/>
                    <a:pt x="3301" y="443"/>
                  </a:cubicBezTo>
                  <a:cubicBezTo>
                    <a:pt x="3284" y="471"/>
                    <a:pt x="3256" y="497"/>
                    <a:pt x="3242" y="497"/>
                  </a:cubicBezTo>
                  <a:cubicBezTo>
                    <a:pt x="3241" y="497"/>
                    <a:pt x="3239" y="497"/>
                    <a:pt x="3238" y="496"/>
                  </a:cubicBezTo>
                  <a:cubicBezTo>
                    <a:pt x="3226" y="490"/>
                    <a:pt x="3260" y="421"/>
                    <a:pt x="3304" y="402"/>
                  </a:cubicBezTo>
                  <a:close/>
                  <a:moveTo>
                    <a:pt x="1880" y="576"/>
                  </a:moveTo>
                  <a:cubicBezTo>
                    <a:pt x="1881" y="581"/>
                    <a:pt x="1883" y="587"/>
                    <a:pt x="1884" y="593"/>
                  </a:cubicBezTo>
                  <a:cubicBezTo>
                    <a:pt x="1885" y="595"/>
                    <a:pt x="1887" y="597"/>
                    <a:pt x="1888" y="599"/>
                  </a:cubicBezTo>
                  <a:lnTo>
                    <a:pt x="1888" y="599"/>
                  </a:lnTo>
                  <a:cubicBezTo>
                    <a:pt x="1885" y="593"/>
                    <a:pt x="1883" y="585"/>
                    <a:pt x="1880" y="576"/>
                  </a:cubicBezTo>
                  <a:close/>
                  <a:moveTo>
                    <a:pt x="1888" y="599"/>
                  </a:moveTo>
                  <a:cubicBezTo>
                    <a:pt x="1892" y="611"/>
                    <a:pt x="1895" y="617"/>
                    <a:pt x="1896" y="617"/>
                  </a:cubicBezTo>
                  <a:cubicBezTo>
                    <a:pt x="1896" y="617"/>
                    <a:pt x="1894" y="610"/>
                    <a:pt x="1888" y="599"/>
                  </a:cubicBezTo>
                  <a:close/>
                  <a:moveTo>
                    <a:pt x="590" y="1286"/>
                  </a:moveTo>
                  <a:cubicBezTo>
                    <a:pt x="621" y="1305"/>
                    <a:pt x="653" y="1324"/>
                    <a:pt x="646" y="1336"/>
                  </a:cubicBezTo>
                  <a:lnTo>
                    <a:pt x="640" y="1349"/>
                  </a:lnTo>
                  <a:cubicBezTo>
                    <a:pt x="618" y="1336"/>
                    <a:pt x="596" y="1317"/>
                    <a:pt x="581" y="1298"/>
                  </a:cubicBezTo>
                  <a:lnTo>
                    <a:pt x="590" y="1286"/>
                  </a:lnTo>
                  <a:close/>
                  <a:moveTo>
                    <a:pt x="396" y="1838"/>
                  </a:moveTo>
                  <a:cubicBezTo>
                    <a:pt x="401" y="1838"/>
                    <a:pt x="410" y="1840"/>
                    <a:pt x="424" y="1844"/>
                  </a:cubicBezTo>
                  <a:cubicBezTo>
                    <a:pt x="462" y="1853"/>
                    <a:pt x="452" y="1881"/>
                    <a:pt x="449" y="1894"/>
                  </a:cubicBezTo>
                  <a:cubicBezTo>
                    <a:pt x="444" y="1895"/>
                    <a:pt x="439" y="1895"/>
                    <a:pt x="435" y="1895"/>
                  </a:cubicBezTo>
                  <a:cubicBezTo>
                    <a:pt x="401" y="1895"/>
                    <a:pt x="375" y="1876"/>
                    <a:pt x="380" y="1863"/>
                  </a:cubicBezTo>
                  <a:cubicBezTo>
                    <a:pt x="384" y="1845"/>
                    <a:pt x="385" y="1838"/>
                    <a:pt x="396" y="1838"/>
                  </a:cubicBezTo>
                  <a:close/>
                  <a:moveTo>
                    <a:pt x="4416" y="2196"/>
                  </a:moveTo>
                  <a:cubicBezTo>
                    <a:pt x="4439" y="2196"/>
                    <a:pt x="4457" y="2200"/>
                    <a:pt x="4457" y="2210"/>
                  </a:cubicBezTo>
                  <a:cubicBezTo>
                    <a:pt x="4498" y="2225"/>
                    <a:pt x="4497" y="2233"/>
                    <a:pt x="4475" y="2233"/>
                  </a:cubicBezTo>
                  <a:cubicBezTo>
                    <a:pt x="4455" y="2233"/>
                    <a:pt x="4419" y="2227"/>
                    <a:pt x="4382" y="2214"/>
                  </a:cubicBezTo>
                  <a:cubicBezTo>
                    <a:pt x="4307" y="2201"/>
                    <a:pt x="4307" y="2201"/>
                    <a:pt x="4382" y="2198"/>
                  </a:cubicBezTo>
                  <a:cubicBezTo>
                    <a:pt x="4394" y="2197"/>
                    <a:pt x="4405" y="2196"/>
                    <a:pt x="4416" y="2196"/>
                  </a:cubicBezTo>
                  <a:close/>
                  <a:moveTo>
                    <a:pt x="3699" y="2483"/>
                  </a:moveTo>
                  <a:lnTo>
                    <a:pt x="3696" y="2492"/>
                  </a:lnTo>
                  <a:cubicBezTo>
                    <a:pt x="3696" y="2502"/>
                    <a:pt x="3733" y="2508"/>
                    <a:pt x="3771" y="2511"/>
                  </a:cubicBezTo>
                  <a:lnTo>
                    <a:pt x="3771" y="2502"/>
                  </a:lnTo>
                  <a:cubicBezTo>
                    <a:pt x="3749" y="2492"/>
                    <a:pt x="3724" y="2486"/>
                    <a:pt x="3699" y="2483"/>
                  </a:cubicBezTo>
                  <a:close/>
                  <a:moveTo>
                    <a:pt x="4297" y="2580"/>
                  </a:moveTo>
                  <a:cubicBezTo>
                    <a:pt x="4338" y="2586"/>
                    <a:pt x="4335" y="2602"/>
                    <a:pt x="4332" y="2618"/>
                  </a:cubicBezTo>
                  <a:cubicBezTo>
                    <a:pt x="4330" y="2625"/>
                    <a:pt x="4329" y="2628"/>
                    <a:pt x="4321" y="2628"/>
                  </a:cubicBezTo>
                  <a:cubicBezTo>
                    <a:pt x="4316" y="2628"/>
                    <a:pt x="4307" y="2627"/>
                    <a:pt x="4291" y="2624"/>
                  </a:cubicBezTo>
                  <a:cubicBezTo>
                    <a:pt x="4291" y="2624"/>
                    <a:pt x="4257" y="2605"/>
                    <a:pt x="4260" y="2590"/>
                  </a:cubicBezTo>
                  <a:lnTo>
                    <a:pt x="4297" y="2580"/>
                  </a:lnTo>
                  <a:close/>
                  <a:moveTo>
                    <a:pt x="4191" y="2745"/>
                  </a:moveTo>
                  <a:cubicBezTo>
                    <a:pt x="4203" y="2745"/>
                    <a:pt x="4216" y="2746"/>
                    <a:pt x="4228" y="2749"/>
                  </a:cubicBezTo>
                  <a:cubicBezTo>
                    <a:pt x="4307" y="2753"/>
                    <a:pt x="4307" y="2749"/>
                    <a:pt x="4297" y="2781"/>
                  </a:cubicBezTo>
                  <a:cubicBezTo>
                    <a:pt x="4295" y="2793"/>
                    <a:pt x="4293" y="2803"/>
                    <a:pt x="4275" y="2803"/>
                  </a:cubicBezTo>
                  <a:cubicBezTo>
                    <a:pt x="4269" y="2803"/>
                    <a:pt x="4262" y="2802"/>
                    <a:pt x="4253" y="2800"/>
                  </a:cubicBezTo>
                  <a:lnTo>
                    <a:pt x="4257" y="2787"/>
                  </a:lnTo>
                  <a:cubicBezTo>
                    <a:pt x="4263" y="2789"/>
                    <a:pt x="4267" y="2789"/>
                    <a:pt x="4270" y="2789"/>
                  </a:cubicBezTo>
                  <a:cubicBezTo>
                    <a:pt x="4282" y="2789"/>
                    <a:pt x="4263" y="2777"/>
                    <a:pt x="4233" y="2777"/>
                  </a:cubicBezTo>
                  <a:cubicBezTo>
                    <a:pt x="4229" y="2777"/>
                    <a:pt x="4224" y="2777"/>
                    <a:pt x="4219" y="2778"/>
                  </a:cubicBezTo>
                  <a:lnTo>
                    <a:pt x="4147" y="2759"/>
                  </a:lnTo>
                  <a:cubicBezTo>
                    <a:pt x="4149" y="2750"/>
                    <a:pt x="4168" y="2745"/>
                    <a:pt x="4191" y="2745"/>
                  </a:cubicBezTo>
                  <a:close/>
                  <a:moveTo>
                    <a:pt x="442" y="2850"/>
                  </a:moveTo>
                  <a:cubicBezTo>
                    <a:pt x="449" y="2850"/>
                    <a:pt x="454" y="2852"/>
                    <a:pt x="455" y="2856"/>
                  </a:cubicBezTo>
                  <a:lnTo>
                    <a:pt x="424" y="2881"/>
                  </a:lnTo>
                  <a:lnTo>
                    <a:pt x="383" y="2878"/>
                  </a:lnTo>
                  <a:lnTo>
                    <a:pt x="380" y="2862"/>
                  </a:lnTo>
                  <a:cubicBezTo>
                    <a:pt x="405" y="2856"/>
                    <a:pt x="428" y="2850"/>
                    <a:pt x="442" y="2850"/>
                  </a:cubicBezTo>
                  <a:close/>
                  <a:moveTo>
                    <a:pt x="4476" y="2856"/>
                  </a:moveTo>
                  <a:lnTo>
                    <a:pt x="4435" y="2862"/>
                  </a:lnTo>
                  <a:lnTo>
                    <a:pt x="4429" y="2878"/>
                  </a:lnTo>
                  <a:cubicBezTo>
                    <a:pt x="4445" y="2882"/>
                    <a:pt x="4455" y="2884"/>
                    <a:pt x="4460" y="2884"/>
                  </a:cubicBezTo>
                  <a:cubicBezTo>
                    <a:pt x="4467" y="2884"/>
                    <a:pt x="4468" y="2880"/>
                    <a:pt x="4470" y="2872"/>
                  </a:cubicBezTo>
                  <a:lnTo>
                    <a:pt x="4476" y="2856"/>
                  </a:lnTo>
                  <a:close/>
                  <a:moveTo>
                    <a:pt x="288" y="3109"/>
                  </a:moveTo>
                  <a:cubicBezTo>
                    <a:pt x="295" y="3109"/>
                    <a:pt x="300" y="3111"/>
                    <a:pt x="302" y="3116"/>
                  </a:cubicBezTo>
                  <a:lnTo>
                    <a:pt x="305" y="3132"/>
                  </a:lnTo>
                  <a:cubicBezTo>
                    <a:pt x="283" y="3138"/>
                    <a:pt x="255" y="3144"/>
                    <a:pt x="230" y="3144"/>
                  </a:cubicBezTo>
                  <a:lnTo>
                    <a:pt x="223" y="3129"/>
                  </a:lnTo>
                  <a:cubicBezTo>
                    <a:pt x="249" y="3118"/>
                    <a:pt x="273" y="3109"/>
                    <a:pt x="288" y="3109"/>
                  </a:cubicBezTo>
                  <a:close/>
                  <a:moveTo>
                    <a:pt x="678" y="3216"/>
                  </a:moveTo>
                  <a:cubicBezTo>
                    <a:pt x="687" y="3226"/>
                    <a:pt x="612" y="3251"/>
                    <a:pt x="577" y="3270"/>
                  </a:cubicBezTo>
                  <a:cubicBezTo>
                    <a:pt x="571" y="3257"/>
                    <a:pt x="571" y="3257"/>
                    <a:pt x="606" y="3238"/>
                  </a:cubicBezTo>
                  <a:cubicBezTo>
                    <a:pt x="628" y="3229"/>
                    <a:pt x="653" y="3219"/>
                    <a:pt x="678" y="3216"/>
                  </a:cubicBezTo>
                  <a:close/>
                  <a:moveTo>
                    <a:pt x="3786" y="3414"/>
                  </a:moveTo>
                  <a:cubicBezTo>
                    <a:pt x="3818" y="3436"/>
                    <a:pt x="3830" y="3480"/>
                    <a:pt x="3821" y="3492"/>
                  </a:cubicBezTo>
                  <a:cubicBezTo>
                    <a:pt x="3820" y="3494"/>
                    <a:pt x="3818" y="3494"/>
                    <a:pt x="3815" y="3494"/>
                  </a:cubicBezTo>
                  <a:cubicBezTo>
                    <a:pt x="3803" y="3494"/>
                    <a:pt x="3781" y="3472"/>
                    <a:pt x="3771" y="3433"/>
                  </a:cubicBezTo>
                  <a:lnTo>
                    <a:pt x="3786" y="3414"/>
                  </a:lnTo>
                  <a:close/>
                  <a:moveTo>
                    <a:pt x="2098" y="3397"/>
                  </a:moveTo>
                  <a:cubicBezTo>
                    <a:pt x="2095" y="3397"/>
                    <a:pt x="2088" y="3415"/>
                    <a:pt x="2075" y="3458"/>
                  </a:cubicBezTo>
                  <a:cubicBezTo>
                    <a:pt x="2066" y="3495"/>
                    <a:pt x="2066" y="3495"/>
                    <a:pt x="2075" y="3495"/>
                  </a:cubicBezTo>
                  <a:cubicBezTo>
                    <a:pt x="2085" y="3473"/>
                    <a:pt x="2094" y="3448"/>
                    <a:pt x="2097" y="3423"/>
                  </a:cubicBezTo>
                  <a:cubicBezTo>
                    <a:pt x="2100" y="3407"/>
                    <a:pt x="2100" y="3397"/>
                    <a:pt x="2098" y="3397"/>
                  </a:cubicBezTo>
                  <a:close/>
                  <a:moveTo>
                    <a:pt x="3679" y="3440"/>
                  </a:moveTo>
                  <a:cubicBezTo>
                    <a:pt x="3670" y="3440"/>
                    <a:pt x="3663" y="3449"/>
                    <a:pt x="3652" y="3461"/>
                  </a:cubicBezTo>
                  <a:cubicBezTo>
                    <a:pt x="3642" y="3470"/>
                    <a:pt x="3661" y="3505"/>
                    <a:pt x="3661" y="3505"/>
                  </a:cubicBezTo>
                  <a:cubicBezTo>
                    <a:pt x="3673" y="3516"/>
                    <a:pt x="3682" y="3519"/>
                    <a:pt x="3689" y="3519"/>
                  </a:cubicBezTo>
                  <a:cubicBezTo>
                    <a:pt x="3698" y="3519"/>
                    <a:pt x="3703" y="3513"/>
                    <a:pt x="3708" y="3508"/>
                  </a:cubicBezTo>
                  <a:cubicBezTo>
                    <a:pt x="3712" y="3508"/>
                    <a:pt x="3715" y="3508"/>
                    <a:pt x="3718" y="3508"/>
                  </a:cubicBezTo>
                  <a:cubicBezTo>
                    <a:pt x="3755" y="3508"/>
                    <a:pt x="3734" y="3475"/>
                    <a:pt x="3705" y="3454"/>
                  </a:cubicBezTo>
                  <a:cubicBezTo>
                    <a:pt x="3694" y="3444"/>
                    <a:pt x="3686" y="3440"/>
                    <a:pt x="3679" y="3440"/>
                  </a:cubicBezTo>
                  <a:close/>
                  <a:moveTo>
                    <a:pt x="851" y="3489"/>
                  </a:moveTo>
                  <a:cubicBezTo>
                    <a:pt x="853" y="3489"/>
                    <a:pt x="855" y="3490"/>
                    <a:pt x="856" y="3492"/>
                  </a:cubicBezTo>
                  <a:lnTo>
                    <a:pt x="834" y="3527"/>
                  </a:lnTo>
                  <a:lnTo>
                    <a:pt x="797" y="3539"/>
                  </a:lnTo>
                  <a:lnTo>
                    <a:pt x="791" y="3527"/>
                  </a:lnTo>
                  <a:cubicBezTo>
                    <a:pt x="814" y="3509"/>
                    <a:pt x="839" y="3489"/>
                    <a:pt x="851" y="3489"/>
                  </a:cubicBezTo>
                  <a:close/>
                  <a:moveTo>
                    <a:pt x="3279" y="3912"/>
                  </a:moveTo>
                  <a:cubicBezTo>
                    <a:pt x="3279" y="3912"/>
                    <a:pt x="3288" y="3953"/>
                    <a:pt x="3294" y="3990"/>
                  </a:cubicBezTo>
                  <a:cubicBezTo>
                    <a:pt x="3314" y="4055"/>
                    <a:pt x="3322" y="4083"/>
                    <a:pt x="3317" y="4083"/>
                  </a:cubicBezTo>
                  <a:cubicBezTo>
                    <a:pt x="3314" y="4083"/>
                    <a:pt x="3304" y="4067"/>
                    <a:pt x="3288" y="4037"/>
                  </a:cubicBezTo>
                  <a:cubicBezTo>
                    <a:pt x="3266" y="4006"/>
                    <a:pt x="3254" y="3965"/>
                    <a:pt x="3257" y="3925"/>
                  </a:cubicBezTo>
                  <a:lnTo>
                    <a:pt x="3279" y="3912"/>
                  </a:lnTo>
                  <a:close/>
                  <a:moveTo>
                    <a:pt x="3385" y="4028"/>
                  </a:moveTo>
                  <a:lnTo>
                    <a:pt x="3420" y="4050"/>
                  </a:lnTo>
                  <a:cubicBezTo>
                    <a:pt x="3442" y="4084"/>
                    <a:pt x="3426" y="4091"/>
                    <a:pt x="3414" y="4100"/>
                  </a:cubicBezTo>
                  <a:lnTo>
                    <a:pt x="3395" y="4066"/>
                  </a:lnTo>
                  <a:lnTo>
                    <a:pt x="3385" y="4028"/>
                  </a:lnTo>
                  <a:close/>
                  <a:moveTo>
                    <a:pt x="2596" y="4097"/>
                  </a:moveTo>
                  <a:cubicBezTo>
                    <a:pt x="2598" y="4097"/>
                    <a:pt x="2600" y="4101"/>
                    <a:pt x="2602" y="4113"/>
                  </a:cubicBezTo>
                  <a:cubicBezTo>
                    <a:pt x="2614" y="4113"/>
                    <a:pt x="2596" y="4153"/>
                    <a:pt x="2583" y="4153"/>
                  </a:cubicBezTo>
                  <a:lnTo>
                    <a:pt x="2577" y="4116"/>
                  </a:lnTo>
                  <a:cubicBezTo>
                    <a:pt x="2585" y="4116"/>
                    <a:pt x="2591" y="4097"/>
                    <a:pt x="2596" y="4097"/>
                  </a:cubicBezTo>
                  <a:close/>
                  <a:moveTo>
                    <a:pt x="1521" y="4109"/>
                  </a:moveTo>
                  <a:cubicBezTo>
                    <a:pt x="1522" y="4109"/>
                    <a:pt x="1523" y="4109"/>
                    <a:pt x="1524" y="4109"/>
                  </a:cubicBezTo>
                  <a:lnTo>
                    <a:pt x="1521" y="4153"/>
                  </a:lnTo>
                  <a:lnTo>
                    <a:pt x="1493" y="4182"/>
                  </a:lnTo>
                  <a:lnTo>
                    <a:pt x="1480" y="4175"/>
                  </a:lnTo>
                  <a:cubicBezTo>
                    <a:pt x="1495" y="4143"/>
                    <a:pt x="1509" y="4109"/>
                    <a:pt x="1521" y="4109"/>
                  </a:cubicBezTo>
                  <a:close/>
                  <a:moveTo>
                    <a:pt x="2890" y="4128"/>
                  </a:moveTo>
                  <a:cubicBezTo>
                    <a:pt x="2896" y="4153"/>
                    <a:pt x="2900" y="4178"/>
                    <a:pt x="2900" y="4203"/>
                  </a:cubicBezTo>
                  <a:lnTo>
                    <a:pt x="2884" y="4210"/>
                  </a:lnTo>
                  <a:cubicBezTo>
                    <a:pt x="2875" y="4172"/>
                    <a:pt x="2862" y="4135"/>
                    <a:pt x="2875" y="4131"/>
                  </a:cubicBezTo>
                  <a:lnTo>
                    <a:pt x="2890" y="4128"/>
                  </a:lnTo>
                  <a:close/>
                  <a:moveTo>
                    <a:pt x="1853" y="4169"/>
                  </a:moveTo>
                  <a:cubicBezTo>
                    <a:pt x="1857" y="4169"/>
                    <a:pt x="1863" y="4189"/>
                    <a:pt x="1872" y="4191"/>
                  </a:cubicBezTo>
                  <a:cubicBezTo>
                    <a:pt x="1876" y="4220"/>
                    <a:pt x="1878" y="4228"/>
                    <a:pt x="1867" y="4228"/>
                  </a:cubicBezTo>
                  <a:cubicBezTo>
                    <a:pt x="1863" y="4228"/>
                    <a:pt x="1858" y="4227"/>
                    <a:pt x="1850" y="4225"/>
                  </a:cubicBezTo>
                  <a:cubicBezTo>
                    <a:pt x="1837" y="4222"/>
                    <a:pt x="1847" y="4185"/>
                    <a:pt x="1847" y="4185"/>
                  </a:cubicBezTo>
                  <a:cubicBezTo>
                    <a:pt x="1849" y="4173"/>
                    <a:pt x="1851" y="4169"/>
                    <a:pt x="1853" y="4169"/>
                  </a:cubicBezTo>
                  <a:close/>
                  <a:moveTo>
                    <a:pt x="1607" y="4147"/>
                  </a:moveTo>
                  <a:cubicBezTo>
                    <a:pt x="1610" y="4147"/>
                    <a:pt x="1613" y="4148"/>
                    <a:pt x="1618" y="4150"/>
                  </a:cubicBezTo>
                  <a:cubicBezTo>
                    <a:pt x="1615" y="4175"/>
                    <a:pt x="1612" y="4200"/>
                    <a:pt x="1602" y="4225"/>
                  </a:cubicBezTo>
                  <a:cubicBezTo>
                    <a:pt x="1597" y="4240"/>
                    <a:pt x="1593" y="4248"/>
                    <a:pt x="1589" y="4248"/>
                  </a:cubicBezTo>
                  <a:cubicBezTo>
                    <a:pt x="1584" y="4248"/>
                    <a:pt x="1582" y="4227"/>
                    <a:pt x="1590" y="4178"/>
                  </a:cubicBezTo>
                  <a:cubicBezTo>
                    <a:pt x="1598" y="4154"/>
                    <a:pt x="1601" y="4147"/>
                    <a:pt x="1607" y="4147"/>
                  </a:cubicBezTo>
                  <a:close/>
                  <a:moveTo>
                    <a:pt x="2113" y="4197"/>
                  </a:moveTo>
                  <a:cubicBezTo>
                    <a:pt x="2129" y="4197"/>
                    <a:pt x="2138" y="4238"/>
                    <a:pt x="2138" y="4238"/>
                  </a:cubicBezTo>
                  <a:cubicBezTo>
                    <a:pt x="2135" y="4276"/>
                    <a:pt x="2119" y="4276"/>
                    <a:pt x="2119" y="4276"/>
                  </a:cubicBezTo>
                  <a:cubicBezTo>
                    <a:pt x="2107" y="4272"/>
                    <a:pt x="2091" y="4272"/>
                    <a:pt x="2094" y="4235"/>
                  </a:cubicBezTo>
                  <a:cubicBezTo>
                    <a:pt x="2094" y="4235"/>
                    <a:pt x="2101" y="4197"/>
                    <a:pt x="2113" y="4197"/>
                  </a:cubicBezTo>
                  <a:close/>
                  <a:moveTo>
                    <a:pt x="3040" y="4197"/>
                  </a:moveTo>
                  <a:cubicBezTo>
                    <a:pt x="3051" y="4197"/>
                    <a:pt x="3054" y="4237"/>
                    <a:pt x="3063" y="4310"/>
                  </a:cubicBezTo>
                  <a:cubicBezTo>
                    <a:pt x="3056" y="4329"/>
                    <a:pt x="3052" y="4340"/>
                    <a:pt x="3049" y="4340"/>
                  </a:cubicBezTo>
                  <a:cubicBezTo>
                    <a:pt x="3045" y="4340"/>
                    <a:pt x="3041" y="4321"/>
                    <a:pt x="3034" y="4279"/>
                  </a:cubicBezTo>
                  <a:lnTo>
                    <a:pt x="3038" y="4197"/>
                  </a:lnTo>
                  <a:cubicBezTo>
                    <a:pt x="3038" y="4197"/>
                    <a:pt x="3039" y="4197"/>
                    <a:pt x="3040" y="4197"/>
                  </a:cubicBezTo>
                  <a:close/>
                  <a:moveTo>
                    <a:pt x="2370" y="4360"/>
                  </a:moveTo>
                  <a:lnTo>
                    <a:pt x="2386" y="4398"/>
                  </a:lnTo>
                  <a:lnTo>
                    <a:pt x="2370" y="4398"/>
                  </a:lnTo>
                  <a:cubicBezTo>
                    <a:pt x="2367" y="4398"/>
                    <a:pt x="2364" y="4399"/>
                    <a:pt x="2362" y="4399"/>
                  </a:cubicBezTo>
                  <a:cubicBezTo>
                    <a:pt x="2354" y="4399"/>
                    <a:pt x="2354" y="4392"/>
                    <a:pt x="2354" y="4360"/>
                  </a:cubicBezTo>
                  <a:close/>
                  <a:moveTo>
                    <a:pt x="2517" y="4316"/>
                  </a:moveTo>
                  <a:lnTo>
                    <a:pt x="2517" y="4316"/>
                  </a:lnTo>
                  <a:cubicBezTo>
                    <a:pt x="2520" y="4354"/>
                    <a:pt x="2524" y="4392"/>
                    <a:pt x="2508" y="4395"/>
                  </a:cubicBezTo>
                  <a:cubicBezTo>
                    <a:pt x="2505" y="4405"/>
                    <a:pt x="2501" y="4409"/>
                    <a:pt x="2498" y="4409"/>
                  </a:cubicBezTo>
                  <a:cubicBezTo>
                    <a:pt x="2489" y="4409"/>
                    <a:pt x="2481" y="4374"/>
                    <a:pt x="2486" y="4319"/>
                  </a:cubicBezTo>
                  <a:cubicBezTo>
                    <a:pt x="2495" y="4319"/>
                    <a:pt x="2508" y="4319"/>
                    <a:pt x="2517" y="4316"/>
                  </a:cubicBezTo>
                  <a:close/>
                  <a:moveTo>
                    <a:pt x="2201" y="4432"/>
                  </a:moveTo>
                  <a:cubicBezTo>
                    <a:pt x="2185" y="4432"/>
                    <a:pt x="2182" y="4470"/>
                    <a:pt x="2182" y="4470"/>
                  </a:cubicBezTo>
                  <a:cubicBezTo>
                    <a:pt x="2182" y="4470"/>
                    <a:pt x="2179" y="4507"/>
                    <a:pt x="2198" y="4511"/>
                  </a:cubicBezTo>
                  <a:lnTo>
                    <a:pt x="2213" y="4511"/>
                  </a:lnTo>
                  <a:cubicBezTo>
                    <a:pt x="2213" y="4486"/>
                    <a:pt x="2207" y="4457"/>
                    <a:pt x="2201" y="4432"/>
                  </a:cubicBezTo>
                  <a:close/>
                  <a:moveTo>
                    <a:pt x="2759" y="4457"/>
                  </a:moveTo>
                  <a:cubicBezTo>
                    <a:pt x="2759" y="4457"/>
                    <a:pt x="2760" y="4462"/>
                    <a:pt x="2762" y="4473"/>
                  </a:cubicBezTo>
                  <a:lnTo>
                    <a:pt x="2777" y="4548"/>
                  </a:lnTo>
                  <a:lnTo>
                    <a:pt x="2771" y="4511"/>
                  </a:lnTo>
                  <a:cubicBezTo>
                    <a:pt x="2764" y="4484"/>
                    <a:pt x="2759" y="4457"/>
                    <a:pt x="2759" y="4457"/>
                  </a:cubicBezTo>
                  <a:close/>
                  <a:moveTo>
                    <a:pt x="2295" y="0"/>
                  </a:moveTo>
                  <a:cubicBezTo>
                    <a:pt x="2278" y="0"/>
                    <a:pt x="2262" y="19"/>
                    <a:pt x="2254" y="57"/>
                  </a:cubicBezTo>
                  <a:cubicBezTo>
                    <a:pt x="2254" y="20"/>
                    <a:pt x="2235" y="20"/>
                    <a:pt x="2220" y="20"/>
                  </a:cubicBezTo>
                  <a:cubicBezTo>
                    <a:pt x="2202" y="41"/>
                    <a:pt x="2175" y="52"/>
                    <a:pt x="2154" y="52"/>
                  </a:cubicBezTo>
                  <a:cubicBezTo>
                    <a:pt x="2134" y="52"/>
                    <a:pt x="2118" y="43"/>
                    <a:pt x="2116" y="23"/>
                  </a:cubicBezTo>
                  <a:lnTo>
                    <a:pt x="2101" y="26"/>
                  </a:lnTo>
                  <a:cubicBezTo>
                    <a:pt x="2085" y="64"/>
                    <a:pt x="2069" y="64"/>
                    <a:pt x="2054" y="67"/>
                  </a:cubicBezTo>
                  <a:cubicBezTo>
                    <a:pt x="2038" y="67"/>
                    <a:pt x="2019" y="70"/>
                    <a:pt x="2006" y="111"/>
                  </a:cubicBezTo>
                  <a:cubicBezTo>
                    <a:pt x="1997" y="151"/>
                    <a:pt x="1981" y="151"/>
                    <a:pt x="1981" y="151"/>
                  </a:cubicBezTo>
                  <a:cubicBezTo>
                    <a:pt x="1981" y="152"/>
                    <a:pt x="1980" y="152"/>
                    <a:pt x="1980" y="152"/>
                  </a:cubicBezTo>
                  <a:cubicBezTo>
                    <a:pt x="1966" y="152"/>
                    <a:pt x="1976" y="112"/>
                    <a:pt x="1988" y="76"/>
                  </a:cubicBezTo>
                  <a:cubicBezTo>
                    <a:pt x="1999" y="59"/>
                    <a:pt x="1997" y="49"/>
                    <a:pt x="1989" y="49"/>
                  </a:cubicBezTo>
                  <a:cubicBezTo>
                    <a:pt x="1976" y="49"/>
                    <a:pt x="1948" y="71"/>
                    <a:pt x="1925" y="120"/>
                  </a:cubicBezTo>
                  <a:cubicBezTo>
                    <a:pt x="1908" y="163"/>
                    <a:pt x="1899" y="184"/>
                    <a:pt x="1897" y="184"/>
                  </a:cubicBezTo>
                  <a:cubicBezTo>
                    <a:pt x="1895" y="184"/>
                    <a:pt x="1900" y="164"/>
                    <a:pt x="1909" y="123"/>
                  </a:cubicBezTo>
                  <a:cubicBezTo>
                    <a:pt x="1916" y="95"/>
                    <a:pt x="1924" y="68"/>
                    <a:pt x="1919" y="68"/>
                  </a:cubicBezTo>
                  <a:lnTo>
                    <a:pt x="1919" y="68"/>
                  </a:lnTo>
                  <a:cubicBezTo>
                    <a:pt x="1916" y="68"/>
                    <a:pt x="1912" y="73"/>
                    <a:pt x="1903" y="86"/>
                  </a:cubicBezTo>
                  <a:cubicBezTo>
                    <a:pt x="1884" y="89"/>
                    <a:pt x="1872" y="111"/>
                    <a:pt x="1878" y="130"/>
                  </a:cubicBezTo>
                  <a:cubicBezTo>
                    <a:pt x="1859" y="130"/>
                    <a:pt x="1844" y="133"/>
                    <a:pt x="1828" y="136"/>
                  </a:cubicBezTo>
                  <a:cubicBezTo>
                    <a:pt x="1800" y="117"/>
                    <a:pt x="1784" y="112"/>
                    <a:pt x="1771" y="112"/>
                  </a:cubicBezTo>
                  <a:cubicBezTo>
                    <a:pt x="1766" y="112"/>
                    <a:pt x="1761" y="113"/>
                    <a:pt x="1756" y="114"/>
                  </a:cubicBezTo>
                  <a:cubicBezTo>
                    <a:pt x="1751" y="136"/>
                    <a:pt x="1748" y="146"/>
                    <a:pt x="1744" y="146"/>
                  </a:cubicBezTo>
                  <a:cubicBezTo>
                    <a:pt x="1739" y="146"/>
                    <a:pt x="1733" y="138"/>
                    <a:pt x="1721" y="123"/>
                  </a:cubicBezTo>
                  <a:cubicBezTo>
                    <a:pt x="1718" y="108"/>
                    <a:pt x="1713" y="100"/>
                    <a:pt x="1710" y="100"/>
                  </a:cubicBezTo>
                  <a:cubicBezTo>
                    <a:pt x="1705" y="100"/>
                    <a:pt x="1704" y="119"/>
                    <a:pt x="1715" y="164"/>
                  </a:cubicBezTo>
                  <a:cubicBezTo>
                    <a:pt x="1712" y="187"/>
                    <a:pt x="1705" y="198"/>
                    <a:pt x="1696" y="198"/>
                  </a:cubicBezTo>
                  <a:cubicBezTo>
                    <a:pt x="1689" y="198"/>
                    <a:pt x="1679" y="191"/>
                    <a:pt x="1668" y="177"/>
                  </a:cubicBezTo>
                  <a:cubicBezTo>
                    <a:pt x="1656" y="134"/>
                    <a:pt x="1645" y="117"/>
                    <a:pt x="1640" y="117"/>
                  </a:cubicBezTo>
                  <a:cubicBezTo>
                    <a:pt x="1636" y="117"/>
                    <a:pt x="1636" y="127"/>
                    <a:pt x="1640" y="142"/>
                  </a:cubicBezTo>
                  <a:cubicBezTo>
                    <a:pt x="1634" y="183"/>
                    <a:pt x="1618" y="189"/>
                    <a:pt x="1618" y="189"/>
                  </a:cubicBezTo>
                  <a:cubicBezTo>
                    <a:pt x="1615" y="180"/>
                    <a:pt x="1604" y="176"/>
                    <a:pt x="1586" y="176"/>
                  </a:cubicBezTo>
                  <a:cubicBezTo>
                    <a:pt x="1533" y="176"/>
                    <a:pt x="1426" y="210"/>
                    <a:pt x="1323" y="261"/>
                  </a:cubicBezTo>
                  <a:cubicBezTo>
                    <a:pt x="1308" y="267"/>
                    <a:pt x="1311" y="308"/>
                    <a:pt x="1326" y="343"/>
                  </a:cubicBezTo>
                  <a:cubicBezTo>
                    <a:pt x="1341" y="372"/>
                    <a:pt x="1346" y="383"/>
                    <a:pt x="1345" y="383"/>
                  </a:cubicBezTo>
                  <a:cubicBezTo>
                    <a:pt x="1342" y="383"/>
                    <a:pt x="1329" y="365"/>
                    <a:pt x="1311" y="349"/>
                  </a:cubicBezTo>
                  <a:cubicBezTo>
                    <a:pt x="1280" y="305"/>
                    <a:pt x="1257" y="284"/>
                    <a:pt x="1248" y="284"/>
                  </a:cubicBezTo>
                  <a:cubicBezTo>
                    <a:pt x="1238" y="284"/>
                    <a:pt x="1246" y="311"/>
                    <a:pt x="1283" y="361"/>
                  </a:cubicBezTo>
                  <a:cubicBezTo>
                    <a:pt x="1309" y="394"/>
                    <a:pt x="1321" y="410"/>
                    <a:pt x="1318" y="410"/>
                  </a:cubicBezTo>
                  <a:cubicBezTo>
                    <a:pt x="1315" y="410"/>
                    <a:pt x="1298" y="396"/>
                    <a:pt x="1267" y="371"/>
                  </a:cubicBezTo>
                  <a:cubicBezTo>
                    <a:pt x="1253" y="358"/>
                    <a:pt x="1245" y="351"/>
                    <a:pt x="1241" y="351"/>
                  </a:cubicBezTo>
                  <a:cubicBezTo>
                    <a:pt x="1236" y="351"/>
                    <a:pt x="1237" y="361"/>
                    <a:pt x="1239" y="383"/>
                  </a:cubicBezTo>
                  <a:cubicBezTo>
                    <a:pt x="1249" y="403"/>
                    <a:pt x="1249" y="414"/>
                    <a:pt x="1243" y="414"/>
                  </a:cubicBezTo>
                  <a:cubicBezTo>
                    <a:pt x="1239" y="414"/>
                    <a:pt x="1231" y="408"/>
                    <a:pt x="1223" y="393"/>
                  </a:cubicBezTo>
                  <a:cubicBezTo>
                    <a:pt x="1203" y="377"/>
                    <a:pt x="1181" y="360"/>
                    <a:pt x="1173" y="360"/>
                  </a:cubicBezTo>
                  <a:cubicBezTo>
                    <a:pt x="1169" y="360"/>
                    <a:pt x="1169" y="365"/>
                    <a:pt x="1176" y="377"/>
                  </a:cubicBezTo>
                  <a:cubicBezTo>
                    <a:pt x="1176" y="377"/>
                    <a:pt x="1175" y="378"/>
                    <a:pt x="1172" y="378"/>
                  </a:cubicBezTo>
                  <a:cubicBezTo>
                    <a:pt x="1165" y="378"/>
                    <a:pt x="1152" y="375"/>
                    <a:pt x="1129" y="358"/>
                  </a:cubicBezTo>
                  <a:cubicBezTo>
                    <a:pt x="1122" y="354"/>
                    <a:pt x="1117" y="352"/>
                    <a:pt x="1113" y="352"/>
                  </a:cubicBezTo>
                  <a:cubicBezTo>
                    <a:pt x="1097" y="352"/>
                    <a:pt x="1101" y="385"/>
                    <a:pt x="1104" y="418"/>
                  </a:cubicBezTo>
                  <a:cubicBezTo>
                    <a:pt x="1104" y="466"/>
                    <a:pt x="1100" y="491"/>
                    <a:pt x="1092" y="491"/>
                  </a:cubicBezTo>
                  <a:cubicBezTo>
                    <a:pt x="1085" y="491"/>
                    <a:pt x="1076" y="475"/>
                    <a:pt x="1063" y="443"/>
                  </a:cubicBezTo>
                  <a:cubicBezTo>
                    <a:pt x="1055" y="421"/>
                    <a:pt x="1045" y="412"/>
                    <a:pt x="1036" y="412"/>
                  </a:cubicBezTo>
                  <a:cubicBezTo>
                    <a:pt x="1013" y="412"/>
                    <a:pt x="994" y="468"/>
                    <a:pt x="1016" y="521"/>
                  </a:cubicBezTo>
                  <a:cubicBezTo>
                    <a:pt x="1035" y="564"/>
                    <a:pt x="1043" y="581"/>
                    <a:pt x="1041" y="581"/>
                  </a:cubicBezTo>
                  <a:cubicBezTo>
                    <a:pt x="1040" y="581"/>
                    <a:pt x="1034" y="573"/>
                    <a:pt x="1026" y="562"/>
                  </a:cubicBezTo>
                  <a:cubicBezTo>
                    <a:pt x="1010" y="542"/>
                    <a:pt x="999" y="539"/>
                    <a:pt x="993" y="539"/>
                  </a:cubicBezTo>
                  <a:cubicBezTo>
                    <a:pt x="990" y="539"/>
                    <a:pt x="988" y="540"/>
                    <a:pt x="988" y="540"/>
                  </a:cubicBezTo>
                  <a:cubicBezTo>
                    <a:pt x="982" y="545"/>
                    <a:pt x="976" y="549"/>
                    <a:pt x="969" y="549"/>
                  </a:cubicBezTo>
                  <a:cubicBezTo>
                    <a:pt x="961" y="549"/>
                    <a:pt x="951" y="544"/>
                    <a:pt x="938" y="528"/>
                  </a:cubicBezTo>
                  <a:cubicBezTo>
                    <a:pt x="938" y="528"/>
                    <a:pt x="925" y="537"/>
                    <a:pt x="922" y="587"/>
                  </a:cubicBezTo>
                  <a:cubicBezTo>
                    <a:pt x="935" y="631"/>
                    <a:pt x="921" y="650"/>
                    <a:pt x="896" y="650"/>
                  </a:cubicBezTo>
                  <a:cubicBezTo>
                    <a:pt x="876" y="650"/>
                    <a:pt x="849" y="639"/>
                    <a:pt x="822" y="618"/>
                  </a:cubicBezTo>
                  <a:lnTo>
                    <a:pt x="822" y="672"/>
                  </a:lnTo>
                  <a:cubicBezTo>
                    <a:pt x="847" y="715"/>
                    <a:pt x="862" y="746"/>
                    <a:pt x="854" y="746"/>
                  </a:cubicBezTo>
                  <a:cubicBezTo>
                    <a:pt x="850" y="746"/>
                    <a:pt x="840" y="738"/>
                    <a:pt x="822" y="719"/>
                  </a:cubicBezTo>
                  <a:cubicBezTo>
                    <a:pt x="813" y="708"/>
                    <a:pt x="804" y="698"/>
                    <a:pt x="797" y="690"/>
                  </a:cubicBezTo>
                  <a:lnTo>
                    <a:pt x="797" y="690"/>
                  </a:lnTo>
                  <a:cubicBezTo>
                    <a:pt x="821" y="731"/>
                    <a:pt x="805" y="752"/>
                    <a:pt x="777" y="752"/>
                  </a:cubicBezTo>
                  <a:cubicBezTo>
                    <a:pt x="757" y="752"/>
                    <a:pt x="731" y="741"/>
                    <a:pt x="709" y="719"/>
                  </a:cubicBezTo>
                  <a:cubicBezTo>
                    <a:pt x="692" y="702"/>
                    <a:pt x="685" y="695"/>
                    <a:pt x="680" y="695"/>
                  </a:cubicBezTo>
                  <a:cubicBezTo>
                    <a:pt x="676" y="695"/>
                    <a:pt x="673" y="698"/>
                    <a:pt x="668" y="703"/>
                  </a:cubicBezTo>
                  <a:lnTo>
                    <a:pt x="697" y="731"/>
                  </a:lnTo>
                  <a:cubicBezTo>
                    <a:pt x="725" y="756"/>
                    <a:pt x="750" y="784"/>
                    <a:pt x="740" y="797"/>
                  </a:cubicBezTo>
                  <a:cubicBezTo>
                    <a:pt x="733" y="802"/>
                    <a:pt x="727" y="809"/>
                    <a:pt x="718" y="809"/>
                  </a:cubicBezTo>
                  <a:cubicBezTo>
                    <a:pt x="711" y="809"/>
                    <a:pt x="703" y="805"/>
                    <a:pt x="690" y="794"/>
                  </a:cubicBezTo>
                  <a:cubicBezTo>
                    <a:pt x="666" y="785"/>
                    <a:pt x="643" y="777"/>
                    <a:pt x="634" y="777"/>
                  </a:cubicBezTo>
                  <a:cubicBezTo>
                    <a:pt x="628" y="777"/>
                    <a:pt x="629" y="780"/>
                    <a:pt x="640" y="791"/>
                  </a:cubicBezTo>
                  <a:cubicBezTo>
                    <a:pt x="640" y="791"/>
                    <a:pt x="635" y="796"/>
                    <a:pt x="619" y="796"/>
                  </a:cubicBezTo>
                  <a:cubicBezTo>
                    <a:pt x="611" y="796"/>
                    <a:pt x="600" y="795"/>
                    <a:pt x="587" y="791"/>
                  </a:cubicBezTo>
                  <a:lnTo>
                    <a:pt x="543" y="838"/>
                  </a:lnTo>
                  <a:cubicBezTo>
                    <a:pt x="555" y="866"/>
                    <a:pt x="546" y="887"/>
                    <a:pt x="529" y="887"/>
                  </a:cubicBezTo>
                  <a:cubicBezTo>
                    <a:pt x="523" y="887"/>
                    <a:pt x="516" y="884"/>
                    <a:pt x="509" y="879"/>
                  </a:cubicBezTo>
                  <a:cubicBezTo>
                    <a:pt x="496" y="897"/>
                    <a:pt x="496" y="922"/>
                    <a:pt x="509" y="941"/>
                  </a:cubicBezTo>
                  <a:cubicBezTo>
                    <a:pt x="494" y="957"/>
                    <a:pt x="485" y="970"/>
                    <a:pt x="473" y="970"/>
                  </a:cubicBezTo>
                  <a:cubicBezTo>
                    <a:pt x="465" y="970"/>
                    <a:pt x="457" y="966"/>
                    <a:pt x="446" y="957"/>
                  </a:cubicBezTo>
                  <a:cubicBezTo>
                    <a:pt x="432" y="947"/>
                    <a:pt x="425" y="942"/>
                    <a:pt x="422" y="942"/>
                  </a:cubicBezTo>
                  <a:cubicBezTo>
                    <a:pt x="419" y="942"/>
                    <a:pt x="424" y="951"/>
                    <a:pt x="436" y="973"/>
                  </a:cubicBezTo>
                  <a:cubicBezTo>
                    <a:pt x="468" y="994"/>
                    <a:pt x="455" y="1007"/>
                    <a:pt x="446" y="1020"/>
                  </a:cubicBezTo>
                  <a:lnTo>
                    <a:pt x="427" y="1048"/>
                  </a:lnTo>
                  <a:cubicBezTo>
                    <a:pt x="458" y="1070"/>
                    <a:pt x="458" y="1070"/>
                    <a:pt x="449" y="1082"/>
                  </a:cubicBezTo>
                  <a:cubicBezTo>
                    <a:pt x="440" y="1095"/>
                    <a:pt x="380" y="1117"/>
                    <a:pt x="371" y="1132"/>
                  </a:cubicBezTo>
                  <a:cubicBezTo>
                    <a:pt x="346" y="1173"/>
                    <a:pt x="346" y="1173"/>
                    <a:pt x="386" y="1179"/>
                  </a:cubicBezTo>
                  <a:cubicBezTo>
                    <a:pt x="389" y="1176"/>
                    <a:pt x="392" y="1175"/>
                    <a:pt x="395" y="1175"/>
                  </a:cubicBezTo>
                  <a:cubicBezTo>
                    <a:pt x="406" y="1175"/>
                    <a:pt x="415" y="1187"/>
                    <a:pt x="377" y="1192"/>
                  </a:cubicBezTo>
                  <a:cubicBezTo>
                    <a:pt x="371" y="1208"/>
                    <a:pt x="308" y="1229"/>
                    <a:pt x="286" y="1277"/>
                  </a:cubicBezTo>
                  <a:cubicBezTo>
                    <a:pt x="255" y="1336"/>
                    <a:pt x="255" y="1336"/>
                    <a:pt x="289" y="1352"/>
                  </a:cubicBezTo>
                  <a:cubicBezTo>
                    <a:pt x="340" y="1365"/>
                    <a:pt x="354" y="1376"/>
                    <a:pt x="333" y="1376"/>
                  </a:cubicBezTo>
                  <a:cubicBezTo>
                    <a:pt x="324" y="1376"/>
                    <a:pt x="307" y="1373"/>
                    <a:pt x="283" y="1367"/>
                  </a:cubicBezTo>
                  <a:cubicBezTo>
                    <a:pt x="276" y="1367"/>
                    <a:pt x="269" y="1367"/>
                    <a:pt x="262" y="1367"/>
                  </a:cubicBezTo>
                  <a:cubicBezTo>
                    <a:pt x="197" y="1367"/>
                    <a:pt x="192" y="1381"/>
                    <a:pt x="223" y="1396"/>
                  </a:cubicBezTo>
                  <a:cubicBezTo>
                    <a:pt x="252" y="1427"/>
                    <a:pt x="252" y="1427"/>
                    <a:pt x="245" y="1439"/>
                  </a:cubicBezTo>
                  <a:cubicBezTo>
                    <a:pt x="237" y="1436"/>
                    <a:pt x="230" y="1434"/>
                    <a:pt x="224" y="1434"/>
                  </a:cubicBezTo>
                  <a:cubicBezTo>
                    <a:pt x="208" y="1434"/>
                    <a:pt x="208" y="1451"/>
                    <a:pt x="226" y="1486"/>
                  </a:cubicBezTo>
                  <a:cubicBezTo>
                    <a:pt x="223" y="1494"/>
                    <a:pt x="222" y="1498"/>
                    <a:pt x="217" y="1498"/>
                  </a:cubicBezTo>
                  <a:cubicBezTo>
                    <a:pt x="212" y="1498"/>
                    <a:pt x="203" y="1494"/>
                    <a:pt x="186" y="1486"/>
                  </a:cubicBezTo>
                  <a:lnTo>
                    <a:pt x="173" y="1518"/>
                  </a:lnTo>
                  <a:cubicBezTo>
                    <a:pt x="233" y="1577"/>
                    <a:pt x="161" y="1656"/>
                    <a:pt x="120" y="1662"/>
                  </a:cubicBezTo>
                  <a:cubicBezTo>
                    <a:pt x="120" y="1662"/>
                    <a:pt x="114" y="1678"/>
                    <a:pt x="148" y="1703"/>
                  </a:cubicBezTo>
                  <a:cubicBezTo>
                    <a:pt x="197" y="1729"/>
                    <a:pt x="208" y="1745"/>
                    <a:pt x="184" y="1745"/>
                  </a:cubicBezTo>
                  <a:cubicBezTo>
                    <a:pt x="175" y="1745"/>
                    <a:pt x="159" y="1743"/>
                    <a:pt x="139" y="1737"/>
                  </a:cubicBezTo>
                  <a:cubicBezTo>
                    <a:pt x="106" y="1728"/>
                    <a:pt x="88" y="1722"/>
                    <a:pt x="83" y="1722"/>
                  </a:cubicBezTo>
                  <a:cubicBezTo>
                    <a:pt x="76" y="1722"/>
                    <a:pt x="93" y="1732"/>
                    <a:pt x="132" y="1753"/>
                  </a:cubicBezTo>
                  <a:cubicBezTo>
                    <a:pt x="161" y="1774"/>
                    <a:pt x="151" y="1832"/>
                    <a:pt x="106" y="1832"/>
                  </a:cubicBezTo>
                  <a:cubicBezTo>
                    <a:pt x="97" y="1832"/>
                    <a:pt x="87" y="1830"/>
                    <a:pt x="76" y="1825"/>
                  </a:cubicBezTo>
                  <a:lnTo>
                    <a:pt x="1" y="1806"/>
                  </a:lnTo>
                  <a:lnTo>
                    <a:pt x="1" y="1806"/>
                  </a:lnTo>
                  <a:cubicBezTo>
                    <a:pt x="32" y="1831"/>
                    <a:pt x="29" y="1850"/>
                    <a:pt x="29" y="1850"/>
                  </a:cubicBezTo>
                  <a:cubicBezTo>
                    <a:pt x="67" y="1856"/>
                    <a:pt x="64" y="1872"/>
                    <a:pt x="54" y="1922"/>
                  </a:cubicBezTo>
                  <a:cubicBezTo>
                    <a:pt x="48" y="1957"/>
                    <a:pt x="73" y="2029"/>
                    <a:pt x="70" y="2060"/>
                  </a:cubicBezTo>
                  <a:cubicBezTo>
                    <a:pt x="64" y="2094"/>
                    <a:pt x="60" y="2141"/>
                    <a:pt x="20" y="2157"/>
                  </a:cubicBezTo>
                  <a:cubicBezTo>
                    <a:pt x="20" y="2173"/>
                    <a:pt x="20" y="2192"/>
                    <a:pt x="54" y="2226"/>
                  </a:cubicBezTo>
                  <a:cubicBezTo>
                    <a:pt x="92" y="2245"/>
                    <a:pt x="89" y="2276"/>
                    <a:pt x="51" y="2276"/>
                  </a:cubicBezTo>
                  <a:lnTo>
                    <a:pt x="51" y="2292"/>
                  </a:lnTo>
                  <a:cubicBezTo>
                    <a:pt x="85" y="2326"/>
                    <a:pt x="85" y="2342"/>
                    <a:pt x="85" y="2342"/>
                  </a:cubicBezTo>
                  <a:cubicBezTo>
                    <a:pt x="48" y="2342"/>
                    <a:pt x="10" y="2358"/>
                    <a:pt x="51" y="2373"/>
                  </a:cubicBezTo>
                  <a:cubicBezTo>
                    <a:pt x="89" y="2373"/>
                    <a:pt x="89" y="2389"/>
                    <a:pt x="89" y="2423"/>
                  </a:cubicBezTo>
                  <a:cubicBezTo>
                    <a:pt x="70" y="2439"/>
                    <a:pt x="64" y="2583"/>
                    <a:pt x="89" y="2724"/>
                  </a:cubicBezTo>
                  <a:cubicBezTo>
                    <a:pt x="110" y="2862"/>
                    <a:pt x="158" y="2988"/>
                    <a:pt x="175" y="2988"/>
                  </a:cubicBezTo>
                  <a:cubicBezTo>
                    <a:pt x="176" y="2988"/>
                    <a:pt x="176" y="2988"/>
                    <a:pt x="176" y="2988"/>
                  </a:cubicBezTo>
                  <a:lnTo>
                    <a:pt x="192" y="3035"/>
                  </a:lnTo>
                  <a:cubicBezTo>
                    <a:pt x="198" y="3050"/>
                    <a:pt x="208" y="3082"/>
                    <a:pt x="208" y="3082"/>
                  </a:cubicBezTo>
                  <a:cubicBezTo>
                    <a:pt x="139" y="3107"/>
                    <a:pt x="198" y="3176"/>
                    <a:pt x="255" y="3204"/>
                  </a:cubicBezTo>
                  <a:cubicBezTo>
                    <a:pt x="295" y="3204"/>
                    <a:pt x="302" y="3219"/>
                    <a:pt x="308" y="3235"/>
                  </a:cubicBezTo>
                  <a:cubicBezTo>
                    <a:pt x="239" y="3266"/>
                    <a:pt x="261" y="3313"/>
                    <a:pt x="308" y="3326"/>
                  </a:cubicBezTo>
                  <a:cubicBezTo>
                    <a:pt x="332" y="3320"/>
                    <a:pt x="349" y="3317"/>
                    <a:pt x="358" y="3317"/>
                  </a:cubicBezTo>
                  <a:cubicBezTo>
                    <a:pt x="380" y="3317"/>
                    <a:pt x="369" y="3331"/>
                    <a:pt x="324" y="3354"/>
                  </a:cubicBezTo>
                  <a:cubicBezTo>
                    <a:pt x="273" y="3380"/>
                    <a:pt x="268" y="3405"/>
                    <a:pt x="316" y="3405"/>
                  </a:cubicBezTo>
                  <a:cubicBezTo>
                    <a:pt x="333" y="3405"/>
                    <a:pt x="356" y="3402"/>
                    <a:pt x="386" y="3395"/>
                  </a:cubicBezTo>
                  <a:cubicBezTo>
                    <a:pt x="398" y="3393"/>
                    <a:pt x="407" y="3392"/>
                    <a:pt x="412" y="3392"/>
                  </a:cubicBezTo>
                  <a:cubicBezTo>
                    <a:pt x="425" y="3392"/>
                    <a:pt x="420" y="3399"/>
                    <a:pt x="402" y="3423"/>
                  </a:cubicBezTo>
                  <a:cubicBezTo>
                    <a:pt x="362" y="3461"/>
                    <a:pt x="355" y="3478"/>
                    <a:pt x="366" y="3478"/>
                  </a:cubicBezTo>
                  <a:cubicBezTo>
                    <a:pt x="370" y="3478"/>
                    <a:pt x="377" y="3476"/>
                    <a:pt x="386" y="3470"/>
                  </a:cubicBezTo>
                  <a:cubicBezTo>
                    <a:pt x="411" y="3462"/>
                    <a:pt x="428" y="3458"/>
                    <a:pt x="438" y="3458"/>
                  </a:cubicBezTo>
                  <a:cubicBezTo>
                    <a:pt x="459" y="3458"/>
                    <a:pt x="449" y="3476"/>
                    <a:pt x="411" y="3514"/>
                  </a:cubicBezTo>
                  <a:cubicBezTo>
                    <a:pt x="383" y="3556"/>
                    <a:pt x="372" y="3572"/>
                    <a:pt x="384" y="3572"/>
                  </a:cubicBezTo>
                  <a:cubicBezTo>
                    <a:pt x="391" y="3572"/>
                    <a:pt x="408" y="3566"/>
                    <a:pt x="436" y="3555"/>
                  </a:cubicBezTo>
                  <a:cubicBezTo>
                    <a:pt x="450" y="3550"/>
                    <a:pt x="462" y="3548"/>
                    <a:pt x="472" y="3548"/>
                  </a:cubicBezTo>
                  <a:cubicBezTo>
                    <a:pt x="519" y="3548"/>
                    <a:pt x="536" y="3590"/>
                    <a:pt x="493" y="3636"/>
                  </a:cubicBezTo>
                  <a:cubicBezTo>
                    <a:pt x="500" y="3648"/>
                    <a:pt x="491" y="3672"/>
                    <a:pt x="499" y="3672"/>
                  </a:cubicBezTo>
                  <a:cubicBezTo>
                    <a:pt x="501" y="3672"/>
                    <a:pt x="505" y="3670"/>
                    <a:pt x="512" y="3664"/>
                  </a:cubicBezTo>
                  <a:lnTo>
                    <a:pt x="512" y="3664"/>
                  </a:lnTo>
                  <a:lnTo>
                    <a:pt x="493" y="3699"/>
                  </a:lnTo>
                  <a:lnTo>
                    <a:pt x="512" y="3727"/>
                  </a:lnTo>
                  <a:lnTo>
                    <a:pt x="543" y="3705"/>
                  </a:lnTo>
                  <a:cubicBezTo>
                    <a:pt x="571" y="3777"/>
                    <a:pt x="612" y="3846"/>
                    <a:pt x="662" y="3909"/>
                  </a:cubicBezTo>
                  <a:cubicBezTo>
                    <a:pt x="754" y="4001"/>
                    <a:pt x="796" y="4038"/>
                    <a:pt x="816" y="4038"/>
                  </a:cubicBezTo>
                  <a:cubicBezTo>
                    <a:pt x="825" y="4038"/>
                    <a:pt x="831" y="4031"/>
                    <a:pt x="834" y="4019"/>
                  </a:cubicBezTo>
                  <a:cubicBezTo>
                    <a:pt x="850" y="3989"/>
                    <a:pt x="863" y="3977"/>
                    <a:pt x="870" y="3977"/>
                  </a:cubicBezTo>
                  <a:cubicBezTo>
                    <a:pt x="880" y="3977"/>
                    <a:pt x="878" y="4001"/>
                    <a:pt x="856" y="4041"/>
                  </a:cubicBezTo>
                  <a:cubicBezTo>
                    <a:pt x="869" y="4053"/>
                    <a:pt x="872" y="4103"/>
                    <a:pt x="897" y="4125"/>
                  </a:cubicBezTo>
                  <a:cubicBezTo>
                    <a:pt x="925" y="4144"/>
                    <a:pt x="950" y="4166"/>
                    <a:pt x="928" y="4197"/>
                  </a:cubicBezTo>
                  <a:lnTo>
                    <a:pt x="944" y="4207"/>
                  </a:lnTo>
                  <a:cubicBezTo>
                    <a:pt x="960" y="4198"/>
                    <a:pt x="977" y="4194"/>
                    <a:pt x="993" y="4194"/>
                  </a:cubicBezTo>
                  <a:cubicBezTo>
                    <a:pt x="1048" y="4194"/>
                    <a:pt x="1100" y="4236"/>
                    <a:pt x="1120" y="4282"/>
                  </a:cubicBezTo>
                  <a:cubicBezTo>
                    <a:pt x="1135" y="4293"/>
                    <a:pt x="1154" y="4300"/>
                    <a:pt x="1173" y="4300"/>
                  </a:cubicBezTo>
                  <a:cubicBezTo>
                    <a:pt x="1186" y="4300"/>
                    <a:pt x="1198" y="4297"/>
                    <a:pt x="1211" y="4291"/>
                  </a:cubicBezTo>
                  <a:cubicBezTo>
                    <a:pt x="1227" y="4285"/>
                    <a:pt x="1238" y="4282"/>
                    <a:pt x="1245" y="4282"/>
                  </a:cubicBezTo>
                  <a:cubicBezTo>
                    <a:pt x="1255" y="4282"/>
                    <a:pt x="1255" y="4291"/>
                    <a:pt x="1251" y="4316"/>
                  </a:cubicBezTo>
                  <a:cubicBezTo>
                    <a:pt x="1240" y="4341"/>
                    <a:pt x="1275" y="4388"/>
                    <a:pt x="1307" y="4388"/>
                  </a:cubicBezTo>
                  <a:cubicBezTo>
                    <a:pt x="1320" y="4388"/>
                    <a:pt x="1333" y="4380"/>
                    <a:pt x="1342" y="4360"/>
                  </a:cubicBezTo>
                  <a:lnTo>
                    <a:pt x="1342" y="4404"/>
                  </a:lnTo>
                  <a:cubicBezTo>
                    <a:pt x="1341" y="4419"/>
                    <a:pt x="1344" y="4425"/>
                    <a:pt x="1350" y="4425"/>
                  </a:cubicBezTo>
                  <a:cubicBezTo>
                    <a:pt x="1360" y="4425"/>
                    <a:pt x="1376" y="4406"/>
                    <a:pt x="1386" y="4382"/>
                  </a:cubicBezTo>
                  <a:cubicBezTo>
                    <a:pt x="1399" y="4353"/>
                    <a:pt x="1410" y="4337"/>
                    <a:pt x="1415" y="4337"/>
                  </a:cubicBezTo>
                  <a:cubicBezTo>
                    <a:pt x="1422" y="4337"/>
                    <a:pt x="1420" y="4367"/>
                    <a:pt x="1402" y="4432"/>
                  </a:cubicBezTo>
                  <a:cubicBezTo>
                    <a:pt x="1382" y="4477"/>
                    <a:pt x="1382" y="4496"/>
                    <a:pt x="1388" y="4496"/>
                  </a:cubicBezTo>
                  <a:cubicBezTo>
                    <a:pt x="1391" y="4496"/>
                    <a:pt x="1397" y="4489"/>
                    <a:pt x="1402" y="4476"/>
                  </a:cubicBezTo>
                  <a:cubicBezTo>
                    <a:pt x="1422" y="4456"/>
                    <a:pt x="1442" y="4437"/>
                    <a:pt x="1454" y="4437"/>
                  </a:cubicBezTo>
                  <a:cubicBezTo>
                    <a:pt x="1460" y="4437"/>
                    <a:pt x="1464" y="4443"/>
                    <a:pt x="1464" y="4457"/>
                  </a:cubicBezTo>
                  <a:cubicBezTo>
                    <a:pt x="1469" y="4459"/>
                    <a:pt x="1473" y="4461"/>
                    <a:pt x="1478" y="4461"/>
                  </a:cubicBezTo>
                  <a:cubicBezTo>
                    <a:pt x="1490" y="4461"/>
                    <a:pt x="1504" y="4450"/>
                    <a:pt x="1524" y="4401"/>
                  </a:cubicBezTo>
                  <a:cubicBezTo>
                    <a:pt x="1532" y="4378"/>
                    <a:pt x="1541" y="4371"/>
                    <a:pt x="1550" y="4371"/>
                  </a:cubicBezTo>
                  <a:cubicBezTo>
                    <a:pt x="1556" y="4371"/>
                    <a:pt x="1562" y="4373"/>
                    <a:pt x="1568" y="4376"/>
                  </a:cubicBezTo>
                  <a:cubicBezTo>
                    <a:pt x="1561" y="4401"/>
                    <a:pt x="1546" y="4423"/>
                    <a:pt x="1527" y="4442"/>
                  </a:cubicBezTo>
                  <a:cubicBezTo>
                    <a:pt x="1533" y="4444"/>
                    <a:pt x="1544" y="4449"/>
                    <a:pt x="1558" y="4454"/>
                  </a:cubicBezTo>
                  <a:cubicBezTo>
                    <a:pt x="1580" y="4476"/>
                    <a:pt x="1590" y="4511"/>
                    <a:pt x="1580" y="4542"/>
                  </a:cubicBezTo>
                  <a:cubicBezTo>
                    <a:pt x="1583" y="4562"/>
                    <a:pt x="1588" y="4574"/>
                    <a:pt x="1593" y="4574"/>
                  </a:cubicBezTo>
                  <a:cubicBezTo>
                    <a:pt x="1599" y="4574"/>
                    <a:pt x="1605" y="4556"/>
                    <a:pt x="1609" y="4514"/>
                  </a:cubicBezTo>
                  <a:cubicBezTo>
                    <a:pt x="1625" y="4461"/>
                    <a:pt x="1629" y="4447"/>
                    <a:pt x="1642" y="4447"/>
                  </a:cubicBezTo>
                  <a:cubicBezTo>
                    <a:pt x="1647" y="4447"/>
                    <a:pt x="1653" y="4449"/>
                    <a:pt x="1662" y="4451"/>
                  </a:cubicBezTo>
                  <a:cubicBezTo>
                    <a:pt x="1677" y="4454"/>
                    <a:pt x="1693" y="4457"/>
                    <a:pt x="1684" y="4495"/>
                  </a:cubicBezTo>
                  <a:cubicBezTo>
                    <a:pt x="1674" y="4533"/>
                    <a:pt x="1674" y="4533"/>
                    <a:pt x="1706" y="4542"/>
                  </a:cubicBezTo>
                  <a:cubicBezTo>
                    <a:pt x="1709" y="4543"/>
                    <a:pt x="1712" y="4543"/>
                    <a:pt x="1715" y="4543"/>
                  </a:cubicBezTo>
                  <a:cubicBezTo>
                    <a:pt x="1765" y="4543"/>
                    <a:pt x="1833" y="4453"/>
                    <a:pt x="1862" y="4385"/>
                  </a:cubicBezTo>
                  <a:cubicBezTo>
                    <a:pt x="1870" y="4348"/>
                    <a:pt x="1874" y="4330"/>
                    <a:pt x="1876" y="4330"/>
                  </a:cubicBezTo>
                  <a:cubicBezTo>
                    <a:pt x="1878" y="4330"/>
                    <a:pt x="1878" y="4350"/>
                    <a:pt x="1878" y="4388"/>
                  </a:cubicBezTo>
                  <a:cubicBezTo>
                    <a:pt x="1869" y="4426"/>
                    <a:pt x="1884" y="4429"/>
                    <a:pt x="1900" y="4432"/>
                  </a:cubicBezTo>
                  <a:cubicBezTo>
                    <a:pt x="1902" y="4420"/>
                    <a:pt x="1904" y="4416"/>
                    <a:pt x="1906" y="4416"/>
                  </a:cubicBezTo>
                  <a:lnTo>
                    <a:pt x="1906" y="4416"/>
                  </a:lnTo>
                  <a:cubicBezTo>
                    <a:pt x="1909" y="4416"/>
                    <a:pt x="1910" y="4432"/>
                    <a:pt x="1902" y="4432"/>
                  </a:cubicBezTo>
                  <a:cubicBezTo>
                    <a:pt x="1901" y="4432"/>
                    <a:pt x="1901" y="4432"/>
                    <a:pt x="1900" y="4432"/>
                  </a:cubicBezTo>
                  <a:cubicBezTo>
                    <a:pt x="1895" y="4459"/>
                    <a:pt x="1886" y="4465"/>
                    <a:pt x="1875" y="4465"/>
                  </a:cubicBezTo>
                  <a:cubicBezTo>
                    <a:pt x="1871" y="4465"/>
                    <a:pt x="1867" y="4464"/>
                    <a:pt x="1862" y="4464"/>
                  </a:cubicBezTo>
                  <a:lnTo>
                    <a:pt x="1853" y="4501"/>
                  </a:lnTo>
                  <a:cubicBezTo>
                    <a:pt x="1853" y="4542"/>
                    <a:pt x="1858" y="4562"/>
                    <a:pt x="1867" y="4562"/>
                  </a:cubicBezTo>
                  <a:cubicBezTo>
                    <a:pt x="1876" y="4562"/>
                    <a:pt x="1888" y="4545"/>
                    <a:pt x="1903" y="4511"/>
                  </a:cubicBezTo>
                  <a:cubicBezTo>
                    <a:pt x="1914" y="4494"/>
                    <a:pt x="1919" y="4485"/>
                    <a:pt x="1923" y="4485"/>
                  </a:cubicBezTo>
                  <a:cubicBezTo>
                    <a:pt x="1927" y="4485"/>
                    <a:pt x="1930" y="4496"/>
                    <a:pt x="1934" y="4517"/>
                  </a:cubicBezTo>
                  <a:cubicBezTo>
                    <a:pt x="1941" y="4546"/>
                    <a:pt x="1950" y="4576"/>
                    <a:pt x="1955" y="4576"/>
                  </a:cubicBezTo>
                  <a:cubicBezTo>
                    <a:pt x="1957" y="4576"/>
                    <a:pt x="1959" y="4571"/>
                    <a:pt x="1959" y="4561"/>
                  </a:cubicBezTo>
                  <a:cubicBezTo>
                    <a:pt x="1985" y="4564"/>
                    <a:pt x="2000" y="4583"/>
                    <a:pt x="2006" y="4605"/>
                  </a:cubicBezTo>
                  <a:cubicBezTo>
                    <a:pt x="2017" y="4607"/>
                    <a:pt x="2026" y="4608"/>
                    <a:pt x="2034" y="4608"/>
                  </a:cubicBezTo>
                  <a:cubicBezTo>
                    <a:pt x="2049" y="4608"/>
                    <a:pt x="2058" y="4601"/>
                    <a:pt x="2060" y="4576"/>
                  </a:cubicBezTo>
                  <a:cubicBezTo>
                    <a:pt x="2062" y="4547"/>
                    <a:pt x="2074" y="4541"/>
                    <a:pt x="2087" y="4541"/>
                  </a:cubicBezTo>
                  <a:cubicBezTo>
                    <a:pt x="2090" y="4541"/>
                    <a:pt x="2094" y="4541"/>
                    <a:pt x="2097" y="4542"/>
                  </a:cubicBezTo>
                  <a:cubicBezTo>
                    <a:pt x="2113" y="4542"/>
                    <a:pt x="2129" y="4542"/>
                    <a:pt x="2132" y="4504"/>
                  </a:cubicBezTo>
                  <a:cubicBezTo>
                    <a:pt x="2135" y="4468"/>
                    <a:pt x="2152" y="4432"/>
                    <a:pt x="2181" y="4432"/>
                  </a:cubicBezTo>
                  <a:cubicBezTo>
                    <a:pt x="2183" y="4432"/>
                    <a:pt x="2184" y="4432"/>
                    <a:pt x="2185" y="4432"/>
                  </a:cubicBezTo>
                  <a:cubicBezTo>
                    <a:pt x="2199" y="4418"/>
                    <a:pt x="2207" y="4410"/>
                    <a:pt x="2212" y="4410"/>
                  </a:cubicBezTo>
                  <a:cubicBezTo>
                    <a:pt x="2220" y="4410"/>
                    <a:pt x="2223" y="4428"/>
                    <a:pt x="2232" y="4473"/>
                  </a:cubicBezTo>
                  <a:cubicBezTo>
                    <a:pt x="2229" y="4511"/>
                    <a:pt x="2245" y="4514"/>
                    <a:pt x="2263" y="4514"/>
                  </a:cubicBezTo>
                  <a:cubicBezTo>
                    <a:pt x="2263" y="4514"/>
                    <a:pt x="2279" y="4514"/>
                    <a:pt x="2295" y="4554"/>
                  </a:cubicBezTo>
                  <a:cubicBezTo>
                    <a:pt x="2299" y="4565"/>
                    <a:pt x="2303" y="4570"/>
                    <a:pt x="2305" y="4570"/>
                  </a:cubicBezTo>
                  <a:cubicBezTo>
                    <a:pt x="2310" y="4570"/>
                    <a:pt x="2310" y="4543"/>
                    <a:pt x="2310" y="4517"/>
                  </a:cubicBezTo>
                  <a:lnTo>
                    <a:pt x="2310" y="4439"/>
                  </a:lnTo>
                  <a:cubicBezTo>
                    <a:pt x="2326" y="4439"/>
                    <a:pt x="2342" y="4514"/>
                    <a:pt x="2345" y="4551"/>
                  </a:cubicBezTo>
                  <a:cubicBezTo>
                    <a:pt x="2353" y="4591"/>
                    <a:pt x="2357" y="4610"/>
                    <a:pt x="2359" y="4610"/>
                  </a:cubicBezTo>
                  <a:cubicBezTo>
                    <a:pt x="2361" y="4610"/>
                    <a:pt x="2361" y="4591"/>
                    <a:pt x="2361" y="4551"/>
                  </a:cubicBezTo>
                  <a:cubicBezTo>
                    <a:pt x="2361" y="4525"/>
                    <a:pt x="2367" y="4498"/>
                    <a:pt x="2383" y="4498"/>
                  </a:cubicBezTo>
                  <a:cubicBezTo>
                    <a:pt x="2389" y="4498"/>
                    <a:pt x="2398" y="4503"/>
                    <a:pt x="2408" y="4514"/>
                  </a:cubicBezTo>
                  <a:cubicBezTo>
                    <a:pt x="2415" y="4513"/>
                    <a:pt x="2422" y="4512"/>
                    <a:pt x="2429" y="4512"/>
                  </a:cubicBezTo>
                  <a:cubicBezTo>
                    <a:pt x="2453" y="4512"/>
                    <a:pt x="2474" y="4519"/>
                    <a:pt x="2477" y="4548"/>
                  </a:cubicBezTo>
                  <a:cubicBezTo>
                    <a:pt x="2483" y="4561"/>
                    <a:pt x="2488" y="4565"/>
                    <a:pt x="2493" y="4565"/>
                  </a:cubicBezTo>
                  <a:cubicBezTo>
                    <a:pt x="2502" y="4565"/>
                    <a:pt x="2508" y="4548"/>
                    <a:pt x="2508" y="4548"/>
                  </a:cubicBezTo>
                  <a:cubicBezTo>
                    <a:pt x="2515" y="4528"/>
                    <a:pt x="2523" y="4517"/>
                    <a:pt x="2537" y="4517"/>
                  </a:cubicBezTo>
                  <a:cubicBezTo>
                    <a:pt x="2549" y="4517"/>
                    <a:pt x="2565" y="4525"/>
                    <a:pt x="2589" y="4539"/>
                  </a:cubicBezTo>
                  <a:cubicBezTo>
                    <a:pt x="2634" y="4569"/>
                    <a:pt x="2658" y="4584"/>
                    <a:pt x="2670" y="4584"/>
                  </a:cubicBezTo>
                  <a:cubicBezTo>
                    <a:pt x="2683" y="4584"/>
                    <a:pt x="2681" y="4566"/>
                    <a:pt x="2674" y="4526"/>
                  </a:cubicBezTo>
                  <a:cubicBezTo>
                    <a:pt x="2670" y="4505"/>
                    <a:pt x="2667" y="4483"/>
                    <a:pt x="2670" y="4483"/>
                  </a:cubicBezTo>
                  <a:lnTo>
                    <a:pt x="2670" y="4483"/>
                  </a:lnTo>
                  <a:cubicBezTo>
                    <a:pt x="2672" y="4483"/>
                    <a:pt x="2678" y="4494"/>
                    <a:pt x="2690" y="4526"/>
                  </a:cubicBezTo>
                  <a:cubicBezTo>
                    <a:pt x="2695" y="4535"/>
                    <a:pt x="2701" y="4539"/>
                    <a:pt x="2705" y="4539"/>
                  </a:cubicBezTo>
                  <a:cubicBezTo>
                    <a:pt x="2719" y="4539"/>
                    <a:pt x="2730" y="4508"/>
                    <a:pt x="2746" y="4476"/>
                  </a:cubicBezTo>
                  <a:cubicBezTo>
                    <a:pt x="2749" y="4426"/>
                    <a:pt x="2746" y="4376"/>
                    <a:pt x="2730" y="4326"/>
                  </a:cubicBezTo>
                  <a:cubicBezTo>
                    <a:pt x="2721" y="4280"/>
                    <a:pt x="2717" y="4262"/>
                    <a:pt x="2724" y="4262"/>
                  </a:cubicBezTo>
                  <a:cubicBezTo>
                    <a:pt x="2729" y="4262"/>
                    <a:pt x="2738" y="4270"/>
                    <a:pt x="2752" y="4282"/>
                  </a:cubicBezTo>
                  <a:cubicBezTo>
                    <a:pt x="2753" y="4282"/>
                    <a:pt x="2754" y="4282"/>
                    <a:pt x="2755" y="4282"/>
                  </a:cubicBezTo>
                  <a:cubicBezTo>
                    <a:pt x="2770" y="4282"/>
                    <a:pt x="2790" y="4312"/>
                    <a:pt x="2799" y="4348"/>
                  </a:cubicBezTo>
                  <a:cubicBezTo>
                    <a:pt x="2809" y="4385"/>
                    <a:pt x="2793" y="4388"/>
                    <a:pt x="2793" y="4388"/>
                  </a:cubicBezTo>
                  <a:lnTo>
                    <a:pt x="2777" y="4392"/>
                  </a:lnTo>
                  <a:cubicBezTo>
                    <a:pt x="2786" y="4426"/>
                    <a:pt x="2795" y="4461"/>
                    <a:pt x="2821" y="4461"/>
                  </a:cubicBezTo>
                  <a:cubicBezTo>
                    <a:pt x="2823" y="4461"/>
                    <a:pt x="2825" y="4461"/>
                    <a:pt x="2828" y="4460"/>
                  </a:cubicBezTo>
                  <a:cubicBezTo>
                    <a:pt x="2839" y="4475"/>
                    <a:pt x="2848" y="4482"/>
                    <a:pt x="2854" y="4482"/>
                  </a:cubicBezTo>
                  <a:cubicBezTo>
                    <a:pt x="2862" y="4482"/>
                    <a:pt x="2864" y="4472"/>
                    <a:pt x="2859" y="4451"/>
                  </a:cubicBezTo>
                  <a:lnTo>
                    <a:pt x="2859" y="4451"/>
                  </a:lnTo>
                  <a:cubicBezTo>
                    <a:pt x="2873" y="4470"/>
                    <a:pt x="2889" y="4476"/>
                    <a:pt x="2907" y="4476"/>
                  </a:cubicBezTo>
                  <a:cubicBezTo>
                    <a:pt x="2920" y="4476"/>
                    <a:pt x="2935" y="4473"/>
                    <a:pt x="2950" y="4470"/>
                  </a:cubicBezTo>
                  <a:cubicBezTo>
                    <a:pt x="2968" y="4464"/>
                    <a:pt x="2992" y="4456"/>
                    <a:pt x="3014" y="4456"/>
                  </a:cubicBezTo>
                  <a:cubicBezTo>
                    <a:pt x="3030" y="4456"/>
                    <a:pt x="3045" y="4460"/>
                    <a:pt x="3056" y="4473"/>
                  </a:cubicBezTo>
                  <a:cubicBezTo>
                    <a:pt x="3088" y="4464"/>
                    <a:pt x="3103" y="4457"/>
                    <a:pt x="3091" y="4423"/>
                  </a:cubicBezTo>
                  <a:cubicBezTo>
                    <a:pt x="3073" y="4378"/>
                    <a:pt x="3073" y="4359"/>
                    <a:pt x="3079" y="4359"/>
                  </a:cubicBezTo>
                  <a:cubicBezTo>
                    <a:pt x="3082" y="4359"/>
                    <a:pt x="3088" y="4366"/>
                    <a:pt x="3094" y="4379"/>
                  </a:cubicBezTo>
                  <a:cubicBezTo>
                    <a:pt x="3107" y="4402"/>
                    <a:pt x="3139" y="4412"/>
                    <a:pt x="3176" y="4412"/>
                  </a:cubicBezTo>
                  <a:cubicBezTo>
                    <a:pt x="3253" y="4412"/>
                    <a:pt x="3350" y="4369"/>
                    <a:pt x="3335" y="4316"/>
                  </a:cubicBezTo>
                  <a:lnTo>
                    <a:pt x="3367" y="4304"/>
                  </a:lnTo>
                  <a:cubicBezTo>
                    <a:pt x="3373" y="4306"/>
                    <a:pt x="3381" y="4308"/>
                    <a:pt x="3389" y="4308"/>
                  </a:cubicBezTo>
                  <a:cubicBezTo>
                    <a:pt x="3437" y="4308"/>
                    <a:pt x="3500" y="4263"/>
                    <a:pt x="3495" y="4229"/>
                  </a:cubicBezTo>
                  <a:lnTo>
                    <a:pt x="3539" y="4203"/>
                  </a:lnTo>
                  <a:cubicBezTo>
                    <a:pt x="3553" y="4208"/>
                    <a:pt x="3564" y="4210"/>
                    <a:pt x="3572" y="4210"/>
                  </a:cubicBezTo>
                  <a:cubicBezTo>
                    <a:pt x="3595" y="4210"/>
                    <a:pt x="3600" y="4195"/>
                    <a:pt x="3595" y="4166"/>
                  </a:cubicBezTo>
                  <a:cubicBezTo>
                    <a:pt x="3589" y="4137"/>
                    <a:pt x="3575" y="4112"/>
                    <a:pt x="3577" y="4112"/>
                  </a:cubicBezTo>
                  <a:lnTo>
                    <a:pt x="3577" y="4112"/>
                  </a:lnTo>
                  <a:cubicBezTo>
                    <a:pt x="3577" y="4112"/>
                    <a:pt x="3580" y="4116"/>
                    <a:pt x="3586" y="4125"/>
                  </a:cubicBezTo>
                  <a:cubicBezTo>
                    <a:pt x="3594" y="4136"/>
                    <a:pt x="3602" y="4141"/>
                    <a:pt x="3612" y="4141"/>
                  </a:cubicBezTo>
                  <a:cubicBezTo>
                    <a:pt x="3630" y="4141"/>
                    <a:pt x="3655" y="4124"/>
                    <a:pt x="3689" y="4097"/>
                  </a:cubicBezTo>
                  <a:cubicBezTo>
                    <a:pt x="3743" y="4059"/>
                    <a:pt x="3743" y="4059"/>
                    <a:pt x="3705" y="4037"/>
                  </a:cubicBezTo>
                  <a:cubicBezTo>
                    <a:pt x="3717" y="4006"/>
                    <a:pt x="3728" y="3994"/>
                    <a:pt x="3740" y="3994"/>
                  </a:cubicBezTo>
                  <a:cubicBezTo>
                    <a:pt x="3753" y="3994"/>
                    <a:pt x="3767" y="4010"/>
                    <a:pt x="3780" y="4025"/>
                  </a:cubicBezTo>
                  <a:cubicBezTo>
                    <a:pt x="3795" y="4052"/>
                    <a:pt x="3808" y="4065"/>
                    <a:pt x="3814" y="4065"/>
                  </a:cubicBezTo>
                  <a:cubicBezTo>
                    <a:pt x="3824" y="4065"/>
                    <a:pt x="3818" y="4034"/>
                    <a:pt x="3780" y="3975"/>
                  </a:cubicBezTo>
                  <a:cubicBezTo>
                    <a:pt x="3754" y="3926"/>
                    <a:pt x="3757" y="3903"/>
                    <a:pt x="3770" y="3903"/>
                  </a:cubicBezTo>
                  <a:cubicBezTo>
                    <a:pt x="3775" y="3903"/>
                    <a:pt x="3782" y="3907"/>
                    <a:pt x="3790" y="3915"/>
                  </a:cubicBezTo>
                  <a:cubicBezTo>
                    <a:pt x="3818" y="3943"/>
                    <a:pt x="3805" y="3953"/>
                    <a:pt x="3793" y="3965"/>
                  </a:cubicBezTo>
                  <a:cubicBezTo>
                    <a:pt x="3793" y="3965"/>
                    <a:pt x="3818" y="3994"/>
                    <a:pt x="3843" y="4022"/>
                  </a:cubicBezTo>
                  <a:cubicBezTo>
                    <a:pt x="3855" y="4009"/>
                    <a:pt x="3855" y="4009"/>
                    <a:pt x="3843" y="3972"/>
                  </a:cubicBezTo>
                  <a:cubicBezTo>
                    <a:pt x="3843" y="3972"/>
                    <a:pt x="3855" y="3959"/>
                    <a:pt x="3843" y="3921"/>
                  </a:cubicBezTo>
                  <a:cubicBezTo>
                    <a:pt x="3827" y="3884"/>
                    <a:pt x="3799" y="3852"/>
                    <a:pt x="3761" y="3837"/>
                  </a:cubicBezTo>
                  <a:cubicBezTo>
                    <a:pt x="3724" y="3821"/>
                    <a:pt x="3736" y="3812"/>
                    <a:pt x="3749" y="3799"/>
                  </a:cubicBezTo>
                  <a:lnTo>
                    <a:pt x="3749" y="3799"/>
                  </a:lnTo>
                  <a:cubicBezTo>
                    <a:pt x="3790" y="3802"/>
                    <a:pt x="3824" y="3831"/>
                    <a:pt x="3840" y="3871"/>
                  </a:cubicBezTo>
                  <a:cubicBezTo>
                    <a:pt x="3827" y="3881"/>
                    <a:pt x="3855" y="3909"/>
                    <a:pt x="3881" y="3937"/>
                  </a:cubicBezTo>
                  <a:cubicBezTo>
                    <a:pt x="3883" y="3940"/>
                    <a:pt x="3886" y="3941"/>
                    <a:pt x="3889" y="3941"/>
                  </a:cubicBezTo>
                  <a:cubicBezTo>
                    <a:pt x="3908" y="3941"/>
                    <a:pt x="3907" y="3848"/>
                    <a:pt x="3871" y="3791"/>
                  </a:cubicBezTo>
                  <a:lnTo>
                    <a:pt x="3871" y="3791"/>
                  </a:lnTo>
                  <a:cubicBezTo>
                    <a:pt x="3878" y="3797"/>
                    <a:pt x="3886" y="3805"/>
                    <a:pt x="3896" y="3815"/>
                  </a:cubicBezTo>
                  <a:cubicBezTo>
                    <a:pt x="3905" y="3822"/>
                    <a:pt x="3912" y="3825"/>
                    <a:pt x="3920" y="3825"/>
                  </a:cubicBezTo>
                  <a:cubicBezTo>
                    <a:pt x="3937" y="3825"/>
                    <a:pt x="3953" y="3808"/>
                    <a:pt x="3968" y="3793"/>
                  </a:cubicBezTo>
                  <a:cubicBezTo>
                    <a:pt x="3990" y="3768"/>
                    <a:pt x="4003" y="3755"/>
                    <a:pt x="3971" y="3730"/>
                  </a:cubicBezTo>
                  <a:cubicBezTo>
                    <a:pt x="3943" y="3705"/>
                    <a:pt x="3915" y="3680"/>
                    <a:pt x="3924" y="3671"/>
                  </a:cubicBezTo>
                  <a:lnTo>
                    <a:pt x="3924" y="3671"/>
                  </a:lnTo>
                  <a:cubicBezTo>
                    <a:pt x="3923" y="3672"/>
                    <a:pt x="3921" y="3673"/>
                    <a:pt x="3918" y="3673"/>
                  </a:cubicBezTo>
                  <a:cubicBezTo>
                    <a:pt x="3906" y="3673"/>
                    <a:pt x="3882" y="3654"/>
                    <a:pt x="3855" y="3633"/>
                  </a:cubicBezTo>
                  <a:cubicBezTo>
                    <a:pt x="3887" y="3633"/>
                    <a:pt x="3915" y="3639"/>
                    <a:pt x="3946" y="3646"/>
                  </a:cubicBezTo>
                  <a:cubicBezTo>
                    <a:pt x="3977" y="3655"/>
                    <a:pt x="4003" y="3661"/>
                    <a:pt x="4026" y="3661"/>
                  </a:cubicBezTo>
                  <a:cubicBezTo>
                    <a:pt x="4062" y="3661"/>
                    <a:pt x="4091" y="3647"/>
                    <a:pt x="4116" y="3614"/>
                  </a:cubicBezTo>
                  <a:cubicBezTo>
                    <a:pt x="4133" y="3591"/>
                    <a:pt x="4159" y="3554"/>
                    <a:pt x="4195" y="3554"/>
                  </a:cubicBezTo>
                  <a:cubicBezTo>
                    <a:pt x="4198" y="3554"/>
                    <a:pt x="4200" y="3554"/>
                    <a:pt x="4203" y="3555"/>
                  </a:cubicBezTo>
                  <a:cubicBezTo>
                    <a:pt x="4222" y="3527"/>
                    <a:pt x="4232" y="3511"/>
                    <a:pt x="4197" y="3492"/>
                  </a:cubicBezTo>
                  <a:lnTo>
                    <a:pt x="4216" y="3464"/>
                  </a:lnTo>
                  <a:cubicBezTo>
                    <a:pt x="4219" y="3464"/>
                    <a:pt x="4223" y="3465"/>
                    <a:pt x="4226" y="3465"/>
                  </a:cubicBezTo>
                  <a:cubicBezTo>
                    <a:pt x="4259" y="3465"/>
                    <a:pt x="4272" y="3437"/>
                    <a:pt x="4241" y="3420"/>
                  </a:cubicBezTo>
                  <a:cubicBezTo>
                    <a:pt x="4219" y="3389"/>
                    <a:pt x="4260" y="3395"/>
                    <a:pt x="4269" y="3379"/>
                  </a:cubicBezTo>
                  <a:cubicBezTo>
                    <a:pt x="4292" y="3381"/>
                    <a:pt x="4309" y="3382"/>
                    <a:pt x="4318" y="3382"/>
                  </a:cubicBezTo>
                  <a:cubicBezTo>
                    <a:pt x="4342" y="3382"/>
                    <a:pt x="4320" y="3374"/>
                    <a:pt x="4241" y="3345"/>
                  </a:cubicBezTo>
                  <a:cubicBezTo>
                    <a:pt x="4228" y="3339"/>
                    <a:pt x="4214" y="3336"/>
                    <a:pt x="4200" y="3336"/>
                  </a:cubicBezTo>
                  <a:cubicBezTo>
                    <a:pt x="4183" y="3336"/>
                    <a:pt x="4166" y="3341"/>
                    <a:pt x="4150" y="3351"/>
                  </a:cubicBezTo>
                  <a:lnTo>
                    <a:pt x="4125" y="3392"/>
                  </a:lnTo>
                  <a:lnTo>
                    <a:pt x="4119" y="3332"/>
                  </a:lnTo>
                  <a:cubicBezTo>
                    <a:pt x="4128" y="3320"/>
                    <a:pt x="4106" y="3273"/>
                    <a:pt x="4075" y="3257"/>
                  </a:cubicBezTo>
                  <a:cubicBezTo>
                    <a:pt x="4075" y="3257"/>
                    <a:pt x="4040" y="3238"/>
                    <a:pt x="4047" y="3226"/>
                  </a:cubicBezTo>
                  <a:lnTo>
                    <a:pt x="4047" y="3226"/>
                  </a:lnTo>
                  <a:lnTo>
                    <a:pt x="4116" y="3260"/>
                  </a:lnTo>
                  <a:cubicBezTo>
                    <a:pt x="4141" y="3288"/>
                    <a:pt x="4172" y="3310"/>
                    <a:pt x="4210" y="3329"/>
                  </a:cubicBezTo>
                  <a:cubicBezTo>
                    <a:pt x="4227" y="3335"/>
                    <a:pt x="4244" y="3337"/>
                    <a:pt x="4259" y="3337"/>
                  </a:cubicBezTo>
                  <a:cubicBezTo>
                    <a:pt x="4303" y="3337"/>
                    <a:pt x="4324" y="3314"/>
                    <a:pt x="4272" y="3288"/>
                  </a:cubicBezTo>
                  <a:cubicBezTo>
                    <a:pt x="4277" y="3278"/>
                    <a:pt x="4278" y="3274"/>
                    <a:pt x="4292" y="3274"/>
                  </a:cubicBezTo>
                  <a:cubicBezTo>
                    <a:pt x="4298" y="3274"/>
                    <a:pt x="4307" y="3275"/>
                    <a:pt x="4319" y="3276"/>
                  </a:cubicBezTo>
                  <a:cubicBezTo>
                    <a:pt x="4328" y="3280"/>
                    <a:pt x="4335" y="3282"/>
                    <a:pt x="4340" y="3282"/>
                  </a:cubicBezTo>
                  <a:cubicBezTo>
                    <a:pt x="4354" y="3282"/>
                    <a:pt x="4347" y="3264"/>
                    <a:pt x="4300" y="3229"/>
                  </a:cubicBezTo>
                  <a:cubicBezTo>
                    <a:pt x="4255" y="3195"/>
                    <a:pt x="4246" y="3179"/>
                    <a:pt x="4275" y="3179"/>
                  </a:cubicBezTo>
                  <a:cubicBezTo>
                    <a:pt x="4285" y="3179"/>
                    <a:pt x="4301" y="3181"/>
                    <a:pt x="4322" y="3185"/>
                  </a:cubicBezTo>
                  <a:cubicBezTo>
                    <a:pt x="4407" y="3185"/>
                    <a:pt x="4429" y="3122"/>
                    <a:pt x="4394" y="3110"/>
                  </a:cubicBezTo>
                  <a:cubicBezTo>
                    <a:pt x="4322" y="3082"/>
                    <a:pt x="4341" y="3038"/>
                    <a:pt x="4382" y="3035"/>
                  </a:cubicBezTo>
                  <a:cubicBezTo>
                    <a:pt x="4423" y="3031"/>
                    <a:pt x="4429" y="3016"/>
                    <a:pt x="4401" y="2988"/>
                  </a:cubicBezTo>
                  <a:lnTo>
                    <a:pt x="4401" y="2988"/>
                  </a:lnTo>
                  <a:cubicBezTo>
                    <a:pt x="4413" y="2992"/>
                    <a:pt x="4427" y="2995"/>
                    <a:pt x="4438" y="2995"/>
                  </a:cubicBezTo>
                  <a:cubicBezTo>
                    <a:pt x="4457" y="2995"/>
                    <a:pt x="4467" y="2987"/>
                    <a:pt x="4445" y="2969"/>
                  </a:cubicBezTo>
                  <a:cubicBezTo>
                    <a:pt x="4445" y="2969"/>
                    <a:pt x="4450" y="2956"/>
                    <a:pt x="4420" y="2956"/>
                  </a:cubicBezTo>
                  <a:cubicBezTo>
                    <a:pt x="4417" y="2956"/>
                    <a:pt x="4414" y="2956"/>
                    <a:pt x="4410" y="2956"/>
                  </a:cubicBezTo>
                  <a:lnTo>
                    <a:pt x="4344" y="2906"/>
                  </a:lnTo>
                  <a:cubicBezTo>
                    <a:pt x="4343" y="2910"/>
                    <a:pt x="4338" y="2912"/>
                    <a:pt x="4330" y="2912"/>
                  </a:cubicBezTo>
                  <a:cubicBezTo>
                    <a:pt x="4315" y="2912"/>
                    <a:pt x="4291" y="2906"/>
                    <a:pt x="4266" y="2900"/>
                  </a:cubicBezTo>
                  <a:cubicBezTo>
                    <a:pt x="4232" y="2887"/>
                    <a:pt x="4285" y="2840"/>
                    <a:pt x="4404" y="2837"/>
                  </a:cubicBezTo>
                  <a:lnTo>
                    <a:pt x="4485" y="2825"/>
                  </a:lnTo>
                  <a:lnTo>
                    <a:pt x="4410" y="2806"/>
                  </a:lnTo>
                  <a:cubicBezTo>
                    <a:pt x="4415" y="2793"/>
                    <a:pt x="4418" y="2781"/>
                    <a:pt x="4438" y="2781"/>
                  </a:cubicBezTo>
                  <a:cubicBezTo>
                    <a:pt x="4443" y="2781"/>
                    <a:pt x="4449" y="2782"/>
                    <a:pt x="4457" y="2784"/>
                  </a:cubicBezTo>
                  <a:cubicBezTo>
                    <a:pt x="4474" y="2788"/>
                    <a:pt x="4483" y="2790"/>
                    <a:pt x="4488" y="2790"/>
                  </a:cubicBezTo>
                  <a:cubicBezTo>
                    <a:pt x="4495" y="2790"/>
                    <a:pt x="4496" y="2786"/>
                    <a:pt x="4498" y="2778"/>
                  </a:cubicBezTo>
                  <a:cubicBezTo>
                    <a:pt x="4498" y="2778"/>
                    <a:pt x="4501" y="2759"/>
                    <a:pt x="4463" y="2753"/>
                  </a:cubicBezTo>
                  <a:cubicBezTo>
                    <a:pt x="4388" y="2737"/>
                    <a:pt x="4388" y="2737"/>
                    <a:pt x="4429" y="2727"/>
                  </a:cubicBezTo>
                  <a:cubicBezTo>
                    <a:pt x="4507" y="2727"/>
                    <a:pt x="4510" y="2709"/>
                    <a:pt x="4438" y="2680"/>
                  </a:cubicBezTo>
                  <a:cubicBezTo>
                    <a:pt x="4363" y="2668"/>
                    <a:pt x="4363" y="2668"/>
                    <a:pt x="4441" y="2665"/>
                  </a:cubicBezTo>
                  <a:cubicBezTo>
                    <a:pt x="4450" y="2666"/>
                    <a:pt x="4458" y="2667"/>
                    <a:pt x="4466" y="2667"/>
                  </a:cubicBezTo>
                  <a:cubicBezTo>
                    <a:pt x="4495" y="2667"/>
                    <a:pt x="4520" y="2658"/>
                    <a:pt x="4523" y="2646"/>
                  </a:cubicBezTo>
                  <a:lnTo>
                    <a:pt x="4485" y="2640"/>
                  </a:lnTo>
                  <a:cubicBezTo>
                    <a:pt x="4407" y="2627"/>
                    <a:pt x="4410" y="2612"/>
                    <a:pt x="4451" y="2602"/>
                  </a:cubicBezTo>
                  <a:lnTo>
                    <a:pt x="4451" y="2602"/>
                  </a:lnTo>
                  <a:cubicBezTo>
                    <a:pt x="4456" y="2603"/>
                    <a:pt x="4460" y="2603"/>
                    <a:pt x="4464" y="2603"/>
                  </a:cubicBezTo>
                  <a:cubicBezTo>
                    <a:pt x="4489" y="2603"/>
                    <a:pt x="4488" y="2585"/>
                    <a:pt x="4460" y="2555"/>
                  </a:cubicBezTo>
                  <a:cubicBezTo>
                    <a:pt x="4463" y="2526"/>
                    <a:pt x="4463" y="2511"/>
                    <a:pt x="4492" y="2511"/>
                  </a:cubicBezTo>
                  <a:cubicBezTo>
                    <a:pt x="4495" y="2511"/>
                    <a:pt x="4498" y="2511"/>
                    <a:pt x="4501" y="2511"/>
                  </a:cubicBezTo>
                  <a:cubicBezTo>
                    <a:pt x="4526" y="2513"/>
                    <a:pt x="4543" y="2515"/>
                    <a:pt x="4552" y="2515"/>
                  </a:cubicBezTo>
                  <a:cubicBezTo>
                    <a:pt x="4570" y="2515"/>
                    <a:pt x="4554" y="2509"/>
                    <a:pt x="4504" y="2492"/>
                  </a:cubicBezTo>
                  <a:cubicBezTo>
                    <a:pt x="4467" y="2474"/>
                    <a:pt x="4467" y="2474"/>
                    <a:pt x="4507" y="2445"/>
                  </a:cubicBezTo>
                  <a:cubicBezTo>
                    <a:pt x="4545" y="2430"/>
                    <a:pt x="4545" y="2430"/>
                    <a:pt x="4507" y="2411"/>
                  </a:cubicBezTo>
                  <a:cubicBezTo>
                    <a:pt x="4484" y="2410"/>
                    <a:pt x="4464" y="2409"/>
                    <a:pt x="4448" y="2409"/>
                  </a:cubicBezTo>
                  <a:cubicBezTo>
                    <a:pt x="4412" y="2409"/>
                    <a:pt x="4394" y="2413"/>
                    <a:pt x="4394" y="2423"/>
                  </a:cubicBezTo>
                  <a:cubicBezTo>
                    <a:pt x="4392" y="2434"/>
                    <a:pt x="4392" y="2438"/>
                    <a:pt x="4379" y="2438"/>
                  </a:cubicBezTo>
                  <a:cubicBezTo>
                    <a:pt x="4373" y="2438"/>
                    <a:pt x="4365" y="2437"/>
                    <a:pt x="4354" y="2436"/>
                  </a:cubicBezTo>
                  <a:cubicBezTo>
                    <a:pt x="4354" y="2436"/>
                    <a:pt x="4354" y="2420"/>
                    <a:pt x="4357" y="2405"/>
                  </a:cubicBezTo>
                  <a:cubicBezTo>
                    <a:pt x="4357" y="2389"/>
                    <a:pt x="4357" y="2373"/>
                    <a:pt x="4322" y="2345"/>
                  </a:cubicBezTo>
                  <a:cubicBezTo>
                    <a:pt x="4303" y="2329"/>
                    <a:pt x="4274" y="2321"/>
                    <a:pt x="4255" y="2321"/>
                  </a:cubicBezTo>
                  <a:cubicBezTo>
                    <a:pt x="4236" y="2321"/>
                    <a:pt x="4227" y="2328"/>
                    <a:pt x="4244" y="2342"/>
                  </a:cubicBezTo>
                  <a:lnTo>
                    <a:pt x="4206" y="2355"/>
                  </a:lnTo>
                  <a:cubicBezTo>
                    <a:pt x="4090" y="2355"/>
                    <a:pt x="4090" y="2380"/>
                    <a:pt x="4203" y="2383"/>
                  </a:cubicBezTo>
                  <a:cubicBezTo>
                    <a:pt x="4319" y="2389"/>
                    <a:pt x="4319" y="2389"/>
                    <a:pt x="4241" y="2398"/>
                  </a:cubicBezTo>
                  <a:cubicBezTo>
                    <a:pt x="4234" y="2398"/>
                    <a:pt x="4228" y="2398"/>
                    <a:pt x="4223" y="2398"/>
                  </a:cubicBezTo>
                  <a:cubicBezTo>
                    <a:pt x="4165" y="2398"/>
                    <a:pt x="4163" y="2412"/>
                    <a:pt x="4163" y="2423"/>
                  </a:cubicBezTo>
                  <a:cubicBezTo>
                    <a:pt x="4163" y="2434"/>
                    <a:pt x="4163" y="2438"/>
                    <a:pt x="4149" y="2438"/>
                  </a:cubicBezTo>
                  <a:cubicBezTo>
                    <a:pt x="4143" y="2438"/>
                    <a:pt x="4134" y="2437"/>
                    <a:pt x="4122" y="2436"/>
                  </a:cubicBezTo>
                  <a:cubicBezTo>
                    <a:pt x="4117" y="2436"/>
                    <a:pt x="4112" y="2435"/>
                    <a:pt x="4107" y="2435"/>
                  </a:cubicBezTo>
                  <a:cubicBezTo>
                    <a:pt x="4075" y="2435"/>
                    <a:pt x="4047" y="2444"/>
                    <a:pt x="4047" y="2458"/>
                  </a:cubicBezTo>
                  <a:cubicBezTo>
                    <a:pt x="4043" y="2470"/>
                    <a:pt x="4043" y="2470"/>
                    <a:pt x="4081" y="2474"/>
                  </a:cubicBezTo>
                  <a:cubicBezTo>
                    <a:pt x="4088" y="2471"/>
                    <a:pt x="4094" y="2470"/>
                    <a:pt x="4099" y="2470"/>
                  </a:cubicBezTo>
                  <a:cubicBezTo>
                    <a:pt x="4118" y="2470"/>
                    <a:pt x="4105" y="2490"/>
                    <a:pt x="4043" y="2496"/>
                  </a:cubicBezTo>
                  <a:cubicBezTo>
                    <a:pt x="4003" y="2505"/>
                    <a:pt x="4003" y="2505"/>
                    <a:pt x="4078" y="2511"/>
                  </a:cubicBezTo>
                  <a:cubicBezTo>
                    <a:pt x="4153" y="2521"/>
                    <a:pt x="4150" y="2549"/>
                    <a:pt x="4072" y="2552"/>
                  </a:cubicBezTo>
                  <a:cubicBezTo>
                    <a:pt x="4072" y="2552"/>
                    <a:pt x="4069" y="2564"/>
                    <a:pt x="4069" y="2577"/>
                  </a:cubicBezTo>
                  <a:cubicBezTo>
                    <a:pt x="4065" y="2590"/>
                    <a:pt x="4103" y="2596"/>
                    <a:pt x="4141" y="2602"/>
                  </a:cubicBezTo>
                  <a:cubicBezTo>
                    <a:pt x="4216" y="2615"/>
                    <a:pt x="4216" y="2615"/>
                    <a:pt x="4175" y="2621"/>
                  </a:cubicBezTo>
                  <a:cubicBezTo>
                    <a:pt x="4160" y="2625"/>
                    <a:pt x="4146" y="2626"/>
                    <a:pt x="4130" y="2626"/>
                  </a:cubicBezTo>
                  <a:cubicBezTo>
                    <a:pt x="4120" y="2626"/>
                    <a:pt x="4108" y="2625"/>
                    <a:pt x="4097" y="2624"/>
                  </a:cubicBezTo>
                  <a:cubicBezTo>
                    <a:pt x="4090" y="2623"/>
                    <a:pt x="4084" y="2622"/>
                    <a:pt x="4080" y="2622"/>
                  </a:cubicBezTo>
                  <a:cubicBezTo>
                    <a:pt x="4059" y="2622"/>
                    <a:pt x="4059" y="2633"/>
                    <a:pt x="4056" y="2643"/>
                  </a:cubicBezTo>
                  <a:cubicBezTo>
                    <a:pt x="4048" y="2661"/>
                    <a:pt x="4058" y="2680"/>
                    <a:pt x="4077" y="2687"/>
                  </a:cubicBezTo>
                  <a:lnTo>
                    <a:pt x="4077" y="2687"/>
                  </a:lnTo>
                  <a:lnTo>
                    <a:pt x="4050" y="2680"/>
                  </a:lnTo>
                  <a:cubicBezTo>
                    <a:pt x="4047" y="2693"/>
                    <a:pt x="4009" y="2687"/>
                    <a:pt x="4047" y="2693"/>
                  </a:cubicBezTo>
                  <a:cubicBezTo>
                    <a:pt x="4047" y="2693"/>
                    <a:pt x="4040" y="2709"/>
                    <a:pt x="3996" y="2724"/>
                  </a:cubicBezTo>
                  <a:cubicBezTo>
                    <a:pt x="3959" y="2738"/>
                    <a:pt x="4002" y="2781"/>
                    <a:pt x="4069" y="2781"/>
                  </a:cubicBezTo>
                  <a:cubicBezTo>
                    <a:pt x="4079" y="2781"/>
                    <a:pt x="4090" y="2780"/>
                    <a:pt x="4101" y="2778"/>
                  </a:cubicBezTo>
                  <a:lnTo>
                    <a:pt x="4101" y="2778"/>
                  </a:lnTo>
                  <a:cubicBezTo>
                    <a:pt x="4100" y="2781"/>
                    <a:pt x="4099" y="2785"/>
                    <a:pt x="4097" y="2790"/>
                  </a:cubicBezTo>
                  <a:cubicBezTo>
                    <a:pt x="4094" y="2803"/>
                    <a:pt x="4131" y="2812"/>
                    <a:pt x="4131" y="2812"/>
                  </a:cubicBezTo>
                  <a:cubicBezTo>
                    <a:pt x="4169" y="2825"/>
                    <a:pt x="4163" y="2837"/>
                    <a:pt x="4159" y="2850"/>
                  </a:cubicBezTo>
                  <a:lnTo>
                    <a:pt x="4087" y="2831"/>
                  </a:lnTo>
                  <a:cubicBezTo>
                    <a:pt x="4042" y="2812"/>
                    <a:pt x="4008" y="2804"/>
                    <a:pt x="3992" y="2804"/>
                  </a:cubicBezTo>
                  <a:cubicBezTo>
                    <a:pt x="3971" y="2804"/>
                    <a:pt x="3982" y="2819"/>
                    <a:pt x="4043" y="2847"/>
                  </a:cubicBezTo>
                  <a:lnTo>
                    <a:pt x="4006" y="2834"/>
                  </a:lnTo>
                  <a:cubicBezTo>
                    <a:pt x="3998" y="2832"/>
                    <a:pt x="3991" y="2831"/>
                    <a:pt x="3987" y="2831"/>
                  </a:cubicBezTo>
                  <a:cubicBezTo>
                    <a:pt x="3969" y="2831"/>
                    <a:pt x="3974" y="2845"/>
                    <a:pt x="3993" y="2872"/>
                  </a:cubicBezTo>
                  <a:cubicBezTo>
                    <a:pt x="3990" y="2884"/>
                    <a:pt x="4056" y="2922"/>
                    <a:pt x="4090" y="2934"/>
                  </a:cubicBezTo>
                  <a:cubicBezTo>
                    <a:pt x="4128" y="2947"/>
                    <a:pt x="4122" y="2959"/>
                    <a:pt x="4122" y="2959"/>
                  </a:cubicBezTo>
                  <a:cubicBezTo>
                    <a:pt x="4120" y="2966"/>
                    <a:pt x="4119" y="2969"/>
                    <a:pt x="4114" y="2969"/>
                  </a:cubicBezTo>
                  <a:cubicBezTo>
                    <a:pt x="4109" y="2969"/>
                    <a:pt x="4100" y="2966"/>
                    <a:pt x="4081" y="2959"/>
                  </a:cubicBezTo>
                  <a:cubicBezTo>
                    <a:pt x="4061" y="2952"/>
                    <a:pt x="4046" y="2949"/>
                    <a:pt x="4036" y="2949"/>
                  </a:cubicBezTo>
                  <a:cubicBezTo>
                    <a:pt x="4010" y="2949"/>
                    <a:pt x="4018" y="2971"/>
                    <a:pt x="4065" y="3000"/>
                  </a:cubicBezTo>
                  <a:lnTo>
                    <a:pt x="4031" y="2984"/>
                  </a:lnTo>
                  <a:cubicBezTo>
                    <a:pt x="4020" y="2981"/>
                    <a:pt x="4009" y="2978"/>
                    <a:pt x="3999" y="2978"/>
                  </a:cubicBezTo>
                  <a:cubicBezTo>
                    <a:pt x="3975" y="2978"/>
                    <a:pt x="3958" y="2994"/>
                    <a:pt x="3965" y="3047"/>
                  </a:cubicBezTo>
                  <a:cubicBezTo>
                    <a:pt x="3945" y="3086"/>
                    <a:pt x="3928" y="3118"/>
                    <a:pt x="3904" y="3118"/>
                  </a:cubicBezTo>
                  <a:cubicBezTo>
                    <a:pt x="3899" y="3118"/>
                    <a:pt x="3893" y="3116"/>
                    <a:pt x="3887" y="3113"/>
                  </a:cubicBezTo>
                  <a:cubicBezTo>
                    <a:pt x="3883" y="3111"/>
                    <a:pt x="3881" y="3110"/>
                    <a:pt x="3879" y="3110"/>
                  </a:cubicBezTo>
                  <a:cubicBezTo>
                    <a:pt x="3861" y="3110"/>
                    <a:pt x="3904" y="3184"/>
                    <a:pt x="3949" y="3238"/>
                  </a:cubicBezTo>
                  <a:cubicBezTo>
                    <a:pt x="3939" y="3232"/>
                    <a:pt x="3931" y="3229"/>
                    <a:pt x="3924" y="3229"/>
                  </a:cubicBezTo>
                  <a:cubicBezTo>
                    <a:pt x="3911" y="3229"/>
                    <a:pt x="3904" y="3239"/>
                    <a:pt x="3896" y="3254"/>
                  </a:cubicBezTo>
                  <a:cubicBezTo>
                    <a:pt x="3884" y="3274"/>
                    <a:pt x="3878" y="3282"/>
                    <a:pt x="3869" y="3282"/>
                  </a:cubicBezTo>
                  <a:cubicBezTo>
                    <a:pt x="3863" y="3282"/>
                    <a:pt x="3854" y="3278"/>
                    <a:pt x="3840" y="3270"/>
                  </a:cubicBezTo>
                  <a:cubicBezTo>
                    <a:pt x="3812" y="3245"/>
                    <a:pt x="3798" y="3232"/>
                    <a:pt x="3797" y="3232"/>
                  </a:cubicBezTo>
                  <a:lnTo>
                    <a:pt x="3797" y="3232"/>
                  </a:lnTo>
                  <a:cubicBezTo>
                    <a:pt x="3795" y="3232"/>
                    <a:pt x="3808" y="3247"/>
                    <a:pt x="3834" y="3279"/>
                  </a:cubicBezTo>
                  <a:cubicBezTo>
                    <a:pt x="3867" y="3311"/>
                    <a:pt x="3862" y="3330"/>
                    <a:pt x="3838" y="3330"/>
                  </a:cubicBezTo>
                  <a:cubicBezTo>
                    <a:pt x="3822" y="3330"/>
                    <a:pt x="3799" y="3322"/>
                    <a:pt x="3774" y="3304"/>
                  </a:cubicBezTo>
                  <a:cubicBezTo>
                    <a:pt x="3762" y="3296"/>
                    <a:pt x="3753" y="3292"/>
                    <a:pt x="3746" y="3292"/>
                  </a:cubicBezTo>
                  <a:cubicBezTo>
                    <a:pt x="3735" y="3292"/>
                    <a:pt x="3727" y="3302"/>
                    <a:pt x="3718" y="3313"/>
                  </a:cubicBezTo>
                  <a:cubicBezTo>
                    <a:pt x="3743" y="3345"/>
                    <a:pt x="3724" y="3367"/>
                    <a:pt x="3708" y="3389"/>
                  </a:cubicBezTo>
                  <a:cubicBezTo>
                    <a:pt x="3683" y="3420"/>
                    <a:pt x="3683" y="3420"/>
                    <a:pt x="3743" y="3467"/>
                  </a:cubicBezTo>
                  <a:cubicBezTo>
                    <a:pt x="3802" y="3514"/>
                    <a:pt x="3796" y="3523"/>
                    <a:pt x="3777" y="3545"/>
                  </a:cubicBezTo>
                  <a:cubicBezTo>
                    <a:pt x="3772" y="3552"/>
                    <a:pt x="3767" y="3558"/>
                    <a:pt x="3759" y="3558"/>
                  </a:cubicBezTo>
                  <a:cubicBezTo>
                    <a:pt x="3752" y="3558"/>
                    <a:pt x="3743" y="3554"/>
                    <a:pt x="3730" y="3542"/>
                  </a:cubicBezTo>
                  <a:cubicBezTo>
                    <a:pt x="3730" y="3542"/>
                    <a:pt x="3709" y="3534"/>
                    <a:pt x="3694" y="3534"/>
                  </a:cubicBezTo>
                  <a:cubicBezTo>
                    <a:pt x="3688" y="3534"/>
                    <a:pt x="3683" y="3536"/>
                    <a:pt x="3680" y="3539"/>
                  </a:cubicBezTo>
                  <a:cubicBezTo>
                    <a:pt x="3675" y="3544"/>
                    <a:pt x="3670" y="3549"/>
                    <a:pt x="3663" y="3549"/>
                  </a:cubicBezTo>
                  <a:cubicBezTo>
                    <a:pt x="3656" y="3549"/>
                    <a:pt x="3646" y="3545"/>
                    <a:pt x="3633" y="3533"/>
                  </a:cubicBezTo>
                  <a:cubicBezTo>
                    <a:pt x="3633" y="3533"/>
                    <a:pt x="3618" y="3527"/>
                    <a:pt x="3603" y="3527"/>
                  </a:cubicBezTo>
                  <a:cubicBezTo>
                    <a:pt x="3595" y="3527"/>
                    <a:pt x="3586" y="3529"/>
                    <a:pt x="3580" y="3536"/>
                  </a:cubicBezTo>
                  <a:cubicBezTo>
                    <a:pt x="3568" y="3548"/>
                    <a:pt x="3556" y="3560"/>
                    <a:pt x="3542" y="3560"/>
                  </a:cubicBezTo>
                  <a:cubicBezTo>
                    <a:pt x="3535" y="3560"/>
                    <a:pt x="3526" y="3556"/>
                    <a:pt x="3517" y="3545"/>
                  </a:cubicBezTo>
                  <a:lnTo>
                    <a:pt x="3517" y="3545"/>
                  </a:lnTo>
                  <a:cubicBezTo>
                    <a:pt x="3508" y="3555"/>
                    <a:pt x="3508" y="3555"/>
                    <a:pt x="3533" y="3580"/>
                  </a:cubicBezTo>
                  <a:cubicBezTo>
                    <a:pt x="3561" y="3608"/>
                    <a:pt x="3577" y="3646"/>
                    <a:pt x="3508" y="3652"/>
                  </a:cubicBezTo>
                  <a:cubicBezTo>
                    <a:pt x="3489" y="3671"/>
                    <a:pt x="3457" y="3696"/>
                    <a:pt x="3483" y="3724"/>
                  </a:cubicBezTo>
                  <a:cubicBezTo>
                    <a:pt x="3479" y="3727"/>
                    <a:pt x="3477" y="3730"/>
                    <a:pt x="3474" y="3730"/>
                  </a:cubicBezTo>
                  <a:cubicBezTo>
                    <a:pt x="3470" y="3730"/>
                    <a:pt x="3464" y="3723"/>
                    <a:pt x="3448" y="3705"/>
                  </a:cubicBezTo>
                  <a:cubicBezTo>
                    <a:pt x="3429" y="3681"/>
                    <a:pt x="3413" y="3669"/>
                    <a:pt x="3404" y="3669"/>
                  </a:cubicBezTo>
                  <a:cubicBezTo>
                    <a:pt x="3391" y="3669"/>
                    <a:pt x="3391" y="3692"/>
                    <a:pt x="3407" y="3737"/>
                  </a:cubicBezTo>
                  <a:cubicBezTo>
                    <a:pt x="3421" y="3755"/>
                    <a:pt x="3421" y="3765"/>
                    <a:pt x="3413" y="3765"/>
                  </a:cubicBezTo>
                  <a:cubicBezTo>
                    <a:pt x="3407" y="3765"/>
                    <a:pt x="3398" y="3761"/>
                    <a:pt x="3385" y="3752"/>
                  </a:cubicBezTo>
                  <a:cubicBezTo>
                    <a:pt x="3385" y="3752"/>
                    <a:pt x="3373" y="3758"/>
                    <a:pt x="3385" y="3799"/>
                  </a:cubicBezTo>
                  <a:cubicBezTo>
                    <a:pt x="3393" y="3822"/>
                    <a:pt x="3395" y="3831"/>
                    <a:pt x="3385" y="3831"/>
                  </a:cubicBezTo>
                  <a:cubicBezTo>
                    <a:pt x="3379" y="3831"/>
                    <a:pt x="3368" y="3827"/>
                    <a:pt x="3351" y="3821"/>
                  </a:cubicBezTo>
                  <a:cubicBezTo>
                    <a:pt x="3339" y="3804"/>
                    <a:pt x="3331" y="3799"/>
                    <a:pt x="3324" y="3799"/>
                  </a:cubicBezTo>
                  <a:cubicBezTo>
                    <a:pt x="3318" y="3799"/>
                    <a:pt x="3313" y="3803"/>
                    <a:pt x="3307" y="3805"/>
                  </a:cubicBezTo>
                  <a:cubicBezTo>
                    <a:pt x="3307" y="3845"/>
                    <a:pt x="3212" y="3906"/>
                    <a:pt x="3166" y="3906"/>
                  </a:cubicBezTo>
                  <a:cubicBezTo>
                    <a:pt x="3158" y="3906"/>
                    <a:pt x="3151" y="3904"/>
                    <a:pt x="3147" y="3899"/>
                  </a:cubicBezTo>
                  <a:lnTo>
                    <a:pt x="3147" y="3899"/>
                  </a:lnTo>
                  <a:cubicBezTo>
                    <a:pt x="3153" y="3940"/>
                    <a:pt x="3153" y="3940"/>
                    <a:pt x="3141" y="3943"/>
                  </a:cubicBezTo>
                  <a:cubicBezTo>
                    <a:pt x="3125" y="3923"/>
                    <a:pt x="3115" y="3914"/>
                    <a:pt x="3110" y="3914"/>
                  </a:cubicBezTo>
                  <a:cubicBezTo>
                    <a:pt x="3102" y="3914"/>
                    <a:pt x="3112" y="3945"/>
                    <a:pt x="3135" y="3990"/>
                  </a:cubicBezTo>
                  <a:lnTo>
                    <a:pt x="3147" y="3984"/>
                  </a:lnTo>
                  <a:lnTo>
                    <a:pt x="3160" y="3978"/>
                  </a:lnTo>
                  <a:cubicBezTo>
                    <a:pt x="3177" y="4013"/>
                    <a:pt x="3175" y="4035"/>
                    <a:pt x="3163" y="4035"/>
                  </a:cubicBezTo>
                  <a:cubicBezTo>
                    <a:pt x="3151" y="4035"/>
                    <a:pt x="3128" y="4013"/>
                    <a:pt x="3103" y="3962"/>
                  </a:cubicBezTo>
                  <a:cubicBezTo>
                    <a:pt x="3082" y="3932"/>
                    <a:pt x="3071" y="3916"/>
                    <a:pt x="3068" y="3916"/>
                  </a:cubicBezTo>
                  <a:lnTo>
                    <a:pt x="3068" y="3916"/>
                  </a:lnTo>
                  <a:cubicBezTo>
                    <a:pt x="3064" y="3916"/>
                    <a:pt x="3069" y="3934"/>
                    <a:pt x="3078" y="3972"/>
                  </a:cubicBezTo>
                  <a:cubicBezTo>
                    <a:pt x="3090" y="4013"/>
                    <a:pt x="3091" y="4033"/>
                    <a:pt x="3083" y="4033"/>
                  </a:cubicBezTo>
                  <a:cubicBezTo>
                    <a:pt x="3076" y="4033"/>
                    <a:pt x="3062" y="4019"/>
                    <a:pt x="3044" y="3990"/>
                  </a:cubicBezTo>
                  <a:cubicBezTo>
                    <a:pt x="3028" y="3957"/>
                    <a:pt x="3021" y="3939"/>
                    <a:pt x="3019" y="3939"/>
                  </a:cubicBezTo>
                  <a:lnTo>
                    <a:pt x="3019" y="3939"/>
                  </a:lnTo>
                  <a:cubicBezTo>
                    <a:pt x="3017" y="3939"/>
                    <a:pt x="3022" y="3958"/>
                    <a:pt x="3031" y="3997"/>
                  </a:cubicBezTo>
                  <a:cubicBezTo>
                    <a:pt x="3053" y="4086"/>
                    <a:pt x="3051" y="4140"/>
                    <a:pt x="3033" y="4140"/>
                  </a:cubicBezTo>
                  <a:cubicBezTo>
                    <a:pt x="3022" y="4140"/>
                    <a:pt x="3003" y="4114"/>
                    <a:pt x="2981" y="4056"/>
                  </a:cubicBezTo>
                  <a:cubicBezTo>
                    <a:pt x="2954" y="3987"/>
                    <a:pt x="2930" y="3956"/>
                    <a:pt x="2917" y="3956"/>
                  </a:cubicBezTo>
                  <a:cubicBezTo>
                    <a:pt x="2916" y="3956"/>
                    <a:pt x="2916" y="3956"/>
                    <a:pt x="2915" y="3956"/>
                  </a:cubicBezTo>
                  <a:cubicBezTo>
                    <a:pt x="2903" y="3962"/>
                    <a:pt x="2915" y="3997"/>
                    <a:pt x="2928" y="4034"/>
                  </a:cubicBezTo>
                  <a:cubicBezTo>
                    <a:pt x="2949" y="4068"/>
                    <a:pt x="2956" y="4086"/>
                    <a:pt x="2950" y="4086"/>
                  </a:cubicBezTo>
                  <a:cubicBezTo>
                    <a:pt x="2945" y="4086"/>
                    <a:pt x="2928" y="4071"/>
                    <a:pt x="2903" y="4041"/>
                  </a:cubicBezTo>
                  <a:cubicBezTo>
                    <a:pt x="2866" y="3994"/>
                    <a:pt x="2842" y="3973"/>
                    <a:pt x="2826" y="3973"/>
                  </a:cubicBezTo>
                  <a:cubicBezTo>
                    <a:pt x="2809" y="3973"/>
                    <a:pt x="2800" y="3996"/>
                    <a:pt x="2790" y="4037"/>
                  </a:cubicBezTo>
                  <a:cubicBezTo>
                    <a:pt x="2773" y="4082"/>
                    <a:pt x="2754" y="4106"/>
                    <a:pt x="2743" y="4106"/>
                  </a:cubicBezTo>
                  <a:cubicBezTo>
                    <a:pt x="2733" y="4106"/>
                    <a:pt x="2729" y="4087"/>
                    <a:pt x="2740" y="4047"/>
                  </a:cubicBezTo>
                  <a:cubicBezTo>
                    <a:pt x="2743" y="4002"/>
                    <a:pt x="2744" y="3983"/>
                    <a:pt x="2741" y="3983"/>
                  </a:cubicBezTo>
                  <a:lnTo>
                    <a:pt x="2741" y="3983"/>
                  </a:lnTo>
                  <a:cubicBezTo>
                    <a:pt x="2739" y="3983"/>
                    <a:pt x="2736" y="3994"/>
                    <a:pt x="2730" y="4012"/>
                  </a:cubicBezTo>
                  <a:lnTo>
                    <a:pt x="2668" y="4025"/>
                  </a:lnTo>
                  <a:cubicBezTo>
                    <a:pt x="2655" y="4028"/>
                    <a:pt x="2649" y="4069"/>
                    <a:pt x="2655" y="4106"/>
                  </a:cubicBezTo>
                  <a:cubicBezTo>
                    <a:pt x="2638" y="4063"/>
                    <a:pt x="2620" y="4033"/>
                    <a:pt x="2606" y="4033"/>
                  </a:cubicBezTo>
                  <a:cubicBezTo>
                    <a:pt x="2596" y="4033"/>
                    <a:pt x="2588" y="4047"/>
                    <a:pt x="2583" y="4078"/>
                  </a:cubicBezTo>
                  <a:lnTo>
                    <a:pt x="2558" y="4081"/>
                  </a:lnTo>
                  <a:cubicBezTo>
                    <a:pt x="2542" y="4081"/>
                    <a:pt x="2546" y="4081"/>
                    <a:pt x="2536" y="4122"/>
                  </a:cubicBezTo>
                  <a:cubicBezTo>
                    <a:pt x="2533" y="4135"/>
                    <a:pt x="2529" y="4140"/>
                    <a:pt x="2525" y="4140"/>
                  </a:cubicBezTo>
                  <a:cubicBezTo>
                    <a:pt x="2515" y="4140"/>
                    <a:pt x="2503" y="4114"/>
                    <a:pt x="2492" y="4091"/>
                  </a:cubicBezTo>
                  <a:cubicBezTo>
                    <a:pt x="2479" y="4064"/>
                    <a:pt x="2467" y="4037"/>
                    <a:pt x="2463" y="4037"/>
                  </a:cubicBezTo>
                  <a:cubicBezTo>
                    <a:pt x="2461" y="4037"/>
                    <a:pt x="2460" y="4042"/>
                    <a:pt x="2461" y="4053"/>
                  </a:cubicBezTo>
                  <a:cubicBezTo>
                    <a:pt x="2458" y="4094"/>
                    <a:pt x="2448" y="4131"/>
                    <a:pt x="2433" y="4169"/>
                  </a:cubicBezTo>
                  <a:cubicBezTo>
                    <a:pt x="2429" y="4180"/>
                    <a:pt x="2425" y="4185"/>
                    <a:pt x="2422" y="4185"/>
                  </a:cubicBezTo>
                  <a:cubicBezTo>
                    <a:pt x="2413" y="4185"/>
                    <a:pt x="2407" y="4158"/>
                    <a:pt x="2414" y="4131"/>
                  </a:cubicBezTo>
                  <a:cubicBezTo>
                    <a:pt x="2414" y="4094"/>
                    <a:pt x="2414" y="4094"/>
                    <a:pt x="2386" y="4056"/>
                  </a:cubicBezTo>
                  <a:cubicBezTo>
                    <a:pt x="2373" y="4056"/>
                    <a:pt x="2345" y="4056"/>
                    <a:pt x="2348" y="4094"/>
                  </a:cubicBezTo>
                  <a:cubicBezTo>
                    <a:pt x="2348" y="4114"/>
                    <a:pt x="2328" y="4124"/>
                    <a:pt x="2306" y="4124"/>
                  </a:cubicBezTo>
                  <a:cubicBezTo>
                    <a:pt x="2284" y="4124"/>
                    <a:pt x="2260" y="4114"/>
                    <a:pt x="2254" y="4094"/>
                  </a:cubicBezTo>
                  <a:lnTo>
                    <a:pt x="2229" y="4091"/>
                  </a:lnTo>
                  <a:cubicBezTo>
                    <a:pt x="2217" y="4091"/>
                    <a:pt x="2202" y="4125"/>
                    <a:pt x="2190" y="4125"/>
                  </a:cubicBezTo>
                  <a:cubicBezTo>
                    <a:pt x="2189" y="4125"/>
                    <a:pt x="2189" y="4125"/>
                    <a:pt x="2188" y="4125"/>
                  </a:cubicBezTo>
                  <a:cubicBezTo>
                    <a:pt x="2188" y="4125"/>
                    <a:pt x="2176" y="4125"/>
                    <a:pt x="2157" y="4163"/>
                  </a:cubicBezTo>
                  <a:cubicBezTo>
                    <a:pt x="2144" y="4163"/>
                    <a:pt x="2132" y="4160"/>
                    <a:pt x="2135" y="4122"/>
                  </a:cubicBezTo>
                  <a:lnTo>
                    <a:pt x="2135" y="4122"/>
                  </a:lnTo>
                  <a:cubicBezTo>
                    <a:pt x="2124" y="4160"/>
                    <a:pt x="2119" y="4178"/>
                    <a:pt x="2115" y="4178"/>
                  </a:cubicBezTo>
                  <a:cubicBezTo>
                    <a:pt x="2111" y="4178"/>
                    <a:pt x="2110" y="4160"/>
                    <a:pt x="2107" y="4122"/>
                  </a:cubicBezTo>
                  <a:cubicBezTo>
                    <a:pt x="2112" y="4082"/>
                    <a:pt x="2114" y="4063"/>
                    <a:pt x="2112" y="4063"/>
                  </a:cubicBezTo>
                  <a:lnTo>
                    <a:pt x="2112" y="4063"/>
                  </a:lnTo>
                  <a:cubicBezTo>
                    <a:pt x="2111" y="4063"/>
                    <a:pt x="2105" y="4082"/>
                    <a:pt x="2094" y="4119"/>
                  </a:cubicBezTo>
                  <a:cubicBezTo>
                    <a:pt x="2087" y="4135"/>
                    <a:pt x="2082" y="4144"/>
                    <a:pt x="2079" y="4144"/>
                  </a:cubicBezTo>
                  <a:cubicBezTo>
                    <a:pt x="2075" y="4144"/>
                    <a:pt x="2072" y="4134"/>
                    <a:pt x="2069" y="4113"/>
                  </a:cubicBezTo>
                  <a:cubicBezTo>
                    <a:pt x="2071" y="4094"/>
                    <a:pt x="2068" y="4084"/>
                    <a:pt x="2065" y="4084"/>
                  </a:cubicBezTo>
                  <a:cubicBezTo>
                    <a:pt x="2061" y="4084"/>
                    <a:pt x="2057" y="4094"/>
                    <a:pt x="2054" y="4113"/>
                  </a:cubicBezTo>
                  <a:cubicBezTo>
                    <a:pt x="2040" y="4156"/>
                    <a:pt x="2018" y="4184"/>
                    <a:pt x="2005" y="4184"/>
                  </a:cubicBezTo>
                  <a:cubicBezTo>
                    <a:pt x="1997" y="4184"/>
                    <a:pt x="1992" y="4171"/>
                    <a:pt x="1997" y="4141"/>
                  </a:cubicBezTo>
                  <a:cubicBezTo>
                    <a:pt x="1997" y="4141"/>
                    <a:pt x="1997" y="4141"/>
                    <a:pt x="1996" y="4141"/>
                  </a:cubicBezTo>
                  <a:cubicBezTo>
                    <a:pt x="1992" y="4141"/>
                    <a:pt x="1979" y="4143"/>
                    <a:pt x="1963" y="4172"/>
                  </a:cubicBezTo>
                  <a:cubicBezTo>
                    <a:pt x="1949" y="4208"/>
                    <a:pt x="1942" y="4226"/>
                    <a:pt x="1940" y="4226"/>
                  </a:cubicBezTo>
                  <a:cubicBezTo>
                    <a:pt x="1938" y="4226"/>
                    <a:pt x="1942" y="4207"/>
                    <a:pt x="1950" y="4169"/>
                  </a:cubicBezTo>
                  <a:cubicBezTo>
                    <a:pt x="1950" y="4130"/>
                    <a:pt x="1947" y="4111"/>
                    <a:pt x="1939" y="4111"/>
                  </a:cubicBezTo>
                  <a:cubicBezTo>
                    <a:pt x="1932" y="4111"/>
                    <a:pt x="1921" y="4128"/>
                    <a:pt x="1906" y="4163"/>
                  </a:cubicBezTo>
                  <a:cubicBezTo>
                    <a:pt x="1906" y="4163"/>
                    <a:pt x="1899" y="4174"/>
                    <a:pt x="1892" y="4174"/>
                  </a:cubicBezTo>
                  <a:cubicBezTo>
                    <a:pt x="1888" y="4174"/>
                    <a:pt x="1884" y="4169"/>
                    <a:pt x="1881" y="4153"/>
                  </a:cubicBezTo>
                  <a:cubicBezTo>
                    <a:pt x="1869" y="4125"/>
                    <a:pt x="1837" y="4090"/>
                    <a:pt x="1814" y="4090"/>
                  </a:cubicBezTo>
                  <a:cubicBezTo>
                    <a:pt x="1801" y="4090"/>
                    <a:pt x="1790" y="4101"/>
                    <a:pt x="1787" y="4128"/>
                  </a:cubicBezTo>
                  <a:lnTo>
                    <a:pt x="1759" y="4122"/>
                  </a:lnTo>
                  <a:cubicBezTo>
                    <a:pt x="1750" y="4096"/>
                    <a:pt x="1743" y="4084"/>
                    <a:pt x="1734" y="4084"/>
                  </a:cubicBezTo>
                  <a:cubicBezTo>
                    <a:pt x="1727" y="4084"/>
                    <a:pt x="1719" y="4090"/>
                    <a:pt x="1709" y="4103"/>
                  </a:cubicBezTo>
                  <a:lnTo>
                    <a:pt x="1684" y="4135"/>
                  </a:lnTo>
                  <a:cubicBezTo>
                    <a:pt x="1696" y="4097"/>
                    <a:pt x="1693" y="4056"/>
                    <a:pt x="1681" y="4053"/>
                  </a:cubicBezTo>
                  <a:cubicBezTo>
                    <a:pt x="1677" y="4051"/>
                    <a:pt x="1674" y="4050"/>
                    <a:pt x="1672" y="4050"/>
                  </a:cubicBezTo>
                  <a:cubicBezTo>
                    <a:pt x="1667" y="4050"/>
                    <a:pt x="1664" y="4058"/>
                    <a:pt x="1656" y="4084"/>
                  </a:cubicBezTo>
                  <a:cubicBezTo>
                    <a:pt x="1656" y="4110"/>
                    <a:pt x="1650" y="4117"/>
                    <a:pt x="1644" y="4117"/>
                  </a:cubicBezTo>
                  <a:cubicBezTo>
                    <a:pt x="1640" y="4117"/>
                    <a:pt x="1635" y="4115"/>
                    <a:pt x="1630" y="4113"/>
                  </a:cubicBezTo>
                  <a:cubicBezTo>
                    <a:pt x="1618" y="4109"/>
                    <a:pt x="1618" y="4069"/>
                    <a:pt x="1630" y="4031"/>
                  </a:cubicBezTo>
                  <a:lnTo>
                    <a:pt x="1618" y="4028"/>
                  </a:lnTo>
                  <a:cubicBezTo>
                    <a:pt x="1602" y="4067"/>
                    <a:pt x="1591" y="4083"/>
                    <a:pt x="1587" y="4083"/>
                  </a:cubicBezTo>
                  <a:cubicBezTo>
                    <a:pt x="1585" y="4083"/>
                    <a:pt x="1586" y="4073"/>
                    <a:pt x="1593" y="4056"/>
                  </a:cubicBezTo>
                  <a:cubicBezTo>
                    <a:pt x="1593" y="4019"/>
                    <a:pt x="1580" y="4012"/>
                    <a:pt x="1568" y="4006"/>
                  </a:cubicBezTo>
                  <a:cubicBezTo>
                    <a:pt x="1563" y="4017"/>
                    <a:pt x="1560" y="4020"/>
                    <a:pt x="1558" y="4020"/>
                  </a:cubicBezTo>
                  <a:cubicBezTo>
                    <a:pt x="1555" y="4020"/>
                    <a:pt x="1558" y="4005"/>
                    <a:pt x="1565" y="4005"/>
                  </a:cubicBezTo>
                  <a:cubicBezTo>
                    <a:pt x="1566" y="4005"/>
                    <a:pt x="1567" y="4006"/>
                    <a:pt x="1568" y="4006"/>
                  </a:cubicBezTo>
                  <a:lnTo>
                    <a:pt x="1583" y="3972"/>
                  </a:lnTo>
                  <a:cubicBezTo>
                    <a:pt x="1584" y="3958"/>
                    <a:pt x="1583" y="3953"/>
                    <a:pt x="1581" y="3953"/>
                  </a:cubicBezTo>
                  <a:cubicBezTo>
                    <a:pt x="1576" y="3953"/>
                    <a:pt x="1566" y="3976"/>
                    <a:pt x="1555" y="4000"/>
                  </a:cubicBezTo>
                  <a:lnTo>
                    <a:pt x="1533" y="3987"/>
                  </a:lnTo>
                  <a:cubicBezTo>
                    <a:pt x="1529" y="3985"/>
                    <a:pt x="1524" y="3983"/>
                    <a:pt x="1520" y="3983"/>
                  </a:cubicBezTo>
                  <a:cubicBezTo>
                    <a:pt x="1513" y="3983"/>
                    <a:pt x="1507" y="3990"/>
                    <a:pt x="1505" y="4015"/>
                  </a:cubicBezTo>
                  <a:cubicBezTo>
                    <a:pt x="1488" y="4047"/>
                    <a:pt x="1473" y="4079"/>
                    <a:pt x="1461" y="4079"/>
                  </a:cubicBezTo>
                  <a:cubicBezTo>
                    <a:pt x="1460" y="4079"/>
                    <a:pt x="1459" y="4079"/>
                    <a:pt x="1458" y="4078"/>
                  </a:cubicBezTo>
                  <a:cubicBezTo>
                    <a:pt x="1453" y="4089"/>
                    <a:pt x="1450" y="4092"/>
                    <a:pt x="1449" y="4092"/>
                  </a:cubicBezTo>
                  <a:cubicBezTo>
                    <a:pt x="1446" y="4092"/>
                    <a:pt x="1449" y="4077"/>
                    <a:pt x="1455" y="4077"/>
                  </a:cubicBezTo>
                  <a:cubicBezTo>
                    <a:pt x="1456" y="4077"/>
                    <a:pt x="1457" y="4078"/>
                    <a:pt x="1458" y="4078"/>
                  </a:cubicBezTo>
                  <a:cubicBezTo>
                    <a:pt x="1474" y="4044"/>
                    <a:pt x="1493" y="4009"/>
                    <a:pt x="1480" y="4003"/>
                  </a:cubicBezTo>
                  <a:cubicBezTo>
                    <a:pt x="1467" y="3997"/>
                    <a:pt x="1483" y="3962"/>
                    <a:pt x="1483" y="3962"/>
                  </a:cubicBezTo>
                  <a:cubicBezTo>
                    <a:pt x="1508" y="3929"/>
                    <a:pt x="1501" y="3917"/>
                    <a:pt x="1486" y="3917"/>
                  </a:cubicBezTo>
                  <a:cubicBezTo>
                    <a:pt x="1471" y="3917"/>
                    <a:pt x="1450" y="3927"/>
                    <a:pt x="1436" y="3940"/>
                  </a:cubicBezTo>
                  <a:cubicBezTo>
                    <a:pt x="1409" y="3963"/>
                    <a:pt x="1392" y="3975"/>
                    <a:pt x="1384" y="3975"/>
                  </a:cubicBezTo>
                  <a:cubicBezTo>
                    <a:pt x="1374" y="3975"/>
                    <a:pt x="1380" y="3956"/>
                    <a:pt x="1402" y="3918"/>
                  </a:cubicBezTo>
                  <a:cubicBezTo>
                    <a:pt x="1414" y="3897"/>
                    <a:pt x="1416" y="3888"/>
                    <a:pt x="1411" y="3888"/>
                  </a:cubicBezTo>
                  <a:cubicBezTo>
                    <a:pt x="1400" y="3888"/>
                    <a:pt x="1357" y="3931"/>
                    <a:pt x="1308" y="3994"/>
                  </a:cubicBezTo>
                  <a:lnTo>
                    <a:pt x="1236" y="4084"/>
                  </a:lnTo>
                  <a:lnTo>
                    <a:pt x="1295" y="3987"/>
                  </a:lnTo>
                  <a:cubicBezTo>
                    <a:pt x="1337" y="3899"/>
                    <a:pt x="1354" y="3867"/>
                    <a:pt x="1340" y="3867"/>
                  </a:cubicBezTo>
                  <a:cubicBezTo>
                    <a:pt x="1333" y="3867"/>
                    <a:pt x="1316" y="3877"/>
                    <a:pt x="1289" y="3893"/>
                  </a:cubicBezTo>
                  <a:cubicBezTo>
                    <a:pt x="1271" y="3900"/>
                    <a:pt x="1260" y="3904"/>
                    <a:pt x="1255" y="3904"/>
                  </a:cubicBezTo>
                  <a:cubicBezTo>
                    <a:pt x="1248" y="3904"/>
                    <a:pt x="1253" y="3896"/>
                    <a:pt x="1264" y="3878"/>
                  </a:cubicBezTo>
                  <a:cubicBezTo>
                    <a:pt x="1286" y="3846"/>
                    <a:pt x="1273" y="3840"/>
                    <a:pt x="1242" y="3812"/>
                  </a:cubicBezTo>
                  <a:cubicBezTo>
                    <a:pt x="1225" y="3799"/>
                    <a:pt x="1215" y="3791"/>
                    <a:pt x="1205" y="3791"/>
                  </a:cubicBezTo>
                  <a:cubicBezTo>
                    <a:pt x="1196" y="3791"/>
                    <a:pt x="1188" y="3797"/>
                    <a:pt x="1176" y="3812"/>
                  </a:cubicBezTo>
                  <a:lnTo>
                    <a:pt x="1154" y="3793"/>
                  </a:lnTo>
                  <a:cubicBezTo>
                    <a:pt x="1171" y="3762"/>
                    <a:pt x="1171" y="3748"/>
                    <a:pt x="1163" y="3748"/>
                  </a:cubicBezTo>
                  <a:cubicBezTo>
                    <a:pt x="1154" y="3748"/>
                    <a:pt x="1131" y="3769"/>
                    <a:pt x="1110" y="3805"/>
                  </a:cubicBezTo>
                  <a:lnTo>
                    <a:pt x="1088" y="3790"/>
                  </a:lnTo>
                  <a:lnTo>
                    <a:pt x="1113" y="3758"/>
                  </a:lnTo>
                  <a:cubicBezTo>
                    <a:pt x="1135" y="3730"/>
                    <a:pt x="1116" y="3711"/>
                    <a:pt x="1038" y="3636"/>
                  </a:cubicBezTo>
                  <a:cubicBezTo>
                    <a:pt x="986" y="3584"/>
                    <a:pt x="964" y="3558"/>
                    <a:pt x="941" y="3558"/>
                  </a:cubicBezTo>
                  <a:cubicBezTo>
                    <a:pt x="927" y="3558"/>
                    <a:pt x="913" y="3569"/>
                    <a:pt x="891" y="3589"/>
                  </a:cubicBezTo>
                  <a:cubicBezTo>
                    <a:pt x="864" y="3606"/>
                    <a:pt x="847" y="3614"/>
                    <a:pt x="839" y="3614"/>
                  </a:cubicBezTo>
                  <a:cubicBezTo>
                    <a:pt x="828" y="3614"/>
                    <a:pt x="839" y="3597"/>
                    <a:pt x="872" y="3567"/>
                  </a:cubicBezTo>
                  <a:cubicBezTo>
                    <a:pt x="893" y="3548"/>
                    <a:pt x="909" y="3524"/>
                    <a:pt x="904" y="3524"/>
                  </a:cubicBezTo>
                  <a:cubicBezTo>
                    <a:pt x="902" y="3524"/>
                    <a:pt x="898" y="3527"/>
                    <a:pt x="891" y="3533"/>
                  </a:cubicBezTo>
                  <a:cubicBezTo>
                    <a:pt x="881" y="3517"/>
                    <a:pt x="881" y="3495"/>
                    <a:pt x="894" y="3476"/>
                  </a:cubicBezTo>
                  <a:cubicBezTo>
                    <a:pt x="914" y="3432"/>
                    <a:pt x="911" y="3417"/>
                    <a:pt x="899" y="3417"/>
                  </a:cubicBezTo>
                  <a:cubicBezTo>
                    <a:pt x="890" y="3417"/>
                    <a:pt x="876" y="3425"/>
                    <a:pt x="863" y="3436"/>
                  </a:cubicBezTo>
                  <a:cubicBezTo>
                    <a:pt x="842" y="3457"/>
                    <a:pt x="833" y="3466"/>
                    <a:pt x="830" y="3466"/>
                  </a:cubicBezTo>
                  <a:cubicBezTo>
                    <a:pt x="826" y="3466"/>
                    <a:pt x="840" y="3444"/>
                    <a:pt x="853" y="3423"/>
                  </a:cubicBezTo>
                  <a:cubicBezTo>
                    <a:pt x="873" y="3397"/>
                    <a:pt x="890" y="3372"/>
                    <a:pt x="883" y="3372"/>
                  </a:cubicBezTo>
                  <a:cubicBezTo>
                    <a:pt x="881" y="3372"/>
                    <a:pt x="876" y="3374"/>
                    <a:pt x="869" y="3379"/>
                  </a:cubicBezTo>
                  <a:cubicBezTo>
                    <a:pt x="864" y="3381"/>
                    <a:pt x="859" y="3381"/>
                    <a:pt x="854" y="3381"/>
                  </a:cubicBezTo>
                  <a:cubicBezTo>
                    <a:pt x="815" y="3381"/>
                    <a:pt x="761" y="3343"/>
                    <a:pt x="819" y="3304"/>
                  </a:cubicBezTo>
                  <a:cubicBezTo>
                    <a:pt x="819" y="3304"/>
                    <a:pt x="809" y="3292"/>
                    <a:pt x="803" y="3282"/>
                  </a:cubicBezTo>
                  <a:cubicBezTo>
                    <a:pt x="795" y="3287"/>
                    <a:pt x="788" y="3289"/>
                    <a:pt x="782" y="3289"/>
                  </a:cubicBezTo>
                  <a:cubicBezTo>
                    <a:pt x="765" y="3289"/>
                    <a:pt x="755" y="3272"/>
                    <a:pt x="744" y="3254"/>
                  </a:cubicBezTo>
                  <a:cubicBezTo>
                    <a:pt x="731" y="3232"/>
                    <a:pt x="725" y="3219"/>
                    <a:pt x="759" y="3201"/>
                  </a:cubicBezTo>
                  <a:cubicBezTo>
                    <a:pt x="797" y="3194"/>
                    <a:pt x="791" y="3182"/>
                    <a:pt x="744" y="3179"/>
                  </a:cubicBezTo>
                  <a:cubicBezTo>
                    <a:pt x="742" y="3176"/>
                    <a:pt x="738" y="3175"/>
                    <a:pt x="732" y="3175"/>
                  </a:cubicBezTo>
                  <a:cubicBezTo>
                    <a:pt x="716" y="3175"/>
                    <a:pt x="687" y="3182"/>
                    <a:pt x="671" y="3182"/>
                  </a:cubicBezTo>
                  <a:cubicBezTo>
                    <a:pt x="665" y="3182"/>
                    <a:pt x="660" y="3181"/>
                    <a:pt x="659" y="3179"/>
                  </a:cubicBezTo>
                  <a:cubicBezTo>
                    <a:pt x="640" y="3190"/>
                    <a:pt x="618" y="3196"/>
                    <a:pt x="602" y="3196"/>
                  </a:cubicBezTo>
                  <a:cubicBezTo>
                    <a:pt x="591" y="3196"/>
                    <a:pt x="583" y="3193"/>
                    <a:pt x="581" y="3188"/>
                  </a:cubicBezTo>
                  <a:lnTo>
                    <a:pt x="615" y="3169"/>
                  </a:lnTo>
                  <a:lnTo>
                    <a:pt x="684" y="3138"/>
                  </a:lnTo>
                  <a:cubicBezTo>
                    <a:pt x="680" y="3130"/>
                    <a:pt x="676" y="3121"/>
                    <a:pt x="663" y="3121"/>
                  </a:cubicBezTo>
                  <a:cubicBezTo>
                    <a:pt x="657" y="3121"/>
                    <a:pt x="649" y="3123"/>
                    <a:pt x="637" y="3129"/>
                  </a:cubicBezTo>
                  <a:cubicBezTo>
                    <a:pt x="665" y="3100"/>
                    <a:pt x="659" y="3088"/>
                    <a:pt x="650" y="3063"/>
                  </a:cubicBezTo>
                  <a:cubicBezTo>
                    <a:pt x="637" y="3038"/>
                    <a:pt x="628" y="3016"/>
                    <a:pt x="587" y="3016"/>
                  </a:cubicBezTo>
                  <a:cubicBezTo>
                    <a:pt x="652" y="2977"/>
                    <a:pt x="633" y="2912"/>
                    <a:pt x="566" y="2912"/>
                  </a:cubicBezTo>
                  <a:cubicBezTo>
                    <a:pt x="562" y="2912"/>
                    <a:pt x="557" y="2912"/>
                    <a:pt x="552" y="2912"/>
                  </a:cubicBezTo>
                  <a:cubicBezTo>
                    <a:pt x="543" y="2916"/>
                    <a:pt x="536" y="2917"/>
                    <a:pt x="531" y="2917"/>
                  </a:cubicBezTo>
                  <a:cubicBezTo>
                    <a:pt x="517" y="2917"/>
                    <a:pt x="520" y="2906"/>
                    <a:pt x="543" y="2887"/>
                  </a:cubicBezTo>
                  <a:cubicBezTo>
                    <a:pt x="577" y="2862"/>
                    <a:pt x="574" y="2862"/>
                    <a:pt x="537" y="2862"/>
                  </a:cubicBezTo>
                  <a:cubicBezTo>
                    <a:pt x="496" y="2859"/>
                    <a:pt x="530" y="2834"/>
                    <a:pt x="565" y="2812"/>
                  </a:cubicBezTo>
                  <a:cubicBezTo>
                    <a:pt x="634" y="2778"/>
                    <a:pt x="631" y="2765"/>
                    <a:pt x="590" y="2762"/>
                  </a:cubicBezTo>
                  <a:cubicBezTo>
                    <a:pt x="565" y="2756"/>
                    <a:pt x="546" y="2734"/>
                    <a:pt x="540" y="2709"/>
                  </a:cubicBezTo>
                  <a:cubicBezTo>
                    <a:pt x="511" y="2696"/>
                    <a:pt x="500" y="2685"/>
                    <a:pt x="486" y="2685"/>
                  </a:cubicBezTo>
                  <a:cubicBezTo>
                    <a:pt x="479" y="2685"/>
                    <a:pt x="470" y="2689"/>
                    <a:pt x="458" y="2696"/>
                  </a:cubicBezTo>
                  <a:cubicBezTo>
                    <a:pt x="446" y="2699"/>
                    <a:pt x="433" y="2701"/>
                    <a:pt x="421" y="2701"/>
                  </a:cubicBezTo>
                  <a:cubicBezTo>
                    <a:pt x="408" y="2701"/>
                    <a:pt x="396" y="2699"/>
                    <a:pt x="383" y="2696"/>
                  </a:cubicBezTo>
                  <a:cubicBezTo>
                    <a:pt x="356" y="2682"/>
                    <a:pt x="360" y="2675"/>
                    <a:pt x="368" y="2675"/>
                  </a:cubicBezTo>
                  <a:cubicBezTo>
                    <a:pt x="373" y="2675"/>
                    <a:pt x="379" y="2678"/>
                    <a:pt x="380" y="2684"/>
                  </a:cubicBezTo>
                  <a:cubicBezTo>
                    <a:pt x="394" y="2691"/>
                    <a:pt x="403" y="2694"/>
                    <a:pt x="410" y="2694"/>
                  </a:cubicBezTo>
                  <a:cubicBezTo>
                    <a:pt x="425" y="2694"/>
                    <a:pt x="433" y="2682"/>
                    <a:pt x="455" y="2668"/>
                  </a:cubicBezTo>
                  <a:cubicBezTo>
                    <a:pt x="477" y="2659"/>
                    <a:pt x="490" y="2633"/>
                    <a:pt x="487" y="2608"/>
                  </a:cubicBezTo>
                  <a:lnTo>
                    <a:pt x="477" y="2555"/>
                  </a:lnTo>
                  <a:cubicBezTo>
                    <a:pt x="508" y="2513"/>
                    <a:pt x="509" y="2501"/>
                    <a:pt x="482" y="2501"/>
                  </a:cubicBezTo>
                  <a:cubicBezTo>
                    <a:pt x="479" y="2501"/>
                    <a:pt x="475" y="2501"/>
                    <a:pt x="471" y="2502"/>
                  </a:cubicBezTo>
                  <a:lnTo>
                    <a:pt x="433" y="2505"/>
                  </a:lnTo>
                  <a:cubicBezTo>
                    <a:pt x="509" y="2483"/>
                    <a:pt x="505" y="2339"/>
                    <a:pt x="430" y="2323"/>
                  </a:cubicBezTo>
                  <a:lnTo>
                    <a:pt x="468" y="2323"/>
                  </a:lnTo>
                  <a:cubicBezTo>
                    <a:pt x="505" y="2323"/>
                    <a:pt x="505" y="2311"/>
                    <a:pt x="509" y="2286"/>
                  </a:cubicBezTo>
                  <a:cubicBezTo>
                    <a:pt x="509" y="2273"/>
                    <a:pt x="474" y="2217"/>
                    <a:pt x="477" y="2176"/>
                  </a:cubicBezTo>
                  <a:cubicBezTo>
                    <a:pt x="480" y="2123"/>
                    <a:pt x="490" y="2082"/>
                    <a:pt x="452" y="2079"/>
                  </a:cubicBezTo>
                  <a:cubicBezTo>
                    <a:pt x="454" y="2069"/>
                    <a:pt x="455" y="2065"/>
                    <a:pt x="464" y="2065"/>
                  </a:cubicBezTo>
                  <a:cubicBezTo>
                    <a:pt x="469" y="2065"/>
                    <a:pt x="478" y="2067"/>
                    <a:pt x="493" y="2069"/>
                  </a:cubicBezTo>
                  <a:cubicBezTo>
                    <a:pt x="506" y="2076"/>
                    <a:pt x="514" y="2079"/>
                    <a:pt x="520" y="2079"/>
                  </a:cubicBezTo>
                  <a:cubicBezTo>
                    <a:pt x="529" y="2079"/>
                    <a:pt x="530" y="2071"/>
                    <a:pt x="530" y="2063"/>
                  </a:cubicBezTo>
                  <a:cubicBezTo>
                    <a:pt x="534" y="2047"/>
                    <a:pt x="496" y="2041"/>
                    <a:pt x="458" y="2038"/>
                  </a:cubicBezTo>
                  <a:cubicBezTo>
                    <a:pt x="421" y="2032"/>
                    <a:pt x="424" y="2016"/>
                    <a:pt x="465" y="1997"/>
                  </a:cubicBezTo>
                  <a:cubicBezTo>
                    <a:pt x="505" y="1975"/>
                    <a:pt x="518" y="1925"/>
                    <a:pt x="490" y="1888"/>
                  </a:cubicBezTo>
                  <a:cubicBezTo>
                    <a:pt x="492" y="1878"/>
                    <a:pt x="494" y="1869"/>
                    <a:pt x="512" y="1869"/>
                  </a:cubicBezTo>
                  <a:cubicBezTo>
                    <a:pt x="517" y="1869"/>
                    <a:pt x="524" y="1870"/>
                    <a:pt x="534" y="1872"/>
                  </a:cubicBezTo>
                  <a:cubicBezTo>
                    <a:pt x="574" y="1869"/>
                    <a:pt x="618" y="1853"/>
                    <a:pt x="552" y="1806"/>
                  </a:cubicBezTo>
                  <a:cubicBezTo>
                    <a:pt x="554" y="1800"/>
                    <a:pt x="555" y="1797"/>
                    <a:pt x="560" y="1797"/>
                  </a:cubicBezTo>
                  <a:cubicBezTo>
                    <a:pt x="565" y="1797"/>
                    <a:pt x="574" y="1800"/>
                    <a:pt x="593" y="1806"/>
                  </a:cubicBezTo>
                  <a:cubicBezTo>
                    <a:pt x="599" y="1806"/>
                    <a:pt x="604" y="1806"/>
                    <a:pt x="609" y="1806"/>
                  </a:cubicBezTo>
                  <a:cubicBezTo>
                    <a:pt x="618" y="1806"/>
                    <a:pt x="625" y="1806"/>
                    <a:pt x="630" y="1806"/>
                  </a:cubicBezTo>
                  <a:cubicBezTo>
                    <a:pt x="645" y="1806"/>
                    <a:pt x="643" y="1803"/>
                    <a:pt x="599" y="1781"/>
                  </a:cubicBezTo>
                  <a:cubicBezTo>
                    <a:pt x="571" y="1750"/>
                    <a:pt x="593" y="1700"/>
                    <a:pt x="634" y="1693"/>
                  </a:cubicBezTo>
                  <a:cubicBezTo>
                    <a:pt x="640" y="1684"/>
                    <a:pt x="643" y="1671"/>
                    <a:pt x="609" y="1656"/>
                  </a:cubicBezTo>
                  <a:lnTo>
                    <a:pt x="574" y="1643"/>
                  </a:lnTo>
                  <a:lnTo>
                    <a:pt x="574" y="1643"/>
                  </a:lnTo>
                  <a:cubicBezTo>
                    <a:pt x="603" y="1649"/>
                    <a:pt x="621" y="1653"/>
                    <a:pt x="628" y="1653"/>
                  </a:cubicBezTo>
                  <a:cubicBezTo>
                    <a:pt x="640" y="1653"/>
                    <a:pt x="624" y="1643"/>
                    <a:pt x="584" y="1618"/>
                  </a:cubicBezTo>
                  <a:cubicBezTo>
                    <a:pt x="559" y="1607"/>
                    <a:pt x="554" y="1597"/>
                    <a:pt x="565" y="1597"/>
                  </a:cubicBezTo>
                  <a:cubicBezTo>
                    <a:pt x="570" y="1597"/>
                    <a:pt x="577" y="1599"/>
                    <a:pt x="587" y="1602"/>
                  </a:cubicBezTo>
                  <a:cubicBezTo>
                    <a:pt x="591" y="1603"/>
                    <a:pt x="596" y="1603"/>
                    <a:pt x="599" y="1603"/>
                  </a:cubicBezTo>
                  <a:cubicBezTo>
                    <a:pt x="629" y="1603"/>
                    <a:pt x="634" y="1593"/>
                    <a:pt x="634" y="1593"/>
                  </a:cubicBezTo>
                  <a:cubicBezTo>
                    <a:pt x="640" y="1543"/>
                    <a:pt x="650" y="1493"/>
                    <a:pt x="668" y="1446"/>
                  </a:cubicBezTo>
                  <a:cubicBezTo>
                    <a:pt x="725" y="1352"/>
                    <a:pt x="750" y="1317"/>
                    <a:pt x="715" y="1298"/>
                  </a:cubicBezTo>
                  <a:cubicBezTo>
                    <a:pt x="701" y="1276"/>
                    <a:pt x="696" y="1268"/>
                    <a:pt x="705" y="1268"/>
                  </a:cubicBezTo>
                  <a:cubicBezTo>
                    <a:pt x="710" y="1268"/>
                    <a:pt x="718" y="1270"/>
                    <a:pt x="731" y="1273"/>
                  </a:cubicBezTo>
                  <a:cubicBezTo>
                    <a:pt x="743" y="1276"/>
                    <a:pt x="752" y="1277"/>
                    <a:pt x="759" y="1277"/>
                  </a:cubicBezTo>
                  <a:cubicBezTo>
                    <a:pt x="777" y="1277"/>
                    <a:pt x="783" y="1270"/>
                    <a:pt x="787" y="1261"/>
                  </a:cubicBezTo>
                  <a:cubicBezTo>
                    <a:pt x="793" y="1256"/>
                    <a:pt x="798" y="1251"/>
                    <a:pt x="806" y="1251"/>
                  </a:cubicBezTo>
                  <a:cubicBezTo>
                    <a:pt x="813" y="1251"/>
                    <a:pt x="822" y="1254"/>
                    <a:pt x="834" y="1264"/>
                  </a:cubicBezTo>
                  <a:cubicBezTo>
                    <a:pt x="813" y="1229"/>
                    <a:pt x="813" y="1229"/>
                    <a:pt x="822" y="1220"/>
                  </a:cubicBezTo>
                  <a:lnTo>
                    <a:pt x="822" y="1220"/>
                  </a:lnTo>
                  <a:cubicBezTo>
                    <a:pt x="833" y="1228"/>
                    <a:pt x="841" y="1232"/>
                    <a:pt x="846" y="1232"/>
                  </a:cubicBezTo>
                  <a:cubicBezTo>
                    <a:pt x="854" y="1232"/>
                    <a:pt x="852" y="1220"/>
                    <a:pt x="838" y="1198"/>
                  </a:cubicBezTo>
                  <a:cubicBezTo>
                    <a:pt x="811" y="1167"/>
                    <a:pt x="799" y="1152"/>
                    <a:pt x="802" y="1152"/>
                  </a:cubicBezTo>
                  <a:lnTo>
                    <a:pt x="802" y="1152"/>
                  </a:lnTo>
                  <a:cubicBezTo>
                    <a:pt x="804" y="1152"/>
                    <a:pt x="819" y="1164"/>
                    <a:pt x="847" y="1186"/>
                  </a:cubicBezTo>
                  <a:cubicBezTo>
                    <a:pt x="861" y="1198"/>
                    <a:pt x="881" y="1202"/>
                    <a:pt x="894" y="1202"/>
                  </a:cubicBezTo>
                  <a:cubicBezTo>
                    <a:pt x="908" y="1202"/>
                    <a:pt x="914" y="1197"/>
                    <a:pt x="894" y="1189"/>
                  </a:cubicBezTo>
                  <a:cubicBezTo>
                    <a:pt x="863" y="1167"/>
                    <a:pt x="878" y="1145"/>
                    <a:pt x="860" y="1110"/>
                  </a:cubicBezTo>
                  <a:cubicBezTo>
                    <a:pt x="865" y="1105"/>
                    <a:pt x="871" y="1099"/>
                    <a:pt x="881" y="1099"/>
                  </a:cubicBezTo>
                  <a:cubicBezTo>
                    <a:pt x="888" y="1099"/>
                    <a:pt x="897" y="1103"/>
                    <a:pt x="910" y="1114"/>
                  </a:cubicBezTo>
                  <a:cubicBezTo>
                    <a:pt x="913" y="1115"/>
                    <a:pt x="917" y="1116"/>
                    <a:pt x="920" y="1116"/>
                  </a:cubicBezTo>
                  <a:cubicBezTo>
                    <a:pt x="950" y="1116"/>
                    <a:pt x="961" y="1054"/>
                    <a:pt x="947" y="1020"/>
                  </a:cubicBezTo>
                  <a:cubicBezTo>
                    <a:pt x="931" y="1003"/>
                    <a:pt x="927" y="993"/>
                    <a:pt x="933" y="993"/>
                  </a:cubicBezTo>
                  <a:cubicBezTo>
                    <a:pt x="936" y="993"/>
                    <a:pt x="945" y="998"/>
                    <a:pt x="957" y="1010"/>
                  </a:cubicBezTo>
                  <a:cubicBezTo>
                    <a:pt x="970" y="1022"/>
                    <a:pt x="979" y="1026"/>
                    <a:pt x="985" y="1026"/>
                  </a:cubicBezTo>
                  <a:cubicBezTo>
                    <a:pt x="992" y="1026"/>
                    <a:pt x="997" y="1021"/>
                    <a:pt x="1004" y="1016"/>
                  </a:cubicBezTo>
                  <a:cubicBezTo>
                    <a:pt x="997" y="1004"/>
                    <a:pt x="996" y="1000"/>
                    <a:pt x="999" y="1000"/>
                  </a:cubicBezTo>
                  <a:cubicBezTo>
                    <a:pt x="1004" y="1000"/>
                    <a:pt x="1022" y="1017"/>
                    <a:pt x="1038" y="1035"/>
                  </a:cubicBezTo>
                  <a:cubicBezTo>
                    <a:pt x="1048" y="1053"/>
                    <a:pt x="1055" y="1060"/>
                    <a:pt x="1062" y="1060"/>
                  </a:cubicBezTo>
                  <a:cubicBezTo>
                    <a:pt x="1069" y="1060"/>
                    <a:pt x="1076" y="1054"/>
                    <a:pt x="1085" y="1045"/>
                  </a:cubicBezTo>
                  <a:cubicBezTo>
                    <a:pt x="1069" y="1010"/>
                    <a:pt x="1110" y="973"/>
                    <a:pt x="1138" y="947"/>
                  </a:cubicBezTo>
                  <a:cubicBezTo>
                    <a:pt x="1192" y="907"/>
                    <a:pt x="1179" y="872"/>
                    <a:pt x="1157" y="794"/>
                  </a:cubicBezTo>
                  <a:lnTo>
                    <a:pt x="1123" y="722"/>
                  </a:lnTo>
                  <a:lnTo>
                    <a:pt x="1170" y="784"/>
                  </a:lnTo>
                  <a:cubicBezTo>
                    <a:pt x="1192" y="816"/>
                    <a:pt x="1220" y="844"/>
                    <a:pt x="1248" y="869"/>
                  </a:cubicBezTo>
                  <a:cubicBezTo>
                    <a:pt x="1258" y="863"/>
                    <a:pt x="1236" y="832"/>
                    <a:pt x="1214" y="800"/>
                  </a:cubicBezTo>
                  <a:cubicBezTo>
                    <a:pt x="1199" y="779"/>
                    <a:pt x="1200" y="768"/>
                    <a:pt x="1216" y="768"/>
                  </a:cubicBezTo>
                  <a:cubicBezTo>
                    <a:pt x="1223" y="768"/>
                    <a:pt x="1234" y="770"/>
                    <a:pt x="1248" y="775"/>
                  </a:cubicBezTo>
                  <a:cubicBezTo>
                    <a:pt x="1264" y="781"/>
                    <a:pt x="1275" y="784"/>
                    <a:pt x="1283" y="784"/>
                  </a:cubicBezTo>
                  <a:cubicBezTo>
                    <a:pt x="1297" y="784"/>
                    <a:pt x="1299" y="773"/>
                    <a:pt x="1295" y="747"/>
                  </a:cubicBezTo>
                  <a:cubicBezTo>
                    <a:pt x="1301" y="744"/>
                    <a:pt x="1306" y="741"/>
                    <a:pt x="1312" y="741"/>
                  </a:cubicBezTo>
                  <a:cubicBezTo>
                    <a:pt x="1320" y="741"/>
                    <a:pt x="1331" y="746"/>
                    <a:pt x="1348" y="759"/>
                  </a:cubicBezTo>
                  <a:cubicBezTo>
                    <a:pt x="1361" y="753"/>
                    <a:pt x="1361" y="753"/>
                    <a:pt x="1342" y="719"/>
                  </a:cubicBezTo>
                  <a:cubicBezTo>
                    <a:pt x="1331" y="700"/>
                    <a:pt x="1331" y="689"/>
                    <a:pt x="1339" y="689"/>
                  </a:cubicBezTo>
                  <a:cubicBezTo>
                    <a:pt x="1345" y="689"/>
                    <a:pt x="1354" y="695"/>
                    <a:pt x="1367" y="706"/>
                  </a:cubicBezTo>
                  <a:cubicBezTo>
                    <a:pt x="1390" y="733"/>
                    <a:pt x="1409" y="744"/>
                    <a:pt x="1422" y="744"/>
                  </a:cubicBezTo>
                  <a:cubicBezTo>
                    <a:pt x="1436" y="744"/>
                    <a:pt x="1441" y="729"/>
                    <a:pt x="1433" y="712"/>
                  </a:cubicBezTo>
                  <a:cubicBezTo>
                    <a:pt x="1414" y="678"/>
                    <a:pt x="1427" y="672"/>
                    <a:pt x="1439" y="669"/>
                  </a:cubicBezTo>
                  <a:cubicBezTo>
                    <a:pt x="1452" y="662"/>
                    <a:pt x="1464" y="656"/>
                    <a:pt x="1461" y="615"/>
                  </a:cubicBezTo>
                  <a:lnTo>
                    <a:pt x="1486" y="603"/>
                  </a:lnTo>
                  <a:cubicBezTo>
                    <a:pt x="1487" y="602"/>
                    <a:pt x="1488" y="602"/>
                    <a:pt x="1489" y="602"/>
                  </a:cubicBezTo>
                  <a:cubicBezTo>
                    <a:pt x="1499" y="602"/>
                    <a:pt x="1501" y="638"/>
                    <a:pt x="1489" y="643"/>
                  </a:cubicBezTo>
                  <a:lnTo>
                    <a:pt x="1518" y="672"/>
                  </a:lnTo>
                  <a:cubicBezTo>
                    <a:pt x="1543" y="662"/>
                    <a:pt x="1555" y="656"/>
                    <a:pt x="1552" y="615"/>
                  </a:cubicBezTo>
                  <a:cubicBezTo>
                    <a:pt x="1542" y="577"/>
                    <a:pt x="1538" y="558"/>
                    <a:pt x="1540" y="558"/>
                  </a:cubicBezTo>
                  <a:lnTo>
                    <a:pt x="1540" y="558"/>
                  </a:lnTo>
                  <a:cubicBezTo>
                    <a:pt x="1541" y="558"/>
                    <a:pt x="1549" y="575"/>
                    <a:pt x="1565" y="609"/>
                  </a:cubicBezTo>
                  <a:cubicBezTo>
                    <a:pt x="1575" y="632"/>
                    <a:pt x="1590" y="653"/>
                    <a:pt x="1598" y="653"/>
                  </a:cubicBezTo>
                  <a:cubicBezTo>
                    <a:pt x="1603" y="653"/>
                    <a:pt x="1605" y="648"/>
                    <a:pt x="1605" y="634"/>
                  </a:cubicBezTo>
                  <a:cubicBezTo>
                    <a:pt x="1598" y="600"/>
                    <a:pt x="1600" y="588"/>
                    <a:pt x="1604" y="588"/>
                  </a:cubicBezTo>
                  <a:cubicBezTo>
                    <a:pt x="1610" y="588"/>
                    <a:pt x="1622" y="607"/>
                    <a:pt x="1630" y="628"/>
                  </a:cubicBezTo>
                  <a:cubicBezTo>
                    <a:pt x="1638" y="664"/>
                    <a:pt x="1641" y="682"/>
                    <a:pt x="1645" y="682"/>
                  </a:cubicBezTo>
                  <a:cubicBezTo>
                    <a:pt x="1650" y="682"/>
                    <a:pt x="1655" y="660"/>
                    <a:pt x="1668" y="612"/>
                  </a:cubicBezTo>
                  <a:cubicBezTo>
                    <a:pt x="1693" y="606"/>
                    <a:pt x="1731" y="549"/>
                    <a:pt x="1771" y="540"/>
                  </a:cubicBezTo>
                  <a:cubicBezTo>
                    <a:pt x="1797" y="534"/>
                    <a:pt x="1816" y="530"/>
                    <a:pt x="1831" y="530"/>
                  </a:cubicBezTo>
                  <a:cubicBezTo>
                    <a:pt x="1850" y="530"/>
                    <a:pt x="1863" y="537"/>
                    <a:pt x="1875" y="556"/>
                  </a:cubicBezTo>
                  <a:cubicBezTo>
                    <a:pt x="1877" y="563"/>
                    <a:pt x="1879" y="570"/>
                    <a:pt x="1880" y="576"/>
                  </a:cubicBezTo>
                  <a:lnTo>
                    <a:pt x="1880" y="576"/>
                  </a:lnTo>
                  <a:cubicBezTo>
                    <a:pt x="1868" y="518"/>
                    <a:pt x="1884" y="514"/>
                    <a:pt x="1919" y="506"/>
                  </a:cubicBezTo>
                  <a:cubicBezTo>
                    <a:pt x="1931" y="513"/>
                    <a:pt x="1942" y="517"/>
                    <a:pt x="1951" y="517"/>
                  </a:cubicBezTo>
                  <a:cubicBezTo>
                    <a:pt x="1978" y="517"/>
                    <a:pt x="1989" y="487"/>
                    <a:pt x="1994" y="459"/>
                  </a:cubicBezTo>
                  <a:lnTo>
                    <a:pt x="1994" y="459"/>
                  </a:lnTo>
                  <a:lnTo>
                    <a:pt x="1969" y="462"/>
                  </a:lnTo>
                  <a:cubicBezTo>
                    <a:pt x="1959" y="416"/>
                    <a:pt x="1961" y="397"/>
                    <a:pt x="1972" y="397"/>
                  </a:cubicBezTo>
                  <a:cubicBezTo>
                    <a:pt x="1979" y="397"/>
                    <a:pt x="1990" y="404"/>
                    <a:pt x="2003" y="418"/>
                  </a:cubicBezTo>
                  <a:cubicBezTo>
                    <a:pt x="2004" y="418"/>
                    <a:pt x="2005" y="418"/>
                    <a:pt x="2005" y="418"/>
                  </a:cubicBezTo>
                  <a:cubicBezTo>
                    <a:pt x="2019" y="418"/>
                    <a:pt x="2022" y="454"/>
                    <a:pt x="2028" y="490"/>
                  </a:cubicBezTo>
                  <a:cubicBezTo>
                    <a:pt x="2034" y="529"/>
                    <a:pt x="2052" y="562"/>
                    <a:pt x="2064" y="562"/>
                  </a:cubicBezTo>
                  <a:cubicBezTo>
                    <a:pt x="2065" y="562"/>
                    <a:pt x="2066" y="562"/>
                    <a:pt x="2066" y="562"/>
                  </a:cubicBezTo>
                  <a:cubicBezTo>
                    <a:pt x="2079" y="562"/>
                    <a:pt x="2091" y="559"/>
                    <a:pt x="2072" y="524"/>
                  </a:cubicBezTo>
                  <a:cubicBezTo>
                    <a:pt x="2069" y="487"/>
                    <a:pt x="2069" y="487"/>
                    <a:pt x="2082" y="484"/>
                  </a:cubicBezTo>
                  <a:cubicBezTo>
                    <a:pt x="2097" y="484"/>
                    <a:pt x="2110" y="481"/>
                    <a:pt x="2119" y="443"/>
                  </a:cubicBezTo>
                  <a:cubicBezTo>
                    <a:pt x="2116" y="405"/>
                    <a:pt x="2132" y="405"/>
                    <a:pt x="2144" y="405"/>
                  </a:cubicBezTo>
                  <a:cubicBezTo>
                    <a:pt x="2163" y="440"/>
                    <a:pt x="2188" y="440"/>
                    <a:pt x="2188" y="440"/>
                  </a:cubicBezTo>
                  <a:lnTo>
                    <a:pt x="2191" y="477"/>
                  </a:lnTo>
                  <a:cubicBezTo>
                    <a:pt x="2195" y="506"/>
                    <a:pt x="2201" y="531"/>
                    <a:pt x="2210" y="556"/>
                  </a:cubicBezTo>
                  <a:cubicBezTo>
                    <a:pt x="2223" y="553"/>
                    <a:pt x="2220" y="515"/>
                    <a:pt x="2220" y="515"/>
                  </a:cubicBezTo>
                  <a:cubicBezTo>
                    <a:pt x="2220" y="494"/>
                    <a:pt x="2286" y="487"/>
                    <a:pt x="2363" y="487"/>
                  </a:cubicBezTo>
                  <a:cubicBezTo>
                    <a:pt x="2456" y="487"/>
                    <a:pt x="2564" y="497"/>
                    <a:pt x="2586" y="506"/>
                  </a:cubicBezTo>
                  <a:cubicBezTo>
                    <a:pt x="2597" y="530"/>
                    <a:pt x="2613" y="542"/>
                    <a:pt x="2625" y="542"/>
                  </a:cubicBezTo>
                  <a:cubicBezTo>
                    <a:pt x="2636" y="542"/>
                    <a:pt x="2642" y="533"/>
                    <a:pt x="2640" y="515"/>
                  </a:cubicBezTo>
                  <a:cubicBezTo>
                    <a:pt x="2642" y="499"/>
                    <a:pt x="2657" y="492"/>
                    <a:pt x="2679" y="492"/>
                  </a:cubicBezTo>
                  <a:cubicBezTo>
                    <a:pt x="2708" y="492"/>
                    <a:pt x="2749" y="503"/>
                    <a:pt x="2793" y="515"/>
                  </a:cubicBezTo>
                  <a:cubicBezTo>
                    <a:pt x="2856" y="532"/>
                    <a:pt x="2905" y="553"/>
                    <a:pt x="2934" y="553"/>
                  </a:cubicBezTo>
                  <a:cubicBezTo>
                    <a:pt x="2948" y="553"/>
                    <a:pt x="2958" y="547"/>
                    <a:pt x="2962" y="534"/>
                  </a:cubicBezTo>
                  <a:lnTo>
                    <a:pt x="3003" y="549"/>
                  </a:lnTo>
                  <a:cubicBezTo>
                    <a:pt x="3008" y="551"/>
                    <a:pt x="3013" y="552"/>
                    <a:pt x="3018" y="552"/>
                  </a:cubicBezTo>
                  <a:cubicBezTo>
                    <a:pt x="3038" y="552"/>
                    <a:pt x="3062" y="542"/>
                    <a:pt x="3075" y="542"/>
                  </a:cubicBezTo>
                  <a:cubicBezTo>
                    <a:pt x="3078" y="542"/>
                    <a:pt x="3080" y="542"/>
                    <a:pt x="3081" y="543"/>
                  </a:cubicBezTo>
                  <a:cubicBezTo>
                    <a:pt x="3095" y="531"/>
                    <a:pt x="3106" y="525"/>
                    <a:pt x="3110" y="525"/>
                  </a:cubicBezTo>
                  <a:cubicBezTo>
                    <a:pt x="3116" y="525"/>
                    <a:pt x="3113" y="534"/>
                    <a:pt x="3097" y="549"/>
                  </a:cubicBezTo>
                  <a:cubicBezTo>
                    <a:pt x="3081" y="584"/>
                    <a:pt x="3066" y="622"/>
                    <a:pt x="3075" y="628"/>
                  </a:cubicBezTo>
                  <a:cubicBezTo>
                    <a:pt x="3079" y="630"/>
                    <a:pt x="3082" y="630"/>
                    <a:pt x="3086" y="630"/>
                  </a:cubicBezTo>
                  <a:cubicBezTo>
                    <a:pt x="3106" y="630"/>
                    <a:pt x="3121" y="601"/>
                    <a:pt x="3135" y="571"/>
                  </a:cubicBezTo>
                  <a:cubicBezTo>
                    <a:pt x="3146" y="546"/>
                    <a:pt x="3156" y="543"/>
                    <a:pt x="3160" y="543"/>
                  </a:cubicBezTo>
                  <a:cubicBezTo>
                    <a:pt x="3162" y="543"/>
                    <a:pt x="3163" y="543"/>
                    <a:pt x="3163" y="543"/>
                  </a:cubicBezTo>
                  <a:cubicBezTo>
                    <a:pt x="3175" y="549"/>
                    <a:pt x="3175" y="549"/>
                    <a:pt x="3160" y="584"/>
                  </a:cubicBezTo>
                  <a:lnTo>
                    <a:pt x="3125" y="653"/>
                  </a:lnTo>
                  <a:lnTo>
                    <a:pt x="3138" y="659"/>
                  </a:lnTo>
                  <a:cubicBezTo>
                    <a:pt x="3152" y="634"/>
                    <a:pt x="3162" y="630"/>
                    <a:pt x="3167" y="630"/>
                  </a:cubicBezTo>
                  <a:cubicBezTo>
                    <a:pt x="3168" y="630"/>
                    <a:pt x="3169" y="631"/>
                    <a:pt x="3169" y="631"/>
                  </a:cubicBezTo>
                  <a:cubicBezTo>
                    <a:pt x="3182" y="637"/>
                    <a:pt x="3182" y="637"/>
                    <a:pt x="3144" y="703"/>
                  </a:cubicBezTo>
                  <a:cubicBezTo>
                    <a:pt x="3126" y="740"/>
                    <a:pt x="3120" y="759"/>
                    <a:pt x="3126" y="759"/>
                  </a:cubicBezTo>
                  <a:cubicBezTo>
                    <a:pt x="3131" y="759"/>
                    <a:pt x="3146" y="745"/>
                    <a:pt x="3169" y="716"/>
                  </a:cubicBezTo>
                  <a:lnTo>
                    <a:pt x="3210" y="697"/>
                  </a:lnTo>
                  <a:lnTo>
                    <a:pt x="3210" y="697"/>
                  </a:lnTo>
                  <a:cubicBezTo>
                    <a:pt x="3200" y="725"/>
                    <a:pt x="3203" y="735"/>
                    <a:pt x="3212" y="735"/>
                  </a:cubicBezTo>
                  <a:cubicBezTo>
                    <a:pt x="3226" y="735"/>
                    <a:pt x="3256" y="709"/>
                    <a:pt x="3276" y="694"/>
                  </a:cubicBezTo>
                  <a:lnTo>
                    <a:pt x="3276" y="694"/>
                  </a:lnTo>
                  <a:cubicBezTo>
                    <a:pt x="3260" y="736"/>
                    <a:pt x="3257" y="756"/>
                    <a:pt x="3267" y="756"/>
                  </a:cubicBezTo>
                  <a:cubicBezTo>
                    <a:pt x="3274" y="756"/>
                    <a:pt x="3290" y="744"/>
                    <a:pt x="3313" y="719"/>
                  </a:cubicBezTo>
                  <a:cubicBezTo>
                    <a:pt x="3321" y="704"/>
                    <a:pt x="3328" y="697"/>
                    <a:pt x="3333" y="697"/>
                  </a:cubicBezTo>
                  <a:cubicBezTo>
                    <a:pt x="3339" y="697"/>
                    <a:pt x="3341" y="710"/>
                    <a:pt x="3335" y="731"/>
                  </a:cubicBezTo>
                  <a:cubicBezTo>
                    <a:pt x="3326" y="772"/>
                    <a:pt x="3338" y="778"/>
                    <a:pt x="3360" y="797"/>
                  </a:cubicBezTo>
                  <a:cubicBezTo>
                    <a:pt x="3365" y="794"/>
                    <a:pt x="3371" y="792"/>
                    <a:pt x="3378" y="792"/>
                  </a:cubicBezTo>
                  <a:cubicBezTo>
                    <a:pt x="3417" y="792"/>
                    <a:pt x="3486" y="840"/>
                    <a:pt x="3555" y="907"/>
                  </a:cubicBezTo>
                  <a:cubicBezTo>
                    <a:pt x="3634" y="978"/>
                    <a:pt x="3682" y="1038"/>
                    <a:pt x="3712" y="1038"/>
                  </a:cubicBezTo>
                  <a:cubicBezTo>
                    <a:pt x="3718" y="1038"/>
                    <a:pt x="3723" y="1036"/>
                    <a:pt x="3727" y="1032"/>
                  </a:cubicBezTo>
                  <a:lnTo>
                    <a:pt x="3727" y="1032"/>
                  </a:lnTo>
                  <a:cubicBezTo>
                    <a:pt x="3736" y="1045"/>
                    <a:pt x="3736" y="1045"/>
                    <a:pt x="3718" y="1079"/>
                  </a:cubicBezTo>
                  <a:cubicBezTo>
                    <a:pt x="3703" y="1092"/>
                    <a:pt x="3698" y="1101"/>
                    <a:pt x="3707" y="1101"/>
                  </a:cubicBezTo>
                  <a:cubicBezTo>
                    <a:pt x="3715" y="1101"/>
                    <a:pt x="3733" y="1094"/>
                    <a:pt x="3765" y="1076"/>
                  </a:cubicBezTo>
                  <a:cubicBezTo>
                    <a:pt x="3785" y="1069"/>
                    <a:pt x="3804" y="1058"/>
                    <a:pt x="3807" y="1058"/>
                  </a:cubicBezTo>
                  <a:lnTo>
                    <a:pt x="3807" y="1058"/>
                  </a:lnTo>
                  <a:cubicBezTo>
                    <a:pt x="3809" y="1058"/>
                    <a:pt x="3801" y="1066"/>
                    <a:pt x="3774" y="1088"/>
                  </a:cubicBezTo>
                  <a:cubicBezTo>
                    <a:pt x="3746" y="1110"/>
                    <a:pt x="3761" y="1132"/>
                    <a:pt x="3796" y="1179"/>
                  </a:cubicBezTo>
                  <a:cubicBezTo>
                    <a:pt x="3814" y="1207"/>
                    <a:pt x="3840" y="1242"/>
                    <a:pt x="3866" y="1242"/>
                  </a:cubicBezTo>
                  <a:cubicBezTo>
                    <a:pt x="3872" y="1242"/>
                    <a:pt x="3878" y="1240"/>
                    <a:pt x="3884" y="1236"/>
                  </a:cubicBezTo>
                  <a:cubicBezTo>
                    <a:pt x="3931" y="1239"/>
                    <a:pt x="3931" y="1239"/>
                    <a:pt x="3890" y="1248"/>
                  </a:cubicBezTo>
                  <a:cubicBezTo>
                    <a:pt x="3822" y="1279"/>
                    <a:pt x="3821" y="1355"/>
                    <a:pt x="3904" y="1355"/>
                  </a:cubicBezTo>
                  <a:cubicBezTo>
                    <a:pt x="3905" y="1355"/>
                    <a:pt x="3907" y="1355"/>
                    <a:pt x="3909" y="1355"/>
                  </a:cubicBezTo>
                  <a:lnTo>
                    <a:pt x="3909" y="1355"/>
                  </a:lnTo>
                  <a:cubicBezTo>
                    <a:pt x="3915" y="1367"/>
                    <a:pt x="3921" y="1377"/>
                    <a:pt x="3890" y="1396"/>
                  </a:cubicBezTo>
                  <a:cubicBezTo>
                    <a:pt x="3896" y="1408"/>
                    <a:pt x="3902" y="1421"/>
                    <a:pt x="3956" y="1439"/>
                  </a:cubicBezTo>
                  <a:cubicBezTo>
                    <a:pt x="3961" y="1450"/>
                    <a:pt x="3977" y="1486"/>
                    <a:pt x="3989" y="1512"/>
                  </a:cubicBezTo>
                  <a:lnTo>
                    <a:pt x="3989" y="1512"/>
                  </a:lnTo>
                  <a:cubicBezTo>
                    <a:pt x="3984" y="1511"/>
                    <a:pt x="3978" y="1511"/>
                    <a:pt x="3972" y="1511"/>
                  </a:cubicBezTo>
                  <a:cubicBezTo>
                    <a:pt x="3909" y="1511"/>
                    <a:pt x="3847" y="1574"/>
                    <a:pt x="3881" y="1649"/>
                  </a:cubicBezTo>
                  <a:cubicBezTo>
                    <a:pt x="3898" y="1690"/>
                    <a:pt x="3932" y="1707"/>
                    <a:pt x="3965" y="1707"/>
                  </a:cubicBezTo>
                  <a:cubicBezTo>
                    <a:pt x="3999" y="1707"/>
                    <a:pt x="4032" y="1690"/>
                    <a:pt x="4051" y="1662"/>
                  </a:cubicBezTo>
                  <a:lnTo>
                    <a:pt x="4051" y="1662"/>
                  </a:lnTo>
                  <a:cubicBezTo>
                    <a:pt x="4057" y="1687"/>
                    <a:pt x="4067" y="1715"/>
                    <a:pt x="4078" y="1747"/>
                  </a:cubicBezTo>
                  <a:cubicBezTo>
                    <a:pt x="4106" y="1841"/>
                    <a:pt x="4122" y="1922"/>
                    <a:pt x="4087" y="1944"/>
                  </a:cubicBezTo>
                  <a:cubicBezTo>
                    <a:pt x="4087" y="1944"/>
                    <a:pt x="4090" y="1957"/>
                    <a:pt x="4128" y="1963"/>
                  </a:cubicBezTo>
                  <a:cubicBezTo>
                    <a:pt x="4206" y="1963"/>
                    <a:pt x="4210" y="1978"/>
                    <a:pt x="4172" y="1997"/>
                  </a:cubicBezTo>
                  <a:cubicBezTo>
                    <a:pt x="4100" y="2025"/>
                    <a:pt x="4106" y="2076"/>
                    <a:pt x="4184" y="2082"/>
                  </a:cubicBezTo>
                  <a:cubicBezTo>
                    <a:pt x="4195" y="2081"/>
                    <a:pt x="4199" y="2081"/>
                    <a:pt x="4200" y="2081"/>
                  </a:cubicBezTo>
                  <a:cubicBezTo>
                    <a:pt x="4202" y="2081"/>
                    <a:pt x="4174" y="2084"/>
                    <a:pt x="4147" y="2088"/>
                  </a:cubicBezTo>
                  <a:cubicBezTo>
                    <a:pt x="4072" y="2110"/>
                    <a:pt x="4116" y="2145"/>
                    <a:pt x="4191" y="2151"/>
                  </a:cubicBezTo>
                  <a:cubicBezTo>
                    <a:pt x="4153" y="2170"/>
                    <a:pt x="4116" y="2185"/>
                    <a:pt x="4153" y="2198"/>
                  </a:cubicBezTo>
                  <a:cubicBezTo>
                    <a:pt x="4153" y="2210"/>
                    <a:pt x="4153" y="2210"/>
                    <a:pt x="4078" y="2214"/>
                  </a:cubicBezTo>
                  <a:cubicBezTo>
                    <a:pt x="4040" y="2217"/>
                    <a:pt x="4003" y="2220"/>
                    <a:pt x="4003" y="2232"/>
                  </a:cubicBezTo>
                  <a:cubicBezTo>
                    <a:pt x="4003" y="2241"/>
                    <a:pt x="4019" y="2242"/>
                    <a:pt x="4042" y="2242"/>
                  </a:cubicBezTo>
                  <a:cubicBezTo>
                    <a:pt x="4053" y="2242"/>
                    <a:pt x="4065" y="2242"/>
                    <a:pt x="4078" y="2242"/>
                  </a:cubicBezTo>
                  <a:cubicBezTo>
                    <a:pt x="4078" y="2242"/>
                    <a:pt x="4078" y="2254"/>
                    <a:pt x="4078" y="2267"/>
                  </a:cubicBezTo>
                  <a:cubicBezTo>
                    <a:pt x="4078" y="2267"/>
                    <a:pt x="4081" y="2279"/>
                    <a:pt x="4119" y="2279"/>
                  </a:cubicBezTo>
                  <a:cubicBezTo>
                    <a:pt x="4156" y="2279"/>
                    <a:pt x="4156" y="2292"/>
                    <a:pt x="4156" y="2308"/>
                  </a:cubicBezTo>
                  <a:cubicBezTo>
                    <a:pt x="4131" y="2308"/>
                    <a:pt x="4140" y="2313"/>
                    <a:pt x="4159" y="2313"/>
                  </a:cubicBezTo>
                  <a:cubicBezTo>
                    <a:pt x="4169" y="2313"/>
                    <a:pt x="4181" y="2312"/>
                    <a:pt x="4194" y="2308"/>
                  </a:cubicBezTo>
                  <a:cubicBezTo>
                    <a:pt x="4232" y="2308"/>
                    <a:pt x="4272" y="2308"/>
                    <a:pt x="4272" y="2320"/>
                  </a:cubicBezTo>
                  <a:lnTo>
                    <a:pt x="4347" y="2320"/>
                  </a:lnTo>
                  <a:cubicBezTo>
                    <a:pt x="4359" y="2320"/>
                    <a:pt x="4370" y="2320"/>
                    <a:pt x="4380" y="2320"/>
                  </a:cubicBezTo>
                  <a:cubicBezTo>
                    <a:pt x="4435" y="2320"/>
                    <a:pt x="4469" y="2318"/>
                    <a:pt x="4501" y="2289"/>
                  </a:cubicBezTo>
                  <a:cubicBezTo>
                    <a:pt x="4534" y="2226"/>
                    <a:pt x="4569" y="2175"/>
                    <a:pt x="4506" y="2175"/>
                  </a:cubicBezTo>
                  <a:cubicBezTo>
                    <a:pt x="4503" y="2175"/>
                    <a:pt x="4499" y="2176"/>
                    <a:pt x="4495" y="2176"/>
                  </a:cubicBezTo>
                  <a:cubicBezTo>
                    <a:pt x="4495" y="2176"/>
                    <a:pt x="4457" y="2160"/>
                    <a:pt x="4457" y="2145"/>
                  </a:cubicBezTo>
                  <a:cubicBezTo>
                    <a:pt x="4457" y="2129"/>
                    <a:pt x="4495" y="2110"/>
                    <a:pt x="4495" y="2110"/>
                  </a:cubicBezTo>
                  <a:cubicBezTo>
                    <a:pt x="4532" y="2107"/>
                    <a:pt x="4523" y="2041"/>
                    <a:pt x="4514" y="1960"/>
                  </a:cubicBezTo>
                  <a:cubicBezTo>
                    <a:pt x="4501" y="1859"/>
                    <a:pt x="4485" y="1812"/>
                    <a:pt x="4520" y="1787"/>
                  </a:cubicBezTo>
                  <a:cubicBezTo>
                    <a:pt x="4554" y="1759"/>
                    <a:pt x="4551" y="1743"/>
                    <a:pt x="4551" y="1743"/>
                  </a:cubicBezTo>
                  <a:lnTo>
                    <a:pt x="4551" y="1743"/>
                  </a:lnTo>
                  <a:cubicBezTo>
                    <a:pt x="4549" y="1744"/>
                    <a:pt x="4548" y="1744"/>
                    <a:pt x="4546" y="1744"/>
                  </a:cubicBezTo>
                  <a:cubicBezTo>
                    <a:pt x="4509" y="1744"/>
                    <a:pt x="4493" y="1648"/>
                    <a:pt x="4451" y="1540"/>
                  </a:cubicBezTo>
                  <a:cubicBezTo>
                    <a:pt x="4419" y="1434"/>
                    <a:pt x="4370" y="1335"/>
                    <a:pt x="4336" y="1335"/>
                  </a:cubicBezTo>
                  <a:cubicBezTo>
                    <a:pt x="4333" y="1335"/>
                    <a:pt x="4331" y="1335"/>
                    <a:pt x="4329" y="1336"/>
                  </a:cubicBezTo>
                  <a:lnTo>
                    <a:pt x="4313" y="1308"/>
                  </a:lnTo>
                  <a:cubicBezTo>
                    <a:pt x="4347" y="1289"/>
                    <a:pt x="4335" y="1258"/>
                    <a:pt x="4319" y="1229"/>
                  </a:cubicBezTo>
                  <a:cubicBezTo>
                    <a:pt x="4294" y="1223"/>
                    <a:pt x="4269" y="1211"/>
                    <a:pt x="4253" y="1189"/>
                  </a:cubicBezTo>
                  <a:cubicBezTo>
                    <a:pt x="4285" y="1170"/>
                    <a:pt x="4279" y="1154"/>
                    <a:pt x="4260" y="1126"/>
                  </a:cubicBezTo>
                  <a:cubicBezTo>
                    <a:pt x="4249" y="1105"/>
                    <a:pt x="4241" y="1092"/>
                    <a:pt x="4228" y="1092"/>
                  </a:cubicBezTo>
                  <a:cubicBezTo>
                    <a:pt x="4221" y="1092"/>
                    <a:pt x="4213" y="1095"/>
                    <a:pt x="4203" y="1101"/>
                  </a:cubicBezTo>
                  <a:cubicBezTo>
                    <a:pt x="4197" y="1085"/>
                    <a:pt x="4128" y="991"/>
                    <a:pt x="4128" y="926"/>
                  </a:cubicBezTo>
                  <a:cubicBezTo>
                    <a:pt x="4140" y="906"/>
                    <a:pt x="4134" y="899"/>
                    <a:pt x="4119" y="899"/>
                  </a:cubicBezTo>
                  <a:cubicBezTo>
                    <a:pt x="4107" y="899"/>
                    <a:pt x="4088" y="904"/>
                    <a:pt x="4069" y="910"/>
                  </a:cubicBezTo>
                  <a:cubicBezTo>
                    <a:pt x="4049" y="925"/>
                    <a:pt x="4023" y="934"/>
                    <a:pt x="4006" y="934"/>
                  </a:cubicBezTo>
                  <a:cubicBezTo>
                    <a:pt x="3999" y="934"/>
                    <a:pt x="3993" y="932"/>
                    <a:pt x="3990" y="929"/>
                  </a:cubicBezTo>
                  <a:lnTo>
                    <a:pt x="4050" y="882"/>
                  </a:lnTo>
                  <a:cubicBezTo>
                    <a:pt x="4087" y="872"/>
                    <a:pt x="4090" y="869"/>
                    <a:pt x="4069" y="844"/>
                  </a:cubicBezTo>
                  <a:lnTo>
                    <a:pt x="4047" y="819"/>
                  </a:lnTo>
                  <a:cubicBezTo>
                    <a:pt x="4042" y="823"/>
                    <a:pt x="4037" y="824"/>
                    <a:pt x="4031" y="824"/>
                  </a:cubicBezTo>
                  <a:cubicBezTo>
                    <a:pt x="3999" y="824"/>
                    <a:pt x="3950" y="766"/>
                    <a:pt x="3881" y="694"/>
                  </a:cubicBezTo>
                  <a:cubicBezTo>
                    <a:pt x="3797" y="615"/>
                    <a:pt x="3755" y="576"/>
                    <a:pt x="3730" y="576"/>
                  </a:cubicBezTo>
                  <a:cubicBezTo>
                    <a:pt x="3723" y="576"/>
                    <a:pt x="3716" y="580"/>
                    <a:pt x="3711" y="587"/>
                  </a:cubicBezTo>
                  <a:cubicBezTo>
                    <a:pt x="3702" y="597"/>
                    <a:pt x="3695" y="602"/>
                    <a:pt x="3689" y="602"/>
                  </a:cubicBezTo>
                  <a:cubicBezTo>
                    <a:pt x="3677" y="602"/>
                    <a:pt x="3668" y="585"/>
                    <a:pt x="3658" y="546"/>
                  </a:cubicBezTo>
                  <a:cubicBezTo>
                    <a:pt x="3651" y="433"/>
                    <a:pt x="3646" y="402"/>
                    <a:pt x="3630" y="402"/>
                  </a:cubicBezTo>
                  <a:cubicBezTo>
                    <a:pt x="3624" y="402"/>
                    <a:pt x="3617" y="406"/>
                    <a:pt x="3608" y="412"/>
                  </a:cubicBezTo>
                  <a:cubicBezTo>
                    <a:pt x="3624" y="424"/>
                    <a:pt x="3602" y="455"/>
                    <a:pt x="3580" y="484"/>
                  </a:cubicBezTo>
                  <a:cubicBezTo>
                    <a:pt x="3560" y="512"/>
                    <a:pt x="3547" y="525"/>
                    <a:pt x="3540" y="525"/>
                  </a:cubicBezTo>
                  <a:cubicBezTo>
                    <a:pt x="3533" y="525"/>
                    <a:pt x="3536" y="505"/>
                    <a:pt x="3551" y="465"/>
                  </a:cubicBezTo>
                  <a:cubicBezTo>
                    <a:pt x="3585" y="416"/>
                    <a:pt x="3452" y="339"/>
                    <a:pt x="3367" y="339"/>
                  </a:cubicBezTo>
                  <a:cubicBezTo>
                    <a:pt x="3342" y="339"/>
                    <a:pt x="3321" y="346"/>
                    <a:pt x="3310" y="361"/>
                  </a:cubicBezTo>
                  <a:lnTo>
                    <a:pt x="3326" y="327"/>
                  </a:lnTo>
                  <a:cubicBezTo>
                    <a:pt x="3345" y="292"/>
                    <a:pt x="3329" y="286"/>
                    <a:pt x="3269" y="255"/>
                  </a:cubicBezTo>
                  <a:lnTo>
                    <a:pt x="3222" y="233"/>
                  </a:lnTo>
                  <a:cubicBezTo>
                    <a:pt x="3214" y="252"/>
                    <a:pt x="3202" y="260"/>
                    <a:pt x="3188" y="260"/>
                  </a:cubicBezTo>
                  <a:cubicBezTo>
                    <a:pt x="3156" y="260"/>
                    <a:pt x="3120" y="217"/>
                    <a:pt x="3128" y="192"/>
                  </a:cubicBezTo>
                  <a:cubicBezTo>
                    <a:pt x="3128" y="151"/>
                    <a:pt x="3128" y="151"/>
                    <a:pt x="3097" y="139"/>
                  </a:cubicBezTo>
                  <a:cubicBezTo>
                    <a:pt x="3077" y="152"/>
                    <a:pt x="3058" y="158"/>
                    <a:pt x="3040" y="158"/>
                  </a:cubicBezTo>
                  <a:cubicBezTo>
                    <a:pt x="2992" y="158"/>
                    <a:pt x="2959" y="117"/>
                    <a:pt x="2965" y="92"/>
                  </a:cubicBezTo>
                  <a:lnTo>
                    <a:pt x="2934" y="83"/>
                  </a:lnTo>
                  <a:cubicBezTo>
                    <a:pt x="2921" y="98"/>
                    <a:pt x="2902" y="106"/>
                    <a:pt x="2882" y="106"/>
                  </a:cubicBezTo>
                  <a:cubicBezTo>
                    <a:pt x="2873" y="106"/>
                    <a:pt x="2864" y="104"/>
                    <a:pt x="2856" y="101"/>
                  </a:cubicBezTo>
                  <a:cubicBezTo>
                    <a:pt x="2836" y="95"/>
                    <a:pt x="2822" y="91"/>
                    <a:pt x="2812" y="91"/>
                  </a:cubicBezTo>
                  <a:cubicBezTo>
                    <a:pt x="2798" y="91"/>
                    <a:pt x="2794" y="99"/>
                    <a:pt x="2799" y="123"/>
                  </a:cubicBezTo>
                  <a:cubicBezTo>
                    <a:pt x="2791" y="158"/>
                    <a:pt x="2782" y="193"/>
                    <a:pt x="2768" y="193"/>
                  </a:cubicBezTo>
                  <a:cubicBezTo>
                    <a:pt x="2767" y="193"/>
                    <a:pt x="2766" y="193"/>
                    <a:pt x="2765" y="192"/>
                  </a:cubicBezTo>
                  <a:lnTo>
                    <a:pt x="2774" y="158"/>
                  </a:lnTo>
                  <a:cubicBezTo>
                    <a:pt x="2784" y="117"/>
                    <a:pt x="2734" y="108"/>
                    <a:pt x="2668" y="95"/>
                  </a:cubicBezTo>
                  <a:cubicBezTo>
                    <a:pt x="2586" y="83"/>
                    <a:pt x="2555" y="76"/>
                    <a:pt x="2539" y="36"/>
                  </a:cubicBezTo>
                  <a:lnTo>
                    <a:pt x="2520" y="73"/>
                  </a:lnTo>
                  <a:cubicBezTo>
                    <a:pt x="2510" y="90"/>
                    <a:pt x="2500" y="99"/>
                    <a:pt x="2494" y="99"/>
                  </a:cubicBezTo>
                  <a:cubicBezTo>
                    <a:pt x="2488" y="99"/>
                    <a:pt x="2484" y="89"/>
                    <a:pt x="2486" y="70"/>
                  </a:cubicBezTo>
                  <a:cubicBezTo>
                    <a:pt x="2479" y="48"/>
                    <a:pt x="2456" y="37"/>
                    <a:pt x="2430" y="37"/>
                  </a:cubicBezTo>
                  <a:cubicBezTo>
                    <a:pt x="2409" y="37"/>
                    <a:pt x="2386" y="45"/>
                    <a:pt x="2370" y="61"/>
                  </a:cubicBezTo>
                  <a:lnTo>
                    <a:pt x="2336" y="61"/>
                  </a:lnTo>
                  <a:cubicBezTo>
                    <a:pt x="2329" y="21"/>
                    <a:pt x="2312" y="0"/>
                    <a:pt x="2295" y="0"/>
                  </a:cubicBezTo>
                  <a:close/>
                  <a:moveTo>
                    <a:pt x="1850" y="4695"/>
                  </a:moveTo>
                  <a:cubicBezTo>
                    <a:pt x="1840" y="4733"/>
                    <a:pt x="1840" y="4733"/>
                    <a:pt x="1859" y="4736"/>
                  </a:cubicBezTo>
                  <a:cubicBezTo>
                    <a:pt x="1870" y="4738"/>
                    <a:pt x="1877" y="4739"/>
                    <a:pt x="1883" y="4739"/>
                  </a:cubicBezTo>
                  <a:cubicBezTo>
                    <a:pt x="1896" y="4739"/>
                    <a:pt x="1893" y="4731"/>
                    <a:pt x="1884" y="4702"/>
                  </a:cubicBezTo>
                  <a:lnTo>
                    <a:pt x="1850" y="4695"/>
                  </a:lnTo>
                  <a:close/>
                </a:path>
              </a:pathLst>
            </a:custGeom>
            <a:solidFill>
              <a:srgbClr val="000A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23"/>
            <p:cNvSpPr/>
            <p:nvPr/>
          </p:nvSpPr>
          <p:spPr>
            <a:xfrm>
              <a:off x="3750234" y="804675"/>
              <a:ext cx="66300" cy="69925"/>
            </a:xfrm>
            <a:custGeom>
              <a:rect b="b" l="l" r="r" t="t"/>
              <a:pathLst>
                <a:path extrusionOk="0" h="2797" w="2652">
                  <a:moveTo>
                    <a:pt x="1607" y="149"/>
                  </a:moveTo>
                  <a:lnTo>
                    <a:pt x="1601" y="169"/>
                  </a:lnTo>
                  <a:cubicBezTo>
                    <a:pt x="1602" y="169"/>
                    <a:pt x="1602" y="169"/>
                    <a:pt x="1603" y="169"/>
                  </a:cubicBezTo>
                  <a:cubicBezTo>
                    <a:pt x="1606" y="169"/>
                    <a:pt x="1610" y="162"/>
                    <a:pt x="1613" y="151"/>
                  </a:cubicBezTo>
                  <a:lnTo>
                    <a:pt x="1613" y="151"/>
                  </a:lnTo>
                  <a:cubicBezTo>
                    <a:pt x="1611" y="151"/>
                    <a:pt x="1609" y="150"/>
                    <a:pt x="1607" y="149"/>
                  </a:cubicBezTo>
                  <a:close/>
                  <a:moveTo>
                    <a:pt x="953" y="144"/>
                  </a:moveTo>
                  <a:cubicBezTo>
                    <a:pt x="965" y="181"/>
                    <a:pt x="978" y="219"/>
                    <a:pt x="968" y="219"/>
                  </a:cubicBezTo>
                  <a:lnTo>
                    <a:pt x="947" y="188"/>
                  </a:lnTo>
                  <a:lnTo>
                    <a:pt x="943" y="147"/>
                  </a:lnTo>
                  <a:lnTo>
                    <a:pt x="953" y="144"/>
                  </a:lnTo>
                  <a:close/>
                  <a:moveTo>
                    <a:pt x="858" y="218"/>
                  </a:moveTo>
                  <a:cubicBezTo>
                    <a:pt x="863" y="218"/>
                    <a:pt x="866" y="224"/>
                    <a:pt x="878" y="250"/>
                  </a:cubicBezTo>
                  <a:cubicBezTo>
                    <a:pt x="878" y="250"/>
                    <a:pt x="893" y="285"/>
                    <a:pt x="884" y="288"/>
                  </a:cubicBezTo>
                  <a:lnTo>
                    <a:pt x="862" y="257"/>
                  </a:lnTo>
                  <a:cubicBezTo>
                    <a:pt x="846" y="222"/>
                    <a:pt x="853" y="219"/>
                    <a:pt x="853" y="219"/>
                  </a:cubicBezTo>
                  <a:cubicBezTo>
                    <a:pt x="855" y="218"/>
                    <a:pt x="856" y="218"/>
                    <a:pt x="858" y="218"/>
                  </a:cubicBezTo>
                  <a:close/>
                  <a:moveTo>
                    <a:pt x="1269" y="285"/>
                  </a:moveTo>
                  <a:cubicBezTo>
                    <a:pt x="1269" y="313"/>
                    <a:pt x="1276" y="338"/>
                    <a:pt x="1282" y="363"/>
                  </a:cubicBezTo>
                  <a:cubicBezTo>
                    <a:pt x="1288" y="363"/>
                    <a:pt x="1285" y="326"/>
                    <a:pt x="1285" y="326"/>
                  </a:cubicBezTo>
                  <a:cubicBezTo>
                    <a:pt x="1285" y="326"/>
                    <a:pt x="1285" y="285"/>
                    <a:pt x="1276" y="285"/>
                  </a:cubicBezTo>
                  <a:close/>
                  <a:moveTo>
                    <a:pt x="1896" y="288"/>
                  </a:moveTo>
                  <a:lnTo>
                    <a:pt x="1896" y="288"/>
                  </a:lnTo>
                  <a:cubicBezTo>
                    <a:pt x="1905" y="294"/>
                    <a:pt x="1905" y="294"/>
                    <a:pt x="1887" y="326"/>
                  </a:cubicBezTo>
                  <a:cubicBezTo>
                    <a:pt x="1869" y="358"/>
                    <a:pt x="1845" y="385"/>
                    <a:pt x="1838" y="385"/>
                  </a:cubicBezTo>
                  <a:cubicBezTo>
                    <a:pt x="1837" y="385"/>
                    <a:pt x="1837" y="385"/>
                    <a:pt x="1837" y="385"/>
                  </a:cubicBezTo>
                  <a:cubicBezTo>
                    <a:pt x="1846" y="348"/>
                    <a:pt x="1868" y="313"/>
                    <a:pt x="1896" y="288"/>
                  </a:cubicBezTo>
                  <a:close/>
                  <a:moveTo>
                    <a:pt x="1200" y="366"/>
                  </a:moveTo>
                  <a:lnTo>
                    <a:pt x="1213" y="404"/>
                  </a:lnTo>
                  <a:lnTo>
                    <a:pt x="1219" y="404"/>
                  </a:lnTo>
                  <a:cubicBezTo>
                    <a:pt x="1216" y="366"/>
                    <a:pt x="1216" y="366"/>
                    <a:pt x="1207" y="366"/>
                  </a:cubicBezTo>
                  <a:close/>
                  <a:moveTo>
                    <a:pt x="1149" y="403"/>
                  </a:moveTo>
                  <a:lnTo>
                    <a:pt x="1149" y="403"/>
                  </a:lnTo>
                  <a:cubicBezTo>
                    <a:pt x="1148" y="406"/>
                    <a:pt x="1148" y="409"/>
                    <a:pt x="1147" y="412"/>
                  </a:cubicBezTo>
                  <a:lnTo>
                    <a:pt x="1147" y="412"/>
                  </a:lnTo>
                  <a:lnTo>
                    <a:pt x="1150" y="410"/>
                  </a:lnTo>
                  <a:cubicBezTo>
                    <a:pt x="1150" y="408"/>
                    <a:pt x="1149" y="405"/>
                    <a:pt x="1149" y="403"/>
                  </a:cubicBezTo>
                  <a:close/>
                  <a:moveTo>
                    <a:pt x="1594" y="309"/>
                  </a:moveTo>
                  <a:cubicBezTo>
                    <a:pt x="1590" y="309"/>
                    <a:pt x="1578" y="333"/>
                    <a:pt x="1567" y="357"/>
                  </a:cubicBezTo>
                  <a:lnTo>
                    <a:pt x="1561" y="395"/>
                  </a:lnTo>
                  <a:cubicBezTo>
                    <a:pt x="1557" y="408"/>
                    <a:pt x="1557" y="412"/>
                    <a:pt x="1558" y="412"/>
                  </a:cubicBezTo>
                  <a:cubicBezTo>
                    <a:pt x="1560" y="412"/>
                    <a:pt x="1567" y="398"/>
                    <a:pt x="1567" y="398"/>
                  </a:cubicBezTo>
                  <a:cubicBezTo>
                    <a:pt x="1576" y="373"/>
                    <a:pt x="1586" y="351"/>
                    <a:pt x="1592" y="326"/>
                  </a:cubicBezTo>
                  <a:cubicBezTo>
                    <a:pt x="1595" y="314"/>
                    <a:pt x="1595" y="309"/>
                    <a:pt x="1594" y="309"/>
                  </a:cubicBezTo>
                  <a:close/>
                  <a:moveTo>
                    <a:pt x="1082" y="358"/>
                  </a:moveTo>
                  <a:cubicBezTo>
                    <a:pt x="1085" y="358"/>
                    <a:pt x="1089" y="367"/>
                    <a:pt x="1094" y="385"/>
                  </a:cubicBezTo>
                  <a:cubicBezTo>
                    <a:pt x="1103" y="423"/>
                    <a:pt x="1103" y="423"/>
                    <a:pt x="1094" y="423"/>
                  </a:cubicBezTo>
                  <a:cubicBezTo>
                    <a:pt x="1091" y="423"/>
                    <a:pt x="1089" y="424"/>
                    <a:pt x="1087" y="424"/>
                  </a:cubicBezTo>
                  <a:cubicBezTo>
                    <a:pt x="1081" y="424"/>
                    <a:pt x="1081" y="417"/>
                    <a:pt x="1078" y="388"/>
                  </a:cubicBezTo>
                  <a:cubicBezTo>
                    <a:pt x="1077" y="369"/>
                    <a:pt x="1078" y="358"/>
                    <a:pt x="1082" y="358"/>
                  </a:cubicBezTo>
                  <a:close/>
                  <a:moveTo>
                    <a:pt x="1199" y="428"/>
                  </a:moveTo>
                  <a:cubicBezTo>
                    <a:pt x="1200" y="428"/>
                    <a:pt x="1201" y="445"/>
                    <a:pt x="1197" y="445"/>
                  </a:cubicBezTo>
                  <a:cubicBezTo>
                    <a:pt x="1197" y="432"/>
                    <a:pt x="1198" y="428"/>
                    <a:pt x="1199" y="428"/>
                  </a:cubicBezTo>
                  <a:close/>
                  <a:moveTo>
                    <a:pt x="1181" y="384"/>
                  </a:moveTo>
                  <a:cubicBezTo>
                    <a:pt x="1176" y="384"/>
                    <a:pt x="1177" y="403"/>
                    <a:pt x="1185" y="448"/>
                  </a:cubicBezTo>
                  <a:lnTo>
                    <a:pt x="1197" y="445"/>
                  </a:lnTo>
                  <a:lnTo>
                    <a:pt x="1197" y="445"/>
                  </a:lnTo>
                  <a:cubicBezTo>
                    <a:pt x="1197" y="472"/>
                    <a:pt x="1194" y="502"/>
                    <a:pt x="1182" y="502"/>
                  </a:cubicBezTo>
                  <a:cubicBezTo>
                    <a:pt x="1178" y="502"/>
                    <a:pt x="1173" y="498"/>
                    <a:pt x="1166" y="489"/>
                  </a:cubicBezTo>
                  <a:cubicBezTo>
                    <a:pt x="1147" y="492"/>
                    <a:pt x="1141" y="492"/>
                    <a:pt x="1156" y="567"/>
                  </a:cubicBezTo>
                  <a:cubicBezTo>
                    <a:pt x="1201" y="716"/>
                    <a:pt x="1338" y="813"/>
                    <a:pt x="1486" y="813"/>
                  </a:cubicBezTo>
                  <a:cubicBezTo>
                    <a:pt x="1515" y="813"/>
                    <a:pt x="1544" y="810"/>
                    <a:pt x="1573" y="802"/>
                  </a:cubicBezTo>
                  <a:cubicBezTo>
                    <a:pt x="1679" y="773"/>
                    <a:pt x="1759" y="699"/>
                    <a:pt x="1800" y="607"/>
                  </a:cubicBezTo>
                  <a:lnTo>
                    <a:pt x="1800" y="607"/>
                  </a:lnTo>
                  <a:cubicBezTo>
                    <a:pt x="1799" y="608"/>
                    <a:pt x="1798" y="609"/>
                    <a:pt x="1797" y="609"/>
                  </a:cubicBezTo>
                  <a:cubicBezTo>
                    <a:pt x="1793" y="609"/>
                    <a:pt x="1799" y="591"/>
                    <a:pt x="1818" y="554"/>
                  </a:cubicBezTo>
                  <a:lnTo>
                    <a:pt x="1818" y="554"/>
                  </a:lnTo>
                  <a:cubicBezTo>
                    <a:pt x="1801" y="573"/>
                    <a:pt x="1774" y="605"/>
                    <a:pt x="1767" y="605"/>
                  </a:cubicBezTo>
                  <a:cubicBezTo>
                    <a:pt x="1763" y="605"/>
                    <a:pt x="1765" y="597"/>
                    <a:pt x="1777" y="573"/>
                  </a:cubicBezTo>
                  <a:lnTo>
                    <a:pt x="1777" y="573"/>
                  </a:lnTo>
                  <a:lnTo>
                    <a:pt x="1746" y="598"/>
                  </a:lnTo>
                  <a:cubicBezTo>
                    <a:pt x="1726" y="629"/>
                    <a:pt x="1715" y="645"/>
                    <a:pt x="1713" y="645"/>
                  </a:cubicBezTo>
                  <a:cubicBezTo>
                    <a:pt x="1711" y="645"/>
                    <a:pt x="1719" y="627"/>
                    <a:pt x="1736" y="592"/>
                  </a:cubicBezTo>
                  <a:cubicBezTo>
                    <a:pt x="1771" y="526"/>
                    <a:pt x="1771" y="526"/>
                    <a:pt x="1764" y="523"/>
                  </a:cubicBezTo>
                  <a:cubicBezTo>
                    <a:pt x="1764" y="523"/>
                    <a:pt x="1764" y="523"/>
                    <a:pt x="1764" y="523"/>
                  </a:cubicBezTo>
                  <a:cubicBezTo>
                    <a:pt x="1762" y="523"/>
                    <a:pt x="1756" y="525"/>
                    <a:pt x="1743" y="554"/>
                  </a:cubicBezTo>
                  <a:lnTo>
                    <a:pt x="1736" y="551"/>
                  </a:lnTo>
                  <a:cubicBezTo>
                    <a:pt x="1736" y="551"/>
                    <a:pt x="1755" y="517"/>
                    <a:pt x="1771" y="482"/>
                  </a:cubicBezTo>
                  <a:cubicBezTo>
                    <a:pt x="1786" y="448"/>
                    <a:pt x="1786" y="448"/>
                    <a:pt x="1780" y="445"/>
                  </a:cubicBezTo>
                  <a:cubicBezTo>
                    <a:pt x="1780" y="445"/>
                    <a:pt x="1780" y="445"/>
                    <a:pt x="1780" y="445"/>
                  </a:cubicBezTo>
                  <a:cubicBezTo>
                    <a:pt x="1778" y="445"/>
                    <a:pt x="1771" y="447"/>
                    <a:pt x="1758" y="476"/>
                  </a:cubicBezTo>
                  <a:cubicBezTo>
                    <a:pt x="1744" y="508"/>
                    <a:pt x="1727" y="539"/>
                    <a:pt x="1717" y="539"/>
                  </a:cubicBezTo>
                  <a:cubicBezTo>
                    <a:pt x="1716" y="539"/>
                    <a:pt x="1715" y="539"/>
                    <a:pt x="1714" y="539"/>
                  </a:cubicBezTo>
                  <a:cubicBezTo>
                    <a:pt x="1708" y="536"/>
                    <a:pt x="1724" y="501"/>
                    <a:pt x="1739" y="464"/>
                  </a:cubicBezTo>
                  <a:cubicBezTo>
                    <a:pt x="1751" y="447"/>
                    <a:pt x="1755" y="438"/>
                    <a:pt x="1752" y="438"/>
                  </a:cubicBezTo>
                  <a:lnTo>
                    <a:pt x="1752" y="438"/>
                  </a:lnTo>
                  <a:cubicBezTo>
                    <a:pt x="1750" y="438"/>
                    <a:pt x="1744" y="445"/>
                    <a:pt x="1733" y="460"/>
                  </a:cubicBezTo>
                  <a:cubicBezTo>
                    <a:pt x="1733" y="460"/>
                    <a:pt x="1732" y="460"/>
                    <a:pt x="1732" y="460"/>
                  </a:cubicBezTo>
                  <a:cubicBezTo>
                    <a:pt x="1724" y="460"/>
                    <a:pt x="1701" y="483"/>
                    <a:pt x="1688" y="483"/>
                  </a:cubicBezTo>
                  <a:cubicBezTo>
                    <a:pt x="1687" y="483"/>
                    <a:pt x="1687" y="482"/>
                    <a:pt x="1686" y="482"/>
                  </a:cubicBezTo>
                  <a:lnTo>
                    <a:pt x="1667" y="473"/>
                  </a:lnTo>
                  <a:cubicBezTo>
                    <a:pt x="1660" y="491"/>
                    <a:pt x="1650" y="496"/>
                    <a:pt x="1637" y="496"/>
                  </a:cubicBezTo>
                  <a:cubicBezTo>
                    <a:pt x="1622" y="496"/>
                    <a:pt x="1603" y="489"/>
                    <a:pt x="1580" y="482"/>
                  </a:cubicBezTo>
                  <a:cubicBezTo>
                    <a:pt x="1562" y="477"/>
                    <a:pt x="1547" y="472"/>
                    <a:pt x="1534" y="472"/>
                  </a:cubicBezTo>
                  <a:cubicBezTo>
                    <a:pt x="1518" y="472"/>
                    <a:pt x="1506" y="479"/>
                    <a:pt x="1501" y="501"/>
                  </a:cubicBezTo>
                  <a:cubicBezTo>
                    <a:pt x="1501" y="519"/>
                    <a:pt x="1497" y="527"/>
                    <a:pt x="1492" y="527"/>
                  </a:cubicBezTo>
                  <a:cubicBezTo>
                    <a:pt x="1486" y="527"/>
                    <a:pt x="1479" y="516"/>
                    <a:pt x="1476" y="495"/>
                  </a:cubicBezTo>
                  <a:cubicBezTo>
                    <a:pt x="1469" y="490"/>
                    <a:pt x="1431" y="485"/>
                    <a:pt x="1392" y="485"/>
                  </a:cubicBezTo>
                  <a:cubicBezTo>
                    <a:pt x="1349" y="485"/>
                    <a:pt x="1305" y="492"/>
                    <a:pt x="1307" y="514"/>
                  </a:cubicBezTo>
                  <a:cubicBezTo>
                    <a:pt x="1307" y="514"/>
                    <a:pt x="1310" y="554"/>
                    <a:pt x="1304" y="554"/>
                  </a:cubicBezTo>
                  <a:cubicBezTo>
                    <a:pt x="1298" y="529"/>
                    <a:pt x="1294" y="504"/>
                    <a:pt x="1294" y="476"/>
                  </a:cubicBezTo>
                  <a:cubicBezTo>
                    <a:pt x="1291" y="457"/>
                    <a:pt x="1291" y="460"/>
                    <a:pt x="1291" y="438"/>
                  </a:cubicBezTo>
                  <a:cubicBezTo>
                    <a:pt x="1291" y="438"/>
                    <a:pt x="1279" y="438"/>
                    <a:pt x="1269" y="401"/>
                  </a:cubicBezTo>
                  <a:cubicBezTo>
                    <a:pt x="1260" y="401"/>
                    <a:pt x="1254" y="401"/>
                    <a:pt x="1257" y="438"/>
                  </a:cubicBezTo>
                  <a:cubicBezTo>
                    <a:pt x="1254" y="476"/>
                    <a:pt x="1247" y="479"/>
                    <a:pt x="1241" y="479"/>
                  </a:cubicBezTo>
                  <a:cubicBezTo>
                    <a:pt x="1235" y="479"/>
                    <a:pt x="1235" y="479"/>
                    <a:pt x="1241" y="517"/>
                  </a:cubicBezTo>
                  <a:cubicBezTo>
                    <a:pt x="1251" y="554"/>
                    <a:pt x="1244" y="554"/>
                    <a:pt x="1238" y="554"/>
                  </a:cubicBezTo>
                  <a:cubicBezTo>
                    <a:pt x="1238" y="555"/>
                    <a:pt x="1237" y="555"/>
                    <a:pt x="1237" y="555"/>
                  </a:cubicBezTo>
                  <a:cubicBezTo>
                    <a:pt x="1231" y="555"/>
                    <a:pt x="1222" y="518"/>
                    <a:pt x="1216" y="482"/>
                  </a:cubicBezTo>
                  <a:cubicBezTo>
                    <a:pt x="1210" y="445"/>
                    <a:pt x="1207" y="407"/>
                    <a:pt x="1197" y="407"/>
                  </a:cubicBezTo>
                  <a:cubicBezTo>
                    <a:pt x="1190" y="392"/>
                    <a:pt x="1184" y="384"/>
                    <a:pt x="1181" y="384"/>
                  </a:cubicBezTo>
                  <a:close/>
                  <a:moveTo>
                    <a:pt x="473" y="814"/>
                  </a:moveTo>
                  <a:cubicBezTo>
                    <a:pt x="505" y="833"/>
                    <a:pt x="536" y="852"/>
                    <a:pt x="533" y="858"/>
                  </a:cubicBezTo>
                  <a:lnTo>
                    <a:pt x="530" y="865"/>
                  </a:lnTo>
                  <a:cubicBezTo>
                    <a:pt x="508" y="852"/>
                    <a:pt x="486" y="836"/>
                    <a:pt x="467" y="821"/>
                  </a:cubicBezTo>
                  <a:lnTo>
                    <a:pt x="473" y="814"/>
                  </a:lnTo>
                  <a:close/>
                  <a:moveTo>
                    <a:pt x="389" y="1100"/>
                  </a:moveTo>
                  <a:cubicBezTo>
                    <a:pt x="394" y="1100"/>
                    <a:pt x="404" y="1102"/>
                    <a:pt x="420" y="1106"/>
                  </a:cubicBezTo>
                  <a:cubicBezTo>
                    <a:pt x="455" y="1115"/>
                    <a:pt x="451" y="1128"/>
                    <a:pt x="448" y="1137"/>
                  </a:cubicBezTo>
                  <a:cubicBezTo>
                    <a:pt x="411" y="1134"/>
                    <a:pt x="376" y="1118"/>
                    <a:pt x="379" y="1112"/>
                  </a:cubicBezTo>
                  <a:lnTo>
                    <a:pt x="376" y="1112"/>
                  </a:lnTo>
                  <a:cubicBezTo>
                    <a:pt x="380" y="1103"/>
                    <a:pt x="381" y="1100"/>
                    <a:pt x="389" y="1100"/>
                  </a:cubicBezTo>
                  <a:close/>
                  <a:moveTo>
                    <a:pt x="2497" y="1275"/>
                  </a:moveTo>
                  <a:cubicBezTo>
                    <a:pt x="2516" y="1275"/>
                    <a:pt x="2529" y="1276"/>
                    <a:pt x="2529" y="1281"/>
                  </a:cubicBezTo>
                  <a:cubicBezTo>
                    <a:pt x="2570" y="1290"/>
                    <a:pt x="2568" y="1294"/>
                    <a:pt x="2546" y="1294"/>
                  </a:cubicBezTo>
                  <a:cubicBezTo>
                    <a:pt x="2526" y="1294"/>
                    <a:pt x="2489" y="1290"/>
                    <a:pt x="2454" y="1285"/>
                  </a:cubicBezTo>
                  <a:cubicBezTo>
                    <a:pt x="2379" y="1281"/>
                    <a:pt x="2379" y="1281"/>
                    <a:pt x="2454" y="1275"/>
                  </a:cubicBezTo>
                  <a:cubicBezTo>
                    <a:pt x="2469" y="1275"/>
                    <a:pt x="2484" y="1275"/>
                    <a:pt x="2497" y="1275"/>
                  </a:cubicBezTo>
                  <a:close/>
                  <a:moveTo>
                    <a:pt x="1711" y="44"/>
                  </a:moveTo>
                  <a:cubicBezTo>
                    <a:pt x="1699" y="66"/>
                    <a:pt x="1687" y="71"/>
                    <a:pt x="1677" y="71"/>
                  </a:cubicBezTo>
                  <a:cubicBezTo>
                    <a:pt x="1672" y="71"/>
                    <a:pt x="1667" y="70"/>
                    <a:pt x="1664" y="69"/>
                  </a:cubicBezTo>
                  <a:cubicBezTo>
                    <a:pt x="1655" y="67"/>
                    <a:pt x="1648" y="65"/>
                    <a:pt x="1642" y="65"/>
                  </a:cubicBezTo>
                  <a:cubicBezTo>
                    <a:pt x="1631" y="65"/>
                    <a:pt x="1627" y="72"/>
                    <a:pt x="1627" y="100"/>
                  </a:cubicBezTo>
                  <a:cubicBezTo>
                    <a:pt x="1622" y="119"/>
                    <a:pt x="1617" y="138"/>
                    <a:pt x="1613" y="151"/>
                  </a:cubicBezTo>
                  <a:lnTo>
                    <a:pt x="1613" y="151"/>
                  </a:lnTo>
                  <a:cubicBezTo>
                    <a:pt x="1714" y="191"/>
                    <a:pt x="1793" y="278"/>
                    <a:pt x="1821" y="391"/>
                  </a:cubicBezTo>
                  <a:cubicBezTo>
                    <a:pt x="1838" y="466"/>
                    <a:pt x="1829" y="541"/>
                    <a:pt x="1800" y="607"/>
                  </a:cubicBezTo>
                  <a:lnTo>
                    <a:pt x="1800" y="607"/>
                  </a:lnTo>
                  <a:cubicBezTo>
                    <a:pt x="1806" y="603"/>
                    <a:pt x="1817" y="589"/>
                    <a:pt x="1833" y="567"/>
                  </a:cubicBezTo>
                  <a:cubicBezTo>
                    <a:pt x="1843" y="551"/>
                    <a:pt x="1850" y="544"/>
                    <a:pt x="1853" y="544"/>
                  </a:cubicBezTo>
                  <a:cubicBezTo>
                    <a:pt x="1856" y="544"/>
                    <a:pt x="1854" y="554"/>
                    <a:pt x="1846" y="573"/>
                  </a:cubicBezTo>
                  <a:cubicBezTo>
                    <a:pt x="1830" y="608"/>
                    <a:pt x="1837" y="611"/>
                    <a:pt x="1846" y="620"/>
                  </a:cubicBezTo>
                  <a:cubicBezTo>
                    <a:pt x="1853" y="613"/>
                    <a:pt x="1861" y="610"/>
                    <a:pt x="1870" y="610"/>
                  </a:cubicBezTo>
                  <a:cubicBezTo>
                    <a:pt x="1893" y="610"/>
                    <a:pt x="1922" y="631"/>
                    <a:pt x="1949" y="661"/>
                  </a:cubicBezTo>
                  <a:cubicBezTo>
                    <a:pt x="1982" y="691"/>
                    <a:pt x="2004" y="718"/>
                    <a:pt x="2025" y="718"/>
                  </a:cubicBezTo>
                  <a:cubicBezTo>
                    <a:pt x="2032" y="718"/>
                    <a:pt x="2039" y="715"/>
                    <a:pt x="2046" y="708"/>
                  </a:cubicBezTo>
                  <a:lnTo>
                    <a:pt x="2046" y="708"/>
                  </a:lnTo>
                  <a:cubicBezTo>
                    <a:pt x="2050" y="714"/>
                    <a:pt x="2053" y="714"/>
                    <a:pt x="2028" y="746"/>
                  </a:cubicBezTo>
                  <a:cubicBezTo>
                    <a:pt x="2015" y="757"/>
                    <a:pt x="2009" y="764"/>
                    <a:pt x="2011" y="764"/>
                  </a:cubicBezTo>
                  <a:cubicBezTo>
                    <a:pt x="2015" y="764"/>
                    <a:pt x="2031" y="754"/>
                    <a:pt x="2065" y="730"/>
                  </a:cubicBezTo>
                  <a:cubicBezTo>
                    <a:pt x="2085" y="719"/>
                    <a:pt x="2102" y="707"/>
                    <a:pt x="2103" y="707"/>
                  </a:cubicBezTo>
                  <a:lnTo>
                    <a:pt x="2103" y="707"/>
                  </a:lnTo>
                  <a:cubicBezTo>
                    <a:pt x="2104" y="707"/>
                    <a:pt x="2094" y="714"/>
                    <a:pt x="2068" y="736"/>
                  </a:cubicBezTo>
                  <a:cubicBezTo>
                    <a:pt x="2040" y="761"/>
                    <a:pt x="2046" y="771"/>
                    <a:pt x="2062" y="793"/>
                  </a:cubicBezTo>
                  <a:cubicBezTo>
                    <a:pt x="2071" y="806"/>
                    <a:pt x="2081" y="821"/>
                    <a:pt x="2098" y="821"/>
                  </a:cubicBezTo>
                  <a:cubicBezTo>
                    <a:pt x="2104" y="821"/>
                    <a:pt x="2112" y="818"/>
                    <a:pt x="2122" y="811"/>
                  </a:cubicBezTo>
                  <a:cubicBezTo>
                    <a:pt x="2138" y="807"/>
                    <a:pt x="2147" y="805"/>
                    <a:pt x="2150" y="805"/>
                  </a:cubicBezTo>
                  <a:cubicBezTo>
                    <a:pt x="2153" y="805"/>
                    <a:pt x="2144" y="809"/>
                    <a:pt x="2125" y="818"/>
                  </a:cubicBezTo>
                  <a:cubicBezTo>
                    <a:pt x="2071" y="849"/>
                    <a:pt x="2048" y="886"/>
                    <a:pt x="2084" y="886"/>
                  </a:cubicBezTo>
                  <a:cubicBezTo>
                    <a:pt x="2092" y="886"/>
                    <a:pt x="2102" y="884"/>
                    <a:pt x="2115" y="880"/>
                  </a:cubicBezTo>
                  <a:lnTo>
                    <a:pt x="2115" y="880"/>
                  </a:lnTo>
                  <a:cubicBezTo>
                    <a:pt x="2119" y="883"/>
                    <a:pt x="2122" y="890"/>
                    <a:pt x="2090" y="909"/>
                  </a:cubicBezTo>
                  <a:cubicBezTo>
                    <a:pt x="2094" y="915"/>
                    <a:pt x="2097" y="921"/>
                    <a:pt x="2137" y="921"/>
                  </a:cubicBezTo>
                  <a:cubicBezTo>
                    <a:pt x="2140" y="926"/>
                    <a:pt x="2145" y="938"/>
                    <a:pt x="2150" y="950"/>
                  </a:cubicBezTo>
                  <a:lnTo>
                    <a:pt x="2150" y="950"/>
                  </a:lnTo>
                  <a:cubicBezTo>
                    <a:pt x="2128" y="957"/>
                    <a:pt x="2109" y="981"/>
                    <a:pt x="2122" y="1009"/>
                  </a:cubicBezTo>
                  <a:cubicBezTo>
                    <a:pt x="2130" y="1029"/>
                    <a:pt x="2146" y="1037"/>
                    <a:pt x="2162" y="1037"/>
                  </a:cubicBezTo>
                  <a:cubicBezTo>
                    <a:pt x="2169" y="1037"/>
                    <a:pt x="2176" y="1035"/>
                    <a:pt x="2182" y="1032"/>
                  </a:cubicBezTo>
                  <a:lnTo>
                    <a:pt x="2182" y="1032"/>
                  </a:lnTo>
                  <a:cubicBezTo>
                    <a:pt x="2185" y="1043"/>
                    <a:pt x="2189" y="1055"/>
                    <a:pt x="2194" y="1068"/>
                  </a:cubicBezTo>
                  <a:cubicBezTo>
                    <a:pt x="2203" y="1115"/>
                    <a:pt x="2213" y="1153"/>
                    <a:pt x="2175" y="1169"/>
                  </a:cubicBezTo>
                  <a:cubicBezTo>
                    <a:pt x="2175" y="1169"/>
                    <a:pt x="2178" y="1172"/>
                    <a:pt x="2216" y="1172"/>
                  </a:cubicBezTo>
                  <a:cubicBezTo>
                    <a:pt x="2236" y="1170"/>
                    <a:pt x="2251" y="1169"/>
                    <a:pt x="2261" y="1169"/>
                  </a:cubicBezTo>
                  <a:cubicBezTo>
                    <a:pt x="2288" y="1169"/>
                    <a:pt x="2281" y="1175"/>
                    <a:pt x="2253" y="1184"/>
                  </a:cubicBezTo>
                  <a:cubicBezTo>
                    <a:pt x="2181" y="1206"/>
                    <a:pt x="2184" y="1228"/>
                    <a:pt x="2260" y="1228"/>
                  </a:cubicBezTo>
                  <a:cubicBezTo>
                    <a:pt x="2238" y="1228"/>
                    <a:pt x="2244" y="1228"/>
                    <a:pt x="2222" y="1231"/>
                  </a:cubicBezTo>
                  <a:cubicBezTo>
                    <a:pt x="2147" y="1247"/>
                    <a:pt x="2188" y="1259"/>
                    <a:pt x="2263" y="1259"/>
                  </a:cubicBezTo>
                  <a:cubicBezTo>
                    <a:pt x="2225" y="1272"/>
                    <a:pt x="2184" y="1278"/>
                    <a:pt x="2225" y="1285"/>
                  </a:cubicBezTo>
                  <a:cubicBezTo>
                    <a:pt x="2225" y="1291"/>
                    <a:pt x="2225" y="1291"/>
                    <a:pt x="2147" y="1294"/>
                  </a:cubicBezTo>
                  <a:cubicBezTo>
                    <a:pt x="2122" y="1294"/>
                    <a:pt x="2097" y="1297"/>
                    <a:pt x="2072" y="1303"/>
                  </a:cubicBezTo>
                  <a:cubicBezTo>
                    <a:pt x="2072" y="1307"/>
                    <a:pt x="2084" y="1309"/>
                    <a:pt x="2103" y="1309"/>
                  </a:cubicBezTo>
                  <a:cubicBezTo>
                    <a:pt x="2116" y="1309"/>
                    <a:pt x="2131" y="1308"/>
                    <a:pt x="2147" y="1307"/>
                  </a:cubicBezTo>
                  <a:lnTo>
                    <a:pt x="2147" y="1319"/>
                  </a:lnTo>
                  <a:cubicBezTo>
                    <a:pt x="2147" y="1319"/>
                    <a:pt x="2147" y="1323"/>
                    <a:pt x="2168" y="1323"/>
                  </a:cubicBezTo>
                  <a:cubicBezTo>
                    <a:pt x="2173" y="1323"/>
                    <a:pt x="2179" y="1323"/>
                    <a:pt x="2188" y="1322"/>
                  </a:cubicBezTo>
                  <a:cubicBezTo>
                    <a:pt x="2225" y="1322"/>
                    <a:pt x="2225" y="1328"/>
                    <a:pt x="2225" y="1335"/>
                  </a:cubicBezTo>
                  <a:cubicBezTo>
                    <a:pt x="2200" y="1335"/>
                    <a:pt x="2208" y="1337"/>
                    <a:pt x="2228" y="1337"/>
                  </a:cubicBezTo>
                  <a:cubicBezTo>
                    <a:pt x="2238" y="1337"/>
                    <a:pt x="2250" y="1337"/>
                    <a:pt x="2263" y="1335"/>
                  </a:cubicBezTo>
                  <a:cubicBezTo>
                    <a:pt x="2300" y="1335"/>
                    <a:pt x="2338" y="1335"/>
                    <a:pt x="2338" y="1341"/>
                  </a:cubicBezTo>
                  <a:lnTo>
                    <a:pt x="2416" y="1341"/>
                  </a:lnTo>
                  <a:cubicBezTo>
                    <a:pt x="2435" y="1341"/>
                    <a:pt x="2452" y="1341"/>
                    <a:pt x="2466" y="1341"/>
                  </a:cubicBezTo>
                  <a:cubicBezTo>
                    <a:pt x="2510" y="1341"/>
                    <a:pt x="2539" y="1339"/>
                    <a:pt x="2567" y="1325"/>
                  </a:cubicBezTo>
                  <a:cubicBezTo>
                    <a:pt x="2601" y="1291"/>
                    <a:pt x="2635" y="1262"/>
                    <a:pt x="2584" y="1262"/>
                  </a:cubicBezTo>
                  <a:cubicBezTo>
                    <a:pt x="2579" y="1262"/>
                    <a:pt x="2573" y="1262"/>
                    <a:pt x="2567" y="1263"/>
                  </a:cubicBezTo>
                  <a:cubicBezTo>
                    <a:pt x="2567" y="1263"/>
                    <a:pt x="2529" y="1256"/>
                    <a:pt x="2529" y="1247"/>
                  </a:cubicBezTo>
                  <a:cubicBezTo>
                    <a:pt x="2526" y="1238"/>
                    <a:pt x="2567" y="1225"/>
                    <a:pt x="2567" y="1225"/>
                  </a:cubicBezTo>
                  <a:cubicBezTo>
                    <a:pt x="2604" y="1222"/>
                    <a:pt x="2601" y="1184"/>
                    <a:pt x="2595" y="1137"/>
                  </a:cubicBezTo>
                  <a:cubicBezTo>
                    <a:pt x="2589" y="1081"/>
                    <a:pt x="2579" y="1056"/>
                    <a:pt x="2617" y="1037"/>
                  </a:cubicBezTo>
                  <a:cubicBezTo>
                    <a:pt x="2651" y="1018"/>
                    <a:pt x="2648" y="1009"/>
                    <a:pt x="2648" y="1009"/>
                  </a:cubicBezTo>
                  <a:lnTo>
                    <a:pt x="2648" y="1009"/>
                  </a:lnTo>
                  <a:cubicBezTo>
                    <a:pt x="2646" y="1009"/>
                    <a:pt x="2643" y="1010"/>
                    <a:pt x="2641" y="1010"/>
                  </a:cubicBezTo>
                  <a:cubicBezTo>
                    <a:pt x="2609" y="1010"/>
                    <a:pt x="2600" y="954"/>
                    <a:pt x="2579" y="896"/>
                  </a:cubicBezTo>
                  <a:cubicBezTo>
                    <a:pt x="2560" y="837"/>
                    <a:pt x="2535" y="781"/>
                    <a:pt x="2505" y="781"/>
                  </a:cubicBezTo>
                  <a:cubicBezTo>
                    <a:pt x="2502" y="781"/>
                    <a:pt x="2498" y="782"/>
                    <a:pt x="2495" y="783"/>
                  </a:cubicBezTo>
                  <a:lnTo>
                    <a:pt x="2485" y="767"/>
                  </a:lnTo>
                  <a:cubicBezTo>
                    <a:pt x="2520" y="752"/>
                    <a:pt x="2513" y="733"/>
                    <a:pt x="2504" y="714"/>
                  </a:cubicBezTo>
                  <a:cubicBezTo>
                    <a:pt x="2460" y="714"/>
                    <a:pt x="2451" y="699"/>
                    <a:pt x="2451" y="699"/>
                  </a:cubicBezTo>
                  <a:cubicBezTo>
                    <a:pt x="2485" y="680"/>
                    <a:pt x="2479" y="670"/>
                    <a:pt x="2470" y="655"/>
                  </a:cubicBezTo>
                  <a:cubicBezTo>
                    <a:pt x="2464" y="645"/>
                    <a:pt x="2460" y="638"/>
                    <a:pt x="2451" y="638"/>
                  </a:cubicBezTo>
                  <a:cubicBezTo>
                    <a:pt x="2445" y="638"/>
                    <a:pt x="2436" y="641"/>
                    <a:pt x="2423" y="648"/>
                  </a:cubicBezTo>
                  <a:cubicBezTo>
                    <a:pt x="2419" y="642"/>
                    <a:pt x="2385" y="586"/>
                    <a:pt x="2397" y="539"/>
                  </a:cubicBezTo>
                  <a:cubicBezTo>
                    <a:pt x="2408" y="525"/>
                    <a:pt x="2407" y="521"/>
                    <a:pt x="2401" y="521"/>
                  </a:cubicBezTo>
                  <a:cubicBezTo>
                    <a:pt x="2391" y="521"/>
                    <a:pt x="2370" y="530"/>
                    <a:pt x="2350" y="539"/>
                  </a:cubicBezTo>
                  <a:cubicBezTo>
                    <a:pt x="2324" y="560"/>
                    <a:pt x="2295" y="575"/>
                    <a:pt x="2283" y="575"/>
                  </a:cubicBezTo>
                  <a:cubicBezTo>
                    <a:pt x="2281" y="575"/>
                    <a:pt x="2279" y="574"/>
                    <a:pt x="2278" y="573"/>
                  </a:cubicBezTo>
                  <a:lnTo>
                    <a:pt x="2338" y="523"/>
                  </a:lnTo>
                  <a:cubicBezTo>
                    <a:pt x="2372" y="507"/>
                    <a:pt x="2376" y="507"/>
                    <a:pt x="2363" y="492"/>
                  </a:cubicBezTo>
                  <a:lnTo>
                    <a:pt x="2350" y="476"/>
                  </a:lnTo>
                  <a:cubicBezTo>
                    <a:pt x="2344" y="482"/>
                    <a:pt x="2337" y="484"/>
                    <a:pt x="2330" y="484"/>
                  </a:cubicBezTo>
                  <a:cubicBezTo>
                    <a:pt x="2306" y="484"/>
                    <a:pt x="2281" y="453"/>
                    <a:pt x="2244" y="417"/>
                  </a:cubicBezTo>
                  <a:cubicBezTo>
                    <a:pt x="2203" y="375"/>
                    <a:pt x="2179" y="353"/>
                    <a:pt x="2161" y="353"/>
                  </a:cubicBezTo>
                  <a:cubicBezTo>
                    <a:pt x="2152" y="353"/>
                    <a:pt x="2145" y="358"/>
                    <a:pt x="2137" y="366"/>
                  </a:cubicBezTo>
                  <a:cubicBezTo>
                    <a:pt x="2127" y="379"/>
                    <a:pt x="2120" y="386"/>
                    <a:pt x="2115" y="386"/>
                  </a:cubicBezTo>
                  <a:cubicBezTo>
                    <a:pt x="2109" y="386"/>
                    <a:pt x="2107" y="372"/>
                    <a:pt x="2109" y="344"/>
                  </a:cubicBezTo>
                  <a:cubicBezTo>
                    <a:pt x="2127" y="255"/>
                    <a:pt x="2130" y="227"/>
                    <a:pt x="2121" y="227"/>
                  </a:cubicBezTo>
                  <a:cubicBezTo>
                    <a:pt x="2116" y="227"/>
                    <a:pt x="2109" y="232"/>
                    <a:pt x="2100" y="241"/>
                  </a:cubicBezTo>
                  <a:cubicBezTo>
                    <a:pt x="2109" y="247"/>
                    <a:pt x="2087" y="279"/>
                    <a:pt x="2065" y="310"/>
                  </a:cubicBezTo>
                  <a:cubicBezTo>
                    <a:pt x="2045" y="338"/>
                    <a:pt x="2032" y="352"/>
                    <a:pt x="2029" y="352"/>
                  </a:cubicBezTo>
                  <a:cubicBezTo>
                    <a:pt x="2025" y="352"/>
                    <a:pt x="2031" y="334"/>
                    <a:pt x="2050" y="297"/>
                  </a:cubicBezTo>
                  <a:cubicBezTo>
                    <a:pt x="2079" y="256"/>
                    <a:pt x="2025" y="219"/>
                    <a:pt x="1972" y="219"/>
                  </a:cubicBezTo>
                  <a:cubicBezTo>
                    <a:pt x="1946" y="219"/>
                    <a:pt x="1920" y="228"/>
                    <a:pt x="1905" y="250"/>
                  </a:cubicBezTo>
                  <a:lnTo>
                    <a:pt x="1924" y="216"/>
                  </a:lnTo>
                  <a:cubicBezTo>
                    <a:pt x="1940" y="185"/>
                    <a:pt x="1934" y="178"/>
                    <a:pt x="1899" y="160"/>
                  </a:cubicBezTo>
                  <a:lnTo>
                    <a:pt x="1874" y="147"/>
                  </a:lnTo>
                  <a:cubicBezTo>
                    <a:pt x="1863" y="171"/>
                    <a:pt x="1852" y="180"/>
                    <a:pt x="1842" y="180"/>
                  </a:cubicBezTo>
                  <a:cubicBezTo>
                    <a:pt x="1823" y="180"/>
                    <a:pt x="1811" y="148"/>
                    <a:pt x="1821" y="125"/>
                  </a:cubicBezTo>
                  <a:cubicBezTo>
                    <a:pt x="1824" y="84"/>
                    <a:pt x="1824" y="84"/>
                    <a:pt x="1805" y="78"/>
                  </a:cubicBezTo>
                  <a:cubicBezTo>
                    <a:pt x="1788" y="97"/>
                    <a:pt x="1773" y="105"/>
                    <a:pt x="1761" y="105"/>
                  </a:cubicBezTo>
                  <a:cubicBezTo>
                    <a:pt x="1736" y="105"/>
                    <a:pt x="1724" y="73"/>
                    <a:pt x="1730" y="50"/>
                  </a:cubicBezTo>
                  <a:lnTo>
                    <a:pt x="1711" y="44"/>
                  </a:lnTo>
                  <a:close/>
                  <a:moveTo>
                    <a:pt x="1774" y="1391"/>
                  </a:moveTo>
                  <a:lnTo>
                    <a:pt x="1774" y="1394"/>
                  </a:lnTo>
                  <a:cubicBezTo>
                    <a:pt x="1796" y="1401"/>
                    <a:pt x="1821" y="1407"/>
                    <a:pt x="1846" y="1407"/>
                  </a:cubicBezTo>
                  <a:lnTo>
                    <a:pt x="1849" y="1404"/>
                  </a:lnTo>
                  <a:cubicBezTo>
                    <a:pt x="1849" y="1404"/>
                    <a:pt x="1811" y="1397"/>
                    <a:pt x="1774" y="1391"/>
                  </a:cubicBezTo>
                  <a:close/>
                  <a:moveTo>
                    <a:pt x="2376" y="1476"/>
                  </a:moveTo>
                  <a:cubicBezTo>
                    <a:pt x="2413" y="1482"/>
                    <a:pt x="2413" y="1488"/>
                    <a:pt x="2410" y="1498"/>
                  </a:cubicBezTo>
                  <a:cubicBezTo>
                    <a:pt x="2410" y="1501"/>
                    <a:pt x="2410" y="1503"/>
                    <a:pt x="2402" y="1503"/>
                  </a:cubicBezTo>
                  <a:cubicBezTo>
                    <a:pt x="2397" y="1503"/>
                    <a:pt x="2388" y="1502"/>
                    <a:pt x="2372" y="1501"/>
                  </a:cubicBezTo>
                  <a:cubicBezTo>
                    <a:pt x="2372" y="1501"/>
                    <a:pt x="2335" y="1485"/>
                    <a:pt x="2338" y="1479"/>
                  </a:cubicBezTo>
                  <a:lnTo>
                    <a:pt x="2376" y="1476"/>
                  </a:lnTo>
                  <a:close/>
                  <a:moveTo>
                    <a:pt x="1323" y="1457"/>
                  </a:moveTo>
                  <a:cubicBezTo>
                    <a:pt x="1323" y="1457"/>
                    <a:pt x="1319" y="1475"/>
                    <a:pt x="1310" y="1516"/>
                  </a:cubicBezTo>
                  <a:cubicBezTo>
                    <a:pt x="1301" y="1554"/>
                    <a:pt x="1301" y="1554"/>
                    <a:pt x="1304" y="1554"/>
                  </a:cubicBezTo>
                  <a:lnTo>
                    <a:pt x="1319" y="1482"/>
                  </a:lnTo>
                  <a:cubicBezTo>
                    <a:pt x="1322" y="1466"/>
                    <a:pt x="1324" y="1457"/>
                    <a:pt x="1323" y="1457"/>
                  </a:cubicBezTo>
                  <a:close/>
                  <a:moveTo>
                    <a:pt x="2258" y="1551"/>
                  </a:moveTo>
                  <a:cubicBezTo>
                    <a:pt x="2274" y="1551"/>
                    <a:pt x="2298" y="1553"/>
                    <a:pt x="2319" y="1557"/>
                  </a:cubicBezTo>
                  <a:cubicBezTo>
                    <a:pt x="2397" y="1567"/>
                    <a:pt x="2397" y="1567"/>
                    <a:pt x="2391" y="1582"/>
                  </a:cubicBezTo>
                  <a:cubicBezTo>
                    <a:pt x="2391" y="1588"/>
                    <a:pt x="2390" y="1593"/>
                    <a:pt x="2379" y="1593"/>
                  </a:cubicBezTo>
                  <a:cubicBezTo>
                    <a:pt x="2373" y="1593"/>
                    <a:pt x="2364" y="1592"/>
                    <a:pt x="2350" y="1589"/>
                  </a:cubicBezTo>
                  <a:lnTo>
                    <a:pt x="2354" y="1582"/>
                  </a:lnTo>
                  <a:cubicBezTo>
                    <a:pt x="2362" y="1584"/>
                    <a:pt x="2367" y="1585"/>
                    <a:pt x="2368" y="1585"/>
                  </a:cubicBezTo>
                  <a:cubicBezTo>
                    <a:pt x="2374" y="1585"/>
                    <a:pt x="2345" y="1575"/>
                    <a:pt x="2316" y="1573"/>
                  </a:cubicBezTo>
                  <a:lnTo>
                    <a:pt x="2241" y="1554"/>
                  </a:lnTo>
                  <a:cubicBezTo>
                    <a:pt x="2242" y="1552"/>
                    <a:pt x="2249" y="1551"/>
                    <a:pt x="2258" y="1551"/>
                  </a:cubicBezTo>
                  <a:close/>
                  <a:moveTo>
                    <a:pt x="438" y="1602"/>
                  </a:moveTo>
                  <a:cubicBezTo>
                    <a:pt x="442" y="1602"/>
                    <a:pt x="444" y="1603"/>
                    <a:pt x="445" y="1604"/>
                  </a:cubicBezTo>
                  <a:lnTo>
                    <a:pt x="408" y="1623"/>
                  </a:lnTo>
                  <a:lnTo>
                    <a:pt x="370" y="1626"/>
                  </a:lnTo>
                  <a:lnTo>
                    <a:pt x="370" y="1617"/>
                  </a:lnTo>
                  <a:cubicBezTo>
                    <a:pt x="397" y="1609"/>
                    <a:pt x="425" y="1602"/>
                    <a:pt x="438" y="1602"/>
                  </a:cubicBezTo>
                  <a:close/>
                  <a:moveTo>
                    <a:pt x="2532" y="1645"/>
                  </a:moveTo>
                  <a:lnTo>
                    <a:pt x="2532" y="1651"/>
                  </a:lnTo>
                  <a:cubicBezTo>
                    <a:pt x="2549" y="1656"/>
                    <a:pt x="2558" y="1658"/>
                    <a:pt x="2563" y="1658"/>
                  </a:cubicBezTo>
                  <a:cubicBezTo>
                    <a:pt x="2567" y="1658"/>
                    <a:pt x="2568" y="1656"/>
                    <a:pt x="2570" y="1651"/>
                  </a:cubicBezTo>
                  <a:lnTo>
                    <a:pt x="2573" y="1645"/>
                  </a:lnTo>
                  <a:close/>
                  <a:moveTo>
                    <a:pt x="253" y="1772"/>
                  </a:moveTo>
                  <a:cubicBezTo>
                    <a:pt x="255" y="1772"/>
                    <a:pt x="257" y="1772"/>
                    <a:pt x="257" y="1773"/>
                  </a:cubicBezTo>
                  <a:lnTo>
                    <a:pt x="260" y="1783"/>
                  </a:lnTo>
                  <a:cubicBezTo>
                    <a:pt x="235" y="1792"/>
                    <a:pt x="210" y="1799"/>
                    <a:pt x="185" y="1802"/>
                  </a:cubicBezTo>
                  <a:lnTo>
                    <a:pt x="182" y="1795"/>
                  </a:lnTo>
                  <a:cubicBezTo>
                    <a:pt x="213" y="1783"/>
                    <a:pt x="241" y="1772"/>
                    <a:pt x="253" y="1772"/>
                  </a:cubicBezTo>
                  <a:close/>
                  <a:moveTo>
                    <a:pt x="583" y="1764"/>
                  </a:moveTo>
                  <a:cubicBezTo>
                    <a:pt x="552" y="1786"/>
                    <a:pt x="517" y="1802"/>
                    <a:pt x="483" y="1817"/>
                  </a:cubicBezTo>
                  <a:cubicBezTo>
                    <a:pt x="480" y="1811"/>
                    <a:pt x="480" y="1811"/>
                    <a:pt x="511" y="1795"/>
                  </a:cubicBezTo>
                  <a:cubicBezTo>
                    <a:pt x="536" y="1783"/>
                    <a:pt x="558" y="1770"/>
                    <a:pt x="583" y="1764"/>
                  </a:cubicBezTo>
                  <a:close/>
                  <a:moveTo>
                    <a:pt x="1961" y="1845"/>
                  </a:moveTo>
                  <a:cubicBezTo>
                    <a:pt x="1957" y="1845"/>
                    <a:pt x="1954" y="1848"/>
                    <a:pt x="1949" y="1852"/>
                  </a:cubicBezTo>
                  <a:cubicBezTo>
                    <a:pt x="1946" y="1855"/>
                    <a:pt x="1971" y="1883"/>
                    <a:pt x="1971" y="1883"/>
                  </a:cubicBezTo>
                  <a:cubicBezTo>
                    <a:pt x="1988" y="1898"/>
                    <a:pt x="1996" y="1903"/>
                    <a:pt x="2001" y="1903"/>
                  </a:cubicBezTo>
                  <a:cubicBezTo>
                    <a:pt x="2004" y="1903"/>
                    <a:pt x="2006" y="1901"/>
                    <a:pt x="2009" y="1899"/>
                  </a:cubicBezTo>
                  <a:cubicBezTo>
                    <a:pt x="2016" y="1902"/>
                    <a:pt x="2021" y="1903"/>
                    <a:pt x="2024" y="1903"/>
                  </a:cubicBezTo>
                  <a:cubicBezTo>
                    <a:pt x="2036" y="1903"/>
                    <a:pt x="2015" y="1881"/>
                    <a:pt x="1990" y="1861"/>
                  </a:cubicBezTo>
                  <a:cubicBezTo>
                    <a:pt x="1975" y="1849"/>
                    <a:pt x="1967" y="1845"/>
                    <a:pt x="1961" y="1845"/>
                  </a:cubicBezTo>
                  <a:close/>
                  <a:moveTo>
                    <a:pt x="2045" y="1856"/>
                  </a:moveTo>
                  <a:cubicBezTo>
                    <a:pt x="2076" y="1881"/>
                    <a:pt x="2097" y="1911"/>
                    <a:pt x="2094" y="1918"/>
                  </a:cubicBezTo>
                  <a:cubicBezTo>
                    <a:pt x="2093" y="1918"/>
                    <a:pt x="2092" y="1919"/>
                    <a:pt x="2091" y="1919"/>
                  </a:cubicBezTo>
                  <a:cubicBezTo>
                    <a:pt x="2081" y="1919"/>
                    <a:pt x="2057" y="1896"/>
                    <a:pt x="2037" y="1867"/>
                  </a:cubicBezTo>
                  <a:cubicBezTo>
                    <a:pt x="2039" y="1863"/>
                    <a:pt x="2043" y="1859"/>
                    <a:pt x="2045" y="1856"/>
                  </a:cubicBezTo>
                  <a:close/>
                  <a:moveTo>
                    <a:pt x="663" y="1895"/>
                  </a:moveTo>
                  <a:cubicBezTo>
                    <a:pt x="664" y="1895"/>
                    <a:pt x="664" y="1895"/>
                    <a:pt x="664" y="1896"/>
                  </a:cubicBezTo>
                  <a:lnTo>
                    <a:pt x="636" y="1924"/>
                  </a:lnTo>
                  <a:lnTo>
                    <a:pt x="605" y="1943"/>
                  </a:lnTo>
                  <a:lnTo>
                    <a:pt x="599" y="1936"/>
                  </a:lnTo>
                  <a:cubicBezTo>
                    <a:pt x="627" y="1917"/>
                    <a:pt x="655" y="1895"/>
                    <a:pt x="663" y="1895"/>
                  </a:cubicBezTo>
                  <a:close/>
                  <a:moveTo>
                    <a:pt x="1481" y="2155"/>
                  </a:moveTo>
                  <a:cubicBezTo>
                    <a:pt x="1482" y="2155"/>
                    <a:pt x="1483" y="2159"/>
                    <a:pt x="1486" y="2171"/>
                  </a:cubicBezTo>
                  <a:cubicBezTo>
                    <a:pt x="1486" y="2171"/>
                    <a:pt x="1486" y="2171"/>
                    <a:pt x="1486" y="2171"/>
                  </a:cubicBezTo>
                  <a:lnTo>
                    <a:pt x="1486" y="2171"/>
                  </a:lnTo>
                  <a:cubicBezTo>
                    <a:pt x="1491" y="2171"/>
                    <a:pt x="1485" y="2209"/>
                    <a:pt x="1479" y="2209"/>
                  </a:cubicBezTo>
                  <a:lnTo>
                    <a:pt x="1473" y="2171"/>
                  </a:lnTo>
                  <a:cubicBezTo>
                    <a:pt x="1477" y="2171"/>
                    <a:pt x="1479" y="2155"/>
                    <a:pt x="1481" y="2155"/>
                  </a:cubicBezTo>
                  <a:close/>
                  <a:moveTo>
                    <a:pt x="1815" y="2102"/>
                  </a:moveTo>
                  <a:lnTo>
                    <a:pt x="1840" y="2175"/>
                  </a:lnTo>
                  <a:cubicBezTo>
                    <a:pt x="1866" y="2232"/>
                    <a:pt x="1877" y="2259"/>
                    <a:pt x="1874" y="2259"/>
                  </a:cubicBezTo>
                  <a:cubicBezTo>
                    <a:pt x="1872" y="2259"/>
                    <a:pt x="1862" y="2243"/>
                    <a:pt x="1846" y="2212"/>
                  </a:cubicBezTo>
                  <a:cubicBezTo>
                    <a:pt x="1827" y="2181"/>
                    <a:pt x="1811" y="2146"/>
                    <a:pt x="1802" y="2109"/>
                  </a:cubicBezTo>
                  <a:lnTo>
                    <a:pt x="1815" y="2102"/>
                  </a:lnTo>
                  <a:close/>
                  <a:moveTo>
                    <a:pt x="1905" y="2225"/>
                  </a:moveTo>
                  <a:lnTo>
                    <a:pt x="1934" y="2253"/>
                  </a:lnTo>
                  <a:cubicBezTo>
                    <a:pt x="1956" y="2284"/>
                    <a:pt x="1946" y="2287"/>
                    <a:pt x="1940" y="2294"/>
                  </a:cubicBezTo>
                  <a:lnTo>
                    <a:pt x="1921" y="2259"/>
                  </a:lnTo>
                  <a:lnTo>
                    <a:pt x="1905" y="2225"/>
                  </a:lnTo>
                  <a:close/>
                  <a:moveTo>
                    <a:pt x="1128" y="2239"/>
                  </a:moveTo>
                  <a:cubicBezTo>
                    <a:pt x="1131" y="2239"/>
                    <a:pt x="1131" y="2257"/>
                    <a:pt x="1138" y="2259"/>
                  </a:cubicBezTo>
                  <a:lnTo>
                    <a:pt x="1135" y="2259"/>
                  </a:lnTo>
                  <a:cubicBezTo>
                    <a:pt x="1135" y="2288"/>
                    <a:pt x="1135" y="2295"/>
                    <a:pt x="1127" y="2295"/>
                  </a:cubicBezTo>
                  <a:cubicBezTo>
                    <a:pt x="1125" y="2295"/>
                    <a:pt x="1122" y="2294"/>
                    <a:pt x="1119" y="2294"/>
                  </a:cubicBezTo>
                  <a:cubicBezTo>
                    <a:pt x="1113" y="2294"/>
                    <a:pt x="1122" y="2256"/>
                    <a:pt x="1122" y="2256"/>
                  </a:cubicBezTo>
                  <a:cubicBezTo>
                    <a:pt x="1125" y="2244"/>
                    <a:pt x="1127" y="2239"/>
                    <a:pt x="1128" y="2239"/>
                  </a:cubicBezTo>
                  <a:close/>
                  <a:moveTo>
                    <a:pt x="1630" y="2218"/>
                  </a:moveTo>
                  <a:cubicBezTo>
                    <a:pt x="1639" y="2244"/>
                    <a:pt x="1645" y="2269"/>
                    <a:pt x="1649" y="2294"/>
                  </a:cubicBezTo>
                  <a:lnTo>
                    <a:pt x="1639" y="2297"/>
                  </a:lnTo>
                  <a:cubicBezTo>
                    <a:pt x="1630" y="2259"/>
                    <a:pt x="1617" y="2222"/>
                    <a:pt x="1623" y="2222"/>
                  </a:cubicBezTo>
                  <a:lnTo>
                    <a:pt x="1630" y="2218"/>
                  </a:lnTo>
                  <a:close/>
                  <a:moveTo>
                    <a:pt x="958" y="2234"/>
                  </a:moveTo>
                  <a:cubicBezTo>
                    <a:pt x="959" y="2234"/>
                    <a:pt x="959" y="2234"/>
                    <a:pt x="959" y="2234"/>
                  </a:cubicBezTo>
                  <a:lnTo>
                    <a:pt x="950" y="2272"/>
                  </a:lnTo>
                  <a:lnTo>
                    <a:pt x="928" y="2303"/>
                  </a:lnTo>
                  <a:lnTo>
                    <a:pt x="921" y="2300"/>
                  </a:lnTo>
                  <a:cubicBezTo>
                    <a:pt x="936" y="2267"/>
                    <a:pt x="951" y="2234"/>
                    <a:pt x="958" y="2234"/>
                  </a:cubicBezTo>
                  <a:close/>
                  <a:moveTo>
                    <a:pt x="1257" y="2244"/>
                  </a:moveTo>
                  <a:cubicBezTo>
                    <a:pt x="1263" y="2247"/>
                    <a:pt x="1266" y="2284"/>
                    <a:pt x="1266" y="2284"/>
                  </a:cubicBezTo>
                  <a:cubicBezTo>
                    <a:pt x="1263" y="2322"/>
                    <a:pt x="1257" y="2322"/>
                    <a:pt x="1257" y="2322"/>
                  </a:cubicBezTo>
                  <a:cubicBezTo>
                    <a:pt x="1247" y="2322"/>
                    <a:pt x="1241" y="2319"/>
                    <a:pt x="1244" y="2281"/>
                  </a:cubicBezTo>
                  <a:cubicBezTo>
                    <a:pt x="1244" y="2281"/>
                    <a:pt x="1247" y="2244"/>
                    <a:pt x="1257" y="2244"/>
                  </a:cubicBezTo>
                  <a:close/>
                  <a:moveTo>
                    <a:pt x="999" y="2252"/>
                  </a:moveTo>
                  <a:cubicBezTo>
                    <a:pt x="1000" y="2252"/>
                    <a:pt x="1002" y="2252"/>
                    <a:pt x="1003" y="2253"/>
                  </a:cubicBezTo>
                  <a:cubicBezTo>
                    <a:pt x="1000" y="2278"/>
                    <a:pt x="994" y="2303"/>
                    <a:pt x="984" y="2328"/>
                  </a:cubicBezTo>
                  <a:cubicBezTo>
                    <a:pt x="979" y="2342"/>
                    <a:pt x="975" y="2349"/>
                    <a:pt x="973" y="2349"/>
                  </a:cubicBezTo>
                  <a:cubicBezTo>
                    <a:pt x="971" y="2349"/>
                    <a:pt x="973" y="2331"/>
                    <a:pt x="984" y="2287"/>
                  </a:cubicBezTo>
                  <a:cubicBezTo>
                    <a:pt x="994" y="2258"/>
                    <a:pt x="996" y="2252"/>
                    <a:pt x="999" y="2252"/>
                  </a:cubicBezTo>
                  <a:close/>
                  <a:moveTo>
                    <a:pt x="1382" y="2406"/>
                  </a:moveTo>
                  <a:lnTo>
                    <a:pt x="1392" y="2444"/>
                  </a:lnTo>
                  <a:lnTo>
                    <a:pt x="1382" y="2444"/>
                  </a:lnTo>
                  <a:cubicBezTo>
                    <a:pt x="1376" y="2444"/>
                    <a:pt x="1376" y="2444"/>
                    <a:pt x="1373" y="2406"/>
                  </a:cubicBezTo>
                  <a:close/>
                  <a:moveTo>
                    <a:pt x="1725" y="2309"/>
                  </a:moveTo>
                  <a:cubicBezTo>
                    <a:pt x="1734" y="2309"/>
                    <a:pt x="1740" y="2347"/>
                    <a:pt x="1758" y="2419"/>
                  </a:cubicBezTo>
                  <a:cubicBezTo>
                    <a:pt x="1757" y="2436"/>
                    <a:pt x="1756" y="2446"/>
                    <a:pt x="1754" y="2446"/>
                  </a:cubicBezTo>
                  <a:cubicBezTo>
                    <a:pt x="1752" y="2446"/>
                    <a:pt x="1747" y="2428"/>
                    <a:pt x="1736" y="2385"/>
                  </a:cubicBezTo>
                  <a:lnTo>
                    <a:pt x="1724" y="2309"/>
                  </a:lnTo>
                  <a:cubicBezTo>
                    <a:pt x="1724" y="2309"/>
                    <a:pt x="1724" y="2309"/>
                    <a:pt x="1725" y="2309"/>
                  </a:cubicBezTo>
                  <a:close/>
                  <a:moveTo>
                    <a:pt x="1457" y="2366"/>
                  </a:moveTo>
                  <a:cubicBezTo>
                    <a:pt x="1460" y="2403"/>
                    <a:pt x="1464" y="2441"/>
                    <a:pt x="1457" y="2441"/>
                  </a:cubicBezTo>
                  <a:cubicBezTo>
                    <a:pt x="1456" y="2451"/>
                    <a:pt x="1454" y="2456"/>
                    <a:pt x="1451" y="2456"/>
                  </a:cubicBezTo>
                  <a:cubicBezTo>
                    <a:pt x="1445" y="2456"/>
                    <a:pt x="1439" y="2421"/>
                    <a:pt x="1442" y="2366"/>
                  </a:cubicBezTo>
                  <a:close/>
                  <a:moveTo>
                    <a:pt x="1291" y="2478"/>
                  </a:moveTo>
                  <a:cubicBezTo>
                    <a:pt x="1285" y="2478"/>
                    <a:pt x="1282" y="2516"/>
                    <a:pt x="1282" y="2516"/>
                  </a:cubicBezTo>
                  <a:cubicBezTo>
                    <a:pt x="1282" y="2516"/>
                    <a:pt x="1279" y="2554"/>
                    <a:pt x="1288" y="2554"/>
                  </a:cubicBezTo>
                  <a:lnTo>
                    <a:pt x="1298" y="2554"/>
                  </a:lnTo>
                  <a:cubicBezTo>
                    <a:pt x="1298" y="2529"/>
                    <a:pt x="1298" y="2504"/>
                    <a:pt x="1291" y="2479"/>
                  </a:cubicBezTo>
                  <a:cubicBezTo>
                    <a:pt x="1291" y="2478"/>
                    <a:pt x="1291" y="2478"/>
                    <a:pt x="1291" y="2478"/>
                  </a:cubicBezTo>
                  <a:close/>
                  <a:moveTo>
                    <a:pt x="1601" y="2538"/>
                  </a:moveTo>
                  <a:cubicBezTo>
                    <a:pt x="1602" y="2538"/>
                    <a:pt x="1611" y="2576"/>
                    <a:pt x="1617" y="2613"/>
                  </a:cubicBezTo>
                  <a:lnTo>
                    <a:pt x="1617" y="2613"/>
                  </a:lnTo>
                  <a:lnTo>
                    <a:pt x="1611" y="2576"/>
                  </a:lnTo>
                  <a:cubicBezTo>
                    <a:pt x="1605" y="2554"/>
                    <a:pt x="1608" y="2560"/>
                    <a:pt x="1601" y="2538"/>
                  </a:cubicBezTo>
                  <a:close/>
                  <a:moveTo>
                    <a:pt x="1341" y="0"/>
                  </a:moveTo>
                  <a:cubicBezTo>
                    <a:pt x="1332" y="0"/>
                    <a:pt x="1323" y="19"/>
                    <a:pt x="1319" y="56"/>
                  </a:cubicBezTo>
                  <a:cubicBezTo>
                    <a:pt x="1316" y="19"/>
                    <a:pt x="1307" y="19"/>
                    <a:pt x="1298" y="19"/>
                  </a:cubicBezTo>
                  <a:cubicBezTo>
                    <a:pt x="1288" y="39"/>
                    <a:pt x="1274" y="49"/>
                    <a:pt x="1263" y="49"/>
                  </a:cubicBezTo>
                  <a:cubicBezTo>
                    <a:pt x="1252" y="49"/>
                    <a:pt x="1243" y="40"/>
                    <a:pt x="1241" y="22"/>
                  </a:cubicBezTo>
                  <a:lnTo>
                    <a:pt x="1229" y="22"/>
                  </a:lnTo>
                  <a:cubicBezTo>
                    <a:pt x="1222" y="59"/>
                    <a:pt x="1213" y="59"/>
                    <a:pt x="1204" y="62"/>
                  </a:cubicBezTo>
                  <a:cubicBezTo>
                    <a:pt x="1194" y="62"/>
                    <a:pt x="1185" y="62"/>
                    <a:pt x="1182" y="103"/>
                  </a:cubicBezTo>
                  <a:cubicBezTo>
                    <a:pt x="1175" y="141"/>
                    <a:pt x="1169" y="141"/>
                    <a:pt x="1169" y="141"/>
                  </a:cubicBezTo>
                  <a:cubicBezTo>
                    <a:pt x="1169" y="141"/>
                    <a:pt x="1168" y="141"/>
                    <a:pt x="1168" y="141"/>
                  </a:cubicBezTo>
                  <a:cubicBezTo>
                    <a:pt x="1160" y="141"/>
                    <a:pt x="1163" y="102"/>
                    <a:pt x="1166" y="66"/>
                  </a:cubicBezTo>
                  <a:cubicBezTo>
                    <a:pt x="1172" y="49"/>
                    <a:pt x="1171" y="40"/>
                    <a:pt x="1166" y="40"/>
                  </a:cubicBezTo>
                  <a:cubicBezTo>
                    <a:pt x="1159" y="40"/>
                    <a:pt x="1144" y="60"/>
                    <a:pt x="1135" y="106"/>
                  </a:cubicBezTo>
                  <a:cubicBezTo>
                    <a:pt x="1128" y="146"/>
                    <a:pt x="1125" y="165"/>
                    <a:pt x="1124" y="165"/>
                  </a:cubicBezTo>
                  <a:cubicBezTo>
                    <a:pt x="1123" y="165"/>
                    <a:pt x="1124" y="147"/>
                    <a:pt x="1125" y="109"/>
                  </a:cubicBezTo>
                  <a:cubicBezTo>
                    <a:pt x="1127" y="81"/>
                    <a:pt x="1130" y="54"/>
                    <a:pt x="1126" y="54"/>
                  </a:cubicBezTo>
                  <a:lnTo>
                    <a:pt x="1126" y="54"/>
                  </a:lnTo>
                  <a:cubicBezTo>
                    <a:pt x="1125" y="54"/>
                    <a:pt x="1123" y="59"/>
                    <a:pt x="1119" y="72"/>
                  </a:cubicBezTo>
                  <a:cubicBezTo>
                    <a:pt x="1119" y="72"/>
                    <a:pt x="1100" y="75"/>
                    <a:pt x="1106" y="113"/>
                  </a:cubicBezTo>
                  <a:lnTo>
                    <a:pt x="1081" y="116"/>
                  </a:lnTo>
                  <a:cubicBezTo>
                    <a:pt x="1061" y="91"/>
                    <a:pt x="1051" y="86"/>
                    <a:pt x="1043" y="86"/>
                  </a:cubicBezTo>
                  <a:cubicBezTo>
                    <a:pt x="1040" y="86"/>
                    <a:pt x="1037" y="87"/>
                    <a:pt x="1034" y="87"/>
                  </a:cubicBezTo>
                  <a:cubicBezTo>
                    <a:pt x="1034" y="107"/>
                    <a:pt x="1034" y="116"/>
                    <a:pt x="1032" y="116"/>
                  </a:cubicBezTo>
                  <a:cubicBezTo>
                    <a:pt x="1029" y="116"/>
                    <a:pt x="1025" y="107"/>
                    <a:pt x="1015" y="91"/>
                  </a:cubicBezTo>
                  <a:cubicBezTo>
                    <a:pt x="1012" y="75"/>
                    <a:pt x="1008" y="67"/>
                    <a:pt x="1006" y="67"/>
                  </a:cubicBezTo>
                  <a:lnTo>
                    <a:pt x="1006" y="67"/>
                  </a:lnTo>
                  <a:cubicBezTo>
                    <a:pt x="1003" y="67"/>
                    <a:pt x="1004" y="85"/>
                    <a:pt x="1015" y="128"/>
                  </a:cubicBezTo>
                  <a:cubicBezTo>
                    <a:pt x="1017" y="150"/>
                    <a:pt x="1015" y="160"/>
                    <a:pt x="1010" y="160"/>
                  </a:cubicBezTo>
                  <a:cubicBezTo>
                    <a:pt x="1006" y="160"/>
                    <a:pt x="999" y="152"/>
                    <a:pt x="990" y="138"/>
                  </a:cubicBezTo>
                  <a:cubicBezTo>
                    <a:pt x="978" y="95"/>
                    <a:pt x="969" y="77"/>
                    <a:pt x="966" y="77"/>
                  </a:cubicBezTo>
                  <a:lnTo>
                    <a:pt x="966" y="77"/>
                  </a:lnTo>
                  <a:cubicBezTo>
                    <a:pt x="964" y="77"/>
                    <a:pt x="964" y="87"/>
                    <a:pt x="968" y="103"/>
                  </a:cubicBezTo>
                  <a:cubicBezTo>
                    <a:pt x="972" y="141"/>
                    <a:pt x="962" y="144"/>
                    <a:pt x="962" y="144"/>
                  </a:cubicBezTo>
                  <a:cubicBezTo>
                    <a:pt x="959" y="130"/>
                    <a:pt x="945" y="124"/>
                    <a:pt x="925" y="124"/>
                  </a:cubicBezTo>
                  <a:cubicBezTo>
                    <a:pt x="890" y="124"/>
                    <a:pt x="836" y="142"/>
                    <a:pt x="787" y="166"/>
                  </a:cubicBezTo>
                  <a:cubicBezTo>
                    <a:pt x="777" y="169"/>
                    <a:pt x="787" y="210"/>
                    <a:pt x="802" y="241"/>
                  </a:cubicBezTo>
                  <a:cubicBezTo>
                    <a:pt x="817" y="271"/>
                    <a:pt x="823" y="281"/>
                    <a:pt x="822" y="281"/>
                  </a:cubicBezTo>
                  <a:cubicBezTo>
                    <a:pt x="822" y="281"/>
                    <a:pt x="810" y="263"/>
                    <a:pt x="796" y="247"/>
                  </a:cubicBezTo>
                  <a:cubicBezTo>
                    <a:pt x="768" y="199"/>
                    <a:pt x="748" y="176"/>
                    <a:pt x="743" y="176"/>
                  </a:cubicBezTo>
                  <a:cubicBezTo>
                    <a:pt x="737" y="176"/>
                    <a:pt x="746" y="203"/>
                    <a:pt x="777" y="254"/>
                  </a:cubicBezTo>
                  <a:cubicBezTo>
                    <a:pt x="799" y="286"/>
                    <a:pt x="810" y="302"/>
                    <a:pt x="809" y="302"/>
                  </a:cubicBezTo>
                  <a:cubicBezTo>
                    <a:pt x="809" y="302"/>
                    <a:pt x="796" y="286"/>
                    <a:pt x="771" y="257"/>
                  </a:cubicBezTo>
                  <a:cubicBezTo>
                    <a:pt x="758" y="244"/>
                    <a:pt x="751" y="237"/>
                    <a:pt x="748" y="237"/>
                  </a:cubicBezTo>
                  <a:cubicBezTo>
                    <a:pt x="745" y="237"/>
                    <a:pt x="747" y="246"/>
                    <a:pt x="752" y="266"/>
                  </a:cubicBezTo>
                  <a:cubicBezTo>
                    <a:pt x="762" y="283"/>
                    <a:pt x="765" y="292"/>
                    <a:pt x="763" y="292"/>
                  </a:cubicBezTo>
                  <a:cubicBezTo>
                    <a:pt x="761" y="292"/>
                    <a:pt x="755" y="285"/>
                    <a:pt x="746" y="269"/>
                  </a:cubicBezTo>
                  <a:cubicBezTo>
                    <a:pt x="729" y="250"/>
                    <a:pt x="710" y="230"/>
                    <a:pt x="706" y="230"/>
                  </a:cubicBezTo>
                  <a:lnTo>
                    <a:pt x="706" y="230"/>
                  </a:lnTo>
                  <a:cubicBezTo>
                    <a:pt x="704" y="230"/>
                    <a:pt x="706" y="234"/>
                    <a:pt x="711" y="244"/>
                  </a:cubicBezTo>
                  <a:cubicBezTo>
                    <a:pt x="711" y="244"/>
                    <a:pt x="711" y="245"/>
                    <a:pt x="709" y="245"/>
                  </a:cubicBezTo>
                  <a:cubicBezTo>
                    <a:pt x="704" y="245"/>
                    <a:pt x="693" y="242"/>
                    <a:pt x="674" y="222"/>
                  </a:cubicBezTo>
                  <a:cubicBezTo>
                    <a:pt x="667" y="215"/>
                    <a:pt x="663" y="212"/>
                    <a:pt x="660" y="212"/>
                  </a:cubicBezTo>
                  <a:cubicBezTo>
                    <a:pt x="652" y="212"/>
                    <a:pt x="661" y="241"/>
                    <a:pt x="671" y="269"/>
                  </a:cubicBezTo>
                  <a:cubicBezTo>
                    <a:pt x="679" y="310"/>
                    <a:pt x="681" y="331"/>
                    <a:pt x="676" y="331"/>
                  </a:cubicBezTo>
                  <a:cubicBezTo>
                    <a:pt x="672" y="331"/>
                    <a:pt x="662" y="314"/>
                    <a:pt x="646" y="282"/>
                  </a:cubicBezTo>
                  <a:cubicBezTo>
                    <a:pt x="635" y="260"/>
                    <a:pt x="625" y="251"/>
                    <a:pt x="619" y="251"/>
                  </a:cubicBezTo>
                  <a:cubicBezTo>
                    <a:pt x="605" y="251"/>
                    <a:pt x="604" y="293"/>
                    <a:pt x="630" y="338"/>
                  </a:cubicBezTo>
                  <a:cubicBezTo>
                    <a:pt x="651" y="379"/>
                    <a:pt x="659" y="396"/>
                    <a:pt x="658" y="396"/>
                  </a:cubicBezTo>
                  <a:cubicBezTo>
                    <a:pt x="657" y="396"/>
                    <a:pt x="651" y="388"/>
                    <a:pt x="643" y="376"/>
                  </a:cubicBezTo>
                  <a:cubicBezTo>
                    <a:pt x="627" y="353"/>
                    <a:pt x="619" y="350"/>
                    <a:pt x="616" y="350"/>
                  </a:cubicBezTo>
                  <a:cubicBezTo>
                    <a:pt x="615" y="350"/>
                    <a:pt x="614" y="351"/>
                    <a:pt x="614" y="351"/>
                  </a:cubicBezTo>
                  <a:cubicBezTo>
                    <a:pt x="611" y="352"/>
                    <a:pt x="608" y="353"/>
                    <a:pt x="604" y="353"/>
                  </a:cubicBezTo>
                  <a:cubicBezTo>
                    <a:pt x="598" y="353"/>
                    <a:pt x="591" y="349"/>
                    <a:pt x="577" y="329"/>
                  </a:cubicBezTo>
                  <a:cubicBezTo>
                    <a:pt x="577" y="329"/>
                    <a:pt x="567" y="335"/>
                    <a:pt x="577" y="376"/>
                  </a:cubicBezTo>
                  <a:cubicBezTo>
                    <a:pt x="592" y="409"/>
                    <a:pt x="589" y="424"/>
                    <a:pt x="576" y="424"/>
                  </a:cubicBezTo>
                  <a:cubicBezTo>
                    <a:pt x="562" y="424"/>
                    <a:pt x="537" y="408"/>
                    <a:pt x="508" y="382"/>
                  </a:cubicBezTo>
                  <a:lnTo>
                    <a:pt x="508" y="382"/>
                  </a:lnTo>
                  <a:lnTo>
                    <a:pt x="520" y="423"/>
                  </a:lnTo>
                  <a:cubicBezTo>
                    <a:pt x="548" y="463"/>
                    <a:pt x="566" y="490"/>
                    <a:pt x="562" y="490"/>
                  </a:cubicBezTo>
                  <a:cubicBezTo>
                    <a:pt x="559" y="490"/>
                    <a:pt x="549" y="481"/>
                    <a:pt x="530" y="460"/>
                  </a:cubicBezTo>
                  <a:lnTo>
                    <a:pt x="505" y="432"/>
                  </a:lnTo>
                  <a:lnTo>
                    <a:pt x="505" y="432"/>
                  </a:lnTo>
                  <a:cubicBezTo>
                    <a:pt x="526" y="463"/>
                    <a:pt x="525" y="477"/>
                    <a:pt x="512" y="477"/>
                  </a:cubicBezTo>
                  <a:cubicBezTo>
                    <a:pt x="498" y="477"/>
                    <a:pt x="472" y="462"/>
                    <a:pt x="445" y="435"/>
                  </a:cubicBezTo>
                  <a:cubicBezTo>
                    <a:pt x="426" y="419"/>
                    <a:pt x="420" y="413"/>
                    <a:pt x="416" y="413"/>
                  </a:cubicBezTo>
                  <a:cubicBezTo>
                    <a:pt x="414" y="413"/>
                    <a:pt x="413" y="414"/>
                    <a:pt x="411" y="417"/>
                  </a:cubicBezTo>
                  <a:lnTo>
                    <a:pt x="436" y="442"/>
                  </a:lnTo>
                  <a:cubicBezTo>
                    <a:pt x="464" y="470"/>
                    <a:pt x="492" y="498"/>
                    <a:pt x="486" y="504"/>
                  </a:cubicBezTo>
                  <a:cubicBezTo>
                    <a:pt x="483" y="507"/>
                    <a:pt x="481" y="510"/>
                    <a:pt x="476" y="510"/>
                  </a:cubicBezTo>
                  <a:cubicBezTo>
                    <a:pt x="470" y="510"/>
                    <a:pt x="461" y="505"/>
                    <a:pt x="445" y="489"/>
                  </a:cubicBezTo>
                  <a:cubicBezTo>
                    <a:pt x="423" y="476"/>
                    <a:pt x="400" y="464"/>
                    <a:pt x="395" y="464"/>
                  </a:cubicBezTo>
                  <a:cubicBezTo>
                    <a:pt x="392" y="464"/>
                    <a:pt x="395" y="467"/>
                    <a:pt x="404" y="476"/>
                  </a:cubicBezTo>
                  <a:cubicBezTo>
                    <a:pt x="404" y="476"/>
                    <a:pt x="403" y="477"/>
                    <a:pt x="400" y="477"/>
                  </a:cubicBezTo>
                  <a:cubicBezTo>
                    <a:pt x="395" y="477"/>
                    <a:pt x="384" y="475"/>
                    <a:pt x="364" y="464"/>
                  </a:cubicBezTo>
                  <a:lnTo>
                    <a:pt x="335" y="492"/>
                  </a:lnTo>
                  <a:cubicBezTo>
                    <a:pt x="350" y="512"/>
                    <a:pt x="349" y="526"/>
                    <a:pt x="339" y="526"/>
                  </a:cubicBezTo>
                  <a:cubicBezTo>
                    <a:pt x="334" y="526"/>
                    <a:pt x="326" y="522"/>
                    <a:pt x="317" y="514"/>
                  </a:cubicBezTo>
                  <a:lnTo>
                    <a:pt x="317" y="514"/>
                  </a:lnTo>
                  <a:cubicBezTo>
                    <a:pt x="317" y="514"/>
                    <a:pt x="304" y="529"/>
                    <a:pt x="329" y="561"/>
                  </a:cubicBezTo>
                  <a:cubicBezTo>
                    <a:pt x="322" y="569"/>
                    <a:pt x="317" y="575"/>
                    <a:pt x="309" y="575"/>
                  </a:cubicBezTo>
                  <a:cubicBezTo>
                    <a:pt x="303" y="575"/>
                    <a:pt x="293" y="571"/>
                    <a:pt x="279" y="561"/>
                  </a:cubicBezTo>
                  <a:cubicBezTo>
                    <a:pt x="264" y="550"/>
                    <a:pt x="257" y="545"/>
                    <a:pt x="255" y="545"/>
                  </a:cubicBezTo>
                  <a:lnTo>
                    <a:pt x="255" y="545"/>
                  </a:lnTo>
                  <a:cubicBezTo>
                    <a:pt x="253" y="545"/>
                    <a:pt x="259" y="552"/>
                    <a:pt x="273" y="567"/>
                  </a:cubicBezTo>
                  <a:cubicBezTo>
                    <a:pt x="304" y="592"/>
                    <a:pt x="298" y="598"/>
                    <a:pt x="292" y="605"/>
                  </a:cubicBezTo>
                  <a:lnTo>
                    <a:pt x="282" y="620"/>
                  </a:lnTo>
                  <a:cubicBezTo>
                    <a:pt x="313" y="642"/>
                    <a:pt x="313" y="642"/>
                    <a:pt x="307" y="648"/>
                  </a:cubicBezTo>
                  <a:cubicBezTo>
                    <a:pt x="301" y="658"/>
                    <a:pt x="254" y="661"/>
                    <a:pt x="248" y="667"/>
                  </a:cubicBezTo>
                  <a:cubicBezTo>
                    <a:pt x="232" y="692"/>
                    <a:pt x="235" y="692"/>
                    <a:pt x="273" y="705"/>
                  </a:cubicBezTo>
                  <a:cubicBezTo>
                    <a:pt x="273" y="703"/>
                    <a:pt x="275" y="702"/>
                    <a:pt x="278" y="702"/>
                  </a:cubicBezTo>
                  <a:cubicBezTo>
                    <a:pt x="286" y="702"/>
                    <a:pt x="299" y="711"/>
                    <a:pt x="275" y="711"/>
                  </a:cubicBezTo>
                  <a:cubicBezTo>
                    <a:pt x="273" y="711"/>
                    <a:pt x="270" y="711"/>
                    <a:pt x="266" y="711"/>
                  </a:cubicBezTo>
                  <a:cubicBezTo>
                    <a:pt x="263" y="720"/>
                    <a:pt x="213" y="724"/>
                    <a:pt x="201" y="749"/>
                  </a:cubicBezTo>
                  <a:cubicBezTo>
                    <a:pt x="182" y="783"/>
                    <a:pt x="182" y="783"/>
                    <a:pt x="216" y="799"/>
                  </a:cubicBezTo>
                  <a:cubicBezTo>
                    <a:pt x="259" y="814"/>
                    <a:pt x="275" y="823"/>
                    <a:pt x="266" y="823"/>
                  </a:cubicBezTo>
                  <a:cubicBezTo>
                    <a:pt x="260" y="823"/>
                    <a:pt x="241" y="818"/>
                    <a:pt x="210" y="808"/>
                  </a:cubicBezTo>
                  <a:cubicBezTo>
                    <a:pt x="183" y="803"/>
                    <a:pt x="165" y="800"/>
                    <a:pt x="154" y="800"/>
                  </a:cubicBezTo>
                  <a:cubicBezTo>
                    <a:pt x="136" y="800"/>
                    <a:pt x="141" y="808"/>
                    <a:pt x="163" y="818"/>
                  </a:cubicBezTo>
                  <a:cubicBezTo>
                    <a:pt x="194" y="840"/>
                    <a:pt x="194" y="840"/>
                    <a:pt x="191" y="849"/>
                  </a:cubicBezTo>
                  <a:cubicBezTo>
                    <a:pt x="180" y="844"/>
                    <a:pt x="172" y="842"/>
                    <a:pt x="167" y="842"/>
                  </a:cubicBezTo>
                  <a:cubicBezTo>
                    <a:pt x="156" y="842"/>
                    <a:pt x="160" y="853"/>
                    <a:pt x="179" y="874"/>
                  </a:cubicBezTo>
                  <a:cubicBezTo>
                    <a:pt x="177" y="878"/>
                    <a:pt x="177" y="880"/>
                    <a:pt x="173" y="880"/>
                  </a:cubicBezTo>
                  <a:cubicBezTo>
                    <a:pt x="169" y="880"/>
                    <a:pt x="161" y="877"/>
                    <a:pt x="141" y="868"/>
                  </a:cubicBezTo>
                  <a:lnTo>
                    <a:pt x="132" y="887"/>
                  </a:lnTo>
                  <a:cubicBezTo>
                    <a:pt x="198" y="930"/>
                    <a:pt x="141" y="968"/>
                    <a:pt x="104" y="968"/>
                  </a:cubicBezTo>
                  <a:cubicBezTo>
                    <a:pt x="104" y="968"/>
                    <a:pt x="100" y="977"/>
                    <a:pt x="132" y="996"/>
                  </a:cubicBezTo>
                  <a:cubicBezTo>
                    <a:pt x="177" y="1016"/>
                    <a:pt x="192" y="1026"/>
                    <a:pt x="180" y="1026"/>
                  </a:cubicBezTo>
                  <a:cubicBezTo>
                    <a:pt x="173" y="1026"/>
                    <a:pt x="156" y="1022"/>
                    <a:pt x="129" y="1015"/>
                  </a:cubicBezTo>
                  <a:cubicBezTo>
                    <a:pt x="95" y="1007"/>
                    <a:pt x="76" y="1002"/>
                    <a:pt x="72" y="1002"/>
                  </a:cubicBezTo>
                  <a:cubicBezTo>
                    <a:pt x="68" y="1002"/>
                    <a:pt x="86" y="1009"/>
                    <a:pt x="125" y="1024"/>
                  </a:cubicBezTo>
                  <a:cubicBezTo>
                    <a:pt x="152" y="1039"/>
                    <a:pt x="151" y="1067"/>
                    <a:pt x="115" y="1067"/>
                  </a:cubicBezTo>
                  <a:cubicBezTo>
                    <a:pt x="105" y="1067"/>
                    <a:pt x="91" y="1065"/>
                    <a:pt x="75" y="1059"/>
                  </a:cubicBezTo>
                  <a:lnTo>
                    <a:pt x="0" y="1043"/>
                  </a:lnTo>
                  <a:lnTo>
                    <a:pt x="0" y="1043"/>
                  </a:lnTo>
                  <a:cubicBezTo>
                    <a:pt x="35" y="1062"/>
                    <a:pt x="31" y="1071"/>
                    <a:pt x="31" y="1071"/>
                  </a:cubicBezTo>
                  <a:cubicBezTo>
                    <a:pt x="69" y="1078"/>
                    <a:pt x="69" y="1087"/>
                    <a:pt x="63" y="1115"/>
                  </a:cubicBezTo>
                  <a:cubicBezTo>
                    <a:pt x="60" y="1137"/>
                    <a:pt x="91" y="1178"/>
                    <a:pt x="88" y="1197"/>
                  </a:cubicBezTo>
                  <a:cubicBezTo>
                    <a:pt x="82" y="1216"/>
                    <a:pt x="82" y="1244"/>
                    <a:pt x="41" y="1250"/>
                  </a:cubicBezTo>
                  <a:cubicBezTo>
                    <a:pt x="41" y="1259"/>
                    <a:pt x="41" y="1269"/>
                    <a:pt x="75" y="1291"/>
                  </a:cubicBezTo>
                  <a:cubicBezTo>
                    <a:pt x="113" y="1300"/>
                    <a:pt x="113" y="1319"/>
                    <a:pt x="75" y="1319"/>
                  </a:cubicBezTo>
                  <a:lnTo>
                    <a:pt x="75" y="1325"/>
                  </a:lnTo>
                  <a:cubicBezTo>
                    <a:pt x="110" y="1347"/>
                    <a:pt x="110" y="1354"/>
                    <a:pt x="110" y="1354"/>
                  </a:cubicBezTo>
                  <a:cubicBezTo>
                    <a:pt x="72" y="1354"/>
                    <a:pt x="35" y="1366"/>
                    <a:pt x="72" y="1372"/>
                  </a:cubicBezTo>
                  <a:cubicBezTo>
                    <a:pt x="110" y="1372"/>
                    <a:pt x="110" y="1382"/>
                    <a:pt x="113" y="1401"/>
                  </a:cubicBezTo>
                  <a:cubicBezTo>
                    <a:pt x="91" y="1410"/>
                    <a:pt x="85" y="1491"/>
                    <a:pt x="97" y="1570"/>
                  </a:cubicBezTo>
                  <a:cubicBezTo>
                    <a:pt x="109" y="1648"/>
                    <a:pt x="136" y="1717"/>
                    <a:pt x="154" y="1717"/>
                  </a:cubicBezTo>
                  <a:cubicBezTo>
                    <a:pt x="155" y="1717"/>
                    <a:pt x="156" y="1717"/>
                    <a:pt x="157" y="1717"/>
                  </a:cubicBezTo>
                  <a:lnTo>
                    <a:pt x="166" y="1742"/>
                  </a:lnTo>
                  <a:lnTo>
                    <a:pt x="172" y="1770"/>
                  </a:lnTo>
                  <a:cubicBezTo>
                    <a:pt x="100" y="1795"/>
                    <a:pt x="154" y="1830"/>
                    <a:pt x="198" y="1839"/>
                  </a:cubicBezTo>
                  <a:cubicBezTo>
                    <a:pt x="209" y="1837"/>
                    <a:pt x="217" y="1837"/>
                    <a:pt x="224" y="1837"/>
                  </a:cubicBezTo>
                  <a:cubicBezTo>
                    <a:pt x="240" y="1837"/>
                    <a:pt x="242" y="1842"/>
                    <a:pt x="245" y="1849"/>
                  </a:cubicBezTo>
                  <a:cubicBezTo>
                    <a:pt x="176" y="1880"/>
                    <a:pt x="185" y="1908"/>
                    <a:pt x="229" y="1908"/>
                  </a:cubicBezTo>
                  <a:cubicBezTo>
                    <a:pt x="258" y="1897"/>
                    <a:pt x="276" y="1892"/>
                    <a:pt x="282" y="1892"/>
                  </a:cubicBezTo>
                  <a:cubicBezTo>
                    <a:pt x="292" y="1892"/>
                    <a:pt x="276" y="1903"/>
                    <a:pt x="235" y="1924"/>
                  </a:cubicBezTo>
                  <a:cubicBezTo>
                    <a:pt x="196" y="1944"/>
                    <a:pt x="182" y="1960"/>
                    <a:pt x="201" y="1960"/>
                  </a:cubicBezTo>
                  <a:cubicBezTo>
                    <a:pt x="214" y="1960"/>
                    <a:pt x="241" y="1953"/>
                    <a:pt x="285" y="1936"/>
                  </a:cubicBezTo>
                  <a:cubicBezTo>
                    <a:pt x="300" y="1933"/>
                    <a:pt x="308" y="1931"/>
                    <a:pt x="312" y="1931"/>
                  </a:cubicBezTo>
                  <a:cubicBezTo>
                    <a:pt x="319" y="1931"/>
                    <a:pt x="312" y="1937"/>
                    <a:pt x="295" y="1952"/>
                  </a:cubicBezTo>
                  <a:cubicBezTo>
                    <a:pt x="252" y="1984"/>
                    <a:pt x="241" y="1999"/>
                    <a:pt x="249" y="1999"/>
                  </a:cubicBezTo>
                  <a:cubicBezTo>
                    <a:pt x="252" y="1999"/>
                    <a:pt x="260" y="1996"/>
                    <a:pt x="270" y="1990"/>
                  </a:cubicBezTo>
                  <a:cubicBezTo>
                    <a:pt x="299" y="1977"/>
                    <a:pt x="317" y="1970"/>
                    <a:pt x="324" y="1970"/>
                  </a:cubicBezTo>
                  <a:cubicBezTo>
                    <a:pt x="334" y="1970"/>
                    <a:pt x="320" y="1984"/>
                    <a:pt x="285" y="2012"/>
                  </a:cubicBezTo>
                  <a:cubicBezTo>
                    <a:pt x="253" y="2045"/>
                    <a:pt x="239" y="2060"/>
                    <a:pt x="246" y="2060"/>
                  </a:cubicBezTo>
                  <a:cubicBezTo>
                    <a:pt x="251" y="2060"/>
                    <a:pt x="268" y="2052"/>
                    <a:pt x="298" y="2037"/>
                  </a:cubicBezTo>
                  <a:cubicBezTo>
                    <a:pt x="319" y="2026"/>
                    <a:pt x="335" y="2022"/>
                    <a:pt x="346" y="2022"/>
                  </a:cubicBezTo>
                  <a:cubicBezTo>
                    <a:pt x="371" y="2022"/>
                    <a:pt x="369" y="2047"/>
                    <a:pt x="329" y="2084"/>
                  </a:cubicBezTo>
                  <a:cubicBezTo>
                    <a:pt x="334" y="2088"/>
                    <a:pt x="321" y="2107"/>
                    <a:pt x="326" y="2107"/>
                  </a:cubicBezTo>
                  <a:cubicBezTo>
                    <a:pt x="328" y="2107"/>
                    <a:pt x="331" y="2105"/>
                    <a:pt x="339" y="2099"/>
                  </a:cubicBezTo>
                  <a:lnTo>
                    <a:pt x="339" y="2099"/>
                  </a:lnTo>
                  <a:lnTo>
                    <a:pt x="313" y="2131"/>
                  </a:lnTo>
                  <a:lnTo>
                    <a:pt x="326" y="2146"/>
                  </a:lnTo>
                  <a:lnTo>
                    <a:pt x="354" y="2121"/>
                  </a:lnTo>
                  <a:cubicBezTo>
                    <a:pt x="364" y="2168"/>
                    <a:pt x="382" y="2212"/>
                    <a:pt x="411" y="2250"/>
                  </a:cubicBezTo>
                  <a:cubicBezTo>
                    <a:pt x="457" y="2298"/>
                    <a:pt x="481" y="2319"/>
                    <a:pt x="497" y="2319"/>
                  </a:cubicBezTo>
                  <a:cubicBezTo>
                    <a:pt x="505" y="2319"/>
                    <a:pt x="512" y="2312"/>
                    <a:pt x="517" y="2300"/>
                  </a:cubicBezTo>
                  <a:cubicBezTo>
                    <a:pt x="537" y="2272"/>
                    <a:pt x="550" y="2259"/>
                    <a:pt x="555" y="2259"/>
                  </a:cubicBezTo>
                  <a:cubicBezTo>
                    <a:pt x="561" y="2259"/>
                    <a:pt x="554" y="2278"/>
                    <a:pt x="530" y="2312"/>
                  </a:cubicBezTo>
                  <a:cubicBezTo>
                    <a:pt x="536" y="2322"/>
                    <a:pt x="530" y="2363"/>
                    <a:pt x="542" y="2375"/>
                  </a:cubicBezTo>
                  <a:cubicBezTo>
                    <a:pt x="558" y="2388"/>
                    <a:pt x="574" y="2397"/>
                    <a:pt x="552" y="2428"/>
                  </a:cubicBezTo>
                  <a:lnTo>
                    <a:pt x="558" y="2435"/>
                  </a:lnTo>
                  <a:cubicBezTo>
                    <a:pt x="579" y="2418"/>
                    <a:pt x="599" y="2411"/>
                    <a:pt x="616" y="2411"/>
                  </a:cubicBezTo>
                  <a:cubicBezTo>
                    <a:pt x="646" y="2411"/>
                    <a:pt x="666" y="2434"/>
                    <a:pt x="668" y="2466"/>
                  </a:cubicBezTo>
                  <a:cubicBezTo>
                    <a:pt x="675" y="2470"/>
                    <a:pt x="681" y="2474"/>
                    <a:pt x="689" y="2474"/>
                  </a:cubicBezTo>
                  <a:cubicBezTo>
                    <a:pt x="698" y="2474"/>
                    <a:pt x="709" y="2470"/>
                    <a:pt x="727" y="2457"/>
                  </a:cubicBezTo>
                  <a:cubicBezTo>
                    <a:pt x="743" y="2447"/>
                    <a:pt x="751" y="2441"/>
                    <a:pt x="755" y="2441"/>
                  </a:cubicBezTo>
                  <a:cubicBezTo>
                    <a:pt x="760" y="2441"/>
                    <a:pt x="757" y="2450"/>
                    <a:pt x="752" y="2472"/>
                  </a:cubicBezTo>
                  <a:cubicBezTo>
                    <a:pt x="740" y="2493"/>
                    <a:pt x="752" y="2528"/>
                    <a:pt x="772" y="2528"/>
                  </a:cubicBezTo>
                  <a:cubicBezTo>
                    <a:pt x="781" y="2528"/>
                    <a:pt x="792" y="2520"/>
                    <a:pt x="802" y="2497"/>
                  </a:cubicBezTo>
                  <a:lnTo>
                    <a:pt x="802" y="2497"/>
                  </a:lnTo>
                  <a:lnTo>
                    <a:pt x="796" y="2538"/>
                  </a:lnTo>
                  <a:cubicBezTo>
                    <a:pt x="793" y="2550"/>
                    <a:pt x="794" y="2555"/>
                    <a:pt x="796" y="2555"/>
                  </a:cubicBezTo>
                  <a:cubicBezTo>
                    <a:pt x="802" y="2555"/>
                    <a:pt x="817" y="2533"/>
                    <a:pt x="827" y="2510"/>
                  </a:cubicBezTo>
                  <a:cubicBezTo>
                    <a:pt x="841" y="2480"/>
                    <a:pt x="850" y="2464"/>
                    <a:pt x="853" y="2464"/>
                  </a:cubicBezTo>
                  <a:lnTo>
                    <a:pt x="853" y="2464"/>
                  </a:lnTo>
                  <a:cubicBezTo>
                    <a:pt x="857" y="2464"/>
                    <a:pt x="850" y="2492"/>
                    <a:pt x="831" y="2554"/>
                  </a:cubicBezTo>
                  <a:cubicBezTo>
                    <a:pt x="812" y="2597"/>
                    <a:pt x="808" y="2616"/>
                    <a:pt x="811" y="2616"/>
                  </a:cubicBezTo>
                  <a:cubicBezTo>
                    <a:pt x="813" y="2616"/>
                    <a:pt x="818" y="2608"/>
                    <a:pt x="824" y="2594"/>
                  </a:cubicBezTo>
                  <a:cubicBezTo>
                    <a:pt x="841" y="2573"/>
                    <a:pt x="857" y="2552"/>
                    <a:pt x="863" y="2552"/>
                  </a:cubicBezTo>
                  <a:cubicBezTo>
                    <a:pt x="866" y="2552"/>
                    <a:pt x="867" y="2557"/>
                    <a:pt x="865" y="2569"/>
                  </a:cubicBezTo>
                  <a:cubicBezTo>
                    <a:pt x="867" y="2570"/>
                    <a:pt x="869" y="2571"/>
                    <a:pt x="871" y="2571"/>
                  </a:cubicBezTo>
                  <a:cubicBezTo>
                    <a:pt x="879" y="2571"/>
                    <a:pt x="889" y="2561"/>
                    <a:pt x="909" y="2507"/>
                  </a:cubicBezTo>
                  <a:cubicBezTo>
                    <a:pt x="920" y="2480"/>
                    <a:pt x="927" y="2474"/>
                    <a:pt x="933" y="2474"/>
                  </a:cubicBezTo>
                  <a:cubicBezTo>
                    <a:pt x="935" y="2474"/>
                    <a:pt x="938" y="2475"/>
                    <a:pt x="940" y="2475"/>
                  </a:cubicBezTo>
                  <a:cubicBezTo>
                    <a:pt x="934" y="2500"/>
                    <a:pt x="921" y="2526"/>
                    <a:pt x="906" y="2544"/>
                  </a:cubicBezTo>
                  <a:cubicBezTo>
                    <a:pt x="910" y="2546"/>
                    <a:pt x="916" y="2548"/>
                    <a:pt x="925" y="2551"/>
                  </a:cubicBezTo>
                  <a:cubicBezTo>
                    <a:pt x="931" y="2554"/>
                    <a:pt x="937" y="2598"/>
                    <a:pt x="928" y="2635"/>
                  </a:cubicBezTo>
                  <a:cubicBezTo>
                    <a:pt x="926" y="2652"/>
                    <a:pt x="927" y="2662"/>
                    <a:pt x="930" y="2662"/>
                  </a:cubicBezTo>
                  <a:cubicBezTo>
                    <a:pt x="933" y="2662"/>
                    <a:pt x="939" y="2645"/>
                    <a:pt x="947" y="2601"/>
                  </a:cubicBezTo>
                  <a:cubicBezTo>
                    <a:pt x="966" y="2545"/>
                    <a:pt x="970" y="2532"/>
                    <a:pt x="979" y="2532"/>
                  </a:cubicBezTo>
                  <a:cubicBezTo>
                    <a:pt x="981" y="2532"/>
                    <a:pt x="984" y="2534"/>
                    <a:pt x="987" y="2535"/>
                  </a:cubicBezTo>
                  <a:cubicBezTo>
                    <a:pt x="997" y="2538"/>
                    <a:pt x="1006" y="2541"/>
                    <a:pt x="997" y="2576"/>
                  </a:cubicBezTo>
                  <a:cubicBezTo>
                    <a:pt x="984" y="2613"/>
                    <a:pt x="984" y="2613"/>
                    <a:pt x="1003" y="2620"/>
                  </a:cubicBezTo>
                  <a:cubicBezTo>
                    <a:pt x="1004" y="2620"/>
                    <a:pt x="1005" y="2620"/>
                    <a:pt x="1005" y="2620"/>
                  </a:cubicBezTo>
                  <a:cubicBezTo>
                    <a:pt x="1034" y="2620"/>
                    <a:pt x="1088" y="2520"/>
                    <a:pt x="1109" y="2450"/>
                  </a:cubicBezTo>
                  <a:cubicBezTo>
                    <a:pt x="1117" y="2413"/>
                    <a:pt x="1121" y="2394"/>
                    <a:pt x="1122" y="2394"/>
                  </a:cubicBezTo>
                  <a:lnTo>
                    <a:pt x="1122" y="2394"/>
                  </a:lnTo>
                  <a:cubicBezTo>
                    <a:pt x="1124" y="2394"/>
                    <a:pt x="1122" y="2414"/>
                    <a:pt x="1119" y="2453"/>
                  </a:cubicBezTo>
                  <a:cubicBezTo>
                    <a:pt x="1109" y="2491"/>
                    <a:pt x="1119" y="2491"/>
                    <a:pt x="1125" y="2494"/>
                  </a:cubicBezTo>
                  <a:cubicBezTo>
                    <a:pt x="1128" y="2482"/>
                    <a:pt x="1130" y="2478"/>
                    <a:pt x="1131" y="2478"/>
                  </a:cubicBezTo>
                  <a:lnTo>
                    <a:pt x="1131" y="2478"/>
                  </a:lnTo>
                  <a:cubicBezTo>
                    <a:pt x="1134" y="2478"/>
                    <a:pt x="1131" y="2494"/>
                    <a:pt x="1125" y="2494"/>
                  </a:cubicBezTo>
                  <a:cubicBezTo>
                    <a:pt x="1120" y="2526"/>
                    <a:pt x="1112" y="2529"/>
                    <a:pt x="1106" y="2529"/>
                  </a:cubicBezTo>
                  <a:cubicBezTo>
                    <a:pt x="1105" y="2529"/>
                    <a:pt x="1104" y="2529"/>
                    <a:pt x="1103" y="2529"/>
                  </a:cubicBezTo>
                  <a:lnTo>
                    <a:pt x="1094" y="2566"/>
                  </a:lnTo>
                  <a:cubicBezTo>
                    <a:pt x="1091" y="2605"/>
                    <a:pt x="1092" y="2624"/>
                    <a:pt x="1098" y="2624"/>
                  </a:cubicBezTo>
                  <a:cubicBezTo>
                    <a:pt x="1103" y="2624"/>
                    <a:pt x="1111" y="2606"/>
                    <a:pt x="1122" y="2569"/>
                  </a:cubicBezTo>
                  <a:cubicBezTo>
                    <a:pt x="1130" y="2553"/>
                    <a:pt x="1134" y="2544"/>
                    <a:pt x="1136" y="2544"/>
                  </a:cubicBezTo>
                  <a:cubicBezTo>
                    <a:pt x="1138" y="2544"/>
                    <a:pt x="1139" y="2553"/>
                    <a:pt x="1141" y="2573"/>
                  </a:cubicBezTo>
                  <a:cubicBezTo>
                    <a:pt x="1143" y="2602"/>
                    <a:pt x="1145" y="2631"/>
                    <a:pt x="1149" y="2631"/>
                  </a:cubicBezTo>
                  <a:cubicBezTo>
                    <a:pt x="1150" y="2631"/>
                    <a:pt x="1152" y="2627"/>
                    <a:pt x="1153" y="2616"/>
                  </a:cubicBezTo>
                  <a:cubicBezTo>
                    <a:pt x="1153" y="2616"/>
                    <a:pt x="1172" y="2620"/>
                    <a:pt x="1175" y="2657"/>
                  </a:cubicBezTo>
                  <a:cubicBezTo>
                    <a:pt x="1181" y="2658"/>
                    <a:pt x="1185" y="2659"/>
                    <a:pt x="1189" y="2659"/>
                  </a:cubicBezTo>
                  <a:cubicBezTo>
                    <a:pt x="1199" y="2659"/>
                    <a:pt x="1205" y="2653"/>
                    <a:pt x="1210" y="2626"/>
                  </a:cubicBezTo>
                  <a:cubicBezTo>
                    <a:pt x="1213" y="2588"/>
                    <a:pt x="1222" y="2588"/>
                    <a:pt x="1232" y="2588"/>
                  </a:cubicBezTo>
                  <a:cubicBezTo>
                    <a:pt x="1233" y="2588"/>
                    <a:pt x="1234" y="2588"/>
                    <a:pt x="1236" y="2588"/>
                  </a:cubicBezTo>
                  <a:cubicBezTo>
                    <a:pt x="1244" y="2588"/>
                    <a:pt x="1251" y="2586"/>
                    <a:pt x="1251" y="2554"/>
                  </a:cubicBezTo>
                  <a:cubicBezTo>
                    <a:pt x="1254" y="2513"/>
                    <a:pt x="1266" y="2479"/>
                    <a:pt x="1282" y="2479"/>
                  </a:cubicBezTo>
                  <a:cubicBezTo>
                    <a:pt x="1290" y="2463"/>
                    <a:pt x="1294" y="2454"/>
                    <a:pt x="1297" y="2454"/>
                  </a:cubicBezTo>
                  <a:cubicBezTo>
                    <a:pt x="1302" y="2454"/>
                    <a:pt x="1303" y="2473"/>
                    <a:pt x="1307" y="2519"/>
                  </a:cubicBezTo>
                  <a:cubicBezTo>
                    <a:pt x="1307" y="2557"/>
                    <a:pt x="1313" y="2557"/>
                    <a:pt x="1323" y="2557"/>
                  </a:cubicBezTo>
                  <a:cubicBezTo>
                    <a:pt x="1323" y="2557"/>
                    <a:pt x="1332" y="2560"/>
                    <a:pt x="1341" y="2598"/>
                  </a:cubicBezTo>
                  <a:cubicBezTo>
                    <a:pt x="1344" y="2609"/>
                    <a:pt x="1346" y="2613"/>
                    <a:pt x="1347" y="2613"/>
                  </a:cubicBezTo>
                  <a:cubicBezTo>
                    <a:pt x="1351" y="2613"/>
                    <a:pt x="1351" y="2587"/>
                    <a:pt x="1351" y="2560"/>
                  </a:cubicBezTo>
                  <a:lnTo>
                    <a:pt x="1351" y="2482"/>
                  </a:lnTo>
                  <a:cubicBezTo>
                    <a:pt x="1357" y="2482"/>
                    <a:pt x="1366" y="2560"/>
                    <a:pt x="1370" y="2598"/>
                  </a:cubicBezTo>
                  <a:cubicBezTo>
                    <a:pt x="1374" y="2635"/>
                    <a:pt x="1377" y="2654"/>
                    <a:pt x="1378" y="2654"/>
                  </a:cubicBezTo>
                  <a:cubicBezTo>
                    <a:pt x="1379" y="2654"/>
                    <a:pt x="1379" y="2635"/>
                    <a:pt x="1379" y="2598"/>
                  </a:cubicBezTo>
                  <a:cubicBezTo>
                    <a:pt x="1377" y="2571"/>
                    <a:pt x="1381" y="2544"/>
                    <a:pt x="1390" y="2544"/>
                  </a:cubicBezTo>
                  <a:cubicBezTo>
                    <a:pt x="1394" y="2544"/>
                    <a:pt x="1399" y="2549"/>
                    <a:pt x="1404" y="2560"/>
                  </a:cubicBezTo>
                  <a:cubicBezTo>
                    <a:pt x="1407" y="2560"/>
                    <a:pt x="1409" y="2560"/>
                    <a:pt x="1412" y="2560"/>
                  </a:cubicBezTo>
                  <a:cubicBezTo>
                    <a:pt x="1427" y="2560"/>
                    <a:pt x="1439" y="2562"/>
                    <a:pt x="1442" y="2594"/>
                  </a:cubicBezTo>
                  <a:cubicBezTo>
                    <a:pt x="1446" y="2608"/>
                    <a:pt x="1449" y="2613"/>
                    <a:pt x="1452" y="2613"/>
                  </a:cubicBezTo>
                  <a:cubicBezTo>
                    <a:pt x="1458" y="2613"/>
                    <a:pt x="1460" y="2594"/>
                    <a:pt x="1460" y="2594"/>
                  </a:cubicBezTo>
                  <a:cubicBezTo>
                    <a:pt x="1464" y="2575"/>
                    <a:pt x="1468" y="2566"/>
                    <a:pt x="1475" y="2566"/>
                  </a:cubicBezTo>
                  <a:cubicBezTo>
                    <a:pt x="1482" y="2566"/>
                    <a:pt x="1492" y="2575"/>
                    <a:pt x="1507" y="2591"/>
                  </a:cubicBezTo>
                  <a:cubicBezTo>
                    <a:pt x="1535" y="2625"/>
                    <a:pt x="1550" y="2642"/>
                    <a:pt x="1556" y="2642"/>
                  </a:cubicBezTo>
                  <a:cubicBezTo>
                    <a:pt x="1563" y="2642"/>
                    <a:pt x="1561" y="2624"/>
                    <a:pt x="1554" y="2585"/>
                  </a:cubicBezTo>
                  <a:cubicBezTo>
                    <a:pt x="1551" y="2563"/>
                    <a:pt x="1547" y="2542"/>
                    <a:pt x="1549" y="2542"/>
                  </a:cubicBezTo>
                  <a:lnTo>
                    <a:pt x="1549" y="2542"/>
                  </a:lnTo>
                  <a:cubicBezTo>
                    <a:pt x="1550" y="2542"/>
                    <a:pt x="1555" y="2553"/>
                    <a:pt x="1564" y="2585"/>
                  </a:cubicBezTo>
                  <a:cubicBezTo>
                    <a:pt x="1568" y="2595"/>
                    <a:pt x="1572" y="2599"/>
                    <a:pt x="1574" y="2599"/>
                  </a:cubicBezTo>
                  <a:cubicBezTo>
                    <a:pt x="1582" y="2599"/>
                    <a:pt x="1585" y="2571"/>
                    <a:pt x="1592" y="2541"/>
                  </a:cubicBezTo>
                  <a:cubicBezTo>
                    <a:pt x="1589" y="2491"/>
                    <a:pt x="1583" y="2441"/>
                    <a:pt x="1570" y="2391"/>
                  </a:cubicBezTo>
                  <a:cubicBezTo>
                    <a:pt x="1561" y="2346"/>
                    <a:pt x="1557" y="2328"/>
                    <a:pt x="1560" y="2328"/>
                  </a:cubicBezTo>
                  <a:lnTo>
                    <a:pt x="1560" y="2328"/>
                  </a:lnTo>
                  <a:cubicBezTo>
                    <a:pt x="1562" y="2328"/>
                    <a:pt x="1568" y="2336"/>
                    <a:pt x="1576" y="2350"/>
                  </a:cubicBezTo>
                  <a:cubicBezTo>
                    <a:pt x="1583" y="2350"/>
                    <a:pt x="1601" y="2385"/>
                    <a:pt x="1611" y="2422"/>
                  </a:cubicBezTo>
                  <a:cubicBezTo>
                    <a:pt x="1620" y="2457"/>
                    <a:pt x="1611" y="2460"/>
                    <a:pt x="1611" y="2460"/>
                  </a:cubicBezTo>
                  <a:lnTo>
                    <a:pt x="1601" y="2463"/>
                  </a:lnTo>
                  <a:cubicBezTo>
                    <a:pt x="1611" y="2496"/>
                    <a:pt x="1620" y="2532"/>
                    <a:pt x="1634" y="2532"/>
                  </a:cubicBezTo>
                  <a:cubicBezTo>
                    <a:pt x="1635" y="2532"/>
                    <a:pt x="1635" y="2532"/>
                    <a:pt x="1636" y="2532"/>
                  </a:cubicBezTo>
                  <a:cubicBezTo>
                    <a:pt x="1645" y="2549"/>
                    <a:pt x="1652" y="2557"/>
                    <a:pt x="1656" y="2557"/>
                  </a:cubicBezTo>
                  <a:cubicBezTo>
                    <a:pt x="1659" y="2557"/>
                    <a:pt x="1660" y="2548"/>
                    <a:pt x="1655" y="2529"/>
                  </a:cubicBezTo>
                  <a:lnTo>
                    <a:pt x="1655" y="2529"/>
                  </a:lnTo>
                  <a:cubicBezTo>
                    <a:pt x="1667" y="2551"/>
                    <a:pt x="1679" y="2558"/>
                    <a:pt x="1692" y="2558"/>
                  </a:cubicBezTo>
                  <a:cubicBezTo>
                    <a:pt x="1698" y="2558"/>
                    <a:pt x="1705" y="2556"/>
                    <a:pt x="1711" y="2554"/>
                  </a:cubicBezTo>
                  <a:cubicBezTo>
                    <a:pt x="1718" y="2551"/>
                    <a:pt x="1725" y="2550"/>
                    <a:pt x="1732" y="2550"/>
                  </a:cubicBezTo>
                  <a:cubicBezTo>
                    <a:pt x="1749" y="2550"/>
                    <a:pt x="1766" y="2557"/>
                    <a:pt x="1777" y="2573"/>
                  </a:cubicBezTo>
                  <a:cubicBezTo>
                    <a:pt x="1796" y="2569"/>
                    <a:pt x="1805" y="2566"/>
                    <a:pt x="1790" y="2529"/>
                  </a:cubicBezTo>
                  <a:cubicBezTo>
                    <a:pt x="1775" y="2486"/>
                    <a:pt x="1771" y="2469"/>
                    <a:pt x="1773" y="2469"/>
                  </a:cubicBezTo>
                  <a:lnTo>
                    <a:pt x="1773" y="2469"/>
                  </a:lnTo>
                  <a:cubicBezTo>
                    <a:pt x="1775" y="2469"/>
                    <a:pt x="1780" y="2477"/>
                    <a:pt x="1786" y="2491"/>
                  </a:cubicBezTo>
                  <a:cubicBezTo>
                    <a:pt x="1801" y="2522"/>
                    <a:pt x="1835" y="2537"/>
                    <a:pt x="1867" y="2537"/>
                  </a:cubicBezTo>
                  <a:cubicBezTo>
                    <a:pt x="1908" y="2537"/>
                    <a:pt x="1945" y="2513"/>
                    <a:pt x="1931" y="2472"/>
                  </a:cubicBezTo>
                  <a:cubicBezTo>
                    <a:pt x="1931" y="2472"/>
                    <a:pt x="1940" y="2469"/>
                    <a:pt x="1946" y="2463"/>
                  </a:cubicBezTo>
                  <a:cubicBezTo>
                    <a:pt x="1955" y="2470"/>
                    <a:pt x="1966" y="2474"/>
                    <a:pt x="1977" y="2474"/>
                  </a:cubicBezTo>
                  <a:cubicBezTo>
                    <a:pt x="2005" y="2474"/>
                    <a:pt x="2031" y="2450"/>
                    <a:pt x="2021" y="2422"/>
                  </a:cubicBezTo>
                  <a:lnTo>
                    <a:pt x="2046" y="2410"/>
                  </a:lnTo>
                  <a:cubicBezTo>
                    <a:pt x="2061" y="2418"/>
                    <a:pt x="2071" y="2422"/>
                    <a:pt x="2077" y="2422"/>
                  </a:cubicBezTo>
                  <a:cubicBezTo>
                    <a:pt x="2086" y="2422"/>
                    <a:pt x="2086" y="2411"/>
                    <a:pt x="2078" y="2388"/>
                  </a:cubicBezTo>
                  <a:cubicBezTo>
                    <a:pt x="2067" y="2363"/>
                    <a:pt x="2052" y="2340"/>
                    <a:pt x="2053" y="2340"/>
                  </a:cubicBezTo>
                  <a:lnTo>
                    <a:pt x="2053" y="2340"/>
                  </a:lnTo>
                  <a:cubicBezTo>
                    <a:pt x="2053" y="2340"/>
                    <a:pt x="2056" y="2344"/>
                    <a:pt x="2062" y="2353"/>
                  </a:cubicBezTo>
                  <a:cubicBezTo>
                    <a:pt x="2072" y="2367"/>
                    <a:pt x="2080" y="2372"/>
                    <a:pt x="2089" y="2372"/>
                  </a:cubicBezTo>
                  <a:cubicBezTo>
                    <a:pt x="2100" y="2372"/>
                    <a:pt x="2113" y="2363"/>
                    <a:pt x="2131" y="2350"/>
                  </a:cubicBezTo>
                  <a:cubicBezTo>
                    <a:pt x="2162" y="2328"/>
                    <a:pt x="2162" y="2328"/>
                    <a:pt x="2131" y="2303"/>
                  </a:cubicBezTo>
                  <a:cubicBezTo>
                    <a:pt x="2132" y="2283"/>
                    <a:pt x="2137" y="2275"/>
                    <a:pt x="2144" y="2275"/>
                  </a:cubicBezTo>
                  <a:cubicBezTo>
                    <a:pt x="2154" y="2275"/>
                    <a:pt x="2169" y="2292"/>
                    <a:pt x="2184" y="2309"/>
                  </a:cubicBezTo>
                  <a:cubicBezTo>
                    <a:pt x="2201" y="2336"/>
                    <a:pt x="2214" y="2350"/>
                    <a:pt x="2218" y="2350"/>
                  </a:cubicBezTo>
                  <a:cubicBezTo>
                    <a:pt x="2224" y="2350"/>
                    <a:pt x="2213" y="2322"/>
                    <a:pt x="2172" y="2269"/>
                  </a:cubicBezTo>
                  <a:cubicBezTo>
                    <a:pt x="2143" y="2228"/>
                    <a:pt x="2139" y="2210"/>
                    <a:pt x="2147" y="2210"/>
                  </a:cubicBezTo>
                  <a:cubicBezTo>
                    <a:pt x="2151" y="2210"/>
                    <a:pt x="2159" y="2215"/>
                    <a:pt x="2169" y="2225"/>
                  </a:cubicBezTo>
                  <a:cubicBezTo>
                    <a:pt x="2194" y="2250"/>
                    <a:pt x="2188" y="2256"/>
                    <a:pt x="2181" y="2262"/>
                  </a:cubicBezTo>
                  <a:lnTo>
                    <a:pt x="2231" y="2319"/>
                  </a:lnTo>
                  <a:cubicBezTo>
                    <a:pt x="2238" y="2312"/>
                    <a:pt x="2238" y="2312"/>
                    <a:pt x="2219" y="2278"/>
                  </a:cubicBezTo>
                  <a:cubicBezTo>
                    <a:pt x="2219" y="2278"/>
                    <a:pt x="2228" y="2272"/>
                    <a:pt x="2206" y="2240"/>
                  </a:cubicBezTo>
                  <a:cubicBezTo>
                    <a:pt x="2188" y="2206"/>
                    <a:pt x="2159" y="2178"/>
                    <a:pt x="2128" y="2156"/>
                  </a:cubicBezTo>
                  <a:cubicBezTo>
                    <a:pt x="2097" y="2134"/>
                    <a:pt x="2103" y="2131"/>
                    <a:pt x="2109" y="2124"/>
                  </a:cubicBezTo>
                  <a:lnTo>
                    <a:pt x="2109" y="2124"/>
                  </a:lnTo>
                  <a:cubicBezTo>
                    <a:pt x="2144" y="2140"/>
                    <a:pt x="2175" y="2165"/>
                    <a:pt x="2194" y="2200"/>
                  </a:cubicBezTo>
                  <a:cubicBezTo>
                    <a:pt x="2188" y="2206"/>
                    <a:pt x="2216" y="2234"/>
                    <a:pt x="2241" y="2259"/>
                  </a:cubicBezTo>
                  <a:cubicBezTo>
                    <a:pt x="2245" y="2263"/>
                    <a:pt x="2247" y="2265"/>
                    <a:pt x="2250" y="2265"/>
                  </a:cubicBezTo>
                  <a:cubicBezTo>
                    <a:pt x="2263" y="2265"/>
                    <a:pt x="2243" y="2192"/>
                    <a:pt x="2197" y="2143"/>
                  </a:cubicBezTo>
                  <a:lnTo>
                    <a:pt x="2197" y="2143"/>
                  </a:lnTo>
                  <a:lnTo>
                    <a:pt x="2225" y="2168"/>
                  </a:lnTo>
                  <a:cubicBezTo>
                    <a:pt x="2237" y="2180"/>
                    <a:pt x="2246" y="2184"/>
                    <a:pt x="2253" y="2184"/>
                  </a:cubicBezTo>
                  <a:cubicBezTo>
                    <a:pt x="2264" y="2184"/>
                    <a:pt x="2271" y="2176"/>
                    <a:pt x="2278" y="2168"/>
                  </a:cubicBezTo>
                  <a:cubicBezTo>
                    <a:pt x="2291" y="2156"/>
                    <a:pt x="2297" y="2149"/>
                    <a:pt x="2269" y="2124"/>
                  </a:cubicBezTo>
                  <a:cubicBezTo>
                    <a:pt x="2241" y="2099"/>
                    <a:pt x="2209" y="2074"/>
                    <a:pt x="2216" y="2068"/>
                  </a:cubicBezTo>
                  <a:lnTo>
                    <a:pt x="2216" y="2068"/>
                  </a:lnTo>
                  <a:cubicBezTo>
                    <a:pt x="2215" y="2069"/>
                    <a:pt x="2214" y="2069"/>
                    <a:pt x="2213" y="2069"/>
                  </a:cubicBezTo>
                  <a:cubicBezTo>
                    <a:pt x="2204" y="2069"/>
                    <a:pt x="2178" y="2047"/>
                    <a:pt x="2153" y="2024"/>
                  </a:cubicBezTo>
                  <a:lnTo>
                    <a:pt x="2153" y="2024"/>
                  </a:lnTo>
                  <a:cubicBezTo>
                    <a:pt x="2178" y="2034"/>
                    <a:pt x="2203" y="2043"/>
                    <a:pt x="2228" y="2055"/>
                  </a:cubicBezTo>
                  <a:cubicBezTo>
                    <a:pt x="2269" y="2076"/>
                    <a:pt x="2302" y="2088"/>
                    <a:pt x="2326" y="2088"/>
                  </a:cubicBezTo>
                  <a:cubicBezTo>
                    <a:pt x="2342" y="2088"/>
                    <a:pt x="2354" y="2082"/>
                    <a:pt x="2363" y="2071"/>
                  </a:cubicBezTo>
                  <a:cubicBezTo>
                    <a:pt x="2372" y="2052"/>
                    <a:pt x="2390" y="2043"/>
                    <a:pt x="2409" y="2043"/>
                  </a:cubicBezTo>
                  <a:cubicBezTo>
                    <a:pt x="2416" y="2043"/>
                    <a:pt x="2422" y="2044"/>
                    <a:pt x="2429" y="2046"/>
                  </a:cubicBezTo>
                  <a:cubicBezTo>
                    <a:pt x="2438" y="2030"/>
                    <a:pt x="2444" y="2021"/>
                    <a:pt x="2410" y="2002"/>
                  </a:cubicBezTo>
                  <a:lnTo>
                    <a:pt x="2419" y="1987"/>
                  </a:lnTo>
                  <a:cubicBezTo>
                    <a:pt x="2428" y="1989"/>
                    <a:pt x="2435" y="1991"/>
                    <a:pt x="2441" y="1991"/>
                  </a:cubicBezTo>
                  <a:cubicBezTo>
                    <a:pt x="2460" y="1991"/>
                    <a:pt x="2462" y="1976"/>
                    <a:pt x="2435" y="1961"/>
                  </a:cubicBezTo>
                  <a:cubicBezTo>
                    <a:pt x="2407" y="1936"/>
                    <a:pt x="2444" y="1946"/>
                    <a:pt x="2451" y="1940"/>
                  </a:cubicBezTo>
                  <a:cubicBezTo>
                    <a:pt x="2480" y="1947"/>
                    <a:pt x="2498" y="1951"/>
                    <a:pt x="2503" y="1951"/>
                  </a:cubicBezTo>
                  <a:cubicBezTo>
                    <a:pt x="2510" y="1951"/>
                    <a:pt x="2486" y="1940"/>
                    <a:pt x="2423" y="1911"/>
                  </a:cubicBezTo>
                  <a:cubicBezTo>
                    <a:pt x="2404" y="1902"/>
                    <a:pt x="2384" y="1896"/>
                    <a:pt x="2364" y="1896"/>
                  </a:cubicBezTo>
                  <a:cubicBezTo>
                    <a:pt x="2356" y="1896"/>
                    <a:pt x="2349" y="1897"/>
                    <a:pt x="2341" y="1899"/>
                  </a:cubicBezTo>
                  <a:lnTo>
                    <a:pt x="2329" y="1921"/>
                  </a:lnTo>
                  <a:lnTo>
                    <a:pt x="2307" y="1880"/>
                  </a:lnTo>
                  <a:cubicBezTo>
                    <a:pt x="2313" y="1874"/>
                    <a:pt x="2288" y="1842"/>
                    <a:pt x="2253" y="1824"/>
                  </a:cubicBezTo>
                  <a:cubicBezTo>
                    <a:pt x="2253" y="1824"/>
                    <a:pt x="2219" y="1805"/>
                    <a:pt x="2222" y="1799"/>
                  </a:cubicBezTo>
                  <a:lnTo>
                    <a:pt x="2222" y="1799"/>
                  </a:lnTo>
                  <a:cubicBezTo>
                    <a:pt x="2222" y="1799"/>
                    <a:pt x="2256" y="1817"/>
                    <a:pt x="2291" y="1833"/>
                  </a:cubicBezTo>
                  <a:cubicBezTo>
                    <a:pt x="2319" y="1858"/>
                    <a:pt x="2354" y="1877"/>
                    <a:pt x="2388" y="1896"/>
                  </a:cubicBezTo>
                  <a:cubicBezTo>
                    <a:pt x="2417" y="1907"/>
                    <a:pt x="2442" y="1912"/>
                    <a:pt x="2457" y="1912"/>
                  </a:cubicBezTo>
                  <a:cubicBezTo>
                    <a:pt x="2479" y="1912"/>
                    <a:pt x="2479" y="1901"/>
                    <a:pt x="2438" y="1880"/>
                  </a:cubicBezTo>
                  <a:cubicBezTo>
                    <a:pt x="2440" y="1877"/>
                    <a:pt x="2441" y="1875"/>
                    <a:pt x="2446" y="1875"/>
                  </a:cubicBezTo>
                  <a:cubicBezTo>
                    <a:pt x="2452" y="1875"/>
                    <a:pt x="2462" y="1877"/>
                    <a:pt x="2482" y="1880"/>
                  </a:cubicBezTo>
                  <a:cubicBezTo>
                    <a:pt x="2493" y="1886"/>
                    <a:pt x="2501" y="1889"/>
                    <a:pt x="2505" y="1889"/>
                  </a:cubicBezTo>
                  <a:cubicBezTo>
                    <a:pt x="2511" y="1889"/>
                    <a:pt x="2498" y="1876"/>
                    <a:pt x="2454" y="1849"/>
                  </a:cubicBezTo>
                  <a:cubicBezTo>
                    <a:pt x="2413" y="1823"/>
                    <a:pt x="2400" y="1811"/>
                    <a:pt x="2414" y="1811"/>
                  </a:cubicBezTo>
                  <a:cubicBezTo>
                    <a:pt x="2422" y="1811"/>
                    <a:pt x="2440" y="1815"/>
                    <a:pt x="2466" y="1824"/>
                  </a:cubicBezTo>
                  <a:cubicBezTo>
                    <a:pt x="2480" y="1826"/>
                    <a:pt x="2491" y="1827"/>
                    <a:pt x="2501" y="1827"/>
                  </a:cubicBezTo>
                  <a:cubicBezTo>
                    <a:pt x="2549" y="1827"/>
                    <a:pt x="2554" y="1800"/>
                    <a:pt x="2523" y="1789"/>
                  </a:cubicBezTo>
                  <a:cubicBezTo>
                    <a:pt x="2458" y="1763"/>
                    <a:pt x="2462" y="1739"/>
                    <a:pt x="2495" y="1739"/>
                  </a:cubicBezTo>
                  <a:cubicBezTo>
                    <a:pt x="2497" y="1739"/>
                    <a:pt x="2499" y="1739"/>
                    <a:pt x="2501" y="1739"/>
                  </a:cubicBezTo>
                  <a:cubicBezTo>
                    <a:pt x="2509" y="1740"/>
                    <a:pt x="2516" y="1741"/>
                    <a:pt x="2521" y="1741"/>
                  </a:cubicBezTo>
                  <a:cubicBezTo>
                    <a:pt x="2541" y="1741"/>
                    <a:pt x="2538" y="1731"/>
                    <a:pt x="2510" y="1714"/>
                  </a:cubicBezTo>
                  <a:lnTo>
                    <a:pt x="2510" y="1714"/>
                  </a:lnTo>
                  <a:cubicBezTo>
                    <a:pt x="2528" y="1720"/>
                    <a:pt x="2547" y="1724"/>
                    <a:pt x="2558" y="1724"/>
                  </a:cubicBezTo>
                  <a:cubicBezTo>
                    <a:pt x="2570" y="1724"/>
                    <a:pt x="2572" y="1719"/>
                    <a:pt x="2554" y="1708"/>
                  </a:cubicBezTo>
                  <a:cubicBezTo>
                    <a:pt x="2554" y="1708"/>
                    <a:pt x="2557" y="1701"/>
                    <a:pt x="2517" y="1698"/>
                  </a:cubicBezTo>
                  <a:lnTo>
                    <a:pt x="2451" y="1661"/>
                  </a:lnTo>
                  <a:cubicBezTo>
                    <a:pt x="2450" y="1662"/>
                    <a:pt x="2448" y="1663"/>
                    <a:pt x="2444" y="1663"/>
                  </a:cubicBezTo>
                  <a:cubicBezTo>
                    <a:pt x="2431" y="1663"/>
                    <a:pt x="2402" y="1655"/>
                    <a:pt x="2372" y="1645"/>
                  </a:cubicBezTo>
                  <a:cubicBezTo>
                    <a:pt x="2345" y="1637"/>
                    <a:pt x="2368" y="1624"/>
                    <a:pt x="2439" y="1624"/>
                  </a:cubicBezTo>
                  <a:cubicBezTo>
                    <a:pt x="2456" y="1624"/>
                    <a:pt x="2476" y="1624"/>
                    <a:pt x="2498" y="1626"/>
                  </a:cubicBezTo>
                  <a:lnTo>
                    <a:pt x="2576" y="1626"/>
                  </a:lnTo>
                  <a:lnTo>
                    <a:pt x="2504" y="1610"/>
                  </a:lnTo>
                  <a:cubicBezTo>
                    <a:pt x="2504" y="1604"/>
                    <a:pt x="2506" y="1599"/>
                    <a:pt x="2521" y="1599"/>
                  </a:cubicBezTo>
                  <a:cubicBezTo>
                    <a:pt x="2526" y="1599"/>
                    <a:pt x="2534" y="1599"/>
                    <a:pt x="2545" y="1601"/>
                  </a:cubicBezTo>
                  <a:cubicBezTo>
                    <a:pt x="2564" y="1606"/>
                    <a:pt x="2573" y="1608"/>
                    <a:pt x="2578" y="1608"/>
                  </a:cubicBezTo>
                  <a:cubicBezTo>
                    <a:pt x="2583" y="1608"/>
                    <a:pt x="2584" y="1606"/>
                    <a:pt x="2586" y="1601"/>
                  </a:cubicBezTo>
                  <a:cubicBezTo>
                    <a:pt x="2586" y="1601"/>
                    <a:pt x="2586" y="1592"/>
                    <a:pt x="2548" y="1582"/>
                  </a:cubicBezTo>
                  <a:cubicBezTo>
                    <a:pt x="2476" y="1570"/>
                    <a:pt x="2476" y="1570"/>
                    <a:pt x="2513" y="1567"/>
                  </a:cubicBezTo>
                  <a:lnTo>
                    <a:pt x="2513" y="1567"/>
                  </a:lnTo>
                  <a:cubicBezTo>
                    <a:pt x="2529" y="1568"/>
                    <a:pt x="2542" y="1569"/>
                    <a:pt x="2552" y="1569"/>
                  </a:cubicBezTo>
                  <a:cubicBezTo>
                    <a:pt x="2589" y="1569"/>
                    <a:pt x="2577" y="1559"/>
                    <a:pt x="2520" y="1542"/>
                  </a:cubicBezTo>
                  <a:cubicBezTo>
                    <a:pt x="2470" y="1533"/>
                    <a:pt x="2453" y="1530"/>
                    <a:pt x="2470" y="1530"/>
                  </a:cubicBezTo>
                  <a:cubicBezTo>
                    <a:pt x="2478" y="1530"/>
                    <a:pt x="2495" y="1531"/>
                    <a:pt x="2520" y="1532"/>
                  </a:cubicBezTo>
                  <a:cubicBezTo>
                    <a:pt x="2533" y="1534"/>
                    <a:pt x="2547" y="1535"/>
                    <a:pt x="2559" y="1535"/>
                  </a:cubicBezTo>
                  <a:cubicBezTo>
                    <a:pt x="2581" y="1535"/>
                    <a:pt x="2598" y="1532"/>
                    <a:pt x="2598" y="1526"/>
                  </a:cubicBezTo>
                  <a:lnTo>
                    <a:pt x="2560" y="1520"/>
                  </a:lnTo>
                  <a:cubicBezTo>
                    <a:pt x="2485" y="1510"/>
                    <a:pt x="2488" y="1501"/>
                    <a:pt x="2526" y="1498"/>
                  </a:cubicBezTo>
                  <a:lnTo>
                    <a:pt x="2526" y="1498"/>
                  </a:lnTo>
                  <a:cubicBezTo>
                    <a:pt x="2534" y="1499"/>
                    <a:pt x="2540" y="1500"/>
                    <a:pt x="2545" y="1500"/>
                  </a:cubicBezTo>
                  <a:cubicBezTo>
                    <a:pt x="2563" y="1500"/>
                    <a:pt x="2560" y="1490"/>
                    <a:pt x="2532" y="1473"/>
                  </a:cubicBezTo>
                  <a:cubicBezTo>
                    <a:pt x="2535" y="1456"/>
                    <a:pt x="2535" y="1447"/>
                    <a:pt x="2560" y="1447"/>
                  </a:cubicBezTo>
                  <a:cubicBezTo>
                    <a:pt x="2564" y="1447"/>
                    <a:pt x="2568" y="1447"/>
                    <a:pt x="2573" y="1448"/>
                  </a:cubicBezTo>
                  <a:cubicBezTo>
                    <a:pt x="2603" y="1451"/>
                    <a:pt x="2621" y="1453"/>
                    <a:pt x="2627" y="1453"/>
                  </a:cubicBezTo>
                  <a:cubicBezTo>
                    <a:pt x="2636" y="1453"/>
                    <a:pt x="2619" y="1449"/>
                    <a:pt x="2573" y="1441"/>
                  </a:cubicBezTo>
                  <a:cubicBezTo>
                    <a:pt x="2535" y="1429"/>
                    <a:pt x="2535" y="1429"/>
                    <a:pt x="2576" y="1413"/>
                  </a:cubicBezTo>
                  <a:cubicBezTo>
                    <a:pt x="2614" y="1407"/>
                    <a:pt x="2614" y="1407"/>
                    <a:pt x="2576" y="1394"/>
                  </a:cubicBezTo>
                  <a:cubicBezTo>
                    <a:pt x="2545" y="1393"/>
                    <a:pt x="2520" y="1392"/>
                    <a:pt x="2502" y="1392"/>
                  </a:cubicBezTo>
                  <a:cubicBezTo>
                    <a:pt x="2476" y="1392"/>
                    <a:pt x="2463" y="1394"/>
                    <a:pt x="2463" y="1397"/>
                  </a:cubicBezTo>
                  <a:cubicBezTo>
                    <a:pt x="2461" y="1403"/>
                    <a:pt x="2461" y="1406"/>
                    <a:pt x="2451" y="1406"/>
                  </a:cubicBezTo>
                  <a:cubicBezTo>
                    <a:pt x="2445" y="1406"/>
                    <a:pt x="2436" y="1405"/>
                    <a:pt x="2423" y="1404"/>
                  </a:cubicBezTo>
                  <a:cubicBezTo>
                    <a:pt x="2423" y="1404"/>
                    <a:pt x="2423" y="1397"/>
                    <a:pt x="2426" y="1388"/>
                  </a:cubicBezTo>
                  <a:cubicBezTo>
                    <a:pt x="2426" y="1379"/>
                    <a:pt x="2426" y="1372"/>
                    <a:pt x="2388" y="1357"/>
                  </a:cubicBezTo>
                  <a:cubicBezTo>
                    <a:pt x="2369" y="1348"/>
                    <a:pt x="2338" y="1343"/>
                    <a:pt x="2319" y="1343"/>
                  </a:cubicBezTo>
                  <a:cubicBezTo>
                    <a:pt x="2304" y="1343"/>
                    <a:pt x="2297" y="1346"/>
                    <a:pt x="2313" y="1354"/>
                  </a:cubicBezTo>
                  <a:lnTo>
                    <a:pt x="2275" y="1360"/>
                  </a:lnTo>
                  <a:cubicBezTo>
                    <a:pt x="2263" y="1359"/>
                    <a:pt x="2251" y="1359"/>
                    <a:pt x="2241" y="1359"/>
                  </a:cubicBezTo>
                  <a:cubicBezTo>
                    <a:pt x="2161" y="1359"/>
                    <a:pt x="2172" y="1370"/>
                    <a:pt x="2272" y="1372"/>
                  </a:cubicBezTo>
                  <a:cubicBezTo>
                    <a:pt x="2388" y="1379"/>
                    <a:pt x="2388" y="1379"/>
                    <a:pt x="2310" y="1382"/>
                  </a:cubicBezTo>
                  <a:cubicBezTo>
                    <a:pt x="2296" y="1381"/>
                    <a:pt x="2285" y="1381"/>
                    <a:pt x="2275" y="1381"/>
                  </a:cubicBezTo>
                  <a:cubicBezTo>
                    <a:pt x="2235" y="1381"/>
                    <a:pt x="2235" y="1386"/>
                    <a:pt x="2235" y="1391"/>
                  </a:cubicBezTo>
                  <a:cubicBezTo>
                    <a:pt x="2235" y="1395"/>
                    <a:pt x="2235" y="1396"/>
                    <a:pt x="2226" y="1396"/>
                  </a:cubicBezTo>
                  <a:cubicBezTo>
                    <a:pt x="2221" y="1396"/>
                    <a:pt x="2211" y="1396"/>
                    <a:pt x="2194" y="1394"/>
                  </a:cubicBezTo>
                  <a:cubicBezTo>
                    <a:pt x="2188" y="1393"/>
                    <a:pt x="2181" y="1393"/>
                    <a:pt x="2175" y="1393"/>
                  </a:cubicBezTo>
                  <a:cubicBezTo>
                    <a:pt x="2156" y="1393"/>
                    <a:pt x="2137" y="1397"/>
                    <a:pt x="2119" y="1404"/>
                  </a:cubicBezTo>
                  <a:cubicBezTo>
                    <a:pt x="2119" y="1407"/>
                    <a:pt x="2119" y="1407"/>
                    <a:pt x="2156" y="1410"/>
                  </a:cubicBezTo>
                  <a:cubicBezTo>
                    <a:pt x="2160" y="1410"/>
                    <a:pt x="2163" y="1410"/>
                    <a:pt x="2166" y="1410"/>
                  </a:cubicBezTo>
                  <a:cubicBezTo>
                    <a:pt x="2190" y="1410"/>
                    <a:pt x="2188" y="1420"/>
                    <a:pt x="2135" y="1420"/>
                  </a:cubicBezTo>
                  <a:cubicBezTo>
                    <a:pt x="2129" y="1420"/>
                    <a:pt x="2123" y="1420"/>
                    <a:pt x="2115" y="1419"/>
                  </a:cubicBezTo>
                  <a:lnTo>
                    <a:pt x="2115" y="1419"/>
                  </a:lnTo>
                  <a:cubicBezTo>
                    <a:pt x="2078" y="1422"/>
                    <a:pt x="2078" y="1422"/>
                    <a:pt x="2153" y="1429"/>
                  </a:cubicBezTo>
                  <a:cubicBezTo>
                    <a:pt x="2220" y="1437"/>
                    <a:pt x="2225" y="1448"/>
                    <a:pt x="2172" y="1448"/>
                  </a:cubicBezTo>
                  <a:cubicBezTo>
                    <a:pt x="2165" y="1448"/>
                    <a:pt x="2158" y="1448"/>
                    <a:pt x="2150" y="1448"/>
                  </a:cubicBezTo>
                  <a:lnTo>
                    <a:pt x="2147" y="1460"/>
                  </a:lnTo>
                  <a:cubicBezTo>
                    <a:pt x="2147" y="1463"/>
                    <a:pt x="2184" y="1469"/>
                    <a:pt x="2222" y="1476"/>
                  </a:cubicBezTo>
                  <a:cubicBezTo>
                    <a:pt x="2297" y="1488"/>
                    <a:pt x="2297" y="1488"/>
                    <a:pt x="2256" y="1488"/>
                  </a:cubicBezTo>
                  <a:cubicBezTo>
                    <a:pt x="2231" y="1488"/>
                    <a:pt x="2206" y="1488"/>
                    <a:pt x="2181" y="1482"/>
                  </a:cubicBezTo>
                  <a:cubicBezTo>
                    <a:pt x="2170" y="1480"/>
                    <a:pt x="2162" y="1479"/>
                    <a:pt x="2157" y="1479"/>
                  </a:cubicBezTo>
                  <a:cubicBezTo>
                    <a:pt x="2143" y="1479"/>
                    <a:pt x="2143" y="1484"/>
                    <a:pt x="2141" y="1488"/>
                  </a:cubicBezTo>
                  <a:cubicBezTo>
                    <a:pt x="2141" y="1495"/>
                    <a:pt x="2137" y="1507"/>
                    <a:pt x="2175" y="1513"/>
                  </a:cubicBezTo>
                  <a:lnTo>
                    <a:pt x="2137" y="1507"/>
                  </a:lnTo>
                  <a:cubicBezTo>
                    <a:pt x="2137" y="1508"/>
                    <a:pt x="2134" y="1508"/>
                    <a:pt x="2132" y="1508"/>
                  </a:cubicBezTo>
                  <a:cubicBezTo>
                    <a:pt x="2127" y="1508"/>
                    <a:pt x="2120" y="1507"/>
                    <a:pt x="2119" y="1507"/>
                  </a:cubicBezTo>
                  <a:cubicBezTo>
                    <a:pt x="2118" y="1507"/>
                    <a:pt x="2122" y="1508"/>
                    <a:pt x="2134" y="1510"/>
                  </a:cubicBezTo>
                  <a:cubicBezTo>
                    <a:pt x="2134" y="1510"/>
                    <a:pt x="2134" y="1516"/>
                    <a:pt x="2094" y="1520"/>
                  </a:cubicBezTo>
                  <a:cubicBezTo>
                    <a:pt x="2053" y="1520"/>
                    <a:pt x="2122" y="1557"/>
                    <a:pt x="2200" y="1560"/>
                  </a:cubicBezTo>
                  <a:lnTo>
                    <a:pt x="2200" y="1567"/>
                  </a:lnTo>
                  <a:cubicBezTo>
                    <a:pt x="2197" y="1573"/>
                    <a:pt x="2235" y="1582"/>
                    <a:pt x="2235" y="1582"/>
                  </a:cubicBezTo>
                  <a:cubicBezTo>
                    <a:pt x="2269" y="1592"/>
                    <a:pt x="2269" y="1598"/>
                    <a:pt x="2266" y="1604"/>
                  </a:cubicBezTo>
                  <a:lnTo>
                    <a:pt x="2194" y="1585"/>
                  </a:lnTo>
                  <a:cubicBezTo>
                    <a:pt x="2139" y="1567"/>
                    <a:pt x="2102" y="1557"/>
                    <a:pt x="2092" y="1557"/>
                  </a:cubicBezTo>
                  <a:cubicBezTo>
                    <a:pt x="2083" y="1557"/>
                    <a:pt x="2100" y="1567"/>
                    <a:pt x="2153" y="1585"/>
                  </a:cubicBezTo>
                  <a:lnTo>
                    <a:pt x="2115" y="1576"/>
                  </a:lnTo>
                  <a:cubicBezTo>
                    <a:pt x="2104" y="1572"/>
                    <a:pt x="2095" y="1570"/>
                    <a:pt x="2091" y="1570"/>
                  </a:cubicBezTo>
                  <a:cubicBezTo>
                    <a:pt x="2083" y="1570"/>
                    <a:pt x="2089" y="1577"/>
                    <a:pt x="2109" y="1592"/>
                  </a:cubicBezTo>
                  <a:cubicBezTo>
                    <a:pt x="2144" y="1610"/>
                    <a:pt x="2178" y="1629"/>
                    <a:pt x="2213" y="1639"/>
                  </a:cubicBezTo>
                  <a:cubicBezTo>
                    <a:pt x="2250" y="1651"/>
                    <a:pt x="2247" y="1657"/>
                    <a:pt x="2247" y="1657"/>
                  </a:cubicBezTo>
                  <a:cubicBezTo>
                    <a:pt x="2246" y="1660"/>
                    <a:pt x="2245" y="1662"/>
                    <a:pt x="2242" y="1662"/>
                  </a:cubicBezTo>
                  <a:cubicBezTo>
                    <a:pt x="2238" y="1662"/>
                    <a:pt x="2230" y="1659"/>
                    <a:pt x="2209" y="1651"/>
                  </a:cubicBezTo>
                  <a:cubicBezTo>
                    <a:pt x="2183" y="1642"/>
                    <a:pt x="2165" y="1638"/>
                    <a:pt x="2157" y="1638"/>
                  </a:cubicBezTo>
                  <a:cubicBezTo>
                    <a:pt x="2143" y="1638"/>
                    <a:pt x="2156" y="1650"/>
                    <a:pt x="2200" y="1670"/>
                  </a:cubicBezTo>
                  <a:lnTo>
                    <a:pt x="2166" y="1657"/>
                  </a:lnTo>
                  <a:cubicBezTo>
                    <a:pt x="2149" y="1652"/>
                    <a:pt x="2132" y="1647"/>
                    <a:pt x="2121" y="1647"/>
                  </a:cubicBezTo>
                  <a:cubicBezTo>
                    <a:pt x="2108" y="1647"/>
                    <a:pt x="2103" y="1654"/>
                    <a:pt x="2115" y="1676"/>
                  </a:cubicBezTo>
                  <a:cubicBezTo>
                    <a:pt x="2107" y="1692"/>
                    <a:pt x="2099" y="1706"/>
                    <a:pt x="2083" y="1706"/>
                  </a:cubicBezTo>
                  <a:cubicBezTo>
                    <a:pt x="2077" y="1706"/>
                    <a:pt x="2069" y="1704"/>
                    <a:pt x="2059" y="1698"/>
                  </a:cubicBezTo>
                  <a:cubicBezTo>
                    <a:pt x="2055" y="1696"/>
                    <a:pt x="2052" y="1695"/>
                    <a:pt x="2050" y="1695"/>
                  </a:cubicBezTo>
                  <a:cubicBezTo>
                    <a:pt x="2039" y="1695"/>
                    <a:pt x="2091" y="1742"/>
                    <a:pt x="2141" y="1786"/>
                  </a:cubicBezTo>
                  <a:cubicBezTo>
                    <a:pt x="2126" y="1777"/>
                    <a:pt x="2117" y="1774"/>
                    <a:pt x="2111" y="1774"/>
                  </a:cubicBezTo>
                  <a:cubicBezTo>
                    <a:pt x="2105" y="1774"/>
                    <a:pt x="2102" y="1778"/>
                    <a:pt x="2097" y="1783"/>
                  </a:cubicBezTo>
                  <a:cubicBezTo>
                    <a:pt x="2092" y="1790"/>
                    <a:pt x="2090" y="1794"/>
                    <a:pt x="2085" y="1794"/>
                  </a:cubicBezTo>
                  <a:cubicBezTo>
                    <a:pt x="2080" y="1794"/>
                    <a:pt x="2072" y="1790"/>
                    <a:pt x="2056" y="1780"/>
                  </a:cubicBezTo>
                  <a:cubicBezTo>
                    <a:pt x="2025" y="1758"/>
                    <a:pt x="2009" y="1746"/>
                    <a:pt x="2008" y="1746"/>
                  </a:cubicBezTo>
                  <a:lnTo>
                    <a:pt x="2008" y="1746"/>
                  </a:lnTo>
                  <a:cubicBezTo>
                    <a:pt x="2007" y="1746"/>
                    <a:pt x="2021" y="1758"/>
                    <a:pt x="2050" y="1783"/>
                  </a:cubicBezTo>
                  <a:cubicBezTo>
                    <a:pt x="2080" y="1806"/>
                    <a:pt x="2086" y="1817"/>
                    <a:pt x="2075" y="1817"/>
                  </a:cubicBezTo>
                  <a:cubicBezTo>
                    <a:pt x="2065" y="1817"/>
                    <a:pt x="2038" y="1805"/>
                    <a:pt x="2006" y="1783"/>
                  </a:cubicBezTo>
                  <a:cubicBezTo>
                    <a:pt x="1990" y="1772"/>
                    <a:pt x="1981" y="1768"/>
                    <a:pt x="1976" y="1768"/>
                  </a:cubicBezTo>
                  <a:cubicBezTo>
                    <a:pt x="1970" y="1768"/>
                    <a:pt x="1967" y="1772"/>
                    <a:pt x="1962" y="1777"/>
                  </a:cubicBezTo>
                  <a:cubicBezTo>
                    <a:pt x="1990" y="1802"/>
                    <a:pt x="1984" y="1811"/>
                    <a:pt x="1974" y="1820"/>
                  </a:cubicBezTo>
                  <a:cubicBezTo>
                    <a:pt x="1965" y="1833"/>
                    <a:pt x="1965" y="1833"/>
                    <a:pt x="2025" y="1880"/>
                  </a:cubicBezTo>
                  <a:cubicBezTo>
                    <a:pt x="2084" y="1930"/>
                    <a:pt x="2081" y="1933"/>
                    <a:pt x="2072" y="1946"/>
                  </a:cubicBezTo>
                  <a:cubicBezTo>
                    <a:pt x="2069" y="1947"/>
                    <a:pt x="2067" y="1949"/>
                    <a:pt x="2063" y="1949"/>
                  </a:cubicBezTo>
                  <a:cubicBezTo>
                    <a:pt x="2058" y="1949"/>
                    <a:pt x="2049" y="1945"/>
                    <a:pt x="2031" y="1930"/>
                  </a:cubicBezTo>
                  <a:cubicBezTo>
                    <a:pt x="2031" y="1930"/>
                    <a:pt x="2004" y="1914"/>
                    <a:pt x="1995" y="1914"/>
                  </a:cubicBezTo>
                  <a:cubicBezTo>
                    <a:pt x="1994" y="1914"/>
                    <a:pt x="1994" y="1914"/>
                    <a:pt x="1993" y="1914"/>
                  </a:cubicBezTo>
                  <a:cubicBezTo>
                    <a:pt x="1992" y="1916"/>
                    <a:pt x="1990" y="1918"/>
                    <a:pt x="1987" y="1918"/>
                  </a:cubicBezTo>
                  <a:cubicBezTo>
                    <a:pt x="1981" y="1918"/>
                    <a:pt x="1972" y="1914"/>
                    <a:pt x="1956" y="1899"/>
                  </a:cubicBezTo>
                  <a:cubicBezTo>
                    <a:pt x="1956" y="1899"/>
                    <a:pt x="1932" y="1882"/>
                    <a:pt x="1919" y="1882"/>
                  </a:cubicBezTo>
                  <a:cubicBezTo>
                    <a:pt x="1918" y="1882"/>
                    <a:pt x="1916" y="1882"/>
                    <a:pt x="1915" y="1883"/>
                  </a:cubicBezTo>
                  <a:cubicBezTo>
                    <a:pt x="1912" y="1888"/>
                    <a:pt x="1908" y="1893"/>
                    <a:pt x="1901" y="1893"/>
                  </a:cubicBezTo>
                  <a:cubicBezTo>
                    <a:pt x="1895" y="1893"/>
                    <a:pt x="1885" y="1888"/>
                    <a:pt x="1871" y="1874"/>
                  </a:cubicBezTo>
                  <a:lnTo>
                    <a:pt x="1871" y="1874"/>
                  </a:lnTo>
                  <a:cubicBezTo>
                    <a:pt x="1868" y="1877"/>
                    <a:pt x="1868" y="1877"/>
                    <a:pt x="1896" y="1905"/>
                  </a:cubicBezTo>
                  <a:cubicBezTo>
                    <a:pt x="1917" y="1929"/>
                    <a:pt x="1936" y="1955"/>
                    <a:pt x="1915" y="1955"/>
                  </a:cubicBezTo>
                  <a:cubicBezTo>
                    <a:pt x="1911" y="1955"/>
                    <a:pt x="1906" y="1954"/>
                    <a:pt x="1899" y="1952"/>
                  </a:cubicBezTo>
                  <a:cubicBezTo>
                    <a:pt x="1890" y="1958"/>
                    <a:pt x="1874" y="1971"/>
                    <a:pt x="1899" y="1999"/>
                  </a:cubicBezTo>
                  <a:cubicBezTo>
                    <a:pt x="1898" y="2000"/>
                    <a:pt x="1896" y="2000"/>
                    <a:pt x="1895" y="2000"/>
                  </a:cubicBezTo>
                  <a:cubicBezTo>
                    <a:pt x="1892" y="2000"/>
                    <a:pt x="1887" y="1995"/>
                    <a:pt x="1871" y="1974"/>
                  </a:cubicBezTo>
                  <a:cubicBezTo>
                    <a:pt x="1848" y="1948"/>
                    <a:pt x="1833" y="1935"/>
                    <a:pt x="1828" y="1935"/>
                  </a:cubicBezTo>
                  <a:cubicBezTo>
                    <a:pt x="1822" y="1935"/>
                    <a:pt x="1829" y="1953"/>
                    <a:pt x="1849" y="1990"/>
                  </a:cubicBezTo>
                  <a:cubicBezTo>
                    <a:pt x="1863" y="2005"/>
                    <a:pt x="1867" y="2013"/>
                    <a:pt x="1864" y="2013"/>
                  </a:cubicBezTo>
                  <a:cubicBezTo>
                    <a:pt x="1861" y="2013"/>
                    <a:pt x="1853" y="2007"/>
                    <a:pt x="1840" y="1996"/>
                  </a:cubicBezTo>
                  <a:lnTo>
                    <a:pt x="1840" y="1996"/>
                  </a:lnTo>
                  <a:cubicBezTo>
                    <a:pt x="1840" y="1996"/>
                    <a:pt x="1833" y="1999"/>
                    <a:pt x="1852" y="2034"/>
                  </a:cubicBezTo>
                  <a:cubicBezTo>
                    <a:pt x="1862" y="2052"/>
                    <a:pt x="1866" y="2061"/>
                    <a:pt x="1862" y="2061"/>
                  </a:cubicBezTo>
                  <a:cubicBezTo>
                    <a:pt x="1859" y="2061"/>
                    <a:pt x="1851" y="2054"/>
                    <a:pt x="1837" y="2043"/>
                  </a:cubicBezTo>
                  <a:cubicBezTo>
                    <a:pt x="1821" y="2021"/>
                    <a:pt x="1814" y="2016"/>
                    <a:pt x="1809" y="2016"/>
                  </a:cubicBezTo>
                  <a:cubicBezTo>
                    <a:pt x="1807" y="2016"/>
                    <a:pt x="1806" y="2017"/>
                    <a:pt x="1805" y="2018"/>
                  </a:cubicBezTo>
                  <a:cubicBezTo>
                    <a:pt x="1814" y="2045"/>
                    <a:pt x="1782" y="2071"/>
                    <a:pt x="1755" y="2071"/>
                  </a:cubicBezTo>
                  <a:cubicBezTo>
                    <a:pt x="1745" y="2071"/>
                    <a:pt x="1736" y="2067"/>
                    <a:pt x="1730" y="2059"/>
                  </a:cubicBezTo>
                  <a:lnTo>
                    <a:pt x="1730" y="2059"/>
                  </a:lnTo>
                  <a:cubicBezTo>
                    <a:pt x="1743" y="2096"/>
                    <a:pt x="1743" y="2096"/>
                    <a:pt x="1736" y="2099"/>
                  </a:cubicBezTo>
                  <a:cubicBezTo>
                    <a:pt x="1721" y="2075"/>
                    <a:pt x="1713" y="2064"/>
                    <a:pt x="1711" y="2064"/>
                  </a:cubicBezTo>
                  <a:lnTo>
                    <a:pt x="1711" y="2064"/>
                  </a:lnTo>
                  <a:cubicBezTo>
                    <a:pt x="1708" y="2064"/>
                    <a:pt x="1721" y="2094"/>
                    <a:pt x="1743" y="2137"/>
                  </a:cubicBezTo>
                  <a:lnTo>
                    <a:pt x="1749" y="2134"/>
                  </a:lnTo>
                  <a:lnTo>
                    <a:pt x="1755" y="2134"/>
                  </a:lnTo>
                  <a:cubicBezTo>
                    <a:pt x="1771" y="2165"/>
                    <a:pt x="1776" y="2183"/>
                    <a:pt x="1771" y="2183"/>
                  </a:cubicBezTo>
                  <a:cubicBezTo>
                    <a:pt x="1765" y="2183"/>
                    <a:pt x="1747" y="2160"/>
                    <a:pt x="1721" y="2106"/>
                  </a:cubicBezTo>
                  <a:cubicBezTo>
                    <a:pt x="1701" y="2073"/>
                    <a:pt x="1690" y="2057"/>
                    <a:pt x="1689" y="2057"/>
                  </a:cubicBezTo>
                  <a:lnTo>
                    <a:pt x="1689" y="2057"/>
                  </a:lnTo>
                  <a:cubicBezTo>
                    <a:pt x="1687" y="2057"/>
                    <a:pt x="1694" y="2075"/>
                    <a:pt x="1708" y="2112"/>
                  </a:cubicBezTo>
                  <a:cubicBezTo>
                    <a:pt x="1721" y="2148"/>
                    <a:pt x="1726" y="2166"/>
                    <a:pt x="1722" y="2166"/>
                  </a:cubicBezTo>
                  <a:cubicBezTo>
                    <a:pt x="1718" y="2166"/>
                    <a:pt x="1707" y="2150"/>
                    <a:pt x="1689" y="2118"/>
                  </a:cubicBezTo>
                  <a:cubicBezTo>
                    <a:pt x="1674" y="2084"/>
                    <a:pt x="1666" y="2067"/>
                    <a:pt x="1665" y="2067"/>
                  </a:cubicBezTo>
                  <a:lnTo>
                    <a:pt x="1665" y="2067"/>
                  </a:lnTo>
                  <a:cubicBezTo>
                    <a:pt x="1664" y="2067"/>
                    <a:pt x="1670" y="2085"/>
                    <a:pt x="1683" y="2121"/>
                  </a:cubicBezTo>
                  <a:cubicBezTo>
                    <a:pt x="1712" y="2205"/>
                    <a:pt x="1721" y="2254"/>
                    <a:pt x="1713" y="2254"/>
                  </a:cubicBezTo>
                  <a:cubicBezTo>
                    <a:pt x="1707" y="2254"/>
                    <a:pt x="1691" y="2228"/>
                    <a:pt x="1667" y="2168"/>
                  </a:cubicBezTo>
                  <a:cubicBezTo>
                    <a:pt x="1640" y="2099"/>
                    <a:pt x="1622" y="2065"/>
                    <a:pt x="1618" y="2065"/>
                  </a:cubicBezTo>
                  <a:cubicBezTo>
                    <a:pt x="1617" y="2065"/>
                    <a:pt x="1617" y="2065"/>
                    <a:pt x="1617" y="2065"/>
                  </a:cubicBezTo>
                  <a:cubicBezTo>
                    <a:pt x="1611" y="2065"/>
                    <a:pt x="1623" y="2102"/>
                    <a:pt x="1636" y="2137"/>
                  </a:cubicBezTo>
                  <a:cubicBezTo>
                    <a:pt x="1654" y="2172"/>
                    <a:pt x="1660" y="2190"/>
                    <a:pt x="1657" y="2190"/>
                  </a:cubicBezTo>
                  <a:cubicBezTo>
                    <a:pt x="1653" y="2190"/>
                    <a:pt x="1642" y="2174"/>
                    <a:pt x="1623" y="2140"/>
                  </a:cubicBezTo>
                  <a:cubicBezTo>
                    <a:pt x="1595" y="2087"/>
                    <a:pt x="1580" y="2062"/>
                    <a:pt x="1573" y="2062"/>
                  </a:cubicBezTo>
                  <a:cubicBezTo>
                    <a:pt x="1566" y="2062"/>
                    <a:pt x="1566" y="2081"/>
                    <a:pt x="1567" y="2118"/>
                  </a:cubicBezTo>
                  <a:cubicBezTo>
                    <a:pt x="1565" y="2158"/>
                    <a:pt x="1559" y="2179"/>
                    <a:pt x="1553" y="2179"/>
                  </a:cubicBezTo>
                  <a:cubicBezTo>
                    <a:pt x="1547" y="2179"/>
                    <a:pt x="1542" y="2160"/>
                    <a:pt x="1542" y="2121"/>
                  </a:cubicBezTo>
                  <a:cubicBezTo>
                    <a:pt x="1538" y="2078"/>
                    <a:pt x="1537" y="2060"/>
                    <a:pt x="1536" y="2060"/>
                  </a:cubicBezTo>
                  <a:cubicBezTo>
                    <a:pt x="1535" y="2060"/>
                    <a:pt x="1534" y="2070"/>
                    <a:pt x="1533" y="2087"/>
                  </a:cubicBezTo>
                  <a:cubicBezTo>
                    <a:pt x="1523" y="2087"/>
                    <a:pt x="1511" y="2090"/>
                    <a:pt x="1504" y="2090"/>
                  </a:cubicBezTo>
                  <a:cubicBezTo>
                    <a:pt x="1502" y="2112"/>
                    <a:pt x="1501" y="2132"/>
                    <a:pt x="1506" y="2152"/>
                  </a:cubicBezTo>
                  <a:lnTo>
                    <a:pt x="1506" y="2152"/>
                  </a:lnTo>
                  <a:cubicBezTo>
                    <a:pt x="1495" y="2115"/>
                    <a:pt x="1485" y="2092"/>
                    <a:pt x="1480" y="2092"/>
                  </a:cubicBezTo>
                  <a:cubicBezTo>
                    <a:pt x="1475" y="2092"/>
                    <a:pt x="1473" y="2104"/>
                    <a:pt x="1473" y="2134"/>
                  </a:cubicBezTo>
                  <a:lnTo>
                    <a:pt x="1460" y="2134"/>
                  </a:lnTo>
                  <a:cubicBezTo>
                    <a:pt x="1454" y="2137"/>
                    <a:pt x="1454" y="2134"/>
                    <a:pt x="1454" y="2175"/>
                  </a:cubicBezTo>
                  <a:cubicBezTo>
                    <a:pt x="1453" y="2186"/>
                    <a:pt x="1452" y="2190"/>
                    <a:pt x="1450" y="2190"/>
                  </a:cubicBezTo>
                  <a:cubicBezTo>
                    <a:pt x="1446" y="2190"/>
                    <a:pt x="1439" y="2164"/>
                    <a:pt x="1432" y="2137"/>
                  </a:cubicBezTo>
                  <a:cubicBezTo>
                    <a:pt x="1423" y="2110"/>
                    <a:pt x="1418" y="2084"/>
                    <a:pt x="1416" y="2084"/>
                  </a:cubicBezTo>
                  <a:lnTo>
                    <a:pt x="1416" y="2084"/>
                  </a:lnTo>
                  <a:cubicBezTo>
                    <a:pt x="1416" y="2084"/>
                    <a:pt x="1416" y="2088"/>
                    <a:pt x="1417" y="2099"/>
                  </a:cubicBezTo>
                  <a:cubicBezTo>
                    <a:pt x="1417" y="2140"/>
                    <a:pt x="1413" y="2178"/>
                    <a:pt x="1407" y="2215"/>
                  </a:cubicBezTo>
                  <a:cubicBezTo>
                    <a:pt x="1406" y="2226"/>
                    <a:pt x="1405" y="2231"/>
                    <a:pt x="1403" y="2231"/>
                  </a:cubicBezTo>
                  <a:cubicBezTo>
                    <a:pt x="1400" y="2231"/>
                    <a:pt x="1396" y="2204"/>
                    <a:pt x="1398" y="2178"/>
                  </a:cubicBezTo>
                  <a:cubicBezTo>
                    <a:pt x="1398" y="2149"/>
                    <a:pt x="1392" y="2124"/>
                    <a:pt x="1382" y="2099"/>
                  </a:cubicBezTo>
                  <a:cubicBezTo>
                    <a:pt x="1376" y="2099"/>
                    <a:pt x="1366" y="2099"/>
                    <a:pt x="1366" y="2140"/>
                  </a:cubicBezTo>
                  <a:cubicBezTo>
                    <a:pt x="1366" y="2159"/>
                    <a:pt x="1357" y="2168"/>
                    <a:pt x="1348" y="2168"/>
                  </a:cubicBezTo>
                  <a:cubicBezTo>
                    <a:pt x="1338" y="2168"/>
                    <a:pt x="1327" y="2158"/>
                    <a:pt x="1326" y="2137"/>
                  </a:cubicBezTo>
                  <a:lnTo>
                    <a:pt x="1313" y="2137"/>
                  </a:lnTo>
                  <a:cubicBezTo>
                    <a:pt x="1313" y="2137"/>
                    <a:pt x="1313" y="2137"/>
                    <a:pt x="1312" y="2137"/>
                  </a:cubicBezTo>
                  <a:cubicBezTo>
                    <a:pt x="1306" y="2137"/>
                    <a:pt x="1300" y="2171"/>
                    <a:pt x="1294" y="2171"/>
                  </a:cubicBezTo>
                  <a:cubicBezTo>
                    <a:pt x="1294" y="2171"/>
                    <a:pt x="1288" y="2171"/>
                    <a:pt x="1279" y="2209"/>
                  </a:cubicBezTo>
                  <a:cubicBezTo>
                    <a:pt x="1272" y="2209"/>
                    <a:pt x="1266" y="2209"/>
                    <a:pt x="1269" y="2168"/>
                  </a:cubicBezTo>
                  <a:lnTo>
                    <a:pt x="1269" y="2168"/>
                  </a:lnTo>
                  <a:cubicBezTo>
                    <a:pt x="1263" y="2206"/>
                    <a:pt x="1259" y="2226"/>
                    <a:pt x="1257" y="2226"/>
                  </a:cubicBezTo>
                  <a:cubicBezTo>
                    <a:pt x="1255" y="2226"/>
                    <a:pt x="1255" y="2207"/>
                    <a:pt x="1257" y="2168"/>
                  </a:cubicBezTo>
                  <a:cubicBezTo>
                    <a:pt x="1260" y="2131"/>
                    <a:pt x="1262" y="2112"/>
                    <a:pt x="1262" y="2112"/>
                  </a:cubicBezTo>
                  <a:lnTo>
                    <a:pt x="1262" y="2112"/>
                  </a:lnTo>
                  <a:cubicBezTo>
                    <a:pt x="1261" y="2112"/>
                    <a:pt x="1258" y="2131"/>
                    <a:pt x="1251" y="2168"/>
                  </a:cubicBezTo>
                  <a:cubicBezTo>
                    <a:pt x="1246" y="2185"/>
                    <a:pt x="1244" y="2194"/>
                    <a:pt x="1242" y="2194"/>
                  </a:cubicBezTo>
                  <a:cubicBezTo>
                    <a:pt x="1240" y="2194"/>
                    <a:pt x="1240" y="2184"/>
                    <a:pt x="1238" y="2165"/>
                  </a:cubicBezTo>
                  <a:cubicBezTo>
                    <a:pt x="1241" y="2146"/>
                    <a:pt x="1241" y="2136"/>
                    <a:pt x="1239" y="2136"/>
                  </a:cubicBezTo>
                  <a:lnTo>
                    <a:pt x="1239" y="2136"/>
                  </a:lnTo>
                  <a:cubicBezTo>
                    <a:pt x="1238" y="2136"/>
                    <a:pt x="1235" y="2145"/>
                    <a:pt x="1232" y="2165"/>
                  </a:cubicBezTo>
                  <a:cubicBezTo>
                    <a:pt x="1222" y="2209"/>
                    <a:pt x="1208" y="2239"/>
                    <a:pt x="1202" y="2239"/>
                  </a:cubicBezTo>
                  <a:cubicBezTo>
                    <a:pt x="1198" y="2239"/>
                    <a:pt x="1197" y="2226"/>
                    <a:pt x="1204" y="2197"/>
                  </a:cubicBezTo>
                  <a:lnTo>
                    <a:pt x="1204" y="2197"/>
                  </a:lnTo>
                  <a:cubicBezTo>
                    <a:pt x="1203" y="2197"/>
                    <a:pt x="1197" y="2197"/>
                    <a:pt x="1182" y="2231"/>
                  </a:cubicBezTo>
                  <a:cubicBezTo>
                    <a:pt x="1172" y="2269"/>
                    <a:pt x="1167" y="2287"/>
                    <a:pt x="1167" y="2287"/>
                  </a:cubicBezTo>
                  <a:cubicBezTo>
                    <a:pt x="1166" y="2287"/>
                    <a:pt x="1169" y="2269"/>
                    <a:pt x="1175" y="2231"/>
                  </a:cubicBezTo>
                  <a:cubicBezTo>
                    <a:pt x="1180" y="2191"/>
                    <a:pt x="1181" y="2171"/>
                    <a:pt x="1177" y="2171"/>
                  </a:cubicBezTo>
                  <a:lnTo>
                    <a:pt x="1177" y="2171"/>
                  </a:lnTo>
                  <a:cubicBezTo>
                    <a:pt x="1174" y="2171"/>
                    <a:pt x="1167" y="2189"/>
                    <a:pt x="1156" y="2225"/>
                  </a:cubicBezTo>
                  <a:cubicBezTo>
                    <a:pt x="1156" y="2225"/>
                    <a:pt x="1150" y="2241"/>
                    <a:pt x="1146" y="2241"/>
                  </a:cubicBezTo>
                  <a:cubicBezTo>
                    <a:pt x="1144" y="2241"/>
                    <a:pt x="1143" y="2236"/>
                    <a:pt x="1144" y="2222"/>
                  </a:cubicBezTo>
                  <a:cubicBezTo>
                    <a:pt x="1140" y="2197"/>
                    <a:pt x="1129" y="2169"/>
                    <a:pt x="1118" y="2169"/>
                  </a:cubicBezTo>
                  <a:cubicBezTo>
                    <a:pt x="1112" y="2169"/>
                    <a:pt x="1105" y="2180"/>
                    <a:pt x="1100" y="2209"/>
                  </a:cubicBezTo>
                  <a:lnTo>
                    <a:pt x="1088" y="2206"/>
                  </a:lnTo>
                  <a:cubicBezTo>
                    <a:pt x="1086" y="2184"/>
                    <a:pt x="1084" y="2173"/>
                    <a:pt x="1080" y="2173"/>
                  </a:cubicBezTo>
                  <a:cubicBezTo>
                    <a:pt x="1076" y="2173"/>
                    <a:pt x="1071" y="2181"/>
                    <a:pt x="1062" y="2197"/>
                  </a:cubicBezTo>
                  <a:lnTo>
                    <a:pt x="1044" y="2228"/>
                  </a:lnTo>
                  <a:cubicBezTo>
                    <a:pt x="1056" y="2193"/>
                    <a:pt x="1062" y="2153"/>
                    <a:pt x="1056" y="2153"/>
                  </a:cubicBezTo>
                  <a:cubicBezTo>
                    <a:pt x="1055" y="2152"/>
                    <a:pt x="1054" y="2151"/>
                    <a:pt x="1053" y="2151"/>
                  </a:cubicBezTo>
                  <a:cubicBezTo>
                    <a:pt x="1049" y="2151"/>
                    <a:pt x="1047" y="2157"/>
                    <a:pt x="1037" y="2184"/>
                  </a:cubicBezTo>
                  <a:cubicBezTo>
                    <a:pt x="1033" y="2214"/>
                    <a:pt x="1028" y="2220"/>
                    <a:pt x="1024" y="2220"/>
                  </a:cubicBezTo>
                  <a:cubicBezTo>
                    <a:pt x="1022" y="2220"/>
                    <a:pt x="1020" y="2219"/>
                    <a:pt x="1019" y="2218"/>
                  </a:cubicBezTo>
                  <a:cubicBezTo>
                    <a:pt x="1009" y="2215"/>
                    <a:pt x="1019" y="2178"/>
                    <a:pt x="1031" y="2143"/>
                  </a:cubicBezTo>
                  <a:lnTo>
                    <a:pt x="1025" y="2140"/>
                  </a:lnTo>
                  <a:cubicBezTo>
                    <a:pt x="1009" y="2180"/>
                    <a:pt x="1000" y="2197"/>
                    <a:pt x="998" y="2197"/>
                  </a:cubicBezTo>
                  <a:cubicBezTo>
                    <a:pt x="997" y="2197"/>
                    <a:pt x="999" y="2187"/>
                    <a:pt x="1006" y="2171"/>
                  </a:cubicBezTo>
                  <a:cubicBezTo>
                    <a:pt x="1015" y="2134"/>
                    <a:pt x="1009" y="2134"/>
                    <a:pt x="1003" y="2131"/>
                  </a:cubicBezTo>
                  <a:cubicBezTo>
                    <a:pt x="998" y="2142"/>
                    <a:pt x="995" y="2145"/>
                    <a:pt x="995" y="2145"/>
                  </a:cubicBezTo>
                  <a:cubicBezTo>
                    <a:pt x="993" y="2145"/>
                    <a:pt x="998" y="2131"/>
                    <a:pt x="1002" y="2131"/>
                  </a:cubicBezTo>
                  <a:cubicBezTo>
                    <a:pt x="1002" y="2131"/>
                    <a:pt x="1003" y="2131"/>
                    <a:pt x="1003" y="2131"/>
                  </a:cubicBezTo>
                  <a:lnTo>
                    <a:pt x="1019" y="2093"/>
                  </a:lnTo>
                  <a:cubicBezTo>
                    <a:pt x="1021" y="2082"/>
                    <a:pt x="1022" y="2077"/>
                    <a:pt x="1021" y="2077"/>
                  </a:cubicBezTo>
                  <a:lnTo>
                    <a:pt x="1021" y="2077"/>
                  </a:lnTo>
                  <a:cubicBezTo>
                    <a:pt x="1018" y="2077"/>
                    <a:pt x="1008" y="2101"/>
                    <a:pt x="997" y="2128"/>
                  </a:cubicBezTo>
                  <a:lnTo>
                    <a:pt x="987" y="2121"/>
                  </a:lnTo>
                  <a:cubicBezTo>
                    <a:pt x="986" y="2120"/>
                    <a:pt x="984" y="2120"/>
                    <a:pt x="982" y="2120"/>
                  </a:cubicBezTo>
                  <a:cubicBezTo>
                    <a:pt x="977" y="2120"/>
                    <a:pt x="972" y="2125"/>
                    <a:pt x="965" y="2153"/>
                  </a:cubicBezTo>
                  <a:cubicBezTo>
                    <a:pt x="950" y="2186"/>
                    <a:pt x="932" y="2219"/>
                    <a:pt x="925" y="2219"/>
                  </a:cubicBezTo>
                  <a:cubicBezTo>
                    <a:pt x="925" y="2219"/>
                    <a:pt x="925" y="2219"/>
                    <a:pt x="925" y="2218"/>
                  </a:cubicBezTo>
                  <a:cubicBezTo>
                    <a:pt x="920" y="2229"/>
                    <a:pt x="917" y="2233"/>
                    <a:pt x="916" y="2233"/>
                  </a:cubicBezTo>
                  <a:cubicBezTo>
                    <a:pt x="915" y="2233"/>
                    <a:pt x="920" y="2218"/>
                    <a:pt x="924" y="2218"/>
                  </a:cubicBezTo>
                  <a:cubicBezTo>
                    <a:pt x="924" y="2218"/>
                    <a:pt x="924" y="2218"/>
                    <a:pt x="925" y="2218"/>
                  </a:cubicBezTo>
                  <a:cubicBezTo>
                    <a:pt x="943" y="2184"/>
                    <a:pt x="959" y="2149"/>
                    <a:pt x="953" y="2146"/>
                  </a:cubicBezTo>
                  <a:cubicBezTo>
                    <a:pt x="947" y="2143"/>
                    <a:pt x="965" y="2109"/>
                    <a:pt x="965" y="2109"/>
                  </a:cubicBezTo>
                  <a:cubicBezTo>
                    <a:pt x="983" y="2077"/>
                    <a:pt x="984" y="2066"/>
                    <a:pt x="978" y="2066"/>
                  </a:cubicBezTo>
                  <a:cubicBezTo>
                    <a:pt x="971" y="2066"/>
                    <a:pt x="955" y="2080"/>
                    <a:pt x="943" y="2096"/>
                  </a:cubicBezTo>
                  <a:cubicBezTo>
                    <a:pt x="920" y="2125"/>
                    <a:pt x="906" y="2139"/>
                    <a:pt x="902" y="2139"/>
                  </a:cubicBezTo>
                  <a:cubicBezTo>
                    <a:pt x="897" y="2139"/>
                    <a:pt x="905" y="2121"/>
                    <a:pt x="925" y="2087"/>
                  </a:cubicBezTo>
                  <a:cubicBezTo>
                    <a:pt x="936" y="2067"/>
                    <a:pt x="939" y="2059"/>
                    <a:pt x="938" y="2059"/>
                  </a:cubicBezTo>
                  <a:lnTo>
                    <a:pt x="938" y="2059"/>
                  </a:lnTo>
                  <a:cubicBezTo>
                    <a:pt x="933" y="2059"/>
                    <a:pt x="897" y="2108"/>
                    <a:pt x="853" y="2175"/>
                  </a:cubicBezTo>
                  <a:lnTo>
                    <a:pt x="787" y="2269"/>
                  </a:lnTo>
                  <a:lnTo>
                    <a:pt x="846" y="2171"/>
                  </a:lnTo>
                  <a:cubicBezTo>
                    <a:pt x="890" y="2089"/>
                    <a:pt x="909" y="2057"/>
                    <a:pt x="902" y="2057"/>
                  </a:cubicBezTo>
                  <a:cubicBezTo>
                    <a:pt x="899" y="2057"/>
                    <a:pt x="885" y="2069"/>
                    <a:pt x="862" y="2090"/>
                  </a:cubicBezTo>
                  <a:cubicBezTo>
                    <a:pt x="847" y="2102"/>
                    <a:pt x="839" y="2108"/>
                    <a:pt x="837" y="2108"/>
                  </a:cubicBezTo>
                  <a:cubicBezTo>
                    <a:pt x="835" y="2108"/>
                    <a:pt x="841" y="2100"/>
                    <a:pt x="853" y="2084"/>
                  </a:cubicBezTo>
                  <a:cubicBezTo>
                    <a:pt x="874" y="2052"/>
                    <a:pt x="868" y="2049"/>
                    <a:pt x="853" y="2037"/>
                  </a:cubicBezTo>
                  <a:cubicBezTo>
                    <a:pt x="847" y="2031"/>
                    <a:pt x="843" y="2027"/>
                    <a:pt x="838" y="2027"/>
                  </a:cubicBezTo>
                  <a:cubicBezTo>
                    <a:pt x="831" y="2027"/>
                    <a:pt x="824" y="2033"/>
                    <a:pt x="812" y="2049"/>
                  </a:cubicBezTo>
                  <a:lnTo>
                    <a:pt x="802" y="2043"/>
                  </a:lnTo>
                  <a:cubicBezTo>
                    <a:pt x="820" y="2015"/>
                    <a:pt x="823" y="2003"/>
                    <a:pt x="819" y="2003"/>
                  </a:cubicBezTo>
                  <a:cubicBezTo>
                    <a:pt x="813" y="2003"/>
                    <a:pt x="791" y="2026"/>
                    <a:pt x="768" y="2062"/>
                  </a:cubicBezTo>
                  <a:lnTo>
                    <a:pt x="755" y="2055"/>
                  </a:lnTo>
                  <a:lnTo>
                    <a:pt x="780" y="2024"/>
                  </a:lnTo>
                  <a:cubicBezTo>
                    <a:pt x="806" y="1996"/>
                    <a:pt x="796" y="1987"/>
                    <a:pt x="762" y="1952"/>
                  </a:cubicBezTo>
                  <a:cubicBezTo>
                    <a:pt x="741" y="1931"/>
                    <a:pt x="731" y="1920"/>
                    <a:pt x="718" y="1920"/>
                  </a:cubicBezTo>
                  <a:cubicBezTo>
                    <a:pt x="706" y="1920"/>
                    <a:pt x="692" y="1931"/>
                    <a:pt x="664" y="1955"/>
                  </a:cubicBezTo>
                  <a:cubicBezTo>
                    <a:pt x="636" y="1977"/>
                    <a:pt x="619" y="1987"/>
                    <a:pt x="615" y="1987"/>
                  </a:cubicBezTo>
                  <a:cubicBezTo>
                    <a:pt x="610" y="1987"/>
                    <a:pt x="623" y="1973"/>
                    <a:pt x="655" y="1946"/>
                  </a:cubicBezTo>
                  <a:cubicBezTo>
                    <a:pt x="676" y="1927"/>
                    <a:pt x="695" y="1905"/>
                    <a:pt x="692" y="1905"/>
                  </a:cubicBezTo>
                  <a:lnTo>
                    <a:pt x="692" y="1905"/>
                  </a:lnTo>
                  <a:cubicBezTo>
                    <a:pt x="691" y="1905"/>
                    <a:pt x="687" y="1908"/>
                    <a:pt x="680" y="1914"/>
                  </a:cubicBezTo>
                  <a:cubicBezTo>
                    <a:pt x="680" y="1914"/>
                    <a:pt x="671" y="1905"/>
                    <a:pt x="696" y="1877"/>
                  </a:cubicBezTo>
                  <a:cubicBezTo>
                    <a:pt x="721" y="1845"/>
                    <a:pt x="725" y="1834"/>
                    <a:pt x="719" y="1834"/>
                  </a:cubicBezTo>
                  <a:cubicBezTo>
                    <a:pt x="712" y="1834"/>
                    <a:pt x="697" y="1844"/>
                    <a:pt x="683" y="1855"/>
                  </a:cubicBezTo>
                  <a:cubicBezTo>
                    <a:pt x="660" y="1877"/>
                    <a:pt x="651" y="1885"/>
                    <a:pt x="649" y="1885"/>
                  </a:cubicBezTo>
                  <a:cubicBezTo>
                    <a:pt x="648" y="1885"/>
                    <a:pt x="662" y="1868"/>
                    <a:pt x="677" y="1852"/>
                  </a:cubicBezTo>
                  <a:cubicBezTo>
                    <a:pt x="698" y="1831"/>
                    <a:pt x="719" y="1809"/>
                    <a:pt x="715" y="1809"/>
                  </a:cubicBezTo>
                  <a:lnTo>
                    <a:pt x="715" y="1809"/>
                  </a:lnTo>
                  <a:cubicBezTo>
                    <a:pt x="714" y="1809"/>
                    <a:pt x="710" y="1812"/>
                    <a:pt x="702" y="1817"/>
                  </a:cubicBezTo>
                  <a:cubicBezTo>
                    <a:pt x="691" y="1823"/>
                    <a:pt x="678" y="1826"/>
                    <a:pt x="668" y="1826"/>
                  </a:cubicBezTo>
                  <a:cubicBezTo>
                    <a:pt x="646" y="1826"/>
                    <a:pt x="636" y="1813"/>
                    <a:pt x="680" y="1783"/>
                  </a:cubicBezTo>
                  <a:lnTo>
                    <a:pt x="674" y="1773"/>
                  </a:lnTo>
                  <a:cubicBezTo>
                    <a:pt x="661" y="1781"/>
                    <a:pt x="652" y="1784"/>
                    <a:pt x="646" y="1784"/>
                  </a:cubicBezTo>
                  <a:cubicBezTo>
                    <a:pt x="637" y="1784"/>
                    <a:pt x="634" y="1779"/>
                    <a:pt x="630" y="1773"/>
                  </a:cubicBezTo>
                  <a:cubicBezTo>
                    <a:pt x="624" y="1761"/>
                    <a:pt x="621" y="1755"/>
                    <a:pt x="655" y="1736"/>
                  </a:cubicBezTo>
                  <a:cubicBezTo>
                    <a:pt x="678" y="1727"/>
                    <a:pt x="684" y="1722"/>
                    <a:pt x="675" y="1722"/>
                  </a:cubicBezTo>
                  <a:cubicBezTo>
                    <a:pt x="670" y="1722"/>
                    <a:pt x="661" y="1723"/>
                    <a:pt x="649" y="1726"/>
                  </a:cubicBezTo>
                  <a:cubicBezTo>
                    <a:pt x="649" y="1726"/>
                    <a:pt x="648" y="1726"/>
                    <a:pt x="646" y="1726"/>
                  </a:cubicBezTo>
                  <a:cubicBezTo>
                    <a:pt x="635" y="1726"/>
                    <a:pt x="588" y="1746"/>
                    <a:pt x="576" y="1746"/>
                  </a:cubicBezTo>
                  <a:cubicBezTo>
                    <a:pt x="575" y="1746"/>
                    <a:pt x="574" y="1746"/>
                    <a:pt x="574" y="1745"/>
                  </a:cubicBezTo>
                  <a:cubicBezTo>
                    <a:pt x="547" y="1760"/>
                    <a:pt x="521" y="1770"/>
                    <a:pt x="508" y="1770"/>
                  </a:cubicBezTo>
                  <a:cubicBezTo>
                    <a:pt x="505" y="1770"/>
                    <a:pt x="502" y="1769"/>
                    <a:pt x="502" y="1767"/>
                  </a:cubicBezTo>
                  <a:lnTo>
                    <a:pt x="536" y="1752"/>
                  </a:lnTo>
                  <a:lnTo>
                    <a:pt x="602" y="1717"/>
                  </a:lnTo>
                  <a:cubicBezTo>
                    <a:pt x="600" y="1714"/>
                    <a:pt x="599" y="1711"/>
                    <a:pt x="595" y="1711"/>
                  </a:cubicBezTo>
                  <a:cubicBezTo>
                    <a:pt x="590" y="1711"/>
                    <a:pt x="581" y="1714"/>
                    <a:pt x="564" y="1723"/>
                  </a:cubicBezTo>
                  <a:cubicBezTo>
                    <a:pt x="596" y="1701"/>
                    <a:pt x="592" y="1695"/>
                    <a:pt x="589" y="1683"/>
                  </a:cubicBezTo>
                  <a:cubicBezTo>
                    <a:pt x="585" y="1676"/>
                    <a:pt x="582" y="1667"/>
                    <a:pt x="565" y="1667"/>
                  </a:cubicBezTo>
                  <a:cubicBezTo>
                    <a:pt x="559" y="1667"/>
                    <a:pt x="552" y="1668"/>
                    <a:pt x="542" y="1670"/>
                  </a:cubicBezTo>
                  <a:cubicBezTo>
                    <a:pt x="597" y="1640"/>
                    <a:pt x="602" y="1614"/>
                    <a:pt x="565" y="1614"/>
                  </a:cubicBezTo>
                  <a:cubicBezTo>
                    <a:pt x="555" y="1614"/>
                    <a:pt x="542" y="1616"/>
                    <a:pt x="527" y="1620"/>
                  </a:cubicBezTo>
                  <a:cubicBezTo>
                    <a:pt x="513" y="1624"/>
                    <a:pt x="505" y="1626"/>
                    <a:pt x="501" y="1626"/>
                  </a:cubicBezTo>
                  <a:cubicBezTo>
                    <a:pt x="493" y="1626"/>
                    <a:pt x="501" y="1619"/>
                    <a:pt x="523" y="1607"/>
                  </a:cubicBezTo>
                  <a:cubicBezTo>
                    <a:pt x="545" y="1596"/>
                    <a:pt x="553" y="1592"/>
                    <a:pt x="547" y="1592"/>
                  </a:cubicBezTo>
                  <a:cubicBezTo>
                    <a:pt x="543" y="1592"/>
                    <a:pt x="535" y="1594"/>
                    <a:pt x="520" y="1595"/>
                  </a:cubicBezTo>
                  <a:cubicBezTo>
                    <a:pt x="515" y="1596"/>
                    <a:pt x="511" y="1596"/>
                    <a:pt x="508" y="1596"/>
                  </a:cubicBezTo>
                  <a:cubicBezTo>
                    <a:pt x="490" y="1596"/>
                    <a:pt x="522" y="1580"/>
                    <a:pt x="552" y="1567"/>
                  </a:cubicBezTo>
                  <a:cubicBezTo>
                    <a:pt x="613" y="1545"/>
                    <a:pt x="622" y="1538"/>
                    <a:pt x="601" y="1538"/>
                  </a:cubicBezTo>
                  <a:cubicBezTo>
                    <a:pt x="597" y="1538"/>
                    <a:pt x="592" y="1538"/>
                    <a:pt x="586" y="1538"/>
                  </a:cubicBezTo>
                  <a:cubicBezTo>
                    <a:pt x="545" y="1538"/>
                    <a:pt x="542" y="1526"/>
                    <a:pt x="542" y="1520"/>
                  </a:cubicBezTo>
                  <a:cubicBezTo>
                    <a:pt x="519" y="1518"/>
                    <a:pt x="509" y="1514"/>
                    <a:pt x="498" y="1514"/>
                  </a:cubicBezTo>
                  <a:cubicBezTo>
                    <a:pt x="489" y="1514"/>
                    <a:pt x="480" y="1516"/>
                    <a:pt x="464" y="1523"/>
                  </a:cubicBezTo>
                  <a:cubicBezTo>
                    <a:pt x="439" y="1526"/>
                    <a:pt x="414" y="1529"/>
                    <a:pt x="389" y="1529"/>
                  </a:cubicBezTo>
                  <a:cubicBezTo>
                    <a:pt x="362" y="1525"/>
                    <a:pt x="373" y="1520"/>
                    <a:pt x="382" y="1520"/>
                  </a:cubicBezTo>
                  <a:cubicBezTo>
                    <a:pt x="385" y="1520"/>
                    <a:pt x="389" y="1521"/>
                    <a:pt x="389" y="1523"/>
                  </a:cubicBezTo>
                  <a:cubicBezTo>
                    <a:pt x="399" y="1524"/>
                    <a:pt x="406" y="1525"/>
                    <a:pt x="412" y="1525"/>
                  </a:cubicBezTo>
                  <a:cubicBezTo>
                    <a:pt x="429" y="1525"/>
                    <a:pt x="436" y="1519"/>
                    <a:pt x="464" y="1510"/>
                  </a:cubicBezTo>
                  <a:cubicBezTo>
                    <a:pt x="498" y="1495"/>
                    <a:pt x="498" y="1482"/>
                    <a:pt x="498" y="1476"/>
                  </a:cubicBezTo>
                  <a:lnTo>
                    <a:pt x="495" y="1451"/>
                  </a:lnTo>
                  <a:cubicBezTo>
                    <a:pt x="524" y="1432"/>
                    <a:pt x="529" y="1425"/>
                    <a:pt x="507" y="1425"/>
                  </a:cubicBezTo>
                  <a:cubicBezTo>
                    <a:pt x="503" y="1425"/>
                    <a:pt x="498" y="1425"/>
                    <a:pt x="492" y="1426"/>
                  </a:cubicBezTo>
                  <a:lnTo>
                    <a:pt x="455" y="1429"/>
                  </a:lnTo>
                  <a:cubicBezTo>
                    <a:pt x="530" y="1416"/>
                    <a:pt x="530" y="1350"/>
                    <a:pt x="455" y="1344"/>
                  </a:cubicBezTo>
                  <a:lnTo>
                    <a:pt x="492" y="1344"/>
                  </a:lnTo>
                  <a:cubicBezTo>
                    <a:pt x="530" y="1344"/>
                    <a:pt x="530" y="1338"/>
                    <a:pt x="533" y="1325"/>
                  </a:cubicBezTo>
                  <a:cubicBezTo>
                    <a:pt x="533" y="1322"/>
                    <a:pt x="498" y="1294"/>
                    <a:pt x="498" y="1275"/>
                  </a:cubicBezTo>
                  <a:cubicBezTo>
                    <a:pt x="502" y="1250"/>
                    <a:pt x="505" y="1231"/>
                    <a:pt x="467" y="1228"/>
                  </a:cubicBezTo>
                  <a:cubicBezTo>
                    <a:pt x="469" y="1224"/>
                    <a:pt x="470" y="1223"/>
                    <a:pt x="478" y="1223"/>
                  </a:cubicBezTo>
                  <a:cubicBezTo>
                    <a:pt x="483" y="1223"/>
                    <a:pt x="492" y="1224"/>
                    <a:pt x="508" y="1225"/>
                  </a:cubicBezTo>
                  <a:cubicBezTo>
                    <a:pt x="522" y="1230"/>
                    <a:pt x="531" y="1232"/>
                    <a:pt x="537" y="1232"/>
                  </a:cubicBezTo>
                  <a:cubicBezTo>
                    <a:pt x="544" y="1232"/>
                    <a:pt x="545" y="1229"/>
                    <a:pt x="545" y="1225"/>
                  </a:cubicBezTo>
                  <a:cubicBezTo>
                    <a:pt x="545" y="1219"/>
                    <a:pt x="508" y="1212"/>
                    <a:pt x="470" y="1209"/>
                  </a:cubicBezTo>
                  <a:cubicBezTo>
                    <a:pt x="433" y="1203"/>
                    <a:pt x="436" y="1194"/>
                    <a:pt x="476" y="1187"/>
                  </a:cubicBezTo>
                  <a:cubicBezTo>
                    <a:pt x="514" y="1181"/>
                    <a:pt x="520" y="1159"/>
                    <a:pt x="489" y="1137"/>
                  </a:cubicBezTo>
                  <a:cubicBezTo>
                    <a:pt x="489" y="1133"/>
                    <a:pt x="490" y="1129"/>
                    <a:pt x="501" y="1129"/>
                  </a:cubicBezTo>
                  <a:cubicBezTo>
                    <a:pt x="507" y="1129"/>
                    <a:pt x="516" y="1131"/>
                    <a:pt x="530" y="1134"/>
                  </a:cubicBezTo>
                  <a:cubicBezTo>
                    <a:pt x="539" y="1135"/>
                    <a:pt x="548" y="1135"/>
                    <a:pt x="556" y="1135"/>
                  </a:cubicBezTo>
                  <a:cubicBezTo>
                    <a:pt x="581" y="1135"/>
                    <a:pt x="592" y="1130"/>
                    <a:pt x="539" y="1106"/>
                  </a:cubicBezTo>
                  <a:cubicBezTo>
                    <a:pt x="539" y="1103"/>
                    <a:pt x="539" y="1102"/>
                    <a:pt x="542" y="1102"/>
                  </a:cubicBezTo>
                  <a:cubicBezTo>
                    <a:pt x="546" y="1102"/>
                    <a:pt x="555" y="1105"/>
                    <a:pt x="577" y="1112"/>
                  </a:cubicBezTo>
                  <a:cubicBezTo>
                    <a:pt x="596" y="1114"/>
                    <a:pt x="614" y="1118"/>
                    <a:pt x="619" y="1118"/>
                  </a:cubicBezTo>
                  <a:cubicBezTo>
                    <a:pt x="625" y="1118"/>
                    <a:pt x="616" y="1114"/>
                    <a:pt x="580" y="1100"/>
                  </a:cubicBezTo>
                  <a:cubicBezTo>
                    <a:pt x="551" y="1079"/>
                    <a:pt x="554" y="1062"/>
                    <a:pt x="587" y="1062"/>
                  </a:cubicBezTo>
                  <a:cubicBezTo>
                    <a:pt x="590" y="1062"/>
                    <a:pt x="593" y="1062"/>
                    <a:pt x="596" y="1062"/>
                  </a:cubicBezTo>
                  <a:cubicBezTo>
                    <a:pt x="599" y="1056"/>
                    <a:pt x="602" y="1050"/>
                    <a:pt x="564" y="1037"/>
                  </a:cubicBezTo>
                  <a:lnTo>
                    <a:pt x="530" y="1021"/>
                  </a:lnTo>
                  <a:lnTo>
                    <a:pt x="530" y="1021"/>
                  </a:lnTo>
                  <a:cubicBezTo>
                    <a:pt x="565" y="1032"/>
                    <a:pt x="583" y="1038"/>
                    <a:pt x="586" y="1038"/>
                  </a:cubicBezTo>
                  <a:cubicBezTo>
                    <a:pt x="588" y="1038"/>
                    <a:pt x="571" y="1030"/>
                    <a:pt x="536" y="1012"/>
                  </a:cubicBezTo>
                  <a:cubicBezTo>
                    <a:pt x="514" y="1003"/>
                    <a:pt x="506" y="997"/>
                    <a:pt x="511" y="997"/>
                  </a:cubicBezTo>
                  <a:cubicBezTo>
                    <a:pt x="514" y="997"/>
                    <a:pt x="524" y="999"/>
                    <a:pt x="539" y="1006"/>
                  </a:cubicBezTo>
                  <a:cubicBezTo>
                    <a:pt x="555" y="1010"/>
                    <a:pt x="565" y="1011"/>
                    <a:pt x="571" y="1011"/>
                  </a:cubicBezTo>
                  <a:cubicBezTo>
                    <a:pt x="579" y="1011"/>
                    <a:pt x="580" y="1009"/>
                    <a:pt x="580" y="1009"/>
                  </a:cubicBezTo>
                  <a:cubicBezTo>
                    <a:pt x="580" y="1003"/>
                    <a:pt x="561" y="959"/>
                    <a:pt x="577" y="930"/>
                  </a:cubicBezTo>
                  <a:cubicBezTo>
                    <a:pt x="605" y="887"/>
                    <a:pt x="617" y="871"/>
                    <a:pt x="583" y="852"/>
                  </a:cubicBezTo>
                  <a:cubicBezTo>
                    <a:pt x="567" y="836"/>
                    <a:pt x="561" y="829"/>
                    <a:pt x="565" y="829"/>
                  </a:cubicBezTo>
                  <a:cubicBezTo>
                    <a:pt x="569" y="829"/>
                    <a:pt x="578" y="833"/>
                    <a:pt x="592" y="840"/>
                  </a:cubicBezTo>
                  <a:cubicBezTo>
                    <a:pt x="611" y="848"/>
                    <a:pt x="620" y="851"/>
                    <a:pt x="626" y="851"/>
                  </a:cubicBezTo>
                  <a:cubicBezTo>
                    <a:pt x="631" y="851"/>
                    <a:pt x="633" y="849"/>
                    <a:pt x="636" y="846"/>
                  </a:cubicBezTo>
                  <a:cubicBezTo>
                    <a:pt x="638" y="844"/>
                    <a:pt x="639" y="843"/>
                    <a:pt x="643" y="843"/>
                  </a:cubicBezTo>
                  <a:cubicBezTo>
                    <a:pt x="647" y="843"/>
                    <a:pt x="656" y="846"/>
                    <a:pt x="674" y="858"/>
                  </a:cubicBezTo>
                  <a:cubicBezTo>
                    <a:pt x="649" y="830"/>
                    <a:pt x="649" y="830"/>
                    <a:pt x="652" y="827"/>
                  </a:cubicBezTo>
                  <a:lnTo>
                    <a:pt x="652" y="827"/>
                  </a:lnTo>
                  <a:cubicBezTo>
                    <a:pt x="666" y="837"/>
                    <a:pt x="674" y="841"/>
                    <a:pt x="677" y="841"/>
                  </a:cubicBezTo>
                  <a:cubicBezTo>
                    <a:pt x="680" y="841"/>
                    <a:pt x="674" y="833"/>
                    <a:pt x="658" y="818"/>
                  </a:cubicBezTo>
                  <a:cubicBezTo>
                    <a:pt x="631" y="790"/>
                    <a:pt x="617" y="777"/>
                    <a:pt x="619" y="777"/>
                  </a:cubicBezTo>
                  <a:lnTo>
                    <a:pt x="619" y="777"/>
                  </a:lnTo>
                  <a:cubicBezTo>
                    <a:pt x="621" y="777"/>
                    <a:pt x="636" y="789"/>
                    <a:pt x="664" y="811"/>
                  </a:cubicBezTo>
                  <a:cubicBezTo>
                    <a:pt x="682" y="827"/>
                    <a:pt x="706" y="837"/>
                    <a:pt x="712" y="837"/>
                  </a:cubicBezTo>
                  <a:cubicBezTo>
                    <a:pt x="715" y="837"/>
                    <a:pt x="713" y="834"/>
                    <a:pt x="702" y="827"/>
                  </a:cubicBezTo>
                  <a:cubicBezTo>
                    <a:pt x="671" y="802"/>
                    <a:pt x="680" y="793"/>
                    <a:pt x="655" y="764"/>
                  </a:cubicBezTo>
                  <a:cubicBezTo>
                    <a:pt x="658" y="762"/>
                    <a:pt x="659" y="760"/>
                    <a:pt x="663" y="760"/>
                  </a:cubicBezTo>
                  <a:cubicBezTo>
                    <a:pt x="668" y="760"/>
                    <a:pt x="675" y="765"/>
                    <a:pt x="693" y="780"/>
                  </a:cubicBezTo>
                  <a:cubicBezTo>
                    <a:pt x="698" y="783"/>
                    <a:pt x="703" y="784"/>
                    <a:pt x="706" y="784"/>
                  </a:cubicBezTo>
                  <a:cubicBezTo>
                    <a:pt x="725" y="784"/>
                    <a:pt x="717" y="747"/>
                    <a:pt x="696" y="720"/>
                  </a:cubicBezTo>
                  <a:cubicBezTo>
                    <a:pt x="682" y="707"/>
                    <a:pt x="677" y="699"/>
                    <a:pt x="679" y="699"/>
                  </a:cubicBezTo>
                  <a:lnTo>
                    <a:pt x="679" y="699"/>
                  </a:lnTo>
                  <a:cubicBezTo>
                    <a:pt x="682" y="699"/>
                    <a:pt x="689" y="704"/>
                    <a:pt x="702" y="717"/>
                  </a:cubicBezTo>
                  <a:cubicBezTo>
                    <a:pt x="719" y="733"/>
                    <a:pt x="727" y="737"/>
                    <a:pt x="732" y="737"/>
                  </a:cubicBezTo>
                  <a:cubicBezTo>
                    <a:pt x="735" y="737"/>
                    <a:pt x="737" y="735"/>
                    <a:pt x="740" y="733"/>
                  </a:cubicBezTo>
                  <a:cubicBezTo>
                    <a:pt x="733" y="723"/>
                    <a:pt x="731" y="719"/>
                    <a:pt x="732" y="719"/>
                  </a:cubicBezTo>
                  <a:lnTo>
                    <a:pt x="732" y="719"/>
                  </a:lnTo>
                  <a:cubicBezTo>
                    <a:pt x="734" y="719"/>
                    <a:pt x="752" y="739"/>
                    <a:pt x="771" y="758"/>
                  </a:cubicBezTo>
                  <a:cubicBezTo>
                    <a:pt x="784" y="777"/>
                    <a:pt x="790" y="782"/>
                    <a:pt x="795" y="782"/>
                  </a:cubicBezTo>
                  <a:cubicBezTo>
                    <a:pt x="799" y="782"/>
                    <a:pt x="802" y="779"/>
                    <a:pt x="806" y="777"/>
                  </a:cubicBezTo>
                  <a:cubicBezTo>
                    <a:pt x="784" y="746"/>
                    <a:pt x="802" y="730"/>
                    <a:pt x="815" y="717"/>
                  </a:cubicBezTo>
                  <a:cubicBezTo>
                    <a:pt x="840" y="702"/>
                    <a:pt x="821" y="667"/>
                    <a:pt x="787" y="598"/>
                  </a:cubicBezTo>
                  <a:lnTo>
                    <a:pt x="749" y="532"/>
                  </a:lnTo>
                  <a:lnTo>
                    <a:pt x="793" y="595"/>
                  </a:lnTo>
                  <a:lnTo>
                    <a:pt x="865" y="683"/>
                  </a:lnTo>
                  <a:cubicBezTo>
                    <a:pt x="871" y="680"/>
                    <a:pt x="849" y="648"/>
                    <a:pt x="827" y="620"/>
                  </a:cubicBezTo>
                  <a:cubicBezTo>
                    <a:pt x="815" y="602"/>
                    <a:pt x="811" y="592"/>
                    <a:pt x="817" y="592"/>
                  </a:cubicBezTo>
                  <a:cubicBezTo>
                    <a:pt x="821" y="592"/>
                    <a:pt x="830" y="597"/>
                    <a:pt x="843" y="608"/>
                  </a:cubicBezTo>
                  <a:cubicBezTo>
                    <a:pt x="857" y="619"/>
                    <a:pt x="866" y="624"/>
                    <a:pt x="870" y="624"/>
                  </a:cubicBezTo>
                  <a:cubicBezTo>
                    <a:pt x="876" y="624"/>
                    <a:pt x="874" y="615"/>
                    <a:pt x="865" y="595"/>
                  </a:cubicBezTo>
                  <a:cubicBezTo>
                    <a:pt x="867" y="594"/>
                    <a:pt x="869" y="593"/>
                    <a:pt x="872" y="593"/>
                  </a:cubicBezTo>
                  <a:cubicBezTo>
                    <a:pt x="877" y="593"/>
                    <a:pt x="886" y="598"/>
                    <a:pt x="903" y="617"/>
                  </a:cubicBezTo>
                  <a:cubicBezTo>
                    <a:pt x="909" y="614"/>
                    <a:pt x="909" y="614"/>
                    <a:pt x="890" y="583"/>
                  </a:cubicBezTo>
                  <a:cubicBezTo>
                    <a:pt x="878" y="564"/>
                    <a:pt x="875" y="555"/>
                    <a:pt x="878" y="555"/>
                  </a:cubicBezTo>
                  <a:lnTo>
                    <a:pt x="878" y="555"/>
                  </a:lnTo>
                  <a:cubicBezTo>
                    <a:pt x="880" y="555"/>
                    <a:pt x="888" y="562"/>
                    <a:pt x="900" y="576"/>
                  </a:cubicBezTo>
                  <a:cubicBezTo>
                    <a:pt x="923" y="610"/>
                    <a:pt x="938" y="623"/>
                    <a:pt x="945" y="623"/>
                  </a:cubicBezTo>
                  <a:cubicBezTo>
                    <a:pt x="950" y="623"/>
                    <a:pt x="949" y="613"/>
                    <a:pt x="940" y="598"/>
                  </a:cubicBezTo>
                  <a:cubicBezTo>
                    <a:pt x="925" y="564"/>
                    <a:pt x="931" y="561"/>
                    <a:pt x="937" y="558"/>
                  </a:cubicBezTo>
                  <a:cubicBezTo>
                    <a:pt x="940" y="554"/>
                    <a:pt x="947" y="554"/>
                    <a:pt x="937" y="517"/>
                  </a:cubicBezTo>
                  <a:lnTo>
                    <a:pt x="950" y="511"/>
                  </a:lnTo>
                  <a:cubicBezTo>
                    <a:pt x="950" y="510"/>
                    <a:pt x="950" y="510"/>
                    <a:pt x="950" y="510"/>
                  </a:cubicBezTo>
                  <a:cubicBezTo>
                    <a:pt x="957" y="510"/>
                    <a:pt x="965" y="545"/>
                    <a:pt x="959" y="548"/>
                  </a:cubicBezTo>
                  <a:lnTo>
                    <a:pt x="981" y="579"/>
                  </a:lnTo>
                  <a:cubicBezTo>
                    <a:pt x="994" y="576"/>
                    <a:pt x="1000" y="573"/>
                    <a:pt x="990" y="536"/>
                  </a:cubicBezTo>
                  <a:cubicBezTo>
                    <a:pt x="978" y="499"/>
                    <a:pt x="971" y="481"/>
                    <a:pt x="972" y="481"/>
                  </a:cubicBezTo>
                  <a:lnTo>
                    <a:pt x="972" y="481"/>
                  </a:lnTo>
                  <a:cubicBezTo>
                    <a:pt x="973" y="481"/>
                    <a:pt x="981" y="498"/>
                    <a:pt x="997" y="532"/>
                  </a:cubicBezTo>
                  <a:cubicBezTo>
                    <a:pt x="1008" y="556"/>
                    <a:pt x="1020" y="580"/>
                    <a:pt x="1023" y="580"/>
                  </a:cubicBezTo>
                  <a:cubicBezTo>
                    <a:pt x="1025" y="580"/>
                    <a:pt x="1025" y="575"/>
                    <a:pt x="1022" y="564"/>
                  </a:cubicBezTo>
                  <a:cubicBezTo>
                    <a:pt x="1012" y="532"/>
                    <a:pt x="1011" y="520"/>
                    <a:pt x="1014" y="520"/>
                  </a:cubicBezTo>
                  <a:lnTo>
                    <a:pt x="1014" y="520"/>
                  </a:lnTo>
                  <a:cubicBezTo>
                    <a:pt x="1017" y="520"/>
                    <a:pt x="1027" y="540"/>
                    <a:pt x="1034" y="561"/>
                  </a:cubicBezTo>
                  <a:cubicBezTo>
                    <a:pt x="1045" y="596"/>
                    <a:pt x="1050" y="614"/>
                    <a:pt x="1053" y="614"/>
                  </a:cubicBezTo>
                  <a:cubicBezTo>
                    <a:pt x="1055" y="614"/>
                    <a:pt x="1055" y="594"/>
                    <a:pt x="1053" y="554"/>
                  </a:cubicBezTo>
                  <a:cubicBezTo>
                    <a:pt x="1062" y="551"/>
                    <a:pt x="1075" y="504"/>
                    <a:pt x="1094" y="501"/>
                  </a:cubicBezTo>
                  <a:cubicBezTo>
                    <a:pt x="1102" y="499"/>
                    <a:pt x="1109" y="498"/>
                    <a:pt x="1115" y="498"/>
                  </a:cubicBezTo>
                  <a:cubicBezTo>
                    <a:pt x="1130" y="498"/>
                    <a:pt x="1138" y="505"/>
                    <a:pt x="1147" y="529"/>
                  </a:cubicBezTo>
                  <a:cubicBezTo>
                    <a:pt x="1140" y="489"/>
                    <a:pt x="1141" y="450"/>
                    <a:pt x="1147" y="412"/>
                  </a:cubicBezTo>
                  <a:lnTo>
                    <a:pt x="1147" y="412"/>
                  </a:lnTo>
                  <a:lnTo>
                    <a:pt x="1144" y="413"/>
                  </a:lnTo>
                  <a:lnTo>
                    <a:pt x="1128" y="379"/>
                  </a:lnTo>
                  <a:lnTo>
                    <a:pt x="1135" y="376"/>
                  </a:lnTo>
                  <a:cubicBezTo>
                    <a:pt x="1143" y="376"/>
                    <a:pt x="1144" y="376"/>
                    <a:pt x="1149" y="403"/>
                  </a:cubicBezTo>
                  <a:lnTo>
                    <a:pt x="1149" y="403"/>
                  </a:lnTo>
                  <a:cubicBezTo>
                    <a:pt x="1176" y="272"/>
                    <a:pt x="1278" y="163"/>
                    <a:pt x="1417" y="134"/>
                  </a:cubicBezTo>
                  <a:cubicBezTo>
                    <a:pt x="1440" y="130"/>
                    <a:pt x="1464" y="127"/>
                    <a:pt x="1487" y="127"/>
                  </a:cubicBezTo>
                  <a:cubicBezTo>
                    <a:pt x="1528" y="127"/>
                    <a:pt x="1569" y="135"/>
                    <a:pt x="1607" y="149"/>
                  </a:cubicBezTo>
                  <a:lnTo>
                    <a:pt x="1607" y="149"/>
                  </a:lnTo>
                  <a:lnTo>
                    <a:pt x="1611" y="134"/>
                  </a:lnTo>
                  <a:cubicBezTo>
                    <a:pt x="1617" y="97"/>
                    <a:pt x="1589" y="87"/>
                    <a:pt x="1554" y="81"/>
                  </a:cubicBezTo>
                  <a:cubicBezTo>
                    <a:pt x="1507" y="72"/>
                    <a:pt x="1489" y="72"/>
                    <a:pt x="1482" y="31"/>
                  </a:cubicBezTo>
                  <a:lnTo>
                    <a:pt x="1470" y="69"/>
                  </a:lnTo>
                  <a:cubicBezTo>
                    <a:pt x="1464" y="86"/>
                    <a:pt x="1458" y="94"/>
                    <a:pt x="1455" y="94"/>
                  </a:cubicBezTo>
                  <a:cubicBezTo>
                    <a:pt x="1451" y="94"/>
                    <a:pt x="1449" y="85"/>
                    <a:pt x="1451" y="66"/>
                  </a:cubicBezTo>
                  <a:cubicBezTo>
                    <a:pt x="1448" y="45"/>
                    <a:pt x="1435" y="35"/>
                    <a:pt x="1420" y="35"/>
                  </a:cubicBezTo>
                  <a:cubicBezTo>
                    <a:pt x="1408" y="35"/>
                    <a:pt x="1394" y="43"/>
                    <a:pt x="1385" y="59"/>
                  </a:cubicBezTo>
                  <a:lnTo>
                    <a:pt x="1366" y="59"/>
                  </a:lnTo>
                  <a:cubicBezTo>
                    <a:pt x="1362" y="20"/>
                    <a:pt x="1351" y="0"/>
                    <a:pt x="1341" y="0"/>
                  </a:cubicBezTo>
                  <a:close/>
                  <a:moveTo>
                    <a:pt x="1078" y="2754"/>
                  </a:moveTo>
                  <a:lnTo>
                    <a:pt x="1078" y="2754"/>
                  </a:lnTo>
                  <a:cubicBezTo>
                    <a:pt x="1072" y="2792"/>
                    <a:pt x="1072" y="2792"/>
                    <a:pt x="1081" y="2795"/>
                  </a:cubicBezTo>
                  <a:cubicBezTo>
                    <a:pt x="1086" y="2796"/>
                    <a:pt x="1090" y="2796"/>
                    <a:pt x="1093" y="2796"/>
                  </a:cubicBezTo>
                  <a:cubicBezTo>
                    <a:pt x="1103" y="2796"/>
                    <a:pt x="1103" y="2789"/>
                    <a:pt x="1100" y="2757"/>
                  </a:cubicBezTo>
                  <a:lnTo>
                    <a:pt x="1078" y="2754"/>
                  </a:lnTo>
                  <a:close/>
                </a:path>
              </a:pathLst>
            </a:custGeom>
            <a:solidFill>
              <a:srgbClr val="000A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23"/>
            <p:cNvSpPr/>
            <p:nvPr/>
          </p:nvSpPr>
          <p:spPr>
            <a:xfrm>
              <a:off x="2129459" y="974700"/>
              <a:ext cx="66300" cy="69925"/>
            </a:xfrm>
            <a:custGeom>
              <a:rect b="b" l="l" r="r" t="t"/>
              <a:pathLst>
                <a:path extrusionOk="0" h="2797" w="2652">
                  <a:moveTo>
                    <a:pt x="1607" y="149"/>
                  </a:moveTo>
                  <a:lnTo>
                    <a:pt x="1601" y="169"/>
                  </a:lnTo>
                  <a:cubicBezTo>
                    <a:pt x="1602" y="169"/>
                    <a:pt x="1602" y="169"/>
                    <a:pt x="1603" y="169"/>
                  </a:cubicBezTo>
                  <a:cubicBezTo>
                    <a:pt x="1606" y="169"/>
                    <a:pt x="1610" y="162"/>
                    <a:pt x="1613" y="151"/>
                  </a:cubicBezTo>
                  <a:lnTo>
                    <a:pt x="1613" y="151"/>
                  </a:lnTo>
                  <a:cubicBezTo>
                    <a:pt x="1611" y="151"/>
                    <a:pt x="1609" y="150"/>
                    <a:pt x="1607" y="149"/>
                  </a:cubicBezTo>
                  <a:close/>
                  <a:moveTo>
                    <a:pt x="953" y="144"/>
                  </a:moveTo>
                  <a:cubicBezTo>
                    <a:pt x="965" y="181"/>
                    <a:pt x="978" y="219"/>
                    <a:pt x="968" y="219"/>
                  </a:cubicBezTo>
                  <a:lnTo>
                    <a:pt x="947" y="188"/>
                  </a:lnTo>
                  <a:lnTo>
                    <a:pt x="943" y="147"/>
                  </a:lnTo>
                  <a:lnTo>
                    <a:pt x="953" y="144"/>
                  </a:lnTo>
                  <a:close/>
                  <a:moveTo>
                    <a:pt x="858" y="218"/>
                  </a:moveTo>
                  <a:cubicBezTo>
                    <a:pt x="863" y="218"/>
                    <a:pt x="866" y="224"/>
                    <a:pt x="878" y="250"/>
                  </a:cubicBezTo>
                  <a:cubicBezTo>
                    <a:pt x="878" y="250"/>
                    <a:pt x="893" y="285"/>
                    <a:pt x="884" y="288"/>
                  </a:cubicBezTo>
                  <a:lnTo>
                    <a:pt x="862" y="257"/>
                  </a:lnTo>
                  <a:cubicBezTo>
                    <a:pt x="846" y="222"/>
                    <a:pt x="853" y="219"/>
                    <a:pt x="853" y="219"/>
                  </a:cubicBezTo>
                  <a:cubicBezTo>
                    <a:pt x="855" y="218"/>
                    <a:pt x="856" y="218"/>
                    <a:pt x="858" y="218"/>
                  </a:cubicBezTo>
                  <a:close/>
                  <a:moveTo>
                    <a:pt x="1269" y="285"/>
                  </a:moveTo>
                  <a:cubicBezTo>
                    <a:pt x="1269" y="313"/>
                    <a:pt x="1276" y="338"/>
                    <a:pt x="1282" y="363"/>
                  </a:cubicBezTo>
                  <a:cubicBezTo>
                    <a:pt x="1288" y="363"/>
                    <a:pt x="1285" y="326"/>
                    <a:pt x="1285" y="326"/>
                  </a:cubicBezTo>
                  <a:cubicBezTo>
                    <a:pt x="1285" y="326"/>
                    <a:pt x="1285" y="285"/>
                    <a:pt x="1276" y="285"/>
                  </a:cubicBezTo>
                  <a:close/>
                  <a:moveTo>
                    <a:pt x="1896" y="288"/>
                  </a:moveTo>
                  <a:lnTo>
                    <a:pt x="1896" y="288"/>
                  </a:lnTo>
                  <a:cubicBezTo>
                    <a:pt x="1905" y="294"/>
                    <a:pt x="1905" y="294"/>
                    <a:pt x="1887" y="326"/>
                  </a:cubicBezTo>
                  <a:cubicBezTo>
                    <a:pt x="1869" y="358"/>
                    <a:pt x="1845" y="385"/>
                    <a:pt x="1838" y="385"/>
                  </a:cubicBezTo>
                  <a:cubicBezTo>
                    <a:pt x="1837" y="385"/>
                    <a:pt x="1837" y="385"/>
                    <a:pt x="1837" y="385"/>
                  </a:cubicBezTo>
                  <a:cubicBezTo>
                    <a:pt x="1846" y="348"/>
                    <a:pt x="1868" y="313"/>
                    <a:pt x="1896" y="288"/>
                  </a:cubicBezTo>
                  <a:close/>
                  <a:moveTo>
                    <a:pt x="1200" y="366"/>
                  </a:moveTo>
                  <a:lnTo>
                    <a:pt x="1213" y="404"/>
                  </a:lnTo>
                  <a:lnTo>
                    <a:pt x="1219" y="404"/>
                  </a:lnTo>
                  <a:cubicBezTo>
                    <a:pt x="1216" y="366"/>
                    <a:pt x="1216" y="366"/>
                    <a:pt x="1207" y="366"/>
                  </a:cubicBezTo>
                  <a:close/>
                  <a:moveTo>
                    <a:pt x="1149" y="403"/>
                  </a:moveTo>
                  <a:lnTo>
                    <a:pt x="1149" y="403"/>
                  </a:lnTo>
                  <a:cubicBezTo>
                    <a:pt x="1148" y="406"/>
                    <a:pt x="1148" y="409"/>
                    <a:pt x="1147" y="412"/>
                  </a:cubicBezTo>
                  <a:lnTo>
                    <a:pt x="1147" y="412"/>
                  </a:lnTo>
                  <a:lnTo>
                    <a:pt x="1150" y="410"/>
                  </a:lnTo>
                  <a:cubicBezTo>
                    <a:pt x="1150" y="408"/>
                    <a:pt x="1149" y="405"/>
                    <a:pt x="1149" y="403"/>
                  </a:cubicBezTo>
                  <a:close/>
                  <a:moveTo>
                    <a:pt x="1594" y="309"/>
                  </a:moveTo>
                  <a:cubicBezTo>
                    <a:pt x="1590" y="309"/>
                    <a:pt x="1578" y="333"/>
                    <a:pt x="1567" y="357"/>
                  </a:cubicBezTo>
                  <a:lnTo>
                    <a:pt x="1561" y="395"/>
                  </a:lnTo>
                  <a:cubicBezTo>
                    <a:pt x="1557" y="408"/>
                    <a:pt x="1557" y="412"/>
                    <a:pt x="1558" y="412"/>
                  </a:cubicBezTo>
                  <a:cubicBezTo>
                    <a:pt x="1560" y="412"/>
                    <a:pt x="1567" y="398"/>
                    <a:pt x="1567" y="398"/>
                  </a:cubicBezTo>
                  <a:cubicBezTo>
                    <a:pt x="1576" y="373"/>
                    <a:pt x="1586" y="351"/>
                    <a:pt x="1592" y="326"/>
                  </a:cubicBezTo>
                  <a:cubicBezTo>
                    <a:pt x="1595" y="314"/>
                    <a:pt x="1595" y="309"/>
                    <a:pt x="1594" y="309"/>
                  </a:cubicBezTo>
                  <a:close/>
                  <a:moveTo>
                    <a:pt x="1082" y="358"/>
                  </a:moveTo>
                  <a:cubicBezTo>
                    <a:pt x="1085" y="358"/>
                    <a:pt x="1089" y="367"/>
                    <a:pt x="1094" y="385"/>
                  </a:cubicBezTo>
                  <a:cubicBezTo>
                    <a:pt x="1103" y="423"/>
                    <a:pt x="1103" y="423"/>
                    <a:pt x="1094" y="423"/>
                  </a:cubicBezTo>
                  <a:cubicBezTo>
                    <a:pt x="1091" y="423"/>
                    <a:pt x="1089" y="424"/>
                    <a:pt x="1087" y="424"/>
                  </a:cubicBezTo>
                  <a:cubicBezTo>
                    <a:pt x="1081" y="424"/>
                    <a:pt x="1081" y="417"/>
                    <a:pt x="1078" y="388"/>
                  </a:cubicBezTo>
                  <a:cubicBezTo>
                    <a:pt x="1077" y="369"/>
                    <a:pt x="1078" y="358"/>
                    <a:pt x="1082" y="358"/>
                  </a:cubicBezTo>
                  <a:close/>
                  <a:moveTo>
                    <a:pt x="1199" y="428"/>
                  </a:moveTo>
                  <a:cubicBezTo>
                    <a:pt x="1200" y="428"/>
                    <a:pt x="1201" y="445"/>
                    <a:pt x="1197" y="445"/>
                  </a:cubicBezTo>
                  <a:cubicBezTo>
                    <a:pt x="1197" y="432"/>
                    <a:pt x="1198" y="428"/>
                    <a:pt x="1199" y="428"/>
                  </a:cubicBezTo>
                  <a:close/>
                  <a:moveTo>
                    <a:pt x="1181" y="384"/>
                  </a:moveTo>
                  <a:cubicBezTo>
                    <a:pt x="1176" y="384"/>
                    <a:pt x="1177" y="403"/>
                    <a:pt x="1185" y="448"/>
                  </a:cubicBezTo>
                  <a:lnTo>
                    <a:pt x="1197" y="445"/>
                  </a:lnTo>
                  <a:lnTo>
                    <a:pt x="1197" y="445"/>
                  </a:lnTo>
                  <a:cubicBezTo>
                    <a:pt x="1197" y="472"/>
                    <a:pt x="1194" y="502"/>
                    <a:pt x="1182" y="502"/>
                  </a:cubicBezTo>
                  <a:cubicBezTo>
                    <a:pt x="1178" y="502"/>
                    <a:pt x="1173" y="498"/>
                    <a:pt x="1166" y="489"/>
                  </a:cubicBezTo>
                  <a:cubicBezTo>
                    <a:pt x="1147" y="492"/>
                    <a:pt x="1141" y="492"/>
                    <a:pt x="1156" y="567"/>
                  </a:cubicBezTo>
                  <a:cubicBezTo>
                    <a:pt x="1201" y="716"/>
                    <a:pt x="1338" y="813"/>
                    <a:pt x="1486" y="813"/>
                  </a:cubicBezTo>
                  <a:cubicBezTo>
                    <a:pt x="1515" y="813"/>
                    <a:pt x="1544" y="810"/>
                    <a:pt x="1573" y="802"/>
                  </a:cubicBezTo>
                  <a:cubicBezTo>
                    <a:pt x="1679" y="773"/>
                    <a:pt x="1759" y="699"/>
                    <a:pt x="1800" y="607"/>
                  </a:cubicBezTo>
                  <a:lnTo>
                    <a:pt x="1800" y="607"/>
                  </a:lnTo>
                  <a:cubicBezTo>
                    <a:pt x="1799" y="608"/>
                    <a:pt x="1798" y="609"/>
                    <a:pt x="1797" y="609"/>
                  </a:cubicBezTo>
                  <a:cubicBezTo>
                    <a:pt x="1793" y="609"/>
                    <a:pt x="1799" y="591"/>
                    <a:pt x="1818" y="554"/>
                  </a:cubicBezTo>
                  <a:lnTo>
                    <a:pt x="1818" y="554"/>
                  </a:lnTo>
                  <a:cubicBezTo>
                    <a:pt x="1801" y="573"/>
                    <a:pt x="1774" y="605"/>
                    <a:pt x="1767" y="605"/>
                  </a:cubicBezTo>
                  <a:cubicBezTo>
                    <a:pt x="1763" y="605"/>
                    <a:pt x="1765" y="597"/>
                    <a:pt x="1777" y="573"/>
                  </a:cubicBezTo>
                  <a:lnTo>
                    <a:pt x="1777" y="573"/>
                  </a:lnTo>
                  <a:lnTo>
                    <a:pt x="1746" y="598"/>
                  </a:lnTo>
                  <a:cubicBezTo>
                    <a:pt x="1726" y="629"/>
                    <a:pt x="1715" y="645"/>
                    <a:pt x="1713" y="645"/>
                  </a:cubicBezTo>
                  <a:cubicBezTo>
                    <a:pt x="1711" y="645"/>
                    <a:pt x="1719" y="627"/>
                    <a:pt x="1736" y="592"/>
                  </a:cubicBezTo>
                  <a:cubicBezTo>
                    <a:pt x="1771" y="526"/>
                    <a:pt x="1771" y="526"/>
                    <a:pt x="1764" y="523"/>
                  </a:cubicBezTo>
                  <a:cubicBezTo>
                    <a:pt x="1764" y="523"/>
                    <a:pt x="1764" y="523"/>
                    <a:pt x="1764" y="523"/>
                  </a:cubicBezTo>
                  <a:cubicBezTo>
                    <a:pt x="1762" y="523"/>
                    <a:pt x="1756" y="525"/>
                    <a:pt x="1743" y="554"/>
                  </a:cubicBezTo>
                  <a:lnTo>
                    <a:pt x="1736" y="551"/>
                  </a:lnTo>
                  <a:cubicBezTo>
                    <a:pt x="1736" y="551"/>
                    <a:pt x="1755" y="517"/>
                    <a:pt x="1771" y="482"/>
                  </a:cubicBezTo>
                  <a:cubicBezTo>
                    <a:pt x="1786" y="448"/>
                    <a:pt x="1786" y="448"/>
                    <a:pt x="1780" y="445"/>
                  </a:cubicBezTo>
                  <a:cubicBezTo>
                    <a:pt x="1780" y="445"/>
                    <a:pt x="1780" y="445"/>
                    <a:pt x="1780" y="445"/>
                  </a:cubicBezTo>
                  <a:cubicBezTo>
                    <a:pt x="1778" y="445"/>
                    <a:pt x="1771" y="447"/>
                    <a:pt x="1758" y="476"/>
                  </a:cubicBezTo>
                  <a:cubicBezTo>
                    <a:pt x="1744" y="508"/>
                    <a:pt x="1727" y="539"/>
                    <a:pt x="1717" y="539"/>
                  </a:cubicBezTo>
                  <a:cubicBezTo>
                    <a:pt x="1716" y="539"/>
                    <a:pt x="1715" y="539"/>
                    <a:pt x="1714" y="539"/>
                  </a:cubicBezTo>
                  <a:cubicBezTo>
                    <a:pt x="1708" y="536"/>
                    <a:pt x="1724" y="501"/>
                    <a:pt x="1739" y="464"/>
                  </a:cubicBezTo>
                  <a:cubicBezTo>
                    <a:pt x="1751" y="447"/>
                    <a:pt x="1755" y="438"/>
                    <a:pt x="1752" y="438"/>
                  </a:cubicBezTo>
                  <a:lnTo>
                    <a:pt x="1752" y="438"/>
                  </a:lnTo>
                  <a:cubicBezTo>
                    <a:pt x="1750" y="438"/>
                    <a:pt x="1744" y="445"/>
                    <a:pt x="1733" y="460"/>
                  </a:cubicBezTo>
                  <a:cubicBezTo>
                    <a:pt x="1733" y="460"/>
                    <a:pt x="1732" y="460"/>
                    <a:pt x="1732" y="460"/>
                  </a:cubicBezTo>
                  <a:cubicBezTo>
                    <a:pt x="1724" y="460"/>
                    <a:pt x="1701" y="483"/>
                    <a:pt x="1688" y="483"/>
                  </a:cubicBezTo>
                  <a:cubicBezTo>
                    <a:pt x="1687" y="483"/>
                    <a:pt x="1687" y="482"/>
                    <a:pt x="1686" y="482"/>
                  </a:cubicBezTo>
                  <a:lnTo>
                    <a:pt x="1667" y="473"/>
                  </a:lnTo>
                  <a:cubicBezTo>
                    <a:pt x="1660" y="491"/>
                    <a:pt x="1650" y="496"/>
                    <a:pt x="1637" y="496"/>
                  </a:cubicBezTo>
                  <a:cubicBezTo>
                    <a:pt x="1622" y="496"/>
                    <a:pt x="1603" y="489"/>
                    <a:pt x="1580" y="482"/>
                  </a:cubicBezTo>
                  <a:cubicBezTo>
                    <a:pt x="1562" y="477"/>
                    <a:pt x="1547" y="472"/>
                    <a:pt x="1534" y="472"/>
                  </a:cubicBezTo>
                  <a:cubicBezTo>
                    <a:pt x="1518" y="472"/>
                    <a:pt x="1506" y="479"/>
                    <a:pt x="1501" y="501"/>
                  </a:cubicBezTo>
                  <a:cubicBezTo>
                    <a:pt x="1501" y="519"/>
                    <a:pt x="1497" y="527"/>
                    <a:pt x="1492" y="527"/>
                  </a:cubicBezTo>
                  <a:cubicBezTo>
                    <a:pt x="1486" y="527"/>
                    <a:pt x="1479" y="516"/>
                    <a:pt x="1476" y="495"/>
                  </a:cubicBezTo>
                  <a:cubicBezTo>
                    <a:pt x="1469" y="490"/>
                    <a:pt x="1431" y="485"/>
                    <a:pt x="1392" y="485"/>
                  </a:cubicBezTo>
                  <a:cubicBezTo>
                    <a:pt x="1349" y="485"/>
                    <a:pt x="1305" y="492"/>
                    <a:pt x="1307" y="514"/>
                  </a:cubicBezTo>
                  <a:cubicBezTo>
                    <a:pt x="1307" y="514"/>
                    <a:pt x="1310" y="554"/>
                    <a:pt x="1304" y="554"/>
                  </a:cubicBezTo>
                  <a:cubicBezTo>
                    <a:pt x="1298" y="529"/>
                    <a:pt x="1294" y="504"/>
                    <a:pt x="1294" y="476"/>
                  </a:cubicBezTo>
                  <a:cubicBezTo>
                    <a:pt x="1291" y="457"/>
                    <a:pt x="1291" y="460"/>
                    <a:pt x="1291" y="438"/>
                  </a:cubicBezTo>
                  <a:cubicBezTo>
                    <a:pt x="1291" y="438"/>
                    <a:pt x="1279" y="438"/>
                    <a:pt x="1269" y="401"/>
                  </a:cubicBezTo>
                  <a:cubicBezTo>
                    <a:pt x="1260" y="401"/>
                    <a:pt x="1254" y="401"/>
                    <a:pt x="1257" y="438"/>
                  </a:cubicBezTo>
                  <a:cubicBezTo>
                    <a:pt x="1254" y="476"/>
                    <a:pt x="1247" y="479"/>
                    <a:pt x="1241" y="479"/>
                  </a:cubicBezTo>
                  <a:cubicBezTo>
                    <a:pt x="1235" y="479"/>
                    <a:pt x="1235" y="479"/>
                    <a:pt x="1241" y="517"/>
                  </a:cubicBezTo>
                  <a:cubicBezTo>
                    <a:pt x="1251" y="554"/>
                    <a:pt x="1244" y="554"/>
                    <a:pt x="1238" y="554"/>
                  </a:cubicBezTo>
                  <a:cubicBezTo>
                    <a:pt x="1238" y="555"/>
                    <a:pt x="1237" y="555"/>
                    <a:pt x="1237" y="555"/>
                  </a:cubicBezTo>
                  <a:cubicBezTo>
                    <a:pt x="1231" y="555"/>
                    <a:pt x="1222" y="518"/>
                    <a:pt x="1216" y="482"/>
                  </a:cubicBezTo>
                  <a:cubicBezTo>
                    <a:pt x="1210" y="445"/>
                    <a:pt x="1207" y="407"/>
                    <a:pt x="1197" y="407"/>
                  </a:cubicBezTo>
                  <a:cubicBezTo>
                    <a:pt x="1190" y="392"/>
                    <a:pt x="1184" y="384"/>
                    <a:pt x="1181" y="384"/>
                  </a:cubicBezTo>
                  <a:close/>
                  <a:moveTo>
                    <a:pt x="473" y="814"/>
                  </a:moveTo>
                  <a:cubicBezTo>
                    <a:pt x="505" y="833"/>
                    <a:pt x="536" y="852"/>
                    <a:pt x="533" y="858"/>
                  </a:cubicBezTo>
                  <a:lnTo>
                    <a:pt x="530" y="865"/>
                  </a:lnTo>
                  <a:cubicBezTo>
                    <a:pt x="508" y="852"/>
                    <a:pt x="486" y="836"/>
                    <a:pt x="467" y="821"/>
                  </a:cubicBezTo>
                  <a:lnTo>
                    <a:pt x="473" y="814"/>
                  </a:lnTo>
                  <a:close/>
                  <a:moveTo>
                    <a:pt x="389" y="1100"/>
                  </a:moveTo>
                  <a:cubicBezTo>
                    <a:pt x="394" y="1100"/>
                    <a:pt x="404" y="1102"/>
                    <a:pt x="420" y="1106"/>
                  </a:cubicBezTo>
                  <a:cubicBezTo>
                    <a:pt x="455" y="1115"/>
                    <a:pt x="451" y="1128"/>
                    <a:pt x="448" y="1137"/>
                  </a:cubicBezTo>
                  <a:cubicBezTo>
                    <a:pt x="411" y="1134"/>
                    <a:pt x="376" y="1118"/>
                    <a:pt x="379" y="1112"/>
                  </a:cubicBezTo>
                  <a:lnTo>
                    <a:pt x="376" y="1112"/>
                  </a:lnTo>
                  <a:cubicBezTo>
                    <a:pt x="380" y="1103"/>
                    <a:pt x="381" y="1100"/>
                    <a:pt x="389" y="1100"/>
                  </a:cubicBezTo>
                  <a:close/>
                  <a:moveTo>
                    <a:pt x="2497" y="1275"/>
                  </a:moveTo>
                  <a:cubicBezTo>
                    <a:pt x="2516" y="1275"/>
                    <a:pt x="2529" y="1276"/>
                    <a:pt x="2529" y="1281"/>
                  </a:cubicBezTo>
                  <a:cubicBezTo>
                    <a:pt x="2570" y="1290"/>
                    <a:pt x="2568" y="1294"/>
                    <a:pt x="2546" y="1294"/>
                  </a:cubicBezTo>
                  <a:cubicBezTo>
                    <a:pt x="2526" y="1294"/>
                    <a:pt x="2489" y="1290"/>
                    <a:pt x="2454" y="1285"/>
                  </a:cubicBezTo>
                  <a:cubicBezTo>
                    <a:pt x="2379" y="1281"/>
                    <a:pt x="2379" y="1281"/>
                    <a:pt x="2454" y="1275"/>
                  </a:cubicBezTo>
                  <a:cubicBezTo>
                    <a:pt x="2469" y="1275"/>
                    <a:pt x="2484" y="1275"/>
                    <a:pt x="2497" y="1275"/>
                  </a:cubicBezTo>
                  <a:close/>
                  <a:moveTo>
                    <a:pt x="1711" y="44"/>
                  </a:moveTo>
                  <a:cubicBezTo>
                    <a:pt x="1699" y="66"/>
                    <a:pt x="1687" y="71"/>
                    <a:pt x="1677" y="71"/>
                  </a:cubicBezTo>
                  <a:cubicBezTo>
                    <a:pt x="1672" y="71"/>
                    <a:pt x="1667" y="70"/>
                    <a:pt x="1664" y="69"/>
                  </a:cubicBezTo>
                  <a:cubicBezTo>
                    <a:pt x="1655" y="67"/>
                    <a:pt x="1648" y="65"/>
                    <a:pt x="1642" y="65"/>
                  </a:cubicBezTo>
                  <a:cubicBezTo>
                    <a:pt x="1631" y="65"/>
                    <a:pt x="1627" y="72"/>
                    <a:pt x="1627" y="100"/>
                  </a:cubicBezTo>
                  <a:cubicBezTo>
                    <a:pt x="1622" y="119"/>
                    <a:pt x="1617" y="138"/>
                    <a:pt x="1613" y="151"/>
                  </a:cubicBezTo>
                  <a:lnTo>
                    <a:pt x="1613" y="151"/>
                  </a:lnTo>
                  <a:cubicBezTo>
                    <a:pt x="1714" y="191"/>
                    <a:pt x="1793" y="278"/>
                    <a:pt x="1821" y="391"/>
                  </a:cubicBezTo>
                  <a:cubicBezTo>
                    <a:pt x="1838" y="466"/>
                    <a:pt x="1829" y="541"/>
                    <a:pt x="1800" y="607"/>
                  </a:cubicBezTo>
                  <a:lnTo>
                    <a:pt x="1800" y="607"/>
                  </a:lnTo>
                  <a:cubicBezTo>
                    <a:pt x="1806" y="603"/>
                    <a:pt x="1817" y="589"/>
                    <a:pt x="1833" y="567"/>
                  </a:cubicBezTo>
                  <a:cubicBezTo>
                    <a:pt x="1843" y="551"/>
                    <a:pt x="1850" y="544"/>
                    <a:pt x="1853" y="544"/>
                  </a:cubicBezTo>
                  <a:cubicBezTo>
                    <a:pt x="1856" y="544"/>
                    <a:pt x="1854" y="554"/>
                    <a:pt x="1846" y="573"/>
                  </a:cubicBezTo>
                  <a:cubicBezTo>
                    <a:pt x="1830" y="608"/>
                    <a:pt x="1837" y="611"/>
                    <a:pt x="1846" y="620"/>
                  </a:cubicBezTo>
                  <a:cubicBezTo>
                    <a:pt x="1853" y="613"/>
                    <a:pt x="1861" y="610"/>
                    <a:pt x="1870" y="610"/>
                  </a:cubicBezTo>
                  <a:cubicBezTo>
                    <a:pt x="1893" y="610"/>
                    <a:pt x="1922" y="631"/>
                    <a:pt x="1949" y="661"/>
                  </a:cubicBezTo>
                  <a:cubicBezTo>
                    <a:pt x="1982" y="691"/>
                    <a:pt x="2004" y="718"/>
                    <a:pt x="2025" y="718"/>
                  </a:cubicBezTo>
                  <a:cubicBezTo>
                    <a:pt x="2032" y="718"/>
                    <a:pt x="2039" y="715"/>
                    <a:pt x="2046" y="708"/>
                  </a:cubicBezTo>
                  <a:lnTo>
                    <a:pt x="2046" y="708"/>
                  </a:lnTo>
                  <a:cubicBezTo>
                    <a:pt x="2050" y="714"/>
                    <a:pt x="2053" y="714"/>
                    <a:pt x="2028" y="746"/>
                  </a:cubicBezTo>
                  <a:cubicBezTo>
                    <a:pt x="2015" y="757"/>
                    <a:pt x="2009" y="764"/>
                    <a:pt x="2011" y="764"/>
                  </a:cubicBezTo>
                  <a:cubicBezTo>
                    <a:pt x="2015" y="764"/>
                    <a:pt x="2031" y="754"/>
                    <a:pt x="2065" y="730"/>
                  </a:cubicBezTo>
                  <a:cubicBezTo>
                    <a:pt x="2085" y="719"/>
                    <a:pt x="2102" y="707"/>
                    <a:pt x="2103" y="707"/>
                  </a:cubicBezTo>
                  <a:lnTo>
                    <a:pt x="2103" y="707"/>
                  </a:lnTo>
                  <a:cubicBezTo>
                    <a:pt x="2104" y="707"/>
                    <a:pt x="2094" y="714"/>
                    <a:pt x="2068" y="736"/>
                  </a:cubicBezTo>
                  <a:cubicBezTo>
                    <a:pt x="2040" y="761"/>
                    <a:pt x="2046" y="771"/>
                    <a:pt x="2062" y="793"/>
                  </a:cubicBezTo>
                  <a:cubicBezTo>
                    <a:pt x="2071" y="806"/>
                    <a:pt x="2081" y="821"/>
                    <a:pt x="2098" y="821"/>
                  </a:cubicBezTo>
                  <a:cubicBezTo>
                    <a:pt x="2104" y="821"/>
                    <a:pt x="2112" y="818"/>
                    <a:pt x="2122" y="811"/>
                  </a:cubicBezTo>
                  <a:cubicBezTo>
                    <a:pt x="2138" y="807"/>
                    <a:pt x="2147" y="805"/>
                    <a:pt x="2150" y="805"/>
                  </a:cubicBezTo>
                  <a:cubicBezTo>
                    <a:pt x="2153" y="805"/>
                    <a:pt x="2144" y="809"/>
                    <a:pt x="2125" y="818"/>
                  </a:cubicBezTo>
                  <a:cubicBezTo>
                    <a:pt x="2071" y="849"/>
                    <a:pt x="2048" y="886"/>
                    <a:pt x="2084" y="886"/>
                  </a:cubicBezTo>
                  <a:cubicBezTo>
                    <a:pt x="2092" y="886"/>
                    <a:pt x="2102" y="884"/>
                    <a:pt x="2115" y="880"/>
                  </a:cubicBezTo>
                  <a:lnTo>
                    <a:pt x="2115" y="880"/>
                  </a:lnTo>
                  <a:cubicBezTo>
                    <a:pt x="2119" y="883"/>
                    <a:pt x="2122" y="890"/>
                    <a:pt x="2090" y="909"/>
                  </a:cubicBezTo>
                  <a:cubicBezTo>
                    <a:pt x="2094" y="915"/>
                    <a:pt x="2097" y="921"/>
                    <a:pt x="2137" y="921"/>
                  </a:cubicBezTo>
                  <a:cubicBezTo>
                    <a:pt x="2140" y="926"/>
                    <a:pt x="2145" y="938"/>
                    <a:pt x="2150" y="950"/>
                  </a:cubicBezTo>
                  <a:lnTo>
                    <a:pt x="2150" y="950"/>
                  </a:lnTo>
                  <a:cubicBezTo>
                    <a:pt x="2128" y="957"/>
                    <a:pt x="2109" y="981"/>
                    <a:pt x="2122" y="1009"/>
                  </a:cubicBezTo>
                  <a:cubicBezTo>
                    <a:pt x="2130" y="1029"/>
                    <a:pt x="2146" y="1037"/>
                    <a:pt x="2162" y="1037"/>
                  </a:cubicBezTo>
                  <a:cubicBezTo>
                    <a:pt x="2169" y="1037"/>
                    <a:pt x="2176" y="1035"/>
                    <a:pt x="2182" y="1032"/>
                  </a:cubicBezTo>
                  <a:lnTo>
                    <a:pt x="2182" y="1032"/>
                  </a:lnTo>
                  <a:cubicBezTo>
                    <a:pt x="2185" y="1043"/>
                    <a:pt x="2189" y="1055"/>
                    <a:pt x="2194" y="1068"/>
                  </a:cubicBezTo>
                  <a:cubicBezTo>
                    <a:pt x="2203" y="1115"/>
                    <a:pt x="2213" y="1153"/>
                    <a:pt x="2175" y="1169"/>
                  </a:cubicBezTo>
                  <a:cubicBezTo>
                    <a:pt x="2175" y="1169"/>
                    <a:pt x="2178" y="1172"/>
                    <a:pt x="2216" y="1172"/>
                  </a:cubicBezTo>
                  <a:cubicBezTo>
                    <a:pt x="2236" y="1170"/>
                    <a:pt x="2251" y="1169"/>
                    <a:pt x="2261" y="1169"/>
                  </a:cubicBezTo>
                  <a:cubicBezTo>
                    <a:pt x="2288" y="1169"/>
                    <a:pt x="2281" y="1175"/>
                    <a:pt x="2253" y="1184"/>
                  </a:cubicBezTo>
                  <a:cubicBezTo>
                    <a:pt x="2181" y="1206"/>
                    <a:pt x="2184" y="1228"/>
                    <a:pt x="2260" y="1228"/>
                  </a:cubicBezTo>
                  <a:cubicBezTo>
                    <a:pt x="2238" y="1228"/>
                    <a:pt x="2244" y="1228"/>
                    <a:pt x="2222" y="1231"/>
                  </a:cubicBezTo>
                  <a:cubicBezTo>
                    <a:pt x="2147" y="1247"/>
                    <a:pt x="2188" y="1259"/>
                    <a:pt x="2263" y="1259"/>
                  </a:cubicBezTo>
                  <a:cubicBezTo>
                    <a:pt x="2225" y="1272"/>
                    <a:pt x="2184" y="1278"/>
                    <a:pt x="2225" y="1285"/>
                  </a:cubicBezTo>
                  <a:cubicBezTo>
                    <a:pt x="2225" y="1291"/>
                    <a:pt x="2225" y="1291"/>
                    <a:pt x="2147" y="1294"/>
                  </a:cubicBezTo>
                  <a:cubicBezTo>
                    <a:pt x="2122" y="1294"/>
                    <a:pt x="2097" y="1297"/>
                    <a:pt x="2072" y="1303"/>
                  </a:cubicBezTo>
                  <a:cubicBezTo>
                    <a:pt x="2072" y="1307"/>
                    <a:pt x="2084" y="1309"/>
                    <a:pt x="2103" y="1309"/>
                  </a:cubicBezTo>
                  <a:cubicBezTo>
                    <a:pt x="2116" y="1309"/>
                    <a:pt x="2131" y="1308"/>
                    <a:pt x="2147" y="1307"/>
                  </a:cubicBezTo>
                  <a:lnTo>
                    <a:pt x="2147" y="1319"/>
                  </a:lnTo>
                  <a:cubicBezTo>
                    <a:pt x="2147" y="1319"/>
                    <a:pt x="2147" y="1323"/>
                    <a:pt x="2168" y="1323"/>
                  </a:cubicBezTo>
                  <a:cubicBezTo>
                    <a:pt x="2173" y="1323"/>
                    <a:pt x="2179" y="1323"/>
                    <a:pt x="2188" y="1322"/>
                  </a:cubicBezTo>
                  <a:cubicBezTo>
                    <a:pt x="2225" y="1322"/>
                    <a:pt x="2225" y="1328"/>
                    <a:pt x="2225" y="1335"/>
                  </a:cubicBezTo>
                  <a:cubicBezTo>
                    <a:pt x="2200" y="1335"/>
                    <a:pt x="2208" y="1337"/>
                    <a:pt x="2228" y="1337"/>
                  </a:cubicBezTo>
                  <a:cubicBezTo>
                    <a:pt x="2238" y="1337"/>
                    <a:pt x="2250" y="1337"/>
                    <a:pt x="2263" y="1335"/>
                  </a:cubicBezTo>
                  <a:cubicBezTo>
                    <a:pt x="2300" y="1335"/>
                    <a:pt x="2338" y="1335"/>
                    <a:pt x="2338" y="1341"/>
                  </a:cubicBezTo>
                  <a:lnTo>
                    <a:pt x="2416" y="1341"/>
                  </a:lnTo>
                  <a:cubicBezTo>
                    <a:pt x="2435" y="1341"/>
                    <a:pt x="2452" y="1341"/>
                    <a:pt x="2466" y="1341"/>
                  </a:cubicBezTo>
                  <a:cubicBezTo>
                    <a:pt x="2510" y="1341"/>
                    <a:pt x="2539" y="1339"/>
                    <a:pt x="2567" y="1325"/>
                  </a:cubicBezTo>
                  <a:cubicBezTo>
                    <a:pt x="2601" y="1291"/>
                    <a:pt x="2635" y="1262"/>
                    <a:pt x="2584" y="1262"/>
                  </a:cubicBezTo>
                  <a:cubicBezTo>
                    <a:pt x="2579" y="1262"/>
                    <a:pt x="2573" y="1262"/>
                    <a:pt x="2567" y="1263"/>
                  </a:cubicBezTo>
                  <a:cubicBezTo>
                    <a:pt x="2567" y="1263"/>
                    <a:pt x="2529" y="1256"/>
                    <a:pt x="2529" y="1247"/>
                  </a:cubicBezTo>
                  <a:cubicBezTo>
                    <a:pt x="2526" y="1238"/>
                    <a:pt x="2567" y="1225"/>
                    <a:pt x="2567" y="1225"/>
                  </a:cubicBezTo>
                  <a:cubicBezTo>
                    <a:pt x="2604" y="1222"/>
                    <a:pt x="2601" y="1184"/>
                    <a:pt x="2595" y="1137"/>
                  </a:cubicBezTo>
                  <a:cubicBezTo>
                    <a:pt x="2589" y="1081"/>
                    <a:pt x="2579" y="1056"/>
                    <a:pt x="2617" y="1037"/>
                  </a:cubicBezTo>
                  <a:cubicBezTo>
                    <a:pt x="2651" y="1018"/>
                    <a:pt x="2648" y="1009"/>
                    <a:pt x="2648" y="1009"/>
                  </a:cubicBezTo>
                  <a:lnTo>
                    <a:pt x="2648" y="1009"/>
                  </a:lnTo>
                  <a:cubicBezTo>
                    <a:pt x="2646" y="1009"/>
                    <a:pt x="2643" y="1010"/>
                    <a:pt x="2641" y="1010"/>
                  </a:cubicBezTo>
                  <a:cubicBezTo>
                    <a:pt x="2609" y="1010"/>
                    <a:pt x="2600" y="954"/>
                    <a:pt x="2579" y="896"/>
                  </a:cubicBezTo>
                  <a:cubicBezTo>
                    <a:pt x="2560" y="837"/>
                    <a:pt x="2535" y="781"/>
                    <a:pt x="2505" y="781"/>
                  </a:cubicBezTo>
                  <a:cubicBezTo>
                    <a:pt x="2502" y="781"/>
                    <a:pt x="2498" y="782"/>
                    <a:pt x="2495" y="783"/>
                  </a:cubicBezTo>
                  <a:lnTo>
                    <a:pt x="2485" y="767"/>
                  </a:lnTo>
                  <a:cubicBezTo>
                    <a:pt x="2520" y="752"/>
                    <a:pt x="2513" y="733"/>
                    <a:pt x="2504" y="714"/>
                  </a:cubicBezTo>
                  <a:cubicBezTo>
                    <a:pt x="2460" y="714"/>
                    <a:pt x="2451" y="699"/>
                    <a:pt x="2451" y="699"/>
                  </a:cubicBezTo>
                  <a:cubicBezTo>
                    <a:pt x="2485" y="680"/>
                    <a:pt x="2479" y="670"/>
                    <a:pt x="2470" y="655"/>
                  </a:cubicBezTo>
                  <a:cubicBezTo>
                    <a:pt x="2464" y="645"/>
                    <a:pt x="2460" y="638"/>
                    <a:pt x="2451" y="638"/>
                  </a:cubicBezTo>
                  <a:cubicBezTo>
                    <a:pt x="2445" y="638"/>
                    <a:pt x="2436" y="641"/>
                    <a:pt x="2423" y="648"/>
                  </a:cubicBezTo>
                  <a:cubicBezTo>
                    <a:pt x="2419" y="642"/>
                    <a:pt x="2385" y="586"/>
                    <a:pt x="2397" y="539"/>
                  </a:cubicBezTo>
                  <a:cubicBezTo>
                    <a:pt x="2408" y="525"/>
                    <a:pt x="2407" y="521"/>
                    <a:pt x="2401" y="521"/>
                  </a:cubicBezTo>
                  <a:cubicBezTo>
                    <a:pt x="2391" y="521"/>
                    <a:pt x="2370" y="530"/>
                    <a:pt x="2350" y="539"/>
                  </a:cubicBezTo>
                  <a:cubicBezTo>
                    <a:pt x="2324" y="560"/>
                    <a:pt x="2295" y="575"/>
                    <a:pt x="2283" y="575"/>
                  </a:cubicBezTo>
                  <a:cubicBezTo>
                    <a:pt x="2281" y="575"/>
                    <a:pt x="2279" y="574"/>
                    <a:pt x="2278" y="573"/>
                  </a:cubicBezTo>
                  <a:lnTo>
                    <a:pt x="2338" y="523"/>
                  </a:lnTo>
                  <a:cubicBezTo>
                    <a:pt x="2372" y="507"/>
                    <a:pt x="2376" y="507"/>
                    <a:pt x="2363" y="492"/>
                  </a:cubicBezTo>
                  <a:lnTo>
                    <a:pt x="2350" y="476"/>
                  </a:lnTo>
                  <a:cubicBezTo>
                    <a:pt x="2344" y="482"/>
                    <a:pt x="2337" y="484"/>
                    <a:pt x="2330" y="484"/>
                  </a:cubicBezTo>
                  <a:cubicBezTo>
                    <a:pt x="2306" y="484"/>
                    <a:pt x="2281" y="453"/>
                    <a:pt x="2244" y="417"/>
                  </a:cubicBezTo>
                  <a:cubicBezTo>
                    <a:pt x="2203" y="375"/>
                    <a:pt x="2179" y="353"/>
                    <a:pt x="2161" y="353"/>
                  </a:cubicBezTo>
                  <a:cubicBezTo>
                    <a:pt x="2152" y="353"/>
                    <a:pt x="2145" y="358"/>
                    <a:pt x="2137" y="366"/>
                  </a:cubicBezTo>
                  <a:cubicBezTo>
                    <a:pt x="2127" y="379"/>
                    <a:pt x="2120" y="386"/>
                    <a:pt x="2115" y="386"/>
                  </a:cubicBezTo>
                  <a:cubicBezTo>
                    <a:pt x="2109" y="386"/>
                    <a:pt x="2107" y="372"/>
                    <a:pt x="2109" y="344"/>
                  </a:cubicBezTo>
                  <a:cubicBezTo>
                    <a:pt x="2127" y="255"/>
                    <a:pt x="2130" y="227"/>
                    <a:pt x="2121" y="227"/>
                  </a:cubicBezTo>
                  <a:cubicBezTo>
                    <a:pt x="2116" y="227"/>
                    <a:pt x="2109" y="232"/>
                    <a:pt x="2100" y="241"/>
                  </a:cubicBezTo>
                  <a:cubicBezTo>
                    <a:pt x="2109" y="247"/>
                    <a:pt x="2087" y="279"/>
                    <a:pt x="2065" y="310"/>
                  </a:cubicBezTo>
                  <a:cubicBezTo>
                    <a:pt x="2045" y="338"/>
                    <a:pt x="2032" y="352"/>
                    <a:pt x="2029" y="352"/>
                  </a:cubicBezTo>
                  <a:cubicBezTo>
                    <a:pt x="2025" y="352"/>
                    <a:pt x="2031" y="334"/>
                    <a:pt x="2050" y="297"/>
                  </a:cubicBezTo>
                  <a:cubicBezTo>
                    <a:pt x="2079" y="256"/>
                    <a:pt x="2025" y="219"/>
                    <a:pt x="1972" y="219"/>
                  </a:cubicBezTo>
                  <a:cubicBezTo>
                    <a:pt x="1946" y="219"/>
                    <a:pt x="1920" y="228"/>
                    <a:pt x="1905" y="250"/>
                  </a:cubicBezTo>
                  <a:lnTo>
                    <a:pt x="1924" y="216"/>
                  </a:lnTo>
                  <a:cubicBezTo>
                    <a:pt x="1940" y="185"/>
                    <a:pt x="1934" y="178"/>
                    <a:pt x="1899" y="160"/>
                  </a:cubicBezTo>
                  <a:lnTo>
                    <a:pt x="1874" y="147"/>
                  </a:lnTo>
                  <a:cubicBezTo>
                    <a:pt x="1863" y="171"/>
                    <a:pt x="1852" y="180"/>
                    <a:pt x="1842" y="180"/>
                  </a:cubicBezTo>
                  <a:cubicBezTo>
                    <a:pt x="1823" y="180"/>
                    <a:pt x="1811" y="148"/>
                    <a:pt x="1821" y="125"/>
                  </a:cubicBezTo>
                  <a:cubicBezTo>
                    <a:pt x="1824" y="84"/>
                    <a:pt x="1824" y="84"/>
                    <a:pt x="1805" y="78"/>
                  </a:cubicBezTo>
                  <a:cubicBezTo>
                    <a:pt x="1788" y="97"/>
                    <a:pt x="1773" y="105"/>
                    <a:pt x="1761" y="105"/>
                  </a:cubicBezTo>
                  <a:cubicBezTo>
                    <a:pt x="1736" y="105"/>
                    <a:pt x="1724" y="73"/>
                    <a:pt x="1730" y="50"/>
                  </a:cubicBezTo>
                  <a:lnTo>
                    <a:pt x="1711" y="44"/>
                  </a:lnTo>
                  <a:close/>
                  <a:moveTo>
                    <a:pt x="1774" y="1391"/>
                  </a:moveTo>
                  <a:lnTo>
                    <a:pt x="1774" y="1394"/>
                  </a:lnTo>
                  <a:cubicBezTo>
                    <a:pt x="1796" y="1401"/>
                    <a:pt x="1821" y="1407"/>
                    <a:pt x="1846" y="1407"/>
                  </a:cubicBezTo>
                  <a:lnTo>
                    <a:pt x="1849" y="1404"/>
                  </a:lnTo>
                  <a:cubicBezTo>
                    <a:pt x="1849" y="1404"/>
                    <a:pt x="1811" y="1397"/>
                    <a:pt x="1774" y="1391"/>
                  </a:cubicBezTo>
                  <a:close/>
                  <a:moveTo>
                    <a:pt x="2376" y="1476"/>
                  </a:moveTo>
                  <a:cubicBezTo>
                    <a:pt x="2413" y="1482"/>
                    <a:pt x="2413" y="1488"/>
                    <a:pt x="2410" y="1498"/>
                  </a:cubicBezTo>
                  <a:cubicBezTo>
                    <a:pt x="2410" y="1501"/>
                    <a:pt x="2410" y="1503"/>
                    <a:pt x="2402" y="1503"/>
                  </a:cubicBezTo>
                  <a:cubicBezTo>
                    <a:pt x="2397" y="1503"/>
                    <a:pt x="2388" y="1502"/>
                    <a:pt x="2372" y="1501"/>
                  </a:cubicBezTo>
                  <a:cubicBezTo>
                    <a:pt x="2372" y="1501"/>
                    <a:pt x="2335" y="1485"/>
                    <a:pt x="2338" y="1479"/>
                  </a:cubicBezTo>
                  <a:lnTo>
                    <a:pt x="2376" y="1476"/>
                  </a:lnTo>
                  <a:close/>
                  <a:moveTo>
                    <a:pt x="1323" y="1457"/>
                  </a:moveTo>
                  <a:cubicBezTo>
                    <a:pt x="1323" y="1457"/>
                    <a:pt x="1319" y="1475"/>
                    <a:pt x="1310" y="1516"/>
                  </a:cubicBezTo>
                  <a:cubicBezTo>
                    <a:pt x="1301" y="1554"/>
                    <a:pt x="1301" y="1554"/>
                    <a:pt x="1304" y="1554"/>
                  </a:cubicBezTo>
                  <a:lnTo>
                    <a:pt x="1319" y="1482"/>
                  </a:lnTo>
                  <a:cubicBezTo>
                    <a:pt x="1322" y="1466"/>
                    <a:pt x="1324" y="1457"/>
                    <a:pt x="1323" y="1457"/>
                  </a:cubicBezTo>
                  <a:close/>
                  <a:moveTo>
                    <a:pt x="2258" y="1551"/>
                  </a:moveTo>
                  <a:cubicBezTo>
                    <a:pt x="2274" y="1551"/>
                    <a:pt x="2298" y="1553"/>
                    <a:pt x="2319" y="1557"/>
                  </a:cubicBezTo>
                  <a:cubicBezTo>
                    <a:pt x="2397" y="1567"/>
                    <a:pt x="2397" y="1567"/>
                    <a:pt x="2391" y="1582"/>
                  </a:cubicBezTo>
                  <a:cubicBezTo>
                    <a:pt x="2391" y="1588"/>
                    <a:pt x="2390" y="1593"/>
                    <a:pt x="2379" y="1593"/>
                  </a:cubicBezTo>
                  <a:cubicBezTo>
                    <a:pt x="2373" y="1593"/>
                    <a:pt x="2364" y="1592"/>
                    <a:pt x="2350" y="1589"/>
                  </a:cubicBezTo>
                  <a:lnTo>
                    <a:pt x="2354" y="1582"/>
                  </a:lnTo>
                  <a:cubicBezTo>
                    <a:pt x="2362" y="1584"/>
                    <a:pt x="2367" y="1585"/>
                    <a:pt x="2368" y="1585"/>
                  </a:cubicBezTo>
                  <a:cubicBezTo>
                    <a:pt x="2374" y="1585"/>
                    <a:pt x="2345" y="1575"/>
                    <a:pt x="2316" y="1573"/>
                  </a:cubicBezTo>
                  <a:lnTo>
                    <a:pt x="2241" y="1554"/>
                  </a:lnTo>
                  <a:cubicBezTo>
                    <a:pt x="2242" y="1552"/>
                    <a:pt x="2249" y="1551"/>
                    <a:pt x="2258" y="1551"/>
                  </a:cubicBezTo>
                  <a:close/>
                  <a:moveTo>
                    <a:pt x="438" y="1602"/>
                  </a:moveTo>
                  <a:cubicBezTo>
                    <a:pt x="442" y="1602"/>
                    <a:pt x="444" y="1603"/>
                    <a:pt x="445" y="1604"/>
                  </a:cubicBezTo>
                  <a:lnTo>
                    <a:pt x="408" y="1623"/>
                  </a:lnTo>
                  <a:lnTo>
                    <a:pt x="370" y="1626"/>
                  </a:lnTo>
                  <a:lnTo>
                    <a:pt x="370" y="1617"/>
                  </a:lnTo>
                  <a:cubicBezTo>
                    <a:pt x="397" y="1609"/>
                    <a:pt x="425" y="1602"/>
                    <a:pt x="438" y="1602"/>
                  </a:cubicBezTo>
                  <a:close/>
                  <a:moveTo>
                    <a:pt x="2532" y="1645"/>
                  </a:moveTo>
                  <a:lnTo>
                    <a:pt x="2532" y="1651"/>
                  </a:lnTo>
                  <a:cubicBezTo>
                    <a:pt x="2549" y="1656"/>
                    <a:pt x="2558" y="1658"/>
                    <a:pt x="2563" y="1658"/>
                  </a:cubicBezTo>
                  <a:cubicBezTo>
                    <a:pt x="2567" y="1658"/>
                    <a:pt x="2568" y="1656"/>
                    <a:pt x="2570" y="1651"/>
                  </a:cubicBezTo>
                  <a:lnTo>
                    <a:pt x="2573" y="1645"/>
                  </a:lnTo>
                  <a:close/>
                  <a:moveTo>
                    <a:pt x="253" y="1772"/>
                  </a:moveTo>
                  <a:cubicBezTo>
                    <a:pt x="255" y="1772"/>
                    <a:pt x="257" y="1772"/>
                    <a:pt x="257" y="1773"/>
                  </a:cubicBezTo>
                  <a:lnTo>
                    <a:pt x="260" y="1783"/>
                  </a:lnTo>
                  <a:cubicBezTo>
                    <a:pt x="235" y="1792"/>
                    <a:pt x="210" y="1799"/>
                    <a:pt x="185" y="1802"/>
                  </a:cubicBezTo>
                  <a:lnTo>
                    <a:pt x="182" y="1795"/>
                  </a:lnTo>
                  <a:cubicBezTo>
                    <a:pt x="213" y="1783"/>
                    <a:pt x="241" y="1772"/>
                    <a:pt x="253" y="1772"/>
                  </a:cubicBezTo>
                  <a:close/>
                  <a:moveTo>
                    <a:pt x="583" y="1764"/>
                  </a:moveTo>
                  <a:cubicBezTo>
                    <a:pt x="552" y="1786"/>
                    <a:pt x="517" y="1802"/>
                    <a:pt x="483" y="1817"/>
                  </a:cubicBezTo>
                  <a:cubicBezTo>
                    <a:pt x="480" y="1811"/>
                    <a:pt x="480" y="1811"/>
                    <a:pt x="511" y="1795"/>
                  </a:cubicBezTo>
                  <a:cubicBezTo>
                    <a:pt x="536" y="1783"/>
                    <a:pt x="558" y="1770"/>
                    <a:pt x="583" y="1764"/>
                  </a:cubicBezTo>
                  <a:close/>
                  <a:moveTo>
                    <a:pt x="1961" y="1845"/>
                  </a:moveTo>
                  <a:cubicBezTo>
                    <a:pt x="1957" y="1845"/>
                    <a:pt x="1954" y="1848"/>
                    <a:pt x="1949" y="1852"/>
                  </a:cubicBezTo>
                  <a:cubicBezTo>
                    <a:pt x="1946" y="1855"/>
                    <a:pt x="1971" y="1883"/>
                    <a:pt x="1971" y="1883"/>
                  </a:cubicBezTo>
                  <a:cubicBezTo>
                    <a:pt x="1988" y="1898"/>
                    <a:pt x="1996" y="1903"/>
                    <a:pt x="2001" y="1903"/>
                  </a:cubicBezTo>
                  <a:cubicBezTo>
                    <a:pt x="2004" y="1903"/>
                    <a:pt x="2006" y="1901"/>
                    <a:pt x="2009" y="1899"/>
                  </a:cubicBezTo>
                  <a:cubicBezTo>
                    <a:pt x="2016" y="1902"/>
                    <a:pt x="2021" y="1903"/>
                    <a:pt x="2024" y="1903"/>
                  </a:cubicBezTo>
                  <a:cubicBezTo>
                    <a:pt x="2036" y="1903"/>
                    <a:pt x="2015" y="1881"/>
                    <a:pt x="1990" y="1861"/>
                  </a:cubicBezTo>
                  <a:cubicBezTo>
                    <a:pt x="1975" y="1849"/>
                    <a:pt x="1967" y="1845"/>
                    <a:pt x="1961" y="1845"/>
                  </a:cubicBezTo>
                  <a:close/>
                  <a:moveTo>
                    <a:pt x="2045" y="1856"/>
                  </a:moveTo>
                  <a:cubicBezTo>
                    <a:pt x="2076" y="1881"/>
                    <a:pt x="2097" y="1911"/>
                    <a:pt x="2094" y="1918"/>
                  </a:cubicBezTo>
                  <a:cubicBezTo>
                    <a:pt x="2093" y="1918"/>
                    <a:pt x="2092" y="1919"/>
                    <a:pt x="2091" y="1919"/>
                  </a:cubicBezTo>
                  <a:cubicBezTo>
                    <a:pt x="2081" y="1919"/>
                    <a:pt x="2057" y="1896"/>
                    <a:pt x="2037" y="1867"/>
                  </a:cubicBezTo>
                  <a:cubicBezTo>
                    <a:pt x="2039" y="1863"/>
                    <a:pt x="2043" y="1859"/>
                    <a:pt x="2045" y="1856"/>
                  </a:cubicBezTo>
                  <a:close/>
                  <a:moveTo>
                    <a:pt x="663" y="1895"/>
                  </a:moveTo>
                  <a:cubicBezTo>
                    <a:pt x="664" y="1895"/>
                    <a:pt x="664" y="1895"/>
                    <a:pt x="664" y="1896"/>
                  </a:cubicBezTo>
                  <a:lnTo>
                    <a:pt x="636" y="1924"/>
                  </a:lnTo>
                  <a:lnTo>
                    <a:pt x="605" y="1943"/>
                  </a:lnTo>
                  <a:lnTo>
                    <a:pt x="599" y="1936"/>
                  </a:lnTo>
                  <a:cubicBezTo>
                    <a:pt x="627" y="1917"/>
                    <a:pt x="655" y="1895"/>
                    <a:pt x="663" y="1895"/>
                  </a:cubicBezTo>
                  <a:close/>
                  <a:moveTo>
                    <a:pt x="1481" y="2155"/>
                  </a:moveTo>
                  <a:cubicBezTo>
                    <a:pt x="1482" y="2155"/>
                    <a:pt x="1483" y="2159"/>
                    <a:pt x="1486" y="2171"/>
                  </a:cubicBezTo>
                  <a:cubicBezTo>
                    <a:pt x="1486" y="2171"/>
                    <a:pt x="1486" y="2171"/>
                    <a:pt x="1486" y="2171"/>
                  </a:cubicBezTo>
                  <a:lnTo>
                    <a:pt x="1486" y="2171"/>
                  </a:lnTo>
                  <a:cubicBezTo>
                    <a:pt x="1491" y="2171"/>
                    <a:pt x="1485" y="2209"/>
                    <a:pt x="1479" y="2209"/>
                  </a:cubicBezTo>
                  <a:lnTo>
                    <a:pt x="1473" y="2171"/>
                  </a:lnTo>
                  <a:cubicBezTo>
                    <a:pt x="1477" y="2171"/>
                    <a:pt x="1479" y="2155"/>
                    <a:pt x="1481" y="2155"/>
                  </a:cubicBezTo>
                  <a:close/>
                  <a:moveTo>
                    <a:pt x="1815" y="2102"/>
                  </a:moveTo>
                  <a:lnTo>
                    <a:pt x="1840" y="2175"/>
                  </a:lnTo>
                  <a:cubicBezTo>
                    <a:pt x="1866" y="2232"/>
                    <a:pt x="1877" y="2259"/>
                    <a:pt x="1874" y="2259"/>
                  </a:cubicBezTo>
                  <a:cubicBezTo>
                    <a:pt x="1872" y="2259"/>
                    <a:pt x="1862" y="2243"/>
                    <a:pt x="1846" y="2212"/>
                  </a:cubicBezTo>
                  <a:cubicBezTo>
                    <a:pt x="1827" y="2181"/>
                    <a:pt x="1811" y="2146"/>
                    <a:pt x="1802" y="2109"/>
                  </a:cubicBezTo>
                  <a:lnTo>
                    <a:pt x="1815" y="2102"/>
                  </a:lnTo>
                  <a:close/>
                  <a:moveTo>
                    <a:pt x="1905" y="2225"/>
                  </a:moveTo>
                  <a:lnTo>
                    <a:pt x="1934" y="2253"/>
                  </a:lnTo>
                  <a:cubicBezTo>
                    <a:pt x="1956" y="2284"/>
                    <a:pt x="1946" y="2287"/>
                    <a:pt x="1940" y="2294"/>
                  </a:cubicBezTo>
                  <a:lnTo>
                    <a:pt x="1921" y="2259"/>
                  </a:lnTo>
                  <a:lnTo>
                    <a:pt x="1905" y="2225"/>
                  </a:lnTo>
                  <a:close/>
                  <a:moveTo>
                    <a:pt x="1128" y="2239"/>
                  </a:moveTo>
                  <a:cubicBezTo>
                    <a:pt x="1131" y="2239"/>
                    <a:pt x="1131" y="2257"/>
                    <a:pt x="1138" y="2259"/>
                  </a:cubicBezTo>
                  <a:lnTo>
                    <a:pt x="1135" y="2259"/>
                  </a:lnTo>
                  <a:cubicBezTo>
                    <a:pt x="1135" y="2288"/>
                    <a:pt x="1135" y="2295"/>
                    <a:pt x="1127" y="2295"/>
                  </a:cubicBezTo>
                  <a:cubicBezTo>
                    <a:pt x="1125" y="2295"/>
                    <a:pt x="1122" y="2294"/>
                    <a:pt x="1119" y="2294"/>
                  </a:cubicBezTo>
                  <a:cubicBezTo>
                    <a:pt x="1113" y="2294"/>
                    <a:pt x="1122" y="2256"/>
                    <a:pt x="1122" y="2256"/>
                  </a:cubicBezTo>
                  <a:cubicBezTo>
                    <a:pt x="1125" y="2244"/>
                    <a:pt x="1127" y="2239"/>
                    <a:pt x="1128" y="2239"/>
                  </a:cubicBezTo>
                  <a:close/>
                  <a:moveTo>
                    <a:pt x="1630" y="2218"/>
                  </a:moveTo>
                  <a:cubicBezTo>
                    <a:pt x="1639" y="2244"/>
                    <a:pt x="1645" y="2269"/>
                    <a:pt x="1649" y="2294"/>
                  </a:cubicBezTo>
                  <a:lnTo>
                    <a:pt x="1639" y="2297"/>
                  </a:lnTo>
                  <a:cubicBezTo>
                    <a:pt x="1630" y="2259"/>
                    <a:pt x="1617" y="2222"/>
                    <a:pt x="1623" y="2222"/>
                  </a:cubicBezTo>
                  <a:lnTo>
                    <a:pt x="1630" y="2218"/>
                  </a:lnTo>
                  <a:close/>
                  <a:moveTo>
                    <a:pt x="958" y="2234"/>
                  </a:moveTo>
                  <a:cubicBezTo>
                    <a:pt x="959" y="2234"/>
                    <a:pt x="959" y="2234"/>
                    <a:pt x="959" y="2234"/>
                  </a:cubicBezTo>
                  <a:lnTo>
                    <a:pt x="950" y="2272"/>
                  </a:lnTo>
                  <a:lnTo>
                    <a:pt x="928" y="2303"/>
                  </a:lnTo>
                  <a:lnTo>
                    <a:pt x="921" y="2300"/>
                  </a:lnTo>
                  <a:cubicBezTo>
                    <a:pt x="936" y="2267"/>
                    <a:pt x="951" y="2234"/>
                    <a:pt x="958" y="2234"/>
                  </a:cubicBezTo>
                  <a:close/>
                  <a:moveTo>
                    <a:pt x="1257" y="2244"/>
                  </a:moveTo>
                  <a:cubicBezTo>
                    <a:pt x="1263" y="2247"/>
                    <a:pt x="1266" y="2284"/>
                    <a:pt x="1266" y="2284"/>
                  </a:cubicBezTo>
                  <a:cubicBezTo>
                    <a:pt x="1263" y="2322"/>
                    <a:pt x="1257" y="2322"/>
                    <a:pt x="1257" y="2322"/>
                  </a:cubicBezTo>
                  <a:cubicBezTo>
                    <a:pt x="1247" y="2322"/>
                    <a:pt x="1241" y="2319"/>
                    <a:pt x="1244" y="2281"/>
                  </a:cubicBezTo>
                  <a:cubicBezTo>
                    <a:pt x="1244" y="2281"/>
                    <a:pt x="1247" y="2244"/>
                    <a:pt x="1257" y="2244"/>
                  </a:cubicBezTo>
                  <a:close/>
                  <a:moveTo>
                    <a:pt x="999" y="2252"/>
                  </a:moveTo>
                  <a:cubicBezTo>
                    <a:pt x="1000" y="2252"/>
                    <a:pt x="1002" y="2252"/>
                    <a:pt x="1003" y="2253"/>
                  </a:cubicBezTo>
                  <a:cubicBezTo>
                    <a:pt x="1000" y="2278"/>
                    <a:pt x="994" y="2303"/>
                    <a:pt x="984" y="2328"/>
                  </a:cubicBezTo>
                  <a:cubicBezTo>
                    <a:pt x="979" y="2342"/>
                    <a:pt x="975" y="2349"/>
                    <a:pt x="973" y="2349"/>
                  </a:cubicBezTo>
                  <a:cubicBezTo>
                    <a:pt x="971" y="2349"/>
                    <a:pt x="973" y="2331"/>
                    <a:pt x="984" y="2287"/>
                  </a:cubicBezTo>
                  <a:cubicBezTo>
                    <a:pt x="994" y="2258"/>
                    <a:pt x="996" y="2252"/>
                    <a:pt x="999" y="2252"/>
                  </a:cubicBezTo>
                  <a:close/>
                  <a:moveTo>
                    <a:pt x="1382" y="2406"/>
                  </a:moveTo>
                  <a:lnTo>
                    <a:pt x="1392" y="2444"/>
                  </a:lnTo>
                  <a:lnTo>
                    <a:pt x="1382" y="2444"/>
                  </a:lnTo>
                  <a:cubicBezTo>
                    <a:pt x="1376" y="2444"/>
                    <a:pt x="1376" y="2444"/>
                    <a:pt x="1373" y="2406"/>
                  </a:cubicBezTo>
                  <a:close/>
                  <a:moveTo>
                    <a:pt x="1725" y="2309"/>
                  </a:moveTo>
                  <a:cubicBezTo>
                    <a:pt x="1734" y="2309"/>
                    <a:pt x="1740" y="2347"/>
                    <a:pt x="1758" y="2419"/>
                  </a:cubicBezTo>
                  <a:cubicBezTo>
                    <a:pt x="1757" y="2436"/>
                    <a:pt x="1756" y="2446"/>
                    <a:pt x="1754" y="2446"/>
                  </a:cubicBezTo>
                  <a:cubicBezTo>
                    <a:pt x="1752" y="2446"/>
                    <a:pt x="1747" y="2428"/>
                    <a:pt x="1736" y="2385"/>
                  </a:cubicBezTo>
                  <a:lnTo>
                    <a:pt x="1724" y="2309"/>
                  </a:lnTo>
                  <a:cubicBezTo>
                    <a:pt x="1724" y="2309"/>
                    <a:pt x="1724" y="2309"/>
                    <a:pt x="1725" y="2309"/>
                  </a:cubicBezTo>
                  <a:close/>
                  <a:moveTo>
                    <a:pt x="1457" y="2366"/>
                  </a:moveTo>
                  <a:cubicBezTo>
                    <a:pt x="1460" y="2403"/>
                    <a:pt x="1464" y="2441"/>
                    <a:pt x="1457" y="2441"/>
                  </a:cubicBezTo>
                  <a:cubicBezTo>
                    <a:pt x="1456" y="2451"/>
                    <a:pt x="1454" y="2456"/>
                    <a:pt x="1451" y="2456"/>
                  </a:cubicBezTo>
                  <a:cubicBezTo>
                    <a:pt x="1445" y="2456"/>
                    <a:pt x="1439" y="2421"/>
                    <a:pt x="1442" y="2366"/>
                  </a:cubicBezTo>
                  <a:close/>
                  <a:moveTo>
                    <a:pt x="1291" y="2478"/>
                  </a:moveTo>
                  <a:cubicBezTo>
                    <a:pt x="1285" y="2478"/>
                    <a:pt x="1282" y="2516"/>
                    <a:pt x="1282" y="2516"/>
                  </a:cubicBezTo>
                  <a:cubicBezTo>
                    <a:pt x="1282" y="2516"/>
                    <a:pt x="1279" y="2554"/>
                    <a:pt x="1288" y="2554"/>
                  </a:cubicBezTo>
                  <a:lnTo>
                    <a:pt x="1298" y="2554"/>
                  </a:lnTo>
                  <a:cubicBezTo>
                    <a:pt x="1298" y="2529"/>
                    <a:pt x="1298" y="2504"/>
                    <a:pt x="1291" y="2479"/>
                  </a:cubicBezTo>
                  <a:cubicBezTo>
                    <a:pt x="1291" y="2478"/>
                    <a:pt x="1291" y="2478"/>
                    <a:pt x="1291" y="2478"/>
                  </a:cubicBezTo>
                  <a:close/>
                  <a:moveTo>
                    <a:pt x="1601" y="2538"/>
                  </a:moveTo>
                  <a:cubicBezTo>
                    <a:pt x="1602" y="2538"/>
                    <a:pt x="1611" y="2576"/>
                    <a:pt x="1617" y="2613"/>
                  </a:cubicBezTo>
                  <a:lnTo>
                    <a:pt x="1617" y="2613"/>
                  </a:lnTo>
                  <a:lnTo>
                    <a:pt x="1611" y="2576"/>
                  </a:lnTo>
                  <a:cubicBezTo>
                    <a:pt x="1605" y="2554"/>
                    <a:pt x="1608" y="2560"/>
                    <a:pt x="1601" y="2538"/>
                  </a:cubicBezTo>
                  <a:close/>
                  <a:moveTo>
                    <a:pt x="1341" y="0"/>
                  </a:moveTo>
                  <a:cubicBezTo>
                    <a:pt x="1332" y="0"/>
                    <a:pt x="1323" y="19"/>
                    <a:pt x="1319" y="56"/>
                  </a:cubicBezTo>
                  <a:cubicBezTo>
                    <a:pt x="1316" y="19"/>
                    <a:pt x="1307" y="19"/>
                    <a:pt x="1298" y="19"/>
                  </a:cubicBezTo>
                  <a:cubicBezTo>
                    <a:pt x="1288" y="39"/>
                    <a:pt x="1274" y="49"/>
                    <a:pt x="1263" y="49"/>
                  </a:cubicBezTo>
                  <a:cubicBezTo>
                    <a:pt x="1252" y="49"/>
                    <a:pt x="1243" y="40"/>
                    <a:pt x="1241" y="22"/>
                  </a:cubicBezTo>
                  <a:lnTo>
                    <a:pt x="1229" y="22"/>
                  </a:lnTo>
                  <a:cubicBezTo>
                    <a:pt x="1222" y="59"/>
                    <a:pt x="1213" y="59"/>
                    <a:pt x="1204" y="62"/>
                  </a:cubicBezTo>
                  <a:cubicBezTo>
                    <a:pt x="1194" y="62"/>
                    <a:pt x="1185" y="62"/>
                    <a:pt x="1182" y="103"/>
                  </a:cubicBezTo>
                  <a:cubicBezTo>
                    <a:pt x="1175" y="141"/>
                    <a:pt x="1169" y="141"/>
                    <a:pt x="1169" y="141"/>
                  </a:cubicBezTo>
                  <a:cubicBezTo>
                    <a:pt x="1169" y="141"/>
                    <a:pt x="1168" y="141"/>
                    <a:pt x="1168" y="141"/>
                  </a:cubicBezTo>
                  <a:cubicBezTo>
                    <a:pt x="1160" y="141"/>
                    <a:pt x="1163" y="102"/>
                    <a:pt x="1166" y="66"/>
                  </a:cubicBezTo>
                  <a:cubicBezTo>
                    <a:pt x="1172" y="49"/>
                    <a:pt x="1171" y="40"/>
                    <a:pt x="1166" y="40"/>
                  </a:cubicBezTo>
                  <a:cubicBezTo>
                    <a:pt x="1159" y="40"/>
                    <a:pt x="1144" y="60"/>
                    <a:pt x="1135" y="106"/>
                  </a:cubicBezTo>
                  <a:cubicBezTo>
                    <a:pt x="1128" y="146"/>
                    <a:pt x="1125" y="165"/>
                    <a:pt x="1124" y="165"/>
                  </a:cubicBezTo>
                  <a:cubicBezTo>
                    <a:pt x="1123" y="165"/>
                    <a:pt x="1124" y="147"/>
                    <a:pt x="1125" y="109"/>
                  </a:cubicBezTo>
                  <a:cubicBezTo>
                    <a:pt x="1127" y="81"/>
                    <a:pt x="1130" y="54"/>
                    <a:pt x="1126" y="54"/>
                  </a:cubicBezTo>
                  <a:lnTo>
                    <a:pt x="1126" y="54"/>
                  </a:lnTo>
                  <a:cubicBezTo>
                    <a:pt x="1125" y="54"/>
                    <a:pt x="1123" y="59"/>
                    <a:pt x="1119" y="72"/>
                  </a:cubicBezTo>
                  <a:cubicBezTo>
                    <a:pt x="1119" y="72"/>
                    <a:pt x="1100" y="75"/>
                    <a:pt x="1106" y="113"/>
                  </a:cubicBezTo>
                  <a:lnTo>
                    <a:pt x="1081" y="116"/>
                  </a:lnTo>
                  <a:cubicBezTo>
                    <a:pt x="1061" y="91"/>
                    <a:pt x="1051" y="86"/>
                    <a:pt x="1043" y="86"/>
                  </a:cubicBezTo>
                  <a:cubicBezTo>
                    <a:pt x="1040" y="86"/>
                    <a:pt x="1037" y="87"/>
                    <a:pt x="1034" y="87"/>
                  </a:cubicBezTo>
                  <a:cubicBezTo>
                    <a:pt x="1034" y="107"/>
                    <a:pt x="1034" y="116"/>
                    <a:pt x="1032" y="116"/>
                  </a:cubicBezTo>
                  <a:cubicBezTo>
                    <a:pt x="1029" y="116"/>
                    <a:pt x="1025" y="107"/>
                    <a:pt x="1015" y="91"/>
                  </a:cubicBezTo>
                  <a:cubicBezTo>
                    <a:pt x="1012" y="75"/>
                    <a:pt x="1008" y="67"/>
                    <a:pt x="1006" y="67"/>
                  </a:cubicBezTo>
                  <a:lnTo>
                    <a:pt x="1006" y="67"/>
                  </a:lnTo>
                  <a:cubicBezTo>
                    <a:pt x="1003" y="67"/>
                    <a:pt x="1004" y="85"/>
                    <a:pt x="1015" y="128"/>
                  </a:cubicBezTo>
                  <a:cubicBezTo>
                    <a:pt x="1017" y="150"/>
                    <a:pt x="1015" y="160"/>
                    <a:pt x="1010" y="160"/>
                  </a:cubicBezTo>
                  <a:cubicBezTo>
                    <a:pt x="1006" y="160"/>
                    <a:pt x="999" y="152"/>
                    <a:pt x="990" y="138"/>
                  </a:cubicBezTo>
                  <a:cubicBezTo>
                    <a:pt x="978" y="95"/>
                    <a:pt x="969" y="77"/>
                    <a:pt x="966" y="77"/>
                  </a:cubicBezTo>
                  <a:lnTo>
                    <a:pt x="966" y="77"/>
                  </a:lnTo>
                  <a:cubicBezTo>
                    <a:pt x="964" y="77"/>
                    <a:pt x="964" y="87"/>
                    <a:pt x="968" y="103"/>
                  </a:cubicBezTo>
                  <a:cubicBezTo>
                    <a:pt x="972" y="141"/>
                    <a:pt x="962" y="144"/>
                    <a:pt x="962" y="144"/>
                  </a:cubicBezTo>
                  <a:cubicBezTo>
                    <a:pt x="959" y="130"/>
                    <a:pt x="945" y="124"/>
                    <a:pt x="925" y="124"/>
                  </a:cubicBezTo>
                  <a:cubicBezTo>
                    <a:pt x="890" y="124"/>
                    <a:pt x="836" y="142"/>
                    <a:pt x="787" y="166"/>
                  </a:cubicBezTo>
                  <a:cubicBezTo>
                    <a:pt x="777" y="169"/>
                    <a:pt x="787" y="210"/>
                    <a:pt x="802" y="241"/>
                  </a:cubicBezTo>
                  <a:cubicBezTo>
                    <a:pt x="817" y="271"/>
                    <a:pt x="823" y="281"/>
                    <a:pt x="822" y="281"/>
                  </a:cubicBezTo>
                  <a:cubicBezTo>
                    <a:pt x="822" y="281"/>
                    <a:pt x="810" y="263"/>
                    <a:pt x="796" y="247"/>
                  </a:cubicBezTo>
                  <a:cubicBezTo>
                    <a:pt x="768" y="199"/>
                    <a:pt x="748" y="176"/>
                    <a:pt x="743" y="176"/>
                  </a:cubicBezTo>
                  <a:cubicBezTo>
                    <a:pt x="737" y="176"/>
                    <a:pt x="746" y="203"/>
                    <a:pt x="777" y="254"/>
                  </a:cubicBezTo>
                  <a:cubicBezTo>
                    <a:pt x="799" y="286"/>
                    <a:pt x="810" y="302"/>
                    <a:pt x="809" y="302"/>
                  </a:cubicBezTo>
                  <a:cubicBezTo>
                    <a:pt x="809" y="302"/>
                    <a:pt x="796" y="286"/>
                    <a:pt x="771" y="257"/>
                  </a:cubicBezTo>
                  <a:cubicBezTo>
                    <a:pt x="758" y="244"/>
                    <a:pt x="751" y="237"/>
                    <a:pt x="748" y="237"/>
                  </a:cubicBezTo>
                  <a:cubicBezTo>
                    <a:pt x="745" y="237"/>
                    <a:pt x="747" y="246"/>
                    <a:pt x="752" y="266"/>
                  </a:cubicBezTo>
                  <a:cubicBezTo>
                    <a:pt x="762" y="283"/>
                    <a:pt x="765" y="292"/>
                    <a:pt x="763" y="292"/>
                  </a:cubicBezTo>
                  <a:cubicBezTo>
                    <a:pt x="761" y="292"/>
                    <a:pt x="755" y="285"/>
                    <a:pt x="746" y="269"/>
                  </a:cubicBezTo>
                  <a:cubicBezTo>
                    <a:pt x="729" y="250"/>
                    <a:pt x="710" y="230"/>
                    <a:pt x="706" y="230"/>
                  </a:cubicBezTo>
                  <a:lnTo>
                    <a:pt x="706" y="230"/>
                  </a:lnTo>
                  <a:cubicBezTo>
                    <a:pt x="704" y="230"/>
                    <a:pt x="706" y="234"/>
                    <a:pt x="711" y="244"/>
                  </a:cubicBezTo>
                  <a:cubicBezTo>
                    <a:pt x="711" y="244"/>
                    <a:pt x="711" y="245"/>
                    <a:pt x="709" y="245"/>
                  </a:cubicBezTo>
                  <a:cubicBezTo>
                    <a:pt x="704" y="245"/>
                    <a:pt x="693" y="242"/>
                    <a:pt x="674" y="222"/>
                  </a:cubicBezTo>
                  <a:cubicBezTo>
                    <a:pt x="667" y="215"/>
                    <a:pt x="663" y="212"/>
                    <a:pt x="660" y="212"/>
                  </a:cubicBezTo>
                  <a:cubicBezTo>
                    <a:pt x="652" y="212"/>
                    <a:pt x="661" y="241"/>
                    <a:pt x="671" y="269"/>
                  </a:cubicBezTo>
                  <a:cubicBezTo>
                    <a:pt x="679" y="310"/>
                    <a:pt x="681" y="331"/>
                    <a:pt x="676" y="331"/>
                  </a:cubicBezTo>
                  <a:cubicBezTo>
                    <a:pt x="672" y="331"/>
                    <a:pt x="662" y="314"/>
                    <a:pt x="646" y="282"/>
                  </a:cubicBezTo>
                  <a:cubicBezTo>
                    <a:pt x="635" y="260"/>
                    <a:pt x="625" y="251"/>
                    <a:pt x="619" y="251"/>
                  </a:cubicBezTo>
                  <a:cubicBezTo>
                    <a:pt x="605" y="251"/>
                    <a:pt x="604" y="293"/>
                    <a:pt x="630" y="338"/>
                  </a:cubicBezTo>
                  <a:cubicBezTo>
                    <a:pt x="651" y="379"/>
                    <a:pt x="659" y="396"/>
                    <a:pt x="658" y="396"/>
                  </a:cubicBezTo>
                  <a:cubicBezTo>
                    <a:pt x="657" y="396"/>
                    <a:pt x="651" y="388"/>
                    <a:pt x="643" y="376"/>
                  </a:cubicBezTo>
                  <a:cubicBezTo>
                    <a:pt x="627" y="353"/>
                    <a:pt x="619" y="350"/>
                    <a:pt x="616" y="350"/>
                  </a:cubicBezTo>
                  <a:cubicBezTo>
                    <a:pt x="615" y="350"/>
                    <a:pt x="614" y="351"/>
                    <a:pt x="614" y="351"/>
                  </a:cubicBezTo>
                  <a:cubicBezTo>
                    <a:pt x="611" y="352"/>
                    <a:pt x="608" y="353"/>
                    <a:pt x="604" y="353"/>
                  </a:cubicBezTo>
                  <a:cubicBezTo>
                    <a:pt x="598" y="353"/>
                    <a:pt x="591" y="349"/>
                    <a:pt x="577" y="329"/>
                  </a:cubicBezTo>
                  <a:cubicBezTo>
                    <a:pt x="577" y="329"/>
                    <a:pt x="567" y="335"/>
                    <a:pt x="577" y="376"/>
                  </a:cubicBezTo>
                  <a:cubicBezTo>
                    <a:pt x="592" y="409"/>
                    <a:pt x="589" y="424"/>
                    <a:pt x="576" y="424"/>
                  </a:cubicBezTo>
                  <a:cubicBezTo>
                    <a:pt x="562" y="424"/>
                    <a:pt x="537" y="408"/>
                    <a:pt x="508" y="382"/>
                  </a:cubicBezTo>
                  <a:lnTo>
                    <a:pt x="508" y="382"/>
                  </a:lnTo>
                  <a:lnTo>
                    <a:pt x="520" y="423"/>
                  </a:lnTo>
                  <a:cubicBezTo>
                    <a:pt x="548" y="463"/>
                    <a:pt x="566" y="490"/>
                    <a:pt x="562" y="490"/>
                  </a:cubicBezTo>
                  <a:cubicBezTo>
                    <a:pt x="559" y="490"/>
                    <a:pt x="549" y="481"/>
                    <a:pt x="530" y="460"/>
                  </a:cubicBezTo>
                  <a:lnTo>
                    <a:pt x="505" y="432"/>
                  </a:lnTo>
                  <a:lnTo>
                    <a:pt x="505" y="432"/>
                  </a:lnTo>
                  <a:cubicBezTo>
                    <a:pt x="526" y="463"/>
                    <a:pt x="525" y="477"/>
                    <a:pt x="512" y="477"/>
                  </a:cubicBezTo>
                  <a:cubicBezTo>
                    <a:pt x="498" y="477"/>
                    <a:pt x="472" y="462"/>
                    <a:pt x="445" y="435"/>
                  </a:cubicBezTo>
                  <a:cubicBezTo>
                    <a:pt x="426" y="419"/>
                    <a:pt x="420" y="413"/>
                    <a:pt x="416" y="413"/>
                  </a:cubicBezTo>
                  <a:cubicBezTo>
                    <a:pt x="414" y="413"/>
                    <a:pt x="413" y="414"/>
                    <a:pt x="411" y="417"/>
                  </a:cubicBezTo>
                  <a:lnTo>
                    <a:pt x="436" y="442"/>
                  </a:lnTo>
                  <a:cubicBezTo>
                    <a:pt x="464" y="470"/>
                    <a:pt x="492" y="498"/>
                    <a:pt x="486" y="504"/>
                  </a:cubicBezTo>
                  <a:cubicBezTo>
                    <a:pt x="483" y="507"/>
                    <a:pt x="481" y="510"/>
                    <a:pt x="476" y="510"/>
                  </a:cubicBezTo>
                  <a:cubicBezTo>
                    <a:pt x="470" y="510"/>
                    <a:pt x="461" y="505"/>
                    <a:pt x="445" y="489"/>
                  </a:cubicBezTo>
                  <a:cubicBezTo>
                    <a:pt x="423" y="476"/>
                    <a:pt x="400" y="464"/>
                    <a:pt x="395" y="464"/>
                  </a:cubicBezTo>
                  <a:cubicBezTo>
                    <a:pt x="392" y="464"/>
                    <a:pt x="395" y="467"/>
                    <a:pt x="404" y="476"/>
                  </a:cubicBezTo>
                  <a:cubicBezTo>
                    <a:pt x="404" y="476"/>
                    <a:pt x="403" y="477"/>
                    <a:pt x="400" y="477"/>
                  </a:cubicBezTo>
                  <a:cubicBezTo>
                    <a:pt x="395" y="477"/>
                    <a:pt x="384" y="475"/>
                    <a:pt x="364" y="464"/>
                  </a:cubicBezTo>
                  <a:lnTo>
                    <a:pt x="335" y="492"/>
                  </a:lnTo>
                  <a:cubicBezTo>
                    <a:pt x="350" y="512"/>
                    <a:pt x="349" y="526"/>
                    <a:pt x="339" y="526"/>
                  </a:cubicBezTo>
                  <a:cubicBezTo>
                    <a:pt x="334" y="526"/>
                    <a:pt x="326" y="522"/>
                    <a:pt x="317" y="514"/>
                  </a:cubicBezTo>
                  <a:lnTo>
                    <a:pt x="317" y="514"/>
                  </a:lnTo>
                  <a:cubicBezTo>
                    <a:pt x="317" y="514"/>
                    <a:pt x="304" y="529"/>
                    <a:pt x="329" y="561"/>
                  </a:cubicBezTo>
                  <a:cubicBezTo>
                    <a:pt x="322" y="569"/>
                    <a:pt x="317" y="575"/>
                    <a:pt x="309" y="575"/>
                  </a:cubicBezTo>
                  <a:cubicBezTo>
                    <a:pt x="303" y="575"/>
                    <a:pt x="293" y="571"/>
                    <a:pt x="279" y="561"/>
                  </a:cubicBezTo>
                  <a:cubicBezTo>
                    <a:pt x="264" y="550"/>
                    <a:pt x="257" y="545"/>
                    <a:pt x="255" y="545"/>
                  </a:cubicBezTo>
                  <a:lnTo>
                    <a:pt x="255" y="545"/>
                  </a:lnTo>
                  <a:cubicBezTo>
                    <a:pt x="253" y="545"/>
                    <a:pt x="259" y="552"/>
                    <a:pt x="273" y="567"/>
                  </a:cubicBezTo>
                  <a:cubicBezTo>
                    <a:pt x="304" y="592"/>
                    <a:pt x="298" y="598"/>
                    <a:pt x="292" y="605"/>
                  </a:cubicBezTo>
                  <a:lnTo>
                    <a:pt x="282" y="620"/>
                  </a:lnTo>
                  <a:cubicBezTo>
                    <a:pt x="313" y="642"/>
                    <a:pt x="313" y="642"/>
                    <a:pt x="307" y="648"/>
                  </a:cubicBezTo>
                  <a:cubicBezTo>
                    <a:pt x="301" y="658"/>
                    <a:pt x="254" y="661"/>
                    <a:pt x="248" y="667"/>
                  </a:cubicBezTo>
                  <a:cubicBezTo>
                    <a:pt x="232" y="692"/>
                    <a:pt x="235" y="692"/>
                    <a:pt x="273" y="705"/>
                  </a:cubicBezTo>
                  <a:cubicBezTo>
                    <a:pt x="273" y="703"/>
                    <a:pt x="275" y="702"/>
                    <a:pt x="278" y="702"/>
                  </a:cubicBezTo>
                  <a:cubicBezTo>
                    <a:pt x="286" y="702"/>
                    <a:pt x="299" y="711"/>
                    <a:pt x="275" y="711"/>
                  </a:cubicBezTo>
                  <a:cubicBezTo>
                    <a:pt x="273" y="711"/>
                    <a:pt x="270" y="711"/>
                    <a:pt x="266" y="711"/>
                  </a:cubicBezTo>
                  <a:cubicBezTo>
                    <a:pt x="263" y="720"/>
                    <a:pt x="213" y="724"/>
                    <a:pt x="201" y="749"/>
                  </a:cubicBezTo>
                  <a:cubicBezTo>
                    <a:pt x="182" y="783"/>
                    <a:pt x="182" y="783"/>
                    <a:pt x="216" y="799"/>
                  </a:cubicBezTo>
                  <a:cubicBezTo>
                    <a:pt x="259" y="814"/>
                    <a:pt x="275" y="823"/>
                    <a:pt x="266" y="823"/>
                  </a:cubicBezTo>
                  <a:cubicBezTo>
                    <a:pt x="260" y="823"/>
                    <a:pt x="241" y="818"/>
                    <a:pt x="210" y="808"/>
                  </a:cubicBezTo>
                  <a:cubicBezTo>
                    <a:pt x="183" y="803"/>
                    <a:pt x="165" y="800"/>
                    <a:pt x="154" y="800"/>
                  </a:cubicBezTo>
                  <a:cubicBezTo>
                    <a:pt x="136" y="800"/>
                    <a:pt x="141" y="808"/>
                    <a:pt x="163" y="818"/>
                  </a:cubicBezTo>
                  <a:cubicBezTo>
                    <a:pt x="194" y="840"/>
                    <a:pt x="194" y="840"/>
                    <a:pt x="191" y="849"/>
                  </a:cubicBezTo>
                  <a:cubicBezTo>
                    <a:pt x="180" y="844"/>
                    <a:pt x="172" y="842"/>
                    <a:pt x="167" y="842"/>
                  </a:cubicBezTo>
                  <a:cubicBezTo>
                    <a:pt x="156" y="842"/>
                    <a:pt x="160" y="853"/>
                    <a:pt x="179" y="874"/>
                  </a:cubicBezTo>
                  <a:cubicBezTo>
                    <a:pt x="177" y="878"/>
                    <a:pt x="177" y="880"/>
                    <a:pt x="173" y="880"/>
                  </a:cubicBezTo>
                  <a:cubicBezTo>
                    <a:pt x="169" y="880"/>
                    <a:pt x="161" y="877"/>
                    <a:pt x="141" y="868"/>
                  </a:cubicBezTo>
                  <a:lnTo>
                    <a:pt x="132" y="887"/>
                  </a:lnTo>
                  <a:cubicBezTo>
                    <a:pt x="198" y="930"/>
                    <a:pt x="141" y="968"/>
                    <a:pt x="104" y="968"/>
                  </a:cubicBezTo>
                  <a:cubicBezTo>
                    <a:pt x="104" y="968"/>
                    <a:pt x="100" y="977"/>
                    <a:pt x="132" y="996"/>
                  </a:cubicBezTo>
                  <a:cubicBezTo>
                    <a:pt x="177" y="1016"/>
                    <a:pt x="192" y="1026"/>
                    <a:pt x="180" y="1026"/>
                  </a:cubicBezTo>
                  <a:cubicBezTo>
                    <a:pt x="173" y="1026"/>
                    <a:pt x="156" y="1022"/>
                    <a:pt x="129" y="1015"/>
                  </a:cubicBezTo>
                  <a:cubicBezTo>
                    <a:pt x="95" y="1007"/>
                    <a:pt x="76" y="1002"/>
                    <a:pt x="72" y="1002"/>
                  </a:cubicBezTo>
                  <a:cubicBezTo>
                    <a:pt x="68" y="1002"/>
                    <a:pt x="86" y="1009"/>
                    <a:pt x="125" y="1024"/>
                  </a:cubicBezTo>
                  <a:cubicBezTo>
                    <a:pt x="152" y="1039"/>
                    <a:pt x="151" y="1067"/>
                    <a:pt x="115" y="1067"/>
                  </a:cubicBezTo>
                  <a:cubicBezTo>
                    <a:pt x="105" y="1067"/>
                    <a:pt x="91" y="1065"/>
                    <a:pt x="75" y="1059"/>
                  </a:cubicBezTo>
                  <a:lnTo>
                    <a:pt x="0" y="1043"/>
                  </a:lnTo>
                  <a:lnTo>
                    <a:pt x="0" y="1043"/>
                  </a:lnTo>
                  <a:cubicBezTo>
                    <a:pt x="35" y="1062"/>
                    <a:pt x="31" y="1071"/>
                    <a:pt x="31" y="1071"/>
                  </a:cubicBezTo>
                  <a:cubicBezTo>
                    <a:pt x="69" y="1078"/>
                    <a:pt x="69" y="1087"/>
                    <a:pt x="63" y="1115"/>
                  </a:cubicBezTo>
                  <a:cubicBezTo>
                    <a:pt x="60" y="1137"/>
                    <a:pt x="91" y="1178"/>
                    <a:pt x="88" y="1197"/>
                  </a:cubicBezTo>
                  <a:cubicBezTo>
                    <a:pt x="82" y="1216"/>
                    <a:pt x="82" y="1244"/>
                    <a:pt x="41" y="1250"/>
                  </a:cubicBezTo>
                  <a:cubicBezTo>
                    <a:pt x="41" y="1259"/>
                    <a:pt x="41" y="1269"/>
                    <a:pt x="75" y="1291"/>
                  </a:cubicBezTo>
                  <a:cubicBezTo>
                    <a:pt x="113" y="1300"/>
                    <a:pt x="113" y="1319"/>
                    <a:pt x="75" y="1319"/>
                  </a:cubicBezTo>
                  <a:lnTo>
                    <a:pt x="75" y="1325"/>
                  </a:lnTo>
                  <a:cubicBezTo>
                    <a:pt x="110" y="1347"/>
                    <a:pt x="110" y="1354"/>
                    <a:pt x="110" y="1354"/>
                  </a:cubicBezTo>
                  <a:cubicBezTo>
                    <a:pt x="72" y="1354"/>
                    <a:pt x="35" y="1366"/>
                    <a:pt x="72" y="1372"/>
                  </a:cubicBezTo>
                  <a:cubicBezTo>
                    <a:pt x="110" y="1372"/>
                    <a:pt x="110" y="1382"/>
                    <a:pt x="113" y="1401"/>
                  </a:cubicBezTo>
                  <a:cubicBezTo>
                    <a:pt x="91" y="1410"/>
                    <a:pt x="85" y="1491"/>
                    <a:pt x="97" y="1570"/>
                  </a:cubicBezTo>
                  <a:cubicBezTo>
                    <a:pt x="109" y="1648"/>
                    <a:pt x="136" y="1717"/>
                    <a:pt x="154" y="1717"/>
                  </a:cubicBezTo>
                  <a:cubicBezTo>
                    <a:pt x="155" y="1717"/>
                    <a:pt x="156" y="1717"/>
                    <a:pt x="157" y="1717"/>
                  </a:cubicBezTo>
                  <a:lnTo>
                    <a:pt x="166" y="1742"/>
                  </a:lnTo>
                  <a:lnTo>
                    <a:pt x="172" y="1770"/>
                  </a:lnTo>
                  <a:cubicBezTo>
                    <a:pt x="100" y="1795"/>
                    <a:pt x="154" y="1830"/>
                    <a:pt x="198" y="1839"/>
                  </a:cubicBezTo>
                  <a:cubicBezTo>
                    <a:pt x="209" y="1837"/>
                    <a:pt x="217" y="1837"/>
                    <a:pt x="224" y="1837"/>
                  </a:cubicBezTo>
                  <a:cubicBezTo>
                    <a:pt x="240" y="1837"/>
                    <a:pt x="242" y="1842"/>
                    <a:pt x="245" y="1849"/>
                  </a:cubicBezTo>
                  <a:cubicBezTo>
                    <a:pt x="176" y="1880"/>
                    <a:pt x="185" y="1908"/>
                    <a:pt x="229" y="1908"/>
                  </a:cubicBezTo>
                  <a:cubicBezTo>
                    <a:pt x="258" y="1897"/>
                    <a:pt x="276" y="1892"/>
                    <a:pt x="282" y="1892"/>
                  </a:cubicBezTo>
                  <a:cubicBezTo>
                    <a:pt x="292" y="1892"/>
                    <a:pt x="276" y="1903"/>
                    <a:pt x="235" y="1924"/>
                  </a:cubicBezTo>
                  <a:cubicBezTo>
                    <a:pt x="196" y="1944"/>
                    <a:pt x="182" y="1960"/>
                    <a:pt x="201" y="1960"/>
                  </a:cubicBezTo>
                  <a:cubicBezTo>
                    <a:pt x="214" y="1960"/>
                    <a:pt x="241" y="1953"/>
                    <a:pt x="285" y="1936"/>
                  </a:cubicBezTo>
                  <a:cubicBezTo>
                    <a:pt x="300" y="1933"/>
                    <a:pt x="308" y="1931"/>
                    <a:pt x="312" y="1931"/>
                  </a:cubicBezTo>
                  <a:cubicBezTo>
                    <a:pt x="319" y="1931"/>
                    <a:pt x="312" y="1937"/>
                    <a:pt x="295" y="1952"/>
                  </a:cubicBezTo>
                  <a:cubicBezTo>
                    <a:pt x="252" y="1984"/>
                    <a:pt x="241" y="1999"/>
                    <a:pt x="249" y="1999"/>
                  </a:cubicBezTo>
                  <a:cubicBezTo>
                    <a:pt x="252" y="1999"/>
                    <a:pt x="260" y="1996"/>
                    <a:pt x="270" y="1990"/>
                  </a:cubicBezTo>
                  <a:cubicBezTo>
                    <a:pt x="299" y="1977"/>
                    <a:pt x="317" y="1970"/>
                    <a:pt x="324" y="1970"/>
                  </a:cubicBezTo>
                  <a:cubicBezTo>
                    <a:pt x="334" y="1970"/>
                    <a:pt x="320" y="1984"/>
                    <a:pt x="285" y="2012"/>
                  </a:cubicBezTo>
                  <a:cubicBezTo>
                    <a:pt x="253" y="2045"/>
                    <a:pt x="239" y="2060"/>
                    <a:pt x="246" y="2060"/>
                  </a:cubicBezTo>
                  <a:cubicBezTo>
                    <a:pt x="251" y="2060"/>
                    <a:pt x="268" y="2052"/>
                    <a:pt x="298" y="2037"/>
                  </a:cubicBezTo>
                  <a:cubicBezTo>
                    <a:pt x="319" y="2026"/>
                    <a:pt x="335" y="2022"/>
                    <a:pt x="346" y="2022"/>
                  </a:cubicBezTo>
                  <a:cubicBezTo>
                    <a:pt x="371" y="2022"/>
                    <a:pt x="369" y="2047"/>
                    <a:pt x="329" y="2084"/>
                  </a:cubicBezTo>
                  <a:cubicBezTo>
                    <a:pt x="334" y="2088"/>
                    <a:pt x="321" y="2107"/>
                    <a:pt x="326" y="2107"/>
                  </a:cubicBezTo>
                  <a:cubicBezTo>
                    <a:pt x="328" y="2107"/>
                    <a:pt x="331" y="2105"/>
                    <a:pt x="339" y="2099"/>
                  </a:cubicBezTo>
                  <a:lnTo>
                    <a:pt x="339" y="2099"/>
                  </a:lnTo>
                  <a:lnTo>
                    <a:pt x="313" y="2131"/>
                  </a:lnTo>
                  <a:lnTo>
                    <a:pt x="326" y="2146"/>
                  </a:lnTo>
                  <a:lnTo>
                    <a:pt x="354" y="2121"/>
                  </a:lnTo>
                  <a:cubicBezTo>
                    <a:pt x="364" y="2168"/>
                    <a:pt x="382" y="2212"/>
                    <a:pt x="411" y="2250"/>
                  </a:cubicBezTo>
                  <a:cubicBezTo>
                    <a:pt x="457" y="2298"/>
                    <a:pt x="481" y="2319"/>
                    <a:pt x="497" y="2319"/>
                  </a:cubicBezTo>
                  <a:cubicBezTo>
                    <a:pt x="505" y="2319"/>
                    <a:pt x="512" y="2312"/>
                    <a:pt x="517" y="2300"/>
                  </a:cubicBezTo>
                  <a:cubicBezTo>
                    <a:pt x="537" y="2272"/>
                    <a:pt x="550" y="2259"/>
                    <a:pt x="555" y="2259"/>
                  </a:cubicBezTo>
                  <a:cubicBezTo>
                    <a:pt x="561" y="2259"/>
                    <a:pt x="554" y="2278"/>
                    <a:pt x="530" y="2312"/>
                  </a:cubicBezTo>
                  <a:cubicBezTo>
                    <a:pt x="536" y="2322"/>
                    <a:pt x="530" y="2363"/>
                    <a:pt x="542" y="2375"/>
                  </a:cubicBezTo>
                  <a:cubicBezTo>
                    <a:pt x="558" y="2388"/>
                    <a:pt x="574" y="2397"/>
                    <a:pt x="552" y="2428"/>
                  </a:cubicBezTo>
                  <a:lnTo>
                    <a:pt x="558" y="2435"/>
                  </a:lnTo>
                  <a:cubicBezTo>
                    <a:pt x="579" y="2418"/>
                    <a:pt x="599" y="2411"/>
                    <a:pt x="616" y="2411"/>
                  </a:cubicBezTo>
                  <a:cubicBezTo>
                    <a:pt x="646" y="2411"/>
                    <a:pt x="666" y="2434"/>
                    <a:pt x="668" y="2466"/>
                  </a:cubicBezTo>
                  <a:cubicBezTo>
                    <a:pt x="675" y="2470"/>
                    <a:pt x="681" y="2474"/>
                    <a:pt x="689" y="2474"/>
                  </a:cubicBezTo>
                  <a:cubicBezTo>
                    <a:pt x="698" y="2474"/>
                    <a:pt x="709" y="2470"/>
                    <a:pt x="727" y="2457"/>
                  </a:cubicBezTo>
                  <a:cubicBezTo>
                    <a:pt x="743" y="2447"/>
                    <a:pt x="751" y="2441"/>
                    <a:pt x="755" y="2441"/>
                  </a:cubicBezTo>
                  <a:cubicBezTo>
                    <a:pt x="760" y="2441"/>
                    <a:pt x="757" y="2450"/>
                    <a:pt x="752" y="2472"/>
                  </a:cubicBezTo>
                  <a:cubicBezTo>
                    <a:pt x="740" y="2493"/>
                    <a:pt x="752" y="2528"/>
                    <a:pt x="772" y="2528"/>
                  </a:cubicBezTo>
                  <a:cubicBezTo>
                    <a:pt x="781" y="2528"/>
                    <a:pt x="792" y="2520"/>
                    <a:pt x="802" y="2497"/>
                  </a:cubicBezTo>
                  <a:lnTo>
                    <a:pt x="802" y="2497"/>
                  </a:lnTo>
                  <a:lnTo>
                    <a:pt x="796" y="2538"/>
                  </a:lnTo>
                  <a:cubicBezTo>
                    <a:pt x="793" y="2550"/>
                    <a:pt x="794" y="2555"/>
                    <a:pt x="796" y="2555"/>
                  </a:cubicBezTo>
                  <a:cubicBezTo>
                    <a:pt x="802" y="2555"/>
                    <a:pt x="817" y="2533"/>
                    <a:pt x="827" y="2510"/>
                  </a:cubicBezTo>
                  <a:cubicBezTo>
                    <a:pt x="841" y="2480"/>
                    <a:pt x="850" y="2464"/>
                    <a:pt x="853" y="2464"/>
                  </a:cubicBezTo>
                  <a:lnTo>
                    <a:pt x="853" y="2464"/>
                  </a:lnTo>
                  <a:cubicBezTo>
                    <a:pt x="857" y="2464"/>
                    <a:pt x="850" y="2492"/>
                    <a:pt x="831" y="2554"/>
                  </a:cubicBezTo>
                  <a:cubicBezTo>
                    <a:pt x="812" y="2597"/>
                    <a:pt x="808" y="2616"/>
                    <a:pt x="811" y="2616"/>
                  </a:cubicBezTo>
                  <a:cubicBezTo>
                    <a:pt x="813" y="2616"/>
                    <a:pt x="818" y="2608"/>
                    <a:pt x="824" y="2594"/>
                  </a:cubicBezTo>
                  <a:cubicBezTo>
                    <a:pt x="841" y="2573"/>
                    <a:pt x="857" y="2552"/>
                    <a:pt x="863" y="2552"/>
                  </a:cubicBezTo>
                  <a:cubicBezTo>
                    <a:pt x="866" y="2552"/>
                    <a:pt x="867" y="2557"/>
                    <a:pt x="865" y="2569"/>
                  </a:cubicBezTo>
                  <a:cubicBezTo>
                    <a:pt x="867" y="2570"/>
                    <a:pt x="869" y="2571"/>
                    <a:pt x="871" y="2571"/>
                  </a:cubicBezTo>
                  <a:cubicBezTo>
                    <a:pt x="879" y="2571"/>
                    <a:pt x="889" y="2561"/>
                    <a:pt x="909" y="2507"/>
                  </a:cubicBezTo>
                  <a:cubicBezTo>
                    <a:pt x="920" y="2480"/>
                    <a:pt x="927" y="2474"/>
                    <a:pt x="933" y="2474"/>
                  </a:cubicBezTo>
                  <a:cubicBezTo>
                    <a:pt x="935" y="2474"/>
                    <a:pt x="938" y="2475"/>
                    <a:pt x="940" y="2475"/>
                  </a:cubicBezTo>
                  <a:cubicBezTo>
                    <a:pt x="934" y="2500"/>
                    <a:pt x="921" y="2526"/>
                    <a:pt x="906" y="2544"/>
                  </a:cubicBezTo>
                  <a:cubicBezTo>
                    <a:pt x="910" y="2546"/>
                    <a:pt x="916" y="2548"/>
                    <a:pt x="925" y="2551"/>
                  </a:cubicBezTo>
                  <a:cubicBezTo>
                    <a:pt x="931" y="2554"/>
                    <a:pt x="937" y="2598"/>
                    <a:pt x="928" y="2635"/>
                  </a:cubicBezTo>
                  <a:cubicBezTo>
                    <a:pt x="926" y="2652"/>
                    <a:pt x="927" y="2662"/>
                    <a:pt x="930" y="2662"/>
                  </a:cubicBezTo>
                  <a:cubicBezTo>
                    <a:pt x="933" y="2662"/>
                    <a:pt x="939" y="2645"/>
                    <a:pt x="947" y="2601"/>
                  </a:cubicBezTo>
                  <a:cubicBezTo>
                    <a:pt x="966" y="2545"/>
                    <a:pt x="970" y="2532"/>
                    <a:pt x="979" y="2532"/>
                  </a:cubicBezTo>
                  <a:cubicBezTo>
                    <a:pt x="981" y="2532"/>
                    <a:pt x="984" y="2534"/>
                    <a:pt x="987" y="2535"/>
                  </a:cubicBezTo>
                  <a:cubicBezTo>
                    <a:pt x="997" y="2538"/>
                    <a:pt x="1006" y="2541"/>
                    <a:pt x="997" y="2576"/>
                  </a:cubicBezTo>
                  <a:cubicBezTo>
                    <a:pt x="984" y="2613"/>
                    <a:pt x="984" y="2613"/>
                    <a:pt x="1003" y="2620"/>
                  </a:cubicBezTo>
                  <a:cubicBezTo>
                    <a:pt x="1004" y="2620"/>
                    <a:pt x="1005" y="2620"/>
                    <a:pt x="1005" y="2620"/>
                  </a:cubicBezTo>
                  <a:cubicBezTo>
                    <a:pt x="1034" y="2620"/>
                    <a:pt x="1088" y="2520"/>
                    <a:pt x="1109" y="2450"/>
                  </a:cubicBezTo>
                  <a:cubicBezTo>
                    <a:pt x="1117" y="2413"/>
                    <a:pt x="1121" y="2394"/>
                    <a:pt x="1122" y="2394"/>
                  </a:cubicBezTo>
                  <a:lnTo>
                    <a:pt x="1122" y="2394"/>
                  </a:lnTo>
                  <a:cubicBezTo>
                    <a:pt x="1124" y="2394"/>
                    <a:pt x="1122" y="2414"/>
                    <a:pt x="1119" y="2453"/>
                  </a:cubicBezTo>
                  <a:cubicBezTo>
                    <a:pt x="1109" y="2491"/>
                    <a:pt x="1119" y="2491"/>
                    <a:pt x="1125" y="2494"/>
                  </a:cubicBezTo>
                  <a:cubicBezTo>
                    <a:pt x="1128" y="2482"/>
                    <a:pt x="1130" y="2478"/>
                    <a:pt x="1131" y="2478"/>
                  </a:cubicBezTo>
                  <a:lnTo>
                    <a:pt x="1131" y="2478"/>
                  </a:lnTo>
                  <a:cubicBezTo>
                    <a:pt x="1134" y="2478"/>
                    <a:pt x="1131" y="2494"/>
                    <a:pt x="1125" y="2494"/>
                  </a:cubicBezTo>
                  <a:cubicBezTo>
                    <a:pt x="1120" y="2526"/>
                    <a:pt x="1112" y="2529"/>
                    <a:pt x="1106" y="2529"/>
                  </a:cubicBezTo>
                  <a:cubicBezTo>
                    <a:pt x="1105" y="2529"/>
                    <a:pt x="1104" y="2529"/>
                    <a:pt x="1103" y="2529"/>
                  </a:cubicBezTo>
                  <a:lnTo>
                    <a:pt x="1094" y="2566"/>
                  </a:lnTo>
                  <a:cubicBezTo>
                    <a:pt x="1091" y="2605"/>
                    <a:pt x="1092" y="2624"/>
                    <a:pt x="1098" y="2624"/>
                  </a:cubicBezTo>
                  <a:cubicBezTo>
                    <a:pt x="1103" y="2624"/>
                    <a:pt x="1111" y="2606"/>
                    <a:pt x="1122" y="2569"/>
                  </a:cubicBezTo>
                  <a:cubicBezTo>
                    <a:pt x="1130" y="2553"/>
                    <a:pt x="1134" y="2544"/>
                    <a:pt x="1136" y="2544"/>
                  </a:cubicBezTo>
                  <a:cubicBezTo>
                    <a:pt x="1138" y="2544"/>
                    <a:pt x="1139" y="2553"/>
                    <a:pt x="1141" y="2573"/>
                  </a:cubicBezTo>
                  <a:cubicBezTo>
                    <a:pt x="1143" y="2602"/>
                    <a:pt x="1145" y="2631"/>
                    <a:pt x="1149" y="2631"/>
                  </a:cubicBezTo>
                  <a:cubicBezTo>
                    <a:pt x="1150" y="2631"/>
                    <a:pt x="1152" y="2627"/>
                    <a:pt x="1153" y="2616"/>
                  </a:cubicBezTo>
                  <a:cubicBezTo>
                    <a:pt x="1153" y="2616"/>
                    <a:pt x="1172" y="2620"/>
                    <a:pt x="1175" y="2657"/>
                  </a:cubicBezTo>
                  <a:cubicBezTo>
                    <a:pt x="1181" y="2658"/>
                    <a:pt x="1185" y="2659"/>
                    <a:pt x="1189" y="2659"/>
                  </a:cubicBezTo>
                  <a:cubicBezTo>
                    <a:pt x="1199" y="2659"/>
                    <a:pt x="1205" y="2653"/>
                    <a:pt x="1210" y="2626"/>
                  </a:cubicBezTo>
                  <a:cubicBezTo>
                    <a:pt x="1213" y="2588"/>
                    <a:pt x="1222" y="2588"/>
                    <a:pt x="1232" y="2588"/>
                  </a:cubicBezTo>
                  <a:cubicBezTo>
                    <a:pt x="1233" y="2588"/>
                    <a:pt x="1234" y="2588"/>
                    <a:pt x="1236" y="2588"/>
                  </a:cubicBezTo>
                  <a:cubicBezTo>
                    <a:pt x="1244" y="2588"/>
                    <a:pt x="1251" y="2586"/>
                    <a:pt x="1251" y="2554"/>
                  </a:cubicBezTo>
                  <a:cubicBezTo>
                    <a:pt x="1254" y="2513"/>
                    <a:pt x="1266" y="2479"/>
                    <a:pt x="1282" y="2479"/>
                  </a:cubicBezTo>
                  <a:cubicBezTo>
                    <a:pt x="1290" y="2463"/>
                    <a:pt x="1294" y="2454"/>
                    <a:pt x="1297" y="2454"/>
                  </a:cubicBezTo>
                  <a:cubicBezTo>
                    <a:pt x="1302" y="2454"/>
                    <a:pt x="1303" y="2473"/>
                    <a:pt x="1307" y="2519"/>
                  </a:cubicBezTo>
                  <a:cubicBezTo>
                    <a:pt x="1307" y="2557"/>
                    <a:pt x="1313" y="2557"/>
                    <a:pt x="1323" y="2557"/>
                  </a:cubicBezTo>
                  <a:cubicBezTo>
                    <a:pt x="1323" y="2557"/>
                    <a:pt x="1332" y="2560"/>
                    <a:pt x="1341" y="2598"/>
                  </a:cubicBezTo>
                  <a:cubicBezTo>
                    <a:pt x="1344" y="2609"/>
                    <a:pt x="1346" y="2613"/>
                    <a:pt x="1347" y="2613"/>
                  </a:cubicBezTo>
                  <a:cubicBezTo>
                    <a:pt x="1351" y="2613"/>
                    <a:pt x="1351" y="2587"/>
                    <a:pt x="1351" y="2560"/>
                  </a:cubicBezTo>
                  <a:lnTo>
                    <a:pt x="1351" y="2482"/>
                  </a:lnTo>
                  <a:cubicBezTo>
                    <a:pt x="1357" y="2482"/>
                    <a:pt x="1366" y="2560"/>
                    <a:pt x="1370" y="2598"/>
                  </a:cubicBezTo>
                  <a:cubicBezTo>
                    <a:pt x="1374" y="2635"/>
                    <a:pt x="1377" y="2654"/>
                    <a:pt x="1378" y="2654"/>
                  </a:cubicBezTo>
                  <a:cubicBezTo>
                    <a:pt x="1379" y="2654"/>
                    <a:pt x="1379" y="2635"/>
                    <a:pt x="1379" y="2598"/>
                  </a:cubicBezTo>
                  <a:cubicBezTo>
                    <a:pt x="1377" y="2571"/>
                    <a:pt x="1381" y="2544"/>
                    <a:pt x="1390" y="2544"/>
                  </a:cubicBezTo>
                  <a:cubicBezTo>
                    <a:pt x="1394" y="2544"/>
                    <a:pt x="1399" y="2549"/>
                    <a:pt x="1404" y="2560"/>
                  </a:cubicBezTo>
                  <a:cubicBezTo>
                    <a:pt x="1407" y="2560"/>
                    <a:pt x="1409" y="2560"/>
                    <a:pt x="1412" y="2560"/>
                  </a:cubicBezTo>
                  <a:cubicBezTo>
                    <a:pt x="1427" y="2560"/>
                    <a:pt x="1439" y="2562"/>
                    <a:pt x="1442" y="2594"/>
                  </a:cubicBezTo>
                  <a:cubicBezTo>
                    <a:pt x="1446" y="2608"/>
                    <a:pt x="1449" y="2613"/>
                    <a:pt x="1452" y="2613"/>
                  </a:cubicBezTo>
                  <a:cubicBezTo>
                    <a:pt x="1458" y="2613"/>
                    <a:pt x="1460" y="2594"/>
                    <a:pt x="1460" y="2594"/>
                  </a:cubicBezTo>
                  <a:cubicBezTo>
                    <a:pt x="1464" y="2575"/>
                    <a:pt x="1468" y="2566"/>
                    <a:pt x="1475" y="2566"/>
                  </a:cubicBezTo>
                  <a:cubicBezTo>
                    <a:pt x="1482" y="2566"/>
                    <a:pt x="1492" y="2575"/>
                    <a:pt x="1507" y="2591"/>
                  </a:cubicBezTo>
                  <a:cubicBezTo>
                    <a:pt x="1535" y="2625"/>
                    <a:pt x="1550" y="2642"/>
                    <a:pt x="1556" y="2642"/>
                  </a:cubicBezTo>
                  <a:cubicBezTo>
                    <a:pt x="1563" y="2642"/>
                    <a:pt x="1561" y="2624"/>
                    <a:pt x="1554" y="2585"/>
                  </a:cubicBezTo>
                  <a:cubicBezTo>
                    <a:pt x="1551" y="2563"/>
                    <a:pt x="1547" y="2542"/>
                    <a:pt x="1549" y="2542"/>
                  </a:cubicBezTo>
                  <a:lnTo>
                    <a:pt x="1549" y="2542"/>
                  </a:lnTo>
                  <a:cubicBezTo>
                    <a:pt x="1550" y="2542"/>
                    <a:pt x="1555" y="2553"/>
                    <a:pt x="1564" y="2585"/>
                  </a:cubicBezTo>
                  <a:cubicBezTo>
                    <a:pt x="1568" y="2595"/>
                    <a:pt x="1572" y="2599"/>
                    <a:pt x="1574" y="2599"/>
                  </a:cubicBezTo>
                  <a:cubicBezTo>
                    <a:pt x="1582" y="2599"/>
                    <a:pt x="1585" y="2571"/>
                    <a:pt x="1592" y="2541"/>
                  </a:cubicBezTo>
                  <a:cubicBezTo>
                    <a:pt x="1589" y="2491"/>
                    <a:pt x="1583" y="2441"/>
                    <a:pt x="1570" y="2391"/>
                  </a:cubicBezTo>
                  <a:cubicBezTo>
                    <a:pt x="1561" y="2346"/>
                    <a:pt x="1557" y="2328"/>
                    <a:pt x="1560" y="2328"/>
                  </a:cubicBezTo>
                  <a:lnTo>
                    <a:pt x="1560" y="2328"/>
                  </a:lnTo>
                  <a:cubicBezTo>
                    <a:pt x="1562" y="2328"/>
                    <a:pt x="1568" y="2336"/>
                    <a:pt x="1576" y="2350"/>
                  </a:cubicBezTo>
                  <a:cubicBezTo>
                    <a:pt x="1583" y="2350"/>
                    <a:pt x="1601" y="2385"/>
                    <a:pt x="1611" y="2422"/>
                  </a:cubicBezTo>
                  <a:cubicBezTo>
                    <a:pt x="1620" y="2457"/>
                    <a:pt x="1611" y="2460"/>
                    <a:pt x="1611" y="2460"/>
                  </a:cubicBezTo>
                  <a:lnTo>
                    <a:pt x="1601" y="2463"/>
                  </a:lnTo>
                  <a:cubicBezTo>
                    <a:pt x="1611" y="2496"/>
                    <a:pt x="1620" y="2532"/>
                    <a:pt x="1634" y="2532"/>
                  </a:cubicBezTo>
                  <a:cubicBezTo>
                    <a:pt x="1635" y="2532"/>
                    <a:pt x="1635" y="2532"/>
                    <a:pt x="1636" y="2532"/>
                  </a:cubicBezTo>
                  <a:cubicBezTo>
                    <a:pt x="1645" y="2549"/>
                    <a:pt x="1652" y="2557"/>
                    <a:pt x="1656" y="2557"/>
                  </a:cubicBezTo>
                  <a:cubicBezTo>
                    <a:pt x="1659" y="2557"/>
                    <a:pt x="1660" y="2548"/>
                    <a:pt x="1655" y="2529"/>
                  </a:cubicBezTo>
                  <a:lnTo>
                    <a:pt x="1655" y="2529"/>
                  </a:lnTo>
                  <a:cubicBezTo>
                    <a:pt x="1667" y="2551"/>
                    <a:pt x="1679" y="2558"/>
                    <a:pt x="1692" y="2558"/>
                  </a:cubicBezTo>
                  <a:cubicBezTo>
                    <a:pt x="1698" y="2558"/>
                    <a:pt x="1705" y="2556"/>
                    <a:pt x="1711" y="2554"/>
                  </a:cubicBezTo>
                  <a:cubicBezTo>
                    <a:pt x="1718" y="2551"/>
                    <a:pt x="1725" y="2550"/>
                    <a:pt x="1732" y="2550"/>
                  </a:cubicBezTo>
                  <a:cubicBezTo>
                    <a:pt x="1749" y="2550"/>
                    <a:pt x="1766" y="2557"/>
                    <a:pt x="1777" y="2573"/>
                  </a:cubicBezTo>
                  <a:cubicBezTo>
                    <a:pt x="1796" y="2569"/>
                    <a:pt x="1805" y="2566"/>
                    <a:pt x="1790" y="2529"/>
                  </a:cubicBezTo>
                  <a:cubicBezTo>
                    <a:pt x="1775" y="2486"/>
                    <a:pt x="1771" y="2469"/>
                    <a:pt x="1773" y="2469"/>
                  </a:cubicBezTo>
                  <a:lnTo>
                    <a:pt x="1773" y="2469"/>
                  </a:lnTo>
                  <a:cubicBezTo>
                    <a:pt x="1775" y="2469"/>
                    <a:pt x="1780" y="2477"/>
                    <a:pt x="1786" y="2491"/>
                  </a:cubicBezTo>
                  <a:cubicBezTo>
                    <a:pt x="1801" y="2522"/>
                    <a:pt x="1835" y="2537"/>
                    <a:pt x="1867" y="2537"/>
                  </a:cubicBezTo>
                  <a:cubicBezTo>
                    <a:pt x="1908" y="2537"/>
                    <a:pt x="1945" y="2513"/>
                    <a:pt x="1931" y="2472"/>
                  </a:cubicBezTo>
                  <a:cubicBezTo>
                    <a:pt x="1931" y="2472"/>
                    <a:pt x="1940" y="2469"/>
                    <a:pt x="1946" y="2463"/>
                  </a:cubicBezTo>
                  <a:cubicBezTo>
                    <a:pt x="1955" y="2470"/>
                    <a:pt x="1966" y="2474"/>
                    <a:pt x="1977" y="2474"/>
                  </a:cubicBezTo>
                  <a:cubicBezTo>
                    <a:pt x="2005" y="2474"/>
                    <a:pt x="2031" y="2450"/>
                    <a:pt x="2021" y="2422"/>
                  </a:cubicBezTo>
                  <a:lnTo>
                    <a:pt x="2046" y="2410"/>
                  </a:lnTo>
                  <a:cubicBezTo>
                    <a:pt x="2061" y="2418"/>
                    <a:pt x="2071" y="2422"/>
                    <a:pt x="2077" y="2422"/>
                  </a:cubicBezTo>
                  <a:cubicBezTo>
                    <a:pt x="2086" y="2422"/>
                    <a:pt x="2086" y="2411"/>
                    <a:pt x="2078" y="2388"/>
                  </a:cubicBezTo>
                  <a:cubicBezTo>
                    <a:pt x="2067" y="2363"/>
                    <a:pt x="2052" y="2340"/>
                    <a:pt x="2053" y="2340"/>
                  </a:cubicBezTo>
                  <a:lnTo>
                    <a:pt x="2053" y="2340"/>
                  </a:lnTo>
                  <a:cubicBezTo>
                    <a:pt x="2053" y="2340"/>
                    <a:pt x="2056" y="2344"/>
                    <a:pt x="2062" y="2353"/>
                  </a:cubicBezTo>
                  <a:cubicBezTo>
                    <a:pt x="2072" y="2367"/>
                    <a:pt x="2080" y="2372"/>
                    <a:pt x="2089" y="2372"/>
                  </a:cubicBezTo>
                  <a:cubicBezTo>
                    <a:pt x="2100" y="2372"/>
                    <a:pt x="2113" y="2363"/>
                    <a:pt x="2131" y="2350"/>
                  </a:cubicBezTo>
                  <a:cubicBezTo>
                    <a:pt x="2162" y="2328"/>
                    <a:pt x="2162" y="2328"/>
                    <a:pt x="2131" y="2303"/>
                  </a:cubicBezTo>
                  <a:cubicBezTo>
                    <a:pt x="2132" y="2283"/>
                    <a:pt x="2137" y="2275"/>
                    <a:pt x="2144" y="2275"/>
                  </a:cubicBezTo>
                  <a:cubicBezTo>
                    <a:pt x="2154" y="2275"/>
                    <a:pt x="2169" y="2292"/>
                    <a:pt x="2184" y="2309"/>
                  </a:cubicBezTo>
                  <a:cubicBezTo>
                    <a:pt x="2201" y="2336"/>
                    <a:pt x="2214" y="2350"/>
                    <a:pt x="2218" y="2350"/>
                  </a:cubicBezTo>
                  <a:cubicBezTo>
                    <a:pt x="2224" y="2350"/>
                    <a:pt x="2213" y="2322"/>
                    <a:pt x="2172" y="2269"/>
                  </a:cubicBezTo>
                  <a:cubicBezTo>
                    <a:pt x="2143" y="2228"/>
                    <a:pt x="2139" y="2210"/>
                    <a:pt x="2147" y="2210"/>
                  </a:cubicBezTo>
                  <a:cubicBezTo>
                    <a:pt x="2151" y="2210"/>
                    <a:pt x="2159" y="2215"/>
                    <a:pt x="2169" y="2225"/>
                  </a:cubicBezTo>
                  <a:cubicBezTo>
                    <a:pt x="2194" y="2250"/>
                    <a:pt x="2188" y="2256"/>
                    <a:pt x="2181" y="2262"/>
                  </a:cubicBezTo>
                  <a:lnTo>
                    <a:pt x="2231" y="2319"/>
                  </a:lnTo>
                  <a:cubicBezTo>
                    <a:pt x="2238" y="2312"/>
                    <a:pt x="2238" y="2312"/>
                    <a:pt x="2219" y="2278"/>
                  </a:cubicBezTo>
                  <a:cubicBezTo>
                    <a:pt x="2219" y="2278"/>
                    <a:pt x="2228" y="2272"/>
                    <a:pt x="2206" y="2240"/>
                  </a:cubicBezTo>
                  <a:cubicBezTo>
                    <a:pt x="2188" y="2206"/>
                    <a:pt x="2159" y="2178"/>
                    <a:pt x="2128" y="2156"/>
                  </a:cubicBezTo>
                  <a:cubicBezTo>
                    <a:pt x="2097" y="2134"/>
                    <a:pt x="2103" y="2131"/>
                    <a:pt x="2109" y="2124"/>
                  </a:cubicBezTo>
                  <a:lnTo>
                    <a:pt x="2109" y="2124"/>
                  </a:lnTo>
                  <a:cubicBezTo>
                    <a:pt x="2144" y="2140"/>
                    <a:pt x="2175" y="2165"/>
                    <a:pt x="2194" y="2200"/>
                  </a:cubicBezTo>
                  <a:cubicBezTo>
                    <a:pt x="2188" y="2206"/>
                    <a:pt x="2216" y="2234"/>
                    <a:pt x="2241" y="2259"/>
                  </a:cubicBezTo>
                  <a:cubicBezTo>
                    <a:pt x="2245" y="2263"/>
                    <a:pt x="2247" y="2265"/>
                    <a:pt x="2250" y="2265"/>
                  </a:cubicBezTo>
                  <a:cubicBezTo>
                    <a:pt x="2263" y="2265"/>
                    <a:pt x="2243" y="2192"/>
                    <a:pt x="2197" y="2143"/>
                  </a:cubicBezTo>
                  <a:lnTo>
                    <a:pt x="2197" y="2143"/>
                  </a:lnTo>
                  <a:lnTo>
                    <a:pt x="2225" y="2168"/>
                  </a:lnTo>
                  <a:cubicBezTo>
                    <a:pt x="2237" y="2180"/>
                    <a:pt x="2246" y="2184"/>
                    <a:pt x="2253" y="2184"/>
                  </a:cubicBezTo>
                  <a:cubicBezTo>
                    <a:pt x="2264" y="2184"/>
                    <a:pt x="2271" y="2176"/>
                    <a:pt x="2278" y="2168"/>
                  </a:cubicBezTo>
                  <a:cubicBezTo>
                    <a:pt x="2291" y="2156"/>
                    <a:pt x="2297" y="2149"/>
                    <a:pt x="2269" y="2124"/>
                  </a:cubicBezTo>
                  <a:cubicBezTo>
                    <a:pt x="2241" y="2099"/>
                    <a:pt x="2209" y="2074"/>
                    <a:pt x="2216" y="2068"/>
                  </a:cubicBezTo>
                  <a:lnTo>
                    <a:pt x="2216" y="2068"/>
                  </a:lnTo>
                  <a:cubicBezTo>
                    <a:pt x="2215" y="2069"/>
                    <a:pt x="2214" y="2069"/>
                    <a:pt x="2213" y="2069"/>
                  </a:cubicBezTo>
                  <a:cubicBezTo>
                    <a:pt x="2204" y="2069"/>
                    <a:pt x="2178" y="2047"/>
                    <a:pt x="2153" y="2024"/>
                  </a:cubicBezTo>
                  <a:lnTo>
                    <a:pt x="2153" y="2024"/>
                  </a:lnTo>
                  <a:cubicBezTo>
                    <a:pt x="2178" y="2034"/>
                    <a:pt x="2203" y="2043"/>
                    <a:pt x="2228" y="2055"/>
                  </a:cubicBezTo>
                  <a:cubicBezTo>
                    <a:pt x="2269" y="2076"/>
                    <a:pt x="2302" y="2088"/>
                    <a:pt x="2326" y="2088"/>
                  </a:cubicBezTo>
                  <a:cubicBezTo>
                    <a:pt x="2342" y="2088"/>
                    <a:pt x="2354" y="2082"/>
                    <a:pt x="2363" y="2071"/>
                  </a:cubicBezTo>
                  <a:cubicBezTo>
                    <a:pt x="2372" y="2052"/>
                    <a:pt x="2390" y="2043"/>
                    <a:pt x="2409" y="2043"/>
                  </a:cubicBezTo>
                  <a:cubicBezTo>
                    <a:pt x="2416" y="2043"/>
                    <a:pt x="2422" y="2044"/>
                    <a:pt x="2429" y="2046"/>
                  </a:cubicBezTo>
                  <a:cubicBezTo>
                    <a:pt x="2438" y="2030"/>
                    <a:pt x="2444" y="2021"/>
                    <a:pt x="2410" y="2002"/>
                  </a:cubicBezTo>
                  <a:lnTo>
                    <a:pt x="2419" y="1987"/>
                  </a:lnTo>
                  <a:cubicBezTo>
                    <a:pt x="2428" y="1989"/>
                    <a:pt x="2435" y="1991"/>
                    <a:pt x="2441" y="1991"/>
                  </a:cubicBezTo>
                  <a:cubicBezTo>
                    <a:pt x="2460" y="1991"/>
                    <a:pt x="2462" y="1976"/>
                    <a:pt x="2435" y="1961"/>
                  </a:cubicBezTo>
                  <a:cubicBezTo>
                    <a:pt x="2407" y="1936"/>
                    <a:pt x="2444" y="1946"/>
                    <a:pt x="2451" y="1940"/>
                  </a:cubicBezTo>
                  <a:cubicBezTo>
                    <a:pt x="2480" y="1947"/>
                    <a:pt x="2498" y="1951"/>
                    <a:pt x="2503" y="1951"/>
                  </a:cubicBezTo>
                  <a:cubicBezTo>
                    <a:pt x="2510" y="1951"/>
                    <a:pt x="2486" y="1940"/>
                    <a:pt x="2423" y="1911"/>
                  </a:cubicBezTo>
                  <a:cubicBezTo>
                    <a:pt x="2404" y="1902"/>
                    <a:pt x="2384" y="1896"/>
                    <a:pt x="2364" y="1896"/>
                  </a:cubicBezTo>
                  <a:cubicBezTo>
                    <a:pt x="2356" y="1896"/>
                    <a:pt x="2349" y="1897"/>
                    <a:pt x="2341" y="1899"/>
                  </a:cubicBezTo>
                  <a:lnTo>
                    <a:pt x="2329" y="1921"/>
                  </a:lnTo>
                  <a:lnTo>
                    <a:pt x="2307" y="1880"/>
                  </a:lnTo>
                  <a:cubicBezTo>
                    <a:pt x="2313" y="1874"/>
                    <a:pt x="2288" y="1842"/>
                    <a:pt x="2253" y="1824"/>
                  </a:cubicBezTo>
                  <a:cubicBezTo>
                    <a:pt x="2253" y="1824"/>
                    <a:pt x="2219" y="1805"/>
                    <a:pt x="2222" y="1799"/>
                  </a:cubicBezTo>
                  <a:lnTo>
                    <a:pt x="2222" y="1799"/>
                  </a:lnTo>
                  <a:cubicBezTo>
                    <a:pt x="2222" y="1799"/>
                    <a:pt x="2256" y="1817"/>
                    <a:pt x="2291" y="1833"/>
                  </a:cubicBezTo>
                  <a:cubicBezTo>
                    <a:pt x="2319" y="1858"/>
                    <a:pt x="2354" y="1877"/>
                    <a:pt x="2388" y="1896"/>
                  </a:cubicBezTo>
                  <a:cubicBezTo>
                    <a:pt x="2417" y="1907"/>
                    <a:pt x="2442" y="1912"/>
                    <a:pt x="2457" y="1912"/>
                  </a:cubicBezTo>
                  <a:cubicBezTo>
                    <a:pt x="2479" y="1912"/>
                    <a:pt x="2479" y="1901"/>
                    <a:pt x="2438" y="1880"/>
                  </a:cubicBezTo>
                  <a:cubicBezTo>
                    <a:pt x="2440" y="1877"/>
                    <a:pt x="2441" y="1875"/>
                    <a:pt x="2446" y="1875"/>
                  </a:cubicBezTo>
                  <a:cubicBezTo>
                    <a:pt x="2452" y="1875"/>
                    <a:pt x="2462" y="1877"/>
                    <a:pt x="2482" y="1880"/>
                  </a:cubicBezTo>
                  <a:cubicBezTo>
                    <a:pt x="2493" y="1886"/>
                    <a:pt x="2501" y="1889"/>
                    <a:pt x="2505" y="1889"/>
                  </a:cubicBezTo>
                  <a:cubicBezTo>
                    <a:pt x="2511" y="1889"/>
                    <a:pt x="2498" y="1876"/>
                    <a:pt x="2454" y="1849"/>
                  </a:cubicBezTo>
                  <a:cubicBezTo>
                    <a:pt x="2413" y="1823"/>
                    <a:pt x="2400" y="1811"/>
                    <a:pt x="2414" y="1811"/>
                  </a:cubicBezTo>
                  <a:cubicBezTo>
                    <a:pt x="2422" y="1811"/>
                    <a:pt x="2440" y="1815"/>
                    <a:pt x="2466" y="1824"/>
                  </a:cubicBezTo>
                  <a:cubicBezTo>
                    <a:pt x="2480" y="1826"/>
                    <a:pt x="2491" y="1827"/>
                    <a:pt x="2501" y="1827"/>
                  </a:cubicBezTo>
                  <a:cubicBezTo>
                    <a:pt x="2549" y="1827"/>
                    <a:pt x="2554" y="1800"/>
                    <a:pt x="2523" y="1789"/>
                  </a:cubicBezTo>
                  <a:cubicBezTo>
                    <a:pt x="2458" y="1763"/>
                    <a:pt x="2462" y="1739"/>
                    <a:pt x="2495" y="1739"/>
                  </a:cubicBezTo>
                  <a:cubicBezTo>
                    <a:pt x="2497" y="1739"/>
                    <a:pt x="2499" y="1739"/>
                    <a:pt x="2501" y="1739"/>
                  </a:cubicBezTo>
                  <a:cubicBezTo>
                    <a:pt x="2509" y="1740"/>
                    <a:pt x="2516" y="1741"/>
                    <a:pt x="2521" y="1741"/>
                  </a:cubicBezTo>
                  <a:cubicBezTo>
                    <a:pt x="2541" y="1741"/>
                    <a:pt x="2538" y="1731"/>
                    <a:pt x="2510" y="1714"/>
                  </a:cubicBezTo>
                  <a:lnTo>
                    <a:pt x="2510" y="1714"/>
                  </a:lnTo>
                  <a:cubicBezTo>
                    <a:pt x="2528" y="1720"/>
                    <a:pt x="2547" y="1724"/>
                    <a:pt x="2558" y="1724"/>
                  </a:cubicBezTo>
                  <a:cubicBezTo>
                    <a:pt x="2570" y="1724"/>
                    <a:pt x="2572" y="1719"/>
                    <a:pt x="2554" y="1708"/>
                  </a:cubicBezTo>
                  <a:cubicBezTo>
                    <a:pt x="2554" y="1708"/>
                    <a:pt x="2557" y="1701"/>
                    <a:pt x="2517" y="1698"/>
                  </a:cubicBezTo>
                  <a:lnTo>
                    <a:pt x="2451" y="1661"/>
                  </a:lnTo>
                  <a:cubicBezTo>
                    <a:pt x="2450" y="1662"/>
                    <a:pt x="2448" y="1663"/>
                    <a:pt x="2444" y="1663"/>
                  </a:cubicBezTo>
                  <a:cubicBezTo>
                    <a:pt x="2431" y="1663"/>
                    <a:pt x="2402" y="1655"/>
                    <a:pt x="2372" y="1645"/>
                  </a:cubicBezTo>
                  <a:cubicBezTo>
                    <a:pt x="2345" y="1637"/>
                    <a:pt x="2368" y="1624"/>
                    <a:pt x="2439" y="1624"/>
                  </a:cubicBezTo>
                  <a:cubicBezTo>
                    <a:pt x="2456" y="1624"/>
                    <a:pt x="2476" y="1624"/>
                    <a:pt x="2498" y="1626"/>
                  </a:cubicBezTo>
                  <a:lnTo>
                    <a:pt x="2576" y="1626"/>
                  </a:lnTo>
                  <a:lnTo>
                    <a:pt x="2504" y="1610"/>
                  </a:lnTo>
                  <a:cubicBezTo>
                    <a:pt x="2504" y="1604"/>
                    <a:pt x="2506" y="1599"/>
                    <a:pt x="2521" y="1599"/>
                  </a:cubicBezTo>
                  <a:cubicBezTo>
                    <a:pt x="2526" y="1599"/>
                    <a:pt x="2534" y="1599"/>
                    <a:pt x="2545" y="1601"/>
                  </a:cubicBezTo>
                  <a:cubicBezTo>
                    <a:pt x="2564" y="1606"/>
                    <a:pt x="2573" y="1608"/>
                    <a:pt x="2578" y="1608"/>
                  </a:cubicBezTo>
                  <a:cubicBezTo>
                    <a:pt x="2583" y="1608"/>
                    <a:pt x="2584" y="1606"/>
                    <a:pt x="2586" y="1601"/>
                  </a:cubicBezTo>
                  <a:cubicBezTo>
                    <a:pt x="2586" y="1601"/>
                    <a:pt x="2586" y="1592"/>
                    <a:pt x="2548" y="1582"/>
                  </a:cubicBezTo>
                  <a:cubicBezTo>
                    <a:pt x="2476" y="1570"/>
                    <a:pt x="2476" y="1570"/>
                    <a:pt x="2513" y="1567"/>
                  </a:cubicBezTo>
                  <a:lnTo>
                    <a:pt x="2513" y="1567"/>
                  </a:lnTo>
                  <a:cubicBezTo>
                    <a:pt x="2529" y="1568"/>
                    <a:pt x="2542" y="1569"/>
                    <a:pt x="2552" y="1569"/>
                  </a:cubicBezTo>
                  <a:cubicBezTo>
                    <a:pt x="2589" y="1569"/>
                    <a:pt x="2577" y="1559"/>
                    <a:pt x="2520" y="1542"/>
                  </a:cubicBezTo>
                  <a:cubicBezTo>
                    <a:pt x="2470" y="1533"/>
                    <a:pt x="2453" y="1530"/>
                    <a:pt x="2470" y="1530"/>
                  </a:cubicBezTo>
                  <a:cubicBezTo>
                    <a:pt x="2478" y="1530"/>
                    <a:pt x="2495" y="1531"/>
                    <a:pt x="2520" y="1532"/>
                  </a:cubicBezTo>
                  <a:cubicBezTo>
                    <a:pt x="2533" y="1534"/>
                    <a:pt x="2547" y="1535"/>
                    <a:pt x="2559" y="1535"/>
                  </a:cubicBezTo>
                  <a:cubicBezTo>
                    <a:pt x="2581" y="1535"/>
                    <a:pt x="2598" y="1532"/>
                    <a:pt x="2598" y="1526"/>
                  </a:cubicBezTo>
                  <a:lnTo>
                    <a:pt x="2560" y="1520"/>
                  </a:lnTo>
                  <a:cubicBezTo>
                    <a:pt x="2485" y="1510"/>
                    <a:pt x="2488" y="1501"/>
                    <a:pt x="2526" y="1498"/>
                  </a:cubicBezTo>
                  <a:lnTo>
                    <a:pt x="2526" y="1498"/>
                  </a:lnTo>
                  <a:cubicBezTo>
                    <a:pt x="2534" y="1499"/>
                    <a:pt x="2540" y="1500"/>
                    <a:pt x="2545" y="1500"/>
                  </a:cubicBezTo>
                  <a:cubicBezTo>
                    <a:pt x="2563" y="1500"/>
                    <a:pt x="2560" y="1490"/>
                    <a:pt x="2532" y="1473"/>
                  </a:cubicBezTo>
                  <a:cubicBezTo>
                    <a:pt x="2535" y="1456"/>
                    <a:pt x="2535" y="1447"/>
                    <a:pt x="2560" y="1447"/>
                  </a:cubicBezTo>
                  <a:cubicBezTo>
                    <a:pt x="2564" y="1447"/>
                    <a:pt x="2568" y="1447"/>
                    <a:pt x="2573" y="1448"/>
                  </a:cubicBezTo>
                  <a:cubicBezTo>
                    <a:pt x="2603" y="1451"/>
                    <a:pt x="2621" y="1453"/>
                    <a:pt x="2627" y="1453"/>
                  </a:cubicBezTo>
                  <a:cubicBezTo>
                    <a:pt x="2636" y="1453"/>
                    <a:pt x="2619" y="1449"/>
                    <a:pt x="2573" y="1441"/>
                  </a:cubicBezTo>
                  <a:cubicBezTo>
                    <a:pt x="2535" y="1429"/>
                    <a:pt x="2535" y="1429"/>
                    <a:pt x="2576" y="1413"/>
                  </a:cubicBezTo>
                  <a:cubicBezTo>
                    <a:pt x="2614" y="1407"/>
                    <a:pt x="2614" y="1407"/>
                    <a:pt x="2576" y="1394"/>
                  </a:cubicBezTo>
                  <a:cubicBezTo>
                    <a:pt x="2545" y="1393"/>
                    <a:pt x="2520" y="1392"/>
                    <a:pt x="2502" y="1392"/>
                  </a:cubicBezTo>
                  <a:cubicBezTo>
                    <a:pt x="2476" y="1392"/>
                    <a:pt x="2463" y="1394"/>
                    <a:pt x="2463" y="1397"/>
                  </a:cubicBezTo>
                  <a:cubicBezTo>
                    <a:pt x="2461" y="1403"/>
                    <a:pt x="2461" y="1406"/>
                    <a:pt x="2451" y="1406"/>
                  </a:cubicBezTo>
                  <a:cubicBezTo>
                    <a:pt x="2445" y="1406"/>
                    <a:pt x="2436" y="1405"/>
                    <a:pt x="2423" y="1404"/>
                  </a:cubicBezTo>
                  <a:cubicBezTo>
                    <a:pt x="2423" y="1404"/>
                    <a:pt x="2423" y="1397"/>
                    <a:pt x="2426" y="1388"/>
                  </a:cubicBezTo>
                  <a:cubicBezTo>
                    <a:pt x="2426" y="1379"/>
                    <a:pt x="2426" y="1372"/>
                    <a:pt x="2388" y="1357"/>
                  </a:cubicBezTo>
                  <a:cubicBezTo>
                    <a:pt x="2369" y="1348"/>
                    <a:pt x="2338" y="1343"/>
                    <a:pt x="2319" y="1343"/>
                  </a:cubicBezTo>
                  <a:cubicBezTo>
                    <a:pt x="2304" y="1343"/>
                    <a:pt x="2297" y="1346"/>
                    <a:pt x="2313" y="1354"/>
                  </a:cubicBezTo>
                  <a:lnTo>
                    <a:pt x="2275" y="1360"/>
                  </a:lnTo>
                  <a:cubicBezTo>
                    <a:pt x="2263" y="1359"/>
                    <a:pt x="2251" y="1359"/>
                    <a:pt x="2241" y="1359"/>
                  </a:cubicBezTo>
                  <a:cubicBezTo>
                    <a:pt x="2161" y="1359"/>
                    <a:pt x="2172" y="1370"/>
                    <a:pt x="2272" y="1372"/>
                  </a:cubicBezTo>
                  <a:cubicBezTo>
                    <a:pt x="2388" y="1379"/>
                    <a:pt x="2388" y="1379"/>
                    <a:pt x="2310" y="1382"/>
                  </a:cubicBezTo>
                  <a:cubicBezTo>
                    <a:pt x="2296" y="1381"/>
                    <a:pt x="2285" y="1381"/>
                    <a:pt x="2275" y="1381"/>
                  </a:cubicBezTo>
                  <a:cubicBezTo>
                    <a:pt x="2235" y="1381"/>
                    <a:pt x="2235" y="1386"/>
                    <a:pt x="2235" y="1391"/>
                  </a:cubicBezTo>
                  <a:cubicBezTo>
                    <a:pt x="2235" y="1395"/>
                    <a:pt x="2235" y="1396"/>
                    <a:pt x="2226" y="1396"/>
                  </a:cubicBezTo>
                  <a:cubicBezTo>
                    <a:pt x="2221" y="1396"/>
                    <a:pt x="2211" y="1396"/>
                    <a:pt x="2194" y="1394"/>
                  </a:cubicBezTo>
                  <a:cubicBezTo>
                    <a:pt x="2188" y="1393"/>
                    <a:pt x="2181" y="1393"/>
                    <a:pt x="2175" y="1393"/>
                  </a:cubicBezTo>
                  <a:cubicBezTo>
                    <a:pt x="2156" y="1393"/>
                    <a:pt x="2137" y="1397"/>
                    <a:pt x="2119" y="1404"/>
                  </a:cubicBezTo>
                  <a:cubicBezTo>
                    <a:pt x="2119" y="1407"/>
                    <a:pt x="2119" y="1407"/>
                    <a:pt x="2156" y="1410"/>
                  </a:cubicBezTo>
                  <a:cubicBezTo>
                    <a:pt x="2160" y="1410"/>
                    <a:pt x="2163" y="1410"/>
                    <a:pt x="2166" y="1410"/>
                  </a:cubicBezTo>
                  <a:cubicBezTo>
                    <a:pt x="2190" y="1410"/>
                    <a:pt x="2188" y="1420"/>
                    <a:pt x="2135" y="1420"/>
                  </a:cubicBezTo>
                  <a:cubicBezTo>
                    <a:pt x="2129" y="1420"/>
                    <a:pt x="2123" y="1420"/>
                    <a:pt x="2115" y="1419"/>
                  </a:cubicBezTo>
                  <a:lnTo>
                    <a:pt x="2115" y="1419"/>
                  </a:lnTo>
                  <a:cubicBezTo>
                    <a:pt x="2078" y="1422"/>
                    <a:pt x="2078" y="1422"/>
                    <a:pt x="2153" y="1429"/>
                  </a:cubicBezTo>
                  <a:cubicBezTo>
                    <a:pt x="2220" y="1437"/>
                    <a:pt x="2225" y="1448"/>
                    <a:pt x="2172" y="1448"/>
                  </a:cubicBezTo>
                  <a:cubicBezTo>
                    <a:pt x="2165" y="1448"/>
                    <a:pt x="2158" y="1448"/>
                    <a:pt x="2150" y="1448"/>
                  </a:cubicBezTo>
                  <a:lnTo>
                    <a:pt x="2147" y="1460"/>
                  </a:lnTo>
                  <a:cubicBezTo>
                    <a:pt x="2147" y="1463"/>
                    <a:pt x="2184" y="1469"/>
                    <a:pt x="2222" y="1476"/>
                  </a:cubicBezTo>
                  <a:cubicBezTo>
                    <a:pt x="2297" y="1488"/>
                    <a:pt x="2297" y="1488"/>
                    <a:pt x="2256" y="1488"/>
                  </a:cubicBezTo>
                  <a:cubicBezTo>
                    <a:pt x="2231" y="1488"/>
                    <a:pt x="2206" y="1488"/>
                    <a:pt x="2181" y="1482"/>
                  </a:cubicBezTo>
                  <a:cubicBezTo>
                    <a:pt x="2170" y="1480"/>
                    <a:pt x="2162" y="1479"/>
                    <a:pt x="2157" y="1479"/>
                  </a:cubicBezTo>
                  <a:cubicBezTo>
                    <a:pt x="2143" y="1479"/>
                    <a:pt x="2143" y="1484"/>
                    <a:pt x="2141" y="1488"/>
                  </a:cubicBezTo>
                  <a:cubicBezTo>
                    <a:pt x="2141" y="1495"/>
                    <a:pt x="2137" y="1507"/>
                    <a:pt x="2175" y="1513"/>
                  </a:cubicBezTo>
                  <a:lnTo>
                    <a:pt x="2137" y="1507"/>
                  </a:lnTo>
                  <a:cubicBezTo>
                    <a:pt x="2137" y="1508"/>
                    <a:pt x="2134" y="1508"/>
                    <a:pt x="2132" y="1508"/>
                  </a:cubicBezTo>
                  <a:cubicBezTo>
                    <a:pt x="2127" y="1508"/>
                    <a:pt x="2120" y="1507"/>
                    <a:pt x="2119" y="1507"/>
                  </a:cubicBezTo>
                  <a:cubicBezTo>
                    <a:pt x="2118" y="1507"/>
                    <a:pt x="2122" y="1508"/>
                    <a:pt x="2134" y="1510"/>
                  </a:cubicBezTo>
                  <a:cubicBezTo>
                    <a:pt x="2134" y="1510"/>
                    <a:pt x="2134" y="1516"/>
                    <a:pt x="2094" y="1520"/>
                  </a:cubicBezTo>
                  <a:cubicBezTo>
                    <a:pt x="2053" y="1520"/>
                    <a:pt x="2122" y="1557"/>
                    <a:pt x="2200" y="1560"/>
                  </a:cubicBezTo>
                  <a:lnTo>
                    <a:pt x="2200" y="1567"/>
                  </a:lnTo>
                  <a:cubicBezTo>
                    <a:pt x="2197" y="1573"/>
                    <a:pt x="2235" y="1582"/>
                    <a:pt x="2235" y="1582"/>
                  </a:cubicBezTo>
                  <a:cubicBezTo>
                    <a:pt x="2269" y="1592"/>
                    <a:pt x="2269" y="1598"/>
                    <a:pt x="2266" y="1604"/>
                  </a:cubicBezTo>
                  <a:lnTo>
                    <a:pt x="2194" y="1585"/>
                  </a:lnTo>
                  <a:cubicBezTo>
                    <a:pt x="2139" y="1567"/>
                    <a:pt x="2102" y="1557"/>
                    <a:pt x="2092" y="1557"/>
                  </a:cubicBezTo>
                  <a:cubicBezTo>
                    <a:pt x="2083" y="1557"/>
                    <a:pt x="2100" y="1567"/>
                    <a:pt x="2153" y="1585"/>
                  </a:cubicBezTo>
                  <a:lnTo>
                    <a:pt x="2115" y="1576"/>
                  </a:lnTo>
                  <a:cubicBezTo>
                    <a:pt x="2104" y="1572"/>
                    <a:pt x="2095" y="1570"/>
                    <a:pt x="2091" y="1570"/>
                  </a:cubicBezTo>
                  <a:cubicBezTo>
                    <a:pt x="2083" y="1570"/>
                    <a:pt x="2089" y="1577"/>
                    <a:pt x="2109" y="1592"/>
                  </a:cubicBezTo>
                  <a:cubicBezTo>
                    <a:pt x="2144" y="1610"/>
                    <a:pt x="2178" y="1629"/>
                    <a:pt x="2213" y="1639"/>
                  </a:cubicBezTo>
                  <a:cubicBezTo>
                    <a:pt x="2250" y="1651"/>
                    <a:pt x="2247" y="1657"/>
                    <a:pt x="2247" y="1657"/>
                  </a:cubicBezTo>
                  <a:cubicBezTo>
                    <a:pt x="2246" y="1660"/>
                    <a:pt x="2245" y="1662"/>
                    <a:pt x="2242" y="1662"/>
                  </a:cubicBezTo>
                  <a:cubicBezTo>
                    <a:pt x="2238" y="1662"/>
                    <a:pt x="2230" y="1659"/>
                    <a:pt x="2209" y="1651"/>
                  </a:cubicBezTo>
                  <a:cubicBezTo>
                    <a:pt x="2183" y="1642"/>
                    <a:pt x="2165" y="1638"/>
                    <a:pt x="2157" y="1638"/>
                  </a:cubicBezTo>
                  <a:cubicBezTo>
                    <a:pt x="2143" y="1638"/>
                    <a:pt x="2156" y="1650"/>
                    <a:pt x="2200" y="1670"/>
                  </a:cubicBezTo>
                  <a:lnTo>
                    <a:pt x="2166" y="1657"/>
                  </a:lnTo>
                  <a:cubicBezTo>
                    <a:pt x="2149" y="1652"/>
                    <a:pt x="2132" y="1647"/>
                    <a:pt x="2121" y="1647"/>
                  </a:cubicBezTo>
                  <a:cubicBezTo>
                    <a:pt x="2108" y="1647"/>
                    <a:pt x="2103" y="1654"/>
                    <a:pt x="2115" y="1676"/>
                  </a:cubicBezTo>
                  <a:cubicBezTo>
                    <a:pt x="2107" y="1692"/>
                    <a:pt x="2099" y="1706"/>
                    <a:pt x="2083" y="1706"/>
                  </a:cubicBezTo>
                  <a:cubicBezTo>
                    <a:pt x="2077" y="1706"/>
                    <a:pt x="2069" y="1704"/>
                    <a:pt x="2059" y="1698"/>
                  </a:cubicBezTo>
                  <a:cubicBezTo>
                    <a:pt x="2055" y="1696"/>
                    <a:pt x="2052" y="1695"/>
                    <a:pt x="2050" y="1695"/>
                  </a:cubicBezTo>
                  <a:cubicBezTo>
                    <a:pt x="2039" y="1695"/>
                    <a:pt x="2091" y="1742"/>
                    <a:pt x="2141" y="1786"/>
                  </a:cubicBezTo>
                  <a:cubicBezTo>
                    <a:pt x="2126" y="1777"/>
                    <a:pt x="2117" y="1774"/>
                    <a:pt x="2111" y="1774"/>
                  </a:cubicBezTo>
                  <a:cubicBezTo>
                    <a:pt x="2105" y="1774"/>
                    <a:pt x="2102" y="1778"/>
                    <a:pt x="2097" y="1783"/>
                  </a:cubicBezTo>
                  <a:cubicBezTo>
                    <a:pt x="2092" y="1790"/>
                    <a:pt x="2090" y="1794"/>
                    <a:pt x="2085" y="1794"/>
                  </a:cubicBezTo>
                  <a:cubicBezTo>
                    <a:pt x="2080" y="1794"/>
                    <a:pt x="2072" y="1790"/>
                    <a:pt x="2056" y="1780"/>
                  </a:cubicBezTo>
                  <a:cubicBezTo>
                    <a:pt x="2025" y="1758"/>
                    <a:pt x="2009" y="1746"/>
                    <a:pt x="2008" y="1746"/>
                  </a:cubicBezTo>
                  <a:lnTo>
                    <a:pt x="2008" y="1746"/>
                  </a:lnTo>
                  <a:cubicBezTo>
                    <a:pt x="2007" y="1746"/>
                    <a:pt x="2021" y="1758"/>
                    <a:pt x="2050" y="1783"/>
                  </a:cubicBezTo>
                  <a:cubicBezTo>
                    <a:pt x="2080" y="1806"/>
                    <a:pt x="2086" y="1817"/>
                    <a:pt x="2075" y="1817"/>
                  </a:cubicBezTo>
                  <a:cubicBezTo>
                    <a:pt x="2065" y="1817"/>
                    <a:pt x="2038" y="1805"/>
                    <a:pt x="2006" y="1783"/>
                  </a:cubicBezTo>
                  <a:cubicBezTo>
                    <a:pt x="1990" y="1772"/>
                    <a:pt x="1981" y="1768"/>
                    <a:pt x="1976" y="1768"/>
                  </a:cubicBezTo>
                  <a:cubicBezTo>
                    <a:pt x="1970" y="1768"/>
                    <a:pt x="1967" y="1772"/>
                    <a:pt x="1962" y="1777"/>
                  </a:cubicBezTo>
                  <a:cubicBezTo>
                    <a:pt x="1990" y="1802"/>
                    <a:pt x="1984" y="1811"/>
                    <a:pt x="1974" y="1820"/>
                  </a:cubicBezTo>
                  <a:cubicBezTo>
                    <a:pt x="1965" y="1833"/>
                    <a:pt x="1965" y="1833"/>
                    <a:pt x="2025" y="1880"/>
                  </a:cubicBezTo>
                  <a:cubicBezTo>
                    <a:pt x="2084" y="1930"/>
                    <a:pt x="2081" y="1933"/>
                    <a:pt x="2072" y="1946"/>
                  </a:cubicBezTo>
                  <a:cubicBezTo>
                    <a:pt x="2069" y="1947"/>
                    <a:pt x="2067" y="1949"/>
                    <a:pt x="2063" y="1949"/>
                  </a:cubicBezTo>
                  <a:cubicBezTo>
                    <a:pt x="2058" y="1949"/>
                    <a:pt x="2049" y="1945"/>
                    <a:pt x="2031" y="1930"/>
                  </a:cubicBezTo>
                  <a:cubicBezTo>
                    <a:pt x="2031" y="1930"/>
                    <a:pt x="2004" y="1914"/>
                    <a:pt x="1995" y="1914"/>
                  </a:cubicBezTo>
                  <a:cubicBezTo>
                    <a:pt x="1994" y="1914"/>
                    <a:pt x="1994" y="1914"/>
                    <a:pt x="1993" y="1914"/>
                  </a:cubicBezTo>
                  <a:cubicBezTo>
                    <a:pt x="1992" y="1916"/>
                    <a:pt x="1990" y="1918"/>
                    <a:pt x="1987" y="1918"/>
                  </a:cubicBezTo>
                  <a:cubicBezTo>
                    <a:pt x="1981" y="1918"/>
                    <a:pt x="1972" y="1914"/>
                    <a:pt x="1956" y="1899"/>
                  </a:cubicBezTo>
                  <a:cubicBezTo>
                    <a:pt x="1956" y="1899"/>
                    <a:pt x="1932" y="1882"/>
                    <a:pt x="1919" y="1882"/>
                  </a:cubicBezTo>
                  <a:cubicBezTo>
                    <a:pt x="1918" y="1882"/>
                    <a:pt x="1916" y="1882"/>
                    <a:pt x="1915" y="1883"/>
                  </a:cubicBezTo>
                  <a:cubicBezTo>
                    <a:pt x="1912" y="1888"/>
                    <a:pt x="1908" y="1893"/>
                    <a:pt x="1901" y="1893"/>
                  </a:cubicBezTo>
                  <a:cubicBezTo>
                    <a:pt x="1895" y="1893"/>
                    <a:pt x="1885" y="1888"/>
                    <a:pt x="1871" y="1874"/>
                  </a:cubicBezTo>
                  <a:lnTo>
                    <a:pt x="1871" y="1874"/>
                  </a:lnTo>
                  <a:cubicBezTo>
                    <a:pt x="1868" y="1877"/>
                    <a:pt x="1868" y="1877"/>
                    <a:pt x="1896" y="1905"/>
                  </a:cubicBezTo>
                  <a:cubicBezTo>
                    <a:pt x="1917" y="1929"/>
                    <a:pt x="1936" y="1955"/>
                    <a:pt x="1915" y="1955"/>
                  </a:cubicBezTo>
                  <a:cubicBezTo>
                    <a:pt x="1911" y="1955"/>
                    <a:pt x="1906" y="1954"/>
                    <a:pt x="1899" y="1952"/>
                  </a:cubicBezTo>
                  <a:cubicBezTo>
                    <a:pt x="1890" y="1958"/>
                    <a:pt x="1874" y="1971"/>
                    <a:pt x="1899" y="1999"/>
                  </a:cubicBezTo>
                  <a:cubicBezTo>
                    <a:pt x="1898" y="2000"/>
                    <a:pt x="1896" y="2000"/>
                    <a:pt x="1895" y="2000"/>
                  </a:cubicBezTo>
                  <a:cubicBezTo>
                    <a:pt x="1892" y="2000"/>
                    <a:pt x="1887" y="1995"/>
                    <a:pt x="1871" y="1974"/>
                  </a:cubicBezTo>
                  <a:cubicBezTo>
                    <a:pt x="1848" y="1948"/>
                    <a:pt x="1833" y="1935"/>
                    <a:pt x="1828" y="1935"/>
                  </a:cubicBezTo>
                  <a:cubicBezTo>
                    <a:pt x="1822" y="1935"/>
                    <a:pt x="1829" y="1953"/>
                    <a:pt x="1849" y="1990"/>
                  </a:cubicBezTo>
                  <a:cubicBezTo>
                    <a:pt x="1863" y="2005"/>
                    <a:pt x="1867" y="2013"/>
                    <a:pt x="1864" y="2013"/>
                  </a:cubicBezTo>
                  <a:cubicBezTo>
                    <a:pt x="1861" y="2013"/>
                    <a:pt x="1853" y="2007"/>
                    <a:pt x="1840" y="1996"/>
                  </a:cubicBezTo>
                  <a:lnTo>
                    <a:pt x="1840" y="1996"/>
                  </a:lnTo>
                  <a:cubicBezTo>
                    <a:pt x="1840" y="1996"/>
                    <a:pt x="1833" y="1999"/>
                    <a:pt x="1852" y="2034"/>
                  </a:cubicBezTo>
                  <a:cubicBezTo>
                    <a:pt x="1862" y="2052"/>
                    <a:pt x="1866" y="2061"/>
                    <a:pt x="1862" y="2061"/>
                  </a:cubicBezTo>
                  <a:cubicBezTo>
                    <a:pt x="1859" y="2061"/>
                    <a:pt x="1851" y="2054"/>
                    <a:pt x="1837" y="2043"/>
                  </a:cubicBezTo>
                  <a:cubicBezTo>
                    <a:pt x="1821" y="2021"/>
                    <a:pt x="1814" y="2016"/>
                    <a:pt x="1809" y="2016"/>
                  </a:cubicBezTo>
                  <a:cubicBezTo>
                    <a:pt x="1807" y="2016"/>
                    <a:pt x="1806" y="2017"/>
                    <a:pt x="1805" y="2018"/>
                  </a:cubicBezTo>
                  <a:cubicBezTo>
                    <a:pt x="1814" y="2045"/>
                    <a:pt x="1782" y="2071"/>
                    <a:pt x="1755" y="2071"/>
                  </a:cubicBezTo>
                  <a:cubicBezTo>
                    <a:pt x="1745" y="2071"/>
                    <a:pt x="1736" y="2067"/>
                    <a:pt x="1730" y="2059"/>
                  </a:cubicBezTo>
                  <a:lnTo>
                    <a:pt x="1730" y="2059"/>
                  </a:lnTo>
                  <a:cubicBezTo>
                    <a:pt x="1743" y="2096"/>
                    <a:pt x="1743" y="2096"/>
                    <a:pt x="1736" y="2099"/>
                  </a:cubicBezTo>
                  <a:cubicBezTo>
                    <a:pt x="1721" y="2075"/>
                    <a:pt x="1713" y="2064"/>
                    <a:pt x="1711" y="2064"/>
                  </a:cubicBezTo>
                  <a:lnTo>
                    <a:pt x="1711" y="2064"/>
                  </a:lnTo>
                  <a:cubicBezTo>
                    <a:pt x="1708" y="2064"/>
                    <a:pt x="1721" y="2094"/>
                    <a:pt x="1743" y="2137"/>
                  </a:cubicBezTo>
                  <a:lnTo>
                    <a:pt x="1749" y="2134"/>
                  </a:lnTo>
                  <a:lnTo>
                    <a:pt x="1755" y="2134"/>
                  </a:lnTo>
                  <a:cubicBezTo>
                    <a:pt x="1771" y="2165"/>
                    <a:pt x="1776" y="2183"/>
                    <a:pt x="1771" y="2183"/>
                  </a:cubicBezTo>
                  <a:cubicBezTo>
                    <a:pt x="1765" y="2183"/>
                    <a:pt x="1747" y="2160"/>
                    <a:pt x="1721" y="2106"/>
                  </a:cubicBezTo>
                  <a:cubicBezTo>
                    <a:pt x="1701" y="2073"/>
                    <a:pt x="1690" y="2057"/>
                    <a:pt x="1689" y="2057"/>
                  </a:cubicBezTo>
                  <a:lnTo>
                    <a:pt x="1689" y="2057"/>
                  </a:lnTo>
                  <a:cubicBezTo>
                    <a:pt x="1687" y="2057"/>
                    <a:pt x="1694" y="2075"/>
                    <a:pt x="1708" y="2112"/>
                  </a:cubicBezTo>
                  <a:cubicBezTo>
                    <a:pt x="1721" y="2148"/>
                    <a:pt x="1726" y="2166"/>
                    <a:pt x="1722" y="2166"/>
                  </a:cubicBezTo>
                  <a:cubicBezTo>
                    <a:pt x="1718" y="2166"/>
                    <a:pt x="1707" y="2150"/>
                    <a:pt x="1689" y="2118"/>
                  </a:cubicBezTo>
                  <a:cubicBezTo>
                    <a:pt x="1674" y="2084"/>
                    <a:pt x="1666" y="2067"/>
                    <a:pt x="1665" y="2067"/>
                  </a:cubicBezTo>
                  <a:lnTo>
                    <a:pt x="1665" y="2067"/>
                  </a:lnTo>
                  <a:cubicBezTo>
                    <a:pt x="1664" y="2067"/>
                    <a:pt x="1670" y="2085"/>
                    <a:pt x="1683" y="2121"/>
                  </a:cubicBezTo>
                  <a:cubicBezTo>
                    <a:pt x="1712" y="2205"/>
                    <a:pt x="1721" y="2254"/>
                    <a:pt x="1713" y="2254"/>
                  </a:cubicBezTo>
                  <a:cubicBezTo>
                    <a:pt x="1707" y="2254"/>
                    <a:pt x="1691" y="2228"/>
                    <a:pt x="1667" y="2168"/>
                  </a:cubicBezTo>
                  <a:cubicBezTo>
                    <a:pt x="1640" y="2099"/>
                    <a:pt x="1622" y="2065"/>
                    <a:pt x="1618" y="2065"/>
                  </a:cubicBezTo>
                  <a:cubicBezTo>
                    <a:pt x="1617" y="2065"/>
                    <a:pt x="1617" y="2065"/>
                    <a:pt x="1617" y="2065"/>
                  </a:cubicBezTo>
                  <a:cubicBezTo>
                    <a:pt x="1611" y="2065"/>
                    <a:pt x="1623" y="2102"/>
                    <a:pt x="1636" y="2137"/>
                  </a:cubicBezTo>
                  <a:cubicBezTo>
                    <a:pt x="1654" y="2172"/>
                    <a:pt x="1660" y="2190"/>
                    <a:pt x="1657" y="2190"/>
                  </a:cubicBezTo>
                  <a:cubicBezTo>
                    <a:pt x="1653" y="2190"/>
                    <a:pt x="1642" y="2174"/>
                    <a:pt x="1623" y="2140"/>
                  </a:cubicBezTo>
                  <a:cubicBezTo>
                    <a:pt x="1595" y="2087"/>
                    <a:pt x="1580" y="2062"/>
                    <a:pt x="1573" y="2062"/>
                  </a:cubicBezTo>
                  <a:cubicBezTo>
                    <a:pt x="1566" y="2062"/>
                    <a:pt x="1566" y="2081"/>
                    <a:pt x="1567" y="2118"/>
                  </a:cubicBezTo>
                  <a:cubicBezTo>
                    <a:pt x="1565" y="2158"/>
                    <a:pt x="1559" y="2179"/>
                    <a:pt x="1553" y="2179"/>
                  </a:cubicBezTo>
                  <a:cubicBezTo>
                    <a:pt x="1547" y="2179"/>
                    <a:pt x="1542" y="2160"/>
                    <a:pt x="1542" y="2121"/>
                  </a:cubicBezTo>
                  <a:cubicBezTo>
                    <a:pt x="1538" y="2078"/>
                    <a:pt x="1537" y="2060"/>
                    <a:pt x="1536" y="2060"/>
                  </a:cubicBezTo>
                  <a:cubicBezTo>
                    <a:pt x="1535" y="2060"/>
                    <a:pt x="1534" y="2070"/>
                    <a:pt x="1533" y="2087"/>
                  </a:cubicBezTo>
                  <a:cubicBezTo>
                    <a:pt x="1523" y="2087"/>
                    <a:pt x="1511" y="2090"/>
                    <a:pt x="1504" y="2090"/>
                  </a:cubicBezTo>
                  <a:cubicBezTo>
                    <a:pt x="1502" y="2112"/>
                    <a:pt x="1501" y="2132"/>
                    <a:pt x="1506" y="2152"/>
                  </a:cubicBezTo>
                  <a:lnTo>
                    <a:pt x="1506" y="2152"/>
                  </a:lnTo>
                  <a:cubicBezTo>
                    <a:pt x="1495" y="2115"/>
                    <a:pt x="1485" y="2092"/>
                    <a:pt x="1480" y="2092"/>
                  </a:cubicBezTo>
                  <a:cubicBezTo>
                    <a:pt x="1475" y="2092"/>
                    <a:pt x="1473" y="2104"/>
                    <a:pt x="1473" y="2134"/>
                  </a:cubicBezTo>
                  <a:lnTo>
                    <a:pt x="1460" y="2134"/>
                  </a:lnTo>
                  <a:cubicBezTo>
                    <a:pt x="1454" y="2137"/>
                    <a:pt x="1454" y="2134"/>
                    <a:pt x="1454" y="2175"/>
                  </a:cubicBezTo>
                  <a:cubicBezTo>
                    <a:pt x="1453" y="2186"/>
                    <a:pt x="1452" y="2190"/>
                    <a:pt x="1450" y="2190"/>
                  </a:cubicBezTo>
                  <a:cubicBezTo>
                    <a:pt x="1446" y="2190"/>
                    <a:pt x="1439" y="2164"/>
                    <a:pt x="1432" y="2137"/>
                  </a:cubicBezTo>
                  <a:cubicBezTo>
                    <a:pt x="1423" y="2110"/>
                    <a:pt x="1418" y="2084"/>
                    <a:pt x="1416" y="2084"/>
                  </a:cubicBezTo>
                  <a:lnTo>
                    <a:pt x="1416" y="2084"/>
                  </a:lnTo>
                  <a:cubicBezTo>
                    <a:pt x="1416" y="2084"/>
                    <a:pt x="1416" y="2088"/>
                    <a:pt x="1417" y="2099"/>
                  </a:cubicBezTo>
                  <a:cubicBezTo>
                    <a:pt x="1417" y="2140"/>
                    <a:pt x="1413" y="2178"/>
                    <a:pt x="1407" y="2215"/>
                  </a:cubicBezTo>
                  <a:cubicBezTo>
                    <a:pt x="1406" y="2226"/>
                    <a:pt x="1405" y="2231"/>
                    <a:pt x="1403" y="2231"/>
                  </a:cubicBezTo>
                  <a:cubicBezTo>
                    <a:pt x="1400" y="2231"/>
                    <a:pt x="1396" y="2204"/>
                    <a:pt x="1398" y="2178"/>
                  </a:cubicBezTo>
                  <a:cubicBezTo>
                    <a:pt x="1398" y="2149"/>
                    <a:pt x="1392" y="2124"/>
                    <a:pt x="1382" y="2099"/>
                  </a:cubicBezTo>
                  <a:cubicBezTo>
                    <a:pt x="1376" y="2099"/>
                    <a:pt x="1366" y="2099"/>
                    <a:pt x="1366" y="2140"/>
                  </a:cubicBezTo>
                  <a:cubicBezTo>
                    <a:pt x="1366" y="2159"/>
                    <a:pt x="1357" y="2168"/>
                    <a:pt x="1348" y="2168"/>
                  </a:cubicBezTo>
                  <a:cubicBezTo>
                    <a:pt x="1338" y="2168"/>
                    <a:pt x="1327" y="2158"/>
                    <a:pt x="1326" y="2137"/>
                  </a:cubicBezTo>
                  <a:lnTo>
                    <a:pt x="1313" y="2137"/>
                  </a:lnTo>
                  <a:cubicBezTo>
                    <a:pt x="1313" y="2137"/>
                    <a:pt x="1313" y="2137"/>
                    <a:pt x="1312" y="2137"/>
                  </a:cubicBezTo>
                  <a:cubicBezTo>
                    <a:pt x="1306" y="2137"/>
                    <a:pt x="1300" y="2171"/>
                    <a:pt x="1294" y="2171"/>
                  </a:cubicBezTo>
                  <a:cubicBezTo>
                    <a:pt x="1294" y="2171"/>
                    <a:pt x="1288" y="2171"/>
                    <a:pt x="1279" y="2209"/>
                  </a:cubicBezTo>
                  <a:cubicBezTo>
                    <a:pt x="1272" y="2209"/>
                    <a:pt x="1266" y="2209"/>
                    <a:pt x="1269" y="2168"/>
                  </a:cubicBezTo>
                  <a:lnTo>
                    <a:pt x="1269" y="2168"/>
                  </a:lnTo>
                  <a:cubicBezTo>
                    <a:pt x="1263" y="2206"/>
                    <a:pt x="1259" y="2226"/>
                    <a:pt x="1257" y="2226"/>
                  </a:cubicBezTo>
                  <a:cubicBezTo>
                    <a:pt x="1255" y="2226"/>
                    <a:pt x="1255" y="2207"/>
                    <a:pt x="1257" y="2168"/>
                  </a:cubicBezTo>
                  <a:cubicBezTo>
                    <a:pt x="1260" y="2131"/>
                    <a:pt x="1262" y="2112"/>
                    <a:pt x="1262" y="2112"/>
                  </a:cubicBezTo>
                  <a:lnTo>
                    <a:pt x="1262" y="2112"/>
                  </a:lnTo>
                  <a:cubicBezTo>
                    <a:pt x="1261" y="2112"/>
                    <a:pt x="1258" y="2131"/>
                    <a:pt x="1251" y="2168"/>
                  </a:cubicBezTo>
                  <a:cubicBezTo>
                    <a:pt x="1246" y="2185"/>
                    <a:pt x="1244" y="2194"/>
                    <a:pt x="1242" y="2194"/>
                  </a:cubicBezTo>
                  <a:cubicBezTo>
                    <a:pt x="1240" y="2194"/>
                    <a:pt x="1240" y="2184"/>
                    <a:pt x="1238" y="2165"/>
                  </a:cubicBezTo>
                  <a:cubicBezTo>
                    <a:pt x="1241" y="2146"/>
                    <a:pt x="1241" y="2136"/>
                    <a:pt x="1239" y="2136"/>
                  </a:cubicBezTo>
                  <a:lnTo>
                    <a:pt x="1239" y="2136"/>
                  </a:lnTo>
                  <a:cubicBezTo>
                    <a:pt x="1238" y="2136"/>
                    <a:pt x="1235" y="2145"/>
                    <a:pt x="1232" y="2165"/>
                  </a:cubicBezTo>
                  <a:cubicBezTo>
                    <a:pt x="1222" y="2209"/>
                    <a:pt x="1208" y="2239"/>
                    <a:pt x="1202" y="2239"/>
                  </a:cubicBezTo>
                  <a:cubicBezTo>
                    <a:pt x="1198" y="2239"/>
                    <a:pt x="1197" y="2226"/>
                    <a:pt x="1204" y="2197"/>
                  </a:cubicBezTo>
                  <a:lnTo>
                    <a:pt x="1204" y="2197"/>
                  </a:lnTo>
                  <a:cubicBezTo>
                    <a:pt x="1203" y="2197"/>
                    <a:pt x="1197" y="2197"/>
                    <a:pt x="1182" y="2231"/>
                  </a:cubicBezTo>
                  <a:cubicBezTo>
                    <a:pt x="1172" y="2269"/>
                    <a:pt x="1167" y="2287"/>
                    <a:pt x="1167" y="2287"/>
                  </a:cubicBezTo>
                  <a:cubicBezTo>
                    <a:pt x="1166" y="2287"/>
                    <a:pt x="1169" y="2269"/>
                    <a:pt x="1175" y="2231"/>
                  </a:cubicBezTo>
                  <a:cubicBezTo>
                    <a:pt x="1180" y="2191"/>
                    <a:pt x="1181" y="2171"/>
                    <a:pt x="1177" y="2171"/>
                  </a:cubicBezTo>
                  <a:lnTo>
                    <a:pt x="1177" y="2171"/>
                  </a:lnTo>
                  <a:cubicBezTo>
                    <a:pt x="1174" y="2171"/>
                    <a:pt x="1167" y="2189"/>
                    <a:pt x="1156" y="2225"/>
                  </a:cubicBezTo>
                  <a:cubicBezTo>
                    <a:pt x="1156" y="2225"/>
                    <a:pt x="1150" y="2241"/>
                    <a:pt x="1146" y="2241"/>
                  </a:cubicBezTo>
                  <a:cubicBezTo>
                    <a:pt x="1144" y="2241"/>
                    <a:pt x="1143" y="2236"/>
                    <a:pt x="1144" y="2222"/>
                  </a:cubicBezTo>
                  <a:cubicBezTo>
                    <a:pt x="1140" y="2197"/>
                    <a:pt x="1129" y="2169"/>
                    <a:pt x="1118" y="2169"/>
                  </a:cubicBezTo>
                  <a:cubicBezTo>
                    <a:pt x="1112" y="2169"/>
                    <a:pt x="1105" y="2180"/>
                    <a:pt x="1100" y="2209"/>
                  </a:cubicBezTo>
                  <a:lnTo>
                    <a:pt x="1088" y="2206"/>
                  </a:lnTo>
                  <a:cubicBezTo>
                    <a:pt x="1086" y="2184"/>
                    <a:pt x="1084" y="2173"/>
                    <a:pt x="1080" y="2173"/>
                  </a:cubicBezTo>
                  <a:cubicBezTo>
                    <a:pt x="1076" y="2173"/>
                    <a:pt x="1071" y="2181"/>
                    <a:pt x="1062" y="2197"/>
                  </a:cubicBezTo>
                  <a:lnTo>
                    <a:pt x="1044" y="2228"/>
                  </a:lnTo>
                  <a:cubicBezTo>
                    <a:pt x="1056" y="2193"/>
                    <a:pt x="1062" y="2153"/>
                    <a:pt x="1056" y="2153"/>
                  </a:cubicBezTo>
                  <a:cubicBezTo>
                    <a:pt x="1055" y="2152"/>
                    <a:pt x="1054" y="2151"/>
                    <a:pt x="1053" y="2151"/>
                  </a:cubicBezTo>
                  <a:cubicBezTo>
                    <a:pt x="1049" y="2151"/>
                    <a:pt x="1047" y="2157"/>
                    <a:pt x="1037" y="2184"/>
                  </a:cubicBezTo>
                  <a:cubicBezTo>
                    <a:pt x="1033" y="2214"/>
                    <a:pt x="1028" y="2220"/>
                    <a:pt x="1024" y="2220"/>
                  </a:cubicBezTo>
                  <a:cubicBezTo>
                    <a:pt x="1022" y="2220"/>
                    <a:pt x="1020" y="2219"/>
                    <a:pt x="1019" y="2218"/>
                  </a:cubicBezTo>
                  <a:cubicBezTo>
                    <a:pt x="1009" y="2215"/>
                    <a:pt x="1019" y="2178"/>
                    <a:pt x="1031" y="2143"/>
                  </a:cubicBezTo>
                  <a:lnTo>
                    <a:pt x="1025" y="2140"/>
                  </a:lnTo>
                  <a:cubicBezTo>
                    <a:pt x="1009" y="2180"/>
                    <a:pt x="1000" y="2197"/>
                    <a:pt x="998" y="2197"/>
                  </a:cubicBezTo>
                  <a:cubicBezTo>
                    <a:pt x="997" y="2197"/>
                    <a:pt x="999" y="2187"/>
                    <a:pt x="1006" y="2171"/>
                  </a:cubicBezTo>
                  <a:cubicBezTo>
                    <a:pt x="1015" y="2134"/>
                    <a:pt x="1009" y="2134"/>
                    <a:pt x="1003" y="2131"/>
                  </a:cubicBezTo>
                  <a:cubicBezTo>
                    <a:pt x="998" y="2142"/>
                    <a:pt x="995" y="2145"/>
                    <a:pt x="995" y="2145"/>
                  </a:cubicBezTo>
                  <a:cubicBezTo>
                    <a:pt x="993" y="2145"/>
                    <a:pt x="998" y="2131"/>
                    <a:pt x="1002" y="2131"/>
                  </a:cubicBezTo>
                  <a:cubicBezTo>
                    <a:pt x="1002" y="2131"/>
                    <a:pt x="1003" y="2131"/>
                    <a:pt x="1003" y="2131"/>
                  </a:cubicBezTo>
                  <a:lnTo>
                    <a:pt x="1019" y="2093"/>
                  </a:lnTo>
                  <a:cubicBezTo>
                    <a:pt x="1021" y="2082"/>
                    <a:pt x="1022" y="2077"/>
                    <a:pt x="1021" y="2077"/>
                  </a:cubicBezTo>
                  <a:lnTo>
                    <a:pt x="1021" y="2077"/>
                  </a:lnTo>
                  <a:cubicBezTo>
                    <a:pt x="1018" y="2077"/>
                    <a:pt x="1008" y="2101"/>
                    <a:pt x="997" y="2128"/>
                  </a:cubicBezTo>
                  <a:lnTo>
                    <a:pt x="987" y="2121"/>
                  </a:lnTo>
                  <a:cubicBezTo>
                    <a:pt x="986" y="2120"/>
                    <a:pt x="984" y="2120"/>
                    <a:pt x="982" y="2120"/>
                  </a:cubicBezTo>
                  <a:cubicBezTo>
                    <a:pt x="977" y="2120"/>
                    <a:pt x="972" y="2125"/>
                    <a:pt x="965" y="2153"/>
                  </a:cubicBezTo>
                  <a:cubicBezTo>
                    <a:pt x="950" y="2186"/>
                    <a:pt x="932" y="2219"/>
                    <a:pt x="925" y="2219"/>
                  </a:cubicBezTo>
                  <a:cubicBezTo>
                    <a:pt x="925" y="2219"/>
                    <a:pt x="925" y="2219"/>
                    <a:pt x="925" y="2218"/>
                  </a:cubicBezTo>
                  <a:cubicBezTo>
                    <a:pt x="920" y="2229"/>
                    <a:pt x="917" y="2233"/>
                    <a:pt x="916" y="2233"/>
                  </a:cubicBezTo>
                  <a:cubicBezTo>
                    <a:pt x="915" y="2233"/>
                    <a:pt x="920" y="2218"/>
                    <a:pt x="924" y="2218"/>
                  </a:cubicBezTo>
                  <a:cubicBezTo>
                    <a:pt x="924" y="2218"/>
                    <a:pt x="924" y="2218"/>
                    <a:pt x="925" y="2218"/>
                  </a:cubicBezTo>
                  <a:cubicBezTo>
                    <a:pt x="943" y="2184"/>
                    <a:pt x="959" y="2149"/>
                    <a:pt x="953" y="2146"/>
                  </a:cubicBezTo>
                  <a:cubicBezTo>
                    <a:pt x="947" y="2143"/>
                    <a:pt x="965" y="2109"/>
                    <a:pt x="965" y="2109"/>
                  </a:cubicBezTo>
                  <a:cubicBezTo>
                    <a:pt x="983" y="2077"/>
                    <a:pt x="984" y="2066"/>
                    <a:pt x="978" y="2066"/>
                  </a:cubicBezTo>
                  <a:cubicBezTo>
                    <a:pt x="971" y="2066"/>
                    <a:pt x="955" y="2080"/>
                    <a:pt x="943" y="2096"/>
                  </a:cubicBezTo>
                  <a:cubicBezTo>
                    <a:pt x="920" y="2125"/>
                    <a:pt x="906" y="2139"/>
                    <a:pt x="902" y="2139"/>
                  </a:cubicBezTo>
                  <a:cubicBezTo>
                    <a:pt x="897" y="2139"/>
                    <a:pt x="905" y="2121"/>
                    <a:pt x="925" y="2087"/>
                  </a:cubicBezTo>
                  <a:cubicBezTo>
                    <a:pt x="936" y="2067"/>
                    <a:pt x="939" y="2059"/>
                    <a:pt x="938" y="2059"/>
                  </a:cubicBezTo>
                  <a:lnTo>
                    <a:pt x="938" y="2059"/>
                  </a:lnTo>
                  <a:cubicBezTo>
                    <a:pt x="933" y="2059"/>
                    <a:pt x="897" y="2108"/>
                    <a:pt x="853" y="2175"/>
                  </a:cubicBezTo>
                  <a:lnTo>
                    <a:pt x="787" y="2269"/>
                  </a:lnTo>
                  <a:lnTo>
                    <a:pt x="846" y="2171"/>
                  </a:lnTo>
                  <a:cubicBezTo>
                    <a:pt x="890" y="2089"/>
                    <a:pt x="909" y="2057"/>
                    <a:pt x="902" y="2057"/>
                  </a:cubicBezTo>
                  <a:cubicBezTo>
                    <a:pt x="899" y="2057"/>
                    <a:pt x="885" y="2069"/>
                    <a:pt x="862" y="2090"/>
                  </a:cubicBezTo>
                  <a:cubicBezTo>
                    <a:pt x="847" y="2102"/>
                    <a:pt x="839" y="2108"/>
                    <a:pt x="837" y="2108"/>
                  </a:cubicBezTo>
                  <a:cubicBezTo>
                    <a:pt x="835" y="2108"/>
                    <a:pt x="841" y="2100"/>
                    <a:pt x="853" y="2084"/>
                  </a:cubicBezTo>
                  <a:cubicBezTo>
                    <a:pt x="874" y="2052"/>
                    <a:pt x="868" y="2049"/>
                    <a:pt x="853" y="2037"/>
                  </a:cubicBezTo>
                  <a:cubicBezTo>
                    <a:pt x="847" y="2031"/>
                    <a:pt x="843" y="2027"/>
                    <a:pt x="838" y="2027"/>
                  </a:cubicBezTo>
                  <a:cubicBezTo>
                    <a:pt x="831" y="2027"/>
                    <a:pt x="824" y="2033"/>
                    <a:pt x="812" y="2049"/>
                  </a:cubicBezTo>
                  <a:lnTo>
                    <a:pt x="802" y="2043"/>
                  </a:lnTo>
                  <a:cubicBezTo>
                    <a:pt x="820" y="2015"/>
                    <a:pt x="823" y="2003"/>
                    <a:pt x="819" y="2003"/>
                  </a:cubicBezTo>
                  <a:cubicBezTo>
                    <a:pt x="813" y="2003"/>
                    <a:pt x="791" y="2026"/>
                    <a:pt x="768" y="2062"/>
                  </a:cubicBezTo>
                  <a:lnTo>
                    <a:pt x="755" y="2055"/>
                  </a:lnTo>
                  <a:lnTo>
                    <a:pt x="780" y="2024"/>
                  </a:lnTo>
                  <a:cubicBezTo>
                    <a:pt x="806" y="1996"/>
                    <a:pt x="796" y="1987"/>
                    <a:pt x="762" y="1952"/>
                  </a:cubicBezTo>
                  <a:cubicBezTo>
                    <a:pt x="741" y="1931"/>
                    <a:pt x="731" y="1920"/>
                    <a:pt x="718" y="1920"/>
                  </a:cubicBezTo>
                  <a:cubicBezTo>
                    <a:pt x="706" y="1920"/>
                    <a:pt x="692" y="1931"/>
                    <a:pt x="664" y="1955"/>
                  </a:cubicBezTo>
                  <a:cubicBezTo>
                    <a:pt x="636" y="1977"/>
                    <a:pt x="619" y="1987"/>
                    <a:pt x="615" y="1987"/>
                  </a:cubicBezTo>
                  <a:cubicBezTo>
                    <a:pt x="610" y="1987"/>
                    <a:pt x="623" y="1973"/>
                    <a:pt x="655" y="1946"/>
                  </a:cubicBezTo>
                  <a:cubicBezTo>
                    <a:pt x="676" y="1927"/>
                    <a:pt x="695" y="1905"/>
                    <a:pt x="692" y="1905"/>
                  </a:cubicBezTo>
                  <a:lnTo>
                    <a:pt x="692" y="1905"/>
                  </a:lnTo>
                  <a:cubicBezTo>
                    <a:pt x="691" y="1905"/>
                    <a:pt x="687" y="1908"/>
                    <a:pt x="680" y="1914"/>
                  </a:cubicBezTo>
                  <a:cubicBezTo>
                    <a:pt x="680" y="1914"/>
                    <a:pt x="671" y="1905"/>
                    <a:pt x="696" y="1877"/>
                  </a:cubicBezTo>
                  <a:cubicBezTo>
                    <a:pt x="721" y="1845"/>
                    <a:pt x="725" y="1834"/>
                    <a:pt x="719" y="1834"/>
                  </a:cubicBezTo>
                  <a:cubicBezTo>
                    <a:pt x="712" y="1834"/>
                    <a:pt x="697" y="1844"/>
                    <a:pt x="683" y="1855"/>
                  </a:cubicBezTo>
                  <a:cubicBezTo>
                    <a:pt x="660" y="1877"/>
                    <a:pt x="651" y="1885"/>
                    <a:pt x="649" y="1885"/>
                  </a:cubicBezTo>
                  <a:cubicBezTo>
                    <a:pt x="648" y="1885"/>
                    <a:pt x="662" y="1868"/>
                    <a:pt x="677" y="1852"/>
                  </a:cubicBezTo>
                  <a:cubicBezTo>
                    <a:pt x="698" y="1831"/>
                    <a:pt x="719" y="1809"/>
                    <a:pt x="715" y="1809"/>
                  </a:cubicBezTo>
                  <a:lnTo>
                    <a:pt x="715" y="1809"/>
                  </a:lnTo>
                  <a:cubicBezTo>
                    <a:pt x="714" y="1809"/>
                    <a:pt x="710" y="1812"/>
                    <a:pt x="702" y="1817"/>
                  </a:cubicBezTo>
                  <a:cubicBezTo>
                    <a:pt x="691" y="1823"/>
                    <a:pt x="678" y="1826"/>
                    <a:pt x="668" y="1826"/>
                  </a:cubicBezTo>
                  <a:cubicBezTo>
                    <a:pt x="646" y="1826"/>
                    <a:pt x="636" y="1813"/>
                    <a:pt x="680" y="1783"/>
                  </a:cubicBezTo>
                  <a:lnTo>
                    <a:pt x="674" y="1773"/>
                  </a:lnTo>
                  <a:cubicBezTo>
                    <a:pt x="661" y="1781"/>
                    <a:pt x="652" y="1784"/>
                    <a:pt x="646" y="1784"/>
                  </a:cubicBezTo>
                  <a:cubicBezTo>
                    <a:pt x="637" y="1784"/>
                    <a:pt x="634" y="1779"/>
                    <a:pt x="630" y="1773"/>
                  </a:cubicBezTo>
                  <a:cubicBezTo>
                    <a:pt x="624" y="1761"/>
                    <a:pt x="621" y="1755"/>
                    <a:pt x="655" y="1736"/>
                  </a:cubicBezTo>
                  <a:cubicBezTo>
                    <a:pt x="678" y="1727"/>
                    <a:pt x="684" y="1722"/>
                    <a:pt x="675" y="1722"/>
                  </a:cubicBezTo>
                  <a:cubicBezTo>
                    <a:pt x="670" y="1722"/>
                    <a:pt x="661" y="1723"/>
                    <a:pt x="649" y="1726"/>
                  </a:cubicBezTo>
                  <a:cubicBezTo>
                    <a:pt x="649" y="1726"/>
                    <a:pt x="648" y="1726"/>
                    <a:pt x="646" y="1726"/>
                  </a:cubicBezTo>
                  <a:cubicBezTo>
                    <a:pt x="635" y="1726"/>
                    <a:pt x="588" y="1746"/>
                    <a:pt x="576" y="1746"/>
                  </a:cubicBezTo>
                  <a:cubicBezTo>
                    <a:pt x="575" y="1746"/>
                    <a:pt x="574" y="1746"/>
                    <a:pt x="574" y="1745"/>
                  </a:cubicBezTo>
                  <a:cubicBezTo>
                    <a:pt x="547" y="1760"/>
                    <a:pt x="521" y="1770"/>
                    <a:pt x="508" y="1770"/>
                  </a:cubicBezTo>
                  <a:cubicBezTo>
                    <a:pt x="505" y="1770"/>
                    <a:pt x="502" y="1769"/>
                    <a:pt x="502" y="1767"/>
                  </a:cubicBezTo>
                  <a:lnTo>
                    <a:pt x="536" y="1752"/>
                  </a:lnTo>
                  <a:lnTo>
                    <a:pt x="602" y="1717"/>
                  </a:lnTo>
                  <a:cubicBezTo>
                    <a:pt x="600" y="1714"/>
                    <a:pt x="599" y="1711"/>
                    <a:pt x="595" y="1711"/>
                  </a:cubicBezTo>
                  <a:cubicBezTo>
                    <a:pt x="590" y="1711"/>
                    <a:pt x="581" y="1714"/>
                    <a:pt x="564" y="1723"/>
                  </a:cubicBezTo>
                  <a:cubicBezTo>
                    <a:pt x="596" y="1701"/>
                    <a:pt x="592" y="1695"/>
                    <a:pt x="589" y="1683"/>
                  </a:cubicBezTo>
                  <a:cubicBezTo>
                    <a:pt x="585" y="1676"/>
                    <a:pt x="582" y="1667"/>
                    <a:pt x="565" y="1667"/>
                  </a:cubicBezTo>
                  <a:cubicBezTo>
                    <a:pt x="559" y="1667"/>
                    <a:pt x="552" y="1668"/>
                    <a:pt x="542" y="1670"/>
                  </a:cubicBezTo>
                  <a:cubicBezTo>
                    <a:pt x="597" y="1640"/>
                    <a:pt x="602" y="1614"/>
                    <a:pt x="565" y="1614"/>
                  </a:cubicBezTo>
                  <a:cubicBezTo>
                    <a:pt x="555" y="1614"/>
                    <a:pt x="542" y="1616"/>
                    <a:pt x="527" y="1620"/>
                  </a:cubicBezTo>
                  <a:cubicBezTo>
                    <a:pt x="513" y="1624"/>
                    <a:pt x="505" y="1626"/>
                    <a:pt x="501" y="1626"/>
                  </a:cubicBezTo>
                  <a:cubicBezTo>
                    <a:pt x="493" y="1626"/>
                    <a:pt x="501" y="1619"/>
                    <a:pt x="523" y="1607"/>
                  </a:cubicBezTo>
                  <a:cubicBezTo>
                    <a:pt x="545" y="1596"/>
                    <a:pt x="553" y="1592"/>
                    <a:pt x="547" y="1592"/>
                  </a:cubicBezTo>
                  <a:cubicBezTo>
                    <a:pt x="543" y="1592"/>
                    <a:pt x="535" y="1594"/>
                    <a:pt x="520" y="1595"/>
                  </a:cubicBezTo>
                  <a:cubicBezTo>
                    <a:pt x="515" y="1596"/>
                    <a:pt x="511" y="1596"/>
                    <a:pt x="508" y="1596"/>
                  </a:cubicBezTo>
                  <a:cubicBezTo>
                    <a:pt x="490" y="1596"/>
                    <a:pt x="522" y="1580"/>
                    <a:pt x="552" y="1567"/>
                  </a:cubicBezTo>
                  <a:cubicBezTo>
                    <a:pt x="613" y="1545"/>
                    <a:pt x="622" y="1538"/>
                    <a:pt x="601" y="1538"/>
                  </a:cubicBezTo>
                  <a:cubicBezTo>
                    <a:pt x="597" y="1538"/>
                    <a:pt x="592" y="1538"/>
                    <a:pt x="586" y="1538"/>
                  </a:cubicBezTo>
                  <a:cubicBezTo>
                    <a:pt x="545" y="1538"/>
                    <a:pt x="542" y="1526"/>
                    <a:pt x="542" y="1520"/>
                  </a:cubicBezTo>
                  <a:cubicBezTo>
                    <a:pt x="519" y="1518"/>
                    <a:pt x="509" y="1514"/>
                    <a:pt x="498" y="1514"/>
                  </a:cubicBezTo>
                  <a:cubicBezTo>
                    <a:pt x="489" y="1514"/>
                    <a:pt x="480" y="1516"/>
                    <a:pt x="464" y="1523"/>
                  </a:cubicBezTo>
                  <a:cubicBezTo>
                    <a:pt x="439" y="1526"/>
                    <a:pt x="414" y="1529"/>
                    <a:pt x="389" y="1529"/>
                  </a:cubicBezTo>
                  <a:cubicBezTo>
                    <a:pt x="362" y="1525"/>
                    <a:pt x="373" y="1520"/>
                    <a:pt x="382" y="1520"/>
                  </a:cubicBezTo>
                  <a:cubicBezTo>
                    <a:pt x="385" y="1520"/>
                    <a:pt x="389" y="1521"/>
                    <a:pt x="389" y="1523"/>
                  </a:cubicBezTo>
                  <a:cubicBezTo>
                    <a:pt x="399" y="1524"/>
                    <a:pt x="406" y="1525"/>
                    <a:pt x="412" y="1525"/>
                  </a:cubicBezTo>
                  <a:cubicBezTo>
                    <a:pt x="429" y="1525"/>
                    <a:pt x="436" y="1519"/>
                    <a:pt x="464" y="1510"/>
                  </a:cubicBezTo>
                  <a:cubicBezTo>
                    <a:pt x="498" y="1495"/>
                    <a:pt x="498" y="1482"/>
                    <a:pt x="498" y="1476"/>
                  </a:cubicBezTo>
                  <a:lnTo>
                    <a:pt x="495" y="1451"/>
                  </a:lnTo>
                  <a:cubicBezTo>
                    <a:pt x="524" y="1432"/>
                    <a:pt x="529" y="1425"/>
                    <a:pt x="507" y="1425"/>
                  </a:cubicBezTo>
                  <a:cubicBezTo>
                    <a:pt x="503" y="1425"/>
                    <a:pt x="498" y="1425"/>
                    <a:pt x="492" y="1426"/>
                  </a:cubicBezTo>
                  <a:lnTo>
                    <a:pt x="455" y="1429"/>
                  </a:lnTo>
                  <a:cubicBezTo>
                    <a:pt x="530" y="1416"/>
                    <a:pt x="530" y="1350"/>
                    <a:pt x="455" y="1344"/>
                  </a:cubicBezTo>
                  <a:lnTo>
                    <a:pt x="492" y="1344"/>
                  </a:lnTo>
                  <a:cubicBezTo>
                    <a:pt x="530" y="1344"/>
                    <a:pt x="530" y="1338"/>
                    <a:pt x="533" y="1325"/>
                  </a:cubicBezTo>
                  <a:cubicBezTo>
                    <a:pt x="533" y="1322"/>
                    <a:pt x="498" y="1294"/>
                    <a:pt x="498" y="1275"/>
                  </a:cubicBezTo>
                  <a:cubicBezTo>
                    <a:pt x="502" y="1250"/>
                    <a:pt x="505" y="1231"/>
                    <a:pt x="467" y="1228"/>
                  </a:cubicBezTo>
                  <a:cubicBezTo>
                    <a:pt x="469" y="1224"/>
                    <a:pt x="470" y="1223"/>
                    <a:pt x="478" y="1223"/>
                  </a:cubicBezTo>
                  <a:cubicBezTo>
                    <a:pt x="483" y="1223"/>
                    <a:pt x="492" y="1224"/>
                    <a:pt x="508" y="1225"/>
                  </a:cubicBezTo>
                  <a:cubicBezTo>
                    <a:pt x="522" y="1230"/>
                    <a:pt x="531" y="1232"/>
                    <a:pt x="537" y="1232"/>
                  </a:cubicBezTo>
                  <a:cubicBezTo>
                    <a:pt x="544" y="1232"/>
                    <a:pt x="545" y="1229"/>
                    <a:pt x="545" y="1225"/>
                  </a:cubicBezTo>
                  <a:cubicBezTo>
                    <a:pt x="545" y="1219"/>
                    <a:pt x="508" y="1212"/>
                    <a:pt x="470" y="1209"/>
                  </a:cubicBezTo>
                  <a:cubicBezTo>
                    <a:pt x="433" y="1203"/>
                    <a:pt x="436" y="1194"/>
                    <a:pt x="476" y="1187"/>
                  </a:cubicBezTo>
                  <a:cubicBezTo>
                    <a:pt x="514" y="1181"/>
                    <a:pt x="520" y="1159"/>
                    <a:pt x="489" y="1137"/>
                  </a:cubicBezTo>
                  <a:cubicBezTo>
                    <a:pt x="489" y="1133"/>
                    <a:pt x="490" y="1129"/>
                    <a:pt x="501" y="1129"/>
                  </a:cubicBezTo>
                  <a:cubicBezTo>
                    <a:pt x="507" y="1129"/>
                    <a:pt x="516" y="1131"/>
                    <a:pt x="530" y="1134"/>
                  </a:cubicBezTo>
                  <a:cubicBezTo>
                    <a:pt x="539" y="1135"/>
                    <a:pt x="548" y="1135"/>
                    <a:pt x="556" y="1135"/>
                  </a:cubicBezTo>
                  <a:cubicBezTo>
                    <a:pt x="581" y="1135"/>
                    <a:pt x="592" y="1130"/>
                    <a:pt x="539" y="1106"/>
                  </a:cubicBezTo>
                  <a:cubicBezTo>
                    <a:pt x="539" y="1103"/>
                    <a:pt x="539" y="1102"/>
                    <a:pt x="542" y="1102"/>
                  </a:cubicBezTo>
                  <a:cubicBezTo>
                    <a:pt x="546" y="1102"/>
                    <a:pt x="555" y="1105"/>
                    <a:pt x="577" y="1112"/>
                  </a:cubicBezTo>
                  <a:cubicBezTo>
                    <a:pt x="596" y="1114"/>
                    <a:pt x="614" y="1118"/>
                    <a:pt x="619" y="1118"/>
                  </a:cubicBezTo>
                  <a:cubicBezTo>
                    <a:pt x="625" y="1118"/>
                    <a:pt x="616" y="1114"/>
                    <a:pt x="580" y="1100"/>
                  </a:cubicBezTo>
                  <a:cubicBezTo>
                    <a:pt x="551" y="1079"/>
                    <a:pt x="554" y="1062"/>
                    <a:pt x="587" y="1062"/>
                  </a:cubicBezTo>
                  <a:cubicBezTo>
                    <a:pt x="590" y="1062"/>
                    <a:pt x="593" y="1062"/>
                    <a:pt x="596" y="1062"/>
                  </a:cubicBezTo>
                  <a:cubicBezTo>
                    <a:pt x="599" y="1056"/>
                    <a:pt x="602" y="1050"/>
                    <a:pt x="564" y="1037"/>
                  </a:cubicBezTo>
                  <a:lnTo>
                    <a:pt x="530" y="1021"/>
                  </a:lnTo>
                  <a:lnTo>
                    <a:pt x="530" y="1021"/>
                  </a:lnTo>
                  <a:cubicBezTo>
                    <a:pt x="565" y="1032"/>
                    <a:pt x="583" y="1038"/>
                    <a:pt x="586" y="1038"/>
                  </a:cubicBezTo>
                  <a:cubicBezTo>
                    <a:pt x="588" y="1038"/>
                    <a:pt x="571" y="1030"/>
                    <a:pt x="536" y="1012"/>
                  </a:cubicBezTo>
                  <a:cubicBezTo>
                    <a:pt x="514" y="1003"/>
                    <a:pt x="506" y="997"/>
                    <a:pt x="511" y="997"/>
                  </a:cubicBezTo>
                  <a:cubicBezTo>
                    <a:pt x="514" y="997"/>
                    <a:pt x="524" y="999"/>
                    <a:pt x="539" y="1006"/>
                  </a:cubicBezTo>
                  <a:cubicBezTo>
                    <a:pt x="555" y="1010"/>
                    <a:pt x="565" y="1011"/>
                    <a:pt x="571" y="1011"/>
                  </a:cubicBezTo>
                  <a:cubicBezTo>
                    <a:pt x="579" y="1011"/>
                    <a:pt x="580" y="1009"/>
                    <a:pt x="580" y="1009"/>
                  </a:cubicBezTo>
                  <a:cubicBezTo>
                    <a:pt x="580" y="1003"/>
                    <a:pt x="561" y="959"/>
                    <a:pt x="577" y="930"/>
                  </a:cubicBezTo>
                  <a:cubicBezTo>
                    <a:pt x="605" y="887"/>
                    <a:pt x="617" y="871"/>
                    <a:pt x="583" y="852"/>
                  </a:cubicBezTo>
                  <a:cubicBezTo>
                    <a:pt x="567" y="836"/>
                    <a:pt x="561" y="829"/>
                    <a:pt x="565" y="829"/>
                  </a:cubicBezTo>
                  <a:cubicBezTo>
                    <a:pt x="569" y="829"/>
                    <a:pt x="578" y="833"/>
                    <a:pt x="592" y="840"/>
                  </a:cubicBezTo>
                  <a:cubicBezTo>
                    <a:pt x="611" y="848"/>
                    <a:pt x="620" y="851"/>
                    <a:pt x="626" y="851"/>
                  </a:cubicBezTo>
                  <a:cubicBezTo>
                    <a:pt x="631" y="851"/>
                    <a:pt x="633" y="849"/>
                    <a:pt x="636" y="846"/>
                  </a:cubicBezTo>
                  <a:cubicBezTo>
                    <a:pt x="638" y="844"/>
                    <a:pt x="639" y="843"/>
                    <a:pt x="643" y="843"/>
                  </a:cubicBezTo>
                  <a:cubicBezTo>
                    <a:pt x="647" y="843"/>
                    <a:pt x="656" y="846"/>
                    <a:pt x="674" y="858"/>
                  </a:cubicBezTo>
                  <a:cubicBezTo>
                    <a:pt x="649" y="830"/>
                    <a:pt x="649" y="830"/>
                    <a:pt x="652" y="827"/>
                  </a:cubicBezTo>
                  <a:lnTo>
                    <a:pt x="652" y="827"/>
                  </a:lnTo>
                  <a:cubicBezTo>
                    <a:pt x="666" y="837"/>
                    <a:pt x="674" y="841"/>
                    <a:pt x="677" y="841"/>
                  </a:cubicBezTo>
                  <a:cubicBezTo>
                    <a:pt x="680" y="841"/>
                    <a:pt x="674" y="833"/>
                    <a:pt x="658" y="818"/>
                  </a:cubicBezTo>
                  <a:cubicBezTo>
                    <a:pt x="631" y="790"/>
                    <a:pt x="617" y="777"/>
                    <a:pt x="619" y="777"/>
                  </a:cubicBezTo>
                  <a:lnTo>
                    <a:pt x="619" y="777"/>
                  </a:lnTo>
                  <a:cubicBezTo>
                    <a:pt x="621" y="777"/>
                    <a:pt x="636" y="789"/>
                    <a:pt x="664" y="811"/>
                  </a:cubicBezTo>
                  <a:cubicBezTo>
                    <a:pt x="682" y="827"/>
                    <a:pt x="706" y="837"/>
                    <a:pt x="712" y="837"/>
                  </a:cubicBezTo>
                  <a:cubicBezTo>
                    <a:pt x="715" y="837"/>
                    <a:pt x="713" y="834"/>
                    <a:pt x="702" y="827"/>
                  </a:cubicBezTo>
                  <a:cubicBezTo>
                    <a:pt x="671" y="802"/>
                    <a:pt x="680" y="793"/>
                    <a:pt x="655" y="764"/>
                  </a:cubicBezTo>
                  <a:cubicBezTo>
                    <a:pt x="658" y="762"/>
                    <a:pt x="659" y="760"/>
                    <a:pt x="663" y="760"/>
                  </a:cubicBezTo>
                  <a:cubicBezTo>
                    <a:pt x="668" y="760"/>
                    <a:pt x="675" y="765"/>
                    <a:pt x="693" y="780"/>
                  </a:cubicBezTo>
                  <a:cubicBezTo>
                    <a:pt x="698" y="783"/>
                    <a:pt x="703" y="784"/>
                    <a:pt x="706" y="784"/>
                  </a:cubicBezTo>
                  <a:cubicBezTo>
                    <a:pt x="725" y="784"/>
                    <a:pt x="717" y="747"/>
                    <a:pt x="696" y="720"/>
                  </a:cubicBezTo>
                  <a:cubicBezTo>
                    <a:pt x="682" y="707"/>
                    <a:pt x="677" y="699"/>
                    <a:pt x="679" y="699"/>
                  </a:cubicBezTo>
                  <a:lnTo>
                    <a:pt x="679" y="699"/>
                  </a:lnTo>
                  <a:cubicBezTo>
                    <a:pt x="682" y="699"/>
                    <a:pt x="689" y="704"/>
                    <a:pt x="702" y="717"/>
                  </a:cubicBezTo>
                  <a:cubicBezTo>
                    <a:pt x="719" y="733"/>
                    <a:pt x="727" y="737"/>
                    <a:pt x="732" y="737"/>
                  </a:cubicBezTo>
                  <a:cubicBezTo>
                    <a:pt x="735" y="737"/>
                    <a:pt x="737" y="735"/>
                    <a:pt x="740" y="733"/>
                  </a:cubicBezTo>
                  <a:cubicBezTo>
                    <a:pt x="733" y="723"/>
                    <a:pt x="731" y="719"/>
                    <a:pt x="732" y="719"/>
                  </a:cubicBezTo>
                  <a:lnTo>
                    <a:pt x="732" y="719"/>
                  </a:lnTo>
                  <a:cubicBezTo>
                    <a:pt x="734" y="719"/>
                    <a:pt x="752" y="739"/>
                    <a:pt x="771" y="758"/>
                  </a:cubicBezTo>
                  <a:cubicBezTo>
                    <a:pt x="784" y="777"/>
                    <a:pt x="790" y="782"/>
                    <a:pt x="795" y="782"/>
                  </a:cubicBezTo>
                  <a:cubicBezTo>
                    <a:pt x="799" y="782"/>
                    <a:pt x="802" y="779"/>
                    <a:pt x="806" y="777"/>
                  </a:cubicBezTo>
                  <a:cubicBezTo>
                    <a:pt x="784" y="746"/>
                    <a:pt x="802" y="730"/>
                    <a:pt x="815" y="717"/>
                  </a:cubicBezTo>
                  <a:cubicBezTo>
                    <a:pt x="840" y="702"/>
                    <a:pt x="821" y="667"/>
                    <a:pt x="787" y="598"/>
                  </a:cubicBezTo>
                  <a:lnTo>
                    <a:pt x="749" y="532"/>
                  </a:lnTo>
                  <a:lnTo>
                    <a:pt x="793" y="595"/>
                  </a:lnTo>
                  <a:lnTo>
                    <a:pt x="865" y="683"/>
                  </a:lnTo>
                  <a:cubicBezTo>
                    <a:pt x="871" y="680"/>
                    <a:pt x="849" y="648"/>
                    <a:pt x="827" y="620"/>
                  </a:cubicBezTo>
                  <a:cubicBezTo>
                    <a:pt x="815" y="602"/>
                    <a:pt x="811" y="592"/>
                    <a:pt x="817" y="592"/>
                  </a:cubicBezTo>
                  <a:cubicBezTo>
                    <a:pt x="821" y="592"/>
                    <a:pt x="830" y="597"/>
                    <a:pt x="843" y="608"/>
                  </a:cubicBezTo>
                  <a:cubicBezTo>
                    <a:pt x="857" y="619"/>
                    <a:pt x="866" y="624"/>
                    <a:pt x="870" y="624"/>
                  </a:cubicBezTo>
                  <a:cubicBezTo>
                    <a:pt x="876" y="624"/>
                    <a:pt x="874" y="615"/>
                    <a:pt x="865" y="595"/>
                  </a:cubicBezTo>
                  <a:cubicBezTo>
                    <a:pt x="867" y="594"/>
                    <a:pt x="869" y="593"/>
                    <a:pt x="872" y="593"/>
                  </a:cubicBezTo>
                  <a:cubicBezTo>
                    <a:pt x="877" y="593"/>
                    <a:pt x="886" y="598"/>
                    <a:pt x="903" y="617"/>
                  </a:cubicBezTo>
                  <a:cubicBezTo>
                    <a:pt x="909" y="614"/>
                    <a:pt x="909" y="614"/>
                    <a:pt x="890" y="583"/>
                  </a:cubicBezTo>
                  <a:cubicBezTo>
                    <a:pt x="878" y="564"/>
                    <a:pt x="875" y="555"/>
                    <a:pt x="878" y="555"/>
                  </a:cubicBezTo>
                  <a:lnTo>
                    <a:pt x="878" y="555"/>
                  </a:lnTo>
                  <a:cubicBezTo>
                    <a:pt x="880" y="555"/>
                    <a:pt x="888" y="562"/>
                    <a:pt x="900" y="576"/>
                  </a:cubicBezTo>
                  <a:cubicBezTo>
                    <a:pt x="923" y="610"/>
                    <a:pt x="938" y="623"/>
                    <a:pt x="945" y="623"/>
                  </a:cubicBezTo>
                  <a:cubicBezTo>
                    <a:pt x="950" y="623"/>
                    <a:pt x="949" y="613"/>
                    <a:pt x="940" y="598"/>
                  </a:cubicBezTo>
                  <a:cubicBezTo>
                    <a:pt x="925" y="564"/>
                    <a:pt x="931" y="561"/>
                    <a:pt x="937" y="558"/>
                  </a:cubicBezTo>
                  <a:cubicBezTo>
                    <a:pt x="940" y="554"/>
                    <a:pt x="947" y="554"/>
                    <a:pt x="937" y="517"/>
                  </a:cubicBezTo>
                  <a:lnTo>
                    <a:pt x="950" y="511"/>
                  </a:lnTo>
                  <a:cubicBezTo>
                    <a:pt x="950" y="510"/>
                    <a:pt x="950" y="510"/>
                    <a:pt x="950" y="510"/>
                  </a:cubicBezTo>
                  <a:cubicBezTo>
                    <a:pt x="957" y="510"/>
                    <a:pt x="965" y="545"/>
                    <a:pt x="959" y="548"/>
                  </a:cubicBezTo>
                  <a:lnTo>
                    <a:pt x="981" y="579"/>
                  </a:lnTo>
                  <a:cubicBezTo>
                    <a:pt x="994" y="576"/>
                    <a:pt x="1000" y="573"/>
                    <a:pt x="990" y="536"/>
                  </a:cubicBezTo>
                  <a:cubicBezTo>
                    <a:pt x="978" y="499"/>
                    <a:pt x="971" y="481"/>
                    <a:pt x="972" y="481"/>
                  </a:cubicBezTo>
                  <a:lnTo>
                    <a:pt x="972" y="481"/>
                  </a:lnTo>
                  <a:cubicBezTo>
                    <a:pt x="973" y="481"/>
                    <a:pt x="981" y="498"/>
                    <a:pt x="997" y="532"/>
                  </a:cubicBezTo>
                  <a:cubicBezTo>
                    <a:pt x="1008" y="556"/>
                    <a:pt x="1020" y="580"/>
                    <a:pt x="1023" y="580"/>
                  </a:cubicBezTo>
                  <a:cubicBezTo>
                    <a:pt x="1025" y="580"/>
                    <a:pt x="1025" y="575"/>
                    <a:pt x="1022" y="564"/>
                  </a:cubicBezTo>
                  <a:cubicBezTo>
                    <a:pt x="1012" y="532"/>
                    <a:pt x="1011" y="520"/>
                    <a:pt x="1014" y="520"/>
                  </a:cubicBezTo>
                  <a:lnTo>
                    <a:pt x="1014" y="520"/>
                  </a:lnTo>
                  <a:cubicBezTo>
                    <a:pt x="1017" y="520"/>
                    <a:pt x="1027" y="540"/>
                    <a:pt x="1034" y="561"/>
                  </a:cubicBezTo>
                  <a:cubicBezTo>
                    <a:pt x="1045" y="596"/>
                    <a:pt x="1050" y="614"/>
                    <a:pt x="1053" y="614"/>
                  </a:cubicBezTo>
                  <a:cubicBezTo>
                    <a:pt x="1055" y="614"/>
                    <a:pt x="1055" y="594"/>
                    <a:pt x="1053" y="554"/>
                  </a:cubicBezTo>
                  <a:cubicBezTo>
                    <a:pt x="1062" y="551"/>
                    <a:pt x="1075" y="504"/>
                    <a:pt x="1094" y="501"/>
                  </a:cubicBezTo>
                  <a:cubicBezTo>
                    <a:pt x="1102" y="499"/>
                    <a:pt x="1109" y="498"/>
                    <a:pt x="1115" y="498"/>
                  </a:cubicBezTo>
                  <a:cubicBezTo>
                    <a:pt x="1130" y="498"/>
                    <a:pt x="1138" y="505"/>
                    <a:pt x="1147" y="529"/>
                  </a:cubicBezTo>
                  <a:cubicBezTo>
                    <a:pt x="1140" y="489"/>
                    <a:pt x="1141" y="450"/>
                    <a:pt x="1147" y="412"/>
                  </a:cubicBezTo>
                  <a:lnTo>
                    <a:pt x="1147" y="412"/>
                  </a:lnTo>
                  <a:lnTo>
                    <a:pt x="1144" y="413"/>
                  </a:lnTo>
                  <a:lnTo>
                    <a:pt x="1128" y="379"/>
                  </a:lnTo>
                  <a:lnTo>
                    <a:pt x="1135" y="376"/>
                  </a:lnTo>
                  <a:cubicBezTo>
                    <a:pt x="1143" y="376"/>
                    <a:pt x="1144" y="376"/>
                    <a:pt x="1149" y="403"/>
                  </a:cubicBezTo>
                  <a:lnTo>
                    <a:pt x="1149" y="403"/>
                  </a:lnTo>
                  <a:cubicBezTo>
                    <a:pt x="1176" y="272"/>
                    <a:pt x="1278" y="163"/>
                    <a:pt x="1417" y="134"/>
                  </a:cubicBezTo>
                  <a:cubicBezTo>
                    <a:pt x="1440" y="130"/>
                    <a:pt x="1464" y="127"/>
                    <a:pt x="1487" y="127"/>
                  </a:cubicBezTo>
                  <a:cubicBezTo>
                    <a:pt x="1528" y="127"/>
                    <a:pt x="1569" y="135"/>
                    <a:pt x="1607" y="149"/>
                  </a:cubicBezTo>
                  <a:lnTo>
                    <a:pt x="1607" y="149"/>
                  </a:lnTo>
                  <a:lnTo>
                    <a:pt x="1611" y="134"/>
                  </a:lnTo>
                  <a:cubicBezTo>
                    <a:pt x="1617" y="97"/>
                    <a:pt x="1589" y="87"/>
                    <a:pt x="1554" y="81"/>
                  </a:cubicBezTo>
                  <a:cubicBezTo>
                    <a:pt x="1507" y="72"/>
                    <a:pt x="1489" y="72"/>
                    <a:pt x="1482" y="31"/>
                  </a:cubicBezTo>
                  <a:lnTo>
                    <a:pt x="1470" y="69"/>
                  </a:lnTo>
                  <a:cubicBezTo>
                    <a:pt x="1464" y="86"/>
                    <a:pt x="1458" y="94"/>
                    <a:pt x="1455" y="94"/>
                  </a:cubicBezTo>
                  <a:cubicBezTo>
                    <a:pt x="1451" y="94"/>
                    <a:pt x="1449" y="85"/>
                    <a:pt x="1451" y="66"/>
                  </a:cubicBezTo>
                  <a:cubicBezTo>
                    <a:pt x="1448" y="45"/>
                    <a:pt x="1435" y="35"/>
                    <a:pt x="1420" y="35"/>
                  </a:cubicBezTo>
                  <a:cubicBezTo>
                    <a:pt x="1408" y="35"/>
                    <a:pt x="1394" y="43"/>
                    <a:pt x="1385" y="59"/>
                  </a:cubicBezTo>
                  <a:lnTo>
                    <a:pt x="1366" y="59"/>
                  </a:lnTo>
                  <a:cubicBezTo>
                    <a:pt x="1362" y="20"/>
                    <a:pt x="1351" y="0"/>
                    <a:pt x="1341" y="0"/>
                  </a:cubicBezTo>
                  <a:close/>
                  <a:moveTo>
                    <a:pt x="1078" y="2754"/>
                  </a:moveTo>
                  <a:lnTo>
                    <a:pt x="1078" y="2754"/>
                  </a:lnTo>
                  <a:cubicBezTo>
                    <a:pt x="1072" y="2792"/>
                    <a:pt x="1072" y="2792"/>
                    <a:pt x="1081" y="2795"/>
                  </a:cubicBezTo>
                  <a:cubicBezTo>
                    <a:pt x="1086" y="2796"/>
                    <a:pt x="1090" y="2796"/>
                    <a:pt x="1093" y="2796"/>
                  </a:cubicBezTo>
                  <a:cubicBezTo>
                    <a:pt x="1103" y="2796"/>
                    <a:pt x="1103" y="2789"/>
                    <a:pt x="1100" y="2757"/>
                  </a:cubicBezTo>
                  <a:lnTo>
                    <a:pt x="1078" y="2754"/>
                  </a:lnTo>
                  <a:close/>
                </a:path>
              </a:pathLst>
            </a:custGeom>
            <a:solidFill>
              <a:srgbClr val="000A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23"/>
            <p:cNvSpPr/>
            <p:nvPr/>
          </p:nvSpPr>
          <p:spPr>
            <a:xfrm>
              <a:off x="5213659" y="950413"/>
              <a:ext cx="114250" cy="118500"/>
            </a:xfrm>
            <a:custGeom>
              <a:rect b="b" l="l" r="r" t="t"/>
              <a:pathLst>
                <a:path extrusionOk="0" h="4740" w="4570">
                  <a:moveTo>
                    <a:pt x="1602" y="192"/>
                  </a:moveTo>
                  <a:cubicBezTo>
                    <a:pt x="1615" y="230"/>
                    <a:pt x="1627" y="267"/>
                    <a:pt x="1612" y="271"/>
                  </a:cubicBezTo>
                  <a:lnTo>
                    <a:pt x="1583" y="239"/>
                  </a:lnTo>
                  <a:lnTo>
                    <a:pt x="1587" y="198"/>
                  </a:lnTo>
                  <a:lnTo>
                    <a:pt x="1602" y="192"/>
                  </a:lnTo>
                  <a:close/>
                  <a:moveTo>
                    <a:pt x="2166" y="289"/>
                  </a:moveTo>
                  <a:cubicBezTo>
                    <a:pt x="2182" y="289"/>
                    <a:pt x="2182" y="327"/>
                    <a:pt x="2182" y="327"/>
                  </a:cubicBezTo>
                  <a:cubicBezTo>
                    <a:pt x="2182" y="327"/>
                    <a:pt x="2185" y="365"/>
                    <a:pt x="2173" y="365"/>
                  </a:cubicBezTo>
                  <a:cubicBezTo>
                    <a:pt x="2160" y="343"/>
                    <a:pt x="2154" y="314"/>
                    <a:pt x="2151" y="289"/>
                  </a:cubicBezTo>
                  <a:close/>
                  <a:moveTo>
                    <a:pt x="1425" y="299"/>
                  </a:moveTo>
                  <a:cubicBezTo>
                    <a:pt x="1431" y="299"/>
                    <a:pt x="1435" y="306"/>
                    <a:pt x="1446" y="330"/>
                  </a:cubicBezTo>
                  <a:cubicBezTo>
                    <a:pt x="1446" y="330"/>
                    <a:pt x="1461" y="365"/>
                    <a:pt x="1446" y="371"/>
                  </a:cubicBezTo>
                  <a:lnTo>
                    <a:pt x="1417" y="343"/>
                  </a:lnTo>
                  <a:cubicBezTo>
                    <a:pt x="1402" y="308"/>
                    <a:pt x="1414" y="302"/>
                    <a:pt x="1414" y="302"/>
                  </a:cubicBezTo>
                  <a:cubicBezTo>
                    <a:pt x="1419" y="300"/>
                    <a:pt x="1422" y="299"/>
                    <a:pt x="1425" y="299"/>
                  </a:cubicBezTo>
                  <a:close/>
                  <a:moveTo>
                    <a:pt x="2034" y="376"/>
                  </a:moveTo>
                  <a:cubicBezTo>
                    <a:pt x="2041" y="376"/>
                    <a:pt x="2042" y="382"/>
                    <a:pt x="2047" y="412"/>
                  </a:cubicBezTo>
                  <a:lnTo>
                    <a:pt x="2032" y="415"/>
                  </a:lnTo>
                  <a:lnTo>
                    <a:pt x="2013" y="377"/>
                  </a:lnTo>
                  <a:lnTo>
                    <a:pt x="2025" y="377"/>
                  </a:lnTo>
                  <a:cubicBezTo>
                    <a:pt x="2029" y="376"/>
                    <a:pt x="2032" y="376"/>
                    <a:pt x="2034" y="376"/>
                  </a:cubicBezTo>
                  <a:close/>
                  <a:moveTo>
                    <a:pt x="1890" y="398"/>
                  </a:moveTo>
                  <a:cubicBezTo>
                    <a:pt x="1897" y="398"/>
                    <a:pt x="1898" y="404"/>
                    <a:pt x="1903" y="430"/>
                  </a:cubicBezTo>
                  <a:lnTo>
                    <a:pt x="1891" y="437"/>
                  </a:lnTo>
                  <a:lnTo>
                    <a:pt x="1869" y="402"/>
                  </a:lnTo>
                  <a:lnTo>
                    <a:pt x="1881" y="399"/>
                  </a:lnTo>
                  <a:cubicBezTo>
                    <a:pt x="1885" y="398"/>
                    <a:pt x="1888" y="398"/>
                    <a:pt x="1890" y="398"/>
                  </a:cubicBezTo>
                  <a:close/>
                  <a:moveTo>
                    <a:pt x="2776" y="338"/>
                  </a:moveTo>
                  <a:cubicBezTo>
                    <a:pt x="2779" y="338"/>
                    <a:pt x="2779" y="343"/>
                    <a:pt x="2777" y="355"/>
                  </a:cubicBezTo>
                  <a:cubicBezTo>
                    <a:pt x="2768" y="380"/>
                    <a:pt x="2759" y="402"/>
                    <a:pt x="2743" y="424"/>
                  </a:cubicBezTo>
                  <a:cubicBezTo>
                    <a:pt x="2743" y="424"/>
                    <a:pt x="2734" y="439"/>
                    <a:pt x="2730" y="439"/>
                  </a:cubicBezTo>
                  <a:cubicBezTo>
                    <a:pt x="2728" y="439"/>
                    <a:pt x="2727" y="434"/>
                    <a:pt x="2730" y="421"/>
                  </a:cubicBezTo>
                  <a:lnTo>
                    <a:pt x="2740" y="383"/>
                  </a:lnTo>
                  <a:cubicBezTo>
                    <a:pt x="2755" y="360"/>
                    <a:pt x="2770" y="338"/>
                    <a:pt x="2776" y="338"/>
                  </a:cubicBezTo>
                  <a:close/>
                  <a:moveTo>
                    <a:pt x="2002" y="440"/>
                  </a:moveTo>
                  <a:cubicBezTo>
                    <a:pt x="2000" y="440"/>
                    <a:pt x="1997" y="444"/>
                    <a:pt x="1994" y="459"/>
                  </a:cubicBezTo>
                  <a:cubicBezTo>
                    <a:pt x="2004" y="457"/>
                    <a:pt x="2005" y="440"/>
                    <a:pt x="2002" y="440"/>
                  </a:cubicBezTo>
                  <a:close/>
                  <a:moveTo>
                    <a:pt x="1782" y="391"/>
                  </a:moveTo>
                  <a:cubicBezTo>
                    <a:pt x="1787" y="391"/>
                    <a:pt x="1792" y="400"/>
                    <a:pt x="1797" y="418"/>
                  </a:cubicBezTo>
                  <a:cubicBezTo>
                    <a:pt x="1806" y="455"/>
                    <a:pt x="1806" y="455"/>
                    <a:pt x="1793" y="459"/>
                  </a:cubicBezTo>
                  <a:cubicBezTo>
                    <a:pt x="1785" y="460"/>
                    <a:pt x="1780" y="462"/>
                    <a:pt x="1776" y="462"/>
                  </a:cubicBezTo>
                  <a:cubicBezTo>
                    <a:pt x="1765" y="462"/>
                    <a:pt x="1766" y="453"/>
                    <a:pt x="1768" y="424"/>
                  </a:cubicBezTo>
                  <a:cubicBezTo>
                    <a:pt x="1772" y="403"/>
                    <a:pt x="1777" y="391"/>
                    <a:pt x="1782" y="391"/>
                  </a:cubicBezTo>
                  <a:close/>
                  <a:moveTo>
                    <a:pt x="3304" y="402"/>
                  </a:moveTo>
                  <a:lnTo>
                    <a:pt x="3304" y="402"/>
                  </a:lnTo>
                  <a:cubicBezTo>
                    <a:pt x="3320" y="408"/>
                    <a:pt x="3320" y="408"/>
                    <a:pt x="3301" y="443"/>
                  </a:cubicBezTo>
                  <a:cubicBezTo>
                    <a:pt x="3284" y="471"/>
                    <a:pt x="3256" y="497"/>
                    <a:pt x="3242" y="497"/>
                  </a:cubicBezTo>
                  <a:cubicBezTo>
                    <a:pt x="3241" y="497"/>
                    <a:pt x="3239" y="497"/>
                    <a:pt x="3238" y="496"/>
                  </a:cubicBezTo>
                  <a:cubicBezTo>
                    <a:pt x="3226" y="490"/>
                    <a:pt x="3260" y="421"/>
                    <a:pt x="3304" y="402"/>
                  </a:cubicBezTo>
                  <a:close/>
                  <a:moveTo>
                    <a:pt x="1880" y="576"/>
                  </a:moveTo>
                  <a:cubicBezTo>
                    <a:pt x="1881" y="581"/>
                    <a:pt x="1883" y="587"/>
                    <a:pt x="1884" y="593"/>
                  </a:cubicBezTo>
                  <a:cubicBezTo>
                    <a:pt x="1885" y="595"/>
                    <a:pt x="1887" y="597"/>
                    <a:pt x="1888" y="599"/>
                  </a:cubicBezTo>
                  <a:lnTo>
                    <a:pt x="1888" y="599"/>
                  </a:lnTo>
                  <a:cubicBezTo>
                    <a:pt x="1885" y="593"/>
                    <a:pt x="1883" y="585"/>
                    <a:pt x="1880" y="576"/>
                  </a:cubicBezTo>
                  <a:close/>
                  <a:moveTo>
                    <a:pt x="1888" y="599"/>
                  </a:moveTo>
                  <a:cubicBezTo>
                    <a:pt x="1892" y="611"/>
                    <a:pt x="1895" y="617"/>
                    <a:pt x="1896" y="617"/>
                  </a:cubicBezTo>
                  <a:cubicBezTo>
                    <a:pt x="1896" y="617"/>
                    <a:pt x="1894" y="610"/>
                    <a:pt x="1888" y="599"/>
                  </a:cubicBezTo>
                  <a:close/>
                  <a:moveTo>
                    <a:pt x="590" y="1286"/>
                  </a:moveTo>
                  <a:cubicBezTo>
                    <a:pt x="621" y="1305"/>
                    <a:pt x="653" y="1324"/>
                    <a:pt x="646" y="1336"/>
                  </a:cubicBezTo>
                  <a:lnTo>
                    <a:pt x="640" y="1349"/>
                  </a:lnTo>
                  <a:cubicBezTo>
                    <a:pt x="618" y="1336"/>
                    <a:pt x="596" y="1317"/>
                    <a:pt x="581" y="1298"/>
                  </a:cubicBezTo>
                  <a:lnTo>
                    <a:pt x="590" y="1286"/>
                  </a:lnTo>
                  <a:close/>
                  <a:moveTo>
                    <a:pt x="396" y="1838"/>
                  </a:moveTo>
                  <a:cubicBezTo>
                    <a:pt x="401" y="1838"/>
                    <a:pt x="410" y="1840"/>
                    <a:pt x="424" y="1844"/>
                  </a:cubicBezTo>
                  <a:cubicBezTo>
                    <a:pt x="462" y="1853"/>
                    <a:pt x="452" y="1881"/>
                    <a:pt x="449" y="1894"/>
                  </a:cubicBezTo>
                  <a:cubicBezTo>
                    <a:pt x="444" y="1895"/>
                    <a:pt x="439" y="1895"/>
                    <a:pt x="435" y="1895"/>
                  </a:cubicBezTo>
                  <a:cubicBezTo>
                    <a:pt x="401" y="1895"/>
                    <a:pt x="375" y="1876"/>
                    <a:pt x="380" y="1863"/>
                  </a:cubicBezTo>
                  <a:cubicBezTo>
                    <a:pt x="384" y="1845"/>
                    <a:pt x="385" y="1838"/>
                    <a:pt x="396" y="1838"/>
                  </a:cubicBezTo>
                  <a:close/>
                  <a:moveTo>
                    <a:pt x="4416" y="2196"/>
                  </a:moveTo>
                  <a:cubicBezTo>
                    <a:pt x="4439" y="2196"/>
                    <a:pt x="4457" y="2200"/>
                    <a:pt x="4457" y="2210"/>
                  </a:cubicBezTo>
                  <a:cubicBezTo>
                    <a:pt x="4498" y="2225"/>
                    <a:pt x="4497" y="2233"/>
                    <a:pt x="4475" y="2233"/>
                  </a:cubicBezTo>
                  <a:cubicBezTo>
                    <a:pt x="4455" y="2233"/>
                    <a:pt x="4419" y="2227"/>
                    <a:pt x="4382" y="2214"/>
                  </a:cubicBezTo>
                  <a:cubicBezTo>
                    <a:pt x="4307" y="2201"/>
                    <a:pt x="4307" y="2201"/>
                    <a:pt x="4382" y="2198"/>
                  </a:cubicBezTo>
                  <a:cubicBezTo>
                    <a:pt x="4394" y="2197"/>
                    <a:pt x="4405" y="2196"/>
                    <a:pt x="4416" y="2196"/>
                  </a:cubicBezTo>
                  <a:close/>
                  <a:moveTo>
                    <a:pt x="3699" y="2483"/>
                  </a:moveTo>
                  <a:lnTo>
                    <a:pt x="3696" y="2492"/>
                  </a:lnTo>
                  <a:cubicBezTo>
                    <a:pt x="3696" y="2502"/>
                    <a:pt x="3733" y="2508"/>
                    <a:pt x="3771" y="2511"/>
                  </a:cubicBezTo>
                  <a:lnTo>
                    <a:pt x="3771" y="2502"/>
                  </a:lnTo>
                  <a:cubicBezTo>
                    <a:pt x="3749" y="2492"/>
                    <a:pt x="3724" y="2486"/>
                    <a:pt x="3699" y="2483"/>
                  </a:cubicBezTo>
                  <a:close/>
                  <a:moveTo>
                    <a:pt x="4297" y="2580"/>
                  </a:moveTo>
                  <a:cubicBezTo>
                    <a:pt x="4338" y="2586"/>
                    <a:pt x="4335" y="2602"/>
                    <a:pt x="4332" y="2618"/>
                  </a:cubicBezTo>
                  <a:cubicBezTo>
                    <a:pt x="4330" y="2625"/>
                    <a:pt x="4329" y="2628"/>
                    <a:pt x="4321" y="2628"/>
                  </a:cubicBezTo>
                  <a:cubicBezTo>
                    <a:pt x="4316" y="2628"/>
                    <a:pt x="4307" y="2627"/>
                    <a:pt x="4291" y="2624"/>
                  </a:cubicBezTo>
                  <a:cubicBezTo>
                    <a:pt x="4291" y="2624"/>
                    <a:pt x="4257" y="2605"/>
                    <a:pt x="4260" y="2590"/>
                  </a:cubicBezTo>
                  <a:lnTo>
                    <a:pt x="4297" y="2580"/>
                  </a:lnTo>
                  <a:close/>
                  <a:moveTo>
                    <a:pt x="4191" y="2745"/>
                  </a:moveTo>
                  <a:cubicBezTo>
                    <a:pt x="4203" y="2745"/>
                    <a:pt x="4216" y="2746"/>
                    <a:pt x="4228" y="2749"/>
                  </a:cubicBezTo>
                  <a:cubicBezTo>
                    <a:pt x="4307" y="2753"/>
                    <a:pt x="4307" y="2749"/>
                    <a:pt x="4297" y="2781"/>
                  </a:cubicBezTo>
                  <a:cubicBezTo>
                    <a:pt x="4295" y="2793"/>
                    <a:pt x="4293" y="2803"/>
                    <a:pt x="4275" y="2803"/>
                  </a:cubicBezTo>
                  <a:cubicBezTo>
                    <a:pt x="4269" y="2803"/>
                    <a:pt x="4262" y="2802"/>
                    <a:pt x="4253" y="2800"/>
                  </a:cubicBezTo>
                  <a:lnTo>
                    <a:pt x="4257" y="2787"/>
                  </a:lnTo>
                  <a:cubicBezTo>
                    <a:pt x="4263" y="2789"/>
                    <a:pt x="4267" y="2789"/>
                    <a:pt x="4270" y="2789"/>
                  </a:cubicBezTo>
                  <a:cubicBezTo>
                    <a:pt x="4282" y="2789"/>
                    <a:pt x="4263" y="2777"/>
                    <a:pt x="4233" y="2777"/>
                  </a:cubicBezTo>
                  <a:cubicBezTo>
                    <a:pt x="4229" y="2777"/>
                    <a:pt x="4224" y="2777"/>
                    <a:pt x="4219" y="2778"/>
                  </a:cubicBezTo>
                  <a:lnTo>
                    <a:pt x="4147" y="2759"/>
                  </a:lnTo>
                  <a:cubicBezTo>
                    <a:pt x="4149" y="2750"/>
                    <a:pt x="4168" y="2745"/>
                    <a:pt x="4191" y="2745"/>
                  </a:cubicBezTo>
                  <a:close/>
                  <a:moveTo>
                    <a:pt x="442" y="2850"/>
                  </a:moveTo>
                  <a:cubicBezTo>
                    <a:pt x="449" y="2850"/>
                    <a:pt x="454" y="2852"/>
                    <a:pt x="455" y="2856"/>
                  </a:cubicBezTo>
                  <a:lnTo>
                    <a:pt x="424" y="2881"/>
                  </a:lnTo>
                  <a:lnTo>
                    <a:pt x="383" y="2878"/>
                  </a:lnTo>
                  <a:lnTo>
                    <a:pt x="380" y="2862"/>
                  </a:lnTo>
                  <a:cubicBezTo>
                    <a:pt x="405" y="2856"/>
                    <a:pt x="428" y="2850"/>
                    <a:pt x="442" y="2850"/>
                  </a:cubicBezTo>
                  <a:close/>
                  <a:moveTo>
                    <a:pt x="4476" y="2856"/>
                  </a:moveTo>
                  <a:lnTo>
                    <a:pt x="4435" y="2862"/>
                  </a:lnTo>
                  <a:lnTo>
                    <a:pt x="4429" y="2878"/>
                  </a:lnTo>
                  <a:cubicBezTo>
                    <a:pt x="4445" y="2882"/>
                    <a:pt x="4455" y="2884"/>
                    <a:pt x="4460" y="2884"/>
                  </a:cubicBezTo>
                  <a:cubicBezTo>
                    <a:pt x="4467" y="2884"/>
                    <a:pt x="4468" y="2880"/>
                    <a:pt x="4470" y="2872"/>
                  </a:cubicBezTo>
                  <a:lnTo>
                    <a:pt x="4476" y="2856"/>
                  </a:lnTo>
                  <a:close/>
                  <a:moveTo>
                    <a:pt x="288" y="3109"/>
                  </a:moveTo>
                  <a:cubicBezTo>
                    <a:pt x="295" y="3109"/>
                    <a:pt x="300" y="3111"/>
                    <a:pt x="302" y="3116"/>
                  </a:cubicBezTo>
                  <a:lnTo>
                    <a:pt x="305" y="3132"/>
                  </a:lnTo>
                  <a:cubicBezTo>
                    <a:pt x="283" y="3138"/>
                    <a:pt x="255" y="3144"/>
                    <a:pt x="230" y="3144"/>
                  </a:cubicBezTo>
                  <a:lnTo>
                    <a:pt x="223" y="3129"/>
                  </a:lnTo>
                  <a:cubicBezTo>
                    <a:pt x="249" y="3118"/>
                    <a:pt x="273" y="3109"/>
                    <a:pt x="288" y="3109"/>
                  </a:cubicBezTo>
                  <a:close/>
                  <a:moveTo>
                    <a:pt x="678" y="3216"/>
                  </a:moveTo>
                  <a:cubicBezTo>
                    <a:pt x="687" y="3226"/>
                    <a:pt x="612" y="3251"/>
                    <a:pt x="577" y="3270"/>
                  </a:cubicBezTo>
                  <a:cubicBezTo>
                    <a:pt x="571" y="3257"/>
                    <a:pt x="571" y="3257"/>
                    <a:pt x="606" y="3238"/>
                  </a:cubicBezTo>
                  <a:cubicBezTo>
                    <a:pt x="628" y="3229"/>
                    <a:pt x="653" y="3219"/>
                    <a:pt x="678" y="3216"/>
                  </a:cubicBezTo>
                  <a:close/>
                  <a:moveTo>
                    <a:pt x="3786" y="3414"/>
                  </a:moveTo>
                  <a:cubicBezTo>
                    <a:pt x="3818" y="3436"/>
                    <a:pt x="3830" y="3480"/>
                    <a:pt x="3821" y="3492"/>
                  </a:cubicBezTo>
                  <a:cubicBezTo>
                    <a:pt x="3820" y="3494"/>
                    <a:pt x="3818" y="3494"/>
                    <a:pt x="3815" y="3494"/>
                  </a:cubicBezTo>
                  <a:cubicBezTo>
                    <a:pt x="3803" y="3494"/>
                    <a:pt x="3781" y="3472"/>
                    <a:pt x="3771" y="3433"/>
                  </a:cubicBezTo>
                  <a:lnTo>
                    <a:pt x="3786" y="3414"/>
                  </a:lnTo>
                  <a:close/>
                  <a:moveTo>
                    <a:pt x="2098" y="3397"/>
                  </a:moveTo>
                  <a:cubicBezTo>
                    <a:pt x="2095" y="3397"/>
                    <a:pt x="2088" y="3415"/>
                    <a:pt x="2075" y="3458"/>
                  </a:cubicBezTo>
                  <a:cubicBezTo>
                    <a:pt x="2066" y="3495"/>
                    <a:pt x="2066" y="3495"/>
                    <a:pt x="2075" y="3495"/>
                  </a:cubicBezTo>
                  <a:cubicBezTo>
                    <a:pt x="2085" y="3473"/>
                    <a:pt x="2094" y="3448"/>
                    <a:pt x="2097" y="3423"/>
                  </a:cubicBezTo>
                  <a:cubicBezTo>
                    <a:pt x="2100" y="3407"/>
                    <a:pt x="2100" y="3397"/>
                    <a:pt x="2098" y="3397"/>
                  </a:cubicBezTo>
                  <a:close/>
                  <a:moveTo>
                    <a:pt x="3679" y="3440"/>
                  </a:moveTo>
                  <a:cubicBezTo>
                    <a:pt x="3670" y="3440"/>
                    <a:pt x="3663" y="3449"/>
                    <a:pt x="3652" y="3461"/>
                  </a:cubicBezTo>
                  <a:cubicBezTo>
                    <a:pt x="3642" y="3470"/>
                    <a:pt x="3661" y="3505"/>
                    <a:pt x="3661" y="3505"/>
                  </a:cubicBezTo>
                  <a:cubicBezTo>
                    <a:pt x="3673" y="3516"/>
                    <a:pt x="3682" y="3519"/>
                    <a:pt x="3689" y="3519"/>
                  </a:cubicBezTo>
                  <a:cubicBezTo>
                    <a:pt x="3698" y="3519"/>
                    <a:pt x="3703" y="3513"/>
                    <a:pt x="3708" y="3508"/>
                  </a:cubicBezTo>
                  <a:cubicBezTo>
                    <a:pt x="3712" y="3508"/>
                    <a:pt x="3715" y="3508"/>
                    <a:pt x="3718" y="3508"/>
                  </a:cubicBezTo>
                  <a:cubicBezTo>
                    <a:pt x="3755" y="3508"/>
                    <a:pt x="3734" y="3475"/>
                    <a:pt x="3705" y="3454"/>
                  </a:cubicBezTo>
                  <a:cubicBezTo>
                    <a:pt x="3694" y="3444"/>
                    <a:pt x="3686" y="3440"/>
                    <a:pt x="3679" y="3440"/>
                  </a:cubicBezTo>
                  <a:close/>
                  <a:moveTo>
                    <a:pt x="851" y="3489"/>
                  </a:moveTo>
                  <a:cubicBezTo>
                    <a:pt x="853" y="3489"/>
                    <a:pt x="855" y="3490"/>
                    <a:pt x="856" y="3492"/>
                  </a:cubicBezTo>
                  <a:lnTo>
                    <a:pt x="834" y="3527"/>
                  </a:lnTo>
                  <a:lnTo>
                    <a:pt x="797" y="3539"/>
                  </a:lnTo>
                  <a:lnTo>
                    <a:pt x="791" y="3527"/>
                  </a:lnTo>
                  <a:cubicBezTo>
                    <a:pt x="814" y="3509"/>
                    <a:pt x="839" y="3489"/>
                    <a:pt x="851" y="3489"/>
                  </a:cubicBezTo>
                  <a:close/>
                  <a:moveTo>
                    <a:pt x="3279" y="3912"/>
                  </a:moveTo>
                  <a:cubicBezTo>
                    <a:pt x="3279" y="3912"/>
                    <a:pt x="3288" y="3953"/>
                    <a:pt x="3294" y="3990"/>
                  </a:cubicBezTo>
                  <a:cubicBezTo>
                    <a:pt x="3314" y="4055"/>
                    <a:pt x="3322" y="4083"/>
                    <a:pt x="3317" y="4083"/>
                  </a:cubicBezTo>
                  <a:cubicBezTo>
                    <a:pt x="3314" y="4083"/>
                    <a:pt x="3304" y="4067"/>
                    <a:pt x="3288" y="4037"/>
                  </a:cubicBezTo>
                  <a:cubicBezTo>
                    <a:pt x="3266" y="4006"/>
                    <a:pt x="3254" y="3965"/>
                    <a:pt x="3257" y="3925"/>
                  </a:cubicBezTo>
                  <a:lnTo>
                    <a:pt x="3279" y="3912"/>
                  </a:lnTo>
                  <a:close/>
                  <a:moveTo>
                    <a:pt x="3385" y="4028"/>
                  </a:moveTo>
                  <a:lnTo>
                    <a:pt x="3420" y="4050"/>
                  </a:lnTo>
                  <a:cubicBezTo>
                    <a:pt x="3442" y="4084"/>
                    <a:pt x="3426" y="4091"/>
                    <a:pt x="3414" y="4100"/>
                  </a:cubicBezTo>
                  <a:lnTo>
                    <a:pt x="3395" y="4066"/>
                  </a:lnTo>
                  <a:lnTo>
                    <a:pt x="3385" y="4028"/>
                  </a:lnTo>
                  <a:close/>
                  <a:moveTo>
                    <a:pt x="2596" y="4097"/>
                  </a:moveTo>
                  <a:cubicBezTo>
                    <a:pt x="2598" y="4097"/>
                    <a:pt x="2600" y="4101"/>
                    <a:pt x="2602" y="4113"/>
                  </a:cubicBezTo>
                  <a:cubicBezTo>
                    <a:pt x="2614" y="4113"/>
                    <a:pt x="2596" y="4153"/>
                    <a:pt x="2583" y="4153"/>
                  </a:cubicBezTo>
                  <a:lnTo>
                    <a:pt x="2577" y="4116"/>
                  </a:lnTo>
                  <a:cubicBezTo>
                    <a:pt x="2585" y="4116"/>
                    <a:pt x="2591" y="4097"/>
                    <a:pt x="2596" y="4097"/>
                  </a:cubicBezTo>
                  <a:close/>
                  <a:moveTo>
                    <a:pt x="1521" y="4109"/>
                  </a:moveTo>
                  <a:cubicBezTo>
                    <a:pt x="1522" y="4109"/>
                    <a:pt x="1523" y="4109"/>
                    <a:pt x="1524" y="4109"/>
                  </a:cubicBezTo>
                  <a:lnTo>
                    <a:pt x="1521" y="4153"/>
                  </a:lnTo>
                  <a:lnTo>
                    <a:pt x="1493" y="4182"/>
                  </a:lnTo>
                  <a:lnTo>
                    <a:pt x="1480" y="4175"/>
                  </a:lnTo>
                  <a:cubicBezTo>
                    <a:pt x="1495" y="4143"/>
                    <a:pt x="1509" y="4109"/>
                    <a:pt x="1521" y="4109"/>
                  </a:cubicBezTo>
                  <a:close/>
                  <a:moveTo>
                    <a:pt x="2890" y="4128"/>
                  </a:moveTo>
                  <a:cubicBezTo>
                    <a:pt x="2896" y="4153"/>
                    <a:pt x="2900" y="4178"/>
                    <a:pt x="2900" y="4203"/>
                  </a:cubicBezTo>
                  <a:lnTo>
                    <a:pt x="2884" y="4210"/>
                  </a:lnTo>
                  <a:cubicBezTo>
                    <a:pt x="2875" y="4172"/>
                    <a:pt x="2862" y="4135"/>
                    <a:pt x="2875" y="4131"/>
                  </a:cubicBezTo>
                  <a:lnTo>
                    <a:pt x="2890" y="4128"/>
                  </a:lnTo>
                  <a:close/>
                  <a:moveTo>
                    <a:pt x="1853" y="4169"/>
                  </a:moveTo>
                  <a:cubicBezTo>
                    <a:pt x="1857" y="4169"/>
                    <a:pt x="1863" y="4189"/>
                    <a:pt x="1872" y="4191"/>
                  </a:cubicBezTo>
                  <a:cubicBezTo>
                    <a:pt x="1876" y="4220"/>
                    <a:pt x="1878" y="4228"/>
                    <a:pt x="1867" y="4228"/>
                  </a:cubicBezTo>
                  <a:cubicBezTo>
                    <a:pt x="1863" y="4228"/>
                    <a:pt x="1858" y="4227"/>
                    <a:pt x="1850" y="4225"/>
                  </a:cubicBezTo>
                  <a:cubicBezTo>
                    <a:pt x="1837" y="4222"/>
                    <a:pt x="1847" y="4185"/>
                    <a:pt x="1847" y="4185"/>
                  </a:cubicBezTo>
                  <a:cubicBezTo>
                    <a:pt x="1849" y="4173"/>
                    <a:pt x="1851" y="4169"/>
                    <a:pt x="1853" y="4169"/>
                  </a:cubicBezTo>
                  <a:close/>
                  <a:moveTo>
                    <a:pt x="1607" y="4147"/>
                  </a:moveTo>
                  <a:cubicBezTo>
                    <a:pt x="1610" y="4147"/>
                    <a:pt x="1613" y="4148"/>
                    <a:pt x="1618" y="4150"/>
                  </a:cubicBezTo>
                  <a:cubicBezTo>
                    <a:pt x="1615" y="4175"/>
                    <a:pt x="1612" y="4200"/>
                    <a:pt x="1602" y="4225"/>
                  </a:cubicBezTo>
                  <a:cubicBezTo>
                    <a:pt x="1597" y="4240"/>
                    <a:pt x="1593" y="4248"/>
                    <a:pt x="1589" y="4248"/>
                  </a:cubicBezTo>
                  <a:cubicBezTo>
                    <a:pt x="1584" y="4248"/>
                    <a:pt x="1582" y="4227"/>
                    <a:pt x="1590" y="4178"/>
                  </a:cubicBezTo>
                  <a:cubicBezTo>
                    <a:pt x="1598" y="4154"/>
                    <a:pt x="1601" y="4147"/>
                    <a:pt x="1607" y="4147"/>
                  </a:cubicBezTo>
                  <a:close/>
                  <a:moveTo>
                    <a:pt x="2113" y="4197"/>
                  </a:moveTo>
                  <a:cubicBezTo>
                    <a:pt x="2129" y="4197"/>
                    <a:pt x="2138" y="4238"/>
                    <a:pt x="2138" y="4238"/>
                  </a:cubicBezTo>
                  <a:cubicBezTo>
                    <a:pt x="2135" y="4276"/>
                    <a:pt x="2119" y="4276"/>
                    <a:pt x="2119" y="4276"/>
                  </a:cubicBezTo>
                  <a:cubicBezTo>
                    <a:pt x="2107" y="4272"/>
                    <a:pt x="2091" y="4272"/>
                    <a:pt x="2094" y="4235"/>
                  </a:cubicBezTo>
                  <a:cubicBezTo>
                    <a:pt x="2094" y="4235"/>
                    <a:pt x="2101" y="4197"/>
                    <a:pt x="2113" y="4197"/>
                  </a:cubicBezTo>
                  <a:close/>
                  <a:moveTo>
                    <a:pt x="3040" y="4197"/>
                  </a:moveTo>
                  <a:cubicBezTo>
                    <a:pt x="3051" y="4197"/>
                    <a:pt x="3054" y="4237"/>
                    <a:pt x="3063" y="4310"/>
                  </a:cubicBezTo>
                  <a:cubicBezTo>
                    <a:pt x="3056" y="4329"/>
                    <a:pt x="3052" y="4340"/>
                    <a:pt x="3049" y="4340"/>
                  </a:cubicBezTo>
                  <a:cubicBezTo>
                    <a:pt x="3045" y="4340"/>
                    <a:pt x="3041" y="4321"/>
                    <a:pt x="3034" y="4279"/>
                  </a:cubicBezTo>
                  <a:lnTo>
                    <a:pt x="3038" y="4197"/>
                  </a:lnTo>
                  <a:cubicBezTo>
                    <a:pt x="3038" y="4197"/>
                    <a:pt x="3039" y="4197"/>
                    <a:pt x="3040" y="4197"/>
                  </a:cubicBezTo>
                  <a:close/>
                  <a:moveTo>
                    <a:pt x="2370" y="4360"/>
                  </a:moveTo>
                  <a:lnTo>
                    <a:pt x="2386" y="4398"/>
                  </a:lnTo>
                  <a:lnTo>
                    <a:pt x="2370" y="4398"/>
                  </a:lnTo>
                  <a:cubicBezTo>
                    <a:pt x="2367" y="4398"/>
                    <a:pt x="2364" y="4399"/>
                    <a:pt x="2362" y="4399"/>
                  </a:cubicBezTo>
                  <a:cubicBezTo>
                    <a:pt x="2354" y="4399"/>
                    <a:pt x="2354" y="4392"/>
                    <a:pt x="2354" y="4360"/>
                  </a:cubicBezTo>
                  <a:close/>
                  <a:moveTo>
                    <a:pt x="2517" y="4316"/>
                  </a:moveTo>
                  <a:lnTo>
                    <a:pt x="2517" y="4316"/>
                  </a:lnTo>
                  <a:cubicBezTo>
                    <a:pt x="2520" y="4354"/>
                    <a:pt x="2524" y="4392"/>
                    <a:pt x="2508" y="4395"/>
                  </a:cubicBezTo>
                  <a:cubicBezTo>
                    <a:pt x="2505" y="4405"/>
                    <a:pt x="2501" y="4409"/>
                    <a:pt x="2498" y="4409"/>
                  </a:cubicBezTo>
                  <a:cubicBezTo>
                    <a:pt x="2489" y="4409"/>
                    <a:pt x="2481" y="4374"/>
                    <a:pt x="2486" y="4319"/>
                  </a:cubicBezTo>
                  <a:cubicBezTo>
                    <a:pt x="2495" y="4319"/>
                    <a:pt x="2508" y="4319"/>
                    <a:pt x="2517" y="4316"/>
                  </a:cubicBezTo>
                  <a:close/>
                  <a:moveTo>
                    <a:pt x="2201" y="4432"/>
                  </a:moveTo>
                  <a:cubicBezTo>
                    <a:pt x="2185" y="4432"/>
                    <a:pt x="2182" y="4470"/>
                    <a:pt x="2182" y="4470"/>
                  </a:cubicBezTo>
                  <a:cubicBezTo>
                    <a:pt x="2182" y="4470"/>
                    <a:pt x="2179" y="4507"/>
                    <a:pt x="2198" y="4511"/>
                  </a:cubicBezTo>
                  <a:lnTo>
                    <a:pt x="2213" y="4511"/>
                  </a:lnTo>
                  <a:cubicBezTo>
                    <a:pt x="2213" y="4486"/>
                    <a:pt x="2207" y="4457"/>
                    <a:pt x="2201" y="4432"/>
                  </a:cubicBezTo>
                  <a:close/>
                  <a:moveTo>
                    <a:pt x="2759" y="4457"/>
                  </a:moveTo>
                  <a:cubicBezTo>
                    <a:pt x="2759" y="4457"/>
                    <a:pt x="2760" y="4462"/>
                    <a:pt x="2762" y="4473"/>
                  </a:cubicBezTo>
                  <a:lnTo>
                    <a:pt x="2777" y="4548"/>
                  </a:lnTo>
                  <a:lnTo>
                    <a:pt x="2771" y="4511"/>
                  </a:lnTo>
                  <a:cubicBezTo>
                    <a:pt x="2764" y="4484"/>
                    <a:pt x="2759" y="4457"/>
                    <a:pt x="2759" y="4457"/>
                  </a:cubicBezTo>
                  <a:close/>
                  <a:moveTo>
                    <a:pt x="2295" y="0"/>
                  </a:moveTo>
                  <a:cubicBezTo>
                    <a:pt x="2278" y="0"/>
                    <a:pt x="2262" y="19"/>
                    <a:pt x="2254" y="57"/>
                  </a:cubicBezTo>
                  <a:cubicBezTo>
                    <a:pt x="2254" y="20"/>
                    <a:pt x="2235" y="20"/>
                    <a:pt x="2220" y="20"/>
                  </a:cubicBezTo>
                  <a:cubicBezTo>
                    <a:pt x="2202" y="41"/>
                    <a:pt x="2175" y="52"/>
                    <a:pt x="2154" y="52"/>
                  </a:cubicBezTo>
                  <a:cubicBezTo>
                    <a:pt x="2134" y="52"/>
                    <a:pt x="2118" y="43"/>
                    <a:pt x="2116" y="23"/>
                  </a:cubicBezTo>
                  <a:lnTo>
                    <a:pt x="2101" y="26"/>
                  </a:lnTo>
                  <a:cubicBezTo>
                    <a:pt x="2085" y="64"/>
                    <a:pt x="2069" y="64"/>
                    <a:pt x="2054" y="67"/>
                  </a:cubicBezTo>
                  <a:cubicBezTo>
                    <a:pt x="2038" y="67"/>
                    <a:pt x="2019" y="70"/>
                    <a:pt x="2006" y="111"/>
                  </a:cubicBezTo>
                  <a:cubicBezTo>
                    <a:pt x="1997" y="151"/>
                    <a:pt x="1981" y="151"/>
                    <a:pt x="1981" y="151"/>
                  </a:cubicBezTo>
                  <a:cubicBezTo>
                    <a:pt x="1981" y="152"/>
                    <a:pt x="1980" y="152"/>
                    <a:pt x="1980" y="152"/>
                  </a:cubicBezTo>
                  <a:cubicBezTo>
                    <a:pt x="1966" y="152"/>
                    <a:pt x="1976" y="112"/>
                    <a:pt x="1988" y="76"/>
                  </a:cubicBezTo>
                  <a:cubicBezTo>
                    <a:pt x="1999" y="59"/>
                    <a:pt x="1997" y="49"/>
                    <a:pt x="1989" y="49"/>
                  </a:cubicBezTo>
                  <a:cubicBezTo>
                    <a:pt x="1976" y="49"/>
                    <a:pt x="1948" y="71"/>
                    <a:pt x="1925" y="120"/>
                  </a:cubicBezTo>
                  <a:cubicBezTo>
                    <a:pt x="1908" y="163"/>
                    <a:pt x="1899" y="184"/>
                    <a:pt x="1897" y="184"/>
                  </a:cubicBezTo>
                  <a:cubicBezTo>
                    <a:pt x="1895" y="184"/>
                    <a:pt x="1900" y="164"/>
                    <a:pt x="1909" y="123"/>
                  </a:cubicBezTo>
                  <a:cubicBezTo>
                    <a:pt x="1916" y="95"/>
                    <a:pt x="1924" y="68"/>
                    <a:pt x="1919" y="68"/>
                  </a:cubicBezTo>
                  <a:lnTo>
                    <a:pt x="1919" y="68"/>
                  </a:lnTo>
                  <a:cubicBezTo>
                    <a:pt x="1916" y="68"/>
                    <a:pt x="1912" y="73"/>
                    <a:pt x="1903" y="86"/>
                  </a:cubicBezTo>
                  <a:cubicBezTo>
                    <a:pt x="1884" y="89"/>
                    <a:pt x="1872" y="111"/>
                    <a:pt x="1878" y="130"/>
                  </a:cubicBezTo>
                  <a:cubicBezTo>
                    <a:pt x="1859" y="130"/>
                    <a:pt x="1844" y="133"/>
                    <a:pt x="1828" y="136"/>
                  </a:cubicBezTo>
                  <a:cubicBezTo>
                    <a:pt x="1800" y="117"/>
                    <a:pt x="1784" y="112"/>
                    <a:pt x="1771" y="112"/>
                  </a:cubicBezTo>
                  <a:cubicBezTo>
                    <a:pt x="1766" y="112"/>
                    <a:pt x="1761" y="113"/>
                    <a:pt x="1756" y="114"/>
                  </a:cubicBezTo>
                  <a:cubicBezTo>
                    <a:pt x="1751" y="136"/>
                    <a:pt x="1748" y="146"/>
                    <a:pt x="1744" y="146"/>
                  </a:cubicBezTo>
                  <a:cubicBezTo>
                    <a:pt x="1739" y="146"/>
                    <a:pt x="1733" y="138"/>
                    <a:pt x="1721" y="123"/>
                  </a:cubicBezTo>
                  <a:cubicBezTo>
                    <a:pt x="1718" y="108"/>
                    <a:pt x="1713" y="100"/>
                    <a:pt x="1710" y="100"/>
                  </a:cubicBezTo>
                  <a:cubicBezTo>
                    <a:pt x="1705" y="100"/>
                    <a:pt x="1704" y="119"/>
                    <a:pt x="1715" y="164"/>
                  </a:cubicBezTo>
                  <a:cubicBezTo>
                    <a:pt x="1712" y="187"/>
                    <a:pt x="1705" y="198"/>
                    <a:pt x="1696" y="198"/>
                  </a:cubicBezTo>
                  <a:cubicBezTo>
                    <a:pt x="1689" y="198"/>
                    <a:pt x="1679" y="191"/>
                    <a:pt x="1668" y="177"/>
                  </a:cubicBezTo>
                  <a:cubicBezTo>
                    <a:pt x="1656" y="134"/>
                    <a:pt x="1645" y="117"/>
                    <a:pt x="1640" y="117"/>
                  </a:cubicBezTo>
                  <a:cubicBezTo>
                    <a:pt x="1636" y="117"/>
                    <a:pt x="1636" y="127"/>
                    <a:pt x="1640" y="142"/>
                  </a:cubicBezTo>
                  <a:cubicBezTo>
                    <a:pt x="1634" y="183"/>
                    <a:pt x="1618" y="189"/>
                    <a:pt x="1618" y="189"/>
                  </a:cubicBezTo>
                  <a:cubicBezTo>
                    <a:pt x="1615" y="180"/>
                    <a:pt x="1604" y="176"/>
                    <a:pt x="1586" y="176"/>
                  </a:cubicBezTo>
                  <a:cubicBezTo>
                    <a:pt x="1533" y="176"/>
                    <a:pt x="1426" y="210"/>
                    <a:pt x="1323" y="261"/>
                  </a:cubicBezTo>
                  <a:cubicBezTo>
                    <a:pt x="1308" y="267"/>
                    <a:pt x="1311" y="308"/>
                    <a:pt x="1326" y="343"/>
                  </a:cubicBezTo>
                  <a:cubicBezTo>
                    <a:pt x="1341" y="372"/>
                    <a:pt x="1346" y="383"/>
                    <a:pt x="1345" y="383"/>
                  </a:cubicBezTo>
                  <a:cubicBezTo>
                    <a:pt x="1342" y="383"/>
                    <a:pt x="1329" y="365"/>
                    <a:pt x="1311" y="349"/>
                  </a:cubicBezTo>
                  <a:cubicBezTo>
                    <a:pt x="1280" y="305"/>
                    <a:pt x="1257" y="284"/>
                    <a:pt x="1248" y="284"/>
                  </a:cubicBezTo>
                  <a:cubicBezTo>
                    <a:pt x="1238" y="284"/>
                    <a:pt x="1246" y="311"/>
                    <a:pt x="1283" y="361"/>
                  </a:cubicBezTo>
                  <a:cubicBezTo>
                    <a:pt x="1309" y="394"/>
                    <a:pt x="1321" y="410"/>
                    <a:pt x="1318" y="410"/>
                  </a:cubicBezTo>
                  <a:cubicBezTo>
                    <a:pt x="1315" y="410"/>
                    <a:pt x="1298" y="396"/>
                    <a:pt x="1267" y="371"/>
                  </a:cubicBezTo>
                  <a:cubicBezTo>
                    <a:pt x="1253" y="358"/>
                    <a:pt x="1245" y="351"/>
                    <a:pt x="1241" y="351"/>
                  </a:cubicBezTo>
                  <a:cubicBezTo>
                    <a:pt x="1236" y="351"/>
                    <a:pt x="1237" y="361"/>
                    <a:pt x="1239" y="383"/>
                  </a:cubicBezTo>
                  <a:cubicBezTo>
                    <a:pt x="1249" y="403"/>
                    <a:pt x="1249" y="414"/>
                    <a:pt x="1243" y="414"/>
                  </a:cubicBezTo>
                  <a:cubicBezTo>
                    <a:pt x="1239" y="414"/>
                    <a:pt x="1231" y="408"/>
                    <a:pt x="1223" y="393"/>
                  </a:cubicBezTo>
                  <a:cubicBezTo>
                    <a:pt x="1203" y="377"/>
                    <a:pt x="1181" y="360"/>
                    <a:pt x="1173" y="360"/>
                  </a:cubicBezTo>
                  <a:cubicBezTo>
                    <a:pt x="1169" y="360"/>
                    <a:pt x="1169" y="365"/>
                    <a:pt x="1176" y="377"/>
                  </a:cubicBezTo>
                  <a:cubicBezTo>
                    <a:pt x="1176" y="377"/>
                    <a:pt x="1175" y="378"/>
                    <a:pt x="1172" y="378"/>
                  </a:cubicBezTo>
                  <a:cubicBezTo>
                    <a:pt x="1165" y="378"/>
                    <a:pt x="1152" y="375"/>
                    <a:pt x="1129" y="358"/>
                  </a:cubicBezTo>
                  <a:cubicBezTo>
                    <a:pt x="1122" y="354"/>
                    <a:pt x="1117" y="352"/>
                    <a:pt x="1113" y="352"/>
                  </a:cubicBezTo>
                  <a:cubicBezTo>
                    <a:pt x="1097" y="352"/>
                    <a:pt x="1101" y="385"/>
                    <a:pt x="1104" y="418"/>
                  </a:cubicBezTo>
                  <a:cubicBezTo>
                    <a:pt x="1104" y="466"/>
                    <a:pt x="1100" y="491"/>
                    <a:pt x="1092" y="491"/>
                  </a:cubicBezTo>
                  <a:cubicBezTo>
                    <a:pt x="1085" y="491"/>
                    <a:pt x="1076" y="475"/>
                    <a:pt x="1063" y="443"/>
                  </a:cubicBezTo>
                  <a:cubicBezTo>
                    <a:pt x="1055" y="421"/>
                    <a:pt x="1045" y="412"/>
                    <a:pt x="1036" y="412"/>
                  </a:cubicBezTo>
                  <a:cubicBezTo>
                    <a:pt x="1013" y="412"/>
                    <a:pt x="994" y="468"/>
                    <a:pt x="1016" y="521"/>
                  </a:cubicBezTo>
                  <a:cubicBezTo>
                    <a:pt x="1035" y="564"/>
                    <a:pt x="1043" y="581"/>
                    <a:pt x="1041" y="581"/>
                  </a:cubicBezTo>
                  <a:cubicBezTo>
                    <a:pt x="1040" y="581"/>
                    <a:pt x="1034" y="573"/>
                    <a:pt x="1026" y="562"/>
                  </a:cubicBezTo>
                  <a:cubicBezTo>
                    <a:pt x="1010" y="542"/>
                    <a:pt x="999" y="539"/>
                    <a:pt x="993" y="539"/>
                  </a:cubicBezTo>
                  <a:cubicBezTo>
                    <a:pt x="990" y="539"/>
                    <a:pt x="988" y="540"/>
                    <a:pt x="988" y="540"/>
                  </a:cubicBezTo>
                  <a:cubicBezTo>
                    <a:pt x="982" y="545"/>
                    <a:pt x="976" y="549"/>
                    <a:pt x="969" y="549"/>
                  </a:cubicBezTo>
                  <a:cubicBezTo>
                    <a:pt x="961" y="549"/>
                    <a:pt x="951" y="544"/>
                    <a:pt x="938" y="528"/>
                  </a:cubicBezTo>
                  <a:cubicBezTo>
                    <a:pt x="938" y="528"/>
                    <a:pt x="925" y="537"/>
                    <a:pt x="922" y="587"/>
                  </a:cubicBezTo>
                  <a:cubicBezTo>
                    <a:pt x="935" y="631"/>
                    <a:pt x="921" y="650"/>
                    <a:pt x="896" y="650"/>
                  </a:cubicBezTo>
                  <a:cubicBezTo>
                    <a:pt x="876" y="650"/>
                    <a:pt x="849" y="639"/>
                    <a:pt x="822" y="618"/>
                  </a:cubicBezTo>
                  <a:lnTo>
                    <a:pt x="822" y="672"/>
                  </a:lnTo>
                  <a:cubicBezTo>
                    <a:pt x="847" y="715"/>
                    <a:pt x="862" y="746"/>
                    <a:pt x="854" y="746"/>
                  </a:cubicBezTo>
                  <a:cubicBezTo>
                    <a:pt x="850" y="746"/>
                    <a:pt x="840" y="738"/>
                    <a:pt x="822" y="719"/>
                  </a:cubicBezTo>
                  <a:cubicBezTo>
                    <a:pt x="813" y="708"/>
                    <a:pt x="804" y="698"/>
                    <a:pt x="797" y="690"/>
                  </a:cubicBezTo>
                  <a:lnTo>
                    <a:pt x="797" y="690"/>
                  </a:lnTo>
                  <a:cubicBezTo>
                    <a:pt x="821" y="731"/>
                    <a:pt x="805" y="752"/>
                    <a:pt x="777" y="752"/>
                  </a:cubicBezTo>
                  <a:cubicBezTo>
                    <a:pt x="757" y="752"/>
                    <a:pt x="731" y="741"/>
                    <a:pt x="709" y="719"/>
                  </a:cubicBezTo>
                  <a:cubicBezTo>
                    <a:pt x="692" y="702"/>
                    <a:pt x="685" y="695"/>
                    <a:pt x="680" y="695"/>
                  </a:cubicBezTo>
                  <a:cubicBezTo>
                    <a:pt x="676" y="695"/>
                    <a:pt x="673" y="698"/>
                    <a:pt x="668" y="703"/>
                  </a:cubicBezTo>
                  <a:lnTo>
                    <a:pt x="697" y="731"/>
                  </a:lnTo>
                  <a:cubicBezTo>
                    <a:pt x="725" y="756"/>
                    <a:pt x="750" y="784"/>
                    <a:pt x="740" y="797"/>
                  </a:cubicBezTo>
                  <a:cubicBezTo>
                    <a:pt x="733" y="802"/>
                    <a:pt x="727" y="809"/>
                    <a:pt x="718" y="809"/>
                  </a:cubicBezTo>
                  <a:cubicBezTo>
                    <a:pt x="711" y="809"/>
                    <a:pt x="703" y="805"/>
                    <a:pt x="690" y="794"/>
                  </a:cubicBezTo>
                  <a:cubicBezTo>
                    <a:pt x="666" y="785"/>
                    <a:pt x="643" y="777"/>
                    <a:pt x="634" y="777"/>
                  </a:cubicBezTo>
                  <a:cubicBezTo>
                    <a:pt x="628" y="777"/>
                    <a:pt x="629" y="780"/>
                    <a:pt x="640" y="791"/>
                  </a:cubicBezTo>
                  <a:cubicBezTo>
                    <a:pt x="640" y="791"/>
                    <a:pt x="635" y="796"/>
                    <a:pt x="619" y="796"/>
                  </a:cubicBezTo>
                  <a:cubicBezTo>
                    <a:pt x="611" y="796"/>
                    <a:pt x="600" y="795"/>
                    <a:pt x="587" y="791"/>
                  </a:cubicBezTo>
                  <a:lnTo>
                    <a:pt x="543" y="838"/>
                  </a:lnTo>
                  <a:cubicBezTo>
                    <a:pt x="555" y="866"/>
                    <a:pt x="546" y="887"/>
                    <a:pt x="529" y="887"/>
                  </a:cubicBezTo>
                  <a:cubicBezTo>
                    <a:pt x="523" y="887"/>
                    <a:pt x="516" y="884"/>
                    <a:pt x="509" y="879"/>
                  </a:cubicBezTo>
                  <a:cubicBezTo>
                    <a:pt x="496" y="897"/>
                    <a:pt x="496" y="922"/>
                    <a:pt x="509" y="941"/>
                  </a:cubicBezTo>
                  <a:cubicBezTo>
                    <a:pt x="494" y="957"/>
                    <a:pt x="485" y="970"/>
                    <a:pt x="473" y="970"/>
                  </a:cubicBezTo>
                  <a:cubicBezTo>
                    <a:pt x="465" y="970"/>
                    <a:pt x="457" y="966"/>
                    <a:pt x="446" y="957"/>
                  </a:cubicBezTo>
                  <a:cubicBezTo>
                    <a:pt x="432" y="947"/>
                    <a:pt x="425" y="942"/>
                    <a:pt x="422" y="942"/>
                  </a:cubicBezTo>
                  <a:cubicBezTo>
                    <a:pt x="419" y="942"/>
                    <a:pt x="424" y="951"/>
                    <a:pt x="436" y="973"/>
                  </a:cubicBezTo>
                  <a:cubicBezTo>
                    <a:pt x="468" y="994"/>
                    <a:pt x="455" y="1007"/>
                    <a:pt x="446" y="1020"/>
                  </a:cubicBezTo>
                  <a:lnTo>
                    <a:pt x="427" y="1048"/>
                  </a:lnTo>
                  <a:cubicBezTo>
                    <a:pt x="458" y="1070"/>
                    <a:pt x="458" y="1070"/>
                    <a:pt x="449" y="1082"/>
                  </a:cubicBezTo>
                  <a:cubicBezTo>
                    <a:pt x="440" y="1095"/>
                    <a:pt x="380" y="1117"/>
                    <a:pt x="371" y="1132"/>
                  </a:cubicBezTo>
                  <a:cubicBezTo>
                    <a:pt x="346" y="1173"/>
                    <a:pt x="346" y="1173"/>
                    <a:pt x="386" y="1179"/>
                  </a:cubicBezTo>
                  <a:cubicBezTo>
                    <a:pt x="389" y="1176"/>
                    <a:pt x="392" y="1175"/>
                    <a:pt x="395" y="1175"/>
                  </a:cubicBezTo>
                  <a:cubicBezTo>
                    <a:pt x="406" y="1175"/>
                    <a:pt x="415" y="1187"/>
                    <a:pt x="377" y="1192"/>
                  </a:cubicBezTo>
                  <a:cubicBezTo>
                    <a:pt x="371" y="1208"/>
                    <a:pt x="308" y="1229"/>
                    <a:pt x="286" y="1277"/>
                  </a:cubicBezTo>
                  <a:cubicBezTo>
                    <a:pt x="255" y="1336"/>
                    <a:pt x="255" y="1336"/>
                    <a:pt x="289" y="1352"/>
                  </a:cubicBezTo>
                  <a:cubicBezTo>
                    <a:pt x="340" y="1365"/>
                    <a:pt x="354" y="1376"/>
                    <a:pt x="333" y="1376"/>
                  </a:cubicBezTo>
                  <a:cubicBezTo>
                    <a:pt x="324" y="1376"/>
                    <a:pt x="307" y="1373"/>
                    <a:pt x="283" y="1367"/>
                  </a:cubicBezTo>
                  <a:cubicBezTo>
                    <a:pt x="276" y="1367"/>
                    <a:pt x="269" y="1367"/>
                    <a:pt x="262" y="1367"/>
                  </a:cubicBezTo>
                  <a:cubicBezTo>
                    <a:pt x="197" y="1367"/>
                    <a:pt x="192" y="1381"/>
                    <a:pt x="223" y="1396"/>
                  </a:cubicBezTo>
                  <a:cubicBezTo>
                    <a:pt x="252" y="1427"/>
                    <a:pt x="252" y="1427"/>
                    <a:pt x="245" y="1439"/>
                  </a:cubicBezTo>
                  <a:cubicBezTo>
                    <a:pt x="237" y="1436"/>
                    <a:pt x="230" y="1434"/>
                    <a:pt x="224" y="1434"/>
                  </a:cubicBezTo>
                  <a:cubicBezTo>
                    <a:pt x="208" y="1434"/>
                    <a:pt x="208" y="1451"/>
                    <a:pt x="226" y="1486"/>
                  </a:cubicBezTo>
                  <a:cubicBezTo>
                    <a:pt x="223" y="1494"/>
                    <a:pt x="222" y="1498"/>
                    <a:pt x="217" y="1498"/>
                  </a:cubicBezTo>
                  <a:cubicBezTo>
                    <a:pt x="212" y="1498"/>
                    <a:pt x="203" y="1494"/>
                    <a:pt x="186" y="1486"/>
                  </a:cubicBezTo>
                  <a:lnTo>
                    <a:pt x="173" y="1518"/>
                  </a:lnTo>
                  <a:cubicBezTo>
                    <a:pt x="233" y="1577"/>
                    <a:pt x="161" y="1656"/>
                    <a:pt x="120" y="1662"/>
                  </a:cubicBezTo>
                  <a:cubicBezTo>
                    <a:pt x="120" y="1662"/>
                    <a:pt x="114" y="1678"/>
                    <a:pt x="148" y="1703"/>
                  </a:cubicBezTo>
                  <a:cubicBezTo>
                    <a:pt x="197" y="1729"/>
                    <a:pt x="208" y="1745"/>
                    <a:pt x="184" y="1745"/>
                  </a:cubicBezTo>
                  <a:cubicBezTo>
                    <a:pt x="175" y="1745"/>
                    <a:pt x="159" y="1743"/>
                    <a:pt x="139" y="1737"/>
                  </a:cubicBezTo>
                  <a:cubicBezTo>
                    <a:pt x="106" y="1728"/>
                    <a:pt x="88" y="1722"/>
                    <a:pt x="83" y="1722"/>
                  </a:cubicBezTo>
                  <a:cubicBezTo>
                    <a:pt x="76" y="1722"/>
                    <a:pt x="93" y="1732"/>
                    <a:pt x="132" y="1753"/>
                  </a:cubicBezTo>
                  <a:cubicBezTo>
                    <a:pt x="161" y="1774"/>
                    <a:pt x="151" y="1832"/>
                    <a:pt x="106" y="1832"/>
                  </a:cubicBezTo>
                  <a:cubicBezTo>
                    <a:pt x="97" y="1832"/>
                    <a:pt x="87" y="1830"/>
                    <a:pt x="76" y="1825"/>
                  </a:cubicBezTo>
                  <a:lnTo>
                    <a:pt x="1" y="1806"/>
                  </a:lnTo>
                  <a:lnTo>
                    <a:pt x="1" y="1806"/>
                  </a:lnTo>
                  <a:cubicBezTo>
                    <a:pt x="32" y="1831"/>
                    <a:pt x="29" y="1850"/>
                    <a:pt x="29" y="1850"/>
                  </a:cubicBezTo>
                  <a:cubicBezTo>
                    <a:pt x="67" y="1856"/>
                    <a:pt x="64" y="1872"/>
                    <a:pt x="54" y="1922"/>
                  </a:cubicBezTo>
                  <a:cubicBezTo>
                    <a:pt x="48" y="1957"/>
                    <a:pt x="73" y="2029"/>
                    <a:pt x="70" y="2060"/>
                  </a:cubicBezTo>
                  <a:cubicBezTo>
                    <a:pt x="64" y="2094"/>
                    <a:pt x="60" y="2141"/>
                    <a:pt x="20" y="2157"/>
                  </a:cubicBezTo>
                  <a:cubicBezTo>
                    <a:pt x="20" y="2173"/>
                    <a:pt x="20" y="2192"/>
                    <a:pt x="54" y="2226"/>
                  </a:cubicBezTo>
                  <a:cubicBezTo>
                    <a:pt x="92" y="2245"/>
                    <a:pt x="89" y="2276"/>
                    <a:pt x="51" y="2276"/>
                  </a:cubicBezTo>
                  <a:lnTo>
                    <a:pt x="51" y="2292"/>
                  </a:lnTo>
                  <a:cubicBezTo>
                    <a:pt x="85" y="2326"/>
                    <a:pt x="85" y="2342"/>
                    <a:pt x="85" y="2342"/>
                  </a:cubicBezTo>
                  <a:cubicBezTo>
                    <a:pt x="48" y="2342"/>
                    <a:pt x="10" y="2358"/>
                    <a:pt x="51" y="2373"/>
                  </a:cubicBezTo>
                  <a:cubicBezTo>
                    <a:pt x="89" y="2373"/>
                    <a:pt x="89" y="2389"/>
                    <a:pt x="89" y="2423"/>
                  </a:cubicBezTo>
                  <a:cubicBezTo>
                    <a:pt x="70" y="2439"/>
                    <a:pt x="64" y="2583"/>
                    <a:pt x="89" y="2724"/>
                  </a:cubicBezTo>
                  <a:cubicBezTo>
                    <a:pt x="110" y="2862"/>
                    <a:pt x="158" y="2988"/>
                    <a:pt x="175" y="2988"/>
                  </a:cubicBezTo>
                  <a:cubicBezTo>
                    <a:pt x="176" y="2988"/>
                    <a:pt x="176" y="2988"/>
                    <a:pt x="176" y="2988"/>
                  </a:cubicBezTo>
                  <a:lnTo>
                    <a:pt x="192" y="3035"/>
                  </a:lnTo>
                  <a:cubicBezTo>
                    <a:pt x="198" y="3050"/>
                    <a:pt x="208" y="3082"/>
                    <a:pt x="208" y="3082"/>
                  </a:cubicBezTo>
                  <a:cubicBezTo>
                    <a:pt x="139" y="3107"/>
                    <a:pt x="198" y="3176"/>
                    <a:pt x="255" y="3204"/>
                  </a:cubicBezTo>
                  <a:cubicBezTo>
                    <a:pt x="295" y="3204"/>
                    <a:pt x="302" y="3219"/>
                    <a:pt x="308" y="3235"/>
                  </a:cubicBezTo>
                  <a:cubicBezTo>
                    <a:pt x="239" y="3266"/>
                    <a:pt x="261" y="3313"/>
                    <a:pt x="308" y="3326"/>
                  </a:cubicBezTo>
                  <a:cubicBezTo>
                    <a:pt x="332" y="3320"/>
                    <a:pt x="349" y="3317"/>
                    <a:pt x="358" y="3317"/>
                  </a:cubicBezTo>
                  <a:cubicBezTo>
                    <a:pt x="380" y="3317"/>
                    <a:pt x="369" y="3331"/>
                    <a:pt x="324" y="3354"/>
                  </a:cubicBezTo>
                  <a:cubicBezTo>
                    <a:pt x="273" y="3380"/>
                    <a:pt x="268" y="3405"/>
                    <a:pt x="316" y="3405"/>
                  </a:cubicBezTo>
                  <a:cubicBezTo>
                    <a:pt x="333" y="3405"/>
                    <a:pt x="356" y="3402"/>
                    <a:pt x="386" y="3395"/>
                  </a:cubicBezTo>
                  <a:cubicBezTo>
                    <a:pt x="398" y="3393"/>
                    <a:pt x="407" y="3392"/>
                    <a:pt x="412" y="3392"/>
                  </a:cubicBezTo>
                  <a:cubicBezTo>
                    <a:pt x="425" y="3392"/>
                    <a:pt x="420" y="3399"/>
                    <a:pt x="402" y="3423"/>
                  </a:cubicBezTo>
                  <a:cubicBezTo>
                    <a:pt x="362" y="3461"/>
                    <a:pt x="355" y="3478"/>
                    <a:pt x="366" y="3478"/>
                  </a:cubicBezTo>
                  <a:cubicBezTo>
                    <a:pt x="370" y="3478"/>
                    <a:pt x="377" y="3476"/>
                    <a:pt x="386" y="3470"/>
                  </a:cubicBezTo>
                  <a:cubicBezTo>
                    <a:pt x="411" y="3462"/>
                    <a:pt x="428" y="3458"/>
                    <a:pt x="438" y="3458"/>
                  </a:cubicBezTo>
                  <a:cubicBezTo>
                    <a:pt x="459" y="3458"/>
                    <a:pt x="449" y="3476"/>
                    <a:pt x="411" y="3514"/>
                  </a:cubicBezTo>
                  <a:cubicBezTo>
                    <a:pt x="383" y="3556"/>
                    <a:pt x="372" y="3572"/>
                    <a:pt x="384" y="3572"/>
                  </a:cubicBezTo>
                  <a:cubicBezTo>
                    <a:pt x="391" y="3572"/>
                    <a:pt x="408" y="3566"/>
                    <a:pt x="436" y="3555"/>
                  </a:cubicBezTo>
                  <a:cubicBezTo>
                    <a:pt x="450" y="3550"/>
                    <a:pt x="462" y="3548"/>
                    <a:pt x="472" y="3548"/>
                  </a:cubicBezTo>
                  <a:cubicBezTo>
                    <a:pt x="519" y="3548"/>
                    <a:pt x="536" y="3590"/>
                    <a:pt x="493" y="3636"/>
                  </a:cubicBezTo>
                  <a:cubicBezTo>
                    <a:pt x="500" y="3648"/>
                    <a:pt x="491" y="3672"/>
                    <a:pt x="499" y="3672"/>
                  </a:cubicBezTo>
                  <a:cubicBezTo>
                    <a:pt x="501" y="3672"/>
                    <a:pt x="505" y="3670"/>
                    <a:pt x="512" y="3664"/>
                  </a:cubicBezTo>
                  <a:lnTo>
                    <a:pt x="512" y="3664"/>
                  </a:lnTo>
                  <a:lnTo>
                    <a:pt x="493" y="3699"/>
                  </a:lnTo>
                  <a:lnTo>
                    <a:pt x="512" y="3727"/>
                  </a:lnTo>
                  <a:lnTo>
                    <a:pt x="543" y="3705"/>
                  </a:lnTo>
                  <a:cubicBezTo>
                    <a:pt x="571" y="3777"/>
                    <a:pt x="612" y="3846"/>
                    <a:pt x="662" y="3909"/>
                  </a:cubicBezTo>
                  <a:cubicBezTo>
                    <a:pt x="754" y="4001"/>
                    <a:pt x="796" y="4038"/>
                    <a:pt x="816" y="4038"/>
                  </a:cubicBezTo>
                  <a:cubicBezTo>
                    <a:pt x="825" y="4038"/>
                    <a:pt x="831" y="4031"/>
                    <a:pt x="834" y="4019"/>
                  </a:cubicBezTo>
                  <a:cubicBezTo>
                    <a:pt x="850" y="3989"/>
                    <a:pt x="863" y="3977"/>
                    <a:pt x="870" y="3977"/>
                  </a:cubicBezTo>
                  <a:cubicBezTo>
                    <a:pt x="880" y="3977"/>
                    <a:pt x="878" y="4001"/>
                    <a:pt x="856" y="4041"/>
                  </a:cubicBezTo>
                  <a:cubicBezTo>
                    <a:pt x="869" y="4053"/>
                    <a:pt x="872" y="4103"/>
                    <a:pt x="897" y="4125"/>
                  </a:cubicBezTo>
                  <a:cubicBezTo>
                    <a:pt x="925" y="4144"/>
                    <a:pt x="950" y="4166"/>
                    <a:pt x="928" y="4197"/>
                  </a:cubicBezTo>
                  <a:lnTo>
                    <a:pt x="944" y="4207"/>
                  </a:lnTo>
                  <a:cubicBezTo>
                    <a:pt x="960" y="4198"/>
                    <a:pt x="977" y="4194"/>
                    <a:pt x="993" y="4194"/>
                  </a:cubicBezTo>
                  <a:cubicBezTo>
                    <a:pt x="1048" y="4194"/>
                    <a:pt x="1100" y="4236"/>
                    <a:pt x="1120" y="4282"/>
                  </a:cubicBezTo>
                  <a:cubicBezTo>
                    <a:pt x="1135" y="4293"/>
                    <a:pt x="1154" y="4300"/>
                    <a:pt x="1173" y="4300"/>
                  </a:cubicBezTo>
                  <a:cubicBezTo>
                    <a:pt x="1186" y="4300"/>
                    <a:pt x="1198" y="4297"/>
                    <a:pt x="1211" y="4291"/>
                  </a:cubicBezTo>
                  <a:cubicBezTo>
                    <a:pt x="1227" y="4285"/>
                    <a:pt x="1238" y="4282"/>
                    <a:pt x="1245" y="4282"/>
                  </a:cubicBezTo>
                  <a:cubicBezTo>
                    <a:pt x="1255" y="4282"/>
                    <a:pt x="1255" y="4291"/>
                    <a:pt x="1251" y="4316"/>
                  </a:cubicBezTo>
                  <a:cubicBezTo>
                    <a:pt x="1240" y="4341"/>
                    <a:pt x="1275" y="4388"/>
                    <a:pt x="1307" y="4388"/>
                  </a:cubicBezTo>
                  <a:cubicBezTo>
                    <a:pt x="1320" y="4388"/>
                    <a:pt x="1333" y="4380"/>
                    <a:pt x="1342" y="4360"/>
                  </a:cubicBezTo>
                  <a:lnTo>
                    <a:pt x="1342" y="4404"/>
                  </a:lnTo>
                  <a:cubicBezTo>
                    <a:pt x="1341" y="4419"/>
                    <a:pt x="1344" y="4425"/>
                    <a:pt x="1350" y="4425"/>
                  </a:cubicBezTo>
                  <a:cubicBezTo>
                    <a:pt x="1360" y="4425"/>
                    <a:pt x="1376" y="4406"/>
                    <a:pt x="1386" y="4382"/>
                  </a:cubicBezTo>
                  <a:cubicBezTo>
                    <a:pt x="1399" y="4353"/>
                    <a:pt x="1410" y="4337"/>
                    <a:pt x="1415" y="4337"/>
                  </a:cubicBezTo>
                  <a:cubicBezTo>
                    <a:pt x="1422" y="4337"/>
                    <a:pt x="1420" y="4367"/>
                    <a:pt x="1402" y="4432"/>
                  </a:cubicBezTo>
                  <a:cubicBezTo>
                    <a:pt x="1382" y="4477"/>
                    <a:pt x="1382" y="4496"/>
                    <a:pt x="1388" y="4496"/>
                  </a:cubicBezTo>
                  <a:cubicBezTo>
                    <a:pt x="1391" y="4496"/>
                    <a:pt x="1397" y="4489"/>
                    <a:pt x="1402" y="4476"/>
                  </a:cubicBezTo>
                  <a:cubicBezTo>
                    <a:pt x="1422" y="4456"/>
                    <a:pt x="1442" y="4437"/>
                    <a:pt x="1454" y="4437"/>
                  </a:cubicBezTo>
                  <a:cubicBezTo>
                    <a:pt x="1460" y="4437"/>
                    <a:pt x="1464" y="4443"/>
                    <a:pt x="1464" y="4457"/>
                  </a:cubicBezTo>
                  <a:cubicBezTo>
                    <a:pt x="1469" y="4459"/>
                    <a:pt x="1473" y="4461"/>
                    <a:pt x="1478" y="4461"/>
                  </a:cubicBezTo>
                  <a:cubicBezTo>
                    <a:pt x="1490" y="4461"/>
                    <a:pt x="1504" y="4450"/>
                    <a:pt x="1524" y="4401"/>
                  </a:cubicBezTo>
                  <a:cubicBezTo>
                    <a:pt x="1532" y="4378"/>
                    <a:pt x="1541" y="4371"/>
                    <a:pt x="1550" y="4371"/>
                  </a:cubicBezTo>
                  <a:cubicBezTo>
                    <a:pt x="1556" y="4371"/>
                    <a:pt x="1562" y="4373"/>
                    <a:pt x="1568" y="4376"/>
                  </a:cubicBezTo>
                  <a:cubicBezTo>
                    <a:pt x="1561" y="4401"/>
                    <a:pt x="1546" y="4423"/>
                    <a:pt x="1527" y="4442"/>
                  </a:cubicBezTo>
                  <a:cubicBezTo>
                    <a:pt x="1533" y="4444"/>
                    <a:pt x="1544" y="4449"/>
                    <a:pt x="1558" y="4454"/>
                  </a:cubicBezTo>
                  <a:cubicBezTo>
                    <a:pt x="1580" y="4476"/>
                    <a:pt x="1590" y="4511"/>
                    <a:pt x="1580" y="4542"/>
                  </a:cubicBezTo>
                  <a:cubicBezTo>
                    <a:pt x="1583" y="4562"/>
                    <a:pt x="1588" y="4574"/>
                    <a:pt x="1593" y="4574"/>
                  </a:cubicBezTo>
                  <a:cubicBezTo>
                    <a:pt x="1599" y="4574"/>
                    <a:pt x="1605" y="4556"/>
                    <a:pt x="1609" y="4514"/>
                  </a:cubicBezTo>
                  <a:cubicBezTo>
                    <a:pt x="1625" y="4461"/>
                    <a:pt x="1629" y="4447"/>
                    <a:pt x="1642" y="4447"/>
                  </a:cubicBezTo>
                  <a:cubicBezTo>
                    <a:pt x="1647" y="4447"/>
                    <a:pt x="1653" y="4449"/>
                    <a:pt x="1662" y="4451"/>
                  </a:cubicBezTo>
                  <a:cubicBezTo>
                    <a:pt x="1677" y="4454"/>
                    <a:pt x="1693" y="4457"/>
                    <a:pt x="1684" y="4495"/>
                  </a:cubicBezTo>
                  <a:cubicBezTo>
                    <a:pt x="1674" y="4533"/>
                    <a:pt x="1674" y="4533"/>
                    <a:pt x="1706" y="4542"/>
                  </a:cubicBezTo>
                  <a:cubicBezTo>
                    <a:pt x="1709" y="4543"/>
                    <a:pt x="1712" y="4543"/>
                    <a:pt x="1715" y="4543"/>
                  </a:cubicBezTo>
                  <a:cubicBezTo>
                    <a:pt x="1765" y="4543"/>
                    <a:pt x="1833" y="4453"/>
                    <a:pt x="1862" y="4385"/>
                  </a:cubicBezTo>
                  <a:cubicBezTo>
                    <a:pt x="1870" y="4348"/>
                    <a:pt x="1874" y="4330"/>
                    <a:pt x="1876" y="4330"/>
                  </a:cubicBezTo>
                  <a:cubicBezTo>
                    <a:pt x="1878" y="4330"/>
                    <a:pt x="1878" y="4350"/>
                    <a:pt x="1878" y="4388"/>
                  </a:cubicBezTo>
                  <a:cubicBezTo>
                    <a:pt x="1869" y="4426"/>
                    <a:pt x="1884" y="4429"/>
                    <a:pt x="1900" y="4432"/>
                  </a:cubicBezTo>
                  <a:cubicBezTo>
                    <a:pt x="1902" y="4420"/>
                    <a:pt x="1904" y="4416"/>
                    <a:pt x="1906" y="4416"/>
                  </a:cubicBezTo>
                  <a:lnTo>
                    <a:pt x="1906" y="4416"/>
                  </a:lnTo>
                  <a:cubicBezTo>
                    <a:pt x="1909" y="4416"/>
                    <a:pt x="1910" y="4432"/>
                    <a:pt x="1902" y="4432"/>
                  </a:cubicBezTo>
                  <a:cubicBezTo>
                    <a:pt x="1901" y="4432"/>
                    <a:pt x="1901" y="4432"/>
                    <a:pt x="1900" y="4432"/>
                  </a:cubicBezTo>
                  <a:cubicBezTo>
                    <a:pt x="1895" y="4459"/>
                    <a:pt x="1886" y="4465"/>
                    <a:pt x="1875" y="4465"/>
                  </a:cubicBezTo>
                  <a:cubicBezTo>
                    <a:pt x="1871" y="4465"/>
                    <a:pt x="1867" y="4464"/>
                    <a:pt x="1862" y="4464"/>
                  </a:cubicBezTo>
                  <a:lnTo>
                    <a:pt x="1853" y="4501"/>
                  </a:lnTo>
                  <a:cubicBezTo>
                    <a:pt x="1853" y="4542"/>
                    <a:pt x="1858" y="4562"/>
                    <a:pt x="1867" y="4562"/>
                  </a:cubicBezTo>
                  <a:cubicBezTo>
                    <a:pt x="1876" y="4562"/>
                    <a:pt x="1888" y="4545"/>
                    <a:pt x="1903" y="4511"/>
                  </a:cubicBezTo>
                  <a:cubicBezTo>
                    <a:pt x="1914" y="4494"/>
                    <a:pt x="1919" y="4485"/>
                    <a:pt x="1923" y="4485"/>
                  </a:cubicBezTo>
                  <a:cubicBezTo>
                    <a:pt x="1927" y="4485"/>
                    <a:pt x="1930" y="4496"/>
                    <a:pt x="1934" y="4517"/>
                  </a:cubicBezTo>
                  <a:cubicBezTo>
                    <a:pt x="1941" y="4546"/>
                    <a:pt x="1950" y="4576"/>
                    <a:pt x="1955" y="4576"/>
                  </a:cubicBezTo>
                  <a:cubicBezTo>
                    <a:pt x="1957" y="4576"/>
                    <a:pt x="1959" y="4571"/>
                    <a:pt x="1959" y="4561"/>
                  </a:cubicBezTo>
                  <a:cubicBezTo>
                    <a:pt x="1985" y="4564"/>
                    <a:pt x="2000" y="4583"/>
                    <a:pt x="2006" y="4605"/>
                  </a:cubicBezTo>
                  <a:cubicBezTo>
                    <a:pt x="2017" y="4607"/>
                    <a:pt x="2026" y="4608"/>
                    <a:pt x="2034" y="4608"/>
                  </a:cubicBezTo>
                  <a:cubicBezTo>
                    <a:pt x="2049" y="4608"/>
                    <a:pt x="2058" y="4601"/>
                    <a:pt x="2060" y="4576"/>
                  </a:cubicBezTo>
                  <a:cubicBezTo>
                    <a:pt x="2062" y="4547"/>
                    <a:pt x="2074" y="4541"/>
                    <a:pt x="2087" y="4541"/>
                  </a:cubicBezTo>
                  <a:cubicBezTo>
                    <a:pt x="2090" y="4541"/>
                    <a:pt x="2094" y="4541"/>
                    <a:pt x="2097" y="4542"/>
                  </a:cubicBezTo>
                  <a:cubicBezTo>
                    <a:pt x="2113" y="4542"/>
                    <a:pt x="2129" y="4542"/>
                    <a:pt x="2132" y="4504"/>
                  </a:cubicBezTo>
                  <a:cubicBezTo>
                    <a:pt x="2135" y="4468"/>
                    <a:pt x="2152" y="4432"/>
                    <a:pt x="2181" y="4432"/>
                  </a:cubicBezTo>
                  <a:cubicBezTo>
                    <a:pt x="2183" y="4432"/>
                    <a:pt x="2184" y="4432"/>
                    <a:pt x="2185" y="4432"/>
                  </a:cubicBezTo>
                  <a:cubicBezTo>
                    <a:pt x="2199" y="4418"/>
                    <a:pt x="2207" y="4410"/>
                    <a:pt x="2212" y="4410"/>
                  </a:cubicBezTo>
                  <a:cubicBezTo>
                    <a:pt x="2220" y="4410"/>
                    <a:pt x="2223" y="4428"/>
                    <a:pt x="2232" y="4473"/>
                  </a:cubicBezTo>
                  <a:cubicBezTo>
                    <a:pt x="2229" y="4511"/>
                    <a:pt x="2245" y="4514"/>
                    <a:pt x="2263" y="4514"/>
                  </a:cubicBezTo>
                  <a:cubicBezTo>
                    <a:pt x="2263" y="4514"/>
                    <a:pt x="2279" y="4514"/>
                    <a:pt x="2295" y="4554"/>
                  </a:cubicBezTo>
                  <a:cubicBezTo>
                    <a:pt x="2299" y="4565"/>
                    <a:pt x="2303" y="4570"/>
                    <a:pt x="2305" y="4570"/>
                  </a:cubicBezTo>
                  <a:cubicBezTo>
                    <a:pt x="2310" y="4570"/>
                    <a:pt x="2310" y="4543"/>
                    <a:pt x="2310" y="4517"/>
                  </a:cubicBezTo>
                  <a:lnTo>
                    <a:pt x="2310" y="4439"/>
                  </a:lnTo>
                  <a:cubicBezTo>
                    <a:pt x="2326" y="4439"/>
                    <a:pt x="2342" y="4514"/>
                    <a:pt x="2345" y="4551"/>
                  </a:cubicBezTo>
                  <a:cubicBezTo>
                    <a:pt x="2353" y="4591"/>
                    <a:pt x="2357" y="4610"/>
                    <a:pt x="2359" y="4610"/>
                  </a:cubicBezTo>
                  <a:cubicBezTo>
                    <a:pt x="2361" y="4610"/>
                    <a:pt x="2361" y="4591"/>
                    <a:pt x="2361" y="4551"/>
                  </a:cubicBezTo>
                  <a:cubicBezTo>
                    <a:pt x="2361" y="4525"/>
                    <a:pt x="2367" y="4498"/>
                    <a:pt x="2383" y="4498"/>
                  </a:cubicBezTo>
                  <a:cubicBezTo>
                    <a:pt x="2389" y="4498"/>
                    <a:pt x="2398" y="4503"/>
                    <a:pt x="2408" y="4514"/>
                  </a:cubicBezTo>
                  <a:cubicBezTo>
                    <a:pt x="2415" y="4513"/>
                    <a:pt x="2422" y="4512"/>
                    <a:pt x="2429" y="4512"/>
                  </a:cubicBezTo>
                  <a:cubicBezTo>
                    <a:pt x="2453" y="4512"/>
                    <a:pt x="2474" y="4519"/>
                    <a:pt x="2477" y="4548"/>
                  </a:cubicBezTo>
                  <a:cubicBezTo>
                    <a:pt x="2483" y="4561"/>
                    <a:pt x="2488" y="4565"/>
                    <a:pt x="2493" y="4565"/>
                  </a:cubicBezTo>
                  <a:cubicBezTo>
                    <a:pt x="2502" y="4565"/>
                    <a:pt x="2508" y="4548"/>
                    <a:pt x="2508" y="4548"/>
                  </a:cubicBezTo>
                  <a:cubicBezTo>
                    <a:pt x="2515" y="4528"/>
                    <a:pt x="2523" y="4517"/>
                    <a:pt x="2537" y="4517"/>
                  </a:cubicBezTo>
                  <a:cubicBezTo>
                    <a:pt x="2549" y="4517"/>
                    <a:pt x="2565" y="4525"/>
                    <a:pt x="2589" y="4539"/>
                  </a:cubicBezTo>
                  <a:cubicBezTo>
                    <a:pt x="2634" y="4569"/>
                    <a:pt x="2658" y="4584"/>
                    <a:pt x="2670" y="4584"/>
                  </a:cubicBezTo>
                  <a:cubicBezTo>
                    <a:pt x="2683" y="4584"/>
                    <a:pt x="2681" y="4566"/>
                    <a:pt x="2674" y="4526"/>
                  </a:cubicBezTo>
                  <a:cubicBezTo>
                    <a:pt x="2670" y="4505"/>
                    <a:pt x="2667" y="4483"/>
                    <a:pt x="2670" y="4483"/>
                  </a:cubicBezTo>
                  <a:lnTo>
                    <a:pt x="2670" y="4483"/>
                  </a:lnTo>
                  <a:cubicBezTo>
                    <a:pt x="2672" y="4483"/>
                    <a:pt x="2678" y="4494"/>
                    <a:pt x="2690" y="4526"/>
                  </a:cubicBezTo>
                  <a:cubicBezTo>
                    <a:pt x="2695" y="4535"/>
                    <a:pt x="2701" y="4539"/>
                    <a:pt x="2705" y="4539"/>
                  </a:cubicBezTo>
                  <a:cubicBezTo>
                    <a:pt x="2719" y="4539"/>
                    <a:pt x="2730" y="4508"/>
                    <a:pt x="2746" y="4476"/>
                  </a:cubicBezTo>
                  <a:cubicBezTo>
                    <a:pt x="2749" y="4426"/>
                    <a:pt x="2746" y="4376"/>
                    <a:pt x="2730" y="4326"/>
                  </a:cubicBezTo>
                  <a:cubicBezTo>
                    <a:pt x="2721" y="4280"/>
                    <a:pt x="2717" y="4262"/>
                    <a:pt x="2724" y="4262"/>
                  </a:cubicBezTo>
                  <a:cubicBezTo>
                    <a:pt x="2729" y="4262"/>
                    <a:pt x="2738" y="4270"/>
                    <a:pt x="2752" y="4282"/>
                  </a:cubicBezTo>
                  <a:cubicBezTo>
                    <a:pt x="2753" y="4282"/>
                    <a:pt x="2754" y="4282"/>
                    <a:pt x="2755" y="4282"/>
                  </a:cubicBezTo>
                  <a:cubicBezTo>
                    <a:pt x="2770" y="4282"/>
                    <a:pt x="2790" y="4312"/>
                    <a:pt x="2799" y="4348"/>
                  </a:cubicBezTo>
                  <a:cubicBezTo>
                    <a:pt x="2809" y="4385"/>
                    <a:pt x="2793" y="4388"/>
                    <a:pt x="2793" y="4388"/>
                  </a:cubicBezTo>
                  <a:lnTo>
                    <a:pt x="2777" y="4392"/>
                  </a:lnTo>
                  <a:cubicBezTo>
                    <a:pt x="2786" y="4426"/>
                    <a:pt x="2795" y="4461"/>
                    <a:pt x="2821" y="4461"/>
                  </a:cubicBezTo>
                  <a:cubicBezTo>
                    <a:pt x="2823" y="4461"/>
                    <a:pt x="2825" y="4461"/>
                    <a:pt x="2828" y="4460"/>
                  </a:cubicBezTo>
                  <a:cubicBezTo>
                    <a:pt x="2839" y="4475"/>
                    <a:pt x="2848" y="4482"/>
                    <a:pt x="2854" y="4482"/>
                  </a:cubicBezTo>
                  <a:cubicBezTo>
                    <a:pt x="2862" y="4482"/>
                    <a:pt x="2864" y="4472"/>
                    <a:pt x="2859" y="4451"/>
                  </a:cubicBezTo>
                  <a:lnTo>
                    <a:pt x="2859" y="4451"/>
                  </a:lnTo>
                  <a:cubicBezTo>
                    <a:pt x="2873" y="4470"/>
                    <a:pt x="2889" y="4476"/>
                    <a:pt x="2907" y="4476"/>
                  </a:cubicBezTo>
                  <a:cubicBezTo>
                    <a:pt x="2920" y="4476"/>
                    <a:pt x="2935" y="4473"/>
                    <a:pt x="2950" y="4470"/>
                  </a:cubicBezTo>
                  <a:cubicBezTo>
                    <a:pt x="2968" y="4464"/>
                    <a:pt x="2992" y="4456"/>
                    <a:pt x="3014" y="4456"/>
                  </a:cubicBezTo>
                  <a:cubicBezTo>
                    <a:pt x="3030" y="4456"/>
                    <a:pt x="3045" y="4460"/>
                    <a:pt x="3056" y="4473"/>
                  </a:cubicBezTo>
                  <a:cubicBezTo>
                    <a:pt x="3088" y="4464"/>
                    <a:pt x="3103" y="4457"/>
                    <a:pt x="3091" y="4423"/>
                  </a:cubicBezTo>
                  <a:cubicBezTo>
                    <a:pt x="3073" y="4378"/>
                    <a:pt x="3073" y="4359"/>
                    <a:pt x="3079" y="4359"/>
                  </a:cubicBezTo>
                  <a:cubicBezTo>
                    <a:pt x="3082" y="4359"/>
                    <a:pt x="3088" y="4366"/>
                    <a:pt x="3094" y="4379"/>
                  </a:cubicBezTo>
                  <a:cubicBezTo>
                    <a:pt x="3107" y="4402"/>
                    <a:pt x="3139" y="4412"/>
                    <a:pt x="3176" y="4412"/>
                  </a:cubicBezTo>
                  <a:cubicBezTo>
                    <a:pt x="3253" y="4412"/>
                    <a:pt x="3350" y="4369"/>
                    <a:pt x="3335" y="4316"/>
                  </a:cubicBezTo>
                  <a:lnTo>
                    <a:pt x="3367" y="4304"/>
                  </a:lnTo>
                  <a:cubicBezTo>
                    <a:pt x="3373" y="4306"/>
                    <a:pt x="3381" y="4308"/>
                    <a:pt x="3389" y="4308"/>
                  </a:cubicBezTo>
                  <a:cubicBezTo>
                    <a:pt x="3437" y="4308"/>
                    <a:pt x="3500" y="4263"/>
                    <a:pt x="3495" y="4229"/>
                  </a:cubicBezTo>
                  <a:lnTo>
                    <a:pt x="3539" y="4203"/>
                  </a:lnTo>
                  <a:cubicBezTo>
                    <a:pt x="3553" y="4208"/>
                    <a:pt x="3564" y="4210"/>
                    <a:pt x="3572" y="4210"/>
                  </a:cubicBezTo>
                  <a:cubicBezTo>
                    <a:pt x="3595" y="4210"/>
                    <a:pt x="3600" y="4195"/>
                    <a:pt x="3595" y="4166"/>
                  </a:cubicBezTo>
                  <a:cubicBezTo>
                    <a:pt x="3589" y="4137"/>
                    <a:pt x="3575" y="4112"/>
                    <a:pt x="3577" y="4112"/>
                  </a:cubicBezTo>
                  <a:lnTo>
                    <a:pt x="3577" y="4112"/>
                  </a:lnTo>
                  <a:cubicBezTo>
                    <a:pt x="3577" y="4112"/>
                    <a:pt x="3580" y="4116"/>
                    <a:pt x="3586" y="4125"/>
                  </a:cubicBezTo>
                  <a:cubicBezTo>
                    <a:pt x="3594" y="4136"/>
                    <a:pt x="3602" y="4141"/>
                    <a:pt x="3612" y="4141"/>
                  </a:cubicBezTo>
                  <a:cubicBezTo>
                    <a:pt x="3630" y="4141"/>
                    <a:pt x="3655" y="4124"/>
                    <a:pt x="3689" y="4097"/>
                  </a:cubicBezTo>
                  <a:cubicBezTo>
                    <a:pt x="3743" y="4059"/>
                    <a:pt x="3743" y="4059"/>
                    <a:pt x="3705" y="4037"/>
                  </a:cubicBezTo>
                  <a:cubicBezTo>
                    <a:pt x="3717" y="4006"/>
                    <a:pt x="3728" y="3994"/>
                    <a:pt x="3740" y="3994"/>
                  </a:cubicBezTo>
                  <a:cubicBezTo>
                    <a:pt x="3753" y="3994"/>
                    <a:pt x="3767" y="4010"/>
                    <a:pt x="3780" y="4025"/>
                  </a:cubicBezTo>
                  <a:cubicBezTo>
                    <a:pt x="3795" y="4052"/>
                    <a:pt x="3808" y="4065"/>
                    <a:pt x="3814" y="4065"/>
                  </a:cubicBezTo>
                  <a:cubicBezTo>
                    <a:pt x="3824" y="4065"/>
                    <a:pt x="3818" y="4034"/>
                    <a:pt x="3780" y="3975"/>
                  </a:cubicBezTo>
                  <a:cubicBezTo>
                    <a:pt x="3754" y="3926"/>
                    <a:pt x="3757" y="3903"/>
                    <a:pt x="3770" y="3903"/>
                  </a:cubicBezTo>
                  <a:cubicBezTo>
                    <a:pt x="3775" y="3903"/>
                    <a:pt x="3782" y="3907"/>
                    <a:pt x="3790" y="3915"/>
                  </a:cubicBezTo>
                  <a:cubicBezTo>
                    <a:pt x="3818" y="3943"/>
                    <a:pt x="3805" y="3953"/>
                    <a:pt x="3793" y="3965"/>
                  </a:cubicBezTo>
                  <a:cubicBezTo>
                    <a:pt x="3793" y="3965"/>
                    <a:pt x="3818" y="3994"/>
                    <a:pt x="3843" y="4022"/>
                  </a:cubicBezTo>
                  <a:cubicBezTo>
                    <a:pt x="3855" y="4009"/>
                    <a:pt x="3855" y="4009"/>
                    <a:pt x="3843" y="3972"/>
                  </a:cubicBezTo>
                  <a:cubicBezTo>
                    <a:pt x="3843" y="3972"/>
                    <a:pt x="3855" y="3959"/>
                    <a:pt x="3843" y="3921"/>
                  </a:cubicBezTo>
                  <a:cubicBezTo>
                    <a:pt x="3827" y="3884"/>
                    <a:pt x="3799" y="3852"/>
                    <a:pt x="3761" y="3837"/>
                  </a:cubicBezTo>
                  <a:cubicBezTo>
                    <a:pt x="3724" y="3821"/>
                    <a:pt x="3736" y="3812"/>
                    <a:pt x="3749" y="3799"/>
                  </a:cubicBezTo>
                  <a:lnTo>
                    <a:pt x="3749" y="3799"/>
                  </a:lnTo>
                  <a:cubicBezTo>
                    <a:pt x="3790" y="3802"/>
                    <a:pt x="3824" y="3831"/>
                    <a:pt x="3840" y="3871"/>
                  </a:cubicBezTo>
                  <a:cubicBezTo>
                    <a:pt x="3827" y="3881"/>
                    <a:pt x="3855" y="3909"/>
                    <a:pt x="3881" y="3937"/>
                  </a:cubicBezTo>
                  <a:cubicBezTo>
                    <a:pt x="3883" y="3940"/>
                    <a:pt x="3886" y="3941"/>
                    <a:pt x="3889" y="3941"/>
                  </a:cubicBezTo>
                  <a:cubicBezTo>
                    <a:pt x="3908" y="3941"/>
                    <a:pt x="3907" y="3848"/>
                    <a:pt x="3871" y="3791"/>
                  </a:cubicBezTo>
                  <a:lnTo>
                    <a:pt x="3871" y="3791"/>
                  </a:lnTo>
                  <a:cubicBezTo>
                    <a:pt x="3878" y="3797"/>
                    <a:pt x="3886" y="3805"/>
                    <a:pt x="3896" y="3815"/>
                  </a:cubicBezTo>
                  <a:cubicBezTo>
                    <a:pt x="3905" y="3822"/>
                    <a:pt x="3912" y="3825"/>
                    <a:pt x="3920" y="3825"/>
                  </a:cubicBezTo>
                  <a:cubicBezTo>
                    <a:pt x="3937" y="3825"/>
                    <a:pt x="3953" y="3808"/>
                    <a:pt x="3968" y="3793"/>
                  </a:cubicBezTo>
                  <a:cubicBezTo>
                    <a:pt x="3990" y="3768"/>
                    <a:pt x="4003" y="3755"/>
                    <a:pt x="3971" y="3730"/>
                  </a:cubicBezTo>
                  <a:cubicBezTo>
                    <a:pt x="3943" y="3705"/>
                    <a:pt x="3915" y="3680"/>
                    <a:pt x="3924" y="3671"/>
                  </a:cubicBezTo>
                  <a:lnTo>
                    <a:pt x="3924" y="3671"/>
                  </a:lnTo>
                  <a:cubicBezTo>
                    <a:pt x="3923" y="3672"/>
                    <a:pt x="3921" y="3673"/>
                    <a:pt x="3918" y="3673"/>
                  </a:cubicBezTo>
                  <a:cubicBezTo>
                    <a:pt x="3906" y="3673"/>
                    <a:pt x="3882" y="3654"/>
                    <a:pt x="3855" y="3633"/>
                  </a:cubicBezTo>
                  <a:cubicBezTo>
                    <a:pt x="3887" y="3633"/>
                    <a:pt x="3915" y="3639"/>
                    <a:pt x="3946" y="3646"/>
                  </a:cubicBezTo>
                  <a:cubicBezTo>
                    <a:pt x="3977" y="3655"/>
                    <a:pt x="4003" y="3661"/>
                    <a:pt x="4026" y="3661"/>
                  </a:cubicBezTo>
                  <a:cubicBezTo>
                    <a:pt x="4062" y="3661"/>
                    <a:pt x="4091" y="3647"/>
                    <a:pt x="4116" y="3614"/>
                  </a:cubicBezTo>
                  <a:cubicBezTo>
                    <a:pt x="4133" y="3591"/>
                    <a:pt x="4159" y="3554"/>
                    <a:pt x="4195" y="3554"/>
                  </a:cubicBezTo>
                  <a:cubicBezTo>
                    <a:pt x="4198" y="3554"/>
                    <a:pt x="4200" y="3554"/>
                    <a:pt x="4203" y="3555"/>
                  </a:cubicBezTo>
                  <a:cubicBezTo>
                    <a:pt x="4222" y="3527"/>
                    <a:pt x="4232" y="3511"/>
                    <a:pt x="4197" y="3492"/>
                  </a:cubicBezTo>
                  <a:lnTo>
                    <a:pt x="4216" y="3464"/>
                  </a:lnTo>
                  <a:cubicBezTo>
                    <a:pt x="4219" y="3464"/>
                    <a:pt x="4223" y="3465"/>
                    <a:pt x="4226" y="3465"/>
                  </a:cubicBezTo>
                  <a:cubicBezTo>
                    <a:pt x="4259" y="3465"/>
                    <a:pt x="4272" y="3437"/>
                    <a:pt x="4241" y="3420"/>
                  </a:cubicBezTo>
                  <a:cubicBezTo>
                    <a:pt x="4219" y="3389"/>
                    <a:pt x="4260" y="3395"/>
                    <a:pt x="4269" y="3379"/>
                  </a:cubicBezTo>
                  <a:cubicBezTo>
                    <a:pt x="4292" y="3381"/>
                    <a:pt x="4309" y="3382"/>
                    <a:pt x="4318" y="3382"/>
                  </a:cubicBezTo>
                  <a:cubicBezTo>
                    <a:pt x="4342" y="3382"/>
                    <a:pt x="4320" y="3374"/>
                    <a:pt x="4241" y="3345"/>
                  </a:cubicBezTo>
                  <a:cubicBezTo>
                    <a:pt x="4228" y="3339"/>
                    <a:pt x="4214" y="3336"/>
                    <a:pt x="4200" y="3336"/>
                  </a:cubicBezTo>
                  <a:cubicBezTo>
                    <a:pt x="4183" y="3336"/>
                    <a:pt x="4166" y="3341"/>
                    <a:pt x="4150" y="3351"/>
                  </a:cubicBezTo>
                  <a:lnTo>
                    <a:pt x="4125" y="3392"/>
                  </a:lnTo>
                  <a:lnTo>
                    <a:pt x="4119" y="3332"/>
                  </a:lnTo>
                  <a:cubicBezTo>
                    <a:pt x="4128" y="3320"/>
                    <a:pt x="4106" y="3273"/>
                    <a:pt x="4075" y="3257"/>
                  </a:cubicBezTo>
                  <a:cubicBezTo>
                    <a:pt x="4075" y="3257"/>
                    <a:pt x="4040" y="3238"/>
                    <a:pt x="4047" y="3226"/>
                  </a:cubicBezTo>
                  <a:lnTo>
                    <a:pt x="4047" y="3226"/>
                  </a:lnTo>
                  <a:lnTo>
                    <a:pt x="4116" y="3260"/>
                  </a:lnTo>
                  <a:cubicBezTo>
                    <a:pt x="4141" y="3288"/>
                    <a:pt x="4172" y="3310"/>
                    <a:pt x="4210" y="3329"/>
                  </a:cubicBezTo>
                  <a:cubicBezTo>
                    <a:pt x="4227" y="3335"/>
                    <a:pt x="4244" y="3337"/>
                    <a:pt x="4259" y="3337"/>
                  </a:cubicBezTo>
                  <a:cubicBezTo>
                    <a:pt x="4303" y="3337"/>
                    <a:pt x="4324" y="3314"/>
                    <a:pt x="4272" y="3288"/>
                  </a:cubicBezTo>
                  <a:cubicBezTo>
                    <a:pt x="4277" y="3278"/>
                    <a:pt x="4278" y="3274"/>
                    <a:pt x="4292" y="3274"/>
                  </a:cubicBezTo>
                  <a:cubicBezTo>
                    <a:pt x="4298" y="3274"/>
                    <a:pt x="4307" y="3275"/>
                    <a:pt x="4319" y="3276"/>
                  </a:cubicBezTo>
                  <a:cubicBezTo>
                    <a:pt x="4328" y="3280"/>
                    <a:pt x="4335" y="3282"/>
                    <a:pt x="4340" y="3282"/>
                  </a:cubicBezTo>
                  <a:cubicBezTo>
                    <a:pt x="4354" y="3282"/>
                    <a:pt x="4347" y="3264"/>
                    <a:pt x="4300" y="3229"/>
                  </a:cubicBezTo>
                  <a:cubicBezTo>
                    <a:pt x="4255" y="3195"/>
                    <a:pt x="4246" y="3179"/>
                    <a:pt x="4275" y="3179"/>
                  </a:cubicBezTo>
                  <a:cubicBezTo>
                    <a:pt x="4285" y="3179"/>
                    <a:pt x="4301" y="3181"/>
                    <a:pt x="4322" y="3185"/>
                  </a:cubicBezTo>
                  <a:cubicBezTo>
                    <a:pt x="4407" y="3185"/>
                    <a:pt x="4429" y="3122"/>
                    <a:pt x="4394" y="3110"/>
                  </a:cubicBezTo>
                  <a:cubicBezTo>
                    <a:pt x="4322" y="3082"/>
                    <a:pt x="4341" y="3038"/>
                    <a:pt x="4382" y="3035"/>
                  </a:cubicBezTo>
                  <a:cubicBezTo>
                    <a:pt x="4423" y="3031"/>
                    <a:pt x="4429" y="3016"/>
                    <a:pt x="4401" y="2988"/>
                  </a:cubicBezTo>
                  <a:lnTo>
                    <a:pt x="4401" y="2988"/>
                  </a:lnTo>
                  <a:cubicBezTo>
                    <a:pt x="4413" y="2992"/>
                    <a:pt x="4427" y="2995"/>
                    <a:pt x="4438" y="2995"/>
                  </a:cubicBezTo>
                  <a:cubicBezTo>
                    <a:pt x="4457" y="2995"/>
                    <a:pt x="4467" y="2987"/>
                    <a:pt x="4445" y="2969"/>
                  </a:cubicBezTo>
                  <a:cubicBezTo>
                    <a:pt x="4445" y="2969"/>
                    <a:pt x="4450" y="2956"/>
                    <a:pt x="4420" y="2956"/>
                  </a:cubicBezTo>
                  <a:cubicBezTo>
                    <a:pt x="4417" y="2956"/>
                    <a:pt x="4414" y="2956"/>
                    <a:pt x="4410" y="2956"/>
                  </a:cubicBezTo>
                  <a:lnTo>
                    <a:pt x="4344" y="2906"/>
                  </a:lnTo>
                  <a:cubicBezTo>
                    <a:pt x="4343" y="2910"/>
                    <a:pt x="4338" y="2912"/>
                    <a:pt x="4330" y="2912"/>
                  </a:cubicBezTo>
                  <a:cubicBezTo>
                    <a:pt x="4315" y="2912"/>
                    <a:pt x="4291" y="2906"/>
                    <a:pt x="4266" y="2900"/>
                  </a:cubicBezTo>
                  <a:cubicBezTo>
                    <a:pt x="4232" y="2887"/>
                    <a:pt x="4285" y="2840"/>
                    <a:pt x="4404" y="2837"/>
                  </a:cubicBezTo>
                  <a:lnTo>
                    <a:pt x="4485" y="2825"/>
                  </a:lnTo>
                  <a:lnTo>
                    <a:pt x="4410" y="2806"/>
                  </a:lnTo>
                  <a:cubicBezTo>
                    <a:pt x="4415" y="2793"/>
                    <a:pt x="4418" y="2781"/>
                    <a:pt x="4438" y="2781"/>
                  </a:cubicBezTo>
                  <a:cubicBezTo>
                    <a:pt x="4443" y="2781"/>
                    <a:pt x="4449" y="2782"/>
                    <a:pt x="4457" y="2784"/>
                  </a:cubicBezTo>
                  <a:cubicBezTo>
                    <a:pt x="4474" y="2788"/>
                    <a:pt x="4483" y="2790"/>
                    <a:pt x="4488" y="2790"/>
                  </a:cubicBezTo>
                  <a:cubicBezTo>
                    <a:pt x="4495" y="2790"/>
                    <a:pt x="4496" y="2786"/>
                    <a:pt x="4498" y="2778"/>
                  </a:cubicBezTo>
                  <a:cubicBezTo>
                    <a:pt x="4498" y="2778"/>
                    <a:pt x="4501" y="2759"/>
                    <a:pt x="4463" y="2753"/>
                  </a:cubicBezTo>
                  <a:cubicBezTo>
                    <a:pt x="4388" y="2737"/>
                    <a:pt x="4388" y="2737"/>
                    <a:pt x="4429" y="2727"/>
                  </a:cubicBezTo>
                  <a:cubicBezTo>
                    <a:pt x="4507" y="2727"/>
                    <a:pt x="4510" y="2709"/>
                    <a:pt x="4438" y="2680"/>
                  </a:cubicBezTo>
                  <a:cubicBezTo>
                    <a:pt x="4363" y="2668"/>
                    <a:pt x="4363" y="2668"/>
                    <a:pt x="4441" y="2665"/>
                  </a:cubicBezTo>
                  <a:cubicBezTo>
                    <a:pt x="4450" y="2666"/>
                    <a:pt x="4458" y="2667"/>
                    <a:pt x="4466" y="2667"/>
                  </a:cubicBezTo>
                  <a:cubicBezTo>
                    <a:pt x="4495" y="2667"/>
                    <a:pt x="4520" y="2658"/>
                    <a:pt x="4523" y="2646"/>
                  </a:cubicBezTo>
                  <a:lnTo>
                    <a:pt x="4485" y="2640"/>
                  </a:lnTo>
                  <a:cubicBezTo>
                    <a:pt x="4407" y="2627"/>
                    <a:pt x="4410" y="2612"/>
                    <a:pt x="4451" y="2602"/>
                  </a:cubicBezTo>
                  <a:lnTo>
                    <a:pt x="4451" y="2602"/>
                  </a:lnTo>
                  <a:cubicBezTo>
                    <a:pt x="4456" y="2603"/>
                    <a:pt x="4460" y="2603"/>
                    <a:pt x="4464" y="2603"/>
                  </a:cubicBezTo>
                  <a:cubicBezTo>
                    <a:pt x="4489" y="2603"/>
                    <a:pt x="4488" y="2585"/>
                    <a:pt x="4460" y="2555"/>
                  </a:cubicBezTo>
                  <a:cubicBezTo>
                    <a:pt x="4463" y="2526"/>
                    <a:pt x="4463" y="2511"/>
                    <a:pt x="4492" y="2511"/>
                  </a:cubicBezTo>
                  <a:cubicBezTo>
                    <a:pt x="4495" y="2511"/>
                    <a:pt x="4498" y="2511"/>
                    <a:pt x="4501" y="2511"/>
                  </a:cubicBezTo>
                  <a:cubicBezTo>
                    <a:pt x="4526" y="2513"/>
                    <a:pt x="4543" y="2515"/>
                    <a:pt x="4552" y="2515"/>
                  </a:cubicBezTo>
                  <a:cubicBezTo>
                    <a:pt x="4570" y="2515"/>
                    <a:pt x="4554" y="2509"/>
                    <a:pt x="4504" y="2492"/>
                  </a:cubicBezTo>
                  <a:cubicBezTo>
                    <a:pt x="4467" y="2474"/>
                    <a:pt x="4467" y="2474"/>
                    <a:pt x="4507" y="2445"/>
                  </a:cubicBezTo>
                  <a:cubicBezTo>
                    <a:pt x="4545" y="2430"/>
                    <a:pt x="4545" y="2430"/>
                    <a:pt x="4507" y="2411"/>
                  </a:cubicBezTo>
                  <a:cubicBezTo>
                    <a:pt x="4484" y="2410"/>
                    <a:pt x="4464" y="2409"/>
                    <a:pt x="4448" y="2409"/>
                  </a:cubicBezTo>
                  <a:cubicBezTo>
                    <a:pt x="4412" y="2409"/>
                    <a:pt x="4394" y="2413"/>
                    <a:pt x="4394" y="2423"/>
                  </a:cubicBezTo>
                  <a:cubicBezTo>
                    <a:pt x="4392" y="2434"/>
                    <a:pt x="4392" y="2438"/>
                    <a:pt x="4379" y="2438"/>
                  </a:cubicBezTo>
                  <a:cubicBezTo>
                    <a:pt x="4373" y="2438"/>
                    <a:pt x="4365" y="2437"/>
                    <a:pt x="4354" y="2436"/>
                  </a:cubicBezTo>
                  <a:cubicBezTo>
                    <a:pt x="4354" y="2436"/>
                    <a:pt x="4354" y="2420"/>
                    <a:pt x="4357" y="2405"/>
                  </a:cubicBezTo>
                  <a:cubicBezTo>
                    <a:pt x="4357" y="2389"/>
                    <a:pt x="4357" y="2373"/>
                    <a:pt x="4322" y="2345"/>
                  </a:cubicBezTo>
                  <a:cubicBezTo>
                    <a:pt x="4303" y="2329"/>
                    <a:pt x="4274" y="2321"/>
                    <a:pt x="4255" y="2321"/>
                  </a:cubicBezTo>
                  <a:cubicBezTo>
                    <a:pt x="4236" y="2321"/>
                    <a:pt x="4227" y="2328"/>
                    <a:pt x="4244" y="2342"/>
                  </a:cubicBezTo>
                  <a:lnTo>
                    <a:pt x="4206" y="2355"/>
                  </a:lnTo>
                  <a:cubicBezTo>
                    <a:pt x="4090" y="2355"/>
                    <a:pt x="4090" y="2380"/>
                    <a:pt x="4203" y="2383"/>
                  </a:cubicBezTo>
                  <a:cubicBezTo>
                    <a:pt x="4319" y="2389"/>
                    <a:pt x="4319" y="2389"/>
                    <a:pt x="4241" y="2398"/>
                  </a:cubicBezTo>
                  <a:cubicBezTo>
                    <a:pt x="4234" y="2398"/>
                    <a:pt x="4228" y="2398"/>
                    <a:pt x="4223" y="2398"/>
                  </a:cubicBezTo>
                  <a:cubicBezTo>
                    <a:pt x="4165" y="2398"/>
                    <a:pt x="4163" y="2412"/>
                    <a:pt x="4163" y="2423"/>
                  </a:cubicBezTo>
                  <a:cubicBezTo>
                    <a:pt x="4163" y="2434"/>
                    <a:pt x="4163" y="2438"/>
                    <a:pt x="4149" y="2438"/>
                  </a:cubicBezTo>
                  <a:cubicBezTo>
                    <a:pt x="4143" y="2438"/>
                    <a:pt x="4134" y="2437"/>
                    <a:pt x="4122" y="2436"/>
                  </a:cubicBezTo>
                  <a:cubicBezTo>
                    <a:pt x="4117" y="2436"/>
                    <a:pt x="4112" y="2435"/>
                    <a:pt x="4107" y="2435"/>
                  </a:cubicBezTo>
                  <a:cubicBezTo>
                    <a:pt x="4075" y="2435"/>
                    <a:pt x="4047" y="2444"/>
                    <a:pt x="4047" y="2458"/>
                  </a:cubicBezTo>
                  <a:cubicBezTo>
                    <a:pt x="4043" y="2470"/>
                    <a:pt x="4043" y="2470"/>
                    <a:pt x="4081" y="2474"/>
                  </a:cubicBezTo>
                  <a:cubicBezTo>
                    <a:pt x="4088" y="2471"/>
                    <a:pt x="4094" y="2470"/>
                    <a:pt x="4099" y="2470"/>
                  </a:cubicBezTo>
                  <a:cubicBezTo>
                    <a:pt x="4118" y="2470"/>
                    <a:pt x="4105" y="2490"/>
                    <a:pt x="4043" y="2496"/>
                  </a:cubicBezTo>
                  <a:cubicBezTo>
                    <a:pt x="4003" y="2505"/>
                    <a:pt x="4003" y="2505"/>
                    <a:pt x="4078" y="2511"/>
                  </a:cubicBezTo>
                  <a:cubicBezTo>
                    <a:pt x="4153" y="2521"/>
                    <a:pt x="4150" y="2549"/>
                    <a:pt x="4072" y="2552"/>
                  </a:cubicBezTo>
                  <a:cubicBezTo>
                    <a:pt x="4072" y="2552"/>
                    <a:pt x="4069" y="2564"/>
                    <a:pt x="4069" y="2577"/>
                  </a:cubicBezTo>
                  <a:cubicBezTo>
                    <a:pt x="4065" y="2590"/>
                    <a:pt x="4103" y="2596"/>
                    <a:pt x="4141" y="2602"/>
                  </a:cubicBezTo>
                  <a:cubicBezTo>
                    <a:pt x="4216" y="2615"/>
                    <a:pt x="4216" y="2615"/>
                    <a:pt x="4175" y="2621"/>
                  </a:cubicBezTo>
                  <a:cubicBezTo>
                    <a:pt x="4160" y="2625"/>
                    <a:pt x="4146" y="2626"/>
                    <a:pt x="4130" y="2626"/>
                  </a:cubicBezTo>
                  <a:cubicBezTo>
                    <a:pt x="4120" y="2626"/>
                    <a:pt x="4108" y="2625"/>
                    <a:pt x="4097" y="2624"/>
                  </a:cubicBezTo>
                  <a:cubicBezTo>
                    <a:pt x="4090" y="2623"/>
                    <a:pt x="4084" y="2622"/>
                    <a:pt x="4080" y="2622"/>
                  </a:cubicBezTo>
                  <a:cubicBezTo>
                    <a:pt x="4059" y="2622"/>
                    <a:pt x="4059" y="2633"/>
                    <a:pt x="4056" y="2643"/>
                  </a:cubicBezTo>
                  <a:cubicBezTo>
                    <a:pt x="4048" y="2661"/>
                    <a:pt x="4058" y="2680"/>
                    <a:pt x="4077" y="2687"/>
                  </a:cubicBezTo>
                  <a:lnTo>
                    <a:pt x="4077" y="2687"/>
                  </a:lnTo>
                  <a:lnTo>
                    <a:pt x="4050" y="2680"/>
                  </a:lnTo>
                  <a:cubicBezTo>
                    <a:pt x="4047" y="2693"/>
                    <a:pt x="4009" y="2687"/>
                    <a:pt x="4047" y="2693"/>
                  </a:cubicBezTo>
                  <a:cubicBezTo>
                    <a:pt x="4047" y="2693"/>
                    <a:pt x="4040" y="2709"/>
                    <a:pt x="3996" y="2724"/>
                  </a:cubicBezTo>
                  <a:cubicBezTo>
                    <a:pt x="3959" y="2738"/>
                    <a:pt x="4002" y="2781"/>
                    <a:pt x="4069" y="2781"/>
                  </a:cubicBezTo>
                  <a:cubicBezTo>
                    <a:pt x="4079" y="2781"/>
                    <a:pt x="4090" y="2780"/>
                    <a:pt x="4101" y="2778"/>
                  </a:cubicBezTo>
                  <a:lnTo>
                    <a:pt x="4101" y="2778"/>
                  </a:lnTo>
                  <a:cubicBezTo>
                    <a:pt x="4100" y="2781"/>
                    <a:pt x="4099" y="2785"/>
                    <a:pt x="4097" y="2790"/>
                  </a:cubicBezTo>
                  <a:cubicBezTo>
                    <a:pt x="4094" y="2803"/>
                    <a:pt x="4131" y="2812"/>
                    <a:pt x="4131" y="2812"/>
                  </a:cubicBezTo>
                  <a:cubicBezTo>
                    <a:pt x="4169" y="2825"/>
                    <a:pt x="4163" y="2837"/>
                    <a:pt x="4159" y="2850"/>
                  </a:cubicBezTo>
                  <a:lnTo>
                    <a:pt x="4087" y="2831"/>
                  </a:lnTo>
                  <a:cubicBezTo>
                    <a:pt x="4042" y="2812"/>
                    <a:pt x="4008" y="2804"/>
                    <a:pt x="3992" y="2804"/>
                  </a:cubicBezTo>
                  <a:cubicBezTo>
                    <a:pt x="3971" y="2804"/>
                    <a:pt x="3982" y="2819"/>
                    <a:pt x="4043" y="2847"/>
                  </a:cubicBezTo>
                  <a:lnTo>
                    <a:pt x="4006" y="2834"/>
                  </a:lnTo>
                  <a:cubicBezTo>
                    <a:pt x="3998" y="2832"/>
                    <a:pt x="3991" y="2831"/>
                    <a:pt x="3987" y="2831"/>
                  </a:cubicBezTo>
                  <a:cubicBezTo>
                    <a:pt x="3969" y="2831"/>
                    <a:pt x="3974" y="2845"/>
                    <a:pt x="3993" y="2872"/>
                  </a:cubicBezTo>
                  <a:cubicBezTo>
                    <a:pt x="3990" y="2884"/>
                    <a:pt x="4056" y="2922"/>
                    <a:pt x="4090" y="2934"/>
                  </a:cubicBezTo>
                  <a:cubicBezTo>
                    <a:pt x="4128" y="2947"/>
                    <a:pt x="4122" y="2959"/>
                    <a:pt x="4122" y="2959"/>
                  </a:cubicBezTo>
                  <a:cubicBezTo>
                    <a:pt x="4120" y="2966"/>
                    <a:pt x="4119" y="2969"/>
                    <a:pt x="4114" y="2969"/>
                  </a:cubicBezTo>
                  <a:cubicBezTo>
                    <a:pt x="4109" y="2969"/>
                    <a:pt x="4100" y="2966"/>
                    <a:pt x="4081" y="2959"/>
                  </a:cubicBezTo>
                  <a:cubicBezTo>
                    <a:pt x="4061" y="2952"/>
                    <a:pt x="4046" y="2949"/>
                    <a:pt x="4036" y="2949"/>
                  </a:cubicBezTo>
                  <a:cubicBezTo>
                    <a:pt x="4010" y="2949"/>
                    <a:pt x="4018" y="2971"/>
                    <a:pt x="4065" y="3000"/>
                  </a:cubicBezTo>
                  <a:lnTo>
                    <a:pt x="4031" y="2984"/>
                  </a:lnTo>
                  <a:cubicBezTo>
                    <a:pt x="4020" y="2981"/>
                    <a:pt x="4009" y="2978"/>
                    <a:pt x="3999" y="2978"/>
                  </a:cubicBezTo>
                  <a:cubicBezTo>
                    <a:pt x="3975" y="2978"/>
                    <a:pt x="3958" y="2994"/>
                    <a:pt x="3965" y="3047"/>
                  </a:cubicBezTo>
                  <a:cubicBezTo>
                    <a:pt x="3945" y="3086"/>
                    <a:pt x="3928" y="3118"/>
                    <a:pt x="3904" y="3118"/>
                  </a:cubicBezTo>
                  <a:cubicBezTo>
                    <a:pt x="3899" y="3118"/>
                    <a:pt x="3893" y="3116"/>
                    <a:pt x="3887" y="3113"/>
                  </a:cubicBezTo>
                  <a:cubicBezTo>
                    <a:pt x="3883" y="3111"/>
                    <a:pt x="3881" y="3110"/>
                    <a:pt x="3879" y="3110"/>
                  </a:cubicBezTo>
                  <a:cubicBezTo>
                    <a:pt x="3861" y="3110"/>
                    <a:pt x="3904" y="3184"/>
                    <a:pt x="3949" y="3238"/>
                  </a:cubicBezTo>
                  <a:cubicBezTo>
                    <a:pt x="3939" y="3232"/>
                    <a:pt x="3931" y="3229"/>
                    <a:pt x="3924" y="3229"/>
                  </a:cubicBezTo>
                  <a:cubicBezTo>
                    <a:pt x="3911" y="3229"/>
                    <a:pt x="3904" y="3239"/>
                    <a:pt x="3896" y="3254"/>
                  </a:cubicBezTo>
                  <a:cubicBezTo>
                    <a:pt x="3884" y="3274"/>
                    <a:pt x="3878" y="3282"/>
                    <a:pt x="3869" y="3282"/>
                  </a:cubicBezTo>
                  <a:cubicBezTo>
                    <a:pt x="3863" y="3282"/>
                    <a:pt x="3854" y="3278"/>
                    <a:pt x="3840" y="3270"/>
                  </a:cubicBezTo>
                  <a:cubicBezTo>
                    <a:pt x="3812" y="3245"/>
                    <a:pt x="3798" y="3232"/>
                    <a:pt x="3797" y="3232"/>
                  </a:cubicBezTo>
                  <a:lnTo>
                    <a:pt x="3797" y="3232"/>
                  </a:lnTo>
                  <a:cubicBezTo>
                    <a:pt x="3795" y="3232"/>
                    <a:pt x="3808" y="3247"/>
                    <a:pt x="3834" y="3279"/>
                  </a:cubicBezTo>
                  <a:cubicBezTo>
                    <a:pt x="3867" y="3311"/>
                    <a:pt x="3862" y="3330"/>
                    <a:pt x="3838" y="3330"/>
                  </a:cubicBezTo>
                  <a:cubicBezTo>
                    <a:pt x="3822" y="3330"/>
                    <a:pt x="3799" y="3322"/>
                    <a:pt x="3774" y="3304"/>
                  </a:cubicBezTo>
                  <a:cubicBezTo>
                    <a:pt x="3762" y="3296"/>
                    <a:pt x="3753" y="3292"/>
                    <a:pt x="3746" y="3292"/>
                  </a:cubicBezTo>
                  <a:cubicBezTo>
                    <a:pt x="3735" y="3292"/>
                    <a:pt x="3727" y="3302"/>
                    <a:pt x="3718" y="3313"/>
                  </a:cubicBezTo>
                  <a:cubicBezTo>
                    <a:pt x="3743" y="3345"/>
                    <a:pt x="3724" y="3367"/>
                    <a:pt x="3708" y="3389"/>
                  </a:cubicBezTo>
                  <a:cubicBezTo>
                    <a:pt x="3683" y="3420"/>
                    <a:pt x="3683" y="3420"/>
                    <a:pt x="3743" y="3467"/>
                  </a:cubicBezTo>
                  <a:cubicBezTo>
                    <a:pt x="3802" y="3514"/>
                    <a:pt x="3796" y="3523"/>
                    <a:pt x="3777" y="3545"/>
                  </a:cubicBezTo>
                  <a:cubicBezTo>
                    <a:pt x="3772" y="3552"/>
                    <a:pt x="3767" y="3558"/>
                    <a:pt x="3759" y="3558"/>
                  </a:cubicBezTo>
                  <a:cubicBezTo>
                    <a:pt x="3752" y="3558"/>
                    <a:pt x="3743" y="3554"/>
                    <a:pt x="3730" y="3542"/>
                  </a:cubicBezTo>
                  <a:cubicBezTo>
                    <a:pt x="3730" y="3542"/>
                    <a:pt x="3709" y="3534"/>
                    <a:pt x="3694" y="3534"/>
                  </a:cubicBezTo>
                  <a:cubicBezTo>
                    <a:pt x="3688" y="3534"/>
                    <a:pt x="3683" y="3536"/>
                    <a:pt x="3680" y="3539"/>
                  </a:cubicBezTo>
                  <a:cubicBezTo>
                    <a:pt x="3675" y="3544"/>
                    <a:pt x="3670" y="3549"/>
                    <a:pt x="3663" y="3549"/>
                  </a:cubicBezTo>
                  <a:cubicBezTo>
                    <a:pt x="3656" y="3549"/>
                    <a:pt x="3646" y="3545"/>
                    <a:pt x="3633" y="3533"/>
                  </a:cubicBezTo>
                  <a:cubicBezTo>
                    <a:pt x="3633" y="3533"/>
                    <a:pt x="3618" y="3527"/>
                    <a:pt x="3603" y="3527"/>
                  </a:cubicBezTo>
                  <a:cubicBezTo>
                    <a:pt x="3595" y="3527"/>
                    <a:pt x="3586" y="3529"/>
                    <a:pt x="3580" y="3536"/>
                  </a:cubicBezTo>
                  <a:cubicBezTo>
                    <a:pt x="3568" y="3548"/>
                    <a:pt x="3556" y="3560"/>
                    <a:pt x="3542" y="3560"/>
                  </a:cubicBezTo>
                  <a:cubicBezTo>
                    <a:pt x="3535" y="3560"/>
                    <a:pt x="3526" y="3556"/>
                    <a:pt x="3517" y="3545"/>
                  </a:cubicBezTo>
                  <a:lnTo>
                    <a:pt x="3517" y="3545"/>
                  </a:lnTo>
                  <a:cubicBezTo>
                    <a:pt x="3508" y="3555"/>
                    <a:pt x="3508" y="3555"/>
                    <a:pt x="3533" y="3580"/>
                  </a:cubicBezTo>
                  <a:cubicBezTo>
                    <a:pt x="3561" y="3608"/>
                    <a:pt x="3577" y="3646"/>
                    <a:pt x="3508" y="3652"/>
                  </a:cubicBezTo>
                  <a:cubicBezTo>
                    <a:pt x="3489" y="3671"/>
                    <a:pt x="3457" y="3696"/>
                    <a:pt x="3483" y="3724"/>
                  </a:cubicBezTo>
                  <a:cubicBezTo>
                    <a:pt x="3479" y="3727"/>
                    <a:pt x="3477" y="3730"/>
                    <a:pt x="3474" y="3730"/>
                  </a:cubicBezTo>
                  <a:cubicBezTo>
                    <a:pt x="3470" y="3730"/>
                    <a:pt x="3464" y="3723"/>
                    <a:pt x="3448" y="3705"/>
                  </a:cubicBezTo>
                  <a:cubicBezTo>
                    <a:pt x="3429" y="3681"/>
                    <a:pt x="3413" y="3669"/>
                    <a:pt x="3404" y="3669"/>
                  </a:cubicBezTo>
                  <a:cubicBezTo>
                    <a:pt x="3391" y="3669"/>
                    <a:pt x="3391" y="3692"/>
                    <a:pt x="3407" y="3737"/>
                  </a:cubicBezTo>
                  <a:cubicBezTo>
                    <a:pt x="3421" y="3755"/>
                    <a:pt x="3421" y="3765"/>
                    <a:pt x="3413" y="3765"/>
                  </a:cubicBezTo>
                  <a:cubicBezTo>
                    <a:pt x="3407" y="3765"/>
                    <a:pt x="3398" y="3761"/>
                    <a:pt x="3385" y="3752"/>
                  </a:cubicBezTo>
                  <a:cubicBezTo>
                    <a:pt x="3385" y="3752"/>
                    <a:pt x="3373" y="3758"/>
                    <a:pt x="3385" y="3799"/>
                  </a:cubicBezTo>
                  <a:cubicBezTo>
                    <a:pt x="3393" y="3822"/>
                    <a:pt x="3395" y="3831"/>
                    <a:pt x="3385" y="3831"/>
                  </a:cubicBezTo>
                  <a:cubicBezTo>
                    <a:pt x="3379" y="3831"/>
                    <a:pt x="3368" y="3827"/>
                    <a:pt x="3351" y="3821"/>
                  </a:cubicBezTo>
                  <a:cubicBezTo>
                    <a:pt x="3339" y="3804"/>
                    <a:pt x="3331" y="3799"/>
                    <a:pt x="3324" y="3799"/>
                  </a:cubicBezTo>
                  <a:cubicBezTo>
                    <a:pt x="3318" y="3799"/>
                    <a:pt x="3313" y="3803"/>
                    <a:pt x="3307" y="3805"/>
                  </a:cubicBezTo>
                  <a:cubicBezTo>
                    <a:pt x="3307" y="3845"/>
                    <a:pt x="3212" y="3906"/>
                    <a:pt x="3166" y="3906"/>
                  </a:cubicBezTo>
                  <a:cubicBezTo>
                    <a:pt x="3158" y="3906"/>
                    <a:pt x="3151" y="3904"/>
                    <a:pt x="3147" y="3899"/>
                  </a:cubicBezTo>
                  <a:lnTo>
                    <a:pt x="3147" y="3899"/>
                  </a:lnTo>
                  <a:cubicBezTo>
                    <a:pt x="3153" y="3940"/>
                    <a:pt x="3153" y="3940"/>
                    <a:pt x="3141" y="3943"/>
                  </a:cubicBezTo>
                  <a:cubicBezTo>
                    <a:pt x="3125" y="3923"/>
                    <a:pt x="3115" y="3914"/>
                    <a:pt x="3110" y="3914"/>
                  </a:cubicBezTo>
                  <a:cubicBezTo>
                    <a:pt x="3102" y="3914"/>
                    <a:pt x="3112" y="3945"/>
                    <a:pt x="3135" y="3990"/>
                  </a:cubicBezTo>
                  <a:lnTo>
                    <a:pt x="3147" y="3984"/>
                  </a:lnTo>
                  <a:lnTo>
                    <a:pt x="3160" y="3978"/>
                  </a:lnTo>
                  <a:cubicBezTo>
                    <a:pt x="3177" y="4013"/>
                    <a:pt x="3175" y="4035"/>
                    <a:pt x="3163" y="4035"/>
                  </a:cubicBezTo>
                  <a:cubicBezTo>
                    <a:pt x="3151" y="4035"/>
                    <a:pt x="3128" y="4013"/>
                    <a:pt x="3103" y="3962"/>
                  </a:cubicBezTo>
                  <a:cubicBezTo>
                    <a:pt x="3082" y="3932"/>
                    <a:pt x="3071" y="3916"/>
                    <a:pt x="3068" y="3916"/>
                  </a:cubicBezTo>
                  <a:lnTo>
                    <a:pt x="3068" y="3916"/>
                  </a:lnTo>
                  <a:cubicBezTo>
                    <a:pt x="3064" y="3916"/>
                    <a:pt x="3069" y="3934"/>
                    <a:pt x="3078" y="3972"/>
                  </a:cubicBezTo>
                  <a:cubicBezTo>
                    <a:pt x="3090" y="4013"/>
                    <a:pt x="3091" y="4033"/>
                    <a:pt x="3083" y="4033"/>
                  </a:cubicBezTo>
                  <a:cubicBezTo>
                    <a:pt x="3076" y="4033"/>
                    <a:pt x="3062" y="4019"/>
                    <a:pt x="3044" y="3990"/>
                  </a:cubicBezTo>
                  <a:cubicBezTo>
                    <a:pt x="3028" y="3957"/>
                    <a:pt x="3021" y="3939"/>
                    <a:pt x="3019" y="3939"/>
                  </a:cubicBezTo>
                  <a:lnTo>
                    <a:pt x="3019" y="3939"/>
                  </a:lnTo>
                  <a:cubicBezTo>
                    <a:pt x="3017" y="3939"/>
                    <a:pt x="3022" y="3958"/>
                    <a:pt x="3031" y="3997"/>
                  </a:cubicBezTo>
                  <a:cubicBezTo>
                    <a:pt x="3053" y="4086"/>
                    <a:pt x="3051" y="4140"/>
                    <a:pt x="3033" y="4140"/>
                  </a:cubicBezTo>
                  <a:cubicBezTo>
                    <a:pt x="3022" y="4140"/>
                    <a:pt x="3003" y="4114"/>
                    <a:pt x="2981" y="4056"/>
                  </a:cubicBezTo>
                  <a:cubicBezTo>
                    <a:pt x="2954" y="3987"/>
                    <a:pt x="2930" y="3956"/>
                    <a:pt x="2917" y="3956"/>
                  </a:cubicBezTo>
                  <a:cubicBezTo>
                    <a:pt x="2916" y="3956"/>
                    <a:pt x="2916" y="3956"/>
                    <a:pt x="2915" y="3956"/>
                  </a:cubicBezTo>
                  <a:cubicBezTo>
                    <a:pt x="2903" y="3962"/>
                    <a:pt x="2915" y="3997"/>
                    <a:pt x="2928" y="4034"/>
                  </a:cubicBezTo>
                  <a:cubicBezTo>
                    <a:pt x="2949" y="4068"/>
                    <a:pt x="2956" y="4086"/>
                    <a:pt x="2950" y="4086"/>
                  </a:cubicBezTo>
                  <a:cubicBezTo>
                    <a:pt x="2945" y="4086"/>
                    <a:pt x="2928" y="4071"/>
                    <a:pt x="2903" y="4041"/>
                  </a:cubicBezTo>
                  <a:cubicBezTo>
                    <a:pt x="2866" y="3994"/>
                    <a:pt x="2842" y="3973"/>
                    <a:pt x="2826" y="3973"/>
                  </a:cubicBezTo>
                  <a:cubicBezTo>
                    <a:pt x="2809" y="3973"/>
                    <a:pt x="2800" y="3996"/>
                    <a:pt x="2790" y="4037"/>
                  </a:cubicBezTo>
                  <a:cubicBezTo>
                    <a:pt x="2773" y="4082"/>
                    <a:pt x="2754" y="4106"/>
                    <a:pt x="2743" y="4106"/>
                  </a:cubicBezTo>
                  <a:cubicBezTo>
                    <a:pt x="2733" y="4106"/>
                    <a:pt x="2729" y="4087"/>
                    <a:pt x="2740" y="4047"/>
                  </a:cubicBezTo>
                  <a:cubicBezTo>
                    <a:pt x="2743" y="4002"/>
                    <a:pt x="2744" y="3983"/>
                    <a:pt x="2741" y="3983"/>
                  </a:cubicBezTo>
                  <a:lnTo>
                    <a:pt x="2741" y="3983"/>
                  </a:lnTo>
                  <a:cubicBezTo>
                    <a:pt x="2739" y="3983"/>
                    <a:pt x="2736" y="3994"/>
                    <a:pt x="2730" y="4012"/>
                  </a:cubicBezTo>
                  <a:lnTo>
                    <a:pt x="2668" y="4025"/>
                  </a:lnTo>
                  <a:cubicBezTo>
                    <a:pt x="2655" y="4028"/>
                    <a:pt x="2649" y="4069"/>
                    <a:pt x="2655" y="4106"/>
                  </a:cubicBezTo>
                  <a:cubicBezTo>
                    <a:pt x="2638" y="4063"/>
                    <a:pt x="2620" y="4033"/>
                    <a:pt x="2606" y="4033"/>
                  </a:cubicBezTo>
                  <a:cubicBezTo>
                    <a:pt x="2596" y="4033"/>
                    <a:pt x="2588" y="4047"/>
                    <a:pt x="2583" y="4078"/>
                  </a:cubicBezTo>
                  <a:lnTo>
                    <a:pt x="2558" y="4081"/>
                  </a:lnTo>
                  <a:cubicBezTo>
                    <a:pt x="2542" y="4081"/>
                    <a:pt x="2546" y="4081"/>
                    <a:pt x="2536" y="4122"/>
                  </a:cubicBezTo>
                  <a:cubicBezTo>
                    <a:pt x="2533" y="4135"/>
                    <a:pt x="2529" y="4140"/>
                    <a:pt x="2525" y="4140"/>
                  </a:cubicBezTo>
                  <a:cubicBezTo>
                    <a:pt x="2515" y="4140"/>
                    <a:pt x="2503" y="4114"/>
                    <a:pt x="2492" y="4091"/>
                  </a:cubicBezTo>
                  <a:cubicBezTo>
                    <a:pt x="2479" y="4064"/>
                    <a:pt x="2467" y="4037"/>
                    <a:pt x="2463" y="4037"/>
                  </a:cubicBezTo>
                  <a:cubicBezTo>
                    <a:pt x="2461" y="4037"/>
                    <a:pt x="2460" y="4042"/>
                    <a:pt x="2461" y="4053"/>
                  </a:cubicBezTo>
                  <a:cubicBezTo>
                    <a:pt x="2458" y="4094"/>
                    <a:pt x="2448" y="4131"/>
                    <a:pt x="2433" y="4169"/>
                  </a:cubicBezTo>
                  <a:cubicBezTo>
                    <a:pt x="2429" y="4180"/>
                    <a:pt x="2425" y="4185"/>
                    <a:pt x="2422" y="4185"/>
                  </a:cubicBezTo>
                  <a:cubicBezTo>
                    <a:pt x="2413" y="4185"/>
                    <a:pt x="2407" y="4158"/>
                    <a:pt x="2414" y="4131"/>
                  </a:cubicBezTo>
                  <a:cubicBezTo>
                    <a:pt x="2414" y="4094"/>
                    <a:pt x="2414" y="4094"/>
                    <a:pt x="2386" y="4056"/>
                  </a:cubicBezTo>
                  <a:cubicBezTo>
                    <a:pt x="2373" y="4056"/>
                    <a:pt x="2345" y="4056"/>
                    <a:pt x="2348" y="4094"/>
                  </a:cubicBezTo>
                  <a:cubicBezTo>
                    <a:pt x="2348" y="4114"/>
                    <a:pt x="2328" y="4124"/>
                    <a:pt x="2306" y="4124"/>
                  </a:cubicBezTo>
                  <a:cubicBezTo>
                    <a:pt x="2284" y="4124"/>
                    <a:pt x="2260" y="4114"/>
                    <a:pt x="2254" y="4094"/>
                  </a:cubicBezTo>
                  <a:lnTo>
                    <a:pt x="2229" y="4091"/>
                  </a:lnTo>
                  <a:cubicBezTo>
                    <a:pt x="2217" y="4091"/>
                    <a:pt x="2202" y="4125"/>
                    <a:pt x="2190" y="4125"/>
                  </a:cubicBezTo>
                  <a:cubicBezTo>
                    <a:pt x="2189" y="4125"/>
                    <a:pt x="2189" y="4125"/>
                    <a:pt x="2188" y="4125"/>
                  </a:cubicBezTo>
                  <a:cubicBezTo>
                    <a:pt x="2188" y="4125"/>
                    <a:pt x="2176" y="4125"/>
                    <a:pt x="2157" y="4163"/>
                  </a:cubicBezTo>
                  <a:cubicBezTo>
                    <a:pt x="2144" y="4163"/>
                    <a:pt x="2132" y="4160"/>
                    <a:pt x="2135" y="4122"/>
                  </a:cubicBezTo>
                  <a:lnTo>
                    <a:pt x="2135" y="4122"/>
                  </a:lnTo>
                  <a:cubicBezTo>
                    <a:pt x="2124" y="4160"/>
                    <a:pt x="2119" y="4178"/>
                    <a:pt x="2115" y="4178"/>
                  </a:cubicBezTo>
                  <a:cubicBezTo>
                    <a:pt x="2111" y="4178"/>
                    <a:pt x="2110" y="4160"/>
                    <a:pt x="2107" y="4122"/>
                  </a:cubicBezTo>
                  <a:cubicBezTo>
                    <a:pt x="2112" y="4082"/>
                    <a:pt x="2114" y="4063"/>
                    <a:pt x="2112" y="4063"/>
                  </a:cubicBezTo>
                  <a:lnTo>
                    <a:pt x="2112" y="4063"/>
                  </a:lnTo>
                  <a:cubicBezTo>
                    <a:pt x="2111" y="4063"/>
                    <a:pt x="2105" y="4082"/>
                    <a:pt x="2094" y="4119"/>
                  </a:cubicBezTo>
                  <a:cubicBezTo>
                    <a:pt x="2087" y="4135"/>
                    <a:pt x="2082" y="4144"/>
                    <a:pt x="2079" y="4144"/>
                  </a:cubicBezTo>
                  <a:cubicBezTo>
                    <a:pt x="2075" y="4144"/>
                    <a:pt x="2072" y="4134"/>
                    <a:pt x="2069" y="4113"/>
                  </a:cubicBezTo>
                  <a:cubicBezTo>
                    <a:pt x="2071" y="4094"/>
                    <a:pt x="2068" y="4084"/>
                    <a:pt x="2065" y="4084"/>
                  </a:cubicBezTo>
                  <a:cubicBezTo>
                    <a:pt x="2061" y="4084"/>
                    <a:pt x="2057" y="4094"/>
                    <a:pt x="2054" y="4113"/>
                  </a:cubicBezTo>
                  <a:cubicBezTo>
                    <a:pt x="2040" y="4156"/>
                    <a:pt x="2018" y="4184"/>
                    <a:pt x="2005" y="4184"/>
                  </a:cubicBezTo>
                  <a:cubicBezTo>
                    <a:pt x="1997" y="4184"/>
                    <a:pt x="1992" y="4171"/>
                    <a:pt x="1997" y="4141"/>
                  </a:cubicBezTo>
                  <a:cubicBezTo>
                    <a:pt x="1997" y="4141"/>
                    <a:pt x="1997" y="4141"/>
                    <a:pt x="1996" y="4141"/>
                  </a:cubicBezTo>
                  <a:cubicBezTo>
                    <a:pt x="1992" y="4141"/>
                    <a:pt x="1979" y="4143"/>
                    <a:pt x="1963" y="4172"/>
                  </a:cubicBezTo>
                  <a:cubicBezTo>
                    <a:pt x="1949" y="4208"/>
                    <a:pt x="1942" y="4226"/>
                    <a:pt x="1940" y="4226"/>
                  </a:cubicBezTo>
                  <a:cubicBezTo>
                    <a:pt x="1938" y="4226"/>
                    <a:pt x="1942" y="4207"/>
                    <a:pt x="1950" y="4169"/>
                  </a:cubicBezTo>
                  <a:cubicBezTo>
                    <a:pt x="1950" y="4130"/>
                    <a:pt x="1947" y="4111"/>
                    <a:pt x="1939" y="4111"/>
                  </a:cubicBezTo>
                  <a:cubicBezTo>
                    <a:pt x="1932" y="4111"/>
                    <a:pt x="1921" y="4128"/>
                    <a:pt x="1906" y="4163"/>
                  </a:cubicBezTo>
                  <a:cubicBezTo>
                    <a:pt x="1906" y="4163"/>
                    <a:pt x="1899" y="4174"/>
                    <a:pt x="1892" y="4174"/>
                  </a:cubicBezTo>
                  <a:cubicBezTo>
                    <a:pt x="1888" y="4174"/>
                    <a:pt x="1884" y="4169"/>
                    <a:pt x="1881" y="4153"/>
                  </a:cubicBezTo>
                  <a:cubicBezTo>
                    <a:pt x="1869" y="4125"/>
                    <a:pt x="1837" y="4090"/>
                    <a:pt x="1814" y="4090"/>
                  </a:cubicBezTo>
                  <a:cubicBezTo>
                    <a:pt x="1801" y="4090"/>
                    <a:pt x="1790" y="4101"/>
                    <a:pt x="1787" y="4128"/>
                  </a:cubicBezTo>
                  <a:lnTo>
                    <a:pt x="1759" y="4122"/>
                  </a:lnTo>
                  <a:cubicBezTo>
                    <a:pt x="1750" y="4096"/>
                    <a:pt x="1743" y="4084"/>
                    <a:pt x="1734" y="4084"/>
                  </a:cubicBezTo>
                  <a:cubicBezTo>
                    <a:pt x="1727" y="4084"/>
                    <a:pt x="1719" y="4090"/>
                    <a:pt x="1709" y="4103"/>
                  </a:cubicBezTo>
                  <a:lnTo>
                    <a:pt x="1684" y="4135"/>
                  </a:lnTo>
                  <a:cubicBezTo>
                    <a:pt x="1696" y="4097"/>
                    <a:pt x="1693" y="4056"/>
                    <a:pt x="1681" y="4053"/>
                  </a:cubicBezTo>
                  <a:cubicBezTo>
                    <a:pt x="1677" y="4051"/>
                    <a:pt x="1674" y="4050"/>
                    <a:pt x="1672" y="4050"/>
                  </a:cubicBezTo>
                  <a:cubicBezTo>
                    <a:pt x="1667" y="4050"/>
                    <a:pt x="1664" y="4058"/>
                    <a:pt x="1656" y="4084"/>
                  </a:cubicBezTo>
                  <a:cubicBezTo>
                    <a:pt x="1656" y="4110"/>
                    <a:pt x="1650" y="4117"/>
                    <a:pt x="1644" y="4117"/>
                  </a:cubicBezTo>
                  <a:cubicBezTo>
                    <a:pt x="1640" y="4117"/>
                    <a:pt x="1635" y="4115"/>
                    <a:pt x="1630" y="4113"/>
                  </a:cubicBezTo>
                  <a:cubicBezTo>
                    <a:pt x="1618" y="4109"/>
                    <a:pt x="1618" y="4069"/>
                    <a:pt x="1630" y="4031"/>
                  </a:cubicBezTo>
                  <a:lnTo>
                    <a:pt x="1618" y="4028"/>
                  </a:lnTo>
                  <a:cubicBezTo>
                    <a:pt x="1602" y="4067"/>
                    <a:pt x="1591" y="4083"/>
                    <a:pt x="1587" y="4083"/>
                  </a:cubicBezTo>
                  <a:cubicBezTo>
                    <a:pt x="1585" y="4083"/>
                    <a:pt x="1586" y="4073"/>
                    <a:pt x="1593" y="4056"/>
                  </a:cubicBezTo>
                  <a:cubicBezTo>
                    <a:pt x="1593" y="4019"/>
                    <a:pt x="1580" y="4012"/>
                    <a:pt x="1568" y="4006"/>
                  </a:cubicBezTo>
                  <a:cubicBezTo>
                    <a:pt x="1563" y="4017"/>
                    <a:pt x="1560" y="4020"/>
                    <a:pt x="1558" y="4020"/>
                  </a:cubicBezTo>
                  <a:cubicBezTo>
                    <a:pt x="1555" y="4020"/>
                    <a:pt x="1558" y="4005"/>
                    <a:pt x="1565" y="4005"/>
                  </a:cubicBezTo>
                  <a:cubicBezTo>
                    <a:pt x="1566" y="4005"/>
                    <a:pt x="1567" y="4006"/>
                    <a:pt x="1568" y="4006"/>
                  </a:cubicBezTo>
                  <a:lnTo>
                    <a:pt x="1583" y="3972"/>
                  </a:lnTo>
                  <a:cubicBezTo>
                    <a:pt x="1584" y="3958"/>
                    <a:pt x="1583" y="3953"/>
                    <a:pt x="1581" y="3953"/>
                  </a:cubicBezTo>
                  <a:cubicBezTo>
                    <a:pt x="1576" y="3953"/>
                    <a:pt x="1566" y="3976"/>
                    <a:pt x="1555" y="4000"/>
                  </a:cubicBezTo>
                  <a:lnTo>
                    <a:pt x="1533" y="3987"/>
                  </a:lnTo>
                  <a:cubicBezTo>
                    <a:pt x="1529" y="3985"/>
                    <a:pt x="1524" y="3983"/>
                    <a:pt x="1520" y="3983"/>
                  </a:cubicBezTo>
                  <a:cubicBezTo>
                    <a:pt x="1513" y="3983"/>
                    <a:pt x="1507" y="3990"/>
                    <a:pt x="1505" y="4015"/>
                  </a:cubicBezTo>
                  <a:cubicBezTo>
                    <a:pt x="1488" y="4047"/>
                    <a:pt x="1473" y="4079"/>
                    <a:pt x="1461" y="4079"/>
                  </a:cubicBezTo>
                  <a:cubicBezTo>
                    <a:pt x="1460" y="4079"/>
                    <a:pt x="1459" y="4079"/>
                    <a:pt x="1458" y="4078"/>
                  </a:cubicBezTo>
                  <a:cubicBezTo>
                    <a:pt x="1453" y="4089"/>
                    <a:pt x="1450" y="4092"/>
                    <a:pt x="1449" y="4092"/>
                  </a:cubicBezTo>
                  <a:cubicBezTo>
                    <a:pt x="1446" y="4092"/>
                    <a:pt x="1449" y="4077"/>
                    <a:pt x="1455" y="4077"/>
                  </a:cubicBezTo>
                  <a:cubicBezTo>
                    <a:pt x="1456" y="4077"/>
                    <a:pt x="1457" y="4078"/>
                    <a:pt x="1458" y="4078"/>
                  </a:cubicBezTo>
                  <a:cubicBezTo>
                    <a:pt x="1474" y="4044"/>
                    <a:pt x="1493" y="4009"/>
                    <a:pt x="1480" y="4003"/>
                  </a:cubicBezTo>
                  <a:cubicBezTo>
                    <a:pt x="1467" y="3997"/>
                    <a:pt x="1483" y="3962"/>
                    <a:pt x="1483" y="3962"/>
                  </a:cubicBezTo>
                  <a:cubicBezTo>
                    <a:pt x="1508" y="3929"/>
                    <a:pt x="1501" y="3917"/>
                    <a:pt x="1486" y="3917"/>
                  </a:cubicBezTo>
                  <a:cubicBezTo>
                    <a:pt x="1471" y="3917"/>
                    <a:pt x="1450" y="3927"/>
                    <a:pt x="1436" y="3940"/>
                  </a:cubicBezTo>
                  <a:cubicBezTo>
                    <a:pt x="1409" y="3963"/>
                    <a:pt x="1392" y="3975"/>
                    <a:pt x="1384" y="3975"/>
                  </a:cubicBezTo>
                  <a:cubicBezTo>
                    <a:pt x="1374" y="3975"/>
                    <a:pt x="1380" y="3956"/>
                    <a:pt x="1402" y="3918"/>
                  </a:cubicBezTo>
                  <a:cubicBezTo>
                    <a:pt x="1414" y="3897"/>
                    <a:pt x="1416" y="3888"/>
                    <a:pt x="1411" y="3888"/>
                  </a:cubicBezTo>
                  <a:cubicBezTo>
                    <a:pt x="1400" y="3888"/>
                    <a:pt x="1357" y="3931"/>
                    <a:pt x="1308" y="3994"/>
                  </a:cubicBezTo>
                  <a:lnTo>
                    <a:pt x="1236" y="4084"/>
                  </a:lnTo>
                  <a:lnTo>
                    <a:pt x="1295" y="3987"/>
                  </a:lnTo>
                  <a:cubicBezTo>
                    <a:pt x="1337" y="3899"/>
                    <a:pt x="1354" y="3867"/>
                    <a:pt x="1340" y="3867"/>
                  </a:cubicBezTo>
                  <a:cubicBezTo>
                    <a:pt x="1333" y="3867"/>
                    <a:pt x="1316" y="3877"/>
                    <a:pt x="1289" y="3893"/>
                  </a:cubicBezTo>
                  <a:cubicBezTo>
                    <a:pt x="1271" y="3900"/>
                    <a:pt x="1260" y="3904"/>
                    <a:pt x="1255" y="3904"/>
                  </a:cubicBezTo>
                  <a:cubicBezTo>
                    <a:pt x="1248" y="3904"/>
                    <a:pt x="1253" y="3896"/>
                    <a:pt x="1264" y="3878"/>
                  </a:cubicBezTo>
                  <a:cubicBezTo>
                    <a:pt x="1286" y="3846"/>
                    <a:pt x="1273" y="3840"/>
                    <a:pt x="1242" y="3812"/>
                  </a:cubicBezTo>
                  <a:cubicBezTo>
                    <a:pt x="1225" y="3799"/>
                    <a:pt x="1215" y="3791"/>
                    <a:pt x="1205" y="3791"/>
                  </a:cubicBezTo>
                  <a:cubicBezTo>
                    <a:pt x="1196" y="3791"/>
                    <a:pt x="1188" y="3797"/>
                    <a:pt x="1176" y="3812"/>
                  </a:cubicBezTo>
                  <a:lnTo>
                    <a:pt x="1154" y="3793"/>
                  </a:lnTo>
                  <a:cubicBezTo>
                    <a:pt x="1171" y="3762"/>
                    <a:pt x="1171" y="3748"/>
                    <a:pt x="1163" y="3748"/>
                  </a:cubicBezTo>
                  <a:cubicBezTo>
                    <a:pt x="1154" y="3748"/>
                    <a:pt x="1131" y="3769"/>
                    <a:pt x="1110" y="3805"/>
                  </a:cubicBezTo>
                  <a:lnTo>
                    <a:pt x="1088" y="3790"/>
                  </a:lnTo>
                  <a:lnTo>
                    <a:pt x="1113" y="3758"/>
                  </a:lnTo>
                  <a:cubicBezTo>
                    <a:pt x="1135" y="3730"/>
                    <a:pt x="1116" y="3711"/>
                    <a:pt x="1038" y="3636"/>
                  </a:cubicBezTo>
                  <a:cubicBezTo>
                    <a:pt x="986" y="3584"/>
                    <a:pt x="964" y="3558"/>
                    <a:pt x="941" y="3558"/>
                  </a:cubicBezTo>
                  <a:cubicBezTo>
                    <a:pt x="927" y="3558"/>
                    <a:pt x="913" y="3569"/>
                    <a:pt x="891" y="3589"/>
                  </a:cubicBezTo>
                  <a:cubicBezTo>
                    <a:pt x="864" y="3606"/>
                    <a:pt x="847" y="3614"/>
                    <a:pt x="839" y="3614"/>
                  </a:cubicBezTo>
                  <a:cubicBezTo>
                    <a:pt x="828" y="3614"/>
                    <a:pt x="839" y="3597"/>
                    <a:pt x="872" y="3567"/>
                  </a:cubicBezTo>
                  <a:cubicBezTo>
                    <a:pt x="893" y="3548"/>
                    <a:pt x="909" y="3524"/>
                    <a:pt x="904" y="3524"/>
                  </a:cubicBezTo>
                  <a:cubicBezTo>
                    <a:pt x="902" y="3524"/>
                    <a:pt x="898" y="3527"/>
                    <a:pt x="891" y="3533"/>
                  </a:cubicBezTo>
                  <a:cubicBezTo>
                    <a:pt x="881" y="3517"/>
                    <a:pt x="881" y="3495"/>
                    <a:pt x="894" y="3476"/>
                  </a:cubicBezTo>
                  <a:cubicBezTo>
                    <a:pt x="914" y="3432"/>
                    <a:pt x="911" y="3417"/>
                    <a:pt x="899" y="3417"/>
                  </a:cubicBezTo>
                  <a:cubicBezTo>
                    <a:pt x="890" y="3417"/>
                    <a:pt x="876" y="3425"/>
                    <a:pt x="863" y="3436"/>
                  </a:cubicBezTo>
                  <a:cubicBezTo>
                    <a:pt x="842" y="3457"/>
                    <a:pt x="833" y="3466"/>
                    <a:pt x="830" y="3466"/>
                  </a:cubicBezTo>
                  <a:cubicBezTo>
                    <a:pt x="826" y="3466"/>
                    <a:pt x="840" y="3444"/>
                    <a:pt x="853" y="3423"/>
                  </a:cubicBezTo>
                  <a:cubicBezTo>
                    <a:pt x="873" y="3397"/>
                    <a:pt x="890" y="3372"/>
                    <a:pt x="883" y="3372"/>
                  </a:cubicBezTo>
                  <a:cubicBezTo>
                    <a:pt x="881" y="3372"/>
                    <a:pt x="876" y="3374"/>
                    <a:pt x="869" y="3379"/>
                  </a:cubicBezTo>
                  <a:cubicBezTo>
                    <a:pt x="864" y="3381"/>
                    <a:pt x="859" y="3381"/>
                    <a:pt x="854" y="3381"/>
                  </a:cubicBezTo>
                  <a:cubicBezTo>
                    <a:pt x="815" y="3381"/>
                    <a:pt x="761" y="3343"/>
                    <a:pt x="819" y="3304"/>
                  </a:cubicBezTo>
                  <a:cubicBezTo>
                    <a:pt x="819" y="3304"/>
                    <a:pt x="809" y="3292"/>
                    <a:pt x="803" y="3282"/>
                  </a:cubicBezTo>
                  <a:cubicBezTo>
                    <a:pt x="795" y="3287"/>
                    <a:pt x="788" y="3289"/>
                    <a:pt x="782" y="3289"/>
                  </a:cubicBezTo>
                  <a:cubicBezTo>
                    <a:pt x="765" y="3289"/>
                    <a:pt x="755" y="3272"/>
                    <a:pt x="744" y="3254"/>
                  </a:cubicBezTo>
                  <a:cubicBezTo>
                    <a:pt x="731" y="3232"/>
                    <a:pt x="725" y="3219"/>
                    <a:pt x="759" y="3201"/>
                  </a:cubicBezTo>
                  <a:cubicBezTo>
                    <a:pt x="797" y="3194"/>
                    <a:pt x="791" y="3182"/>
                    <a:pt x="744" y="3179"/>
                  </a:cubicBezTo>
                  <a:cubicBezTo>
                    <a:pt x="742" y="3176"/>
                    <a:pt x="738" y="3175"/>
                    <a:pt x="732" y="3175"/>
                  </a:cubicBezTo>
                  <a:cubicBezTo>
                    <a:pt x="716" y="3175"/>
                    <a:pt x="687" y="3182"/>
                    <a:pt x="671" y="3182"/>
                  </a:cubicBezTo>
                  <a:cubicBezTo>
                    <a:pt x="665" y="3182"/>
                    <a:pt x="660" y="3181"/>
                    <a:pt x="659" y="3179"/>
                  </a:cubicBezTo>
                  <a:cubicBezTo>
                    <a:pt x="640" y="3190"/>
                    <a:pt x="618" y="3196"/>
                    <a:pt x="602" y="3196"/>
                  </a:cubicBezTo>
                  <a:cubicBezTo>
                    <a:pt x="591" y="3196"/>
                    <a:pt x="583" y="3193"/>
                    <a:pt x="581" y="3188"/>
                  </a:cubicBezTo>
                  <a:lnTo>
                    <a:pt x="615" y="3169"/>
                  </a:lnTo>
                  <a:lnTo>
                    <a:pt x="684" y="3138"/>
                  </a:lnTo>
                  <a:cubicBezTo>
                    <a:pt x="680" y="3130"/>
                    <a:pt x="676" y="3121"/>
                    <a:pt x="663" y="3121"/>
                  </a:cubicBezTo>
                  <a:cubicBezTo>
                    <a:pt x="657" y="3121"/>
                    <a:pt x="649" y="3123"/>
                    <a:pt x="637" y="3129"/>
                  </a:cubicBezTo>
                  <a:cubicBezTo>
                    <a:pt x="665" y="3100"/>
                    <a:pt x="659" y="3088"/>
                    <a:pt x="650" y="3063"/>
                  </a:cubicBezTo>
                  <a:cubicBezTo>
                    <a:pt x="637" y="3038"/>
                    <a:pt x="628" y="3016"/>
                    <a:pt x="587" y="3016"/>
                  </a:cubicBezTo>
                  <a:cubicBezTo>
                    <a:pt x="652" y="2977"/>
                    <a:pt x="633" y="2912"/>
                    <a:pt x="566" y="2912"/>
                  </a:cubicBezTo>
                  <a:cubicBezTo>
                    <a:pt x="562" y="2912"/>
                    <a:pt x="557" y="2912"/>
                    <a:pt x="552" y="2912"/>
                  </a:cubicBezTo>
                  <a:cubicBezTo>
                    <a:pt x="543" y="2916"/>
                    <a:pt x="536" y="2917"/>
                    <a:pt x="531" y="2917"/>
                  </a:cubicBezTo>
                  <a:cubicBezTo>
                    <a:pt x="517" y="2917"/>
                    <a:pt x="520" y="2906"/>
                    <a:pt x="543" y="2887"/>
                  </a:cubicBezTo>
                  <a:cubicBezTo>
                    <a:pt x="577" y="2862"/>
                    <a:pt x="574" y="2862"/>
                    <a:pt x="537" y="2862"/>
                  </a:cubicBezTo>
                  <a:cubicBezTo>
                    <a:pt x="496" y="2859"/>
                    <a:pt x="530" y="2834"/>
                    <a:pt x="565" y="2812"/>
                  </a:cubicBezTo>
                  <a:cubicBezTo>
                    <a:pt x="634" y="2778"/>
                    <a:pt x="631" y="2765"/>
                    <a:pt x="590" y="2762"/>
                  </a:cubicBezTo>
                  <a:cubicBezTo>
                    <a:pt x="565" y="2756"/>
                    <a:pt x="546" y="2734"/>
                    <a:pt x="540" y="2709"/>
                  </a:cubicBezTo>
                  <a:cubicBezTo>
                    <a:pt x="511" y="2696"/>
                    <a:pt x="500" y="2685"/>
                    <a:pt x="486" y="2685"/>
                  </a:cubicBezTo>
                  <a:cubicBezTo>
                    <a:pt x="479" y="2685"/>
                    <a:pt x="470" y="2689"/>
                    <a:pt x="458" y="2696"/>
                  </a:cubicBezTo>
                  <a:cubicBezTo>
                    <a:pt x="446" y="2699"/>
                    <a:pt x="433" y="2701"/>
                    <a:pt x="421" y="2701"/>
                  </a:cubicBezTo>
                  <a:cubicBezTo>
                    <a:pt x="408" y="2701"/>
                    <a:pt x="396" y="2699"/>
                    <a:pt x="383" y="2696"/>
                  </a:cubicBezTo>
                  <a:cubicBezTo>
                    <a:pt x="356" y="2682"/>
                    <a:pt x="360" y="2675"/>
                    <a:pt x="368" y="2675"/>
                  </a:cubicBezTo>
                  <a:cubicBezTo>
                    <a:pt x="373" y="2675"/>
                    <a:pt x="379" y="2678"/>
                    <a:pt x="380" y="2684"/>
                  </a:cubicBezTo>
                  <a:cubicBezTo>
                    <a:pt x="394" y="2691"/>
                    <a:pt x="403" y="2694"/>
                    <a:pt x="410" y="2694"/>
                  </a:cubicBezTo>
                  <a:cubicBezTo>
                    <a:pt x="425" y="2694"/>
                    <a:pt x="433" y="2682"/>
                    <a:pt x="455" y="2668"/>
                  </a:cubicBezTo>
                  <a:cubicBezTo>
                    <a:pt x="477" y="2659"/>
                    <a:pt x="490" y="2633"/>
                    <a:pt x="487" y="2608"/>
                  </a:cubicBezTo>
                  <a:lnTo>
                    <a:pt x="477" y="2555"/>
                  </a:lnTo>
                  <a:cubicBezTo>
                    <a:pt x="508" y="2513"/>
                    <a:pt x="509" y="2501"/>
                    <a:pt x="482" y="2501"/>
                  </a:cubicBezTo>
                  <a:cubicBezTo>
                    <a:pt x="479" y="2501"/>
                    <a:pt x="475" y="2501"/>
                    <a:pt x="471" y="2502"/>
                  </a:cubicBezTo>
                  <a:lnTo>
                    <a:pt x="433" y="2505"/>
                  </a:lnTo>
                  <a:cubicBezTo>
                    <a:pt x="509" y="2483"/>
                    <a:pt x="505" y="2339"/>
                    <a:pt x="430" y="2323"/>
                  </a:cubicBezTo>
                  <a:lnTo>
                    <a:pt x="468" y="2323"/>
                  </a:lnTo>
                  <a:cubicBezTo>
                    <a:pt x="505" y="2323"/>
                    <a:pt x="505" y="2311"/>
                    <a:pt x="509" y="2286"/>
                  </a:cubicBezTo>
                  <a:cubicBezTo>
                    <a:pt x="509" y="2273"/>
                    <a:pt x="474" y="2217"/>
                    <a:pt x="477" y="2176"/>
                  </a:cubicBezTo>
                  <a:cubicBezTo>
                    <a:pt x="480" y="2123"/>
                    <a:pt x="490" y="2082"/>
                    <a:pt x="452" y="2079"/>
                  </a:cubicBezTo>
                  <a:cubicBezTo>
                    <a:pt x="454" y="2069"/>
                    <a:pt x="455" y="2065"/>
                    <a:pt x="464" y="2065"/>
                  </a:cubicBezTo>
                  <a:cubicBezTo>
                    <a:pt x="469" y="2065"/>
                    <a:pt x="478" y="2067"/>
                    <a:pt x="493" y="2069"/>
                  </a:cubicBezTo>
                  <a:cubicBezTo>
                    <a:pt x="506" y="2076"/>
                    <a:pt x="514" y="2079"/>
                    <a:pt x="520" y="2079"/>
                  </a:cubicBezTo>
                  <a:cubicBezTo>
                    <a:pt x="529" y="2079"/>
                    <a:pt x="530" y="2071"/>
                    <a:pt x="530" y="2063"/>
                  </a:cubicBezTo>
                  <a:cubicBezTo>
                    <a:pt x="534" y="2047"/>
                    <a:pt x="496" y="2041"/>
                    <a:pt x="458" y="2038"/>
                  </a:cubicBezTo>
                  <a:cubicBezTo>
                    <a:pt x="421" y="2032"/>
                    <a:pt x="424" y="2016"/>
                    <a:pt x="465" y="1997"/>
                  </a:cubicBezTo>
                  <a:cubicBezTo>
                    <a:pt x="505" y="1975"/>
                    <a:pt x="518" y="1925"/>
                    <a:pt x="490" y="1888"/>
                  </a:cubicBezTo>
                  <a:cubicBezTo>
                    <a:pt x="492" y="1878"/>
                    <a:pt x="494" y="1869"/>
                    <a:pt x="512" y="1869"/>
                  </a:cubicBezTo>
                  <a:cubicBezTo>
                    <a:pt x="517" y="1869"/>
                    <a:pt x="524" y="1870"/>
                    <a:pt x="534" y="1872"/>
                  </a:cubicBezTo>
                  <a:cubicBezTo>
                    <a:pt x="574" y="1869"/>
                    <a:pt x="618" y="1853"/>
                    <a:pt x="552" y="1806"/>
                  </a:cubicBezTo>
                  <a:cubicBezTo>
                    <a:pt x="554" y="1800"/>
                    <a:pt x="555" y="1797"/>
                    <a:pt x="560" y="1797"/>
                  </a:cubicBezTo>
                  <a:cubicBezTo>
                    <a:pt x="565" y="1797"/>
                    <a:pt x="574" y="1800"/>
                    <a:pt x="593" y="1806"/>
                  </a:cubicBezTo>
                  <a:cubicBezTo>
                    <a:pt x="599" y="1806"/>
                    <a:pt x="604" y="1806"/>
                    <a:pt x="609" y="1806"/>
                  </a:cubicBezTo>
                  <a:cubicBezTo>
                    <a:pt x="618" y="1806"/>
                    <a:pt x="625" y="1806"/>
                    <a:pt x="630" y="1806"/>
                  </a:cubicBezTo>
                  <a:cubicBezTo>
                    <a:pt x="645" y="1806"/>
                    <a:pt x="643" y="1803"/>
                    <a:pt x="599" y="1781"/>
                  </a:cubicBezTo>
                  <a:cubicBezTo>
                    <a:pt x="571" y="1750"/>
                    <a:pt x="593" y="1700"/>
                    <a:pt x="634" y="1693"/>
                  </a:cubicBezTo>
                  <a:cubicBezTo>
                    <a:pt x="640" y="1684"/>
                    <a:pt x="643" y="1671"/>
                    <a:pt x="609" y="1656"/>
                  </a:cubicBezTo>
                  <a:lnTo>
                    <a:pt x="574" y="1643"/>
                  </a:lnTo>
                  <a:lnTo>
                    <a:pt x="574" y="1643"/>
                  </a:lnTo>
                  <a:cubicBezTo>
                    <a:pt x="603" y="1649"/>
                    <a:pt x="621" y="1653"/>
                    <a:pt x="628" y="1653"/>
                  </a:cubicBezTo>
                  <a:cubicBezTo>
                    <a:pt x="640" y="1653"/>
                    <a:pt x="624" y="1643"/>
                    <a:pt x="584" y="1618"/>
                  </a:cubicBezTo>
                  <a:cubicBezTo>
                    <a:pt x="559" y="1607"/>
                    <a:pt x="554" y="1597"/>
                    <a:pt x="565" y="1597"/>
                  </a:cubicBezTo>
                  <a:cubicBezTo>
                    <a:pt x="570" y="1597"/>
                    <a:pt x="577" y="1599"/>
                    <a:pt x="587" y="1602"/>
                  </a:cubicBezTo>
                  <a:cubicBezTo>
                    <a:pt x="591" y="1603"/>
                    <a:pt x="596" y="1603"/>
                    <a:pt x="599" y="1603"/>
                  </a:cubicBezTo>
                  <a:cubicBezTo>
                    <a:pt x="629" y="1603"/>
                    <a:pt x="634" y="1593"/>
                    <a:pt x="634" y="1593"/>
                  </a:cubicBezTo>
                  <a:cubicBezTo>
                    <a:pt x="640" y="1543"/>
                    <a:pt x="650" y="1493"/>
                    <a:pt x="668" y="1446"/>
                  </a:cubicBezTo>
                  <a:cubicBezTo>
                    <a:pt x="725" y="1352"/>
                    <a:pt x="750" y="1317"/>
                    <a:pt x="715" y="1298"/>
                  </a:cubicBezTo>
                  <a:cubicBezTo>
                    <a:pt x="701" y="1276"/>
                    <a:pt x="696" y="1268"/>
                    <a:pt x="705" y="1268"/>
                  </a:cubicBezTo>
                  <a:cubicBezTo>
                    <a:pt x="710" y="1268"/>
                    <a:pt x="718" y="1270"/>
                    <a:pt x="731" y="1273"/>
                  </a:cubicBezTo>
                  <a:cubicBezTo>
                    <a:pt x="743" y="1276"/>
                    <a:pt x="752" y="1277"/>
                    <a:pt x="759" y="1277"/>
                  </a:cubicBezTo>
                  <a:cubicBezTo>
                    <a:pt x="777" y="1277"/>
                    <a:pt x="783" y="1270"/>
                    <a:pt x="787" y="1261"/>
                  </a:cubicBezTo>
                  <a:cubicBezTo>
                    <a:pt x="793" y="1256"/>
                    <a:pt x="798" y="1251"/>
                    <a:pt x="806" y="1251"/>
                  </a:cubicBezTo>
                  <a:cubicBezTo>
                    <a:pt x="813" y="1251"/>
                    <a:pt x="822" y="1254"/>
                    <a:pt x="834" y="1264"/>
                  </a:cubicBezTo>
                  <a:cubicBezTo>
                    <a:pt x="813" y="1229"/>
                    <a:pt x="813" y="1229"/>
                    <a:pt x="822" y="1220"/>
                  </a:cubicBezTo>
                  <a:lnTo>
                    <a:pt x="822" y="1220"/>
                  </a:lnTo>
                  <a:cubicBezTo>
                    <a:pt x="833" y="1228"/>
                    <a:pt x="841" y="1232"/>
                    <a:pt x="846" y="1232"/>
                  </a:cubicBezTo>
                  <a:cubicBezTo>
                    <a:pt x="854" y="1232"/>
                    <a:pt x="852" y="1220"/>
                    <a:pt x="838" y="1198"/>
                  </a:cubicBezTo>
                  <a:cubicBezTo>
                    <a:pt x="811" y="1167"/>
                    <a:pt x="799" y="1152"/>
                    <a:pt x="802" y="1152"/>
                  </a:cubicBezTo>
                  <a:lnTo>
                    <a:pt x="802" y="1152"/>
                  </a:lnTo>
                  <a:cubicBezTo>
                    <a:pt x="804" y="1152"/>
                    <a:pt x="819" y="1164"/>
                    <a:pt x="847" y="1186"/>
                  </a:cubicBezTo>
                  <a:cubicBezTo>
                    <a:pt x="861" y="1198"/>
                    <a:pt x="881" y="1202"/>
                    <a:pt x="894" y="1202"/>
                  </a:cubicBezTo>
                  <a:cubicBezTo>
                    <a:pt x="908" y="1202"/>
                    <a:pt x="914" y="1197"/>
                    <a:pt x="894" y="1189"/>
                  </a:cubicBezTo>
                  <a:cubicBezTo>
                    <a:pt x="863" y="1167"/>
                    <a:pt x="878" y="1145"/>
                    <a:pt x="860" y="1110"/>
                  </a:cubicBezTo>
                  <a:cubicBezTo>
                    <a:pt x="865" y="1105"/>
                    <a:pt x="871" y="1099"/>
                    <a:pt x="881" y="1099"/>
                  </a:cubicBezTo>
                  <a:cubicBezTo>
                    <a:pt x="888" y="1099"/>
                    <a:pt x="897" y="1103"/>
                    <a:pt x="910" y="1114"/>
                  </a:cubicBezTo>
                  <a:cubicBezTo>
                    <a:pt x="913" y="1115"/>
                    <a:pt x="917" y="1116"/>
                    <a:pt x="920" y="1116"/>
                  </a:cubicBezTo>
                  <a:cubicBezTo>
                    <a:pt x="950" y="1116"/>
                    <a:pt x="961" y="1054"/>
                    <a:pt x="947" y="1020"/>
                  </a:cubicBezTo>
                  <a:cubicBezTo>
                    <a:pt x="931" y="1003"/>
                    <a:pt x="927" y="993"/>
                    <a:pt x="933" y="993"/>
                  </a:cubicBezTo>
                  <a:cubicBezTo>
                    <a:pt x="936" y="993"/>
                    <a:pt x="945" y="998"/>
                    <a:pt x="957" y="1010"/>
                  </a:cubicBezTo>
                  <a:cubicBezTo>
                    <a:pt x="970" y="1022"/>
                    <a:pt x="979" y="1026"/>
                    <a:pt x="985" y="1026"/>
                  </a:cubicBezTo>
                  <a:cubicBezTo>
                    <a:pt x="992" y="1026"/>
                    <a:pt x="997" y="1021"/>
                    <a:pt x="1004" y="1016"/>
                  </a:cubicBezTo>
                  <a:cubicBezTo>
                    <a:pt x="997" y="1004"/>
                    <a:pt x="996" y="1000"/>
                    <a:pt x="999" y="1000"/>
                  </a:cubicBezTo>
                  <a:cubicBezTo>
                    <a:pt x="1004" y="1000"/>
                    <a:pt x="1022" y="1017"/>
                    <a:pt x="1038" y="1035"/>
                  </a:cubicBezTo>
                  <a:cubicBezTo>
                    <a:pt x="1048" y="1053"/>
                    <a:pt x="1055" y="1060"/>
                    <a:pt x="1062" y="1060"/>
                  </a:cubicBezTo>
                  <a:cubicBezTo>
                    <a:pt x="1069" y="1060"/>
                    <a:pt x="1076" y="1054"/>
                    <a:pt x="1085" y="1045"/>
                  </a:cubicBezTo>
                  <a:cubicBezTo>
                    <a:pt x="1069" y="1010"/>
                    <a:pt x="1110" y="973"/>
                    <a:pt x="1138" y="947"/>
                  </a:cubicBezTo>
                  <a:cubicBezTo>
                    <a:pt x="1192" y="907"/>
                    <a:pt x="1179" y="872"/>
                    <a:pt x="1157" y="794"/>
                  </a:cubicBezTo>
                  <a:lnTo>
                    <a:pt x="1123" y="722"/>
                  </a:lnTo>
                  <a:lnTo>
                    <a:pt x="1170" y="784"/>
                  </a:lnTo>
                  <a:cubicBezTo>
                    <a:pt x="1192" y="816"/>
                    <a:pt x="1220" y="844"/>
                    <a:pt x="1248" y="869"/>
                  </a:cubicBezTo>
                  <a:cubicBezTo>
                    <a:pt x="1258" y="863"/>
                    <a:pt x="1236" y="832"/>
                    <a:pt x="1214" y="800"/>
                  </a:cubicBezTo>
                  <a:cubicBezTo>
                    <a:pt x="1199" y="779"/>
                    <a:pt x="1200" y="768"/>
                    <a:pt x="1216" y="768"/>
                  </a:cubicBezTo>
                  <a:cubicBezTo>
                    <a:pt x="1223" y="768"/>
                    <a:pt x="1234" y="770"/>
                    <a:pt x="1248" y="775"/>
                  </a:cubicBezTo>
                  <a:cubicBezTo>
                    <a:pt x="1264" y="781"/>
                    <a:pt x="1275" y="784"/>
                    <a:pt x="1283" y="784"/>
                  </a:cubicBezTo>
                  <a:cubicBezTo>
                    <a:pt x="1297" y="784"/>
                    <a:pt x="1299" y="773"/>
                    <a:pt x="1295" y="747"/>
                  </a:cubicBezTo>
                  <a:cubicBezTo>
                    <a:pt x="1301" y="744"/>
                    <a:pt x="1306" y="741"/>
                    <a:pt x="1312" y="741"/>
                  </a:cubicBezTo>
                  <a:cubicBezTo>
                    <a:pt x="1320" y="741"/>
                    <a:pt x="1331" y="746"/>
                    <a:pt x="1348" y="759"/>
                  </a:cubicBezTo>
                  <a:cubicBezTo>
                    <a:pt x="1361" y="753"/>
                    <a:pt x="1361" y="753"/>
                    <a:pt x="1342" y="719"/>
                  </a:cubicBezTo>
                  <a:cubicBezTo>
                    <a:pt x="1331" y="700"/>
                    <a:pt x="1331" y="689"/>
                    <a:pt x="1339" y="689"/>
                  </a:cubicBezTo>
                  <a:cubicBezTo>
                    <a:pt x="1345" y="689"/>
                    <a:pt x="1354" y="695"/>
                    <a:pt x="1367" y="706"/>
                  </a:cubicBezTo>
                  <a:cubicBezTo>
                    <a:pt x="1390" y="733"/>
                    <a:pt x="1409" y="744"/>
                    <a:pt x="1422" y="744"/>
                  </a:cubicBezTo>
                  <a:cubicBezTo>
                    <a:pt x="1436" y="744"/>
                    <a:pt x="1441" y="729"/>
                    <a:pt x="1433" y="712"/>
                  </a:cubicBezTo>
                  <a:cubicBezTo>
                    <a:pt x="1414" y="678"/>
                    <a:pt x="1427" y="672"/>
                    <a:pt x="1439" y="669"/>
                  </a:cubicBezTo>
                  <a:cubicBezTo>
                    <a:pt x="1452" y="662"/>
                    <a:pt x="1464" y="656"/>
                    <a:pt x="1461" y="615"/>
                  </a:cubicBezTo>
                  <a:lnTo>
                    <a:pt x="1486" y="603"/>
                  </a:lnTo>
                  <a:cubicBezTo>
                    <a:pt x="1487" y="602"/>
                    <a:pt x="1488" y="602"/>
                    <a:pt x="1489" y="602"/>
                  </a:cubicBezTo>
                  <a:cubicBezTo>
                    <a:pt x="1499" y="602"/>
                    <a:pt x="1501" y="638"/>
                    <a:pt x="1489" y="643"/>
                  </a:cubicBezTo>
                  <a:lnTo>
                    <a:pt x="1518" y="672"/>
                  </a:lnTo>
                  <a:cubicBezTo>
                    <a:pt x="1543" y="662"/>
                    <a:pt x="1555" y="656"/>
                    <a:pt x="1552" y="615"/>
                  </a:cubicBezTo>
                  <a:cubicBezTo>
                    <a:pt x="1542" y="577"/>
                    <a:pt x="1538" y="558"/>
                    <a:pt x="1540" y="558"/>
                  </a:cubicBezTo>
                  <a:lnTo>
                    <a:pt x="1540" y="558"/>
                  </a:lnTo>
                  <a:cubicBezTo>
                    <a:pt x="1541" y="558"/>
                    <a:pt x="1549" y="575"/>
                    <a:pt x="1565" y="609"/>
                  </a:cubicBezTo>
                  <a:cubicBezTo>
                    <a:pt x="1575" y="632"/>
                    <a:pt x="1590" y="653"/>
                    <a:pt x="1598" y="653"/>
                  </a:cubicBezTo>
                  <a:cubicBezTo>
                    <a:pt x="1603" y="653"/>
                    <a:pt x="1605" y="648"/>
                    <a:pt x="1605" y="634"/>
                  </a:cubicBezTo>
                  <a:cubicBezTo>
                    <a:pt x="1598" y="600"/>
                    <a:pt x="1600" y="588"/>
                    <a:pt x="1604" y="588"/>
                  </a:cubicBezTo>
                  <a:cubicBezTo>
                    <a:pt x="1610" y="588"/>
                    <a:pt x="1622" y="607"/>
                    <a:pt x="1630" y="628"/>
                  </a:cubicBezTo>
                  <a:cubicBezTo>
                    <a:pt x="1638" y="664"/>
                    <a:pt x="1641" y="682"/>
                    <a:pt x="1645" y="682"/>
                  </a:cubicBezTo>
                  <a:cubicBezTo>
                    <a:pt x="1650" y="682"/>
                    <a:pt x="1655" y="660"/>
                    <a:pt x="1668" y="612"/>
                  </a:cubicBezTo>
                  <a:cubicBezTo>
                    <a:pt x="1693" y="606"/>
                    <a:pt x="1731" y="549"/>
                    <a:pt x="1771" y="540"/>
                  </a:cubicBezTo>
                  <a:cubicBezTo>
                    <a:pt x="1797" y="534"/>
                    <a:pt x="1816" y="530"/>
                    <a:pt x="1831" y="530"/>
                  </a:cubicBezTo>
                  <a:cubicBezTo>
                    <a:pt x="1850" y="530"/>
                    <a:pt x="1863" y="537"/>
                    <a:pt x="1875" y="556"/>
                  </a:cubicBezTo>
                  <a:cubicBezTo>
                    <a:pt x="1877" y="563"/>
                    <a:pt x="1879" y="570"/>
                    <a:pt x="1880" y="576"/>
                  </a:cubicBezTo>
                  <a:lnTo>
                    <a:pt x="1880" y="576"/>
                  </a:lnTo>
                  <a:cubicBezTo>
                    <a:pt x="1868" y="518"/>
                    <a:pt x="1884" y="514"/>
                    <a:pt x="1919" y="506"/>
                  </a:cubicBezTo>
                  <a:cubicBezTo>
                    <a:pt x="1931" y="513"/>
                    <a:pt x="1942" y="517"/>
                    <a:pt x="1951" y="517"/>
                  </a:cubicBezTo>
                  <a:cubicBezTo>
                    <a:pt x="1978" y="517"/>
                    <a:pt x="1989" y="487"/>
                    <a:pt x="1994" y="459"/>
                  </a:cubicBezTo>
                  <a:lnTo>
                    <a:pt x="1994" y="459"/>
                  </a:lnTo>
                  <a:lnTo>
                    <a:pt x="1969" y="462"/>
                  </a:lnTo>
                  <a:cubicBezTo>
                    <a:pt x="1959" y="416"/>
                    <a:pt x="1961" y="397"/>
                    <a:pt x="1972" y="397"/>
                  </a:cubicBezTo>
                  <a:cubicBezTo>
                    <a:pt x="1979" y="397"/>
                    <a:pt x="1990" y="404"/>
                    <a:pt x="2003" y="418"/>
                  </a:cubicBezTo>
                  <a:cubicBezTo>
                    <a:pt x="2004" y="418"/>
                    <a:pt x="2005" y="418"/>
                    <a:pt x="2005" y="418"/>
                  </a:cubicBezTo>
                  <a:cubicBezTo>
                    <a:pt x="2019" y="418"/>
                    <a:pt x="2022" y="454"/>
                    <a:pt x="2028" y="490"/>
                  </a:cubicBezTo>
                  <a:cubicBezTo>
                    <a:pt x="2034" y="529"/>
                    <a:pt x="2052" y="562"/>
                    <a:pt x="2064" y="562"/>
                  </a:cubicBezTo>
                  <a:cubicBezTo>
                    <a:pt x="2065" y="562"/>
                    <a:pt x="2066" y="562"/>
                    <a:pt x="2066" y="562"/>
                  </a:cubicBezTo>
                  <a:cubicBezTo>
                    <a:pt x="2079" y="562"/>
                    <a:pt x="2091" y="559"/>
                    <a:pt x="2072" y="524"/>
                  </a:cubicBezTo>
                  <a:cubicBezTo>
                    <a:pt x="2069" y="487"/>
                    <a:pt x="2069" y="487"/>
                    <a:pt x="2082" y="484"/>
                  </a:cubicBezTo>
                  <a:cubicBezTo>
                    <a:pt x="2097" y="484"/>
                    <a:pt x="2110" y="481"/>
                    <a:pt x="2119" y="443"/>
                  </a:cubicBezTo>
                  <a:cubicBezTo>
                    <a:pt x="2116" y="405"/>
                    <a:pt x="2132" y="405"/>
                    <a:pt x="2144" y="405"/>
                  </a:cubicBezTo>
                  <a:cubicBezTo>
                    <a:pt x="2163" y="440"/>
                    <a:pt x="2188" y="440"/>
                    <a:pt x="2188" y="440"/>
                  </a:cubicBezTo>
                  <a:lnTo>
                    <a:pt x="2191" y="477"/>
                  </a:lnTo>
                  <a:cubicBezTo>
                    <a:pt x="2195" y="506"/>
                    <a:pt x="2201" y="531"/>
                    <a:pt x="2210" y="556"/>
                  </a:cubicBezTo>
                  <a:cubicBezTo>
                    <a:pt x="2223" y="553"/>
                    <a:pt x="2220" y="515"/>
                    <a:pt x="2220" y="515"/>
                  </a:cubicBezTo>
                  <a:cubicBezTo>
                    <a:pt x="2220" y="494"/>
                    <a:pt x="2286" y="487"/>
                    <a:pt x="2363" y="487"/>
                  </a:cubicBezTo>
                  <a:cubicBezTo>
                    <a:pt x="2456" y="487"/>
                    <a:pt x="2564" y="497"/>
                    <a:pt x="2586" y="506"/>
                  </a:cubicBezTo>
                  <a:cubicBezTo>
                    <a:pt x="2597" y="530"/>
                    <a:pt x="2613" y="542"/>
                    <a:pt x="2625" y="542"/>
                  </a:cubicBezTo>
                  <a:cubicBezTo>
                    <a:pt x="2636" y="542"/>
                    <a:pt x="2642" y="533"/>
                    <a:pt x="2640" y="515"/>
                  </a:cubicBezTo>
                  <a:cubicBezTo>
                    <a:pt x="2642" y="499"/>
                    <a:pt x="2657" y="492"/>
                    <a:pt x="2679" y="492"/>
                  </a:cubicBezTo>
                  <a:cubicBezTo>
                    <a:pt x="2708" y="492"/>
                    <a:pt x="2749" y="503"/>
                    <a:pt x="2793" y="515"/>
                  </a:cubicBezTo>
                  <a:cubicBezTo>
                    <a:pt x="2856" y="532"/>
                    <a:pt x="2905" y="553"/>
                    <a:pt x="2934" y="553"/>
                  </a:cubicBezTo>
                  <a:cubicBezTo>
                    <a:pt x="2948" y="553"/>
                    <a:pt x="2958" y="547"/>
                    <a:pt x="2962" y="534"/>
                  </a:cubicBezTo>
                  <a:lnTo>
                    <a:pt x="3003" y="549"/>
                  </a:lnTo>
                  <a:cubicBezTo>
                    <a:pt x="3008" y="551"/>
                    <a:pt x="3013" y="552"/>
                    <a:pt x="3018" y="552"/>
                  </a:cubicBezTo>
                  <a:cubicBezTo>
                    <a:pt x="3038" y="552"/>
                    <a:pt x="3062" y="542"/>
                    <a:pt x="3075" y="542"/>
                  </a:cubicBezTo>
                  <a:cubicBezTo>
                    <a:pt x="3078" y="542"/>
                    <a:pt x="3080" y="542"/>
                    <a:pt x="3081" y="543"/>
                  </a:cubicBezTo>
                  <a:cubicBezTo>
                    <a:pt x="3095" y="531"/>
                    <a:pt x="3106" y="525"/>
                    <a:pt x="3110" y="525"/>
                  </a:cubicBezTo>
                  <a:cubicBezTo>
                    <a:pt x="3116" y="525"/>
                    <a:pt x="3113" y="534"/>
                    <a:pt x="3097" y="549"/>
                  </a:cubicBezTo>
                  <a:cubicBezTo>
                    <a:pt x="3081" y="584"/>
                    <a:pt x="3066" y="622"/>
                    <a:pt x="3075" y="628"/>
                  </a:cubicBezTo>
                  <a:cubicBezTo>
                    <a:pt x="3079" y="630"/>
                    <a:pt x="3082" y="630"/>
                    <a:pt x="3086" y="630"/>
                  </a:cubicBezTo>
                  <a:cubicBezTo>
                    <a:pt x="3106" y="630"/>
                    <a:pt x="3121" y="601"/>
                    <a:pt x="3135" y="571"/>
                  </a:cubicBezTo>
                  <a:cubicBezTo>
                    <a:pt x="3146" y="546"/>
                    <a:pt x="3156" y="543"/>
                    <a:pt x="3160" y="543"/>
                  </a:cubicBezTo>
                  <a:cubicBezTo>
                    <a:pt x="3162" y="543"/>
                    <a:pt x="3163" y="543"/>
                    <a:pt x="3163" y="543"/>
                  </a:cubicBezTo>
                  <a:cubicBezTo>
                    <a:pt x="3175" y="549"/>
                    <a:pt x="3175" y="549"/>
                    <a:pt x="3160" y="584"/>
                  </a:cubicBezTo>
                  <a:lnTo>
                    <a:pt x="3125" y="653"/>
                  </a:lnTo>
                  <a:lnTo>
                    <a:pt x="3138" y="659"/>
                  </a:lnTo>
                  <a:cubicBezTo>
                    <a:pt x="3152" y="634"/>
                    <a:pt x="3162" y="630"/>
                    <a:pt x="3167" y="630"/>
                  </a:cubicBezTo>
                  <a:cubicBezTo>
                    <a:pt x="3168" y="630"/>
                    <a:pt x="3169" y="631"/>
                    <a:pt x="3169" y="631"/>
                  </a:cubicBezTo>
                  <a:cubicBezTo>
                    <a:pt x="3182" y="637"/>
                    <a:pt x="3182" y="637"/>
                    <a:pt x="3144" y="703"/>
                  </a:cubicBezTo>
                  <a:cubicBezTo>
                    <a:pt x="3126" y="740"/>
                    <a:pt x="3120" y="759"/>
                    <a:pt x="3126" y="759"/>
                  </a:cubicBezTo>
                  <a:cubicBezTo>
                    <a:pt x="3131" y="759"/>
                    <a:pt x="3146" y="745"/>
                    <a:pt x="3169" y="716"/>
                  </a:cubicBezTo>
                  <a:lnTo>
                    <a:pt x="3210" y="697"/>
                  </a:lnTo>
                  <a:lnTo>
                    <a:pt x="3210" y="697"/>
                  </a:lnTo>
                  <a:cubicBezTo>
                    <a:pt x="3200" y="725"/>
                    <a:pt x="3203" y="735"/>
                    <a:pt x="3212" y="735"/>
                  </a:cubicBezTo>
                  <a:cubicBezTo>
                    <a:pt x="3226" y="735"/>
                    <a:pt x="3256" y="709"/>
                    <a:pt x="3276" y="694"/>
                  </a:cubicBezTo>
                  <a:lnTo>
                    <a:pt x="3276" y="694"/>
                  </a:lnTo>
                  <a:cubicBezTo>
                    <a:pt x="3260" y="736"/>
                    <a:pt x="3257" y="756"/>
                    <a:pt x="3267" y="756"/>
                  </a:cubicBezTo>
                  <a:cubicBezTo>
                    <a:pt x="3274" y="756"/>
                    <a:pt x="3290" y="744"/>
                    <a:pt x="3313" y="719"/>
                  </a:cubicBezTo>
                  <a:cubicBezTo>
                    <a:pt x="3321" y="704"/>
                    <a:pt x="3328" y="697"/>
                    <a:pt x="3333" y="697"/>
                  </a:cubicBezTo>
                  <a:cubicBezTo>
                    <a:pt x="3339" y="697"/>
                    <a:pt x="3341" y="710"/>
                    <a:pt x="3335" y="731"/>
                  </a:cubicBezTo>
                  <a:cubicBezTo>
                    <a:pt x="3326" y="772"/>
                    <a:pt x="3338" y="778"/>
                    <a:pt x="3360" y="797"/>
                  </a:cubicBezTo>
                  <a:cubicBezTo>
                    <a:pt x="3365" y="794"/>
                    <a:pt x="3371" y="792"/>
                    <a:pt x="3378" y="792"/>
                  </a:cubicBezTo>
                  <a:cubicBezTo>
                    <a:pt x="3417" y="792"/>
                    <a:pt x="3486" y="840"/>
                    <a:pt x="3555" y="907"/>
                  </a:cubicBezTo>
                  <a:cubicBezTo>
                    <a:pt x="3634" y="978"/>
                    <a:pt x="3682" y="1038"/>
                    <a:pt x="3712" y="1038"/>
                  </a:cubicBezTo>
                  <a:cubicBezTo>
                    <a:pt x="3718" y="1038"/>
                    <a:pt x="3723" y="1036"/>
                    <a:pt x="3727" y="1032"/>
                  </a:cubicBezTo>
                  <a:lnTo>
                    <a:pt x="3727" y="1032"/>
                  </a:lnTo>
                  <a:cubicBezTo>
                    <a:pt x="3736" y="1045"/>
                    <a:pt x="3736" y="1045"/>
                    <a:pt x="3718" y="1079"/>
                  </a:cubicBezTo>
                  <a:cubicBezTo>
                    <a:pt x="3703" y="1092"/>
                    <a:pt x="3698" y="1101"/>
                    <a:pt x="3707" y="1101"/>
                  </a:cubicBezTo>
                  <a:cubicBezTo>
                    <a:pt x="3715" y="1101"/>
                    <a:pt x="3733" y="1094"/>
                    <a:pt x="3765" y="1076"/>
                  </a:cubicBezTo>
                  <a:cubicBezTo>
                    <a:pt x="3785" y="1069"/>
                    <a:pt x="3804" y="1058"/>
                    <a:pt x="3807" y="1058"/>
                  </a:cubicBezTo>
                  <a:lnTo>
                    <a:pt x="3807" y="1058"/>
                  </a:lnTo>
                  <a:cubicBezTo>
                    <a:pt x="3809" y="1058"/>
                    <a:pt x="3801" y="1066"/>
                    <a:pt x="3774" y="1088"/>
                  </a:cubicBezTo>
                  <a:cubicBezTo>
                    <a:pt x="3746" y="1110"/>
                    <a:pt x="3761" y="1132"/>
                    <a:pt x="3796" y="1179"/>
                  </a:cubicBezTo>
                  <a:cubicBezTo>
                    <a:pt x="3814" y="1207"/>
                    <a:pt x="3840" y="1242"/>
                    <a:pt x="3866" y="1242"/>
                  </a:cubicBezTo>
                  <a:cubicBezTo>
                    <a:pt x="3872" y="1242"/>
                    <a:pt x="3878" y="1240"/>
                    <a:pt x="3884" y="1236"/>
                  </a:cubicBezTo>
                  <a:cubicBezTo>
                    <a:pt x="3931" y="1239"/>
                    <a:pt x="3931" y="1239"/>
                    <a:pt x="3890" y="1248"/>
                  </a:cubicBezTo>
                  <a:cubicBezTo>
                    <a:pt x="3822" y="1279"/>
                    <a:pt x="3821" y="1355"/>
                    <a:pt x="3904" y="1355"/>
                  </a:cubicBezTo>
                  <a:cubicBezTo>
                    <a:pt x="3905" y="1355"/>
                    <a:pt x="3907" y="1355"/>
                    <a:pt x="3909" y="1355"/>
                  </a:cubicBezTo>
                  <a:lnTo>
                    <a:pt x="3909" y="1355"/>
                  </a:lnTo>
                  <a:cubicBezTo>
                    <a:pt x="3915" y="1367"/>
                    <a:pt x="3921" y="1377"/>
                    <a:pt x="3890" y="1396"/>
                  </a:cubicBezTo>
                  <a:cubicBezTo>
                    <a:pt x="3896" y="1408"/>
                    <a:pt x="3902" y="1421"/>
                    <a:pt x="3956" y="1439"/>
                  </a:cubicBezTo>
                  <a:cubicBezTo>
                    <a:pt x="3961" y="1450"/>
                    <a:pt x="3977" y="1486"/>
                    <a:pt x="3989" y="1512"/>
                  </a:cubicBezTo>
                  <a:lnTo>
                    <a:pt x="3989" y="1512"/>
                  </a:lnTo>
                  <a:cubicBezTo>
                    <a:pt x="3984" y="1511"/>
                    <a:pt x="3978" y="1511"/>
                    <a:pt x="3972" y="1511"/>
                  </a:cubicBezTo>
                  <a:cubicBezTo>
                    <a:pt x="3909" y="1511"/>
                    <a:pt x="3847" y="1574"/>
                    <a:pt x="3881" y="1649"/>
                  </a:cubicBezTo>
                  <a:cubicBezTo>
                    <a:pt x="3898" y="1690"/>
                    <a:pt x="3932" y="1707"/>
                    <a:pt x="3965" y="1707"/>
                  </a:cubicBezTo>
                  <a:cubicBezTo>
                    <a:pt x="3999" y="1707"/>
                    <a:pt x="4032" y="1690"/>
                    <a:pt x="4051" y="1662"/>
                  </a:cubicBezTo>
                  <a:lnTo>
                    <a:pt x="4051" y="1662"/>
                  </a:lnTo>
                  <a:cubicBezTo>
                    <a:pt x="4057" y="1687"/>
                    <a:pt x="4067" y="1715"/>
                    <a:pt x="4078" y="1747"/>
                  </a:cubicBezTo>
                  <a:cubicBezTo>
                    <a:pt x="4106" y="1841"/>
                    <a:pt x="4122" y="1922"/>
                    <a:pt x="4087" y="1944"/>
                  </a:cubicBezTo>
                  <a:cubicBezTo>
                    <a:pt x="4087" y="1944"/>
                    <a:pt x="4090" y="1957"/>
                    <a:pt x="4128" y="1963"/>
                  </a:cubicBezTo>
                  <a:cubicBezTo>
                    <a:pt x="4206" y="1963"/>
                    <a:pt x="4210" y="1978"/>
                    <a:pt x="4172" y="1997"/>
                  </a:cubicBezTo>
                  <a:cubicBezTo>
                    <a:pt x="4100" y="2025"/>
                    <a:pt x="4106" y="2076"/>
                    <a:pt x="4184" y="2082"/>
                  </a:cubicBezTo>
                  <a:cubicBezTo>
                    <a:pt x="4195" y="2081"/>
                    <a:pt x="4199" y="2081"/>
                    <a:pt x="4200" y="2081"/>
                  </a:cubicBezTo>
                  <a:cubicBezTo>
                    <a:pt x="4202" y="2081"/>
                    <a:pt x="4174" y="2084"/>
                    <a:pt x="4147" y="2088"/>
                  </a:cubicBezTo>
                  <a:cubicBezTo>
                    <a:pt x="4072" y="2110"/>
                    <a:pt x="4116" y="2145"/>
                    <a:pt x="4191" y="2151"/>
                  </a:cubicBezTo>
                  <a:cubicBezTo>
                    <a:pt x="4153" y="2170"/>
                    <a:pt x="4116" y="2185"/>
                    <a:pt x="4153" y="2198"/>
                  </a:cubicBezTo>
                  <a:cubicBezTo>
                    <a:pt x="4153" y="2210"/>
                    <a:pt x="4153" y="2210"/>
                    <a:pt x="4078" y="2214"/>
                  </a:cubicBezTo>
                  <a:cubicBezTo>
                    <a:pt x="4040" y="2217"/>
                    <a:pt x="4003" y="2220"/>
                    <a:pt x="4003" y="2232"/>
                  </a:cubicBezTo>
                  <a:cubicBezTo>
                    <a:pt x="4003" y="2241"/>
                    <a:pt x="4019" y="2242"/>
                    <a:pt x="4042" y="2242"/>
                  </a:cubicBezTo>
                  <a:cubicBezTo>
                    <a:pt x="4053" y="2242"/>
                    <a:pt x="4065" y="2242"/>
                    <a:pt x="4078" y="2242"/>
                  </a:cubicBezTo>
                  <a:cubicBezTo>
                    <a:pt x="4078" y="2242"/>
                    <a:pt x="4078" y="2254"/>
                    <a:pt x="4078" y="2267"/>
                  </a:cubicBezTo>
                  <a:cubicBezTo>
                    <a:pt x="4078" y="2267"/>
                    <a:pt x="4081" y="2279"/>
                    <a:pt x="4119" y="2279"/>
                  </a:cubicBezTo>
                  <a:cubicBezTo>
                    <a:pt x="4156" y="2279"/>
                    <a:pt x="4156" y="2292"/>
                    <a:pt x="4156" y="2308"/>
                  </a:cubicBezTo>
                  <a:cubicBezTo>
                    <a:pt x="4131" y="2308"/>
                    <a:pt x="4140" y="2313"/>
                    <a:pt x="4159" y="2313"/>
                  </a:cubicBezTo>
                  <a:cubicBezTo>
                    <a:pt x="4169" y="2313"/>
                    <a:pt x="4181" y="2312"/>
                    <a:pt x="4194" y="2308"/>
                  </a:cubicBezTo>
                  <a:cubicBezTo>
                    <a:pt x="4232" y="2308"/>
                    <a:pt x="4272" y="2308"/>
                    <a:pt x="4272" y="2320"/>
                  </a:cubicBezTo>
                  <a:lnTo>
                    <a:pt x="4347" y="2320"/>
                  </a:lnTo>
                  <a:cubicBezTo>
                    <a:pt x="4359" y="2320"/>
                    <a:pt x="4370" y="2320"/>
                    <a:pt x="4380" y="2320"/>
                  </a:cubicBezTo>
                  <a:cubicBezTo>
                    <a:pt x="4435" y="2320"/>
                    <a:pt x="4469" y="2318"/>
                    <a:pt x="4501" y="2289"/>
                  </a:cubicBezTo>
                  <a:cubicBezTo>
                    <a:pt x="4534" y="2226"/>
                    <a:pt x="4569" y="2175"/>
                    <a:pt x="4506" y="2175"/>
                  </a:cubicBezTo>
                  <a:cubicBezTo>
                    <a:pt x="4503" y="2175"/>
                    <a:pt x="4499" y="2176"/>
                    <a:pt x="4495" y="2176"/>
                  </a:cubicBezTo>
                  <a:cubicBezTo>
                    <a:pt x="4495" y="2176"/>
                    <a:pt x="4457" y="2160"/>
                    <a:pt x="4457" y="2145"/>
                  </a:cubicBezTo>
                  <a:cubicBezTo>
                    <a:pt x="4457" y="2129"/>
                    <a:pt x="4495" y="2110"/>
                    <a:pt x="4495" y="2110"/>
                  </a:cubicBezTo>
                  <a:cubicBezTo>
                    <a:pt x="4532" y="2107"/>
                    <a:pt x="4523" y="2041"/>
                    <a:pt x="4514" y="1960"/>
                  </a:cubicBezTo>
                  <a:cubicBezTo>
                    <a:pt x="4501" y="1859"/>
                    <a:pt x="4485" y="1812"/>
                    <a:pt x="4520" y="1787"/>
                  </a:cubicBezTo>
                  <a:cubicBezTo>
                    <a:pt x="4554" y="1759"/>
                    <a:pt x="4551" y="1743"/>
                    <a:pt x="4551" y="1743"/>
                  </a:cubicBezTo>
                  <a:lnTo>
                    <a:pt x="4551" y="1743"/>
                  </a:lnTo>
                  <a:cubicBezTo>
                    <a:pt x="4549" y="1744"/>
                    <a:pt x="4548" y="1744"/>
                    <a:pt x="4546" y="1744"/>
                  </a:cubicBezTo>
                  <a:cubicBezTo>
                    <a:pt x="4509" y="1744"/>
                    <a:pt x="4493" y="1648"/>
                    <a:pt x="4451" y="1540"/>
                  </a:cubicBezTo>
                  <a:cubicBezTo>
                    <a:pt x="4419" y="1434"/>
                    <a:pt x="4370" y="1335"/>
                    <a:pt x="4336" y="1335"/>
                  </a:cubicBezTo>
                  <a:cubicBezTo>
                    <a:pt x="4333" y="1335"/>
                    <a:pt x="4331" y="1335"/>
                    <a:pt x="4329" y="1336"/>
                  </a:cubicBezTo>
                  <a:lnTo>
                    <a:pt x="4313" y="1308"/>
                  </a:lnTo>
                  <a:cubicBezTo>
                    <a:pt x="4347" y="1289"/>
                    <a:pt x="4335" y="1258"/>
                    <a:pt x="4319" y="1229"/>
                  </a:cubicBezTo>
                  <a:cubicBezTo>
                    <a:pt x="4294" y="1223"/>
                    <a:pt x="4269" y="1211"/>
                    <a:pt x="4253" y="1189"/>
                  </a:cubicBezTo>
                  <a:cubicBezTo>
                    <a:pt x="4285" y="1170"/>
                    <a:pt x="4279" y="1154"/>
                    <a:pt x="4260" y="1126"/>
                  </a:cubicBezTo>
                  <a:cubicBezTo>
                    <a:pt x="4249" y="1105"/>
                    <a:pt x="4241" y="1092"/>
                    <a:pt x="4228" y="1092"/>
                  </a:cubicBezTo>
                  <a:cubicBezTo>
                    <a:pt x="4221" y="1092"/>
                    <a:pt x="4213" y="1095"/>
                    <a:pt x="4203" y="1101"/>
                  </a:cubicBezTo>
                  <a:cubicBezTo>
                    <a:pt x="4197" y="1085"/>
                    <a:pt x="4128" y="991"/>
                    <a:pt x="4128" y="926"/>
                  </a:cubicBezTo>
                  <a:cubicBezTo>
                    <a:pt x="4140" y="906"/>
                    <a:pt x="4134" y="899"/>
                    <a:pt x="4119" y="899"/>
                  </a:cubicBezTo>
                  <a:cubicBezTo>
                    <a:pt x="4107" y="899"/>
                    <a:pt x="4088" y="904"/>
                    <a:pt x="4069" y="910"/>
                  </a:cubicBezTo>
                  <a:cubicBezTo>
                    <a:pt x="4049" y="925"/>
                    <a:pt x="4023" y="934"/>
                    <a:pt x="4006" y="934"/>
                  </a:cubicBezTo>
                  <a:cubicBezTo>
                    <a:pt x="3999" y="934"/>
                    <a:pt x="3993" y="932"/>
                    <a:pt x="3990" y="929"/>
                  </a:cubicBezTo>
                  <a:lnTo>
                    <a:pt x="4050" y="882"/>
                  </a:lnTo>
                  <a:cubicBezTo>
                    <a:pt x="4087" y="872"/>
                    <a:pt x="4090" y="869"/>
                    <a:pt x="4069" y="844"/>
                  </a:cubicBezTo>
                  <a:lnTo>
                    <a:pt x="4047" y="819"/>
                  </a:lnTo>
                  <a:cubicBezTo>
                    <a:pt x="4042" y="823"/>
                    <a:pt x="4037" y="824"/>
                    <a:pt x="4031" y="824"/>
                  </a:cubicBezTo>
                  <a:cubicBezTo>
                    <a:pt x="3999" y="824"/>
                    <a:pt x="3950" y="766"/>
                    <a:pt x="3881" y="694"/>
                  </a:cubicBezTo>
                  <a:cubicBezTo>
                    <a:pt x="3797" y="615"/>
                    <a:pt x="3755" y="576"/>
                    <a:pt x="3730" y="576"/>
                  </a:cubicBezTo>
                  <a:cubicBezTo>
                    <a:pt x="3723" y="576"/>
                    <a:pt x="3716" y="580"/>
                    <a:pt x="3711" y="587"/>
                  </a:cubicBezTo>
                  <a:cubicBezTo>
                    <a:pt x="3702" y="597"/>
                    <a:pt x="3695" y="602"/>
                    <a:pt x="3689" y="602"/>
                  </a:cubicBezTo>
                  <a:cubicBezTo>
                    <a:pt x="3677" y="602"/>
                    <a:pt x="3668" y="585"/>
                    <a:pt x="3658" y="546"/>
                  </a:cubicBezTo>
                  <a:cubicBezTo>
                    <a:pt x="3651" y="433"/>
                    <a:pt x="3646" y="402"/>
                    <a:pt x="3630" y="402"/>
                  </a:cubicBezTo>
                  <a:cubicBezTo>
                    <a:pt x="3624" y="402"/>
                    <a:pt x="3617" y="406"/>
                    <a:pt x="3608" y="412"/>
                  </a:cubicBezTo>
                  <a:cubicBezTo>
                    <a:pt x="3624" y="424"/>
                    <a:pt x="3602" y="455"/>
                    <a:pt x="3580" y="484"/>
                  </a:cubicBezTo>
                  <a:cubicBezTo>
                    <a:pt x="3560" y="512"/>
                    <a:pt x="3547" y="525"/>
                    <a:pt x="3540" y="525"/>
                  </a:cubicBezTo>
                  <a:cubicBezTo>
                    <a:pt x="3533" y="525"/>
                    <a:pt x="3536" y="505"/>
                    <a:pt x="3551" y="465"/>
                  </a:cubicBezTo>
                  <a:cubicBezTo>
                    <a:pt x="3585" y="416"/>
                    <a:pt x="3452" y="339"/>
                    <a:pt x="3367" y="339"/>
                  </a:cubicBezTo>
                  <a:cubicBezTo>
                    <a:pt x="3342" y="339"/>
                    <a:pt x="3321" y="346"/>
                    <a:pt x="3310" y="361"/>
                  </a:cubicBezTo>
                  <a:lnTo>
                    <a:pt x="3326" y="327"/>
                  </a:lnTo>
                  <a:cubicBezTo>
                    <a:pt x="3345" y="292"/>
                    <a:pt x="3329" y="286"/>
                    <a:pt x="3269" y="255"/>
                  </a:cubicBezTo>
                  <a:lnTo>
                    <a:pt x="3222" y="233"/>
                  </a:lnTo>
                  <a:cubicBezTo>
                    <a:pt x="3214" y="252"/>
                    <a:pt x="3202" y="260"/>
                    <a:pt x="3188" y="260"/>
                  </a:cubicBezTo>
                  <a:cubicBezTo>
                    <a:pt x="3156" y="260"/>
                    <a:pt x="3120" y="217"/>
                    <a:pt x="3128" y="192"/>
                  </a:cubicBezTo>
                  <a:cubicBezTo>
                    <a:pt x="3128" y="151"/>
                    <a:pt x="3128" y="151"/>
                    <a:pt x="3097" y="139"/>
                  </a:cubicBezTo>
                  <a:cubicBezTo>
                    <a:pt x="3077" y="152"/>
                    <a:pt x="3058" y="158"/>
                    <a:pt x="3040" y="158"/>
                  </a:cubicBezTo>
                  <a:cubicBezTo>
                    <a:pt x="2992" y="158"/>
                    <a:pt x="2959" y="117"/>
                    <a:pt x="2965" y="92"/>
                  </a:cubicBezTo>
                  <a:lnTo>
                    <a:pt x="2934" y="83"/>
                  </a:lnTo>
                  <a:cubicBezTo>
                    <a:pt x="2921" y="98"/>
                    <a:pt x="2902" y="106"/>
                    <a:pt x="2882" y="106"/>
                  </a:cubicBezTo>
                  <a:cubicBezTo>
                    <a:pt x="2873" y="106"/>
                    <a:pt x="2864" y="104"/>
                    <a:pt x="2856" y="101"/>
                  </a:cubicBezTo>
                  <a:cubicBezTo>
                    <a:pt x="2836" y="95"/>
                    <a:pt x="2822" y="91"/>
                    <a:pt x="2812" y="91"/>
                  </a:cubicBezTo>
                  <a:cubicBezTo>
                    <a:pt x="2798" y="91"/>
                    <a:pt x="2794" y="99"/>
                    <a:pt x="2799" y="123"/>
                  </a:cubicBezTo>
                  <a:cubicBezTo>
                    <a:pt x="2791" y="158"/>
                    <a:pt x="2782" y="193"/>
                    <a:pt x="2768" y="193"/>
                  </a:cubicBezTo>
                  <a:cubicBezTo>
                    <a:pt x="2767" y="193"/>
                    <a:pt x="2766" y="193"/>
                    <a:pt x="2765" y="192"/>
                  </a:cubicBezTo>
                  <a:lnTo>
                    <a:pt x="2774" y="158"/>
                  </a:lnTo>
                  <a:cubicBezTo>
                    <a:pt x="2784" y="117"/>
                    <a:pt x="2734" y="108"/>
                    <a:pt x="2668" y="95"/>
                  </a:cubicBezTo>
                  <a:cubicBezTo>
                    <a:pt x="2586" y="83"/>
                    <a:pt x="2555" y="76"/>
                    <a:pt x="2539" y="36"/>
                  </a:cubicBezTo>
                  <a:lnTo>
                    <a:pt x="2520" y="73"/>
                  </a:lnTo>
                  <a:cubicBezTo>
                    <a:pt x="2510" y="90"/>
                    <a:pt x="2500" y="99"/>
                    <a:pt x="2494" y="99"/>
                  </a:cubicBezTo>
                  <a:cubicBezTo>
                    <a:pt x="2488" y="99"/>
                    <a:pt x="2484" y="89"/>
                    <a:pt x="2486" y="70"/>
                  </a:cubicBezTo>
                  <a:cubicBezTo>
                    <a:pt x="2479" y="48"/>
                    <a:pt x="2456" y="37"/>
                    <a:pt x="2430" y="37"/>
                  </a:cubicBezTo>
                  <a:cubicBezTo>
                    <a:pt x="2409" y="37"/>
                    <a:pt x="2386" y="45"/>
                    <a:pt x="2370" y="61"/>
                  </a:cubicBezTo>
                  <a:lnTo>
                    <a:pt x="2336" y="61"/>
                  </a:lnTo>
                  <a:cubicBezTo>
                    <a:pt x="2329" y="21"/>
                    <a:pt x="2312" y="0"/>
                    <a:pt x="2295" y="0"/>
                  </a:cubicBezTo>
                  <a:close/>
                  <a:moveTo>
                    <a:pt x="1850" y="4695"/>
                  </a:moveTo>
                  <a:cubicBezTo>
                    <a:pt x="1840" y="4733"/>
                    <a:pt x="1840" y="4733"/>
                    <a:pt x="1859" y="4736"/>
                  </a:cubicBezTo>
                  <a:cubicBezTo>
                    <a:pt x="1870" y="4738"/>
                    <a:pt x="1877" y="4739"/>
                    <a:pt x="1883" y="4739"/>
                  </a:cubicBezTo>
                  <a:cubicBezTo>
                    <a:pt x="1896" y="4739"/>
                    <a:pt x="1893" y="4731"/>
                    <a:pt x="1884" y="4702"/>
                  </a:cubicBezTo>
                  <a:lnTo>
                    <a:pt x="1850" y="4695"/>
                  </a:lnTo>
                  <a:close/>
                </a:path>
              </a:pathLst>
            </a:custGeom>
            <a:solidFill>
              <a:srgbClr val="000A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1" name="Google Shape;6131;p23"/>
            <p:cNvGrpSpPr/>
            <p:nvPr/>
          </p:nvGrpSpPr>
          <p:grpSpPr>
            <a:xfrm>
              <a:off x="5486268" y="1247656"/>
              <a:ext cx="228444" cy="117415"/>
              <a:chOff x="2097909" y="3690443"/>
              <a:chExt cx="228444" cy="117415"/>
            </a:xfrm>
          </p:grpSpPr>
          <p:sp>
            <p:nvSpPr>
              <p:cNvPr id="6132" name="Google Shape;6132;p23"/>
              <p:cNvSpPr/>
              <p:nvPr/>
            </p:nvSpPr>
            <p:spPr>
              <a:xfrm rot="-2292062">
                <a:off x="2113805" y="3717152"/>
                <a:ext cx="72446" cy="76496"/>
              </a:xfrm>
              <a:custGeom>
                <a:rect b="b" l="l" r="r" t="t"/>
                <a:pathLst>
                  <a:path extrusionOk="0" h="812" w="769">
                    <a:moveTo>
                      <a:pt x="397" y="1"/>
                    </a:moveTo>
                    <a:lnTo>
                      <a:pt x="397" y="1"/>
                    </a:lnTo>
                    <a:cubicBezTo>
                      <a:pt x="397" y="1"/>
                      <a:pt x="397" y="2"/>
                      <a:pt x="397" y="5"/>
                    </a:cubicBezTo>
                    <a:lnTo>
                      <a:pt x="397" y="5"/>
                    </a:lnTo>
                    <a:cubicBezTo>
                      <a:pt x="397" y="2"/>
                      <a:pt x="397" y="1"/>
                      <a:pt x="397" y="1"/>
                    </a:cubicBezTo>
                    <a:close/>
                    <a:moveTo>
                      <a:pt x="397" y="5"/>
                    </a:moveTo>
                    <a:lnTo>
                      <a:pt x="397" y="5"/>
                    </a:lnTo>
                    <a:cubicBezTo>
                      <a:pt x="397" y="6"/>
                      <a:pt x="397" y="7"/>
                      <a:pt x="397" y="8"/>
                    </a:cubicBezTo>
                    <a:lnTo>
                      <a:pt x="397" y="8"/>
                    </a:lnTo>
                    <a:cubicBezTo>
                      <a:pt x="397" y="7"/>
                      <a:pt x="398" y="7"/>
                      <a:pt x="398" y="6"/>
                    </a:cubicBezTo>
                    <a:cubicBezTo>
                      <a:pt x="397" y="6"/>
                      <a:pt x="397" y="5"/>
                      <a:pt x="397" y="5"/>
                    </a:cubicBezTo>
                    <a:close/>
                    <a:moveTo>
                      <a:pt x="373" y="30"/>
                    </a:moveTo>
                    <a:cubicBezTo>
                      <a:pt x="371" y="30"/>
                      <a:pt x="371" y="33"/>
                      <a:pt x="371" y="33"/>
                    </a:cubicBezTo>
                    <a:cubicBezTo>
                      <a:pt x="372" y="33"/>
                      <a:pt x="372" y="32"/>
                      <a:pt x="373" y="30"/>
                    </a:cubicBezTo>
                    <a:close/>
                    <a:moveTo>
                      <a:pt x="367" y="38"/>
                    </a:moveTo>
                    <a:lnTo>
                      <a:pt x="370" y="45"/>
                    </a:lnTo>
                    <a:lnTo>
                      <a:pt x="367" y="45"/>
                    </a:lnTo>
                    <a:cubicBezTo>
                      <a:pt x="365" y="45"/>
                      <a:pt x="365" y="45"/>
                      <a:pt x="365" y="38"/>
                    </a:cubicBezTo>
                    <a:close/>
                    <a:moveTo>
                      <a:pt x="390" y="38"/>
                    </a:moveTo>
                    <a:lnTo>
                      <a:pt x="392" y="47"/>
                    </a:lnTo>
                    <a:lnTo>
                      <a:pt x="390" y="47"/>
                    </a:lnTo>
                    <a:cubicBezTo>
                      <a:pt x="387" y="47"/>
                      <a:pt x="387" y="47"/>
                      <a:pt x="387" y="38"/>
                    </a:cubicBezTo>
                    <a:close/>
                    <a:moveTo>
                      <a:pt x="407" y="39"/>
                    </a:moveTo>
                    <a:cubicBezTo>
                      <a:pt x="411" y="39"/>
                      <a:pt x="411" y="39"/>
                      <a:pt x="408" y="47"/>
                    </a:cubicBezTo>
                    <a:cubicBezTo>
                      <a:pt x="407" y="50"/>
                      <a:pt x="405" y="52"/>
                      <a:pt x="405" y="52"/>
                    </a:cubicBezTo>
                    <a:cubicBezTo>
                      <a:pt x="404" y="52"/>
                      <a:pt x="403" y="50"/>
                      <a:pt x="403" y="47"/>
                    </a:cubicBezTo>
                    <a:cubicBezTo>
                      <a:pt x="404" y="39"/>
                      <a:pt x="404" y="39"/>
                      <a:pt x="407" y="39"/>
                    </a:cubicBezTo>
                    <a:close/>
                    <a:moveTo>
                      <a:pt x="345" y="48"/>
                    </a:moveTo>
                    <a:cubicBezTo>
                      <a:pt x="347" y="53"/>
                      <a:pt x="348" y="59"/>
                      <a:pt x="349" y="63"/>
                    </a:cubicBezTo>
                    <a:lnTo>
                      <a:pt x="347" y="64"/>
                    </a:lnTo>
                    <a:cubicBezTo>
                      <a:pt x="345" y="64"/>
                      <a:pt x="344" y="57"/>
                      <a:pt x="344" y="57"/>
                    </a:cubicBezTo>
                    <a:cubicBezTo>
                      <a:pt x="344" y="57"/>
                      <a:pt x="343" y="48"/>
                      <a:pt x="345" y="48"/>
                    </a:cubicBezTo>
                    <a:close/>
                    <a:moveTo>
                      <a:pt x="256" y="69"/>
                    </a:moveTo>
                    <a:cubicBezTo>
                      <a:pt x="257" y="69"/>
                      <a:pt x="257" y="70"/>
                      <a:pt x="258" y="72"/>
                    </a:cubicBezTo>
                    <a:lnTo>
                      <a:pt x="262" y="80"/>
                    </a:lnTo>
                    <a:cubicBezTo>
                      <a:pt x="263" y="86"/>
                      <a:pt x="265" y="92"/>
                      <a:pt x="264" y="92"/>
                    </a:cubicBezTo>
                    <a:cubicBezTo>
                      <a:pt x="263" y="92"/>
                      <a:pt x="263" y="91"/>
                      <a:pt x="262" y="89"/>
                    </a:cubicBezTo>
                    <a:cubicBezTo>
                      <a:pt x="260" y="84"/>
                      <a:pt x="257" y="79"/>
                      <a:pt x="256" y="73"/>
                    </a:cubicBezTo>
                    <a:cubicBezTo>
                      <a:pt x="256" y="73"/>
                      <a:pt x="256" y="69"/>
                      <a:pt x="256" y="69"/>
                    </a:cubicBezTo>
                    <a:close/>
                    <a:moveTo>
                      <a:pt x="444" y="86"/>
                    </a:moveTo>
                    <a:lnTo>
                      <a:pt x="444" y="95"/>
                    </a:lnTo>
                    <a:cubicBezTo>
                      <a:pt x="442" y="101"/>
                      <a:pt x="441" y="102"/>
                      <a:pt x="440" y="102"/>
                    </a:cubicBezTo>
                    <a:cubicBezTo>
                      <a:pt x="440" y="102"/>
                      <a:pt x="440" y="101"/>
                      <a:pt x="440" y="101"/>
                    </a:cubicBezTo>
                    <a:cubicBezTo>
                      <a:pt x="438" y="101"/>
                      <a:pt x="438" y="101"/>
                      <a:pt x="440" y="94"/>
                    </a:cubicBezTo>
                    <a:cubicBezTo>
                      <a:pt x="440" y="94"/>
                      <a:pt x="441" y="86"/>
                      <a:pt x="444" y="86"/>
                    </a:cubicBezTo>
                    <a:close/>
                    <a:moveTo>
                      <a:pt x="419" y="89"/>
                    </a:moveTo>
                    <a:lnTo>
                      <a:pt x="420" y="97"/>
                    </a:lnTo>
                    <a:lnTo>
                      <a:pt x="417" y="105"/>
                    </a:lnTo>
                    <a:lnTo>
                      <a:pt x="414" y="105"/>
                    </a:lnTo>
                    <a:cubicBezTo>
                      <a:pt x="416" y="97"/>
                      <a:pt x="417" y="89"/>
                      <a:pt x="419" y="89"/>
                    </a:cubicBezTo>
                    <a:close/>
                    <a:moveTo>
                      <a:pt x="520" y="136"/>
                    </a:moveTo>
                    <a:lnTo>
                      <a:pt x="520" y="136"/>
                    </a:lnTo>
                    <a:cubicBezTo>
                      <a:pt x="520" y="136"/>
                      <a:pt x="519" y="137"/>
                      <a:pt x="519" y="137"/>
                    </a:cubicBezTo>
                    <a:cubicBezTo>
                      <a:pt x="518" y="139"/>
                      <a:pt x="517" y="140"/>
                      <a:pt x="517" y="140"/>
                    </a:cubicBezTo>
                    <a:cubicBezTo>
                      <a:pt x="517" y="140"/>
                      <a:pt x="518" y="138"/>
                      <a:pt x="520" y="136"/>
                    </a:cubicBezTo>
                    <a:close/>
                    <a:moveTo>
                      <a:pt x="625" y="139"/>
                    </a:moveTo>
                    <a:cubicBezTo>
                      <a:pt x="625" y="139"/>
                      <a:pt x="625" y="139"/>
                      <a:pt x="625" y="140"/>
                    </a:cubicBezTo>
                    <a:lnTo>
                      <a:pt x="628" y="142"/>
                    </a:lnTo>
                    <a:cubicBezTo>
                      <a:pt x="623" y="145"/>
                      <a:pt x="619" y="149"/>
                      <a:pt x="614" y="151"/>
                    </a:cubicBezTo>
                    <a:lnTo>
                      <a:pt x="613" y="150"/>
                    </a:lnTo>
                    <a:cubicBezTo>
                      <a:pt x="618" y="145"/>
                      <a:pt x="623" y="139"/>
                      <a:pt x="625" y="139"/>
                    </a:cubicBezTo>
                    <a:close/>
                    <a:moveTo>
                      <a:pt x="205" y="132"/>
                    </a:moveTo>
                    <a:cubicBezTo>
                      <a:pt x="208" y="132"/>
                      <a:pt x="217" y="143"/>
                      <a:pt x="218" y="152"/>
                    </a:cubicBezTo>
                    <a:cubicBezTo>
                      <a:pt x="218" y="152"/>
                      <a:pt x="218" y="153"/>
                      <a:pt x="217" y="153"/>
                    </a:cubicBezTo>
                    <a:cubicBezTo>
                      <a:pt x="216" y="153"/>
                      <a:pt x="215" y="151"/>
                      <a:pt x="211" y="146"/>
                    </a:cubicBezTo>
                    <a:cubicBezTo>
                      <a:pt x="207" y="141"/>
                      <a:pt x="204" y="133"/>
                      <a:pt x="205" y="132"/>
                    </a:cubicBezTo>
                    <a:cubicBezTo>
                      <a:pt x="205" y="132"/>
                      <a:pt x="205" y="132"/>
                      <a:pt x="205" y="132"/>
                    </a:cubicBezTo>
                    <a:close/>
                    <a:moveTo>
                      <a:pt x="686" y="212"/>
                    </a:moveTo>
                    <a:cubicBezTo>
                      <a:pt x="689" y="212"/>
                      <a:pt x="691" y="214"/>
                      <a:pt x="691" y="216"/>
                    </a:cubicBezTo>
                    <a:cubicBezTo>
                      <a:pt x="687" y="221"/>
                      <a:pt x="682" y="223"/>
                      <a:pt x="678" y="223"/>
                    </a:cubicBezTo>
                    <a:cubicBezTo>
                      <a:pt x="677" y="223"/>
                      <a:pt x="676" y="222"/>
                      <a:pt x="676" y="222"/>
                    </a:cubicBezTo>
                    <a:cubicBezTo>
                      <a:pt x="674" y="218"/>
                      <a:pt x="674" y="218"/>
                      <a:pt x="681" y="214"/>
                    </a:cubicBezTo>
                    <a:cubicBezTo>
                      <a:pt x="683" y="212"/>
                      <a:pt x="685" y="212"/>
                      <a:pt x="686" y="212"/>
                    </a:cubicBezTo>
                    <a:close/>
                    <a:moveTo>
                      <a:pt x="713" y="371"/>
                    </a:moveTo>
                    <a:cubicBezTo>
                      <a:pt x="721" y="372"/>
                      <a:pt x="728" y="372"/>
                      <a:pt x="728" y="374"/>
                    </a:cubicBezTo>
                    <a:lnTo>
                      <a:pt x="721" y="376"/>
                    </a:lnTo>
                    <a:lnTo>
                      <a:pt x="713" y="373"/>
                    </a:lnTo>
                    <a:lnTo>
                      <a:pt x="713" y="371"/>
                    </a:lnTo>
                    <a:close/>
                    <a:moveTo>
                      <a:pt x="661" y="394"/>
                    </a:moveTo>
                    <a:cubicBezTo>
                      <a:pt x="670" y="395"/>
                      <a:pt x="678" y="395"/>
                      <a:pt x="678" y="398"/>
                    </a:cubicBezTo>
                    <a:lnTo>
                      <a:pt x="677" y="400"/>
                    </a:lnTo>
                    <a:cubicBezTo>
                      <a:pt x="672" y="399"/>
                      <a:pt x="667" y="398"/>
                      <a:pt x="661" y="395"/>
                    </a:cubicBezTo>
                    <a:lnTo>
                      <a:pt x="661" y="394"/>
                    </a:lnTo>
                    <a:close/>
                    <a:moveTo>
                      <a:pt x="82" y="398"/>
                    </a:moveTo>
                    <a:cubicBezTo>
                      <a:pt x="90" y="398"/>
                      <a:pt x="98" y="398"/>
                      <a:pt x="98" y="400"/>
                    </a:cubicBezTo>
                    <a:cubicBezTo>
                      <a:pt x="106" y="402"/>
                      <a:pt x="106" y="402"/>
                      <a:pt x="102" y="402"/>
                    </a:cubicBezTo>
                    <a:cubicBezTo>
                      <a:pt x="98" y="402"/>
                      <a:pt x="90" y="402"/>
                      <a:pt x="82" y="400"/>
                    </a:cubicBezTo>
                    <a:cubicBezTo>
                      <a:pt x="66" y="399"/>
                      <a:pt x="66" y="399"/>
                      <a:pt x="82" y="398"/>
                    </a:cubicBezTo>
                    <a:close/>
                    <a:moveTo>
                      <a:pt x="711" y="439"/>
                    </a:moveTo>
                    <a:cubicBezTo>
                      <a:pt x="713" y="439"/>
                      <a:pt x="714" y="439"/>
                      <a:pt x="718" y="440"/>
                    </a:cubicBezTo>
                    <a:cubicBezTo>
                      <a:pt x="723" y="441"/>
                      <a:pt x="728" y="444"/>
                      <a:pt x="733" y="447"/>
                    </a:cubicBezTo>
                    <a:cubicBezTo>
                      <a:pt x="733" y="447"/>
                      <a:pt x="732" y="447"/>
                      <a:pt x="732" y="447"/>
                    </a:cubicBezTo>
                    <a:cubicBezTo>
                      <a:pt x="728" y="447"/>
                      <a:pt x="716" y="442"/>
                      <a:pt x="709" y="440"/>
                    </a:cubicBezTo>
                    <a:cubicBezTo>
                      <a:pt x="710" y="439"/>
                      <a:pt x="710" y="439"/>
                      <a:pt x="711" y="439"/>
                    </a:cubicBezTo>
                    <a:close/>
                    <a:moveTo>
                      <a:pt x="140" y="481"/>
                    </a:moveTo>
                    <a:cubicBezTo>
                      <a:pt x="142" y="481"/>
                      <a:pt x="142" y="483"/>
                      <a:pt x="143" y="484"/>
                    </a:cubicBezTo>
                    <a:cubicBezTo>
                      <a:pt x="143" y="486"/>
                      <a:pt x="144" y="486"/>
                      <a:pt x="136" y="488"/>
                    </a:cubicBezTo>
                    <a:cubicBezTo>
                      <a:pt x="136" y="488"/>
                      <a:pt x="134" y="489"/>
                      <a:pt x="132" y="489"/>
                    </a:cubicBezTo>
                    <a:cubicBezTo>
                      <a:pt x="129" y="489"/>
                      <a:pt x="127" y="488"/>
                      <a:pt x="127" y="487"/>
                    </a:cubicBezTo>
                    <a:lnTo>
                      <a:pt x="134" y="483"/>
                    </a:lnTo>
                    <a:cubicBezTo>
                      <a:pt x="137" y="482"/>
                      <a:pt x="139" y="481"/>
                      <a:pt x="140" y="481"/>
                    </a:cubicBezTo>
                    <a:close/>
                    <a:moveTo>
                      <a:pt x="190" y="490"/>
                    </a:moveTo>
                    <a:lnTo>
                      <a:pt x="183" y="495"/>
                    </a:lnTo>
                    <a:lnTo>
                      <a:pt x="184" y="497"/>
                    </a:lnTo>
                    <a:cubicBezTo>
                      <a:pt x="191" y="493"/>
                      <a:pt x="191" y="493"/>
                      <a:pt x="191" y="492"/>
                    </a:cubicBezTo>
                    <a:lnTo>
                      <a:pt x="190" y="490"/>
                    </a:lnTo>
                    <a:close/>
                    <a:moveTo>
                      <a:pt x="697" y="493"/>
                    </a:moveTo>
                    <a:cubicBezTo>
                      <a:pt x="704" y="496"/>
                      <a:pt x="712" y="500"/>
                      <a:pt x="711" y="502"/>
                    </a:cubicBezTo>
                    <a:lnTo>
                      <a:pt x="702" y="501"/>
                    </a:lnTo>
                    <a:lnTo>
                      <a:pt x="696" y="494"/>
                    </a:lnTo>
                    <a:lnTo>
                      <a:pt x="697" y="493"/>
                    </a:lnTo>
                    <a:close/>
                    <a:moveTo>
                      <a:pt x="149" y="503"/>
                    </a:moveTo>
                    <a:cubicBezTo>
                      <a:pt x="150" y="503"/>
                      <a:pt x="151" y="504"/>
                      <a:pt x="152" y="505"/>
                    </a:cubicBezTo>
                    <a:cubicBezTo>
                      <a:pt x="153" y="508"/>
                      <a:pt x="154" y="509"/>
                      <a:pt x="147" y="513"/>
                    </a:cubicBezTo>
                    <a:lnTo>
                      <a:pt x="146" y="511"/>
                    </a:lnTo>
                    <a:cubicBezTo>
                      <a:pt x="149" y="510"/>
                      <a:pt x="149" y="509"/>
                      <a:pt x="149" y="509"/>
                    </a:cubicBezTo>
                    <a:lnTo>
                      <a:pt x="149" y="509"/>
                    </a:lnTo>
                    <a:cubicBezTo>
                      <a:pt x="147" y="509"/>
                      <a:pt x="143" y="511"/>
                      <a:pt x="138" y="514"/>
                    </a:cubicBezTo>
                    <a:lnTo>
                      <a:pt x="125" y="522"/>
                    </a:lnTo>
                    <a:cubicBezTo>
                      <a:pt x="124" y="520"/>
                      <a:pt x="129" y="514"/>
                      <a:pt x="136" y="511"/>
                    </a:cubicBezTo>
                    <a:cubicBezTo>
                      <a:pt x="144" y="505"/>
                      <a:pt x="147" y="503"/>
                      <a:pt x="149" y="503"/>
                    </a:cubicBezTo>
                    <a:close/>
                    <a:moveTo>
                      <a:pt x="27" y="521"/>
                    </a:moveTo>
                    <a:cubicBezTo>
                      <a:pt x="22" y="521"/>
                      <a:pt x="16" y="522"/>
                      <a:pt x="12" y="524"/>
                    </a:cubicBezTo>
                    <a:lnTo>
                      <a:pt x="13" y="528"/>
                    </a:lnTo>
                    <a:cubicBezTo>
                      <a:pt x="13" y="528"/>
                      <a:pt x="14" y="529"/>
                      <a:pt x="15" y="529"/>
                    </a:cubicBezTo>
                    <a:cubicBezTo>
                      <a:pt x="18" y="529"/>
                      <a:pt x="23" y="527"/>
                      <a:pt x="29" y="524"/>
                    </a:cubicBezTo>
                    <a:lnTo>
                      <a:pt x="27" y="521"/>
                    </a:lnTo>
                    <a:close/>
                    <a:moveTo>
                      <a:pt x="490" y="554"/>
                    </a:moveTo>
                    <a:cubicBezTo>
                      <a:pt x="490" y="554"/>
                      <a:pt x="489" y="554"/>
                      <a:pt x="488" y="555"/>
                    </a:cubicBezTo>
                    <a:cubicBezTo>
                      <a:pt x="486" y="556"/>
                      <a:pt x="486" y="556"/>
                      <a:pt x="491" y="563"/>
                    </a:cubicBezTo>
                    <a:lnTo>
                      <a:pt x="494" y="561"/>
                    </a:lnTo>
                    <a:cubicBezTo>
                      <a:pt x="492" y="556"/>
                      <a:pt x="491" y="554"/>
                      <a:pt x="490" y="554"/>
                    </a:cubicBezTo>
                    <a:close/>
                    <a:moveTo>
                      <a:pt x="605" y="600"/>
                    </a:moveTo>
                    <a:lnTo>
                      <a:pt x="605" y="600"/>
                    </a:lnTo>
                    <a:cubicBezTo>
                      <a:pt x="606" y="600"/>
                      <a:pt x="608" y="602"/>
                      <a:pt x="607" y="603"/>
                    </a:cubicBezTo>
                    <a:cubicBezTo>
                      <a:pt x="605" y="601"/>
                      <a:pt x="605" y="600"/>
                      <a:pt x="605" y="600"/>
                    </a:cubicBezTo>
                    <a:close/>
                    <a:moveTo>
                      <a:pt x="589" y="597"/>
                    </a:moveTo>
                    <a:cubicBezTo>
                      <a:pt x="595" y="603"/>
                      <a:pt x="601" y="610"/>
                      <a:pt x="598" y="611"/>
                    </a:cubicBezTo>
                    <a:lnTo>
                      <a:pt x="592" y="606"/>
                    </a:lnTo>
                    <a:lnTo>
                      <a:pt x="588" y="598"/>
                    </a:lnTo>
                    <a:lnTo>
                      <a:pt x="589" y="597"/>
                    </a:lnTo>
                    <a:close/>
                    <a:moveTo>
                      <a:pt x="519" y="612"/>
                    </a:moveTo>
                    <a:cubicBezTo>
                      <a:pt x="520" y="614"/>
                      <a:pt x="521" y="615"/>
                      <a:pt x="520" y="615"/>
                    </a:cubicBezTo>
                    <a:cubicBezTo>
                      <a:pt x="520" y="615"/>
                      <a:pt x="518" y="613"/>
                      <a:pt x="519" y="612"/>
                    </a:cubicBezTo>
                    <a:close/>
                    <a:moveTo>
                      <a:pt x="572" y="603"/>
                    </a:moveTo>
                    <a:lnTo>
                      <a:pt x="572" y="603"/>
                    </a:lnTo>
                    <a:cubicBezTo>
                      <a:pt x="572" y="603"/>
                      <a:pt x="576" y="606"/>
                      <a:pt x="582" y="612"/>
                    </a:cubicBezTo>
                    <a:cubicBezTo>
                      <a:pt x="587" y="619"/>
                      <a:pt x="587" y="619"/>
                      <a:pt x="585" y="621"/>
                    </a:cubicBezTo>
                    <a:cubicBezTo>
                      <a:pt x="580" y="616"/>
                      <a:pt x="577" y="613"/>
                      <a:pt x="574" y="609"/>
                    </a:cubicBezTo>
                    <a:cubicBezTo>
                      <a:pt x="572" y="605"/>
                      <a:pt x="571" y="603"/>
                      <a:pt x="572" y="603"/>
                    </a:cubicBezTo>
                    <a:close/>
                    <a:moveTo>
                      <a:pt x="416" y="614"/>
                    </a:moveTo>
                    <a:lnTo>
                      <a:pt x="416" y="623"/>
                    </a:lnTo>
                    <a:lnTo>
                      <a:pt x="417" y="631"/>
                    </a:lnTo>
                    <a:lnTo>
                      <a:pt x="416" y="614"/>
                    </a:lnTo>
                    <a:close/>
                    <a:moveTo>
                      <a:pt x="482" y="619"/>
                    </a:moveTo>
                    <a:cubicBezTo>
                      <a:pt x="482" y="619"/>
                      <a:pt x="482" y="619"/>
                      <a:pt x="482" y="619"/>
                    </a:cubicBezTo>
                    <a:lnTo>
                      <a:pt x="479" y="619"/>
                    </a:lnTo>
                    <a:cubicBezTo>
                      <a:pt x="482" y="624"/>
                      <a:pt x="484" y="629"/>
                      <a:pt x="487" y="633"/>
                    </a:cubicBezTo>
                    <a:cubicBezTo>
                      <a:pt x="490" y="633"/>
                      <a:pt x="486" y="625"/>
                      <a:pt x="486" y="625"/>
                    </a:cubicBezTo>
                    <a:cubicBezTo>
                      <a:pt x="486" y="625"/>
                      <a:pt x="484" y="619"/>
                      <a:pt x="482" y="619"/>
                    </a:cubicBezTo>
                    <a:close/>
                    <a:moveTo>
                      <a:pt x="212" y="622"/>
                    </a:moveTo>
                    <a:cubicBezTo>
                      <a:pt x="213" y="622"/>
                      <a:pt x="213" y="623"/>
                      <a:pt x="214" y="623"/>
                    </a:cubicBezTo>
                    <a:cubicBezTo>
                      <a:pt x="216" y="624"/>
                      <a:pt x="211" y="631"/>
                      <a:pt x="202" y="634"/>
                    </a:cubicBezTo>
                    <a:cubicBezTo>
                      <a:pt x="200" y="632"/>
                      <a:pt x="199" y="631"/>
                      <a:pt x="199" y="631"/>
                    </a:cubicBezTo>
                    <a:lnTo>
                      <a:pt x="198" y="631"/>
                    </a:lnTo>
                    <a:cubicBezTo>
                      <a:pt x="202" y="626"/>
                      <a:pt x="209" y="622"/>
                      <a:pt x="212" y="622"/>
                    </a:cubicBezTo>
                    <a:close/>
                    <a:moveTo>
                      <a:pt x="552" y="641"/>
                    </a:moveTo>
                    <a:cubicBezTo>
                      <a:pt x="554" y="641"/>
                      <a:pt x="557" y="647"/>
                      <a:pt x="557" y="647"/>
                    </a:cubicBezTo>
                    <a:cubicBezTo>
                      <a:pt x="559" y="650"/>
                      <a:pt x="559" y="651"/>
                      <a:pt x="558" y="651"/>
                    </a:cubicBezTo>
                    <a:cubicBezTo>
                      <a:pt x="557" y="651"/>
                      <a:pt x="555" y="649"/>
                      <a:pt x="554" y="649"/>
                    </a:cubicBezTo>
                    <a:cubicBezTo>
                      <a:pt x="554" y="649"/>
                      <a:pt x="554" y="649"/>
                      <a:pt x="554" y="649"/>
                    </a:cubicBezTo>
                    <a:lnTo>
                      <a:pt x="554" y="650"/>
                    </a:lnTo>
                    <a:cubicBezTo>
                      <a:pt x="547" y="643"/>
                      <a:pt x="547" y="643"/>
                      <a:pt x="551" y="641"/>
                    </a:cubicBezTo>
                    <a:cubicBezTo>
                      <a:pt x="551" y="641"/>
                      <a:pt x="552" y="641"/>
                      <a:pt x="552" y="641"/>
                    </a:cubicBezTo>
                    <a:close/>
                    <a:moveTo>
                      <a:pt x="323" y="640"/>
                    </a:moveTo>
                    <a:cubicBezTo>
                      <a:pt x="323" y="640"/>
                      <a:pt x="324" y="641"/>
                      <a:pt x="325" y="641"/>
                    </a:cubicBezTo>
                    <a:lnTo>
                      <a:pt x="322" y="649"/>
                    </a:lnTo>
                    <a:lnTo>
                      <a:pt x="318" y="656"/>
                    </a:lnTo>
                    <a:lnTo>
                      <a:pt x="318" y="647"/>
                    </a:lnTo>
                    <a:cubicBezTo>
                      <a:pt x="320" y="642"/>
                      <a:pt x="321" y="640"/>
                      <a:pt x="323" y="640"/>
                    </a:cubicBezTo>
                    <a:close/>
                    <a:moveTo>
                      <a:pt x="469" y="647"/>
                    </a:moveTo>
                    <a:cubicBezTo>
                      <a:pt x="470" y="647"/>
                      <a:pt x="470" y="649"/>
                      <a:pt x="472" y="655"/>
                    </a:cubicBezTo>
                    <a:lnTo>
                      <a:pt x="469" y="656"/>
                    </a:lnTo>
                    <a:lnTo>
                      <a:pt x="466" y="648"/>
                    </a:lnTo>
                    <a:lnTo>
                      <a:pt x="467" y="648"/>
                    </a:lnTo>
                    <a:cubicBezTo>
                      <a:pt x="468" y="647"/>
                      <a:pt x="468" y="647"/>
                      <a:pt x="469" y="647"/>
                    </a:cubicBezTo>
                    <a:close/>
                    <a:moveTo>
                      <a:pt x="214" y="639"/>
                    </a:moveTo>
                    <a:cubicBezTo>
                      <a:pt x="212" y="639"/>
                      <a:pt x="208" y="643"/>
                      <a:pt x="205" y="647"/>
                    </a:cubicBezTo>
                    <a:cubicBezTo>
                      <a:pt x="200" y="652"/>
                      <a:pt x="202" y="655"/>
                      <a:pt x="206" y="658"/>
                    </a:cubicBezTo>
                    <a:cubicBezTo>
                      <a:pt x="206" y="658"/>
                      <a:pt x="206" y="658"/>
                      <a:pt x="207" y="658"/>
                    </a:cubicBezTo>
                    <a:cubicBezTo>
                      <a:pt x="209" y="658"/>
                      <a:pt x="215" y="655"/>
                      <a:pt x="215" y="655"/>
                    </a:cubicBezTo>
                    <a:cubicBezTo>
                      <a:pt x="219" y="648"/>
                      <a:pt x="218" y="646"/>
                      <a:pt x="216" y="644"/>
                    </a:cubicBezTo>
                    <a:cubicBezTo>
                      <a:pt x="216" y="641"/>
                      <a:pt x="215" y="639"/>
                      <a:pt x="214" y="639"/>
                    </a:cubicBezTo>
                    <a:close/>
                    <a:moveTo>
                      <a:pt x="450" y="648"/>
                    </a:moveTo>
                    <a:cubicBezTo>
                      <a:pt x="451" y="648"/>
                      <a:pt x="454" y="656"/>
                      <a:pt x="455" y="667"/>
                    </a:cubicBezTo>
                    <a:cubicBezTo>
                      <a:pt x="453" y="668"/>
                      <a:pt x="451" y="668"/>
                      <a:pt x="450" y="668"/>
                    </a:cubicBezTo>
                    <a:cubicBezTo>
                      <a:pt x="448" y="660"/>
                      <a:pt x="447" y="652"/>
                      <a:pt x="449" y="652"/>
                    </a:cubicBezTo>
                    <a:cubicBezTo>
                      <a:pt x="449" y="650"/>
                      <a:pt x="450" y="648"/>
                      <a:pt x="450" y="648"/>
                    </a:cubicBezTo>
                    <a:close/>
                    <a:moveTo>
                      <a:pt x="380" y="640"/>
                    </a:moveTo>
                    <a:cubicBezTo>
                      <a:pt x="381" y="640"/>
                      <a:pt x="381" y="644"/>
                      <a:pt x="379" y="653"/>
                    </a:cubicBezTo>
                    <a:lnTo>
                      <a:pt x="372" y="669"/>
                    </a:lnTo>
                    <a:cubicBezTo>
                      <a:pt x="370" y="668"/>
                      <a:pt x="373" y="660"/>
                      <a:pt x="377" y="644"/>
                    </a:cubicBezTo>
                    <a:lnTo>
                      <a:pt x="376" y="644"/>
                    </a:lnTo>
                    <a:cubicBezTo>
                      <a:pt x="378" y="642"/>
                      <a:pt x="380" y="640"/>
                      <a:pt x="380" y="640"/>
                    </a:cubicBezTo>
                    <a:close/>
                    <a:moveTo>
                      <a:pt x="513" y="659"/>
                    </a:moveTo>
                    <a:cubicBezTo>
                      <a:pt x="515" y="659"/>
                      <a:pt x="517" y="661"/>
                      <a:pt x="519" y="666"/>
                    </a:cubicBezTo>
                    <a:cubicBezTo>
                      <a:pt x="519" y="666"/>
                      <a:pt x="522" y="674"/>
                      <a:pt x="520" y="674"/>
                    </a:cubicBezTo>
                    <a:cubicBezTo>
                      <a:pt x="520" y="674"/>
                      <a:pt x="519" y="674"/>
                      <a:pt x="519" y="674"/>
                    </a:cubicBezTo>
                    <a:cubicBezTo>
                      <a:pt x="517" y="674"/>
                      <a:pt x="512" y="668"/>
                      <a:pt x="512" y="668"/>
                    </a:cubicBezTo>
                    <a:cubicBezTo>
                      <a:pt x="509" y="660"/>
                      <a:pt x="511" y="660"/>
                      <a:pt x="511" y="660"/>
                    </a:cubicBezTo>
                    <a:cubicBezTo>
                      <a:pt x="512" y="660"/>
                      <a:pt x="512" y="659"/>
                      <a:pt x="513" y="659"/>
                    </a:cubicBezTo>
                    <a:close/>
                    <a:moveTo>
                      <a:pt x="331" y="656"/>
                    </a:moveTo>
                    <a:cubicBezTo>
                      <a:pt x="331" y="656"/>
                      <a:pt x="330" y="660"/>
                      <a:pt x="328" y="667"/>
                    </a:cubicBezTo>
                    <a:cubicBezTo>
                      <a:pt x="326" y="676"/>
                      <a:pt x="322" y="683"/>
                      <a:pt x="317" y="689"/>
                    </a:cubicBezTo>
                    <a:lnTo>
                      <a:pt x="312" y="687"/>
                    </a:lnTo>
                    <a:cubicBezTo>
                      <a:pt x="312" y="687"/>
                      <a:pt x="317" y="680"/>
                      <a:pt x="321" y="674"/>
                    </a:cubicBezTo>
                    <a:cubicBezTo>
                      <a:pt x="327" y="661"/>
                      <a:pt x="330" y="656"/>
                      <a:pt x="331" y="656"/>
                    </a:cubicBezTo>
                    <a:close/>
                    <a:moveTo>
                      <a:pt x="393" y="679"/>
                    </a:moveTo>
                    <a:cubicBezTo>
                      <a:pt x="393" y="687"/>
                      <a:pt x="393" y="695"/>
                      <a:pt x="391" y="695"/>
                    </a:cubicBezTo>
                    <a:lnTo>
                      <a:pt x="389" y="695"/>
                    </a:lnTo>
                    <a:cubicBezTo>
                      <a:pt x="389" y="689"/>
                      <a:pt x="390" y="685"/>
                      <a:pt x="391" y="679"/>
                    </a:cubicBezTo>
                    <a:close/>
                    <a:moveTo>
                      <a:pt x="441" y="702"/>
                    </a:moveTo>
                    <a:lnTo>
                      <a:pt x="442" y="709"/>
                    </a:lnTo>
                    <a:cubicBezTo>
                      <a:pt x="441" y="709"/>
                      <a:pt x="439" y="713"/>
                      <a:pt x="439" y="713"/>
                    </a:cubicBezTo>
                    <a:cubicBezTo>
                      <a:pt x="438" y="713"/>
                      <a:pt x="438" y="712"/>
                      <a:pt x="438" y="709"/>
                    </a:cubicBezTo>
                    <a:cubicBezTo>
                      <a:pt x="438" y="710"/>
                      <a:pt x="438" y="710"/>
                      <a:pt x="437" y="710"/>
                    </a:cubicBezTo>
                    <a:cubicBezTo>
                      <a:pt x="435" y="710"/>
                      <a:pt x="439" y="702"/>
                      <a:pt x="441" y="702"/>
                    </a:cubicBezTo>
                    <a:close/>
                    <a:moveTo>
                      <a:pt x="362" y="6"/>
                    </a:moveTo>
                    <a:cubicBezTo>
                      <a:pt x="358" y="6"/>
                      <a:pt x="356" y="6"/>
                      <a:pt x="359" y="14"/>
                    </a:cubicBezTo>
                    <a:cubicBezTo>
                      <a:pt x="361" y="22"/>
                      <a:pt x="361" y="22"/>
                      <a:pt x="357" y="23"/>
                    </a:cubicBezTo>
                    <a:cubicBezTo>
                      <a:pt x="355" y="23"/>
                      <a:pt x="353" y="23"/>
                      <a:pt x="352" y="31"/>
                    </a:cubicBezTo>
                    <a:cubicBezTo>
                      <a:pt x="353" y="40"/>
                      <a:pt x="349" y="40"/>
                      <a:pt x="347" y="40"/>
                    </a:cubicBezTo>
                    <a:cubicBezTo>
                      <a:pt x="344" y="32"/>
                      <a:pt x="339" y="32"/>
                      <a:pt x="339" y="32"/>
                    </a:cubicBezTo>
                    <a:lnTo>
                      <a:pt x="338" y="24"/>
                    </a:lnTo>
                    <a:cubicBezTo>
                      <a:pt x="337" y="18"/>
                      <a:pt x="335" y="14"/>
                      <a:pt x="333" y="8"/>
                    </a:cubicBezTo>
                    <a:cubicBezTo>
                      <a:pt x="330" y="9"/>
                      <a:pt x="331" y="17"/>
                      <a:pt x="331" y="17"/>
                    </a:cubicBezTo>
                    <a:cubicBezTo>
                      <a:pt x="333" y="24"/>
                      <a:pt x="275" y="38"/>
                      <a:pt x="269" y="42"/>
                    </a:cubicBezTo>
                    <a:cubicBezTo>
                      <a:pt x="266" y="39"/>
                      <a:pt x="263" y="38"/>
                      <a:pt x="261" y="38"/>
                    </a:cubicBezTo>
                    <a:cubicBezTo>
                      <a:pt x="257" y="38"/>
                      <a:pt x="256" y="41"/>
                      <a:pt x="258" y="45"/>
                    </a:cubicBezTo>
                    <a:cubicBezTo>
                      <a:pt x="262" y="53"/>
                      <a:pt x="251" y="58"/>
                      <a:pt x="237" y="64"/>
                    </a:cubicBezTo>
                    <a:cubicBezTo>
                      <a:pt x="223" y="71"/>
                      <a:pt x="212" y="79"/>
                      <a:pt x="216" y="85"/>
                    </a:cubicBezTo>
                    <a:lnTo>
                      <a:pt x="210" y="89"/>
                    </a:lnTo>
                    <a:cubicBezTo>
                      <a:pt x="206" y="91"/>
                      <a:pt x="207" y="100"/>
                      <a:pt x="205" y="101"/>
                    </a:cubicBezTo>
                    <a:cubicBezTo>
                      <a:pt x="206" y="106"/>
                      <a:pt x="207" y="109"/>
                      <a:pt x="206" y="109"/>
                    </a:cubicBezTo>
                    <a:cubicBezTo>
                      <a:pt x="205" y="109"/>
                      <a:pt x="204" y="107"/>
                      <a:pt x="202" y="104"/>
                    </a:cubicBezTo>
                    <a:cubicBezTo>
                      <a:pt x="198" y="97"/>
                      <a:pt x="194" y="91"/>
                      <a:pt x="192" y="91"/>
                    </a:cubicBezTo>
                    <a:cubicBezTo>
                      <a:pt x="192" y="91"/>
                      <a:pt x="191" y="91"/>
                      <a:pt x="191" y="91"/>
                    </a:cubicBezTo>
                    <a:cubicBezTo>
                      <a:pt x="188" y="95"/>
                      <a:pt x="192" y="101"/>
                      <a:pt x="197" y="107"/>
                    </a:cubicBezTo>
                    <a:cubicBezTo>
                      <a:pt x="202" y="114"/>
                      <a:pt x="200" y="115"/>
                      <a:pt x="200" y="115"/>
                    </a:cubicBezTo>
                    <a:cubicBezTo>
                      <a:pt x="199" y="116"/>
                      <a:pt x="199" y="116"/>
                      <a:pt x="198" y="116"/>
                    </a:cubicBezTo>
                    <a:cubicBezTo>
                      <a:pt x="197" y="116"/>
                      <a:pt x="196" y="115"/>
                      <a:pt x="193" y="110"/>
                    </a:cubicBezTo>
                    <a:lnTo>
                      <a:pt x="183" y="97"/>
                    </a:lnTo>
                    <a:lnTo>
                      <a:pt x="181" y="99"/>
                    </a:lnTo>
                    <a:cubicBezTo>
                      <a:pt x="187" y="105"/>
                      <a:pt x="184" y="107"/>
                      <a:pt x="184" y="107"/>
                    </a:cubicBezTo>
                    <a:cubicBezTo>
                      <a:pt x="184" y="107"/>
                      <a:pt x="184" y="108"/>
                      <a:pt x="183" y="108"/>
                    </a:cubicBezTo>
                    <a:cubicBezTo>
                      <a:pt x="182" y="108"/>
                      <a:pt x="180" y="105"/>
                      <a:pt x="172" y="96"/>
                    </a:cubicBezTo>
                    <a:cubicBezTo>
                      <a:pt x="167" y="90"/>
                      <a:pt x="164" y="87"/>
                      <a:pt x="163" y="87"/>
                    </a:cubicBezTo>
                    <a:lnTo>
                      <a:pt x="163" y="87"/>
                    </a:lnTo>
                    <a:cubicBezTo>
                      <a:pt x="162" y="87"/>
                      <a:pt x="163" y="91"/>
                      <a:pt x="168" y="98"/>
                    </a:cubicBezTo>
                    <a:lnTo>
                      <a:pt x="170" y="108"/>
                    </a:lnTo>
                    <a:cubicBezTo>
                      <a:pt x="167" y="105"/>
                      <a:pt x="165" y="104"/>
                      <a:pt x="164" y="104"/>
                    </a:cubicBezTo>
                    <a:lnTo>
                      <a:pt x="164" y="104"/>
                    </a:lnTo>
                    <a:cubicBezTo>
                      <a:pt x="161" y="104"/>
                      <a:pt x="165" y="115"/>
                      <a:pt x="168" y="121"/>
                    </a:cubicBezTo>
                    <a:cubicBezTo>
                      <a:pt x="162" y="116"/>
                      <a:pt x="159" y="113"/>
                      <a:pt x="157" y="113"/>
                    </a:cubicBezTo>
                    <a:lnTo>
                      <a:pt x="157" y="113"/>
                    </a:lnTo>
                    <a:cubicBezTo>
                      <a:pt x="155" y="113"/>
                      <a:pt x="157" y="117"/>
                      <a:pt x="162" y="125"/>
                    </a:cubicBezTo>
                    <a:cubicBezTo>
                      <a:pt x="166" y="129"/>
                      <a:pt x="166" y="131"/>
                      <a:pt x="164" y="131"/>
                    </a:cubicBezTo>
                    <a:cubicBezTo>
                      <a:pt x="163" y="131"/>
                      <a:pt x="161" y="130"/>
                      <a:pt x="159" y="128"/>
                    </a:cubicBezTo>
                    <a:cubicBezTo>
                      <a:pt x="155" y="126"/>
                      <a:pt x="153" y="125"/>
                      <a:pt x="151" y="125"/>
                    </a:cubicBezTo>
                    <a:cubicBezTo>
                      <a:pt x="148" y="125"/>
                      <a:pt x="147" y="127"/>
                      <a:pt x="145" y="128"/>
                    </a:cubicBezTo>
                    <a:cubicBezTo>
                      <a:pt x="150" y="136"/>
                      <a:pt x="137" y="149"/>
                      <a:pt x="124" y="163"/>
                    </a:cubicBezTo>
                    <a:cubicBezTo>
                      <a:pt x="110" y="180"/>
                      <a:pt x="101" y="191"/>
                      <a:pt x="108" y="197"/>
                    </a:cubicBezTo>
                    <a:cubicBezTo>
                      <a:pt x="108" y="197"/>
                      <a:pt x="107" y="198"/>
                      <a:pt x="107" y="198"/>
                    </a:cubicBezTo>
                    <a:cubicBezTo>
                      <a:pt x="106" y="198"/>
                      <a:pt x="104" y="197"/>
                      <a:pt x="99" y="196"/>
                    </a:cubicBezTo>
                    <a:cubicBezTo>
                      <a:pt x="97" y="194"/>
                      <a:pt x="95" y="194"/>
                      <a:pt x="94" y="194"/>
                    </a:cubicBezTo>
                    <a:lnTo>
                      <a:pt x="94" y="194"/>
                    </a:lnTo>
                    <a:cubicBezTo>
                      <a:pt x="92" y="194"/>
                      <a:pt x="94" y="197"/>
                      <a:pt x="103" y="205"/>
                    </a:cubicBezTo>
                    <a:cubicBezTo>
                      <a:pt x="106" y="208"/>
                      <a:pt x="110" y="211"/>
                      <a:pt x="109" y="211"/>
                    </a:cubicBezTo>
                    <a:cubicBezTo>
                      <a:pt x="109" y="211"/>
                      <a:pt x="107" y="209"/>
                      <a:pt x="101" y="206"/>
                    </a:cubicBezTo>
                    <a:cubicBezTo>
                      <a:pt x="100" y="205"/>
                      <a:pt x="98" y="204"/>
                      <a:pt x="97" y="204"/>
                    </a:cubicBezTo>
                    <a:cubicBezTo>
                      <a:pt x="93" y="204"/>
                      <a:pt x="91" y="208"/>
                      <a:pt x="87" y="214"/>
                    </a:cubicBezTo>
                    <a:cubicBezTo>
                      <a:pt x="82" y="220"/>
                      <a:pt x="78" y="229"/>
                      <a:pt x="86" y="233"/>
                    </a:cubicBezTo>
                    <a:cubicBezTo>
                      <a:pt x="88" y="237"/>
                      <a:pt x="89" y="239"/>
                      <a:pt x="89" y="239"/>
                    </a:cubicBezTo>
                    <a:cubicBezTo>
                      <a:pt x="89" y="239"/>
                      <a:pt x="87" y="238"/>
                      <a:pt x="85" y="235"/>
                    </a:cubicBezTo>
                    <a:cubicBezTo>
                      <a:pt x="80" y="232"/>
                      <a:pt x="76" y="230"/>
                      <a:pt x="73" y="230"/>
                    </a:cubicBezTo>
                    <a:cubicBezTo>
                      <a:pt x="65" y="230"/>
                      <a:pt x="61" y="237"/>
                      <a:pt x="69" y="246"/>
                    </a:cubicBezTo>
                    <a:cubicBezTo>
                      <a:pt x="68" y="248"/>
                      <a:pt x="67" y="249"/>
                      <a:pt x="65" y="249"/>
                    </a:cubicBezTo>
                    <a:cubicBezTo>
                      <a:pt x="64" y="249"/>
                      <a:pt x="62" y="249"/>
                      <a:pt x="60" y="247"/>
                    </a:cubicBezTo>
                    <a:lnTo>
                      <a:pt x="60" y="247"/>
                    </a:lnTo>
                    <a:cubicBezTo>
                      <a:pt x="59" y="250"/>
                      <a:pt x="58" y="252"/>
                      <a:pt x="62" y="262"/>
                    </a:cubicBezTo>
                    <a:cubicBezTo>
                      <a:pt x="61" y="264"/>
                      <a:pt x="58" y="273"/>
                      <a:pt x="55" y="278"/>
                    </a:cubicBezTo>
                    <a:cubicBezTo>
                      <a:pt x="53" y="282"/>
                      <a:pt x="60" y="289"/>
                      <a:pt x="60" y="289"/>
                    </a:cubicBezTo>
                    <a:cubicBezTo>
                      <a:pt x="59" y="290"/>
                      <a:pt x="59" y="292"/>
                      <a:pt x="59" y="292"/>
                    </a:cubicBezTo>
                    <a:cubicBezTo>
                      <a:pt x="59" y="292"/>
                      <a:pt x="59" y="292"/>
                      <a:pt x="59" y="291"/>
                    </a:cubicBezTo>
                    <a:cubicBezTo>
                      <a:pt x="58" y="291"/>
                      <a:pt x="58" y="291"/>
                      <a:pt x="57" y="291"/>
                    </a:cubicBezTo>
                    <a:cubicBezTo>
                      <a:pt x="50" y="291"/>
                      <a:pt x="47" y="302"/>
                      <a:pt x="43" y="317"/>
                    </a:cubicBezTo>
                    <a:cubicBezTo>
                      <a:pt x="40" y="334"/>
                      <a:pt x="36" y="348"/>
                      <a:pt x="27" y="349"/>
                    </a:cubicBezTo>
                    <a:cubicBezTo>
                      <a:pt x="27" y="349"/>
                      <a:pt x="27" y="353"/>
                      <a:pt x="35" y="356"/>
                    </a:cubicBezTo>
                    <a:cubicBezTo>
                      <a:pt x="51" y="359"/>
                      <a:pt x="51" y="362"/>
                      <a:pt x="43" y="364"/>
                    </a:cubicBezTo>
                    <a:cubicBezTo>
                      <a:pt x="26" y="364"/>
                      <a:pt x="25" y="375"/>
                      <a:pt x="41" y="377"/>
                    </a:cubicBezTo>
                    <a:cubicBezTo>
                      <a:pt x="44" y="378"/>
                      <a:pt x="45" y="378"/>
                      <a:pt x="45" y="378"/>
                    </a:cubicBezTo>
                    <a:cubicBezTo>
                      <a:pt x="44" y="378"/>
                      <a:pt x="38" y="377"/>
                      <a:pt x="33" y="377"/>
                    </a:cubicBezTo>
                    <a:cubicBezTo>
                      <a:pt x="16" y="380"/>
                      <a:pt x="24" y="388"/>
                      <a:pt x="41" y="390"/>
                    </a:cubicBezTo>
                    <a:cubicBezTo>
                      <a:pt x="33" y="392"/>
                      <a:pt x="24" y="394"/>
                      <a:pt x="33" y="398"/>
                    </a:cubicBezTo>
                    <a:cubicBezTo>
                      <a:pt x="33" y="400"/>
                      <a:pt x="33" y="400"/>
                      <a:pt x="16" y="400"/>
                    </a:cubicBezTo>
                    <a:cubicBezTo>
                      <a:pt x="8" y="400"/>
                      <a:pt x="0" y="400"/>
                      <a:pt x="0" y="403"/>
                    </a:cubicBezTo>
                    <a:cubicBezTo>
                      <a:pt x="0" y="405"/>
                      <a:pt x="8" y="405"/>
                      <a:pt x="16" y="405"/>
                    </a:cubicBezTo>
                    <a:lnTo>
                      <a:pt x="16" y="410"/>
                    </a:lnTo>
                    <a:cubicBezTo>
                      <a:pt x="16" y="410"/>
                      <a:pt x="16" y="412"/>
                      <a:pt x="22" y="412"/>
                    </a:cubicBezTo>
                    <a:cubicBezTo>
                      <a:pt x="23" y="412"/>
                      <a:pt x="24" y="412"/>
                      <a:pt x="25" y="412"/>
                    </a:cubicBezTo>
                    <a:cubicBezTo>
                      <a:pt x="33" y="412"/>
                      <a:pt x="33" y="414"/>
                      <a:pt x="33" y="417"/>
                    </a:cubicBezTo>
                    <a:cubicBezTo>
                      <a:pt x="29" y="417"/>
                      <a:pt x="29" y="418"/>
                      <a:pt x="31" y="418"/>
                    </a:cubicBezTo>
                    <a:cubicBezTo>
                      <a:pt x="33" y="418"/>
                      <a:pt x="37" y="417"/>
                      <a:pt x="41" y="416"/>
                    </a:cubicBezTo>
                    <a:cubicBezTo>
                      <a:pt x="45" y="416"/>
                      <a:pt x="49" y="415"/>
                      <a:pt x="52" y="415"/>
                    </a:cubicBezTo>
                    <a:cubicBezTo>
                      <a:pt x="55" y="415"/>
                      <a:pt x="57" y="416"/>
                      <a:pt x="57" y="417"/>
                    </a:cubicBezTo>
                    <a:lnTo>
                      <a:pt x="73" y="416"/>
                    </a:lnTo>
                    <a:cubicBezTo>
                      <a:pt x="85" y="416"/>
                      <a:pt x="95" y="413"/>
                      <a:pt x="106" y="409"/>
                    </a:cubicBezTo>
                    <a:cubicBezTo>
                      <a:pt x="114" y="401"/>
                      <a:pt x="122" y="395"/>
                      <a:pt x="106" y="395"/>
                    </a:cubicBezTo>
                    <a:cubicBezTo>
                      <a:pt x="106" y="395"/>
                      <a:pt x="97" y="394"/>
                      <a:pt x="97" y="392"/>
                    </a:cubicBezTo>
                    <a:cubicBezTo>
                      <a:pt x="97" y="390"/>
                      <a:pt x="105" y="389"/>
                      <a:pt x="105" y="389"/>
                    </a:cubicBezTo>
                    <a:cubicBezTo>
                      <a:pt x="113" y="389"/>
                      <a:pt x="114" y="381"/>
                      <a:pt x="115" y="372"/>
                    </a:cubicBezTo>
                    <a:cubicBezTo>
                      <a:pt x="116" y="361"/>
                      <a:pt x="117" y="355"/>
                      <a:pt x="126" y="355"/>
                    </a:cubicBezTo>
                    <a:cubicBezTo>
                      <a:pt x="134" y="354"/>
                      <a:pt x="134" y="353"/>
                      <a:pt x="134" y="353"/>
                    </a:cubicBezTo>
                    <a:cubicBezTo>
                      <a:pt x="127" y="352"/>
                      <a:pt x="128" y="340"/>
                      <a:pt x="132" y="328"/>
                    </a:cubicBezTo>
                    <a:cubicBezTo>
                      <a:pt x="136" y="316"/>
                      <a:pt x="140" y="303"/>
                      <a:pt x="133" y="301"/>
                    </a:cubicBezTo>
                    <a:lnTo>
                      <a:pt x="135" y="298"/>
                    </a:lnTo>
                    <a:cubicBezTo>
                      <a:pt x="137" y="298"/>
                      <a:pt x="138" y="299"/>
                      <a:pt x="139" y="299"/>
                    </a:cubicBezTo>
                    <a:cubicBezTo>
                      <a:pt x="143" y="299"/>
                      <a:pt x="144" y="296"/>
                      <a:pt x="145" y="293"/>
                    </a:cubicBezTo>
                    <a:cubicBezTo>
                      <a:pt x="140" y="288"/>
                      <a:pt x="141" y="283"/>
                      <a:pt x="141" y="283"/>
                    </a:cubicBezTo>
                    <a:lnTo>
                      <a:pt x="141" y="283"/>
                    </a:lnTo>
                    <a:cubicBezTo>
                      <a:pt x="144" y="285"/>
                      <a:pt x="146" y="285"/>
                      <a:pt x="147" y="285"/>
                    </a:cubicBezTo>
                    <a:cubicBezTo>
                      <a:pt x="149" y="285"/>
                      <a:pt x="149" y="284"/>
                      <a:pt x="151" y="282"/>
                    </a:cubicBezTo>
                    <a:cubicBezTo>
                      <a:pt x="152" y="279"/>
                      <a:pt x="153" y="276"/>
                      <a:pt x="146" y="273"/>
                    </a:cubicBezTo>
                    <a:cubicBezTo>
                      <a:pt x="147" y="272"/>
                      <a:pt x="153" y="260"/>
                      <a:pt x="163" y="259"/>
                    </a:cubicBezTo>
                    <a:cubicBezTo>
                      <a:pt x="165" y="259"/>
                      <a:pt x="166" y="260"/>
                      <a:pt x="166" y="260"/>
                    </a:cubicBezTo>
                    <a:cubicBezTo>
                      <a:pt x="169" y="260"/>
                      <a:pt x="164" y="255"/>
                      <a:pt x="160" y="250"/>
                    </a:cubicBezTo>
                    <a:cubicBezTo>
                      <a:pt x="153" y="246"/>
                      <a:pt x="147" y="239"/>
                      <a:pt x="149" y="238"/>
                    </a:cubicBezTo>
                    <a:lnTo>
                      <a:pt x="149" y="238"/>
                    </a:lnTo>
                    <a:lnTo>
                      <a:pt x="162" y="247"/>
                    </a:lnTo>
                    <a:cubicBezTo>
                      <a:pt x="165" y="250"/>
                      <a:pt x="167" y="252"/>
                      <a:pt x="168" y="252"/>
                    </a:cubicBezTo>
                    <a:cubicBezTo>
                      <a:pt x="168" y="252"/>
                      <a:pt x="169" y="251"/>
                      <a:pt x="170" y="250"/>
                    </a:cubicBezTo>
                    <a:lnTo>
                      <a:pt x="172" y="246"/>
                    </a:lnTo>
                    <a:cubicBezTo>
                      <a:pt x="165" y="242"/>
                      <a:pt x="170" y="234"/>
                      <a:pt x="179" y="224"/>
                    </a:cubicBezTo>
                    <a:cubicBezTo>
                      <a:pt x="190" y="209"/>
                      <a:pt x="195" y="206"/>
                      <a:pt x="188" y="200"/>
                    </a:cubicBezTo>
                    <a:cubicBezTo>
                      <a:pt x="183" y="196"/>
                      <a:pt x="183" y="194"/>
                      <a:pt x="188" y="194"/>
                    </a:cubicBezTo>
                    <a:cubicBezTo>
                      <a:pt x="189" y="194"/>
                      <a:pt x="191" y="194"/>
                      <a:pt x="193" y="195"/>
                    </a:cubicBezTo>
                    <a:cubicBezTo>
                      <a:pt x="207" y="199"/>
                      <a:pt x="214" y="202"/>
                      <a:pt x="216" y="202"/>
                    </a:cubicBezTo>
                    <a:cubicBezTo>
                      <a:pt x="218" y="202"/>
                      <a:pt x="217" y="200"/>
                      <a:pt x="215" y="197"/>
                    </a:cubicBezTo>
                    <a:cubicBezTo>
                      <a:pt x="215" y="197"/>
                      <a:pt x="214" y="197"/>
                      <a:pt x="214" y="197"/>
                    </a:cubicBezTo>
                    <a:cubicBezTo>
                      <a:pt x="213" y="197"/>
                      <a:pt x="208" y="192"/>
                      <a:pt x="202" y="187"/>
                    </a:cubicBezTo>
                    <a:cubicBezTo>
                      <a:pt x="196" y="180"/>
                      <a:pt x="194" y="177"/>
                      <a:pt x="195" y="177"/>
                    </a:cubicBezTo>
                    <a:lnTo>
                      <a:pt x="195" y="177"/>
                    </a:lnTo>
                    <a:cubicBezTo>
                      <a:pt x="196" y="177"/>
                      <a:pt x="199" y="179"/>
                      <a:pt x="205" y="183"/>
                    </a:cubicBezTo>
                    <a:cubicBezTo>
                      <a:pt x="207" y="186"/>
                      <a:pt x="209" y="187"/>
                      <a:pt x="212" y="187"/>
                    </a:cubicBezTo>
                    <a:cubicBezTo>
                      <a:pt x="222" y="187"/>
                      <a:pt x="230" y="169"/>
                      <a:pt x="225" y="158"/>
                    </a:cubicBezTo>
                    <a:lnTo>
                      <a:pt x="225" y="158"/>
                    </a:lnTo>
                    <a:cubicBezTo>
                      <a:pt x="226" y="159"/>
                      <a:pt x="228" y="161"/>
                      <a:pt x="229" y="163"/>
                    </a:cubicBezTo>
                    <a:cubicBezTo>
                      <a:pt x="232" y="167"/>
                      <a:pt x="234" y="168"/>
                      <a:pt x="236" y="168"/>
                    </a:cubicBezTo>
                    <a:cubicBezTo>
                      <a:pt x="237" y="168"/>
                      <a:pt x="239" y="167"/>
                      <a:pt x="243" y="164"/>
                    </a:cubicBezTo>
                    <a:lnTo>
                      <a:pt x="247" y="161"/>
                    </a:lnTo>
                    <a:cubicBezTo>
                      <a:pt x="241" y="154"/>
                      <a:pt x="244" y="151"/>
                      <a:pt x="248" y="151"/>
                    </a:cubicBezTo>
                    <a:cubicBezTo>
                      <a:pt x="251" y="151"/>
                      <a:pt x="254" y="152"/>
                      <a:pt x="256" y="155"/>
                    </a:cubicBezTo>
                    <a:cubicBezTo>
                      <a:pt x="260" y="159"/>
                      <a:pt x="261" y="160"/>
                      <a:pt x="263" y="160"/>
                    </a:cubicBezTo>
                    <a:cubicBezTo>
                      <a:pt x="263" y="160"/>
                      <a:pt x="264" y="160"/>
                      <a:pt x="265" y="160"/>
                    </a:cubicBezTo>
                    <a:cubicBezTo>
                      <a:pt x="263" y="150"/>
                      <a:pt x="266" y="147"/>
                      <a:pt x="270" y="147"/>
                    </a:cubicBezTo>
                    <a:cubicBezTo>
                      <a:pt x="273" y="147"/>
                      <a:pt x="276" y="149"/>
                      <a:pt x="278" y="152"/>
                    </a:cubicBezTo>
                    <a:cubicBezTo>
                      <a:pt x="279" y="152"/>
                      <a:pt x="280" y="151"/>
                      <a:pt x="281" y="151"/>
                    </a:cubicBezTo>
                    <a:cubicBezTo>
                      <a:pt x="279" y="143"/>
                      <a:pt x="282" y="142"/>
                      <a:pt x="284" y="141"/>
                    </a:cubicBezTo>
                    <a:cubicBezTo>
                      <a:pt x="289" y="138"/>
                      <a:pt x="291" y="137"/>
                      <a:pt x="285" y="131"/>
                    </a:cubicBezTo>
                    <a:cubicBezTo>
                      <a:pt x="282" y="124"/>
                      <a:pt x="279" y="116"/>
                      <a:pt x="281" y="116"/>
                    </a:cubicBezTo>
                    <a:lnTo>
                      <a:pt x="281" y="116"/>
                    </a:lnTo>
                    <a:lnTo>
                      <a:pt x="284" y="123"/>
                    </a:lnTo>
                    <a:cubicBezTo>
                      <a:pt x="286" y="127"/>
                      <a:pt x="288" y="128"/>
                      <a:pt x="290" y="128"/>
                    </a:cubicBezTo>
                    <a:cubicBezTo>
                      <a:pt x="292" y="128"/>
                      <a:pt x="295" y="126"/>
                      <a:pt x="299" y="125"/>
                    </a:cubicBezTo>
                    <a:cubicBezTo>
                      <a:pt x="303" y="124"/>
                      <a:pt x="306" y="123"/>
                      <a:pt x="308" y="123"/>
                    </a:cubicBezTo>
                    <a:cubicBezTo>
                      <a:pt x="311" y="123"/>
                      <a:pt x="313" y="125"/>
                      <a:pt x="316" y="128"/>
                    </a:cubicBezTo>
                    <a:lnTo>
                      <a:pt x="315" y="121"/>
                    </a:lnTo>
                    <a:cubicBezTo>
                      <a:pt x="315" y="116"/>
                      <a:pt x="315" y="114"/>
                      <a:pt x="316" y="114"/>
                    </a:cubicBezTo>
                    <a:cubicBezTo>
                      <a:pt x="316" y="114"/>
                      <a:pt x="317" y="116"/>
                      <a:pt x="319" y="119"/>
                    </a:cubicBezTo>
                    <a:cubicBezTo>
                      <a:pt x="320" y="122"/>
                      <a:pt x="323" y="124"/>
                      <a:pt x="325" y="124"/>
                    </a:cubicBezTo>
                    <a:cubicBezTo>
                      <a:pt x="327" y="124"/>
                      <a:pt x="330" y="121"/>
                      <a:pt x="331" y="116"/>
                    </a:cubicBezTo>
                    <a:lnTo>
                      <a:pt x="335" y="116"/>
                    </a:lnTo>
                    <a:cubicBezTo>
                      <a:pt x="337" y="123"/>
                      <a:pt x="340" y="126"/>
                      <a:pt x="341" y="126"/>
                    </a:cubicBezTo>
                    <a:cubicBezTo>
                      <a:pt x="343" y="126"/>
                      <a:pt x="344" y="122"/>
                      <a:pt x="344" y="114"/>
                    </a:cubicBezTo>
                    <a:lnTo>
                      <a:pt x="344" y="114"/>
                    </a:lnTo>
                    <a:cubicBezTo>
                      <a:pt x="345" y="120"/>
                      <a:pt x="345" y="121"/>
                      <a:pt x="347" y="121"/>
                    </a:cubicBezTo>
                    <a:cubicBezTo>
                      <a:pt x="347" y="121"/>
                      <a:pt x="348" y="121"/>
                      <a:pt x="348" y="121"/>
                    </a:cubicBezTo>
                    <a:cubicBezTo>
                      <a:pt x="349" y="116"/>
                      <a:pt x="352" y="114"/>
                      <a:pt x="354" y="114"/>
                    </a:cubicBezTo>
                    <a:cubicBezTo>
                      <a:pt x="356" y="114"/>
                      <a:pt x="358" y="116"/>
                      <a:pt x="358" y="121"/>
                    </a:cubicBezTo>
                    <a:lnTo>
                      <a:pt x="361" y="119"/>
                    </a:lnTo>
                    <a:cubicBezTo>
                      <a:pt x="361" y="112"/>
                      <a:pt x="363" y="112"/>
                      <a:pt x="364" y="112"/>
                    </a:cubicBezTo>
                    <a:cubicBezTo>
                      <a:pt x="366" y="112"/>
                      <a:pt x="367" y="112"/>
                      <a:pt x="368" y="103"/>
                    </a:cubicBezTo>
                    <a:cubicBezTo>
                      <a:pt x="370" y="95"/>
                      <a:pt x="372" y="95"/>
                      <a:pt x="372" y="95"/>
                    </a:cubicBezTo>
                    <a:cubicBezTo>
                      <a:pt x="374" y="95"/>
                      <a:pt x="373" y="103"/>
                      <a:pt x="372" y="110"/>
                    </a:cubicBezTo>
                    <a:cubicBezTo>
                      <a:pt x="370" y="114"/>
                      <a:pt x="370" y="116"/>
                      <a:pt x="371" y="116"/>
                    </a:cubicBezTo>
                    <a:cubicBezTo>
                      <a:pt x="372" y="116"/>
                      <a:pt x="375" y="112"/>
                      <a:pt x="379" y="103"/>
                    </a:cubicBezTo>
                    <a:cubicBezTo>
                      <a:pt x="381" y="95"/>
                      <a:pt x="382" y="91"/>
                      <a:pt x="382" y="91"/>
                    </a:cubicBezTo>
                    <a:lnTo>
                      <a:pt x="382" y="91"/>
                    </a:lnTo>
                    <a:cubicBezTo>
                      <a:pt x="382" y="91"/>
                      <a:pt x="381" y="95"/>
                      <a:pt x="380" y="103"/>
                    </a:cubicBezTo>
                    <a:cubicBezTo>
                      <a:pt x="379" y="108"/>
                      <a:pt x="378" y="114"/>
                      <a:pt x="378" y="114"/>
                    </a:cubicBezTo>
                    <a:cubicBezTo>
                      <a:pt x="379" y="114"/>
                      <a:pt x="379" y="113"/>
                      <a:pt x="380" y="110"/>
                    </a:cubicBezTo>
                    <a:cubicBezTo>
                      <a:pt x="380" y="110"/>
                      <a:pt x="383" y="110"/>
                      <a:pt x="383" y="103"/>
                    </a:cubicBezTo>
                    <a:lnTo>
                      <a:pt x="389" y="103"/>
                    </a:lnTo>
                    <a:cubicBezTo>
                      <a:pt x="392" y="112"/>
                      <a:pt x="394" y="112"/>
                      <a:pt x="395" y="112"/>
                    </a:cubicBezTo>
                    <a:cubicBezTo>
                      <a:pt x="396" y="108"/>
                      <a:pt x="397" y="105"/>
                      <a:pt x="397" y="105"/>
                    </a:cubicBezTo>
                    <a:cubicBezTo>
                      <a:pt x="398" y="105"/>
                      <a:pt x="398" y="107"/>
                      <a:pt x="399" y="112"/>
                    </a:cubicBezTo>
                    <a:cubicBezTo>
                      <a:pt x="399" y="115"/>
                      <a:pt x="399" y="117"/>
                      <a:pt x="399" y="117"/>
                    </a:cubicBezTo>
                    <a:cubicBezTo>
                      <a:pt x="400" y="117"/>
                      <a:pt x="400" y="113"/>
                      <a:pt x="401" y="104"/>
                    </a:cubicBezTo>
                    <a:cubicBezTo>
                      <a:pt x="403" y="100"/>
                      <a:pt x="404" y="98"/>
                      <a:pt x="405" y="98"/>
                    </a:cubicBezTo>
                    <a:cubicBezTo>
                      <a:pt x="405" y="98"/>
                      <a:pt x="406" y="100"/>
                      <a:pt x="407" y="105"/>
                    </a:cubicBezTo>
                    <a:cubicBezTo>
                      <a:pt x="406" y="114"/>
                      <a:pt x="406" y="118"/>
                      <a:pt x="406" y="118"/>
                    </a:cubicBezTo>
                    <a:cubicBezTo>
                      <a:pt x="407" y="118"/>
                      <a:pt x="407" y="116"/>
                      <a:pt x="408" y="113"/>
                    </a:cubicBezTo>
                    <a:cubicBezTo>
                      <a:pt x="410" y="105"/>
                      <a:pt x="412" y="105"/>
                      <a:pt x="412" y="105"/>
                    </a:cubicBezTo>
                    <a:lnTo>
                      <a:pt x="412" y="105"/>
                    </a:lnTo>
                    <a:cubicBezTo>
                      <a:pt x="411" y="113"/>
                      <a:pt x="427" y="115"/>
                      <a:pt x="442" y="119"/>
                    </a:cubicBezTo>
                    <a:cubicBezTo>
                      <a:pt x="443" y="119"/>
                      <a:pt x="443" y="120"/>
                      <a:pt x="443" y="120"/>
                    </a:cubicBezTo>
                    <a:cubicBezTo>
                      <a:pt x="445" y="120"/>
                      <a:pt x="448" y="112"/>
                      <a:pt x="450" y="105"/>
                    </a:cubicBezTo>
                    <a:cubicBezTo>
                      <a:pt x="452" y="98"/>
                      <a:pt x="453" y="96"/>
                      <a:pt x="453" y="96"/>
                    </a:cubicBezTo>
                    <a:lnTo>
                      <a:pt x="453" y="96"/>
                    </a:lnTo>
                    <a:cubicBezTo>
                      <a:pt x="453" y="96"/>
                      <a:pt x="453" y="101"/>
                      <a:pt x="453" y="106"/>
                    </a:cubicBezTo>
                    <a:cubicBezTo>
                      <a:pt x="450" y="118"/>
                      <a:pt x="450" y="124"/>
                      <a:pt x="450" y="124"/>
                    </a:cubicBezTo>
                    <a:cubicBezTo>
                      <a:pt x="451" y="124"/>
                      <a:pt x="453" y="119"/>
                      <a:pt x="456" y="107"/>
                    </a:cubicBezTo>
                    <a:cubicBezTo>
                      <a:pt x="457" y="99"/>
                      <a:pt x="458" y="94"/>
                      <a:pt x="458" y="94"/>
                    </a:cubicBezTo>
                    <a:cubicBezTo>
                      <a:pt x="458" y="94"/>
                      <a:pt x="458" y="99"/>
                      <a:pt x="458" y="107"/>
                    </a:cubicBezTo>
                    <a:cubicBezTo>
                      <a:pt x="458" y="112"/>
                      <a:pt x="457" y="114"/>
                      <a:pt x="458" y="114"/>
                    </a:cubicBezTo>
                    <a:cubicBezTo>
                      <a:pt x="458" y="114"/>
                      <a:pt x="459" y="112"/>
                      <a:pt x="462" y="109"/>
                    </a:cubicBezTo>
                    <a:cubicBezTo>
                      <a:pt x="463" y="105"/>
                      <a:pt x="464" y="103"/>
                      <a:pt x="464" y="103"/>
                    </a:cubicBezTo>
                    <a:lnTo>
                      <a:pt x="464" y="103"/>
                    </a:lnTo>
                    <a:cubicBezTo>
                      <a:pt x="465" y="103"/>
                      <a:pt x="464" y="105"/>
                      <a:pt x="463" y="109"/>
                    </a:cubicBezTo>
                    <a:cubicBezTo>
                      <a:pt x="463" y="116"/>
                      <a:pt x="462" y="122"/>
                      <a:pt x="463" y="122"/>
                    </a:cubicBezTo>
                    <a:cubicBezTo>
                      <a:pt x="463" y="122"/>
                      <a:pt x="463" y="121"/>
                      <a:pt x="464" y="118"/>
                    </a:cubicBezTo>
                    <a:cubicBezTo>
                      <a:pt x="464" y="118"/>
                      <a:pt x="466" y="119"/>
                      <a:pt x="465" y="127"/>
                    </a:cubicBezTo>
                    <a:cubicBezTo>
                      <a:pt x="465" y="130"/>
                      <a:pt x="465" y="131"/>
                      <a:pt x="465" y="131"/>
                    </a:cubicBezTo>
                    <a:cubicBezTo>
                      <a:pt x="467" y="131"/>
                      <a:pt x="470" y="126"/>
                      <a:pt x="473" y="122"/>
                    </a:cubicBezTo>
                    <a:cubicBezTo>
                      <a:pt x="478" y="115"/>
                      <a:pt x="481" y="113"/>
                      <a:pt x="482" y="113"/>
                    </a:cubicBezTo>
                    <a:lnTo>
                      <a:pt x="482" y="113"/>
                    </a:lnTo>
                    <a:cubicBezTo>
                      <a:pt x="484" y="113"/>
                      <a:pt x="483" y="117"/>
                      <a:pt x="478" y="124"/>
                    </a:cubicBezTo>
                    <a:cubicBezTo>
                      <a:pt x="475" y="130"/>
                      <a:pt x="475" y="133"/>
                      <a:pt x="477" y="133"/>
                    </a:cubicBezTo>
                    <a:cubicBezTo>
                      <a:pt x="480" y="133"/>
                      <a:pt x="485" y="129"/>
                      <a:pt x="490" y="121"/>
                    </a:cubicBezTo>
                    <a:cubicBezTo>
                      <a:pt x="495" y="113"/>
                      <a:pt x="497" y="110"/>
                      <a:pt x="497" y="110"/>
                    </a:cubicBezTo>
                    <a:lnTo>
                      <a:pt x="497" y="110"/>
                    </a:lnTo>
                    <a:cubicBezTo>
                      <a:pt x="497" y="110"/>
                      <a:pt x="497" y="112"/>
                      <a:pt x="495" y="115"/>
                    </a:cubicBezTo>
                    <a:cubicBezTo>
                      <a:pt x="492" y="122"/>
                      <a:pt x="494" y="123"/>
                      <a:pt x="494" y="123"/>
                    </a:cubicBezTo>
                    <a:cubicBezTo>
                      <a:pt x="495" y="124"/>
                      <a:pt x="497" y="124"/>
                      <a:pt x="494" y="132"/>
                    </a:cubicBezTo>
                    <a:cubicBezTo>
                      <a:pt x="494" y="132"/>
                      <a:pt x="494" y="132"/>
                      <a:pt x="494" y="132"/>
                    </a:cubicBezTo>
                    <a:cubicBezTo>
                      <a:pt x="495" y="132"/>
                      <a:pt x="497" y="131"/>
                      <a:pt x="502" y="127"/>
                    </a:cubicBezTo>
                    <a:cubicBezTo>
                      <a:pt x="505" y="123"/>
                      <a:pt x="508" y="121"/>
                      <a:pt x="510" y="121"/>
                    </a:cubicBezTo>
                    <a:cubicBezTo>
                      <a:pt x="514" y="121"/>
                      <a:pt x="513" y="130"/>
                      <a:pt x="509" y="140"/>
                    </a:cubicBezTo>
                    <a:lnTo>
                      <a:pt x="515" y="135"/>
                    </a:lnTo>
                    <a:cubicBezTo>
                      <a:pt x="521" y="127"/>
                      <a:pt x="526" y="122"/>
                      <a:pt x="527" y="122"/>
                    </a:cubicBezTo>
                    <a:lnTo>
                      <a:pt x="527" y="122"/>
                    </a:lnTo>
                    <a:cubicBezTo>
                      <a:pt x="527" y="122"/>
                      <a:pt x="526" y="125"/>
                      <a:pt x="523" y="131"/>
                    </a:cubicBezTo>
                    <a:cubicBezTo>
                      <a:pt x="522" y="132"/>
                      <a:pt x="521" y="134"/>
                      <a:pt x="520" y="136"/>
                    </a:cubicBezTo>
                    <a:lnTo>
                      <a:pt x="520" y="136"/>
                    </a:lnTo>
                    <a:cubicBezTo>
                      <a:pt x="523" y="133"/>
                      <a:pt x="525" y="131"/>
                      <a:pt x="526" y="131"/>
                    </a:cubicBezTo>
                    <a:cubicBezTo>
                      <a:pt x="530" y="131"/>
                      <a:pt x="529" y="139"/>
                      <a:pt x="523" y="149"/>
                    </a:cubicBezTo>
                    <a:cubicBezTo>
                      <a:pt x="519" y="156"/>
                      <a:pt x="519" y="155"/>
                      <a:pt x="521" y="156"/>
                    </a:cubicBezTo>
                    <a:lnTo>
                      <a:pt x="525" y="150"/>
                    </a:lnTo>
                    <a:cubicBezTo>
                      <a:pt x="529" y="143"/>
                      <a:pt x="533" y="137"/>
                      <a:pt x="535" y="137"/>
                    </a:cubicBezTo>
                    <a:cubicBezTo>
                      <a:pt x="535" y="137"/>
                      <a:pt x="535" y="137"/>
                      <a:pt x="536" y="137"/>
                    </a:cubicBezTo>
                    <a:cubicBezTo>
                      <a:pt x="537" y="138"/>
                      <a:pt x="539" y="141"/>
                      <a:pt x="534" y="147"/>
                    </a:cubicBezTo>
                    <a:cubicBezTo>
                      <a:pt x="532" y="153"/>
                      <a:pt x="529" y="159"/>
                      <a:pt x="530" y="159"/>
                    </a:cubicBezTo>
                    <a:cubicBezTo>
                      <a:pt x="530" y="159"/>
                      <a:pt x="531" y="158"/>
                      <a:pt x="532" y="156"/>
                    </a:cubicBezTo>
                    <a:lnTo>
                      <a:pt x="532" y="156"/>
                    </a:lnTo>
                    <a:cubicBezTo>
                      <a:pt x="532" y="156"/>
                      <a:pt x="534" y="158"/>
                      <a:pt x="531" y="165"/>
                    </a:cubicBezTo>
                    <a:lnTo>
                      <a:pt x="537" y="170"/>
                    </a:lnTo>
                    <a:cubicBezTo>
                      <a:pt x="539" y="168"/>
                      <a:pt x="541" y="167"/>
                      <a:pt x="543" y="167"/>
                    </a:cubicBezTo>
                    <a:cubicBezTo>
                      <a:pt x="545" y="167"/>
                      <a:pt x="545" y="169"/>
                      <a:pt x="541" y="173"/>
                    </a:cubicBezTo>
                    <a:cubicBezTo>
                      <a:pt x="541" y="173"/>
                      <a:pt x="542" y="174"/>
                      <a:pt x="543" y="174"/>
                    </a:cubicBezTo>
                    <a:cubicBezTo>
                      <a:pt x="545" y="174"/>
                      <a:pt x="548" y="173"/>
                      <a:pt x="551" y="170"/>
                    </a:cubicBezTo>
                    <a:lnTo>
                      <a:pt x="551" y="170"/>
                    </a:lnTo>
                    <a:cubicBezTo>
                      <a:pt x="554" y="173"/>
                      <a:pt x="555" y="174"/>
                      <a:pt x="550" y="180"/>
                    </a:cubicBezTo>
                    <a:cubicBezTo>
                      <a:pt x="547" y="184"/>
                      <a:pt x="546" y="185"/>
                      <a:pt x="546" y="185"/>
                    </a:cubicBezTo>
                    <a:cubicBezTo>
                      <a:pt x="547" y="185"/>
                      <a:pt x="548" y="184"/>
                      <a:pt x="551" y="182"/>
                    </a:cubicBezTo>
                    <a:cubicBezTo>
                      <a:pt x="555" y="178"/>
                      <a:pt x="556" y="177"/>
                      <a:pt x="558" y="177"/>
                    </a:cubicBezTo>
                    <a:cubicBezTo>
                      <a:pt x="558" y="177"/>
                      <a:pt x="559" y="177"/>
                      <a:pt x="559" y="178"/>
                    </a:cubicBezTo>
                    <a:lnTo>
                      <a:pt x="562" y="181"/>
                    </a:lnTo>
                    <a:cubicBezTo>
                      <a:pt x="566" y="177"/>
                      <a:pt x="567" y="175"/>
                      <a:pt x="568" y="175"/>
                    </a:cubicBezTo>
                    <a:cubicBezTo>
                      <a:pt x="569" y="175"/>
                      <a:pt x="569" y="176"/>
                      <a:pt x="569" y="177"/>
                    </a:cubicBezTo>
                    <a:cubicBezTo>
                      <a:pt x="570" y="178"/>
                      <a:pt x="569" y="188"/>
                      <a:pt x="570" y="189"/>
                    </a:cubicBezTo>
                    <a:cubicBezTo>
                      <a:pt x="572" y="191"/>
                      <a:pt x="573" y="192"/>
                      <a:pt x="574" y="192"/>
                    </a:cubicBezTo>
                    <a:cubicBezTo>
                      <a:pt x="576" y="192"/>
                      <a:pt x="577" y="190"/>
                      <a:pt x="579" y="186"/>
                    </a:cubicBezTo>
                    <a:cubicBezTo>
                      <a:pt x="578" y="185"/>
                      <a:pt x="579" y="183"/>
                      <a:pt x="580" y="183"/>
                    </a:cubicBezTo>
                    <a:cubicBezTo>
                      <a:pt x="581" y="183"/>
                      <a:pt x="581" y="184"/>
                      <a:pt x="580" y="188"/>
                    </a:cubicBezTo>
                    <a:cubicBezTo>
                      <a:pt x="582" y="189"/>
                      <a:pt x="579" y="199"/>
                      <a:pt x="584" y="204"/>
                    </a:cubicBezTo>
                    <a:cubicBezTo>
                      <a:pt x="587" y="206"/>
                      <a:pt x="588" y="207"/>
                      <a:pt x="589" y="207"/>
                    </a:cubicBezTo>
                    <a:cubicBezTo>
                      <a:pt x="590" y="207"/>
                      <a:pt x="592" y="206"/>
                      <a:pt x="595" y="204"/>
                    </a:cubicBezTo>
                    <a:cubicBezTo>
                      <a:pt x="600" y="198"/>
                      <a:pt x="603" y="195"/>
                      <a:pt x="604" y="195"/>
                    </a:cubicBezTo>
                    <a:lnTo>
                      <a:pt x="604" y="195"/>
                    </a:lnTo>
                    <a:cubicBezTo>
                      <a:pt x="605" y="195"/>
                      <a:pt x="602" y="199"/>
                      <a:pt x="596" y="205"/>
                    </a:cubicBezTo>
                    <a:cubicBezTo>
                      <a:pt x="590" y="214"/>
                      <a:pt x="588" y="218"/>
                      <a:pt x="589" y="218"/>
                    </a:cubicBezTo>
                    <a:cubicBezTo>
                      <a:pt x="589" y="218"/>
                      <a:pt x="591" y="217"/>
                      <a:pt x="593" y="215"/>
                    </a:cubicBezTo>
                    <a:cubicBezTo>
                      <a:pt x="598" y="213"/>
                      <a:pt x="600" y="212"/>
                      <a:pt x="601" y="212"/>
                    </a:cubicBezTo>
                    <a:cubicBezTo>
                      <a:pt x="601" y="212"/>
                      <a:pt x="601" y="212"/>
                      <a:pt x="602" y="213"/>
                    </a:cubicBezTo>
                    <a:cubicBezTo>
                      <a:pt x="597" y="217"/>
                      <a:pt x="596" y="219"/>
                      <a:pt x="600" y="219"/>
                    </a:cubicBezTo>
                    <a:cubicBezTo>
                      <a:pt x="601" y="219"/>
                      <a:pt x="603" y="218"/>
                      <a:pt x="605" y="218"/>
                    </a:cubicBezTo>
                    <a:lnTo>
                      <a:pt x="605" y="218"/>
                    </a:lnTo>
                    <a:cubicBezTo>
                      <a:pt x="606" y="219"/>
                      <a:pt x="606" y="219"/>
                      <a:pt x="599" y="224"/>
                    </a:cubicBezTo>
                    <a:lnTo>
                      <a:pt x="602" y="227"/>
                    </a:lnTo>
                    <a:cubicBezTo>
                      <a:pt x="604" y="226"/>
                      <a:pt x="607" y="225"/>
                      <a:pt x="608" y="225"/>
                    </a:cubicBezTo>
                    <a:cubicBezTo>
                      <a:pt x="617" y="225"/>
                      <a:pt x="616" y="237"/>
                      <a:pt x="611" y="242"/>
                    </a:cubicBezTo>
                    <a:cubicBezTo>
                      <a:pt x="611" y="242"/>
                      <a:pt x="611" y="242"/>
                      <a:pt x="612" y="242"/>
                    </a:cubicBezTo>
                    <a:cubicBezTo>
                      <a:pt x="614" y="242"/>
                      <a:pt x="616" y="242"/>
                      <a:pt x="620" y="241"/>
                    </a:cubicBezTo>
                    <a:cubicBezTo>
                      <a:pt x="626" y="238"/>
                      <a:pt x="630" y="236"/>
                      <a:pt x="631" y="236"/>
                    </a:cubicBezTo>
                    <a:lnTo>
                      <a:pt x="631" y="236"/>
                    </a:lnTo>
                    <a:cubicBezTo>
                      <a:pt x="633" y="236"/>
                      <a:pt x="630" y="239"/>
                      <a:pt x="622" y="244"/>
                    </a:cubicBezTo>
                    <a:cubicBezTo>
                      <a:pt x="615" y="248"/>
                      <a:pt x="612" y="250"/>
                      <a:pt x="612" y="250"/>
                    </a:cubicBezTo>
                    <a:cubicBezTo>
                      <a:pt x="612" y="250"/>
                      <a:pt x="616" y="248"/>
                      <a:pt x="623" y="245"/>
                    </a:cubicBezTo>
                    <a:cubicBezTo>
                      <a:pt x="624" y="245"/>
                      <a:pt x="625" y="245"/>
                      <a:pt x="625" y="245"/>
                    </a:cubicBezTo>
                    <a:cubicBezTo>
                      <a:pt x="632" y="245"/>
                      <a:pt x="634" y="252"/>
                      <a:pt x="621" y="257"/>
                    </a:cubicBezTo>
                    <a:lnTo>
                      <a:pt x="606" y="265"/>
                    </a:lnTo>
                    <a:cubicBezTo>
                      <a:pt x="609" y="265"/>
                      <a:pt x="611" y="264"/>
                      <a:pt x="612" y="264"/>
                    </a:cubicBezTo>
                    <a:cubicBezTo>
                      <a:pt x="615" y="264"/>
                      <a:pt x="615" y="265"/>
                      <a:pt x="615" y="265"/>
                    </a:cubicBezTo>
                    <a:cubicBezTo>
                      <a:pt x="618" y="264"/>
                      <a:pt x="620" y="263"/>
                      <a:pt x="621" y="263"/>
                    </a:cubicBezTo>
                    <a:cubicBezTo>
                      <a:pt x="623" y="263"/>
                      <a:pt x="624" y="265"/>
                      <a:pt x="625" y="268"/>
                    </a:cubicBezTo>
                    <a:cubicBezTo>
                      <a:pt x="626" y="271"/>
                      <a:pt x="638" y="274"/>
                      <a:pt x="639" y="278"/>
                    </a:cubicBezTo>
                    <a:cubicBezTo>
                      <a:pt x="641" y="283"/>
                      <a:pt x="640" y="289"/>
                      <a:pt x="634" y="291"/>
                    </a:cubicBezTo>
                    <a:cubicBezTo>
                      <a:pt x="635" y="293"/>
                      <a:pt x="635" y="294"/>
                      <a:pt x="644" y="296"/>
                    </a:cubicBezTo>
                    <a:cubicBezTo>
                      <a:pt x="646" y="295"/>
                      <a:pt x="647" y="295"/>
                      <a:pt x="648" y="295"/>
                    </a:cubicBezTo>
                    <a:cubicBezTo>
                      <a:pt x="653" y="295"/>
                      <a:pt x="653" y="298"/>
                      <a:pt x="647" y="301"/>
                    </a:cubicBezTo>
                    <a:lnTo>
                      <a:pt x="647" y="302"/>
                    </a:lnTo>
                    <a:cubicBezTo>
                      <a:pt x="656" y="303"/>
                      <a:pt x="656" y="306"/>
                      <a:pt x="656" y="306"/>
                    </a:cubicBezTo>
                    <a:cubicBezTo>
                      <a:pt x="649" y="308"/>
                      <a:pt x="642" y="311"/>
                      <a:pt x="647" y="311"/>
                    </a:cubicBezTo>
                    <a:cubicBezTo>
                      <a:pt x="647" y="311"/>
                      <a:pt x="648" y="311"/>
                      <a:pt x="649" y="311"/>
                    </a:cubicBezTo>
                    <a:cubicBezTo>
                      <a:pt x="651" y="311"/>
                      <a:pt x="653" y="310"/>
                      <a:pt x="654" y="310"/>
                    </a:cubicBezTo>
                    <a:cubicBezTo>
                      <a:pt x="657" y="310"/>
                      <a:pt x="657" y="312"/>
                      <a:pt x="658" y="315"/>
                    </a:cubicBezTo>
                    <a:cubicBezTo>
                      <a:pt x="654" y="326"/>
                      <a:pt x="654" y="337"/>
                      <a:pt x="657" y="348"/>
                    </a:cubicBezTo>
                    <a:cubicBezTo>
                      <a:pt x="657" y="364"/>
                      <a:pt x="659" y="379"/>
                      <a:pt x="662" y="379"/>
                    </a:cubicBezTo>
                    <a:lnTo>
                      <a:pt x="662" y="384"/>
                    </a:lnTo>
                    <a:cubicBezTo>
                      <a:pt x="661" y="385"/>
                      <a:pt x="661" y="389"/>
                      <a:pt x="661" y="389"/>
                    </a:cubicBezTo>
                    <a:cubicBezTo>
                      <a:pt x="660" y="389"/>
                      <a:pt x="659" y="389"/>
                      <a:pt x="659" y="389"/>
                    </a:cubicBezTo>
                    <a:cubicBezTo>
                      <a:pt x="645" y="389"/>
                      <a:pt x="654" y="397"/>
                      <a:pt x="659" y="403"/>
                    </a:cubicBezTo>
                    <a:cubicBezTo>
                      <a:pt x="667" y="407"/>
                      <a:pt x="667" y="408"/>
                      <a:pt x="666" y="410"/>
                    </a:cubicBezTo>
                    <a:cubicBezTo>
                      <a:pt x="662" y="409"/>
                      <a:pt x="660" y="409"/>
                      <a:pt x="658" y="409"/>
                    </a:cubicBezTo>
                    <a:cubicBezTo>
                      <a:pt x="650" y="409"/>
                      <a:pt x="650" y="413"/>
                      <a:pt x="656" y="417"/>
                    </a:cubicBezTo>
                    <a:cubicBezTo>
                      <a:pt x="666" y="421"/>
                      <a:pt x="670" y="423"/>
                      <a:pt x="666" y="423"/>
                    </a:cubicBezTo>
                    <a:cubicBezTo>
                      <a:pt x="664" y="423"/>
                      <a:pt x="661" y="422"/>
                      <a:pt x="656" y="421"/>
                    </a:cubicBezTo>
                    <a:cubicBezTo>
                      <a:pt x="651" y="420"/>
                      <a:pt x="647" y="419"/>
                      <a:pt x="645" y="419"/>
                    </a:cubicBezTo>
                    <a:cubicBezTo>
                      <a:pt x="641" y="419"/>
                      <a:pt x="645" y="423"/>
                      <a:pt x="661" y="430"/>
                    </a:cubicBezTo>
                    <a:cubicBezTo>
                      <a:pt x="668" y="434"/>
                      <a:pt x="668" y="434"/>
                      <a:pt x="659" y="434"/>
                    </a:cubicBezTo>
                    <a:cubicBezTo>
                      <a:pt x="653" y="432"/>
                      <a:pt x="650" y="432"/>
                      <a:pt x="648" y="432"/>
                    </a:cubicBezTo>
                    <a:cubicBezTo>
                      <a:pt x="644" y="432"/>
                      <a:pt x="646" y="433"/>
                      <a:pt x="650" y="435"/>
                    </a:cubicBezTo>
                    <a:cubicBezTo>
                      <a:pt x="661" y="439"/>
                      <a:pt x="664" y="442"/>
                      <a:pt x="659" y="442"/>
                    </a:cubicBezTo>
                    <a:cubicBezTo>
                      <a:pt x="657" y="442"/>
                      <a:pt x="654" y="441"/>
                      <a:pt x="649" y="440"/>
                    </a:cubicBezTo>
                    <a:cubicBezTo>
                      <a:pt x="643" y="439"/>
                      <a:pt x="639" y="439"/>
                      <a:pt x="637" y="439"/>
                    </a:cubicBezTo>
                    <a:cubicBezTo>
                      <a:pt x="634" y="439"/>
                      <a:pt x="637" y="440"/>
                      <a:pt x="647" y="445"/>
                    </a:cubicBezTo>
                    <a:cubicBezTo>
                      <a:pt x="658" y="451"/>
                      <a:pt x="658" y="456"/>
                      <a:pt x="651" y="456"/>
                    </a:cubicBezTo>
                    <a:cubicBezTo>
                      <a:pt x="648" y="456"/>
                      <a:pt x="646" y="456"/>
                      <a:pt x="642" y="455"/>
                    </a:cubicBezTo>
                    <a:cubicBezTo>
                      <a:pt x="641" y="457"/>
                      <a:pt x="633" y="455"/>
                      <a:pt x="641" y="458"/>
                    </a:cubicBezTo>
                    <a:lnTo>
                      <a:pt x="632" y="457"/>
                    </a:lnTo>
                    <a:lnTo>
                      <a:pt x="631" y="460"/>
                    </a:lnTo>
                    <a:lnTo>
                      <a:pt x="638" y="464"/>
                    </a:lnTo>
                    <a:cubicBezTo>
                      <a:pt x="631" y="469"/>
                      <a:pt x="624" y="475"/>
                      <a:pt x="619" y="482"/>
                    </a:cubicBezTo>
                    <a:cubicBezTo>
                      <a:pt x="608" y="500"/>
                      <a:pt x="604" y="502"/>
                      <a:pt x="612" y="505"/>
                    </a:cubicBezTo>
                    <a:cubicBezTo>
                      <a:pt x="620" y="510"/>
                      <a:pt x="623" y="513"/>
                      <a:pt x="621" y="513"/>
                    </a:cubicBezTo>
                    <a:cubicBezTo>
                      <a:pt x="620" y="513"/>
                      <a:pt x="616" y="511"/>
                      <a:pt x="610" y="508"/>
                    </a:cubicBezTo>
                    <a:cubicBezTo>
                      <a:pt x="608" y="510"/>
                      <a:pt x="599" y="508"/>
                      <a:pt x="597" y="511"/>
                    </a:cubicBezTo>
                    <a:cubicBezTo>
                      <a:pt x="596" y="512"/>
                      <a:pt x="595" y="514"/>
                      <a:pt x="592" y="514"/>
                    </a:cubicBezTo>
                    <a:cubicBezTo>
                      <a:pt x="591" y="514"/>
                      <a:pt x="589" y="513"/>
                      <a:pt x="586" y="511"/>
                    </a:cubicBezTo>
                    <a:lnTo>
                      <a:pt x="585" y="512"/>
                    </a:lnTo>
                    <a:cubicBezTo>
                      <a:pt x="594" y="524"/>
                      <a:pt x="589" y="533"/>
                      <a:pt x="580" y="533"/>
                    </a:cubicBezTo>
                    <a:cubicBezTo>
                      <a:pt x="579" y="533"/>
                      <a:pt x="578" y="532"/>
                      <a:pt x="577" y="532"/>
                    </a:cubicBezTo>
                    <a:cubicBezTo>
                      <a:pt x="575" y="536"/>
                      <a:pt x="573" y="537"/>
                      <a:pt x="576" y="545"/>
                    </a:cubicBezTo>
                    <a:cubicBezTo>
                      <a:pt x="577" y="550"/>
                      <a:pt x="578" y="552"/>
                      <a:pt x="577" y="552"/>
                    </a:cubicBezTo>
                    <a:cubicBezTo>
                      <a:pt x="576" y="552"/>
                      <a:pt x="574" y="550"/>
                      <a:pt x="571" y="548"/>
                    </a:cubicBezTo>
                    <a:cubicBezTo>
                      <a:pt x="569" y="546"/>
                      <a:pt x="566" y="545"/>
                      <a:pt x="564" y="545"/>
                    </a:cubicBezTo>
                    <a:cubicBezTo>
                      <a:pt x="559" y="545"/>
                      <a:pt x="556" y="548"/>
                      <a:pt x="562" y="556"/>
                    </a:cubicBezTo>
                    <a:lnTo>
                      <a:pt x="556" y="551"/>
                    </a:lnTo>
                    <a:cubicBezTo>
                      <a:pt x="554" y="550"/>
                      <a:pt x="553" y="549"/>
                      <a:pt x="553" y="549"/>
                    </a:cubicBezTo>
                    <a:lnTo>
                      <a:pt x="553" y="549"/>
                    </a:lnTo>
                    <a:cubicBezTo>
                      <a:pt x="551" y="549"/>
                      <a:pt x="555" y="555"/>
                      <a:pt x="558" y="559"/>
                    </a:cubicBezTo>
                    <a:cubicBezTo>
                      <a:pt x="563" y="566"/>
                      <a:pt x="565" y="569"/>
                      <a:pt x="564" y="569"/>
                    </a:cubicBezTo>
                    <a:cubicBezTo>
                      <a:pt x="563" y="569"/>
                      <a:pt x="559" y="565"/>
                      <a:pt x="550" y="556"/>
                    </a:cubicBezTo>
                    <a:cubicBezTo>
                      <a:pt x="545" y="548"/>
                      <a:pt x="542" y="545"/>
                      <a:pt x="541" y="545"/>
                    </a:cubicBezTo>
                    <a:lnTo>
                      <a:pt x="541" y="545"/>
                    </a:lnTo>
                    <a:cubicBezTo>
                      <a:pt x="541" y="545"/>
                      <a:pt x="541" y="547"/>
                      <a:pt x="543" y="550"/>
                    </a:cubicBezTo>
                    <a:cubicBezTo>
                      <a:pt x="546" y="556"/>
                      <a:pt x="548" y="561"/>
                      <a:pt x="547" y="561"/>
                    </a:cubicBezTo>
                    <a:cubicBezTo>
                      <a:pt x="546" y="561"/>
                      <a:pt x="545" y="561"/>
                      <a:pt x="543" y="559"/>
                    </a:cubicBezTo>
                    <a:lnTo>
                      <a:pt x="543" y="559"/>
                    </a:lnTo>
                    <a:cubicBezTo>
                      <a:pt x="542" y="560"/>
                      <a:pt x="541" y="561"/>
                      <a:pt x="550" y="575"/>
                    </a:cubicBezTo>
                    <a:cubicBezTo>
                      <a:pt x="556" y="582"/>
                      <a:pt x="554" y="583"/>
                      <a:pt x="552" y="584"/>
                    </a:cubicBezTo>
                    <a:cubicBezTo>
                      <a:pt x="549" y="579"/>
                      <a:pt x="546" y="575"/>
                      <a:pt x="545" y="569"/>
                    </a:cubicBezTo>
                    <a:cubicBezTo>
                      <a:pt x="545" y="569"/>
                      <a:pt x="545" y="569"/>
                      <a:pt x="545" y="569"/>
                    </a:cubicBezTo>
                    <a:lnTo>
                      <a:pt x="545" y="569"/>
                    </a:lnTo>
                    <a:cubicBezTo>
                      <a:pt x="545" y="569"/>
                      <a:pt x="544" y="570"/>
                      <a:pt x="541" y="572"/>
                    </a:cubicBezTo>
                    <a:cubicBezTo>
                      <a:pt x="541" y="572"/>
                      <a:pt x="541" y="572"/>
                      <a:pt x="541" y="572"/>
                    </a:cubicBezTo>
                    <a:cubicBezTo>
                      <a:pt x="538" y="572"/>
                      <a:pt x="532" y="567"/>
                      <a:pt x="528" y="561"/>
                    </a:cubicBezTo>
                    <a:cubicBezTo>
                      <a:pt x="525" y="559"/>
                      <a:pt x="523" y="558"/>
                      <a:pt x="523" y="558"/>
                    </a:cubicBezTo>
                    <a:lnTo>
                      <a:pt x="523" y="558"/>
                    </a:lnTo>
                    <a:cubicBezTo>
                      <a:pt x="522" y="558"/>
                      <a:pt x="524" y="561"/>
                      <a:pt x="530" y="569"/>
                    </a:cubicBezTo>
                    <a:cubicBezTo>
                      <a:pt x="539" y="583"/>
                      <a:pt x="539" y="583"/>
                      <a:pt x="536" y="585"/>
                    </a:cubicBezTo>
                    <a:cubicBezTo>
                      <a:pt x="535" y="585"/>
                      <a:pt x="535" y="586"/>
                      <a:pt x="534" y="586"/>
                    </a:cubicBezTo>
                    <a:cubicBezTo>
                      <a:pt x="533" y="586"/>
                      <a:pt x="531" y="584"/>
                      <a:pt x="528" y="579"/>
                    </a:cubicBezTo>
                    <a:cubicBezTo>
                      <a:pt x="525" y="575"/>
                      <a:pt x="524" y="574"/>
                      <a:pt x="523" y="574"/>
                    </a:cubicBezTo>
                    <a:cubicBezTo>
                      <a:pt x="522" y="574"/>
                      <a:pt x="522" y="574"/>
                      <a:pt x="521" y="575"/>
                    </a:cubicBezTo>
                    <a:cubicBezTo>
                      <a:pt x="515" y="577"/>
                      <a:pt x="523" y="602"/>
                      <a:pt x="529" y="616"/>
                    </a:cubicBezTo>
                    <a:cubicBezTo>
                      <a:pt x="533" y="624"/>
                      <a:pt x="535" y="627"/>
                      <a:pt x="534" y="627"/>
                    </a:cubicBezTo>
                    <a:cubicBezTo>
                      <a:pt x="534" y="627"/>
                      <a:pt x="532" y="624"/>
                      <a:pt x="527" y="617"/>
                    </a:cubicBezTo>
                    <a:cubicBezTo>
                      <a:pt x="524" y="613"/>
                      <a:pt x="522" y="611"/>
                      <a:pt x="521" y="611"/>
                    </a:cubicBezTo>
                    <a:cubicBezTo>
                      <a:pt x="520" y="611"/>
                      <a:pt x="519" y="612"/>
                      <a:pt x="519" y="612"/>
                    </a:cubicBezTo>
                    <a:cubicBezTo>
                      <a:pt x="515" y="605"/>
                      <a:pt x="518" y="604"/>
                      <a:pt x="519" y="603"/>
                    </a:cubicBezTo>
                    <a:lnTo>
                      <a:pt x="515" y="596"/>
                    </a:lnTo>
                    <a:cubicBezTo>
                      <a:pt x="511" y="590"/>
                      <a:pt x="508" y="586"/>
                      <a:pt x="507" y="586"/>
                    </a:cubicBezTo>
                    <a:lnTo>
                      <a:pt x="507" y="586"/>
                    </a:lnTo>
                    <a:cubicBezTo>
                      <a:pt x="506" y="586"/>
                      <a:pt x="507" y="590"/>
                      <a:pt x="510" y="598"/>
                    </a:cubicBezTo>
                    <a:cubicBezTo>
                      <a:pt x="511" y="603"/>
                      <a:pt x="511" y="604"/>
                      <a:pt x="511" y="604"/>
                    </a:cubicBezTo>
                    <a:cubicBezTo>
                      <a:pt x="510" y="604"/>
                      <a:pt x="509" y="603"/>
                      <a:pt x="506" y="600"/>
                    </a:cubicBezTo>
                    <a:cubicBezTo>
                      <a:pt x="502" y="596"/>
                      <a:pt x="499" y="591"/>
                      <a:pt x="499" y="591"/>
                    </a:cubicBezTo>
                    <a:lnTo>
                      <a:pt x="499" y="591"/>
                    </a:lnTo>
                    <a:cubicBezTo>
                      <a:pt x="498" y="591"/>
                      <a:pt x="499" y="592"/>
                      <a:pt x="500" y="594"/>
                    </a:cubicBezTo>
                    <a:cubicBezTo>
                      <a:pt x="500" y="594"/>
                      <a:pt x="499" y="594"/>
                      <a:pt x="498" y="594"/>
                    </a:cubicBezTo>
                    <a:cubicBezTo>
                      <a:pt x="497" y="594"/>
                      <a:pt x="494" y="593"/>
                      <a:pt x="491" y="589"/>
                    </a:cubicBezTo>
                    <a:cubicBezTo>
                      <a:pt x="487" y="591"/>
                      <a:pt x="486" y="592"/>
                      <a:pt x="490" y="598"/>
                    </a:cubicBezTo>
                    <a:cubicBezTo>
                      <a:pt x="493" y="606"/>
                      <a:pt x="491" y="607"/>
                      <a:pt x="488" y="607"/>
                    </a:cubicBezTo>
                    <a:cubicBezTo>
                      <a:pt x="487" y="609"/>
                      <a:pt x="485" y="609"/>
                      <a:pt x="488" y="616"/>
                    </a:cubicBezTo>
                    <a:cubicBezTo>
                      <a:pt x="491" y="624"/>
                      <a:pt x="492" y="632"/>
                      <a:pt x="488" y="633"/>
                    </a:cubicBezTo>
                    <a:cubicBezTo>
                      <a:pt x="488" y="637"/>
                      <a:pt x="488" y="639"/>
                      <a:pt x="487" y="639"/>
                    </a:cubicBezTo>
                    <a:cubicBezTo>
                      <a:pt x="486" y="639"/>
                      <a:pt x="484" y="636"/>
                      <a:pt x="479" y="628"/>
                    </a:cubicBezTo>
                    <a:cubicBezTo>
                      <a:pt x="478" y="621"/>
                      <a:pt x="476" y="621"/>
                      <a:pt x="475" y="621"/>
                    </a:cubicBezTo>
                    <a:cubicBezTo>
                      <a:pt x="474" y="621"/>
                      <a:pt x="474" y="621"/>
                      <a:pt x="474" y="621"/>
                    </a:cubicBezTo>
                    <a:cubicBezTo>
                      <a:pt x="474" y="621"/>
                      <a:pt x="474" y="621"/>
                      <a:pt x="473" y="621"/>
                    </a:cubicBezTo>
                    <a:cubicBezTo>
                      <a:pt x="473" y="621"/>
                      <a:pt x="470" y="620"/>
                      <a:pt x="467" y="615"/>
                    </a:cubicBezTo>
                    <a:cubicBezTo>
                      <a:pt x="466" y="613"/>
                      <a:pt x="465" y="612"/>
                      <a:pt x="465" y="612"/>
                    </a:cubicBezTo>
                    <a:lnTo>
                      <a:pt x="465" y="612"/>
                    </a:lnTo>
                    <a:cubicBezTo>
                      <a:pt x="465" y="612"/>
                      <a:pt x="467" y="618"/>
                      <a:pt x="468" y="623"/>
                    </a:cubicBezTo>
                    <a:lnTo>
                      <a:pt x="473" y="639"/>
                    </a:lnTo>
                    <a:cubicBezTo>
                      <a:pt x="470" y="639"/>
                      <a:pt x="464" y="624"/>
                      <a:pt x="462" y="616"/>
                    </a:cubicBezTo>
                    <a:cubicBezTo>
                      <a:pt x="459" y="609"/>
                      <a:pt x="457" y="605"/>
                      <a:pt x="457" y="605"/>
                    </a:cubicBezTo>
                    <a:lnTo>
                      <a:pt x="457" y="605"/>
                    </a:lnTo>
                    <a:cubicBezTo>
                      <a:pt x="457" y="605"/>
                      <a:pt x="458" y="609"/>
                      <a:pt x="460" y="616"/>
                    </a:cubicBezTo>
                    <a:cubicBezTo>
                      <a:pt x="462" y="622"/>
                      <a:pt x="462" y="628"/>
                      <a:pt x="460" y="628"/>
                    </a:cubicBezTo>
                    <a:cubicBezTo>
                      <a:pt x="460" y="628"/>
                      <a:pt x="459" y="627"/>
                      <a:pt x="457" y="625"/>
                    </a:cubicBezTo>
                    <a:cubicBezTo>
                      <a:pt x="456" y="626"/>
                      <a:pt x="455" y="626"/>
                      <a:pt x="454" y="626"/>
                    </a:cubicBezTo>
                    <a:cubicBezTo>
                      <a:pt x="451" y="626"/>
                      <a:pt x="449" y="624"/>
                      <a:pt x="447" y="619"/>
                    </a:cubicBezTo>
                    <a:cubicBezTo>
                      <a:pt x="446" y="617"/>
                      <a:pt x="445" y="616"/>
                      <a:pt x="445" y="616"/>
                    </a:cubicBezTo>
                    <a:cubicBezTo>
                      <a:pt x="444" y="616"/>
                      <a:pt x="444" y="620"/>
                      <a:pt x="444" y="620"/>
                    </a:cubicBezTo>
                    <a:cubicBezTo>
                      <a:pt x="444" y="624"/>
                      <a:pt x="443" y="627"/>
                      <a:pt x="441" y="627"/>
                    </a:cubicBezTo>
                    <a:cubicBezTo>
                      <a:pt x="440" y="627"/>
                      <a:pt x="438" y="625"/>
                      <a:pt x="435" y="621"/>
                    </a:cubicBezTo>
                    <a:cubicBezTo>
                      <a:pt x="429" y="614"/>
                      <a:pt x="427" y="610"/>
                      <a:pt x="426" y="610"/>
                    </a:cubicBezTo>
                    <a:lnTo>
                      <a:pt x="426" y="610"/>
                    </a:lnTo>
                    <a:cubicBezTo>
                      <a:pt x="424" y="610"/>
                      <a:pt x="425" y="614"/>
                      <a:pt x="426" y="622"/>
                    </a:cubicBezTo>
                    <a:cubicBezTo>
                      <a:pt x="426" y="627"/>
                      <a:pt x="427" y="631"/>
                      <a:pt x="427" y="631"/>
                    </a:cubicBezTo>
                    <a:cubicBezTo>
                      <a:pt x="427" y="631"/>
                      <a:pt x="426" y="629"/>
                      <a:pt x="424" y="622"/>
                    </a:cubicBezTo>
                    <a:cubicBezTo>
                      <a:pt x="424" y="620"/>
                      <a:pt x="423" y="619"/>
                      <a:pt x="422" y="619"/>
                    </a:cubicBezTo>
                    <a:cubicBezTo>
                      <a:pt x="421" y="619"/>
                      <a:pt x="420" y="625"/>
                      <a:pt x="418" y="631"/>
                    </a:cubicBezTo>
                    <a:cubicBezTo>
                      <a:pt x="417" y="642"/>
                      <a:pt x="417" y="652"/>
                      <a:pt x="418" y="663"/>
                    </a:cubicBezTo>
                    <a:cubicBezTo>
                      <a:pt x="418" y="673"/>
                      <a:pt x="419" y="677"/>
                      <a:pt x="418" y="677"/>
                    </a:cubicBezTo>
                    <a:cubicBezTo>
                      <a:pt x="417" y="677"/>
                      <a:pt x="416" y="675"/>
                      <a:pt x="414" y="671"/>
                    </a:cubicBezTo>
                    <a:cubicBezTo>
                      <a:pt x="412" y="671"/>
                      <a:pt x="410" y="663"/>
                      <a:pt x="410" y="656"/>
                    </a:cubicBezTo>
                    <a:cubicBezTo>
                      <a:pt x="409" y="648"/>
                      <a:pt x="410" y="648"/>
                      <a:pt x="411" y="648"/>
                    </a:cubicBezTo>
                    <a:cubicBezTo>
                      <a:pt x="411" y="648"/>
                      <a:pt x="411" y="648"/>
                      <a:pt x="411" y="648"/>
                    </a:cubicBezTo>
                    <a:lnTo>
                      <a:pt x="413" y="648"/>
                    </a:lnTo>
                    <a:cubicBezTo>
                      <a:pt x="412" y="639"/>
                      <a:pt x="412" y="631"/>
                      <a:pt x="409" y="631"/>
                    </a:cubicBezTo>
                    <a:cubicBezTo>
                      <a:pt x="408" y="627"/>
                      <a:pt x="407" y="625"/>
                      <a:pt x="406" y="625"/>
                    </a:cubicBezTo>
                    <a:cubicBezTo>
                      <a:pt x="405" y="625"/>
                      <a:pt x="404" y="627"/>
                      <a:pt x="404" y="631"/>
                    </a:cubicBezTo>
                    <a:cubicBezTo>
                      <a:pt x="403" y="623"/>
                      <a:pt x="400" y="623"/>
                      <a:pt x="395" y="623"/>
                    </a:cubicBezTo>
                    <a:cubicBezTo>
                      <a:pt x="392" y="623"/>
                      <a:pt x="387" y="622"/>
                      <a:pt x="386" y="614"/>
                    </a:cubicBezTo>
                    <a:cubicBezTo>
                      <a:pt x="385" y="614"/>
                      <a:pt x="385" y="614"/>
                      <a:pt x="384" y="614"/>
                    </a:cubicBezTo>
                    <a:cubicBezTo>
                      <a:pt x="382" y="614"/>
                      <a:pt x="381" y="615"/>
                      <a:pt x="381" y="621"/>
                    </a:cubicBezTo>
                    <a:cubicBezTo>
                      <a:pt x="379" y="630"/>
                      <a:pt x="379" y="634"/>
                      <a:pt x="378" y="634"/>
                    </a:cubicBezTo>
                    <a:cubicBezTo>
                      <a:pt x="378" y="634"/>
                      <a:pt x="377" y="632"/>
                      <a:pt x="377" y="629"/>
                    </a:cubicBezTo>
                    <a:cubicBezTo>
                      <a:pt x="377" y="618"/>
                      <a:pt x="369" y="610"/>
                      <a:pt x="361" y="610"/>
                    </a:cubicBezTo>
                    <a:cubicBezTo>
                      <a:pt x="358" y="610"/>
                      <a:pt x="355" y="612"/>
                      <a:pt x="353" y="616"/>
                    </a:cubicBezTo>
                    <a:lnTo>
                      <a:pt x="349" y="615"/>
                    </a:lnTo>
                    <a:cubicBezTo>
                      <a:pt x="349" y="610"/>
                      <a:pt x="345" y="606"/>
                      <a:pt x="341" y="606"/>
                    </a:cubicBezTo>
                    <a:cubicBezTo>
                      <a:pt x="338" y="606"/>
                      <a:pt x="335" y="608"/>
                      <a:pt x="334" y="611"/>
                    </a:cubicBezTo>
                    <a:cubicBezTo>
                      <a:pt x="333" y="610"/>
                      <a:pt x="330" y="609"/>
                      <a:pt x="329" y="609"/>
                    </a:cubicBezTo>
                    <a:cubicBezTo>
                      <a:pt x="329" y="603"/>
                      <a:pt x="328" y="601"/>
                      <a:pt x="327" y="601"/>
                    </a:cubicBezTo>
                    <a:cubicBezTo>
                      <a:pt x="326" y="601"/>
                      <a:pt x="324" y="602"/>
                      <a:pt x="322" y="605"/>
                    </a:cubicBezTo>
                    <a:cubicBezTo>
                      <a:pt x="319" y="610"/>
                      <a:pt x="317" y="615"/>
                      <a:pt x="317" y="615"/>
                    </a:cubicBezTo>
                    <a:cubicBezTo>
                      <a:pt x="317" y="615"/>
                      <a:pt x="317" y="614"/>
                      <a:pt x="318" y="612"/>
                    </a:cubicBezTo>
                    <a:cubicBezTo>
                      <a:pt x="321" y="605"/>
                      <a:pt x="318" y="604"/>
                      <a:pt x="311" y="601"/>
                    </a:cubicBezTo>
                    <a:cubicBezTo>
                      <a:pt x="309" y="599"/>
                      <a:pt x="307" y="599"/>
                      <a:pt x="306" y="599"/>
                    </a:cubicBezTo>
                    <a:cubicBezTo>
                      <a:pt x="304" y="599"/>
                      <a:pt x="304" y="600"/>
                      <a:pt x="302" y="605"/>
                    </a:cubicBezTo>
                    <a:cubicBezTo>
                      <a:pt x="300" y="606"/>
                      <a:pt x="299" y="606"/>
                      <a:pt x="298" y="606"/>
                    </a:cubicBezTo>
                    <a:cubicBezTo>
                      <a:pt x="293" y="606"/>
                      <a:pt x="296" y="600"/>
                      <a:pt x="300" y="594"/>
                    </a:cubicBezTo>
                    <a:cubicBezTo>
                      <a:pt x="304" y="588"/>
                      <a:pt x="306" y="584"/>
                      <a:pt x="305" y="584"/>
                    </a:cubicBezTo>
                    <a:lnTo>
                      <a:pt x="305" y="584"/>
                    </a:lnTo>
                    <a:cubicBezTo>
                      <a:pt x="304" y="584"/>
                      <a:pt x="299" y="589"/>
                      <a:pt x="292" y="600"/>
                    </a:cubicBezTo>
                    <a:cubicBezTo>
                      <a:pt x="287" y="607"/>
                      <a:pt x="284" y="609"/>
                      <a:pt x="283" y="609"/>
                    </a:cubicBezTo>
                    <a:cubicBezTo>
                      <a:pt x="281" y="609"/>
                      <a:pt x="282" y="607"/>
                      <a:pt x="283" y="604"/>
                    </a:cubicBezTo>
                    <a:cubicBezTo>
                      <a:pt x="286" y="599"/>
                      <a:pt x="288" y="598"/>
                      <a:pt x="289" y="598"/>
                    </a:cubicBezTo>
                    <a:cubicBezTo>
                      <a:pt x="290" y="598"/>
                      <a:pt x="290" y="598"/>
                      <a:pt x="291" y="598"/>
                    </a:cubicBezTo>
                    <a:cubicBezTo>
                      <a:pt x="291" y="598"/>
                      <a:pt x="294" y="592"/>
                      <a:pt x="299" y="585"/>
                    </a:cubicBezTo>
                    <a:cubicBezTo>
                      <a:pt x="298" y="585"/>
                      <a:pt x="298" y="584"/>
                      <a:pt x="297" y="584"/>
                    </a:cubicBezTo>
                    <a:cubicBezTo>
                      <a:pt x="297" y="584"/>
                      <a:pt x="296" y="586"/>
                      <a:pt x="292" y="589"/>
                    </a:cubicBezTo>
                    <a:cubicBezTo>
                      <a:pt x="292" y="589"/>
                      <a:pt x="292" y="589"/>
                      <a:pt x="292" y="589"/>
                    </a:cubicBezTo>
                    <a:cubicBezTo>
                      <a:pt x="291" y="589"/>
                      <a:pt x="288" y="590"/>
                      <a:pt x="284" y="595"/>
                    </a:cubicBezTo>
                    <a:cubicBezTo>
                      <a:pt x="279" y="601"/>
                      <a:pt x="274" y="607"/>
                      <a:pt x="272" y="615"/>
                    </a:cubicBezTo>
                    <a:cubicBezTo>
                      <a:pt x="270" y="621"/>
                      <a:pt x="269" y="623"/>
                      <a:pt x="268" y="623"/>
                    </a:cubicBezTo>
                    <a:cubicBezTo>
                      <a:pt x="268" y="623"/>
                      <a:pt x="267" y="622"/>
                      <a:pt x="266" y="622"/>
                    </a:cubicBezTo>
                    <a:cubicBezTo>
                      <a:pt x="267" y="613"/>
                      <a:pt x="271" y="605"/>
                      <a:pt x="278" y="600"/>
                    </a:cubicBezTo>
                    <a:cubicBezTo>
                      <a:pt x="278" y="600"/>
                      <a:pt x="278" y="600"/>
                      <a:pt x="278" y="600"/>
                    </a:cubicBezTo>
                    <a:cubicBezTo>
                      <a:pt x="279" y="600"/>
                      <a:pt x="283" y="593"/>
                      <a:pt x="287" y="587"/>
                    </a:cubicBezTo>
                    <a:cubicBezTo>
                      <a:pt x="288" y="586"/>
                      <a:pt x="287" y="585"/>
                      <a:pt x="286" y="585"/>
                    </a:cubicBezTo>
                    <a:cubicBezTo>
                      <a:pt x="283" y="585"/>
                      <a:pt x="272" y="591"/>
                      <a:pt x="264" y="601"/>
                    </a:cubicBezTo>
                    <a:cubicBezTo>
                      <a:pt x="265" y="599"/>
                      <a:pt x="267" y="597"/>
                      <a:pt x="269" y="594"/>
                    </a:cubicBezTo>
                    <a:cubicBezTo>
                      <a:pt x="273" y="587"/>
                      <a:pt x="271" y="585"/>
                      <a:pt x="267" y="583"/>
                    </a:cubicBezTo>
                    <a:cubicBezTo>
                      <a:pt x="266" y="582"/>
                      <a:pt x="265" y="581"/>
                      <a:pt x="264" y="581"/>
                    </a:cubicBezTo>
                    <a:cubicBezTo>
                      <a:pt x="262" y="581"/>
                      <a:pt x="261" y="582"/>
                      <a:pt x="257" y="586"/>
                    </a:cubicBezTo>
                    <a:cubicBezTo>
                      <a:pt x="253" y="592"/>
                      <a:pt x="249" y="599"/>
                      <a:pt x="247" y="599"/>
                    </a:cubicBezTo>
                    <a:cubicBezTo>
                      <a:pt x="246" y="599"/>
                      <a:pt x="246" y="599"/>
                      <a:pt x="246" y="598"/>
                    </a:cubicBezTo>
                    <a:lnTo>
                      <a:pt x="246" y="598"/>
                    </a:lnTo>
                    <a:cubicBezTo>
                      <a:pt x="248" y="600"/>
                      <a:pt x="244" y="606"/>
                      <a:pt x="238" y="612"/>
                    </a:cubicBezTo>
                    <a:cubicBezTo>
                      <a:pt x="239" y="606"/>
                      <a:pt x="242" y="601"/>
                      <a:pt x="244" y="595"/>
                    </a:cubicBezTo>
                    <a:cubicBezTo>
                      <a:pt x="249" y="579"/>
                      <a:pt x="252" y="572"/>
                      <a:pt x="246" y="566"/>
                    </a:cubicBezTo>
                    <a:cubicBezTo>
                      <a:pt x="242" y="564"/>
                      <a:pt x="241" y="557"/>
                      <a:pt x="244" y="552"/>
                    </a:cubicBezTo>
                    <a:cubicBezTo>
                      <a:pt x="243" y="551"/>
                      <a:pt x="242" y="550"/>
                      <a:pt x="240" y="550"/>
                    </a:cubicBezTo>
                    <a:cubicBezTo>
                      <a:pt x="239" y="550"/>
                      <a:pt x="237" y="551"/>
                      <a:pt x="234" y="555"/>
                    </a:cubicBezTo>
                    <a:lnTo>
                      <a:pt x="232" y="551"/>
                    </a:lnTo>
                    <a:cubicBezTo>
                      <a:pt x="234" y="547"/>
                      <a:pt x="235" y="544"/>
                      <a:pt x="233" y="544"/>
                    </a:cubicBezTo>
                    <a:lnTo>
                      <a:pt x="233" y="544"/>
                    </a:lnTo>
                    <a:cubicBezTo>
                      <a:pt x="232" y="544"/>
                      <a:pt x="230" y="545"/>
                      <a:pt x="228" y="547"/>
                    </a:cubicBezTo>
                    <a:cubicBezTo>
                      <a:pt x="226" y="548"/>
                      <a:pt x="225" y="548"/>
                      <a:pt x="224" y="548"/>
                    </a:cubicBezTo>
                    <a:cubicBezTo>
                      <a:pt x="222" y="548"/>
                      <a:pt x="225" y="544"/>
                      <a:pt x="224" y="543"/>
                    </a:cubicBezTo>
                    <a:cubicBezTo>
                      <a:pt x="228" y="537"/>
                      <a:pt x="231" y="533"/>
                      <a:pt x="231" y="533"/>
                    </a:cubicBezTo>
                    <a:lnTo>
                      <a:pt x="231" y="533"/>
                    </a:lnTo>
                    <a:cubicBezTo>
                      <a:pt x="230" y="533"/>
                      <a:pt x="226" y="537"/>
                      <a:pt x="217" y="547"/>
                    </a:cubicBezTo>
                    <a:cubicBezTo>
                      <a:pt x="210" y="552"/>
                      <a:pt x="207" y="561"/>
                      <a:pt x="209" y="563"/>
                    </a:cubicBezTo>
                    <a:lnTo>
                      <a:pt x="212" y="567"/>
                    </a:lnTo>
                    <a:lnTo>
                      <a:pt x="202" y="568"/>
                    </a:lnTo>
                    <a:cubicBezTo>
                      <a:pt x="202" y="568"/>
                      <a:pt x="201" y="568"/>
                      <a:pt x="201" y="568"/>
                    </a:cubicBezTo>
                    <a:cubicBezTo>
                      <a:pt x="197" y="568"/>
                      <a:pt x="191" y="569"/>
                      <a:pt x="187" y="574"/>
                    </a:cubicBezTo>
                    <a:cubicBezTo>
                      <a:pt x="187" y="574"/>
                      <a:pt x="183" y="578"/>
                      <a:pt x="180" y="578"/>
                    </a:cubicBezTo>
                    <a:cubicBezTo>
                      <a:pt x="180" y="578"/>
                      <a:pt x="179" y="577"/>
                      <a:pt x="179" y="577"/>
                    </a:cubicBezTo>
                    <a:lnTo>
                      <a:pt x="191" y="567"/>
                    </a:lnTo>
                    <a:cubicBezTo>
                      <a:pt x="198" y="563"/>
                      <a:pt x="205" y="558"/>
                      <a:pt x="210" y="552"/>
                    </a:cubicBezTo>
                    <a:cubicBezTo>
                      <a:pt x="218" y="544"/>
                      <a:pt x="221" y="536"/>
                      <a:pt x="219" y="536"/>
                    </a:cubicBezTo>
                    <a:lnTo>
                      <a:pt x="219" y="536"/>
                    </a:lnTo>
                    <a:cubicBezTo>
                      <a:pt x="218" y="536"/>
                      <a:pt x="215" y="538"/>
                      <a:pt x="211" y="541"/>
                    </a:cubicBezTo>
                    <a:cubicBezTo>
                      <a:pt x="210" y="539"/>
                      <a:pt x="210" y="539"/>
                      <a:pt x="216" y="532"/>
                    </a:cubicBezTo>
                    <a:cubicBezTo>
                      <a:pt x="219" y="530"/>
                      <a:pt x="220" y="529"/>
                      <a:pt x="219" y="529"/>
                    </a:cubicBezTo>
                    <a:lnTo>
                      <a:pt x="219" y="529"/>
                    </a:lnTo>
                    <a:cubicBezTo>
                      <a:pt x="218" y="529"/>
                      <a:pt x="214" y="530"/>
                      <a:pt x="207" y="534"/>
                    </a:cubicBezTo>
                    <a:cubicBezTo>
                      <a:pt x="201" y="538"/>
                      <a:pt x="198" y="540"/>
                      <a:pt x="196" y="540"/>
                    </a:cubicBezTo>
                    <a:cubicBezTo>
                      <a:pt x="195" y="540"/>
                      <a:pt x="197" y="537"/>
                      <a:pt x="204" y="530"/>
                    </a:cubicBezTo>
                    <a:cubicBezTo>
                      <a:pt x="212" y="520"/>
                      <a:pt x="212" y="514"/>
                      <a:pt x="208" y="514"/>
                    </a:cubicBezTo>
                    <a:cubicBezTo>
                      <a:pt x="207" y="514"/>
                      <a:pt x="205" y="515"/>
                      <a:pt x="204" y="517"/>
                    </a:cubicBezTo>
                    <a:cubicBezTo>
                      <a:pt x="198" y="520"/>
                      <a:pt x="195" y="521"/>
                      <a:pt x="192" y="521"/>
                    </a:cubicBezTo>
                    <a:cubicBezTo>
                      <a:pt x="189" y="521"/>
                      <a:pt x="189" y="518"/>
                      <a:pt x="192" y="514"/>
                    </a:cubicBezTo>
                    <a:cubicBezTo>
                      <a:pt x="197" y="510"/>
                      <a:pt x="198" y="508"/>
                      <a:pt x="195" y="508"/>
                    </a:cubicBezTo>
                    <a:cubicBezTo>
                      <a:pt x="194" y="508"/>
                      <a:pt x="192" y="508"/>
                      <a:pt x="190" y="509"/>
                    </a:cubicBezTo>
                    <a:cubicBezTo>
                      <a:pt x="195" y="506"/>
                      <a:pt x="200" y="501"/>
                      <a:pt x="198" y="501"/>
                    </a:cubicBezTo>
                    <a:cubicBezTo>
                      <a:pt x="197" y="501"/>
                      <a:pt x="196" y="501"/>
                      <a:pt x="195" y="502"/>
                    </a:cubicBezTo>
                    <a:cubicBezTo>
                      <a:pt x="195" y="502"/>
                      <a:pt x="194" y="502"/>
                      <a:pt x="194" y="502"/>
                    </a:cubicBezTo>
                    <a:cubicBezTo>
                      <a:pt x="193" y="502"/>
                      <a:pt x="191" y="502"/>
                      <a:pt x="188" y="505"/>
                    </a:cubicBezTo>
                    <a:lnTo>
                      <a:pt x="172" y="511"/>
                    </a:lnTo>
                    <a:cubicBezTo>
                      <a:pt x="173" y="512"/>
                      <a:pt x="166" y="517"/>
                      <a:pt x="159" y="521"/>
                    </a:cubicBezTo>
                    <a:cubicBezTo>
                      <a:pt x="158" y="522"/>
                      <a:pt x="157" y="522"/>
                      <a:pt x="156" y="522"/>
                    </a:cubicBezTo>
                    <a:cubicBezTo>
                      <a:pt x="153" y="522"/>
                      <a:pt x="158" y="511"/>
                      <a:pt x="174" y="497"/>
                    </a:cubicBezTo>
                    <a:lnTo>
                      <a:pt x="187" y="487"/>
                    </a:lnTo>
                    <a:lnTo>
                      <a:pt x="173" y="494"/>
                    </a:lnTo>
                    <a:cubicBezTo>
                      <a:pt x="172" y="493"/>
                      <a:pt x="171" y="491"/>
                      <a:pt x="179" y="487"/>
                    </a:cubicBezTo>
                    <a:cubicBezTo>
                      <a:pt x="186" y="484"/>
                      <a:pt x="186" y="484"/>
                      <a:pt x="184" y="482"/>
                    </a:cubicBezTo>
                    <a:cubicBezTo>
                      <a:pt x="184" y="482"/>
                      <a:pt x="184" y="482"/>
                      <a:pt x="184" y="482"/>
                    </a:cubicBezTo>
                    <a:cubicBezTo>
                      <a:pt x="183" y="482"/>
                      <a:pt x="181" y="482"/>
                      <a:pt x="177" y="484"/>
                    </a:cubicBezTo>
                    <a:cubicBezTo>
                      <a:pt x="169" y="488"/>
                      <a:pt x="165" y="489"/>
                      <a:pt x="165" y="489"/>
                    </a:cubicBezTo>
                    <a:cubicBezTo>
                      <a:pt x="164" y="489"/>
                      <a:pt x="166" y="488"/>
                      <a:pt x="169" y="485"/>
                    </a:cubicBezTo>
                    <a:cubicBezTo>
                      <a:pt x="177" y="480"/>
                      <a:pt x="180" y="478"/>
                      <a:pt x="178" y="478"/>
                    </a:cubicBezTo>
                    <a:cubicBezTo>
                      <a:pt x="176" y="478"/>
                      <a:pt x="172" y="479"/>
                      <a:pt x="166" y="481"/>
                    </a:cubicBezTo>
                    <a:cubicBezTo>
                      <a:pt x="160" y="483"/>
                      <a:pt x="156" y="485"/>
                      <a:pt x="156" y="485"/>
                    </a:cubicBezTo>
                    <a:cubicBezTo>
                      <a:pt x="155" y="485"/>
                      <a:pt x="158" y="483"/>
                      <a:pt x="165" y="478"/>
                    </a:cubicBezTo>
                    <a:cubicBezTo>
                      <a:pt x="173" y="475"/>
                      <a:pt x="180" y="471"/>
                      <a:pt x="179" y="468"/>
                    </a:cubicBezTo>
                    <a:lnTo>
                      <a:pt x="179" y="468"/>
                    </a:lnTo>
                    <a:lnTo>
                      <a:pt x="172" y="472"/>
                    </a:lnTo>
                    <a:cubicBezTo>
                      <a:pt x="165" y="475"/>
                      <a:pt x="161" y="476"/>
                      <a:pt x="160" y="476"/>
                    </a:cubicBezTo>
                    <a:cubicBezTo>
                      <a:pt x="158" y="476"/>
                      <a:pt x="159" y="474"/>
                      <a:pt x="163" y="471"/>
                    </a:cubicBezTo>
                    <a:cubicBezTo>
                      <a:pt x="171" y="468"/>
                      <a:pt x="170" y="466"/>
                      <a:pt x="161" y="466"/>
                    </a:cubicBezTo>
                    <a:cubicBezTo>
                      <a:pt x="160" y="462"/>
                      <a:pt x="160" y="460"/>
                      <a:pt x="166" y="457"/>
                    </a:cubicBezTo>
                    <a:cubicBezTo>
                      <a:pt x="175" y="455"/>
                      <a:pt x="179" y="454"/>
                      <a:pt x="178" y="454"/>
                    </a:cubicBezTo>
                    <a:lnTo>
                      <a:pt x="178" y="454"/>
                    </a:lnTo>
                    <a:cubicBezTo>
                      <a:pt x="178" y="454"/>
                      <a:pt x="174" y="454"/>
                      <a:pt x="166" y="456"/>
                    </a:cubicBezTo>
                    <a:cubicBezTo>
                      <a:pt x="164" y="456"/>
                      <a:pt x="163" y="456"/>
                      <a:pt x="162" y="456"/>
                    </a:cubicBezTo>
                    <a:cubicBezTo>
                      <a:pt x="158" y="456"/>
                      <a:pt x="159" y="455"/>
                      <a:pt x="165" y="450"/>
                    </a:cubicBezTo>
                    <a:cubicBezTo>
                      <a:pt x="170" y="447"/>
                      <a:pt x="171" y="446"/>
                      <a:pt x="170" y="446"/>
                    </a:cubicBezTo>
                    <a:cubicBezTo>
                      <a:pt x="169" y="446"/>
                      <a:pt x="167" y="447"/>
                      <a:pt x="164" y="447"/>
                    </a:cubicBezTo>
                    <a:cubicBezTo>
                      <a:pt x="149" y="451"/>
                      <a:pt x="141" y="454"/>
                      <a:pt x="142" y="456"/>
                    </a:cubicBezTo>
                    <a:cubicBezTo>
                      <a:pt x="142" y="457"/>
                      <a:pt x="142" y="457"/>
                      <a:pt x="134" y="460"/>
                    </a:cubicBezTo>
                    <a:lnTo>
                      <a:pt x="133" y="456"/>
                    </a:lnTo>
                    <a:cubicBezTo>
                      <a:pt x="133" y="454"/>
                      <a:pt x="132" y="451"/>
                      <a:pt x="123" y="449"/>
                    </a:cubicBezTo>
                    <a:cubicBezTo>
                      <a:pt x="121" y="449"/>
                      <a:pt x="119" y="449"/>
                      <a:pt x="118" y="449"/>
                    </a:cubicBezTo>
                    <a:cubicBezTo>
                      <a:pt x="109" y="449"/>
                      <a:pt x="101" y="451"/>
                      <a:pt x="108" y="454"/>
                    </a:cubicBezTo>
                    <a:lnTo>
                      <a:pt x="101" y="458"/>
                    </a:lnTo>
                    <a:cubicBezTo>
                      <a:pt x="86" y="462"/>
                      <a:pt x="81" y="466"/>
                      <a:pt x="87" y="466"/>
                    </a:cubicBezTo>
                    <a:cubicBezTo>
                      <a:pt x="90" y="466"/>
                      <a:pt x="95" y="465"/>
                      <a:pt x="103" y="463"/>
                    </a:cubicBezTo>
                    <a:cubicBezTo>
                      <a:pt x="114" y="459"/>
                      <a:pt x="120" y="458"/>
                      <a:pt x="121" y="458"/>
                    </a:cubicBezTo>
                    <a:lnTo>
                      <a:pt x="121" y="458"/>
                    </a:lnTo>
                    <a:cubicBezTo>
                      <a:pt x="122" y="458"/>
                      <a:pt x="118" y="459"/>
                      <a:pt x="110" y="463"/>
                    </a:cubicBezTo>
                    <a:cubicBezTo>
                      <a:pt x="95" y="467"/>
                      <a:pt x="96" y="469"/>
                      <a:pt x="96" y="472"/>
                    </a:cubicBezTo>
                    <a:cubicBezTo>
                      <a:pt x="97" y="474"/>
                      <a:pt x="97" y="474"/>
                      <a:pt x="89" y="476"/>
                    </a:cubicBezTo>
                    <a:cubicBezTo>
                      <a:pt x="81" y="478"/>
                      <a:pt x="75" y="484"/>
                      <a:pt x="76" y="486"/>
                    </a:cubicBezTo>
                    <a:cubicBezTo>
                      <a:pt x="76" y="487"/>
                      <a:pt x="76" y="488"/>
                      <a:pt x="77" y="488"/>
                    </a:cubicBezTo>
                    <a:cubicBezTo>
                      <a:pt x="78" y="488"/>
                      <a:pt x="80" y="487"/>
                      <a:pt x="83" y="486"/>
                    </a:cubicBezTo>
                    <a:cubicBezTo>
                      <a:pt x="86" y="485"/>
                      <a:pt x="87" y="484"/>
                      <a:pt x="88" y="484"/>
                    </a:cubicBezTo>
                    <a:lnTo>
                      <a:pt x="88" y="484"/>
                    </a:lnTo>
                    <a:cubicBezTo>
                      <a:pt x="90" y="484"/>
                      <a:pt x="88" y="488"/>
                      <a:pt x="78" y="494"/>
                    </a:cubicBezTo>
                    <a:cubicBezTo>
                      <a:pt x="75" y="496"/>
                      <a:pt x="73" y="497"/>
                      <a:pt x="74" y="497"/>
                    </a:cubicBezTo>
                    <a:cubicBezTo>
                      <a:pt x="74" y="497"/>
                      <a:pt x="78" y="496"/>
                      <a:pt x="86" y="493"/>
                    </a:cubicBezTo>
                    <a:cubicBezTo>
                      <a:pt x="90" y="491"/>
                      <a:pt x="94" y="491"/>
                      <a:pt x="96" y="491"/>
                    </a:cubicBezTo>
                    <a:cubicBezTo>
                      <a:pt x="101" y="491"/>
                      <a:pt x="98" y="495"/>
                      <a:pt x="89" y="501"/>
                    </a:cubicBezTo>
                    <a:lnTo>
                      <a:pt x="90" y="505"/>
                    </a:lnTo>
                    <a:cubicBezTo>
                      <a:pt x="90" y="506"/>
                      <a:pt x="91" y="506"/>
                      <a:pt x="92" y="506"/>
                    </a:cubicBezTo>
                    <a:cubicBezTo>
                      <a:pt x="95" y="506"/>
                      <a:pt x="101" y="504"/>
                      <a:pt x="106" y="502"/>
                    </a:cubicBezTo>
                    <a:cubicBezTo>
                      <a:pt x="114" y="498"/>
                      <a:pt x="118" y="497"/>
                      <a:pt x="119" y="497"/>
                    </a:cubicBezTo>
                    <a:lnTo>
                      <a:pt x="119" y="497"/>
                    </a:lnTo>
                    <a:cubicBezTo>
                      <a:pt x="120" y="497"/>
                      <a:pt x="118" y="498"/>
                      <a:pt x="115" y="501"/>
                    </a:cubicBezTo>
                    <a:cubicBezTo>
                      <a:pt x="110" y="504"/>
                      <a:pt x="106" y="506"/>
                      <a:pt x="100" y="509"/>
                    </a:cubicBezTo>
                    <a:cubicBezTo>
                      <a:pt x="94" y="512"/>
                      <a:pt x="95" y="514"/>
                      <a:pt x="96" y="518"/>
                    </a:cubicBezTo>
                    <a:cubicBezTo>
                      <a:pt x="97" y="519"/>
                      <a:pt x="97" y="522"/>
                      <a:pt x="101" y="522"/>
                    </a:cubicBezTo>
                    <a:cubicBezTo>
                      <a:pt x="102" y="522"/>
                      <a:pt x="103" y="522"/>
                      <a:pt x="104" y="522"/>
                    </a:cubicBezTo>
                    <a:lnTo>
                      <a:pt x="104" y="522"/>
                    </a:lnTo>
                    <a:cubicBezTo>
                      <a:pt x="102" y="522"/>
                      <a:pt x="100" y="523"/>
                      <a:pt x="98" y="524"/>
                    </a:cubicBezTo>
                    <a:cubicBezTo>
                      <a:pt x="99" y="526"/>
                      <a:pt x="96" y="528"/>
                      <a:pt x="96" y="528"/>
                    </a:cubicBezTo>
                    <a:cubicBezTo>
                      <a:pt x="96" y="528"/>
                      <a:pt x="97" y="528"/>
                      <a:pt x="99" y="527"/>
                    </a:cubicBezTo>
                    <a:lnTo>
                      <a:pt x="99" y="527"/>
                    </a:lnTo>
                    <a:cubicBezTo>
                      <a:pt x="99" y="527"/>
                      <a:pt x="100" y="529"/>
                      <a:pt x="96" y="537"/>
                    </a:cubicBezTo>
                    <a:cubicBezTo>
                      <a:pt x="94" y="540"/>
                      <a:pt x="96" y="542"/>
                      <a:pt x="100" y="542"/>
                    </a:cubicBezTo>
                    <a:cubicBezTo>
                      <a:pt x="105" y="542"/>
                      <a:pt x="113" y="539"/>
                      <a:pt x="119" y="530"/>
                    </a:cubicBezTo>
                    <a:lnTo>
                      <a:pt x="119" y="530"/>
                    </a:lnTo>
                    <a:cubicBezTo>
                      <a:pt x="120" y="531"/>
                      <a:pt x="120" y="531"/>
                      <a:pt x="120" y="532"/>
                    </a:cubicBezTo>
                    <a:cubicBezTo>
                      <a:pt x="121" y="533"/>
                      <a:pt x="121" y="533"/>
                      <a:pt x="122" y="533"/>
                    </a:cubicBezTo>
                    <a:cubicBezTo>
                      <a:pt x="125" y="533"/>
                      <a:pt x="128" y="531"/>
                      <a:pt x="128" y="531"/>
                    </a:cubicBezTo>
                    <a:cubicBezTo>
                      <a:pt x="132" y="529"/>
                      <a:pt x="134" y="529"/>
                      <a:pt x="135" y="529"/>
                    </a:cubicBezTo>
                    <a:cubicBezTo>
                      <a:pt x="137" y="529"/>
                      <a:pt x="138" y="530"/>
                      <a:pt x="138" y="531"/>
                    </a:cubicBezTo>
                    <a:lnTo>
                      <a:pt x="124" y="539"/>
                    </a:lnTo>
                    <a:cubicBezTo>
                      <a:pt x="109" y="546"/>
                      <a:pt x="102" y="552"/>
                      <a:pt x="106" y="552"/>
                    </a:cubicBezTo>
                    <a:cubicBezTo>
                      <a:pt x="108" y="552"/>
                      <a:pt x="112" y="551"/>
                      <a:pt x="119" y="547"/>
                    </a:cubicBezTo>
                    <a:lnTo>
                      <a:pt x="119" y="547"/>
                    </a:lnTo>
                    <a:lnTo>
                      <a:pt x="113" y="551"/>
                    </a:lnTo>
                    <a:cubicBezTo>
                      <a:pt x="106" y="556"/>
                      <a:pt x="107" y="558"/>
                      <a:pt x="117" y="558"/>
                    </a:cubicBezTo>
                    <a:cubicBezTo>
                      <a:pt x="117" y="558"/>
                      <a:pt x="118" y="558"/>
                      <a:pt x="118" y="558"/>
                    </a:cubicBezTo>
                    <a:cubicBezTo>
                      <a:pt x="122" y="558"/>
                      <a:pt x="134" y="553"/>
                      <a:pt x="140" y="549"/>
                    </a:cubicBezTo>
                    <a:cubicBezTo>
                      <a:pt x="143" y="547"/>
                      <a:pt x="145" y="546"/>
                      <a:pt x="146" y="546"/>
                    </a:cubicBezTo>
                    <a:cubicBezTo>
                      <a:pt x="147" y="546"/>
                      <a:pt x="147" y="547"/>
                      <a:pt x="147" y="547"/>
                    </a:cubicBezTo>
                    <a:cubicBezTo>
                      <a:pt x="149" y="549"/>
                      <a:pt x="149" y="549"/>
                      <a:pt x="142" y="554"/>
                    </a:cubicBezTo>
                    <a:cubicBezTo>
                      <a:pt x="133" y="559"/>
                      <a:pt x="131" y="563"/>
                      <a:pt x="135" y="563"/>
                    </a:cubicBezTo>
                    <a:cubicBezTo>
                      <a:pt x="137" y="563"/>
                      <a:pt x="141" y="562"/>
                      <a:pt x="146" y="559"/>
                    </a:cubicBezTo>
                    <a:lnTo>
                      <a:pt x="146" y="559"/>
                    </a:lnTo>
                    <a:lnTo>
                      <a:pt x="140" y="564"/>
                    </a:lnTo>
                    <a:cubicBezTo>
                      <a:pt x="133" y="568"/>
                      <a:pt x="128" y="576"/>
                      <a:pt x="142" y="580"/>
                    </a:cubicBezTo>
                    <a:cubicBezTo>
                      <a:pt x="147" y="589"/>
                      <a:pt x="153" y="595"/>
                      <a:pt x="146" y="600"/>
                    </a:cubicBezTo>
                    <a:cubicBezTo>
                      <a:pt x="144" y="602"/>
                      <a:pt x="146" y="603"/>
                      <a:pt x="149" y="603"/>
                    </a:cubicBezTo>
                    <a:cubicBezTo>
                      <a:pt x="154" y="603"/>
                      <a:pt x="165" y="600"/>
                      <a:pt x="174" y="595"/>
                    </a:cubicBezTo>
                    <a:lnTo>
                      <a:pt x="174" y="595"/>
                    </a:lnTo>
                    <a:cubicBezTo>
                      <a:pt x="169" y="601"/>
                      <a:pt x="170" y="603"/>
                      <a:pt x="173" y="606"/>
                    </a:cubicBezTo>
                    <a:cubicBezTo>
                      <a:pt x="179" y="612"/>
                      <a:pt x="179" y="612"/>
                      <a:pt x="173" y="617"/>
                    </a:cubicBezTo>
                    <a:cubicBezTo>
                      <a:pt x="166" y="623"/>
                      <a:pt x="163" y="625"/>
                      <a:pt x="163" y="625"/>
                    </a:cubicBezTo>
                    <a:cubicBezTo>
                      <a:pt x="164" y="625"/>
                      <a:pt x="168" y="623"/>
                      <a:pt x="174" y="620"/>
                    </a:cubicBezTo>
                    <a:cubicBezTo>
                      <a:pt x="178" y="617"/>
                      <a:pt x="181" y="616"/>
                      <a:pt x="182" y="616"/>
                    </a:cubicBezTo>
                    <a:cubicBezTo>
                      <a:pt x="187" y="616"/>
                      <a:pt x="185" y="624"/>
                      <a:pt x="177" y="632"/>
                    </a:cubicBezTo>
                    <a:cubicBezTo>
                      <a:pt x="171" y="639"/>
                      <a:pt x="173" y="640"/>
                      <a:pt x="177" y="643"/>
                    </a:cubicBezTo>
                    <a:cubicBezTo>
                      <a:pt x="179" y="642"/>
                      <a:pt x="181" y="642"/>
                      <a:pt x="182" y="642"/>
                    </a:cubicBezTo>
                    <a:cubicBezTo>
                      <a:pt x="187" y="642"/>
                      <a:pt x="189" y="644"/>
                      <a:pt x="192" y="647"/>
                    </a:cubicBezTo>
                    <a:cubicBezTo>
                      <a:pt x="194" y="648"/>
                      <a:pt x="196" y="649"/>
                      <a:pt x="197" y="649"/>
                    </a:cubicBezTo>
                    <a:cubicBezTo>
                      <a:pt x="199" y="649"/>
                      <a:pt x="202" y="647"/>
                      <a:pt x="208" y="639"/>
                    </a:cubicBezTo>
                    <a:cubicBezTo>
                      <a:pt x="214" y="630"/>
                      <a:pt x="217" y="628"/>
                      <a:pt x="219" y="628"/>
                    </a:cubicBezTo>
                    <a:cubicBezTo>
                      <a:pt x="221" y="628"/>
                      <a:pt x="222" y="629"/>
                      <a:pt x="224" y="630"/>
                    </a:cubicBezTo>
                    <a:cubicBezTo>
                      <a:pt x="225" y="631"/>
                      <a:pt x="227" y="633"/>
                      <a:pt x="223" y="640"/>
                    </a:cubicBezTo>
                    <a:cubicBezTo>
                      <a:pt x="223" y="640"/>
                      <a:pt x="219" y="648"/>
                      <a:pt x="221" y="649"/>
                    </a:cubicBezTo>
                    <a:cubicBezTo>
                      <a:pt x="224" y="650"/>
                      <a:pt x="226" y="652"/>
                      <a:pt x="221" y="659"/>
                    </a:cubicBezTo>
                    <a:cubicBezTo>
                      <a:pt x="221" y="659"/>
                      <a:pt x="219" y="667"/>
                      <a:pt x="223" y="669"/>
                    </a:cubicBezTo>
                    <a:cubicBezTo>
                      <a:pt x="227" y="672"/>
                      <a:pt x="232" y="676"/>
                      <a:pt x="227" y="683"/>
                    </a:cubicBezTo>
                    <a:cubicBezTo>
                      <a:pt x="228" y="683"/>
                      <a:pt x="228" y="683"/>
                      <a:pt x="229" y="683"/>
                    </a:cubicBezTo>
                    <a:cubicBezTo>
                      <a:pt x="230" y="683"/>
                      <a:pt x="231" y="682"/>
                      <a:pt x="234" y="677"/>
                    </a:cubicBezTo>
                    <a:cubicBezTo>
                      <a:pt x="236" y="673"/>
                      <a:pt x="239" y="669"/>
                      <a:pt x="243" y="669"/>
                    </a:cubicBezTo>
                    <a:cubicBezTo>
                      <a:pt x="245" y="669"/>
                      <a:pt x="247" y="671"/>
                      <a:pt x="249" y="676"/>
                    </a:cubicBezTo>
                    <a:cubicBezTo>
                      <a:pt x="251" y="678"/>
                      <a:pt x="255" y="680"/>
                      <a:pt x="258" y="680"/>
                    </a:cubicBezTo>
                    <a:cubicBezTo>
                      <a:pt x="260" y="680"/>
                      <a:pt x="262" y="679"/>
                      <a:pt x="264" y="676"/>
                    </a:cubicBezTo>
                    <a:lnTo>
                      <a:pt x="264" y="676"/>
                    </a:lnTo>
                    <a:cubicBezTo>
                      <a:pt x="266" y="677"/>
                      <a:pt x="266" y="677"/>
                      <a:pt x="262" y="684"/>
                    </a:cubicBezTo>
                    <a:cubicBezTo>
                      <a:pt x="258" y="692"/>
                      <a:pt x="258" y="696"/>
                      <a:pt x="261" y="696"/>
                    </a:cubicBezTo>
                    <a:cubicBezTo>
                      <a:pt x="263" y="696"/>
                      <a:pt x="267" y="694"/>
                      <a:pt x="272" y="688"/>
                    </a:cubicBezTo>
                    <a:cubicBezTo>
                      <a:pt x="273" y="685"/>
                      <a:pt x="275" y="683"/>
                      <a:pt x="276" y="683"/>
                    </a:cubicBezTo>
                    <a:cubicBezTo>
                      <a:pt x="277" y="683"/>
                      <a:pt x="277" y="686"/>
                      <a:pt x="276" y="690"/>
                    </a:cubicBezTo>
                    <a:cubicBezTo>
                      <a:pt x="276" y="690"/>
                      <a:pt x="277" y="690"/>
                      <a:pt x="277" y="690"/>
                    </a:cubicBezTo>
                    <a:cubicBezTo>
                      <a:pt x="278" y="690"/>
                      <a:pt x="280" y="690"/>
                      <a:pt x="284" y="685"/>
                    </a:cubicBezTo>
                    <a:cubicBezTo>
                      <a:pt x="286" y="682"/>
                      <a:pt x="287" y="681"/>
                      <a:pt x="288" y="681"/>
                    </a:cubicBezTo>
                    <a:cubicBezTo>
                      <a:pt x="289" y="681"/>
                      <a:pt x="290" y="683"/>
                      <a:pt x="291" y="688"/>
                    </a:cubicBezTo>
                    <a:cubicBezTo>
                      <a:pt x="288" y="696"/>
                      <a:pt x="290" y="696"/>
                      <a:pt x="292" y="697"/>
                    </a:cubicBezTo>
                    <a:cubicBezTo>
                      <a:pt x="294" y="696"/>
                      <a:pt x="296" y="696"/>
                      <a:pt x="299" y="696"/>
                    </a:cubicBezTo>
                    <a:cubicBezTo>
                      <a:pt x="309" y="696"/>
                      <a:pt x="326" y="702"/>
                      <a:pt x="327" y="709"/>
                    </a:cubicBezTo>
                    <a:cubicBezTo>
                      <a:pt x="329" y="704"/>
                      <a:pt x="330" y="702"/>
                      <a:pt x="331" y="702"/>
                    </a:cubicBezTo>
                    <a:cubicBezTo>
                      <a:pt x="332" y="702"/>
                      <a:pt x="333" y="702"/>
                      <a:pt x="334" y="703"/>
                    </a:cubicBezTo>
                    <a:cubicBezTo>
                      <a:pt x="333" y="709"/>
                      <a:pt x="333" y="712"/>
                      <a:pt x="334" y="712"/>
                    </a:cubicBezTo>
                    <a:cubicBezTo>
                      <a:pt x="335" y="712"/>
                      <a:pt x="337" y="705"/>
                      <a:pt x="339" y="696"/>
                    </a:cubicBezTo>
                    <a:lnTo>
                      <a:pt x="337" y="695"/>
                    </a:lnTo>
                    <a:lnTo>
                      <a:pt x="335" y="695"/>
                    </a:lnTo>
                    <a:cubicBezTo>
                      <a:pt x="337" y="688"/>
                      <a:pt x="339" y="684"/>
                      <a:pt x="340" y="684"/>
                    </a:cubicBezTo>
                    <a:cubicBezTo>
                      <a:pt x="342" y="684"/>
                      <a:pt x="343" y="691"/>
                      <a:pt x="340" y="704"/>
                    </a:cubicBezTo>
                    <a:cubicBezTo>
                      <a:pt x="340" y="712"/>
                      <a:pt x="340" y="717"/>
                      <a:pt x="341" y="717"/>
                    </a:cubicBezTo>
                    <a:cubicBezTo>
                      <a:pt x="341" y="717"/>
                      <a:pt x="343" y="713"/>
                      <a:pt x="345" y="705"/>
                    </a:cubicBezTo>
                    <a:cubicBezTo>
                      <a:pt x="348" y="698"/>
                      <a:pt x="349" y="694"/>
                      <a:pt x="351" y="694"/>
                    </a:cubicBezTo>
                    <a:cubicBezTo>
                      <a:pt x="352" y="694"/>
                      <a:pt x="353" y="699"/>
                      <a:pt x="353" y="707"/>
                    </a:cubicBezTo>
                    <a:cubicBezTo>
                      <a:pt x="352" y="715"/>
                      <a:pt x="351" y="719"/>
                      <a:pt x="351" y="719"/>
                    </a:cubicBezTo>
                    <a:cubicBezTo>
                      <a:pt x="352" y="719"/>
                      <a:pt x="353" y="715"/>
                      <a:pt x="355" y="707"/>
                    </a:cubicBezTo>
                    <a:cubicBezTo>
                      <a:pt x="361" y="690"/>
                      <a:pt x="365" y="680"/>
                      <a:pt x="368" y="680"/>
                    </a:cubicBezTo>
                    <a:cubicBezTo>
                      <a:pt x="369" y="680"/>
                      <a:pt x="370" y="686"/>
                      <a:pt x="368" y="701"/>
                    </a:cubicBezTo>
                    <a:cubicBezTo>
                      <a:pt x="366" y="716"/>
                      <a:pt x="368" y="725"/>
                      <a:pt x="371" y="725"/>
                    </a:cubicBezTo>
                    <a:cubicBezTo>
                      <a:pt x="371" y="725"/>
                      <a:pt x="371" y="725"/>
                      <a:pt x="371" y="725"/>
                    </a:cubicBezTo>
                    <a:cubicBezTo>
                      <a:pt x="374" y="725"/>
                      <a:pt x="374" y="717"/>
                      <a:pt x="375" y="709"/>
                    </a:cubicBezTo>
                    <a:cubicBezTo>
                      <a:pt x="375" y="702"/>
                      <a:pt x="375" y="698"/>
                      <a:pt x="376" y="698"/>
                    </a:cubicBezTo>
                    <a:cubicBezTo>
                      <a:pt x="376" y="698"/>
                      <a:pt x="378" y="702"/>
                      <a:pt x="380" y="711"/>
                    </a:cubicBezTo>
                    <a:cubicBezTo>
                      <a:pt x="383" y="725"/>
                      <a:pt x="386" y="731"/>
                      <a:pt x="390" y="731"/>
                    </a:cubicBezTo>
                    <a:cubicBezTo>
                      <a:pt x="393" y="731"/>
                      <a:pt x="396" y="727"/>
                      <a:pt x="400" y="720"/>
                    </a:cubicBezTo>
                    <a:cubicBezTo>
                      <a:pt x="405" y="712"/>
                      <a:pt x="409" y="708"/>
                      <a:pt x="411" y="708"/>
                    </a:cubicBezTo>
                    <a:cubicBezTo>
                      <a:pt x="413" y="708"/>
                      <a:pt x="413" y="712"/>
                      <a:pt x="410" y="720"/>
                    </a:cubicBezTo>
                    <a:cubicBezTo>
                      <a:pt x="407" y="729"/>
                      <a:pt x="406" y="733"/>
                      <a:pt x="407" y="733"/>
                    </a:cubicBezTo>
                    <a:cubicBezTo>
                      <a:pt x="407" y="733"/>
                      <a:pt x="408" y="731"/>
                      <a:pt x="410" y="727"/>
                    </a:cubicBezTo>
                    <a:lnTo>
                      <a:pt x="423" y="727"/>
                    </a:lnTo>
                    <a:cubicBezTo>
                      <a:pt x="427" y="727"/>
                      <a:pt x="428" y="718"/>
                      <a:pt x="428" y="711"/>
                    </a:cubicBezTo>
                    <a:cubicBezTo>
                      <a:pt x="430" y="720"/>
                      <a:pt x="433" y="727"/>
                      <a:pt x="436" y="727"/>
                    </a:cubicBezTo>
                    <a:cubicBezTo>
                      <a:pt x="438" y="727"/>
                      <a:pt x="440" y="724"/>
                      <a:pt x="441" y="717"/>
                    </a:cubicBezTo>
                    <a:lnTo>
                      <a:pt x="446" y="717"/>
                    </a:lnTo>
                    <a:cubicBezTo>
                      <a:pt x="448" y="716"/>
                      <a:pt x="449" y="716"/>
                      <a:pt x="450" y="708"/>
                    </a:cubicBezTo>
                    <a:cubicBezTo>
                      <a:pt x="451" y="706"/>
                      <a:pt x="451" y="705"/>
                      <a:pt x="452" y="705"/>
                    </a:cubicBezTo>
                    <a:cubicBezTo>
                      <a:pt x="454" y="705"/>
                      <a:pt x="456" y="710"/>
                      <a:pt x="459" y="715"/>
                    </a:cubicBezTo>
                    <a:cubicBezTo>
                      <a:pt x="462" y="721"/>
                      <a:pt x="465" y="726"/>
                      <a:pt x="466" y="726"/>
                    </a:cubicBezTo>
                    <a:cubicBezTo>
                      <a:pt x="466" y="726"/>
                      <a:pt x="466" y="725"/>
                      <a:pt x="466" y="723"/>
                    </a:cubicBezTo>
                    <a:cubicBezTo>
                      <a:pt x="465" y="714"/>
                      <a:pt x="466" y="705"/>
                      <a:pt x="468" y="697"/>
                    </a:cubicBezTo>
                    <a:cubicBezTo>
                      <a:pt x="468" y="694"/>
                      <a:pt x="469" y="693"/>
                      <a:pt x="469" y="693"/>
                    </a:cubicBezTo>
                    <a:cubicBezTo>
                      <a:pt x="471" y="693"/>
                      <a:pt x="472" y="699"/>
                      <a:pt x="472" y="704"/>
                    </a:cubicBezTo>
                    <a:cubicBezTo>
                      <a:pt x="474" y="712"/>
                      <a:pt x="474" y="712"/>
                      <a:pt x="481" y="718"/>
                    </a:cubicBezTo>
                    <a:cubicBezTo>
                      <a:pt x="484" y="718"/>
                      <a:pt x="488" y="717"/>
                      <a:pt x="486" y="709"/>
                    </a:cubicBezTo>
                    <a:cubicBezTo>
                      <a:pt x="485" y="705"/>
                      <a:pt x="490" y="701"/>
                      <a:pt x="496" y="701"/>
                    </a:cubicBezTo>
                    <a:cubicBezTo>
                      <a:pt x="499" y="701"/>
                      <a:pt x="502" y="702"/>
                      <a:pt x="504" y="705"/>
                    </a:cubicBezTo>
                    <a:lnTo>
                      <a:pt x="509" y="703"/>
                    </a:lnTo>
                    <a:cubicBezTo>
                      <a:pt x="512" y="702"/>
                      <a:pt x="511" y="694"/>
                      <a:pt x="513" y="693"/>
                    </a:cubicBezTo>
                    <a:cubicBezTo>
                      <a:pt x="513" y="693"/>
                      <a:pt x="516" y="692"/>
                      <a:pt x="515" y="684"/>
                    </a:cubicBezTo>
                    <a:cubicBezTo>
                      <a:pt x="516" y="683"/>
                      <a:pt x="517" y="683"/>
                      <a:pt x="518" y="683"/>
                    </a:cubicBezTo>
                    <a:cubicBezTo>
                      <a:pt x="519" y="683"/>
                      <a:pt x="521" y="684"/>
                      <a:pt x="523" y="689"/>
                    </a:cubicBezTo>
                    <a:cubicBezTo>
                      <a:pt x="521" y="681"/>
                      <a:pt x="520" y="677"/>
                      <a:pt x="521" y="677"/>
                    </a:cubicBezTo>
                    <a:lnTo>
                      <a:pt x="521" y="677"/>
                    </a:lnTo>
                    <a:cubicBezTo>
                      <a:pt x="521" y="677"/>
                      <a:pt x="523" y="681"/>
                      <a:pt x="528" y="688"/>
                    </a:cubicBezTo>
                    <a:cubicBezTo>
                      <a:pt x="531" y="695"/>
                      <a:pt x="533" y="699"/>
                      <a:pt x="533" y="699"/>
                    </a:cubicBezTo>
                    <a:cubicBezTo>
                      <a:pt x="533" y="699"/>
                      <a:pt x="532" y="695"/>
                      <a:pt x="530" y="687"/>
                    </a:cubicBezTo>
                    <a:cubicBezTo>
                      <a:pt x="529" y="682"/>
                      <a:pt x="529" y="680"/>
                      <a:pt x="530" y="680"/>
                    </a:cubicBezTo>
                    <a:lnTo>
                      <a:pt x="530" y="680"/>
                    </a:lnTo>
                    <a:cubicBezTo>
                      <a:pt x="530" y="680"/>
                      <a:pt x="532" y="682"/>
                      <a:pt x="534" y="685"/>
                    </a:cubicBezTo>
                    <a:cubicBezTo>
                      <a:pt x="536" y="688"/>
                      <a:pt x="537" y="690"/>
                      <a:pt x="538" y="690"/>
                    </a:cubicBezTo>
                    <a:cubicBezTo>
                      <a:pt x="539" y="690"/>
                      <a:pt x="538" y="688"/>
                      <a:pt x="537" y="684"/>
                    </a:cubicBezTo>
                    <a:cubicBezTo>
                      <a:pt x="534" y="673"/>
                      <a:pt x="535" y="665"/>
                      <a:pt x="537" y="665"/>
                    </a:cubicBezTo>
                    <a:cubicBezTo>
                      <a:pt x="538" y="665"/>
                      <a:pt x="540" y="668"/>
                      <a:pt x="542" y="672"/>
                    </a:cubicBezTo>
                    <a:cubicBezTo>
                      <a:pt x="542" y="672"/>
                      <a:pt x="546" y="671"/>
                      <a:pt x="543" y="662"/>
                    </a:cubicBezTo>
                    <a:cubicBezTo>
                      <a:pt x="541" y="655"/>
                      <a:pt x="540" y="651"/>
                      <a:pt x="540" y="651"/>
                    </a:cubicBezTo>
                    <a:lnTo>
                      <a:pt x="540" y="651"/>
                    </a:lnTo>
                    <a:cubicBezTo>
                      <a:pt x="541" y="651"/>
                      <a:pt x="542" y="655"/>
                      <a:pt x="546" y="661"/>
                    </a:cubicBezTo>
                    <a:cubicBezTo>
                      <a:pt x="550" y="668"/>
                      <a:pt x="553" y="671"/>
                      <a:pt x="555" y="671"/>
                    </a:cubicBezTo>
                    <a:cubicBezTo>
                      <a:pt x="556" y="671"/>
                      <a:pt x="555" y="667"/>
                      <a:pt x="552" y="659"/>
                    </a:cubicBezTo>
                    <a:cubicBezTo>
                      <a:pt x="552" y="659"/>
                      <a:pt x="552" y="655"/>
                      <a:pt x="554" y="655"/>
                    </a:cubicBezTo>
                    <a:cubicBezTo>
                      <a:pt x="554" y="655"/>
                      <a:pt x="555" y="655"/>
                      <a:pt x="557" y="657"/>
                    </a:cubicBezTo>
                    <a:cubicBezTo>
                      <a:pt x="560" y="658"/>
                      <a:pt x="563" y="659"/>
                      <a:pt x="567" y="659"/>
                    </a:cubicBezTo>
                    <a:cubicBezTo>
                      <a:pt x="574" y="659"/>
                      <a:pt x="579" y="656"/>
                      <a:pt x="571" y="648"/>
                    </a:cubicBezTo>
                    <a:lnTo>
                      <a:pt x="576" y="646"/>
                    </a:lnTo>
                    <a:cubicBezTo>
                      <a:pt x="579" y="647"/>
                      <a:pt x="581" y="648"/>
                      <a:pt x="583" y="648"/>
                    </a:cubicBezTo>
                    <a:cubicBezTo>
                      <a:pt x="586" y="648"/>
                      <a:pt x="586" y="645"/>
                      <a:pt x="584" y="640"/>
                    </a:cubicBezTo>
                    <a:lnTo>
                      <a:pt x="582" y="632"/>
                    </a:lnTo>
                    <a:lnTo>
                      <a:pt x="582" y="632"/>
                    </a:lnTo>
                    <a:cubicBezTo>
                      <a:pt x="585" y="638"/>
                      <a:pt x="591" y="643"/>
                      <a:pt x="594" y="643"/>
                    </a:cubicBezTo>
                    <a:cubicBezTo>
                      <a:pt x="594" y="643"/>
                      <a:pt x="595" y="643"/>
                      <a:pt x="595" y="642"/>
                    </a:cubicBezTo>
                    <a:cubicBezTo>
                      <a:pt x="597" y="641"/>
                      <a:pt x="597" y="641"/>
                      <a:pt x="592" y="634"/>
                    </a:cubicBezTo>
                    <a:cubicBezTo>
                      <a:pt x="585" y="630"/>
                      <a:pt x="587" y="628"/>
                      <a:pt x="589" y="626"/>
                    </a:cubicBezTo>
                    <a:cubicBezTo>
                      <a:pt x="590" y="626"/>
                      <a:pt x="590" y="626"/>
                      <a:pt x="590" y="626"/>
                    </a:cubicBezTo>
                    <a:cubicBezTo>
                      <a:pt x="593" y="626"/>
                      <a:pt x="599" y="631"/>
                      <a:pt x="603" y="637"/>
                    </a:cubicBezTo>
                    <a:lnTo>
                      <a:pt x="605" y="635"/>
                    </a:lnTo>
                    <a:cubicBezTo>
                      <a:pt x="599" y="627"/>
                      <a:pt x="597" y="624"/>
                      <a:pt x="598" y="624"/>
                    </a:cubicBezTo>
                    <a:lnTo>
                      <a:pt x="598" y="624"/>
                    </a:lnTo>
                    <a:cubicBezTo>
                      <a:pt x="599" y="624"/>
                      <a:pt x="600" y="625"/>
                      <a:pt x="602" y="628"/>
                    </a:cubicBezTo>
                    <a:cubicBezTo>
                      <a:pt x="606" y="630"/>
                      <a:pt x="608" y="631"/>
                      <a:pt x="610" y="631"/>
                    </a:cubicBezTo>
                    <a:cubicBezTo>
                      <a:pt x="611" y="631"/>
                      <a:pt x="612" y="630"/>
                      <a:pt x="613" y="630"/>
                    </a:cubicBezTo>
                    <a:cubicBezTo>
                      <a:pt x="611" y="627"/>
                      <a:pt x="611" y="626"/>
                      <a:pt x="612" y="626"/>
                    </a:cubicBezTo>
                    <a:lnTo>
                      <a:pt x="612" y="626"/>
                    </a:lnTo>
                    <a:cubicBezTo>
                      <a:pt x="612" y="626"/>
                      <a:pt x="614" y="628"/>
                      <a:pt x="613" y="630"/>
                    </a:cubicBezTo>
                    <a:lnTo>
                      <a:pt x="619" y="635"/>
                    </a:lnTo>
                    <a:cubicBezTo>
                      <a:pt x="620" y="637"/>
                      <a:pt x="621" y="638"/>
                      <a:pt x="622" y="638"/>
                    </a:cubicBezTo>
                    <a:cubicBezTo>
                      <a:pt x="623" y="638"/>
                      <a:pt x="619" y="633"/>
                      <a:pt x="615" y="628"/>
                    </a:cubicBezTo>
                    <a:lnTo>
                      <a:pt x="620" y="625"/>
                    </a:lnTo>
                    <a:cubicBezTo>
                      <a:pt x="621" y="623"/>
                      <a:pt x="623" y="622"/>
                      <a:pt x="616" y="617"/>
                    </a:cubicBezTo>
                    <a:cubicBezTo>
                      <a:pt x="611" y="611"/>
                      <a:pt x="605" y="605"/>
                      <a:pt x="607" y="603"/>
                    </a:cubicBezTo>
                    <a:lnTo>
                      <a:pt x="607" y="603"/>
                    </a:lnTo>
                    <a:cubicBezTo>
                      <a:pt x="611" y="609"/>
                      <a:pt x="616" y="614"/>
                      <a:pt x="619" y="614"/>
                    </a:cubicBezTo>
                    <a:cubicBezTo>
                      <a:pt x="619" y="614"/>
                      <a:pt x="619" y="614"/>
                      <a:pt x="620" y="614"/>
                    </a:cubicBezTo>
                    <a:cubicBezTo>
                      <a:pt x="620" y="614"/>
                      <a:pt x="620" y="614"/>
                      <a:pt x="620" y="614"/>
                    </a:cubicBezTo>
                    <a:cubicBezTo>
                      <a:pt x="622" y="614"/>
                      <a:pt x="626" y="619"/>
                      <a:pt x="626" y="619"/>
                    </a:cubicBezTo>
                    <a:cubicBezTo>
                      <a:pt x="629" y="623"/>
                      <a:pt x="631" y="625"/>
                      <a:pt x="633" y="625"/>
                    </a:cubicBezTo>
                    <a:cubicBezTo>
                      <a:pt x="636" y="625"/>
                      <a:pt x="637" y="617"/>
                      <a:pt x="634" y="612"/>
                    </a:cubicBezTo>
                    <a:cubicBezTo>
                      <a:pt x="630" y="603"/>
                      <a:pt x="629" y="599"/>
                      <a:pt x="630" y="599"/>
                    </a:cubicBezTo>
                    <a:lnTo>
                      <a:pt x="630" y="599"/>
                    </a:lnTo>
                    <a:cubicBezTo>
                      <a:pt x="632" y="599"/>
                      <a:pt x="635" y="601"/>
                      <a:pt x="640" y="606"/>
                    </a:cubicBezTo>
                    <a:cubicBezTo>
                      <a:pt x="643" y="609"/>
                      <a:pt x="644" y="611"/>
                      <a:pt x="645" y="611"/>
                    </a:cubicBezTo>
                    <a:cubicBezTo>
                      <a:pt x="647" y="611"/>
                      <a:pt x="640" y="598"/>
                      <a:pt x="629" y="585"/>
                    </a:cubicBezTo>
                    <a:lnTo>
                      <a:pt x="613" y="566"/>
                    </a:lnTo>
                    <a:lnTo>
                      <a:pt x="630" y="583"/>
                    </a:lnTo>
                    <a:cubicBezTo>
                      <a:pt x="643" y="594"/>
                      <a:pt x="649" y="599"/>
                      <a:pt x="651" y="599"/>
                    </a:cubicBezTo>
                    <a:cubicBezTo>
                      <a:pt x="653" y="599"/>
                      <a:pt x="651" y="595"/>
                      <a:pt x="648" y="587"/>
                    </a:cubicBezTo>
                    <a:cubicBezTo>
                      <a:pt x="646" y="582"/>
                      <a:pt x="646" y="580"/>
                      <a:pt x="647" y="580"/>
                    </a:cubicBezTo>
                    <a:lnTo>
                      <a:pt x="647" y="580"/>
                    </a:lnTo>
                    <a:cubicBezTo>
                      <a:pt x="647" y="580"/>
                      <a:pt x="649" y="581"/>
                      <a:pt x="651" y="584"/>
                    </a:cubicBezTo>
                    <a:cubicBezTo>
                      <a:pt x="654" y="586"/>
                      <a:pt x="656" y="587"/>
                      <a:pt x="657" y="587"/>
                    </a:cubicBezTo>
                    <a:cubicBezTo>
                      <a:pt x="659" y="587"/>
                      <a:pt x="661" y="585"/>
                      <a:pt x="665" y="582"/>
                    </a:cubicBezTo>
                    <a:cubicBezTo>
                      <a:pt x="670" y="576"/>
                      <a:pt x="671" y="575"/>
                      <a:pt x="665" y="569"/>
                    </a:cubicBezTo>
                    <a:cubicBezTo>
                      <a:pt x="665" y="569"/>
                      <a:pt x="667" y="567"/>
                      <a:pt x="668" y="566"/>
                    </a:cubicBezTo>
                    <a:cubicBezTo>
                      <a:pt x="672" y="568"/>
                      <a:pt x="675" y="569"/>
                      <a:pt x="676" y="569"/>
                    </a:cubicBezTo>
                    <a:cubicBezTo>
                      <a:pt x="680" y="569"/>
                      <a:pt x="675" y="563"/>
                      <a:pt x="665" y="557"/>
                    </a:cubicBezTo>
                    <a:lnTo>
                      <a:pt x="668" y="552"/>
                    </a:lnTo>
                    <a:lnTo>
                      <a:pt x="674" y="558"/>
                    </a:lnTo>
                    <a:cubicBezTo>
                      <a:pt x="675" y="559"/>
                      <a:pt x="677" y="560"/>
                      <a:pt x="678" y="560"/>
                    </a:cubicBezTo>
                    <a:cubicBezTo>
                      <a:pt x="683" y="560"/>
                      <a:pt x="687" y="555"/>
                      <a:pt x="696" y="542"/>
                    </a:cubicBezTo>
                    <a:cubicBezTo>
                      <a:pt x="707" y="523"/>
                      <a:pt x="709" y="521"/>
                      <a:pt x="695" y="513"/>
                    </a:cubicBezTo>
                    <a:cubicBezTo>
                      <a:pt x="687" y="507"/>
                      <a:pt x="684" y="504"/>
                      <a:pt x="686" y="504"/>
                    </a:cubicBezTo>
                    <a:lnTo>
                      <a:pt x="686" y="504"/>
                    </a:lnTo>
                    <a:cubicBezTo>
                      <a:pt x="687" y="504"/>
                      <a:pt x="691" y="505"/>
                      <a:pt x="697" y="509"/>
                    </a:cubicBezTo>
                    <a:cubicBezTo>
                      <a:pt x="701" y="511"/>
                      <a:pt x="706" y="513"/>
                      <a:pt x="708" y="513"/>
                    </a:cubicBezTo>
                    <a:cubicBezTo>
                      <a:pt x="709" y="513"/>
                      <a:pt x="709" y="512"/>
                      <a:pt x="706" y="511"/>
                    </a:cubicBezTo>
                    <a:cubicBezTo>
                      <a:pt x="706" y="511"/>
                      <a:pt x="707" y="507"/>
                      <a:pt x="713" y="507"/>
                    </a:cubicBezTo>
                    <a:cubicBezTo>
                      <a:pt x="714" y="507"/>
                      <a:pt x="715" y="507"/>
                      <a:pt x="716" y="508"/>
                    </a:cubicBezTo>
                    <a:cubicBezTo>
                      <a:pt x="734" y="508"/>
                      <a:pt x="727" y="502"/>
                      <a:pt x="721" y="499"/>
                    </a:cubicBezTo>
                    <a:cubicBezTo>
                      <a:pt x="712" y="496"/>
                      <a:pt x="710" y="495"/>
                      <a:pt x="712" y="495"/>
                    </a:cubicBezTo>
                    <a:cubicBezTo>
                      <a:pt x="714" y="495"/>
                      <a:pt x="718" y="496"/>
                      <a:pt x="722" y="496"/>
                    </a:cubicBezTo>
                    <a:cubicBezTo>
                      <a:pt x="725" y="497"/>
                      <a:pt x="728" y="497"/>
                      <a:pt x="730" y="497"/>
                    </a:cubicBezTo>
                    <a:cubicBezTo>
                      <a:pt x="734" y="497"/>
                      <a:pt x="736" y="496"/>
                      <a:pt x="731" y="494"/>
                    </a:cubicBezTo>
                    <a:cubicBezTo>
                      <a:pt x="726" y="489"/>
                      <a:pt x="724" y="477"/>
                      <a:pt x="733" y="477"/>
                    </a:cubicBezTo>
                    <a:cubicBezTo>
                      <a:pt x="735" y="477"/>
                      <a:pt x="736" y="478"/>
                      <a:pt x="739" y="478"/>
                    </a:cubicBezTo>
                    <a:cubicBezTo>
                      <a:pt x="739" y="478"/>
                      <a:pt x="740" y="475"/>
                      <a:pt x="740" y="473"/>
                    </a:cubicBezTo>
                    <a:cubicBezTo>
                      <a:pt x="733" y="471"/>
                      <a:pt x="734" y="466"/>
                      <a:pt x="736" y="460"/>
                    </a:cubicBezTo>
                    <a:cubicBezTo>
                      <a:pt x="737" y="457"/>
                      <a:pt x="738" y="455"/>
                      <a:pt x="741" y="455"/>
                    </a:cubicBezTo>
                    <a:cubicBezTo>
                      <a:pt x="743" y="455"/>
                      <a:pt x="744" y="455"/>
                      <a:pt x="746" y="456"/>
                    </a:cubicBezTo>
                    <a:cubicBezTo>
                      <a:pt x="749" y="458"/>
                      <a:pt x="751" y="458"/>
                      <a:pt x="751" y="458"/>
                    </a:cubicBezTo>
                    <a:cubicBezTo>
                      <a:pt x="753" y="458"/>
                      <a:pt x="752" y="456"/>
                      <a:pt x="748" y="451"/>
                    </a:cubicBezTo>
                    <a:cubicBezTo>
                      <a:pt x="749" y="448"/>
                      <a:pt x="734" y="442"/>
                      <a:pt x="734" y="439"/>
                    </a:cubicBezTo>
                    <a:cubicBezTo>
                      <a:pt x="726" y="438"/>
                      <a:pt x="720" y="434"/>
                      <a:pt x="720" y="431"/>
                    </a:cubicBezTo>
                    <a:lnTo>
                      <a:pt x="720" y="431"/>
                    </a:lnTo>
                    <a:lnTo>
                      <a:pt x="727" y="434"/>
                    </a:lnTo>
                    <a:lnTo>
                      <a:pt x="743" y="437"/>
                    </a:lnTo>
                    <a:cubicBezTo>
                      <a:pt x="744" y="435"/>
                      <a:pt x="744" y="431"/>
                      <a:pt x="736" y="430"/>
                    </a:cubicBezTo>
                    <a:cubicBezTo>
                      <a:pt x="745" y="429"/>
                      <a:pt x="745" y="427"/>
                      <a:pt x="746" y="422"/>
                    </a:cubicBezTo>
                    <a:cubicBezTo>
                      <a:pt x="748" y="417"/>
                      <a:pt x="749" y="412"/>
                      <a:pt x="741" y="409"/>
                    </a:cubicBezTo>
                    <a:cubicBezTo>
                      <a:pt x="758" y="408"/>
                      <a:pt x="759" y="392"/>
                      <a:pt x="743" y="389"/>
                    </a:cubicBezTo>
                    <a:cubicBezTo>
                      <a:pt x="735" y="389"/>
                      <a:pt x="735" y="386"/>
                      <a:pt x="744" y="384"/>
                    </a:cubicBezTo>
                    <a:cubicBezTo>
                      <a:pt x="752" y="382"/>
                      <a:pt x="752" y="382"/>
                      <a:pt x="744" y="379"/>
                    </a:cubicBezTo>
                    <a:cubicBezTo>
                      <a:pt x="736" y="376"/>
                      <a:pt x="745" y="374"/>
                      <a:pt x="753" y="372"/>
                    </a:cubicBezTo>
                    <a:cubicBezTo>
                      <a:pt x="769" y="370"/>
                      <a:pt x="769" y="366"/>
                      <a:pt x="761" y="364"/>
                    </a:cubicBezTo>
                    <a:cubicBezTo>
                      <a:pt x="752" y="358"/>
                      <a:pt x="752" y="354"/>
                      <a:pt x="752" y="352"/>
                    </a:cubicBezTo>
                    <a:cubicBezTo>
                      <a:pt x="746" y="348"/>
                      <a:pt x="745" y="346"/>
                      <a:pt x="741" y="346"/>
                    </a:cubicBezTo>
                    <a:cubicBezTo>
                      <a:pt x="740" y="346"/>
                      <a:pt x="739" y="346"/>
                      <a:pt x="736" y="347"/>
                    </a:cubicBezTo>
                    <a:cubicBezTo>
                      <a:pt x="731" y="347"/>
                      <a:pt x="725" y="347"/>
                      <a:pt x="720" y="346"/>
                    </a:cubicBezTo>
                    <a:cubicBezTo>
                      <a:pt x="714" y="344"/>
                      <a:pt x="716" y="343"/>
                      <a:pt x="718" y="343"/>
                    </a:cubicBezTo>
                    <a:cubicBezTo>
                      <a:pt x="719" y="343"/>
                      <a:pt x="720" y="343"/>
                      <a:pt x="720" y="344"/>
                    </a:cubicBezTo>
                    <a:cubicBezTo>
                      <a:pt x="723" y="346"/>
                      <a:pt x="725" y="346"/>
                      <a:pt x="727" y="346"/>
                    </a:cubicBezTo>
                    <a:cubicBezTo>
                      <a:pt x="730" y="346"/>
                      <a:pt x="732" y="345"/>
                      <a:pt x="736" y="343"/>
                    </a:cubicBezTo>
                    <a:cubicBezTo>
                      <a:pt x="744" y="339"/>
                      <a:pt x="743" y="335"/>
                      <a:pt x="743" y="331"/>
                    </a:cubicBezTo>
                    <a:lnTo>
                      <a:pt x="742" y="322"/>
                    </a:lnTo>
                    <a:cubicBezTo>
                      <a:pt x="747" y="315"/>
                      <a:pt x="748" y="312"/>
                      <a:pt x="744" y="312"/>
                    </a:cubicBezTo>
                    <a:cubicBezTo>
                      <a:pt x="743" y="312"/>
                      <a:pt x="742" y="312"/>
                      <a:pt x="740" y="312"/>
                    </a:cubicBezTo>
                    <a:cubicBezTo>
                      <a:pt x="731" y="314"/>
                      <a:pt x="727" y="315"/>
                      <a:pt x="727" y="315"/>
                    </a:cubicBezTo>
                    <a:cubicBezTo>
                      <a:pt x="726" y="315"/>
                      <a:pt x="728" y="315"/>
                      <a:pt x="732" y="313"/>
                    </a:cubicBezTo>
                    <a:cubicBezTo>
                      <a:pt x="748" y="308"/>
                      <a:pt x="742" y="283"/>
                      <a:pt x="727" y="283"/>
                    </a:cubicBezTo>
                    <a:cubicBezTo>
                      <a:pt x="726" y="283"/>
                      <a:pt x="726" y="283"/>
                      <a:pt x="725" y="283"/>
                    </a:cubicBezTo>
                    <a:lnTo>
                      <a:pt x="725" y="283"/>
                    </a:lnTo>
                    <a:cubicBezTo>
                      <a:pt x="727" y="283"/>
                      <a:pt x="730" y="282"/>
                      <a:pt x="733" y="281"/>
                    </a:cubicBezTo>
                    <a:cubicBezTo>
                      <a:pt x="741" y="279"/>
                      <a:pt x="741" y="275"/>
                      <a:pt x="739" y="271"/>
                    </a:cubicBezTo>
                    <a:cubicBezTo>
                      <a:pt x="739" y="269"/>
                      <a:pt x="727" y="261"/>
                      <a:pt x="725" y="254"/>
                    </a:cubicBezTo>
                    <a:cubicBezTo>
                      <a:pt x="722" y="247"/>
                      <a:pt x="719" y="240"/>
                      <a:pt x="715" y="240"/>
                    </a:cubicBezTo>
                    <a:cubicBezTo>
                      <a:pt x="714" y="240"/>
                      <a:pt x="713" y="240"/>
                      <a:pt x="712" y="241"/>
                    </a:cubicBezTo>
                    <a:cubicBezTo>
                      <a:pt x="711" y="238"/>
                      <a:pt x="711" y="238"/>
                      <a:pt x="718" y="235"/>
                    </a:cubicBezTo>
                    <a:cubicBezTo>
                      <a:pt x="726" y="235"/>
                      <a:pt x="725" y="232"/>
                      <a:pt x="724" y="229"/>
                    </a:cubicBezTo>
                    <a:cubicBezTo>
                      <a:pt x="724" y="229"/>
                      <a:pt x="723" y="229"/>
                      <a:pt x="722" y="229"/>
                    </a:cubicBezTo>
                    <a:cubicBezTo>
                      <a:pt x="720" y="229"/>
                      <a:pt x="714" y="231"/>
                      <a:pt x="708" y="234"/>
                    </a:cubicBezTo>
                    <a:cubicBezTo>
                      <a:pt x="706" y="235"/>
                      <a:pt x="704" y="236"/>
                      <a:pt x="703" y="236"/>
                    </a:cubicBezTo>
                    <a:cubicBezTo>
                      <a:pt x="701" y="236"/>
                      <a:pt x="702" y="233"/>
                      <a:pt x="705" y="228"/>
                    </a:cubicBezTo>
                    <a:cubicBezTo>
                      <a:pt x="711" y="220"/>
                      <a:pt x="705" y="210"/>
                      <a:pt x="696" y="210"/>
                    </a:cubicBezTo>
                    <a:cubicBezTo>
                      <a:pt x="695" y="208"/>
                      <a:pt x="694" y="206"/>
                      <a:pt x="702" y="201"/>
                    </a:cubicBezTo>
                    <a:cubicBezTo>
                      <a:pt x="706" y="197"/>
                      <a:pt x="709" y="190"/>
                      <a:pt x="702" y="190"/>
                    </a:cubicBezTo>
                    <a:cubicBezTo>
                      <a:pt x="700" y="190"/>
                      <a:pt x="698" y="190"/>
                      <a:pt x="695" y="191"/>
                    </a:cubicBezTo>
                    <a:cubicBezTo>
                      <a:pt x="693" y="189"/>
                      <a:pt x="693" y="189"/>
                      <a:pt x="700" y="184"/>
                    </a:cubicBezTo>
                    <a:cubicBezTo>
                      <a:pt x="703" y="180"/>
                      <a:pt x="707" y="177"/>
                      <a:pt x="706" y="177"/>
                    </a:cubicBezTo>
                    <a:lnTo>
                      <a:pt x="706" y="177"/>
                    </a:lnTo>
                    <a:cubicBezTo>
                      <a:pt x="705" y="177"/>
                      <a:pt x="702" y="178"/>
                      <a:pt x="697" y="180"/>
                    </a:cubicBezTo>
                    <a:cubicBezTo>
                      <a:pt x="688" y="180"/>
                      <a:pt x="684" y="173"/>
                      <a:pt x="687" y="164"/>
                    </a:cubicBezTo>
                    <a:cubicBezTo>
                      <a:pt x="686" y="163"/>
                      <a:pt x="686" y="162"/>
                      <a:pt x="684" y="162"/>
                    </a:cubicBezTo>
                    <a:cubicBezTo>
                      <a:pt x="683" y="162"/>
                      <a:pt x="681" y="163"/>
                      <a:pt x="678" y="165"/>
                    </a:cubicBezTo>
                    <a:cubicBezTo>
                      <a:pt x="673" y="169"/>
                      <a:pt x="669" y="172"/>
                      <a:pt x="669" y="172"/>
                    </a:cubicBezTo>
                    <a:cubicBezTo>
                      <a:pt x="668" y="172"/>
                      <a:pt x="669" y="172"/>
                      <a:pt x="671" y="170"/>
                    </a:cubicBezTo>
                    <a:cubicBezTo>
                      <a:pt x="677" y="164"/>
                      <a:pt x="680" y="161"/>
                      <a:pt x="679" y="161"/>
                    </a:cubicBezTo>
                    <a:lnTo>
                      <a:pt x="679" y="161"/>
                    </a:lnTo>
                    <a:cubicBezTo>
                      <a:pt x="678" y="161"/>
                      <a:pt x="675" y="163"/>
                      <a:pt x="668" y="167"/>
                    </a:cubicBezTo>
                    <a:cubicBezTo>
                      <a:pt x="666" y="168"/>
                      <a:pt x="664" y="169"/>
                      <a:pt x="663" y="169"/>
                    </a:cubicBezTo>
                    <a:cubicBezTo>
                      <a:pt x="662" y="169"/>
                      <a:pt x="663" y="168"/>
                      <a:pt x="667" y="164"/>
                    </a:cubicBezTo>
                    <a:cubicBezTo>
                      <a:pt x="671" y="158"/>
                      <a:pt x="670" y="155"/>
                      <a:pt x="670" y="155"/>
                    </a:cubicBezTo>
                    <a:cubicBezTo>
                      <a:pt x="661" y="151"/>
                      <a:pt x="653" y="145"/>
                      <a:pt x="647" y="140"/>
                    </a:cubicBezTo>
                    <a:cubicBezTo>
                      <a:pt x="637" y="129"/>
                      <a:pt x="631" y="123"/>
                      <a:pt x="626" y="123"/>
                    </a:cubicBezTo>
                    <a:cubicBezTo>
                      <a:pt x="625" y="123"/>
                      <a:pt x="623" y="124"/>
                      <a:pt x="622" y="125"/>
                    </a:cubicBezTo>
                    <a:cubicBezTo>
                      <a:pt x="619" y="127"/>
                      <a:pt x="617" y="128"/>
                      <a:pt x="617" y="128"/>
                    </a:cubicBezTo>
                    <a:cubicBezTo>
                      <a:pt x="616" y="128"/>
                      <a:pt x="617" y="126"/>
                      <a:pt x="619" y="122"/>
                    </a:cubicBezTo>
                    <a:cubicBezTo>
                      <a:pt x="622" y="114"/>
                      <a:pt x="620" y="113"/>
                      <a:pt x="619" y="110"/>
                    </a:cubicBezTo>
                    <a:cubicBezTo>
                      <a:pt x="616" y="109"/>
                      <a:pt x="614" y="107"/>
                      <a:pt x="620" y="101"/>
                    </a:cubicBezTo>
                    <a:lnTo>
                      <a:pt x="620" y="101"/>
                    </a:lnTo>
                    <a:cubicBezTo>
                      <a:pt x="616" y="104"/>
                      <a:pt x="614" y="105"/>
                      <a:pt x="613" y="105"/>
                    </a:cubicBezTo>
                    <a:cubicBezTo>
                      <a:pt x="612" y="105"/>
                      <a:pt x="612" y="105"/>
                      <a:pt x="611" y="104"/>
                    </a:cubicBezTo>
                    <a:cubicBezTo>
                      <a:pt x="614" y="100"/>
                      <a:pt x="615" y="98"/>
                      <a:pt x="613" y="98"/>
                    </a:cubicBezTo>
                    <a:cubicBezTo>
                      <a:pt x="612" y="98"/>
                      <a:pt x="610" y="99"/>
                      <a:pt x="607" y="100"/>
                    </a:cubicBezTo>
                    <a:cubicBezTo>
                      <a:pt x="601" y="106"/>
                      <a:pt x="598" y="109"/>
                      <a:pt x="598" y="109"/>
                    </a:cubicBezTo>
                    <a:cubicBezTo>
                      <a:pt x="597" y="109"/>
                      <a:pt x="600" y="106"/>
                      <a:pt x="605" y="99"/>
                    </a:cubicBezTo>
                    <a:cubicBezTo>
                      <a:pt x="609" y="94"/>
                      <a:pt x="610" y="86"/>
                      <a:pt x="608" y="86"/>
                    </a:cubicBezTo>
                    <a:lnTo>
                      <a:pt x="608" y="86"/>
                    </a:lnTo>
                    <a:cubicBezTo>
                      <a:pt x="608" y="86"/>
                      <a:pt x="607" y="87"/>
                      <a:pt x="606" y="89"/>
                    </a:cubicBezTo>
                    <a:cubicBezTo>
                      <a:pt x="602" y="96"/>
                      <a:pt x="597" y="93"/>
                      <a:pt x="591" y="98"/>
                    </a:cubicBezTo>
                    <a:cubicBezTo>
                      <a:pt x="588" y="97"/>
                      <a:pt x="587" y="95"/>
                      <a:pt x="592" y="88"/>
                    </a:cubicBezTo>
                    <a:cubicBezTo>
                      <a:pt x="593" y="83"/>
                      <a:pt x="589" y="81"/>
                      <a:pt x="583" y="81"/>
                    </a:cubicBezTo>
                    <a:cubicBezTo>
                      <a:pt x="580" y="81"/>
                      <a:pt x="575" y="82"/>
                      <a:pt x="573" y="85"/>
                    </a:cubicBezTo>
                    <a:cubicBezTo>
                      <a:pt x="571" y="88"/>
                      <a:pt x="569" y="89"/>
                      <a:pt x="569" y="89"/>
                    </a:cubicBezTo>
                    <a:cubicBezTo>
                      <a:pt x="568" y="89"/>
                      <a:pt x="569" y="87"/>
                      <a:pt x="571" y="84"/>
                    </a:cubicBezTo>
                    <a:cubicBezTo>
                      <a:pt x="575" y="77"/>
                      <a:pt x="574" y="75"/>
                      <a:pt x="571" y="73"/>
                    </a:cubicBezTo>
                    <a:cubicBezTo>
                      <a:pt x="570" y="75"/>
                      <a:pt x="569" y="76"/>
                      <a:pt x="568" y="76"/>
                    </a:cubicBezTo>
                    <a:cubicBezTo>
                      <a:pt x="567" y="76"/>
                      <a:pt x="570" y="71"/>
                      <a:pt x="574" y="66"/>
                    </a:cubicBezTo>
                    <a:cubicBezTo>
                      <a:pt x="580" y="60"/>
                      <a:pt x="578" y="59"/>
                      <a:pt x="574" y="55"/>
                    </a:cubicBezTo>
                    <a:cubicBezTo>
                      <a:pt x="571" y="57"/>
                      <a:pt x="569" y="58"/>
                      <a:pt x="566" y="58"/>
                    </a:cubicBezTo>
                    <a:cubicBezTo>
                      <a:pt x="561" y="58"/>
                      <a:pt x="556" y="55"/>
                      <a:pt x="551" y="52"/>
                    </a:cubicBezTo>
                    <a:cubicBezTo>
                      <a:pt x="548" y="50"/>
                      <a:pt x="546" y="49"/>
                      <a:pt x="543" y="49"/>
                    </a:cubicBezTo>
                    <a:cubicBezTo>
                      <a:pt x="537" y="49"/>
                      <a:pt x="531" y="55"/>
                      <a:pt x="523" y="64"/>
                    </a:cubicBezTo>
                    <a:lnTo>
                      <a:pt x="514" y="78"/>
                    </a:lnTo>
                    <a:lnTo>
                      <a:pt x="521" y="63"/>
                    </a:lnTo>
                    <a:cubicBezTo>
                      <a:pt x="524" y="57"/>
                      <a:pt x="527" y="49"/>
                      <a:pt x="529" y="41"/>
                    </a:cubicBezTo>
                    <a:cubicBezTo>
                      <a:pt x="529" y="41"/>
                      <a:pt x="528" y="41"/>
                      <a:pt x="528" y="41"/>
                    </a:cubicBezTo>
                    <a:cubicBezTo>
                      <a:pt x="526" y="41"/>
                      <a:pt x="523" y="47"/>
                      <a:pt x="520" y="54"/>
                    </a:cubicBezTo>
                    <a:cubicBezTo>
                      <a:pt x="518" y="57"/>
                      <a:pt x="517" y="59"/>
                      <a:pt x="516" y="59"/>
                    </a:cubicBezTo>
                    <a:cubicBezTo>
                      <a:pt x="515" y="59"/>
                      <a:pt x="514" y="57"/>
                      <a:pt x="513" y="51"/>
                    </a:cubicBezTo>
                    <a:cubicBezTo>
                      <a:pt x="512" y="45"/>
                      <a:pt x="511" y="42"/>
                      <a:pt x="510" y="42"/>
                    </a:cubicBezTo>
                    <a:cubicBezTo>
                      <a:pt x="508" y="42"/>
                      <a:pt x="506" y="44"/>
                      <a:pt x="504" y="47"/>
                    </a:cubicBezTo>
                    <a:cubicBezTo>
                      <a:pt x="502" y="47"/>
                      <a:pt x="500" y="45"/>
                      <a:pt x="500" y="36"/>
                    </a:cubicBezTo>
                    <a:cubicBezTo>
                      <a:pt x="497" y="36"/>
                      <a:pt x="497" y="36"/>
                      <a:pt x="495" y="43"/>
                    </a:cubicBezTo>
                    <a:cubicBezTo>
                      <a:pt x="494" y="47"/>
                      <a:pt x="492" y="49"/>
                      <a:pt x="491" y="49"/>
                    </a:cubicBezTo>
                    <a:cubicBezTo>
                      <a:pt x="490" y="49"/>
                      <a:pt x="490" y="46"/>
                      <a:pt x="491" y="42"/>
                    </a:cubicBezTo>
                    <a:cubicBezTo>
                      <a:pt x="492" y="31"/>
                      <a:pt x="490" y="26"/>
                      <a:pt x="487" y="26"/>
                    </a:cubicBezTo>
                    <a:cubicBezTo>
                      <a:pt x="486" y="26"/>
                      <a:pt x="485" y="28"/>
                      <a:pt x="484" y="31"/>
                    </a:cubicBezTo>
                    <a:cubicBezTo>
                      <a:pt x="482" y="36"/>
                      <a:pt x="480" y="37"/>
                      <a:pt x="479" y="37"/>
                    </a:cubicBezTo>
                    <a:cubicBezTo>
                      <a:pt x="478" y="37"/>
                      <a:pt x="477" y="37"/>
                      <a:pt x="476" y="36"/>
                    </a:cubicBezTo>
                    <a:cubicBezTo>
                      <a:pt x="476" y="36"/>
                      <a:pt x="475" y="36"/>
                      <a:pt x="474" y="36"/>
                    </a:cubicBezTo>
                    <a:cubicBezTo>
                      <a:pt x="473" y="36"/>
                      <a:pt x="470" y="37"/>
                      <a:pt x="467" y="42"/>
                    </a:cubicBezTo>
                    <a:lnTo>
                      <a:pt x="463" y="41"/>
                    </a:lnTo>
                    <a:cubicBezTo>
                      <a:pt x="461" y="41"/>
                      <a:pt x="464" y="34"/>
                      <a:pt x="467" y="34"/>
                    </a:cubicBezTo>
                    <a:cubicBezTo>
                      <a:pt x="467" y="34"/>
                      <a:pt x="467" y="34"/>
                      <a:pt x="467" y="34"/>
                    </a:cubicBezTo>
                    <a:lnTo>
                      <a:pt x="467" y="25"/>
                    </a:lnTo>
                    <a:cubicBezTo>
                      <a:pt x="465" y="25"/>
                      <a:pt x="464" y="25"/>
                      <a:pt x="463" y="25"/>
                    </a:cubicBezTo>
                    <a:cubicBezTo>
                      <a:pt x="460" y="25"/>
                      <a:pt x="458" y="26"/>
                      <a:pt x="455" y="31"/>
                    </a:cubicBezTo>
                    <a:cubicBezTo>
                      <a:pt x="452" y="39"/>
                      <a:pt x="451" y="43"/>
                      <a:pt x="450" y="43"/>
                    </a:cubicBezTo>
                    <a:cubicBezTo>
                      <a:pt x="450" y="43"/>
                      <a:pt x="451" y="39"/>
                      <a:pt x="453" y="31"/>
                    </a:cubicBezTo>
                    <a:cubicBezTo>
                      <a:pt x="454" y="25"/>
                      <a:pt x="454" y="19"/>
                      <a:pt x="452" y="19"/>
                    </a:cubicBezTo>
                    <a:cubicBezTo>
                      <a:pt x="451" y="19"/>
                      <a:pt x="450" y="20"/>
                      <a:pt x="449" y="22"/>
                    </a:cubicBezTo>
                    <a:cubicBezTo>
                      <a:pt x="447" y="28"/>
                      <a:pt x="446" y="30"/>
                      <a:pt x="445" y="30"/>
                    </a:cubicBezTo>
                    <a:cubicBezTo>
                      <a:pt x="444" y="30"/>
                      <a:pt x="444" y="25"/>
                      <a:pt x="445" y="21"/>
                    </a:cubicBezTo>
                    <a:cubicBezTo>
                      <a:pt x="448" y="13"/>
                      <a:pt x="449" y="9"/>
                      <a:pt x="448" y="9"/>
                    </a:cubicBezTo>
                    <a:lnTo>
                      <a:pt x="448" y="9"/>
                    </a:lnTo>
                    <a:cubicBezTo>
                      <a:pt x="447" y="9"/>
                      <a:pt x="443" y="12"/>
                      <a:pt x="437" y="18"/>
                    </a:cubicBezTo>
                    <a:cubicBezTo>
                      <a:pt x="436" y="18"/>
                      <a:pt x="436" y="18"/>
                      <a:pt x="436" y="18"/>
                    </a:cubicBezTo>
                    <a:cubicBezTo>
                      <a:pt x="431" y="18"/>
                      <a:pt x="421" y="24"/>
                      <a:pt x="414" y="24"/>
                    </a:cubicBezTo>
                    <a:cubicBezTo>
                      <a:pt x="404" y="22"/>
                      <a:pt x="400" y="22"/>
                      <a:pt x="398" y="14"/>
                    </a:cubicBezTo>
                    <a:cubicBezTo>
                      <a:pt x="398" y="12"/>
                      <a:pt x="398" y="10"/>
                      <a:pt x="397" y="8"/>
                    </a:cubicBezTo>
                    <a:lnTo>
                      <a:pt x="397" y="8"/>
                    </a:lnTo>
                    <a:cubicBezTo>
                      <a:pt x="396" y="22"/>
                      <a:pt x="394" y="22"/>
                      <a:pt x="387" y="22"/>
                    </a:cubicBezTo>
                    <a:cubicBezTo>
                      <a:pt x="385" y="20"/>
                      <a:pt x="383" y="19"/>
                      <a:pt x="381" y="19"/>
                    </a:cubicBezTo>
                    <a:cubicBezTo>
                      <a:pt x="377" y="19"/>
                      <a:pt x="374" y="24"/>
                      <a:pt x="373" y="30"/>
                    </a:cubicBezTo>
                    <a:lnTo>
                      <a:pt x="377" y="30"/>
                    </a:lnTo>
                    <a:cubicBezTo>
                      <a:pt x="378" y="39"/>
                      <a:pt x="378" y="43"/>
                      <a:pt x="376" y="43"/>
                    </a:cubicBezTo>
                    <a:cubicBezTo>
                      <a:pt x="375" y="43"/>
                      <a:pt x="373" y="41"/>
                      <a:pt x="371" y="38"/>
                    </a:cubicBezTo>
                    <a:cubicBezTo>
                      <a:pt x="368" y="38"/>
                      <a:pt x="368" y="30"/>
                      <a:pt x="367" y="22"/>
                    </a:cubicBezTo>
                    <a:cubicBezTo>
                      <a:pt x="367" y="14"/>
                      <a:pt x="364" y="6"/>
                      <a:pt x="362" y="6"/>
                    </a:cubicBezTo>
                    <a:close/>
                    <a:moveTo>
                      <a:pt x="615" y="791"/>
                    </a:moveTo>
                    <a:cubicBezTo>
                      <a:pt x="615" y="791"/>
                      <a:pt x="614" y="791"/>
                      <a:pt x="613" y="791"/>
                    </a:cubicBezTo>
                    <a:cubicBezTo>
                      <a:pt x="613" y="797"/>
                      <a:pt x="615" y="803"/>
                      <a:pt x="617" y="807"/>
                    </a:cubicBezTo>
                    <a:cubicBezTo>
                      <a:pt x="619" y="810"/>
                      <a:pt x="620" y="811"/>
                      <a:pt x="621" y="811"/>
                    </a:cubicBezTo>
                    <a:cubicBezTo>
                      <a:pt x="622" y="811"/>
                      <a:pt x="623" y="807"/>
                      <a:pt x="620" y="797"/>
                    </a:cubicBezTo>
                    <a:cubicBezTo>
                      <a:pt x="617" y="792"/>
                      <a:pt x="617" y="791"/>
                      <a:pt x="615" y="79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23"/>
              <p:cNvSpPr/>
              <p:nvPr/>
            </p:nvSpPr>
            <p:spPr>
              <a:xfrm rot="-2292062">
                <a:off x="2263910" y="3700163"/>
                <a:ext cx="50684" cy="55582"/>
              </a:xfrm>
              <a:custGeom>
                <a:rect b="b" l="l" r="r" t="t"/>
                <a:pathLst>
                  <a:path extrusionOk="0" h="590" w="538">
                    <a:moveTo>
                      <a:pt x="284" y="0"/>
                    </a:moveTo>
                    <a:cubicBezTo>
                      <a:pt x="284" y="0"/>
                      <a:pt x="284" y="2"/>
                      <a:pt x="284" y="4"/>
                    </a:cubicBezTo>
                    <a:lnTo>
                      <a:pt x="284" y="4"/>
                    </a:lnTo>
                    <a:cubicBezTo>
                      <a:pt x="284" y="2"/>
                      <a:pt x="284" y="0"/>
                      <a:pt x="284" y="0"/>
                    </a:cubicBezTo>
                    <a:close/>
                    <a:moveTo>
                      <a:pt x="284" y="4"/>
                    </a:moveTo>
                    <a:cubicBezTo>
                      <a:pt x="284" y="5"/>
                      <a:pt x="284" y="7"/>
                      <a:pt x="284" y="9"/>
                    </a:cubicBezTo>
                    <a:lnTo>
                      <a:pt x="284" y="9"/>
                    </a:lnTo>
                    <a:cubicBezTo>
                      <a:pt x="284" y="8"/>
                      <a:pt x="284" y="7"/>
                      <a:pt x="284" y="5"/>
                    </a:cubicBezTo>
                    <a:cubicBezTo>
                      <a:pt x="284" y="5"/>
                      <a:pt x="284" y="4"/>
                      <a:pt x="284" y="4"/>
                    </a:cubicBezTo>
                    <a:close/>
                    <a:moveTo>
                      <a:pt x="269" y="30"/>
                    </a:moveTo>
                    <a:lnTo>
                      <a:pt x="269" y="30"/>
                    </a:lnTo>
                    <a:cubicBezTo>
                      <a:pt x="267" y="30"/>
                      <a:pt x="267" y="34"/>
                      <a:pt x="268" y="34"/>
                    </a:cubicBezTo>
                    <a:cubicBezTo>
                      <a:pt x="268" y="34"/>
                      <a:pt x="268" y="33"/>
                      <a:pt x="269" y="30"/>
                    </a:cubicBezTo>
                    <a:close/>
                    <a:moveTo>
                      <a:pt x="264" y="38"/>
                    </a:moveTo>
                    <a:lnTo>
                      <a:pt x="267" y="46"/>
                    </a:lnTo>
                    <a:lnTo>
                      <a:pt x="265" y="46"/>
                    </a:lnTo>
                    <a:cubicBezTo>
                      <a:pt x="263" y="46"/>
                      <a:pt x="263" y="46"/>
                      <a:pt x="263" y="38"/>
                    </a:cubicBezTo>
                    <a:close/>
                    <a:moveTo>
                      <a:pt x="279" y="38"/>
                    </a:moveTo>
                    <a:lnTo>
                      <a:pt x="281" y="46"/>
                    </a:lnTo>
                    <a:lnTo>
                      <a:pt x="279" y="46"/>
                    </a:lnTo>
                    <a:cubicBezTo>
                      <a:pt x="278" y="46"/>
                      <a:pt x="278" y="46"/>
                      <a:pt x="278" y="38"/>
                    </a:cubicBezTo>
                    <a:close/>
                    <a:moveTo>
                      <a:pt x="288" y="39"/>
                    </a:moveTo>
                    <a:cubicBezTo>
                      <a:pt x="288" y="39"/>
                      <a:pt x="289" y="39"/>
                      <a:pt x="289" y="39"/>
                    </a:cubicBezTo>
                    <a:cubicBezTo>
                      <a:pt x="292" y="39"/>
                      <a:pt x="292" y="39"/>
                      <a:pt x="290" y="47"/>
                    </a:cubicBezTo>
                    <a:cubicBezTo>
                      <a:pt x="289" y="51"/>
                      <a:pt x="288" y="53"/>
                      <a:pt x="288" y="53"/>
                    </a:cubicBezTo>
                    <a:cubicBezTo>
                      <a:pt x="287" y="53"/>
                      <a:pt x="287" y="51"/>
                      <a:pt x="288" y="47"/>
                    </a:cubicBezTo>
                    <a:cubicBezTo>
                      <a:pt x="288" y="40"/>
                      <a:pt x="288" y="39"/>
                      <a:pt x="288" y="39"/>
                    </a:cubicBezTo>
                    <a:close/>
                    <a:moveTo>
                      <a:pt x="251" y="47"/>
                    </a:moveTo>
                    <a:cubicBezTo>
                      <a:pt x="252" y="53"/>
                      <a:pt x="254" y="57"/>
                      <a:pt x="254" y="63"/>
                    </a:cubicBezTo>
                    <a:lnTo>
                      <a:pt x="253" y="63"/>
                    </a:lnTo>
                    <a:cubicBezTo>
                      <a:pt x="252" y="63"/>
                      <a:pt x="251" y="55"/>
                      <a:pt x="251" y="55"/>
                    </a:cubicBezTo>
                    <a:cubicBezTo>
                      <a:pt x="251" y="55"/>
                      <a:pt x="250" y="47"/>
                      <a:pt x="251" y="47"/>
                    </a:cubicBezTo>
                    <a:close/>
                    <a:moveTo>
                      <a:pt x="194" y="58"/>
                    </a:moveTo>
                    <a:lnTo>
                      <a:pt x="194" y="58"/>
                    </a:lnTo>
                    <a:cubicBezTo>
                      <a:pt x="194" y="58"/>
                      <a:pt x="195" y="59"/>
                      <a:pt x="196" y="62"/>
                    </a:cubicBezTo>
                    <a:lnTo>
                      <a:pt x="199" y="69"/>
                    </a:lnTo>
                    <a:cubicBezTo>
                      <a:pt x="201" y="75"/>
                      <a:pt x="202" y="81"/>
                      <a:pt x="202" y="81"/>
                    </a:cubicBezTo>
                    <a:cubicBezTo>
                      <a:pt x="202" y="81"/>
                      <a:pt x="201" y="80"/>
                      <a:pt x="200" y="77"/>
                    </a:cubicBezTo>
                    <a:cubicBezTo>
                      <a:pt x="198" y="73"/>
                      <a:pt x="196" y="67"/>
                      <a:pt x="195" y="63"/>
                    </a:cubicBezTo>
                    <a:cubicBezTo>
                      <a:pt x="195" y="63"/>
                      <a:pt x="194" y="58"/>
                      <a:pt x="194" y="58"/>
                    </a:cubicBezTo>
                    <a:close/>
                    <a:moveTo>
                      <a:pt x="310" y="84"/>
                    </a:moveTo>
                    <a:lnTo>
                      <a:pt x="309" y="92"/>
                    </a:lnTo>
                    <a:cubicBezTo>
                      <a:pt x="307" y="100"/>
                      <a:pt x="307" y="100"/>
                      <a:pt x="307" y="100"/>
                    </a:cubicBezTo>
                    <a:cubicBezTo>
                      <a:pt x="306" y="100"/>
                      <a:pt x="306" y="100"/>
                      <a:pt x="307" y="92"/>
                    </a:cubicBezTo>
                    <a:cubicBezTo>
                      <a:pt x="307" y="92"/>
                      <a:pt x="309" y="84"/>
                      <a:pt x="310" y="84"/>
                    </a:cubicBezTo>
                    <a:close/>
                    <a:moveTo>
                      <a:pt x="295" y="88"/>
                    </a:moveTo>
                    <a:lnTo>
                      <a:pt x="295" y="96"/>
                    </a:lnTo>
                    <a:lnTo>
                      <a:pt x="293" y="104"/>
                    </a:lnTo>
                    <a:lnTo>
                      <a:pt x="292" y="104"/>
                    </a:lnTo>
                    <a:cubicBezTo>
                      <a:pt x="292" y="99"/>
                      <a:pt x="293" y="94"/>
                      <a:pt x="295" y="88"/>
                    </a:cubicBezTo>
                    <a:close/>
                    <a:moveTo>
                      <a:pt x="430" y="103"/>
                    </a:moveTo>
                    <a:cubicBezTo>
                      <a:pt x="430" y="103"/>
                      <a:pt x="430" y="103"/>
                      <a:pt x="430" y="103"/>
                    </a:cubicBezTo>
                    <a:lnTo>
                      <a:pt x="431" y="104"/>
                    </a:lnTo>
                    <a:cubicBezTo>
                      <a:pt x="427" y="108"/>
                      <a:pt x="424" y="111"/>
                      <a:pt x="419" y="114"/>
                    </a:cubicBezTo>
                    <a:lnTo>
                      <a:pt x="418" y="113"/>
                    </a:lnTo>
                    <a:cubicBezTo>
                      <a:pt x="423" y="108"/>
                      <a:pt x="428" y="103"/>
                      <a:pt x="430" y="103"/>
                    </a:cubicBezTo>
                    <a:close/>
                    <a:moveTo>
                      <a:pt x="167" y="106"/>
                    </a:moveTo>
                    <a:cubicBezTo>
                      <a:pt x="173" y="111"/>
                      <a:pt x="178" y="118"/>
                      <a:pt x="181" y="126"/>
                    </a:cubicBezTo>
                    <a:cubicBezTo>
                      <a:pt x="181" y="126"/>
                      <a:pt x="181" y="126"/>
                      <a:pt x="180" y="126"/>
                    </a:cubicBezTo>
                    <a:cubicBezTo>
                      <a:pt x="180" y="126"/>
                      <a:pt x="179" y="125"/>
                      <a:pt x="175" y="120"/>
                    </a:cubicBezTo>
                    <a:cubicBezTo>
                      <a:pt x="170" y="113"/>
                      <a:pt x="166" y="106"/>
                      <a:pt x="167" y="106"/>
                    </a:cubicBezTo>
                    <a:close/>
                    <a:moveTo>
                      <a:pt x="471" y="149"/>
                    </a:moveTo>
                    <a:cubicBezTo>
                      <a:pt x="473" y="149"/>
                      <a:pt x="474" y="151"/>
                      <a:pt x="474" y="151"/>
                    </a:cubicBezTo>
                    <a:cubicBezTo>
                      <a:pt x="469" y="156"/>
                      <a:pt x="463" y="158"/>
                      <a:pt x="461" y="158"/>
                    </a:cubicBezTo>
                    <a:cubicBezTo>
                      <a:pt x="460" y="158"/>
                      <a:pt x="460" y="158"/>
                      <a:pt x="459" y="158"/>
                    </a:cubicBezTo>
                    <a:cubicBezTo>
                      <a:pt x="458" y="156"/>
                      <a:pt x="458" y="156"/>
                      <a:pt x="465" y="151"/>
                    </a:cubicBezTo>
                    <a:cubicBezTo>
                      <a:pt x="468" y="150"/>
                      <a:pt x="470" y="149"/>
                      <a:pt x="471" y="149"/>
                    </a:cubicBezTo>
                    <a:close/>
                    <a:moveTo>
                      <a:pt x="481" y="251"/>
                    </a:moveTo>
                    <a:cubicBezTo>
                      <a:pt x="489" y="251"/>
                      <a:pt x="498" y="251"/>
                      <a:pt x="498" y="253"/>
                    </a:cubicBezTo>
                    <a:lnTo>
                      <a:pt x="489" y="255"/>
                    </a:lnTo>
                    <a:lnTo>
                      <a:pt x="481" y="253"/>
                    </a:lnTo>
                    <a:lnTo>
                      <a:pt x="481" y="251"/>
                    </a:lnTo>
                    <a:close/>
                    <a:moveTo>
                      <a:pt x="430" y="263"/>
                    </a:moveTo>
                    <a:cubicBezTo>
                      <a:pt x="436" y="263"/>
                      <a:pt x="442" y="265"/>
                      <a:pt x="447" y="266"/>
                    </a:cubicBezTo>
                    <a:lnTo>
                      <a:pt x="447" y="267"/>
                    </a:lnTo>
                    <a:cubicBezTo>
                      <a:pt x="438" y="266"/>
                      <a:pt x="430" y="265"/>
                      <a:pt x="430" y="265"/>
                    </a:cubicBezTo>
                    <a:lnTo>
                      <a:pt x="430" y="263"/>
                    </a:lnTo>
                    <a:close/>
                    <a:moveTo>
                      <a:pt x="99" y="269"/>
                    </a:moveTo>
                    <a:cubicBezTo>
                      <a:pt x="103" y="269"/>
                      <a:pt x="107" y="269"/>
                      <a:pt x="111" y="270"/>
                    </a:cubicBezTo>
                    <a:cubicBezTo>
                      <a:pt x="120" y="271"/>
                      <a:pt x="118" y="272"/>
                      <a:pt x="112" y="272"/>
                    </a:cubicBezTo>
                    <a:cubicBezTo>
                      <a:pt x="108" y="272"/>
                      <a:pt x="101" y="271"/>
                      <a:pt x="94" y="270"/>
                    </a:cubicBezTo>
                    <a:cubicBezTo>
                      <a:pt x="78" y="269"/>
                      <a:pt x="78" y="269"/>
                      <a:pt x="94" y="269"/>
                    </a:cubicBezTo>
                    <a:cubicBezTo>
                      <a:pt x="95" y="269"/>
                      <a:pt x="97" y="269"/>
                      <a:pt x="99" y="269"/>
                    </a:cubicBezTo>
                    <a:close/>
                    <a:moveTo>
                      <a:pt x="482" y="294"/>
                    </a:moveTo>
                    <a:cubicBezTo>
                      <a:pt x="483" y="294"/>
                      <a:pt x="485" y="295"/>
                      <a:pt x="490" y="296"/>
                    </a:cubicBezTo>
                    <a:cubicBezTo>
                      <a:pt x="494" y="297"/>
                      <a:pt x="500" y="298"/>
                      <a:pt x="504" y="302"/>
                    </a:cubicBezTo>
                    <a:cubicBezTo>
                      <a:pt x="496" y="299"/>
                      <a:pt x="489" y="297"/>
                      <a:pt x="482" y="295"/>
                    </a:cubicBezTo>
                    <a:lnTo>
                      <a:pt x="481" y="295"/>
                    </a:lnTo>
                    <a:cubicBezTo>
                      <a:pt x="481" y="294"/>
                      <a:pt x="482" y="294"/>
                      <a:pt x="482" y="294"/>
                    </a:cubicBezTo>
                    <a:close/>
                    <a:moveTo>
                      <a:pt x="173" y="316"/>
                    </a:moveTo>
                    <a:lnTo>
                      <a:pt x="167" y="321"/>
                    </a:lnTo>
                    <a:lnTo>
                      <a:pt x="167" y="322"/>
                    </a:lnTo>
                    <a:cubicBezTo>
                      <a:pt x="175" y="317"/>
                      <a:pt x="175" y="317"/>
                      <a:pt x="173" y="316"/>
                    </a:cubicBezTo>
                    <a:close/>
                    <a:moveTo>
                      <a:pt x="130" y="318"/>
                    </a:moveTo>
                    <a:cubicBezTo>
                      <a:pt x="131" y="318"/>
                      <a:pt x="131" y="319"/>
                      <a:pt x="131" y="320"/>
                    </a:cubicBezTo>
                    <a:cubicBezTo>
                      <a:pt x="132" y="321"/>
                      <a:pt x="132" y="321"/>
                      <a:pt x="124" y="324"/>
                    </a:cubicBezTo>
                    <a:cubicBezTo>
                      <a:pt x="124" y="324"/>
                      <a:pt x="121" y="325"/>
                      <a:pt x="118" y="325"/>
                    </a:cubicBezTo>
                    <a:cubicBezTo>
                      <a:pt x="117" y="325"/>
                      <a:pt x="115" y="325"/>
                      <a:pt x="115" y="324"/>
                    </a:cubicBezTo>
                    <a:lnTo>
                      <a:pt x="123" y="321"/>
                    </a:lnTo>
                    <a:cubicBezTo>
                      <a:pt x="127" y="319"/>
                      <a:pt x="129" y="318"/>
                      <a:pt x="130" y="318"/>
                    </a:cubicBezTo>
                    <a:close/>
                    <a:moveTo>
                      <a:pt x="475" y="329"/>
                    </a:moveTo>
                    <a:cubicBezTo>
                      <a:pt x="483" y="332"/>
                      <a:pt x="490" y="335"/>
                      <a:pt x="490" y="336"/>
                    </a:cubicBezTo>
                    <a:lnTo>
                      <a:pt x="482" y="335"/>
                    </a:lnTo>
                    <a:lnTo>
                      <a:pt x="475" y="330"/>
                    </a:lnTo>
                    <a:lnTo>
                      <a:pt x="475" y="329"/>
                    </a:lnTo>
                    <a:close/>
                    <a:moveTo>
                      <a:pt x="324" y="333"/>
                    </a:moveTo>
                    <a:cubicBezTo>
                      <a:pt x="323" y="333"/>
                      <a:pt x="323" y="333"/>
                      <a:pt x="327" y="341"/>
                    </a:cubicBezTo>
                    <a:lnTo>
                      <a:pt x="328" y="340"/>
                    </a:lnTo>
                    <a:cubicBezTo>
                      <a:pt x="325" y="333"/>
                      <a:pt x="325" y="333"/>
                      <a:pt x="324" y="333"/>
                    </a:cubicBezTo>
                    <a:close/>
                    <a:moveTo>
                      <a:pt x="135" y="332"/>
                    </a:moveTo>
                    <a:cubicBezTo>
                      <a:pt x="136" y="332"/>
                      <a:pt x="136" y="332"/>
                      <a:pt x="136" y="333"/>
                    </a:cubicBezTo>
                    <a:cubicBezTo>
                      <a:pt x="138" y="334"/>
                      <a:pt x="138" y="335"/>
                      <a:pt x="131" y="339"/>
                    </a:cubicBezTo>
                    <a:lnTo>
                      <a:pt x="130" y="338"/>
                    </a:lnTo>
                    <a:cubicBezTo>
                      <a:pt x="132" y="336"/>
                      <a:pt x="133" y="336"/>
                      <a:pt x="133" y="336"/>
                    </a:cubicBezTo>
                    <a:lnTo>
                      <a:pt x="133" y="336"/>
                    </a:lnTo>
                    <a:cubicBezTo>
                      <a:pt x="132" y="336"/>
                      <a:pt x="127" y="338"/>
                      <a:pt x="123" y="341"/>
                    </a:cubicBezTo>
                    <a:lnTo>
                      <a:pt x="108" y="349"/>
                    </a:lnTo>
                    <a:cubicBezTo>
                      <a:pt x="108" y="348"/>
                      <a:pt x="114" y="342"/>
                      <a:pt x="122" y="339"/>
                    </a:cubicBezTo>
                    <a:cubicBezTo>
                      <a:pt x="131" y="334"/>
                      <a:pt x="134" y="332"/>
                      <a:pt x="135" y="332"/>
                    </a:cubicBezTo>
                    <a:close/>
                    <a:moveTo>
                      <a:pt x="16" y="360"/>
                    </a:moveTo>
                    <a:cubicBezTo>
                      <a:pt x="12" y="360"/>
                      <a:pt x="6" y="361"/>
                      <a:pt x="1" y="363"/>
                    </a:cubicBezTo>
                    <a:lnTo>
                      <a:pt x="2" y="366"/>
                    </a:lnTo>
                    <a:cubicBezTo>
                      <a:pt x="2" y="366"/>
                      <a:pt x="3" y="366"/>
                      <a:pt x="3" y="366"/>
                    </a:cubicBezTo>
                    <a:cubicBezTo>
                      <a:pt x="6" y="366"/>
                      <a:pt x="11" y="364"/>
                      <a:pt x="17" y="362"/>
                    </a:cubicBezTo>
                    <a:lnTo>
                      <a:pt x="16" y="360"/>
                    </a:lnTo>
                    <a:close/>
                    <a:moveTo>
                      <a:pt x="354" y="390"/>
                    </a:moveTo>
                    <a:lnTo>
                      <a:pt x="354" y="390"/>
                    </a:lnTo>
                    <a:cubicBezTo>
                      <a:pt x="356" y="393"/>
                      <a:pt x="356" y="393"/>
                      <a:pt x="356" y="393"/>
                    </a:cubicBezTo>
                    <a:cubicBezTo>
                      <a:pt x="355" y="393"/>
                      <a:pt x="353" y="391"/>
                      <a:pt x="354" y="390"/>
                    </a:cubicBezTo>
                    <a:close/>
                    <a:moveTo>
                      <a:pt x="293" y="380"/>
                    </a:moveTo>
                    <a:lnTo>
                      <a:pt x="295" y="397"/>
                    </a:lnTo>
                    <a:cubicBezTo>
                      <a:pt x="295" y="392"/>
                      <a:pt x="295" y="392"/>
                      <a:pt x="295" y="388"/>
                    </a:cubicBezTo>
                    <a:lnTo>
                      <a:pt x="293" y="380"/>
                    </a:lnTo>
                    <a:close/>
                    <a:moveTo>
                      <a:pt x="416" y="396"/>
                    </a:moveTo>
                    <a:cubicBezTo>
                      <a:pt x="416" y="396"/>
                      <a:pt x="419" y="399"/>
                      <a:pt x="418" y="399"/>
                    </a:cubicBezTo>
                    <a:cubicBezTo>
                      <a:pt x="416" y="397"/>
                      <a:pt x="416" y="396"/>
                      <a:pt x="416" y="396"/>
                    </a:cubicBezTo>
                    <a:close/>
                    <a:moveTo>
                      <a:pt x="402" y="390"/>
                    </a:moveTo>
                    <a:cubicBezTo>
                      <a:pt x="408" y="396"/>
                      <a:pt x="412" y="403"/>
                      <a:pt x="411" y="404"/>
                    </a:cubicBezTo>
                    <a:lnTo>
                      <a:pt x="406" y="398"/>
                    </a:lnTo>
                    <a:lnTo>
                      <a:pt x="401" y="390"/>
                    </a:lnTo>
                    <a:close/>
                    <a:moveTo>
                      <a:pt x="330" y="390"/>
                    </a:moveTo>
                    <a:lnTo>
                      <a:pt x="330" y="390"/>
                    </a:lnTo>
                    <a:cubicBezTo>
                      <a:pt x="332" y="396"/>
                      <a:pt x="334" y="400"/>
                      <a:pt x="336" y="406"/>
                    </a:cubicBezTo>
                    <a:cubicBezTo>
                      <a:pt x="337" y="405"/>
                      <a:pt x="335" y="398"/>
                      <a:pt x="335" y="398"/>
                    </a:cubicBezTo>
                    <a:cubicBezTo>
                      <a:pt x="335" y="398"/>
                      <a:pt x="332" y="390"/>
                      <a:pt x="330" y="390"/>
                    </a:cubicBezTo>
                    <a:close/>
                    <a:moveTo>
                      <a:pt x="390" y="392"/>
                    </a:moveTo>
                    <a:cubicBezTo>
                      <a:pt x="390" y="392"/>
                      <a:pt x="393" y="395"/>
                      <a:pt x="399" y="401"/>
                    </a:cubicBezTo>
                    <a:cubicBezTo>
                      <a:pt x="404" y="408"/>
                      <a:pt x="404" y="408"/>
                      <a:pt x="403" y="409"/>
                    </a:cubicBezTo>
                    <a:cubicBezTo>
                      <a:pt x="399" y="406"/>
                      <a:pt x="396" y="401"/>
                      <a:pt x="392" y="397"/>
                    </a:cubicBezTo>
                    <a:cubicBezTo>
                      <a:pt x="390" y="394"/>
                      <a:pt x="389" y="392"/>
                      <a:pt x="390" y="392"/>
                    </a:cubicBezTo>
                    <a:close/>
                    <a:moveTo>
                      <a:pt x="167" y="413"/>
                    </a:moveTo>
                    <a:cubicBezTo>
                      <a:pt x="167" y="413"/>
                      <a:pt x="168" y="413"/>
                      <a:pt x="168" y="413"/>
                    </a:cubicBezTo>
                    <a:cubicBezTo>
                      <a:pt x="169" y="414"/>
                      <a:pt x="163" y="419"/>
                      <a:pt x="155" y="424"/>
                    </a:cubicBezTo>
                    <a:lnTo>
                      <a:pt x="153" y="422"/>
                    </a:lnTo>
                    <a:cubicBezTo>
                      <a:pt x="158" y="417"/>
                      <a:pt x="165" y="413"/>
                      <a:pt x="167" y="413"/>
                    </a:cubicBezTo>
                    <a:close/>
                    <a:moveTo>
                      <a:pt x="326" y="417"/>
                    </a:moveTo>
                    <a:cubicBezTo>
                      <a:pt x="327" y="417"/>
                      <a:pt x="327" y="417"/>
                      <a:pt x="329" y="425"/>
                    </a:cubicBezTo>
                    <a:lnTo>
                      <a:pt x="328" y="425"/>
                    </a:lnTo>
                    <a:lnTo>
                      <a:pt x="325" y="417"/>
                    </a:lnTo>
                    <a:close/>
                    <a:moveTo>
                      <a:pt x="241" y="411"/>
                    </a:moveTo>
                    <a:cubicBezTo>
                      <a:pt x="241" y="411"/>
                      <a:pt x="242" y="411"/>
                      <a:pt x="242" y="412"/>
                    </a:cubicBezTo>
                    <a:lnTo>
                      <a:pt x="240" y="419"/>
                    </a:lnTo>
                    <a:lnTo>
                      <a:pt x="236" y="426"/>
                    </a:lnTo>
                    <a:lnTo>
                      <a:pt x="236" y="426"/>
                    </a:lnTo>
                    <a:lnTo>
                      <a:pt x="237" y="418"/>
                    </a:lnTo>
                    <a:cubicBezTo>
                      <a:pt x="239" y="413"/>
                      <a:pt x="240" y="411"/>
                      <a:pt x="241" y="411"/>
                    </a:cubicBezTo>
                    <a:close/>
                    <a:moveTo>
                      <a:pt x="381" y="423"/>
                    </a:moveTo>
                    <a:cubicBezTo>
                      <a:pt x="383" y="423"/>
                      <a:pt x="387" y="428"/>
                      <a:pt x="387" y="428"/>
                    </a:cubicBezTo>
                    <a:cubicBezTo>
                      <a:pt x="388" y="431"/>
                      <a:pt x="388" y="432"/>
                      <a:pt x="388" y="432"/>
                    </a:cubicBezTo>
                    <a:cubicBezTo>
                      <a:pt x="387" y="432"/>
                      <a:pt x="385" y="430"/>
                      <a:pt x="384" y="430"/>
                    </a:cubicBezTo>
                    <a:cubicBezTo>
                      <a:pt x="379" y="424"/>
                      <a:pt x="379" y="424"/>
                      <a:pt x="381" y="423"/>
                    </a:cubicBezTo>
                    <a:cubicBezTo>
                      <a:pt x="381" y="423"/>
                      <a:pt x="381" y="423"/>
                      <a:pt x="381" y="423"/>
                    </a:cubicBezTo>
                    <a:close/>
                    <a:moveTo>
                      <a:pt x="275" y="405"/>
                    </a:moveTo>
                    <a:cubicBezTo>
                      <a:pt x="275" y="405"/>
                      <a:pt x="275" y="409"/>
                      <a:pt x="273" y="419"/>
                    </a:cubicBezTo>
                    <a:lnTo>
                      <a:pt x="269" y="435"/>
                    </a:lnTo>
                    <a:cubicBezTo>
                      <a:pt x="268" y="434"/>
                      <a:pt x="270" y="426"/>
                      <a:pt x="273" y="410"/>
                    </a:cubicBezTo>
                    <a:cubicBezTo>
                      <a:pt x="274" y="407"/>
                      <a:pt x="275" y="405"/>
                      <a:pt x="275" y="405"/>
                    </a:cubicBezTo>
                    <a:close/>
                    <a:moveTo>
                      <a:pt x="315" y="416"/>
                    </a:moveTo>
                    <a:cubicBezTo>
                      <a:pt x="316" y="416"/>
                      <a:pt x="318" y="423"/>
                      <a:pt x="319" y="435"/>
                    </a:cubicBezTo>
                    <a:lnTo>
                      <a:pt x="317" y="435"/>
                    </a:lnTo>
                    <a:cubicBezTo>
                      <a:pt x="315" y="427"/>
                      <a:pt x="314" y="419"/>
                      <a:pt x="315" y="419"/>
                    </a:cubicBezTo>
                    <a:cubicBezTo>
                      <a:pt x="315" y="417"/>
                      <a:pt x="315" y="416"/>
                      <a:pt x="315" y="416"/>
                    </a:cubicBezTo>
                    <a:close/>
                    <a:moveTo>
                      <a:pt x="165" y="427"/>
                    </a:moveTo>
                    <a:cubicBezTo>
                      <a:pt x="163" y="427"/>
                      <a:pt x="159" y="431"/>
                      <a:pt x="157" y="435"/>
                    </a:cubicBezTo>
                    <a:cubicBezTo>
                      <a:pt x="151" y="441"/>
                      <a:pt x="153" y="442"/>
                      <a:pt x="155" y="444"/>
                    </a:cubicBezTo>
                    <a:cubicBezTo>
                      <a:pt x="156" y="444"/>
                      <a:pt x="156" y="444"/>
                      <a:pt x="156" y="444"/>
                    </a:cubicBezTo>
                    <a:cubicBezTo>
                      <a:pt x="158" y="444"/>
                      <a:pt x="163" y="440"/>
                      <a:pt x="163" y="440"/>
                    </a:cubicBezTo>
                    <a:cubicBezTo>
                      <a:pt x="168" y="434"/>
                      <a:pt x="167" y="433"/>
                      <a:pt x="164" y="432"/>
                    </a:cubicBezTo>
                    <a:cubicBezTo>
                      <a:pt x="166" y="428"/>
                      <a:pt x="166" y="427"/>
                      <a:pt x="165" y="427"/>
                    </a:cubicBezTo>
                    <a:close/>
                    <a:moveTo>
                      <a:pt x="357" y="433"/>
                    </a:moveTo>
                    <a:cubicBezTo>
                      <a:pt x="358" y="433"/>
                      <a:pt x="359" y="435"/>
                      <a:pt x="362" y="440"/>
                    </a:cubicBezTo>
                    <a:cubicBezTo>
                      <a:pt x="362" y="440"/>
                      <a:pt x="365" y="447"/>
                      <a:pt x="363" y="449"/>
                    </a:cubicBezTo>
                    <a:cubicBezTo>
                      <a:pt x="362" y="449"/>
                      <a:pt x="357" y="442"/>
                      <a:pt x="357" y="442"/>
                    </a:cubicBezTo>
                    <a:cubicBezTo>
                      <a:pt x="354" y="434"/>
                      <a:pt x="355" y="434"/>
                      <a:pt x="355" y="434"/>
                    </a:cubicBezTo>
                    <a:cubicBezTo>
                      <a:pt x="356" y="434"/>
                      <a:pt x="356" y="433"/>
                      <a:pt x="357" y="433"/>
                    </a:cubicBezTo>
                    <a:close/>
                    <a:moveTo>
                      <a:pt x="244" y="425"/>
                    </a:moveTo>
                    <a:cubicBezTo>
                      <a:pt x="244" y="425"/>
                      <a:pt x="243" y="429"/>
                      <a:pt x="242" y="436"/>
                    </a:cubicBezTo>
                    <a:cubicBezTo>
                      <a:pt x="240" y="444"/>
                      <a:pt x="236" y="452"/>
                      <a:pt x="232" y="459"/>
                    </a:cubicBezTo>
                    <a:lnTo>
                      <a:pt x="228" y="458"/>
                    </a:lnTo>
                    <a:lnTo>
                      <a:pt x="236" y="443"/>
                    </a:lnTo>
                    <a:cubicBezTo>
                      <a:pt x="242" y="431"/>
                      <a:pt x="244" y="425"/>
                      <a:pt x="244" y="425"/>
                    </a:cubicBezTo>
                    <a:close/>
                    <a:moveTo>
                      <a:pt x="282" y="444"/>
                    </a:moveTo>
                    <a:cubicBezTo>
                      <a:pt x="281" y="453"/>
                      <a:pt x="281" y="461"/>
                      <a:pt x="280" y="461"/>
                    </a:cubicBezTo>
                    <a:lnTo>
                      <a:pt x="278" y="461"/>
                    </a:lnTo>
                    <a:cubicBezTo>
                      <a:pt x="279" y="455"/>
                      <a:pt x="279" y="450"/>
                      <a:pt x="280" y="444"/>
                    </a:cubicBezTo>
                    <a:close/>
                    <a:moveTo>
                      <a:pt x="313" y="468"/>
                    </a:moveTo>
                    <a:lnTo>
                      <a:pt x="314" y="475"/>
                    </a:lnTo>
                    <a:cubicBezTo>
                      <a:pt x="313" y="476"/>
                      <a:pt x="312" y="480"/>
                      <a:pt x="311" y="480"/>
                    </a:cubicBezTo>
                    <a:cubicBezTo>
                      <a:pt x="311" y="480"/>
                      <a:pt x="311" y="479"/>
                      <a:pt x="310" y="477"/>
                    </a:cubicBezTo>
                    <a:cubicBezTo>
                      <a:pt x="309" y="477"/>
                      <a:pt x="311" y="468"/>
                      <a:pt x="313" y="468"/>
                    </a:cubicBezTo>
                    <a:close/>
                    <a:moveTo>
                      <a:pt x="260" y="5"/>
                    </a:moveTo>
                    <a:cubicBezTo>
                      <a:pt x="259" y="5"/>
                      <a:pt x="256" y="5"/>
                      <a:pt x="259" y="14"/>
                    </a:cubicBezTo>
                    <a:cubicBezTo>
                      <a:pt x="260" y="22"/>
                      <a:pt x="260" y="22"/>
                      <a:pt x="259" y="22"/>
                    </a:cubicBezTo>
                    <a:cubicBezTo>
                      <a:pt x="256" y="22"/>
                      <a:pt x="255" y="22"/>
                      <a:pt x="254" y="30"/>
                    </a:cubicBezTo>
                    <a:cubicBezTo>
                      <a:pt x="255" y="38"/>
                      <a:pt x="254" y="39"/>
                      <a:pt x="252" y="39"/>
                    </a:cubicBezTo>
                    <a:cubicBezTo>
                      <a:pt x="250" y="31"/>
                      <a:pt x="246" y="31"/>
                      <a:pt x="246" y="31"/>
                    </a:cubicBezTo>
                    <a:cubicBezTo>
                      <a:pt x="246" y="27"/>
                      <a:pt x="246" y="28"/>
                      <a:pt x="245" y="23"/>
                    </a:cubicBezTo>
                    <a:cubicBezTo>
                      <a:pt x="244" y="18"/>
                      <a:pt x="243" y="12"/>
                      <a:pt x="241" y="8"/>
                    </a:cubicBezTo>
                    <a:cubicBezTo>
                      <a:pt x="240" y="8"/>
                      <a:pt x="241" y="16"/>
                      <a:pt x="241" y="16"/>
                    </a:cubicBezTo>
                    <a:cubicBezTo>
                      <a:pt x="242" y="22"/>
                      <a:pt x="204" y="31"/>
                      <a:pt x="199" y="35"/>
                    </a:cubicBezTo>
                    <a:cubicBezTo>
                      <a:pt x="196" y="32"/>
                      <a:pt x="194" y="31"/>
                      <a:pt x="192" y="31"/>
                    </a:cubicBezTo>
                    <a:cubicBezTo>
                      <a:pt x="190" y="31"/>
                      <a:pt x="190" y="33"/>
                      <a:pt x="192" y="37"/>
                    </a:cubicBezTo>
                    <a:cubicBezTo>
                      <a:pt x="196" y="44"/>
                      <a:pt x="189" y="47"/>
                      <a:pt x="180" y="50"/>
                    </a:cubicBezTo>
                    <a:cubicBezTo>
                      <a:pt x="170" y="56"/>
                      <a:pt x="163" y="60"/>
                      <a:pt x="168" y="67"/>
                    </a:cubicBezTo>
                    <a:lnTo>
                      <a:pt x="163" y="69"/>
                    </a:lnTo>
                    <a:cubicBezTo>
                      <a:pt x="161" y="71"/>
                      <a:pt x="163" y="80"/>
                      <a:pt x="161" y="80"/>
                    </a:cubicBezTo>
                    <a:cubicBezTo>
                      <a:pt x="163" y="84"/>
                      <a:pt x="164" y="86"/>
                      <a:pt x="163" y="86"/>
                    </a:cubicBezTo>
                    <a:cubicBezTo>
                      <a:pt x="163" y="86"/>
                      <a:pt x="162" y="84"/>
                      <a:pt x="160" y="81"/>
                    </a:cubicBezTo>
                    <a:cubicBezTo>
                      <a:pt x="156" y="74"/>
                      <a:pt x="152" y="68"/>
                      <a:pt x="150" y="68"/>
                    </a:cubicBezTo>
                    <a:cubicBezTo>
                      <a:pt x="150" y="68"/>
                      <a:pt x="150" y="68"/>
                      <a:pt x="150" y="68"/>
                    </a:cubicBezTo>
                    <a:cubicBezTo>
                      <a:pt x="146" y="71"/>
                      <a:pt x="152" y="77"/>
                      <a:pt x="157" y="83"/>
                    </a:cubicBezTo>
                    <a:cubicBezTo>
                      <a:pt x="161" y="90"/>
                      <a:pt x="160" y="91"/>
                      <a:pt x="160" y="91"/>
                    </a:cubicBezTo>
                    <a:cubicBezTo>
                      <a:pt x="160" y="91"/>
                      <a:pt x="159" y="91"/>
                      <a:pt x="159" y="91"/>
                    </a:cubicBezTo>
                    <a:cubicBezTo>
                      <a:pt x="158" y="91"/>
                      <a:pt x="158" y="90"/>
                      <a:pt x="154" y="85"/>
                    </a:cubicBezTo>
                    <a:lnTo>
                      <a:pt x="144" y="73"/>
                    </a:lnTo>
                    <a:lnTo>
                      <a:pt x="143" y="73"/>
                    </a:lnTo>
                    <a:cubicBezTo>
                      <a:pt x="148" y="80"/>
                      <a:pt x="146" y="81"/>
                      <a:pt x="146" y="81"/>
                    </a:cubicBezTo>
                    <a:cubicBezTo>
                      <a:pt x="146" y="81"/>
                      <a:pt x="146" y="81"/>
                      <a:pt x="146" y="81"/>
                    </a:cubicBezTo>
                    <a:cubicBezTo>
                      <a:pt x="145" y="81"/>
                      <a:pt x="143" y="79"/>
                      <a:pt x="135" y="68"/>
                    </a:cubicBezTo>
                    <a:cubicBezTo>
                      <a:pt x="131" y="63"/>
                      <a:pt x="128" y="60"/>
                      <a:pt x="127" y="60"/>
                    </a:cubicBezTo>
                    <a:lnTo>
                      <a:pt x="127" y="60"/>
                    </a:lnTo>
                    <a:cubicBezTo>
                      <a:pt x="126" y="60"/>
                      <a:pt x="128" y="63"/>
                      <a:pt x="132" y="71"/>
                    </a:cubicBezTo>
                    <a:lnTo>
                      <a:pt x="135" y="80"/>
                    </a:lnTo>
                    <a:cubicBezTo>
                      <a:pt x="132" y="76"/>
                      <a:pt x="130" y="75"/>
                      <a:pt x="129" y="75"/>
                    </a:cubicBezTo>
                    <a:lnTo>
                      <a:pt x="129" y="75"/>
                    </a:lnTo>
                    <a:cubicBezTo>
                      <a:pt x="127" y="75"/>
                      <a:pt x="132" y="84"/>
                      <a:pt x="135" y="90"/>
                    </a:cubicBezTo>
                    <a:cubicBezTo>
                      <a:pt x="130" y="84"/>
                      <a:pt x="127" y="82"/>
                      <a:pt x="126" y="82"/>
                    </a:cubicBezTo>
                    <a:lnTo>
                      <a:pt x="126" y="82"/>
                    </a:lnTo>
                    <a:cubicBezTo>
                      <a:pt x="125" y="82"/>
                      <a:pt x="126" y="85"/>
                      <a:pt x="132" y="92"/>
                    </a:cubicBezTo>
                    <a:cubicBezTo>
                      <a:pt x="135" y="96"/>
                      <a:pt x="136" y="98"/>
                      <a:pt x="135" y="98"/>
                    </a:cubicBezTo>
                    <a:cubicBezTo>
                      <a:pt x="134" y="98"/>
                      <a:pt x="133" y="97"/>
                      <a:pt x="130" y="94"/>
                    </a:cubicBezTo>
                    <a:cubicBezTo>
                      <a:pt x="126" y="92"/>
                      <a:pt x="124" y="91"/>
                      <a:pt x="123" y="91"/>
                    </a:cubicBezTo>
                    <a:cubicBezTo>
                      <a:pt x="121" y="91"/>
                      <a:pt x="120" y="92"/>
                      <a:pt x="118" y="93"/>
                    </a:cubicBezTo>
                    <a:cubicBezTo>
                      <a:pt x="124" y="100"/>
                      <a:pt x="115" y="108"/>
                      <a:pt x="107" y="117"/>
                    </a:cubicBezTo>
                    <a:cubicBezTo>
                      <a:pt x="98" y="128"/>
                      <a:pt x="92" y="136"/>
                      <a:pt x="98" y="140"/>
                    </a:cubicBezTo>
                    <a:cubicBezTo>
                      <a:pt x="98" y="140"/>
                      <a:pt x="98" y="141"/>
                      <a:pt x="98" y="141"/>
                    </a:cubicBezTo>
                    <a:cubicBezTo>
                      <a:pt x="97" y="141"/>
                      <a:pt x="95" y="140"/>
                      <a:pt x="90" y="138"/>
                    </a:cubicBezTo>
                    <a:cubicBezTo>
                      <a:pt x="88" y="136"/>
                      <a:pt x="86" y="135"/>
                      <a:pt x="86" y="135"/>
                    </a:cubicBezTo>
                    <a:lnTo>
                      <a:pt x="86" y="135"/>
                    </a:lnTo>
                    <a:cubicBezTo>
                      <a:pt x="85" y="135"/>
                      <a:pt x="87" y="138"/>
                      <a:pt x="95" y="145"/>
                    </a:cubicBezTo>
                    <a:cubicBezTo>
                      <a:pt x="99" y="148"/>
                      <a:pt x="103" y="151"/>
                      <a:pt x="102" y="151"/>
                    </a:cubicBezTo>
                    <a:cubicBezTo>
                      <a:pt x="102" y="151"/>
                      <a:pt x="100" y="149"/>
                      <a:pt x="94" y="146"/>
                    </a:cubicBezTo>
                    <a:cubicBezTo>
                      <a:pt x="92" y="144"/>
                      <a:pt x="90" y="144"/>
                      <a:pt x="89" y="144"/>
                    </a:cubicBezTo>
                    <a:cubicBezTo>
                      <a:pt x="86" y="144"/>
                      <a:pt x="84" y="146"/>
                      <a:pt x="81" y="150"/>
                    </a:cubicBezTo>
                    <a:cubicBezTo>
                      <a:pt x="79" y="154"/>
                      <a:pt x="76" y="159"/>
                      <a:pt x="84" y="163"/>
                    </a:cubicBezTo>
                    <a:cubicBezTo>
                      <a:pt x="87" y="166"/>
                      <a:pt x="88" y="168"/>
                      <a:pt x="88" y="168"/>
                    </a:cubicBezTo>
                    <a:cubicBezTo>
                      <a:pt x="87" y="168"/>
                      <a:pt x="86" y="167"/>
                      <a:pt x="83" y="165"/>
                    </a:cubicBezTo>
                    <a:cubicBezTo>
                      <a:pt x="77" y="161"/>
                      <a:pt x="72" y="160"/>
                      <a:pt x="69" y="160"/>
                    </a:cubicBezTo>
                    <a:cubicBezTo>
                      <a:pt x="64" y="160"/>
                      <a:pt x="63" y="164"/>
                      <a:pt x="70" y="170"/>
                    </a:cubicBezTo>
                    <a:cubicBezTo>
                      <a:pt x="70" y="171"/>
                      <a:pt x="69" y="172"/>
                      <a:pt x="67" y="172"/>
                    </a:cubicBezTo>
                    <a:cubicBezTo>
                      <a:pt x="66" y="172"/>
                      <a:pt x="64" y="172"/>
                      <a:pt x="61" y="170"/>
                    </a:cubicBezTo>
                    <a:lnTo>
                      <a:pt x="61" y="170"/>
                    </a:lnTo>
                    <a:cubicBezTo>
                      <a:pt x="60" y="171"/>
                      <a:pt x="60" y="174"/>
                      <a:pt x="66" y="180"/>
                    </a:cubicBezTo>
                    <a:lnTo>
                      <a:pt x="61" y="191"/>
                    </a:lnTo>
                    <a:cubicBezTo>
                      <a:pt x="60" y="194"/>
                      <a:pt x="67" y="200"/>
                      <a:pt x="67" y="200"/>
                    </a:cubicBezTo>
                    <a:cubicBezTo>
                      <a:pt x="66" y="200"/>
                      <a:pt x="66" y="202"/>
                      <a:pt x="66" y="202"/>
                    </a:cubicBezTo>
                    <a:cubicBezTo>
                      <a:pt x="66" y="202"/>
                      <a:pt x="66" y="201"/>
                      <a:pt x="66" y="201"/>
                    </a:cubicBezTo>
                    <a:cubicBezTo>
                      <a:pt x="65" y="200"/>
                      <a:pt x="64" y="200"/>
                      <a:pt x="63" y="200"/>
                    </a:cubicBezTo>
                    <a:cubicBezTo>
                      <a:pt x="57" y="200"/>
                      <a:pt x="55" y="207"/>
                      <a:pt x="52" y="216"/>
                    </a:cubicBezTo>
                    <a:cubicBezTo>
                      <a:pt x="50" y="228"/>
                      <a:pt x="48" y="237"/>
                      <a:pt x="40" y="238"/>
                    </a:cubicBezTo>
                    <a:cubicBezTo>
                      <a:pt x="40" y="238"/>
                      <a:pt x="40" y="239"/>
                      <a:pt x="48" y="242"/>
                    </a:cubicBezTo>
                    <a:cubicBezTo>
                      <a:pt x="63" y="246"/>
                      <a:pt x="63" y="247"/>
                      <a:pt x="55" y="247"/>
                    </a:cubicBezTo>
                    <a:cubicBezTo>
                      <a:pt x="39" y="247"/>
                      <a:pt x="38" y="255"/>
                      <a:pt x="53" y="257"/>
                    </a:cubicBezTo>
                    <a:lnTo>
                      <a:pt x="46" y="256"/>
                    </a:lnTo>
                    <a:lnTo>
                      <a:pt x="46" y="256"/>
                    </a:lnTo>
                    <a:cubicBezTo>
                      <a:pt x="29" y="257"/>
                      <a:pt x="37" y="262"/>
                      <a:pt x="53" y="263"/>
                    </a:cubicBezTo>
                    <a:cubicBezTo>
                      <a:pt x="46" y="266"/>
                      <a:pt x="37" y="267"/>
                      <a:pt x="46" y="269"/>
                    </a:cubicBezTo>
                    <a:cubicBezTo>
                      <a:pt x="46" y="270"/>
                      <a:pt x="46" y="270"/>
                      <a:pt x="29" y="271"/>
                    </a:cubicBezTo>
                    <a:cubicBezTo>
                      <a:pt x="21" y="271"/>
                      <a:pt x="13" y="271"/>
                      <a:pt x="13" y="274"/>
                    </a:cubicBezTo>
                    <a:cubicBezTo>
                      <a:pt x="13" y="275"/>
                      <a:pt x="21" y="275"/>
                      <a:pt x="29" y="275"/>
                    </a:cubicBezTo>
                    <a:lnTo>
                      <a:pt x="29" y="278"/>
                    </a:lnTo>
                    <a:cubicBezTo>
                      <a:pt x="29" y="278"/>
                      <a:pt x="29" y="279"/>
                      <a:pt x="37" y="279"/>
                    </a:cubicBezTo>
                    <a:cubicBezTo>
                      <a:pt x="38" y="279"/>
                      <a:pt x="40" y="279"/>
                      <a:pt x="41" y="279"/>
                    </a:cubicBezTo>
                    <a:cubicBezTo>
                      <a:pt x="46" y="279"/>
                      <a:pt x="46" y="281"/>
                      <a:pt x="46" y="281"/>
                    </a:cubicBezTo>
                    <a:cubicBezTo>
                      <a:pt x="40" y="282"/>
                      <a:pt x="41" y="283"/>
                      <a:pt x="44" y="283"/>
                    </a:cubicBezTo>
                    <a:cubicBezTo>
                      <a:pt x="47" y="283"/>
                      <a:pt x="50" y="282"/>
                      <a:pt x="53" y="281"/>
                    </a:cubicBezTo>
                    <a:cubicBezTo>
                      <a:pt x="58" y="281"/>
                      <a:pt x="62" y="280"/>
                      <a:pt x="65" y="280"/>
                    </a:cubicBezTo>
                    <a:cubicBezTo>
                      <a:pt x="68" y="280"/>
                      <a:pt x="69" y="280"/>
                      <a:pt x="69" y="281"/>
                    </a:cubicBezTo>
                    <a:lnTo>
                      <a:pt x="86" y="279"/>
                    </a:lnTo>
                    <a:cubicBezTo>
                      <a:pt x="96" y="279"/>
                      <a:pt x="107" y="278"/>
                      <a:pt x="117" y="275"/>
                    </a:cubicBezTo>
                    <a:cubicBezTo>
                      <a:pt x="125" y="271"/>
                      <a:pt x="132" y="268"/>
                      <a:pt x="123" y="268"/>
                    </a:cubicBezTo>
                    <a:cubicBezTo>
                      <a:pt x="122" y="268"/>
                      <a:pt x="121" y="268"/>
                      <a:pt x="118" y="268"/>
                    </a:cubicBezTo>
                    <a:cubicBezTo>
                      <a:pt x="118" y="268"/>
                      <a:pt x="109" y="267"/>
                      <a:pt x="109" y="266"/>
                    </a:cubicBezTo>
                    <a:cubicBezTo>
                      <a:pt x="109" y="265"/>
                      <a:pt x="118" y="263"/>
                      <a:pt x="118" y="263"/>
                    </a:cubicBezTo>
                    <a:cubicBezTo>
                      <a:pt x="126" y="263"/>
                      <a:pt x="126" y="259"/>
                      <a:pt x="127" y="255"/>
                    </a:cubicBezTo>
                    <a:cubicBezTo>
                      <a:pt x="127" y="249"/>
                      <a:pt x="129" y="246"/>
                      <a:pt x="136" y="246"/>
                    </a:cubicBezTo>
                    <a:cubicBezTo>
                      <a:pt x="139" y="246"/>
                      <a:pt x="141" y="246"/>
                      <a:pt x="143" y="246"/>
                    </a:cubicBezTo>
                    <a:cubicBezTo>
                      <a:pt x="145" y="246"/>
                      <a:pt x="145" y="246"/>
                      <a:pt x="145" y="246"/>
                    </a:cubicBezTo>
                    <a:cubicBezTo>
                      <a:pt x="138" y="244"/>
                      <a:pt x="139" y="239"/>
                      <a:pt x="141" y="232"/>
                    </a:cubicBezTo>
                    <a:cubicBezTo>
                      <a:pt x="143" y="225"/>
                      <a:pt x="145" y="219"/>
                      <a:pt x="139" y="216"/>
                    </a:cubicBezTo>
                    <a:cubicBezTo>
                      <a:pt x="139" y="215"/>
                      <a:pt x="139" y="214"/>
                      <a:pt x="139" y="214"/>
                    </a:cubicBezTo>
                    <a:cubicBezTo>
                      <a:pt x="142" y="215"/>
                      <a:pt x="144" y="215"/>
                      <a:pt x="145" y="215"/>
                    </a:cubicBezTo>
                    <a:cubicBezTo>
                      <a:pt x="147" y="215"/>
                      <a:pt x="148" y="214"/>
                      <a:pt x="149" y="213"/>
                    </a:cubicBezTo>
                    <a:cubicBezTo>
                      <a:pt x="142" y="209"/>
                      <a:pt x="143" y="206"/>
                      <a:pt x="143" y="206"/>
                    </a:cubicBezTo>
                    <a:lnTo>
                      <a:pt x="143" y="206"/>
                    </a:lnTo>
                    <a:cubicBezTo>
                      <a:pt x="146" y="208"/>
                      <a:pt x="148" y="209"/>
                      <a:pt x="149" y="209"/>
                    </a:cubicBezTo>
                    <a:cubicBezTo>
                      <a:pt x="150" y="209"/>
                      <a:pt x="150" y="208"/>
                      <a:pt x="151" y="207"/>
                    </a:cubicBezTo>
                    <a:cubicBezTo>
                      <a:pt x="153" y="205"/>
                      <a:pt x="153" y="204"/>
                      <a:pt x="145" y="201"/>
                    </a:cubicBezTo>
                    <a:cubicBezTo>
                      <a:pt x="149" y="196"/>
                      <a:pt x="153" y="194"/>
                      <a:pt x="159" y="194"/>
                    </a:cubicBezTo>
                    <a:cubicBezTo>
                      <a:pt x="161" y="195"/>
                      <a:pt x="162" y="195"/>
                      <a:pt x="162" y="195"/>
                    </a:cubicBezTo>
                    <a:cubicBezTo>
                      <a:pt x="164" y="195"/>
                      <a:pt x="159" y="191"/>
                      <a:pt x="154" y="187"/>
                    </a:cubicBezTo>
                    <a:cubicBezTo>
                      <a:pt x="146" y="184"/>
                      <a:pt x="141" y="178"/>
                      <a:pt x="142" y="177"/>
                    </a:cubicBezTo>
                    <a:lnTo>
                      <a:pt x="142" y="177"/>
                    </a:lnTo>
                    <a:lnTo>
                      <a:pt x="155" y="186"/>
                    </a:lnTo>
                    <a:cubicBezTo>
                      <a:pt x="159" y="189"/>
                      <a:pt x="160" y="190"/>
                      <a:pt x="161" y="190"/>
                    </a:cubicBezTo>
                    <a:cubicBezTo>
                      <a:pt x="162" y="190"/>
                      <a:pt x="162" y="190"/>
                      <a:pt x="162" y="189"/>
                    </a:cubicBezTo>
                    <a:cubicBezTo>
                      <a:pt x="163" y="188"/>
                      <a:pt x="164" y="187"/>
                      <a:pt x="164" y="187"/>
                    </a:cubicBezTo>
                    <a:cubicBezTo>
                      <a:pt x="158" y="184"/>
                      <a:pt x="160" y="178"/>
                      <a:pt x="166" y="173"/>
                    </a:cubicBezTo>
                    <a:cubicBezTo>
                      <a:pt x="171" y="166"/>
                      <a:pt x="175" y="164"/>
                      <a:pt x="168" y="158"/>
                    </a:cubicBezTo>
                    <a:cubicBezTo>
                      <a:pt x="164" y="155"/>
                      <a:pt x="163" y="153"/>
                      <a:pt x="165" y="153"/>
                    </a:cubicBezTo>
                    <a:cubicBezTo>
                      <a:pt x="166" y="153"/>
                      <a:pt x="168" y="153"/>
                      <a:pt x="171" y="155"/>
                    </a:cubicBezTo>
                    <a:cubicBezTo>
                      <a:pt x="184" y="162"/>
                      <a:pt x="190" y="165"/>
                      <a:pt x="191" y="165"/>
                    </a:cubicBezTo>
                    <a:cubicBezTo>
                      <a:pt x="192" y="165"/>
                      <a:pt x="190" y="163"/>
                      <a:pt x="188" y="160"/>
                    </a:cubicBezTo>
                    <a:cubicBezTo>
                      <a:pt x="188" y="160"/>
                      <a:pt x="188" y="160"/>
                      <a:pt x="188" y="160"/>
                    </a:cubicBezTo>
                    <a:cubicBezTo>
                      <a:pt x="187" y="160"/>
                      <a:pt x="182" y="155"/>
                      <a:pt x="176" y="150"/>
                    </a:cubicBezTo>
                    <a:cubicBezTo>
                      <a:pt x="170" y="144"/>
                      <a:pt x="167" y="141"/>
                      <a:pt x="168" y="141"/>
                    </a:cubicBezTo>
                    <a:lnTo>
                      <a:pt x="168" y="141"/>
                    </a:lnTo>
                    <a:cubicBezTo>
                      <a:pt x="169" y="141"/>
                      <a:pt x="172" y="144"/>
                      <a:pt x="178" y="149"/>
                    </a:cubicBezTo>
                    <a:cubicBezTo>
                      <a:pt x="181" y="152"/>
                      <a:pt x="183" y="153"/>
                      <a:pt x="185" y="153"/>
                    </a:cubicBezTo>
                    <a:cubicBezTo>
                      <a:pt x="191" y="153"/>
                      <a:pt x="194" y="141"/>
                      <a:pt x="187" y="131"/>
                    </a:cubicBezTo>
                    <a:lnTo>
                      <a:pt x="187" y="131"/>
                    </a:lnTo>
                    <a:lnTo>
                      <a:pt x="191" y="138"/>
                    </a:lnTo>
                    <a:cubicBezTo>
                      <a:pt x="195" y="141"/>
                      <a:pt x="197" y="143"/>
                      <a:pt x="198" y="143"/>
                    </a:cubicBezTo>
                    <a:cubicBezTo>
                      <a:pt x="199" y="143"/>
                      <a:pt x="200" y="142"/>
                      <a:pt x="201" y="141"/>
                    </a:cubicBezTo>
                    <a:lnTo>
                      <a:pt x="204" y="139"/>
                    </a:lnTo>
                    <a:cubicBezTo>
                      <a:pt x="199" y="133"/>
                      <a:pt x="200" y="130"/>
                      <a:pt x="202" y="130"/>
                    </a:cubicBezTo>
                    <a:cubicBezTo>
                      <a:pt x="204" y="130"/>
                      <a:pt x="207" y="132"/>
                      <a:pt x="209" y="136"/>
                    </a:cubicBezTo>
                    <a:cubicBezTo>
                      <a:pt x="213" y="140"/>
                      <a:pt x="214" y="142"/>
                      <a:pt x="215" y="142"/>
                    </a:cubicBezTo>
                    <a:cubicBezTo>
                      <a:pt x="215" y="142"/>
                      <a:pt x="216" y="142"/>
                      <a:pt x="216" y="141"/>
                    </a:cubicBezTo>
                    <a:cubicBezTo>
                      <a:pt x="213" y="134"/>
                      <a:pt x="214" y="132"/>
                      <a:pt x="216" y="132"/>
                    </a:cubicBezTo>
                    <a:lnTo>
                      <a:pt x="216" y="132"/>
                    </a:lnTo>
                    <a:cubicBezTo>
                      <a:pt x="218" y="132"/>
                      <a:pt x="221" y="134"/>
                      <a:pt x="223" y="138"/>
                    </a:cubicBezTo>
                    <a:cubicBezTo>
                      <a:pt x="224" y="138"/>
                      <a:pt x="224" y="138"/>
                      <a:pt x="225" y="137"/>
                    </a:cubicBezTo>
                    <a:cubicBezTo>
                      <a:pt x="222" y="130"/>
                      <a:pt x="224" y="129"/>
                      <a:pt x="224" y="129"/>
                    </a:cubicBezTo>
                    <a:cubicBezTo>
                      <a:pt x="227" y="128"/>
                      <a:pt x="228" y="128"/>
                      <a:pt x="224" y="120"/>
                    </a:cubicBezTo>
                    <a:cubicBezTo>
                      <a:pt x="221" y="113"/>
                      <a:pt x="217" y="105"/>
                      <a:pt x="218" y="105"/>
                    </a:cubicBezTo>
                    <a:lnTo>
                      <a:pt x="218" y="105"/>
                    </a:lnTo>
                    <a:lnTo>
                      <a:pt x="222" y="112"/>
                    </a:lnTo>
                    <a:cubicBezTo>
                      <a:pt x="224" y="117"/>
                      <a:pt x="226" y="118"/>
                      <a:pt x="228" y="118"/>
                    </a:cubicBezTo>
                    <a:cubicBezTo>
                      <a:pt x="229" y="118"/>
                      <a:pt x="230" y="118"/>
                      <a:pt x="232" y="118"/>
                    </a:cubicBezTo>
                    <a:cubicBezTo>
                      <a:pt x="233" y="117"/>
                      <a:pt x="235" y="116"/>
                      <a:pt x="236" y="116"/>
                    </a:cubicBezTo>
                    <a:cubicBezTo>
                      <a:pt x="238" y="116"/>
                      <a:pt x="240" y="118"/>
                      <a:pt x="242" y="122"/>
                    </a:cubicBezTo>
                    <a:lnTo>
                      <a:pt x="240" y="114"/>
                    </a:lnTo>
                    <a:cubicBezTo>
                      <a:pt x="239" y="110"/>
                      <a:pt x="239" y="108"/>
                      <a:pt x="239" y="108"/>
                    </a:cubicBezTo>
                    <a:lnTo>
                      <a:pt x="239" y="108"/>
                    </a:lnTo>
                    <a:cubicBezTo>
                      <a:pt x="240" y="108"/>
                      <a:pt x="241" y="110"/>
                      <a:pt x="242" y="114"/>
                    </a:cubicBezTo>
                    <a:cubicBezTo>
                      <a:pt x="243" y="118"/>
                      <a:pt x="245" y="119"/>
                      <a:pt x="246" y="119"/>
                    </a:cubicBezTo>
                    <a:cubicBezTo>
                      <a:pt x="248" y="119"/>
                      <a:pt x="249" y="117"/>
                      <a:pt x="249" y="113"/>
                    </a:cubicBezTo>
                    <a:lnTo>
                      <a:pt x="250" y="112"/>
                    </a:lnTo>
                    <a:cubicBezTo>
                      <a:pt x="252" y="120"/>
                      <a:pt x="254" y="124"/>
                      <a:pt x="255" y="124"/>
                    </a:cubicBezTo>
                    <a:cubicBezTo>
                      <a:pt x="256" y="124"/>
                      <a:pt x="256" y="120"/>
                      <a:pt x="255" y="112"/>
                    </a:cubicBezTo>
                    <a:lnTo>
                      <a:pt x="255" y="112"/>
                    </a:lnTo>
                    <a:cubicBezTo>
                      <a:pt x="256" y="118"/>
                      <a:pt x="257" y="119"/>
                      <a:pt x="258" y="119"/>
                    </a:cubicBezTo>
                    <a:cubicBezTo>
                      <a:pt x="258" y="119"/>
                      <a:pt x="258" y="119"/>
                      <a:pt x="259" y="119"/>
                    </a:cubicBezTo>
                    <a:cubicBezTo>
                      <a:pt x="259" y="115"/>
                      <a:pt x="260" y="113"/>
                      <a:pt x="260" y="113"/>
                    </a:cubicBezTo>
                    <a:cubicBezTo>
                      <a:pt x="261" y="113"/>
                      <a:pt x="263" y="115"/>
                      <a:pt x="263" y="119"/>
                    </a:cubicBezTo>
                    <a:lnTo>
                      <a:pt x="264" y="119"/>
                    </a:lnTo>
                    <a:cubicBezTo>
                      <a:pt x="264" y="111"/>
                      <a:pt x="265" y="111"/>
                      <a:pt x="265" y="111"/>
                    </a:cubicBezTo>
                    <a:cubicBezTo>
                      <a:pt x="267" y="111"/>
                      <a:pt x="268" y="111"/>
                      <a:pt x="268" y="103"/>
                    </a:cubicBezTo>
                    <a:cubicBezTo>
                      <a:pt x="269" y="94"/>
                      <a:pt x="270" y="94"/>
                      <a:pt x="270" y="94"/>
                    </a:cubicBezTo>
                    <a:cubicBezTo>
                      <a:pt x="270" y="100"/>
                      <a:pt x="270" y="105"/>
                      <a:pt x="270" y="111"/>
                    </a:cubicBezTo>
                    <a:cubicBezTo>
                      <a:pt x="269" y="114"/>
                      <a:pt x="270" y="116"/>
                      <a:pt x="270" y="116"/>
                    </a:cubicBezTo>
                    <a:cubicBezTo>
                      <a:pt x="271" y="116"/>
                      <a:pt x="272" y="112"/>
                      <a:pt x="273" y="103"/>
                    </a:cubicBezTo>
                    <a:lnTo>
                      <a:pt x="273" y="103"/>
                    </a:lnTo>
                    <a:cubicBezTo>
                      <a:pt x="273" y="109"/>
                      <a:pt x="273" y="114"/>
                      <a:pt x="273" y="114"/>
                    </a:cubicBezTo>
                    <a:cubicBezTo>
                      <a:pt x="273" y="114"/>
                      <a:pt x="274" y="113"/>
                      <a:pt x="274" y="111"/>
                    </a:cubicBezTo>
                    <a:cubicBezTo>
                      <a:pt x="274" y="111"/>
                      <a:pt x="275" y="111"/>
                      <a:pt x="275" y="103"/>
                    </a:cubicBezTo>
                    <a:lnTo>
                      <a:pt x="279" y="103"/>
                    </a:lnTo>
                    <a:cubicBezTo>
                      <a:pt x="280" y="111"/>
                      <a:pt x="281" y="111"/>
                      <a:pt x="282" y="111"/>
                    </a:cubicBezTo>
                    <a:cubicBezTo>
                      <a:pt x="283" y="107"/>
                      <a:pt x="283" y="105"/>
                      <a:pt x="283" y="105"/>
                    </a:cubicBezTo>
                    <a:cubicBezTo>
                      <a:pt x="283" y="105"/>
                      <a:pt x="283" y="107"/>
                      <a:pt x="283" y="111"/>
                    </a:cubicBezTo>
                    <a:cubicBezTo>
                      <a:pt x="283" y="115"/>
                      <a:pt x="284" y="117"/>
                      <a:pt x="284" y="117"/>
                    </a:cubicBezTo>
                    <a:cubicBezTo>
                      <a:pt x="284" y="117"/>
                      <a:pt x="285" y="113"/>
                      <a:pt x="286" y="103"/>
                    </a:cubicBezTo>
                    <a:cubicBezTo>
                      <a:pt x="286" y="99"/>
                      <a:pt x="287" y="97"/>
                      <a:pt x="287" y="97"/>
                    </a:cubicBezTo>
                    <a:cubicBezTo>
                      <a:pt x="288" y="97"/>
                      <a:pt x="288" y="100"/>
                      <a:pt x="288" y="104"/>
                    </a:cubicBezTo>
                    <a:cubicBezTo>
                      <a:pt x="287" y="113"/>
                      <a:pt x="287" y="117"/>
                      <a:pt x="287" y="117"/>
                    </a:cubicBezTo>
                    <a:cubicBezTo>
                      <a:pt x="288" y="117"/>
                      <a:pt x="288" y="115"/>
                      <a:pt x="288" y="112"/>
                    </a:cubicBezTo>
                    <a:cubicBezTo>
                      <a:pt x="290" y="104"/>
                      <a:pt x="291" y="104"/>
                      <a:pt x="291" y="104"/>
                    </a:cubicBezTo>
                    <a:lnTo>
                      <a:pt x="291" y="104"/>
                    </a:lnTo>
                    <a:cubicBezTo>
                      <a:pt x="290" y="112"/>
                      <a:pt x="298" y="114"/>
                      <a:pt x="307" y="117"/>
                    </a:cubicBezTo>
                    <a:cubicBezTo>
                      <a:pt x="309" y="112"/>
                      <a:pt x="311" y="106"/>
                      <a:pt x="313" y="101"/>
                    </a:cubicBezTo>
                    <a:cubicBezTo>
                      <a:pt x="314" y="95"/>
                      <a:pt x="315" y="93"/>
                      <a:pt x="315" y="93"/>
                    </a:cubicBezTo>
                    <a:lnTo>
                      <a:pt x="315" y="93"/>
                    </a:lnTo>
                    <a:cubicBezTo>
                      <a:pt x="315" y="93"/>
                      <a:pt x="314" y="97"/>
                      <a:pt x="314" y="102"/>
                    </a:cubicBezTo>
                    <a:cubicBezTo>
                      <a:pt x="311" y="114"/>
                      <a:pt x="310" y="120"/>
                      <a:pt x="310" y="120"/>
                    </a:cubicBezTo>
                    <a:cubicBezTo>
                      <a:pt x="311" y="120"/>
                      <a:pt x="313" y="114"/>
                      <a:pt x="316" y="102"/>
                    </a:cubicBezTo>
                    <a:cubicBezTo>
                      <a:pt x="318" y="94"/>
                      <a:pt x="318" y="90"/>
                      <a:pt x="319" y="90"/>
                    </a:cubicBezTo>
                    <a:lnTo>
                      <a:pt x="319" y="90"/>
                    </a:lnTo>
                    <a:cubicBezTo>
                      <a:pt x="319" y="90"/>
                      <a:pt x="318" y="95"/>
                      <a:pt x="317" y="103"/>
                    </a:cubicBezTo>
                    <a:cubicBezTo>
                      <a:pt x="316" y="107"/>
                      <a:pt x="315" y="109"/>
                      <a:pt x="315" y="109"/>
                    </a:cubicBezTo>
                    <a:cubicBezTo>
                      <a:pt x="316" y="109"/>
                      <a:pt x="317" y="107"/>
                      <a:pt x="318" y="104"/>
                    </a:cubicBezTo>
                    <a:cubicBezTo>
                      <a:pt x="319" y="100"/>
                      <a:pt x="320" y="98"/>
                      <a:pt x="320" y="98"/>
                    </a:cubicBezTo>
                    <a:lnTo>
                      <a:pt x="320" y="98"/>
                    </a:lnTo>
                    <a:cubicBezTo>
                      <a:pt x="321" y="98"/>
                      <a:pt x="320" y="100"/>
                      <a:pt x="319" y="104"/>
                    </a:cubicBezTo>
                    <a:cubicBezTo>
                      <a:pt x="318" y="110"/>
                      <a:pt x="317" y="115"/>
                      <a:pt x="318" y="115"/>
                    </a:cubicBezTo>
                    <a:cubicBezTo>
                      <a:pt x="318" y="115"/>
                      <a:pt x="318" y="114"/>
                      <a:pt x="319" y="112"/>
                    </a:cubicBezTo>
                    <a:lnTo>
                      <a:pt x="319" y="112"/>
                    </a:lnTo>
                    <a:cubicBezTo>
                      <a:pt x="319" y="112"/>
                      <a:pt x="320" y="113"/>
                      <a:pt x="318" y="121"/>
                    </a:cubicBezTo>
                    <a:cubicBezTo>
                      <a:pt x="317" y="123"/>
                      <a:pt x="317" y="125"/>
                      <a:pt x="318" y="125"/>
                    </a:cubicBezTo>
                    <a:cubicBezTo>
                      <a:pt x="319" y="125"/>
                      <a:pt x="321" y="120"/>
                      <a:pt x="324" y="114"/>
                    </a:cubicBezTo>
                    <a:cubicBezTo>
                      <a:pt x="328" y="108"/>
                      <a:pt x="331" y="104"/>
                      <a:pt x="331" y="104"/>
                    </a:cubicBezTo>
                    <a:lnTo>
                      <a:pt x="331" y="104"/>
                    </a:lnTo>
                    <a:cubicBezTo>
                      <a:pt x="332" y="104"/>
                      <a:pt x="330" y="108"/>
                      <a:pt x="326" y="115"/>
                    </a:cubicBezTo>
                    <a:cubicBezTo>
                      <a:pt x="323" y="122"/>
                      <a:pt x="323" y="124"/>
                      <a:pt x="324" y="124"/>
                    </a:cubicBezTo>
                    <a:cubicBezTo>
                      <a:pt x="326" y="124"/>
                      <a:pt x="330" y="119"/>
                      <a:pt x="335" y="111"/>
                    </a:cubicBezTo>
                    <a:cubicBezTo>
                      <a:pt x="339" y="103"/>
                      <a:pt x="340" y="99"/>
                      <a:pt x="341" y="99"/>
                    </a:cubicBezTo>
                    <a:lnTo>
                      <a:pt x="341" y="99"/>
                    </a:lnTo>
                    <a:cubicBezTo>
                      <a:pt x="341" y="99"/>
                      <a:pt x="340" y="101"/>
                      <a:pt x="338" y="104"/>
                    </a:cubicBezTo>
                    <a:cubicBezTo>
                      <a:pt x="335" y="111"/>
                      <a:pt x="336" y="112"/>
                      <a:pt x="336" y="112"/>
                    </a:cubicBezTo>
                    <a:cubicBezTo>
                      <a:pt x="337" y="112"/>
                      <a:pt x="338" y="113"/>
                      <a:pt x="335" y="120"/>
                    </a:cubicBezTo>
                    <a:cubicBezTo>
                      <a:pt x="335" y="120"/>
                      <a:pt x="335" y="120"/>
                      <a:pt x="335" y="120"/>
                    </a:cubicBezTo>
                    <a:cubicBezTo>
                      <a:pt x="336" y="120"/>
                      <a:pt x="337" y="119"/>
                      <a:pt x="342" y="114"/>
                    </a:cubicBezTo>
                    <a:cubicBezTo>
                      <a:pt x="345" y="110"/>
                      <a:pt x="347" y="108"/>
                      <a:pt x="348" y="108"/>
                    </a:cubicBezTo>
                    <a:lnTo>
                      <a:pt x="348" y="108"/>
                    </a:lnTo>
                    <a:cubicBezTo>
                      <a:pt x="350" y="108"/>
                      <a:pt x="348" y="116"/>
                      <a:pt x="343" y="126"/>
                    </a:cubicBezTo>
                    <a:lnTo>
                      <a:pt x="350" y="119"/>
                    </a:lnTo>
                    <a:cubicBezTo>
                      <a:pt x="355" y="111"/>
                      <a:pt x="359" y="105"/>
                      <a:pt x="359" y="105"/>
                    </a:cubicBezTo>
                    <a:lnTo>
                      <a:pt x="359" y="105"/>
                    </a:lnTo>
                    <a:cubicBezTo>
                      <a:pt x="359" y="105"/>
                      <a:pt x="358" y="108"/>
                      <a:pt x="355" y="113"/>
                    </a:cubicBezTo>
                    <a:lnTo>
                      <a:pt x="351" y="120"/>
                    </a:lnTo>
                    <a:cubicBezTo>
                      <a:pt x="354" y="116"/>
                      <a:pt x="356" y="114"/>
                      <a:pt x="357" y="114"/>
                    </a:cubicBezTo>
                    <a:lnTo>
                      <a:pt x="357" y="114"/>
                    </a:lnTo>
                    <a:cubicBezTo>
                      <a:pt x="359" y="114"/>
                      <a:pt x="357" y="121"/>
                      <a:pt x="352" y="130"/>
                    </a:cubicBezTo>
                    <a:cubicBezTo>
                      <a:pt x="347" y="137"/>
                      <a:pt x="347" y="137"/>
                      <a:pt x="348" y="138"/>
                    </a:cubicBezTo>
                    <a:lnTo>
                      <a:pt x="352" y="131"/>
                    </a:lnTo>
                    <a:cubicBezTo>
                      <a:pt x="356" y="124"/>
                      <a:pt x="361" y="118"/>
                      <a:pt x="362" y="118"/>
                    </a:cubicBezTo>
                    <a:lnTo>
                      <a:pt x="362" y="118"/>
                    </a:lnTo>
                    <a:cubicBezTo>
                      <a:pt x="363" y="119"/>
                      <a:pt x="364" y="120"/>
                      <a:pt x="360" y="127"/>
                    </a:cubicBezTo>
                    <a:cubicBezTo>
                      <a:pt x="356" y="132"/>
                      <a:pt x="354" y="137"/>
                      <a:pt x="354" y="137"/>
                    </a:cubicBezTo>
                    <a:cubicBezTo>
                      <a:pt x="354" y="137"/>
                      <a:pt x="355" y="136"/>
                      <a:pt x="356" y="134"/>
                    </a:cubicBezTo>
                    <a:lnTo>
                      <a:pt x="356" y="134"/>
                    </a:lnTo>
                    <a:cubicBezTo>
                      <a:pt x="356" y="134"/>
                      <a:pt x="357" y="134"/>
                      <a:pt x="354" y="142"/>
                    </a:cubicBezTo>
                    <a:lnTo>
                      <a:pt x="356" y="145"/>
                    </a:lnTo>
                    <a:cubicBezTo>
                      <a:pt x="359" y="142"/>
                      <a:pt x="360" y="141"/>
                      <a:pt x="361" y="141"/>
                    </a:cubicBezTo>
                    <a:lnTo>
                      <a:pt x="361" y="141"/>
                    </a:lnTo>
                    <a:cubicBezTo>
                      <a:pt x="363" y="141"/>
                      <a:pt x="362" y="143"/>
                      <a:pt x="360" y="147"/>
                    </a:cubicBezTo>
                    <a:cubicBezTo>
                      <a:pt x="360" y="147"/>
                      <a:pt x="360" y="147"/>
                      <a:pt x="360" y="147"/>
                    </a:cubicBezTo>
                    <a:cubicBezTo>
                      <a:pt x="361" y="147"/>
                      <a:pt x="362" y="146"/>
                      <a:pt x="366" y="142"/>
                    </a:cubicBezTo>
                    <a:lnTo>
                      <a:pt x="366" y="142"/>
                    </a:lnTo>
                    <a:cubicBezTo>
                      <a:pt x="367" y="145"/>
                      <a:pt x="369" y="145"/>
                      <a:pt x="364" y="151"/>
                    </a:cubicBezTo>
                    <a:cubicBezTo>
                      <a:pt x="368" y="147"/>
                      <a:pt x="370" y="147"/>
                      <a:pt x="370" y="147"/>
                    </a:cubicBezTo>
                    <a:cubicBezTo>
                      <a:pt x="371" y="147"/>
                      <a:pt x="371" y="147"/>
                      <a:pt x="371" y="147"/>
                    </a:cubicBezTo>
                    <a:lnTo>
                      <a:pt x="373" y="149"/>
                    </a:lnTo>
                    <a:cubicBezTo>
                      <a:pt x="377" y="144"/>
                      <a:pt x="378" y="143"/>
                      <a:pt x="379" y="143"/>
                    </a:cubicBezTo>
                    <a:cubicBezTo>
                      <a:pt x="379" y="143"/>
                      <a:pt x="379" y="143"/>
                      <a:pt x="379" y="143"/>
                    </a:cubicBezTo>
                    <a:cubicBezTo>
                      <a:pt x="380" y="145"/>
                      <a:pt x="376" y="152"/>
                      <a:pt x="378" y="154"/>
                    </a:cubicBezTo>
                    <a:cubicBezTo>
                      <a:pt x="378" y="154"/>
                      <a:pt x="379" y="155"/>
                      <a:pt x="379" y="155"/>
                    </a:cubicBezTo>
                    <a:cubicBezTo>
                      <a:pt x="380" y="155"/>
                      <a:pt x="381" y="153"/>
                      <a:pt x="384" y="149"/>
                    </a:cubicBezTo>
                    <a:cubicBezTo>
                      <a:pt x="384" y="148"/>
                      <a:pt x="386" y="146"/>
                      <a:pt x="387" y="146"/>
                    </a:cubicBezTo>
                    <a:lnTo>
                      <a:pt x="387" y="146"/>
                    </a:lnTo>
                    <a:cubicBezTo>
                      <a:pt x="387" y="146"/>
                      <a:pt x="387" y="147"/>
                      <a:pt x="385" y="150"/>
                    </a:cubicBezTo>
                    <a:cubicBezTo>
                      <a:pt x="385" y="151"/>
                      <a:pt x="382" y="159"/>
                      <a:pt x="384" y="161"/>
                    </a:cubicBezTo>
                    <a:cubicBezTo>
                      <a:pt x="386" y="163"/>
                      <a:pt x="386" y="164"/>
                      <a:pt x="387" y="164"/>
                    </a:cubicBezTo>
                    <a:cubicBezTo>
                      <a:pt x="388" y="164"/>
                      <a:pt x="389" y="162"/>
                      <a:pt x="393" y="159"/>
                    </a:cubicBezTo>
                    <a:cubicBezTo>
                      <a:pt x="399" y="154"/>
                      <a:pt x="402" y="151"/>
                      <a:pt x="402" y="151"/>
                    </a:cubicBezTo>
                    <a:lnTo>
                      <a:pt x="402" y="151"/>
                    </a:lnTo>
                    <a:cubicBezTo>
                      <a:pt x="403" y="151"/>
                      <a:pt x="400" y="154"/>
                      <a:pt x="394" y="160"/>
                    </a:cubicBezTo>
                    <a:cubicBezTo>
                      <a:pt x="387" y="168"/>
                      <a:pt x="385" y="171"/>
                      <a:pt x="385" y="171"/>
                    </a:cubicBezTo>
                    <a:cubicBezTo>
                      <a:pt x="386" y="171"/>
                      <a:pt x="387" y="170"/>
                      <a:pt x="390" y="168"/>
                    </a:cubicBezTo>
                    <a:cubicBezTo>
                      <a:pt x="394" y="165"/>
                      <a:pt x="396" y="164"/>
                      <a:pt x="396" y="164"/>
                    </a:cubicBezTo>
                    <a:cubicBezTo>
                      <a:pt x="397" y="164"/>
                      <a:pt x="397" y="164"/>
                      <a:pt x="397" y="165"/>
                    </a:cubicBezTo>
                    <a:cubicBezTo>
                      <a:pt x="393" y="168"/>
                      <a:pt x="392" y="169"/>
                      <a:pt x="393" y="169"/>
                    </a:cubicBezTo>
                    <a:cubicBezTo>
                      <a:pt x="394" y="169"/>
                      <a:pt x="395" y="168"/>
                      <a:pt x="399" y="167"/>
                    </a:cubicBezTo>
                    <a:lnTo>
                      <a:pt x="399" y="167"/>
                    </a:lnTo>
                    <a:cubicBezTo>
                      <a:pt x="400" y="168"/>
                      <a:pt x="400" y="168"/>
                      <a:pt x="393" y="174"/>
                    </a:cubicBezTo>
                    <a:lnTo>
                      <a:pt x="394" y="175"/>
                    </a:lnTo>
                    <a:cubicBezTo>
                      <a:pt x="398" y="173"/>
                      <a:pt x="401" y="172"/>
                      <a:pt x="402" y="172"/>
                    </a:cubicBezTo>
                    <a:cubicBezTo>
                      <a:pt x="407" y="172"/>
                      <a:pt x="404" y="179"/>
                      <a:pt x="399" y="183"/>
                    </a:cubicBezTo>
                    <a:cubicBezTo>
                      <a:pt x="399" y="183"/>
                      <a:pt x="399" y="183"/>
                      <a:pt x="400" y="183"/>
                    </a:cubicBezTo>
                    <a:cubicBezTo>
                      <a:pt x="401" y="183"/>
                      <a:pt x="403" y="182"/>
                      <a:pt x="407" y="180"/>
                    </a:cubicBezTo>
                    <a:cubicBezTo>
                      <a:pt x="413" y="177"/>
                      <a:pt x="417" y="175"/>
                      <a:pt x="418" y="175"/>
                    </a:cubicBezTo>
                    <a:lnTo>
                      <a:pt x="418" y="175"/>
                    </a:lnTo>
                    <a:cubicBezTo>
                      <a:pt x="419" y="175"/>
                      <a:pt x="416" y="178"/>
                      <a:pt x="408" y="183"/>
                    </a:cubicBezTo>
                    <a:cubicBezTo>
                      <a:pt x="401" y="187"/>
                      <a:pt x="398" y="189"/>
                      <a:pt x="398" y="189"/>
                    </a:cubicBezTo>
                    <a:cubicBezTo>
                      <a:pt x="398" y="189"/>
                      <a:pt x="402" y="187"/>
                      <a:pt x="409" y="183"/>
                    </a:cubicBezTo>
                    <a:cubicBezTo>
                      <a:pt x="410" y="182"/>
                      <a:pt x="412" y="182"/>
                      <a:pt x="413" y="182"/>
                    </a:cubicBezTo>
                    <a:cubicBezTo>
                      <a:pt x="417" y="182"/>
                      <a:pt x="416" y="186"/>
                      <a:pt x="404" y="192"/>
                    </a:cubicBezTo>
                    <a:lnTo>
                      <a:pt x="390" y="200"/>
                    </a:lnTo>
                    <a:cubicBezTo>
                      <a:pt x="398" y="197"/>
                      <a:pt x="398" y="197"/>
                      <a:pt x="398" y="197"/>
                    </a:cubicBezTo>
                    <a:cubicBezTo>
                      <a:pt x="401" y="196"/>
                      <a:pt x="403" y="195"/>
                      <a:pt x="404" y="195"/>
                    </a:cubicBezTo>
                    <a:cubicBezTo>
                      <a:pt x="406" y="195"/>
                      <a:pt x="406" y="196"/>
                      <a:pt x="407" y="197"/>
                    </a:cubicBezTo>
                    <a:cubicBezTo>
                      <a:pt x="408" y="200"/>
                      <a:pt x="417" y="200"/>
                      <a:pt x="417" y="202"/>
                    </a:cubicBezTo>
                    <a:cubicBezTo>
                      <a:pt x="417" y="204"/>
                      <a:pt x="418" y="206"/>
                      <a:pt x="411" y="211"/>
                    </a:cubicBezTo>
                    <a:cubicBezTo>
                      <a:pt x="411" y="211"/>
                      <a:pt x="412" y="211"/>
                      <a:pt x="414" y="211"/>
                    </a:cubicBezTo>
                    <a:cubicBezTo>
                      <a:pt x="416" y="211"/>
                      <a:pt x="418" y="211"/>
                      <a:pt x="420" y="211"/>
                    </a:cubicBezTo>
                    <a:cubicBezTo>
                      <a:pt x="422" y="211"/>
                      <a:pt x="423" y="210"/>
                      <a:pt x="424" y="210"/>
                    </a:cubicBezTo>
                    <a:cubicBezTo>
                      <a:pt x="428" y="210"/>
                      <a:pt x="427" y="212"/>
                      <a:pt x="421" y="214"/>
                    </a:cubicBezTo>
                    <a:lnTo>
                      <a:pt x="421" y="215"/>
                    </a:lnTo>
                    <a:cubicBezTo>
                      <a:pt x="424" y="215"/>
                      <a:pt x="426" y="215"/>
                      <a:pt x="427" y="215"/>
                    </a:cubicBezTo>
                    <a:cubicBezTo>
                      <a:pt x="429" y="215"/>
                      <a:pt x="429" y="215"/>
                      <a:pt x="429" y="215"/>
                    </a:cubicBezTo>
                    <a:cubicBezTo>
                      <a:pt x="422" y="217"/>
                      <a:pt x="416" y="220"/>
                      <a:pt x="420" y="220"/>
                    </a:cubicBezTo>
                    <a:cubicBezTo>
                      <a:pt x="420" y="220"/>
                      <a:pt x="421" y="220"/>
                      <a:pt x="422" y="220"/>
                    </a:cubicBezTo>
                    <a:cubicBezTo>
                      <a:pt x="425" y="219"/>
                      <a:pt x="427" y="219"/>
                      <a:pt x="428" y="219"/>
                    </a:cubicBezTo>
                    <a:cubicBezTo>
                      <a:pt x="430" y="219"/>
                      <a:pt x="430" y="219"/>
                      <a:pt x="430" y="221"/>
                    </a:cubicBezTo>
                    <a:cubicBezTo>
                      <a:pt x="425" y="225"/>
                      <a:pt x="426" y="255"/>
                      <a:pt x="433" y="255"/>
                    </a:cubicBezTo>
                    <a:lnTo>
                      <a:pt x="431" y="258"/>
                    </a:lnTo>
                    <a:lnTo>
                      <a:pt x="431" y="260"/>
                    </a:lnTo>
                    <a:cubicBezTo>
                      <a:pt x="430" y="260"/>
                      <a:pt x="428" y="260"/>
                      <a:pt x="427" y="260"/>
                    </a:cubicBezTo>
                    <a:cubicBezTo>
                      <a:pt x="416" y="260"/>
                      <a:pt x="424" y="264"/>
                      <a:pt x="430" y="268"/>
                    </a:cubicBezTo>
                    <a:cubicBezTo>
                      <a:pt x="438" y="270"/>
                      <a:pt x="437" y="271"/>
                      <a:pt x="437" y="272"/>
                    </a:cubicBezTo>
                    <a:cubicBezTo>
                      <a:pt x="432" y="271"/>
                      <a:pt x="428" y="271"/>
                      <a:pt x="426" y="271"/>
                    </a:cubicBezTo>
                    <a:cubicBezTo>
                      <a:pt x="422" y="271"/>
                      <a:pt x="423" y="273"/>
                      <a:pt x="428" y="275"/>
                    </a:cubicBezTo>
                    <a:cubicBezTo>
                      <a:pt x="437" y="278"/>
                      <a:pt x="441" y="280"/>
                      <a:pt x="439" y="280"/>
                    </a:cubicBezTo>
                    <a:cubicBezTo>
                      <a:pt x="438" y="280"/>
                      <a:pt x="433" y="279"/>
                      <a:pt x="427" y="277"/>
                    </a:cubicBezTo>
                    <a:cubicBezTo>
                      <a:pt x="422" y="276"/>
                      <a:pt x="418" y="275"/>
                      <a:pt x="417" y="275"/>
                    </a:cubicBezTo>
                    <a:cubicBezTo>
                      <a:pt x="414" y="275"/>
                      <a:pt x="419" y="277"/>
                      <a:pt x="434" y="283"/>
                    </a:cubicBezTo>
                    <a:cubicBezTo>
                      <a:pt x="439" y="285"/>
                      <a:pt x="440" y="285"/>
                      <a:pt x="439" y="285"/>
                    </a:cubicBezTo>
                    <a:cubicBezTo>
                      <a:pt x="438" y="285"/>
                      <a:pt x="437" y="285"/>
                      <a:pt x="434" y="285"/>
                    </a:cubicBezTo>
                    <a:cubicBezTo>
                      <a:pt x="426" y="283"/>
                      <a:pt x="422" y="283"/>
                      <a:pt x="420" y="283"/>
                    </a:cubicBezTo>
                    <a:cubicBezTo>
                      <a:pt x="418" y="283"/>
                      <a:pt x="420" y="284"/>
                      <a:pt x="425" y="285"/>
                    </a:cubicBezTo>
                    <a:cubicBezTo>
                      <a:pt x="433" y="288"/>
                      <a:pt x="437" y="290"/>
                      <a:pt x="435" y="290"/>
                    </a:cubicBezTo>
                    <a:cubicBezTo>
                      <a:pt x="434" y="290"/>
                      <a:pt x="430" y="289"/>
                      <a:pt x="424" y="287"/>
                    </a:cubicBezTo>
                    <a:cubicBezTo>
                      <a:pt x="417" y="286"/>
                      <a:pt x="413" y="285"/>
                      <a:pt x="412" y="285"/>
                    </a:cubicBezTo>
                    <a:cubicBezTo>
                      <a:pt x="410" y="285"/>
                      <a:pt x="414" y="286"/>
                      <a:pt x="422" y="290"/>
                    </a:cubicBezTo>
                    <a:cubicBezTo>
                      <a:pt x="434" y="294"/>
                      <a:pt x="436" y="298"/>
                      <a:pt x="430" y="298"/>
                    </a:cubicBezTo>
                    <a:cubicBezTo>
                      <a:pt x="428" y="298"/>
                      <a:pt x="425" y="297"/>
                      <a:pt x="420" y="296"/>
                    </a:cubicBezTo>
                    <a:cubicBezTo>
                      <a:pt x="420" y="296"/>
                      <a:pt x="417" y="295"/>
                      <a:pt x="416" y="295"/>
                    </a:cubicBezTo>
                    <a:lnTo>
                      <a:pt x="416" y="295"/>
                    </a:lnTo>
                    <a:cubicBezTo>
                      <a:pt x="415" y="295"/>
                      <a:pt x="416" y="296"/>
                      <a:pt x="419" y="297"/>
                    </a:cubicBezTo>
                    <a:lnTo>
                      <a:pt x="411" y="295"/>
                    </a:lnTo>
                    <a:lnTo>
                      <a:pt x="410" y="297"/>
                    </a:lnTo>
                    <a:lnTo>
                      <a:pt x="418" y="300"/>
                    </a:lnTo>
                    <a:cubicBezTo>
                      <a:pt x="417" y="300"/>
                      <a:pt x="408" y="303"/>
                      <a:pt x="403" y="308"/>
                    </a:cubicBezTo>
                    <a:cubicBezTo>
                      <a:pt x="398" y="317"/>
                      <a:pt x="396" y="318"/>
                      <a:pt x="402" y="323"/>
                    </a:cubicBezTo>
                    <a:cubicBezTo>
                      <a:pt x="410" y="327"/>
                      <a:pt x="413" y="330"/>
                      <a:pt x="412" y="330"/>
                    </a:cubicBezTo>
                    <a:cubicBezTo>
                      <a:pt x="411" y="330"/>
                      <a:pt x="407" y="328"/>
                      <a:pt x="401" y="324"/>
                    </a:cubicBezTo>
                    <a:cubicBezTo>
                      <a:pt x="401" y="324"/>
                      <a:pt x="401" y="324"/>
                      <a:pt x="401" y="324"/>
                    </a:cubicBezTo>
                    <a:cubicBezTo>
                      <a:pt x="399" y="324"/>
                      <a:pt x="395" y="323"/>
                      <a:pt x="392" y="323"/>
                    </a:cubicBezTo>
                    <a:cubicBezTo>
                      <a:pt x="392" y="323"/>
                      <a:pt x="391" y="323"/>
                      <a:pt x="391" y="323"/>
                    </a:cubicBezTo>
                    <a:cubicBezTo>
                      <a:pt x="391" y="324"/>
                      <a:pt x="390" y="325"/>
                      <a:pt x="389" y="325"/>
                    </a:cubicBezTo>
                    <a:cubicBezTo>
                      <a:pt x="388" y="325"/>
                      <a:pt x="386" y="324"/>
                      <a:pt x="383" y="321"/>
                    </a:cubicBezTo>
                    <a:lnTo>
                      <a:pt x="382" y="322"/>
                    </a:lnTo>
                    <a:cubicBezTo>
                      <a:pt x="391" y="332"/>
                      <a:pt x="389" y="336"/>
                      <a:pt x="384" y="336"/>
                    </a:cubicBezTo>
                    <a:cubicBezTo>
                      <a:pt x="383" y="336"/>
                      <a:pt x="381" y="336"/>
                      <a:pt x="380" y="335"/>
                    </a:cubicBezTo>
                    <a:lnTo>
                      <a:pt x="380" y="335"/>
                    </a:lnTo>
                    <a:cubicBezTo>
                      <a:pt x="379" y="336"/>
                      <a:pt x="378" y="338"/>
                      <a:pt x="382" y="344"/>
                    </a:cubicBezTo>
                    <a:cubicBezTo>
                      <a:pt x="384" y="348"/>
                      <a:pt x="385" y="350"/>
                      <a:pt x="384" y="350"/>
                    </a:cubicBezTo>
                    <a:cubicBezTo>
                      <a:pt x="384" y="350"/>
                      <a:pt x="382" y="349"/>
                      <a:pt x="380" y="346"/>
                    </a:cubicBezTo>
                    <a:cubicBezTo>
                      <a:pt x="377" y="344"/>
                      <a:pt x="374" y="342"/>
                      <a:pt x="372" y="342"/>
                    </a:cubicBezTo>
                    <a:cubicBezTo>
                      <a:pt x="369" y="342"/>
                      <a:pt x="369" y="344"/>
                      <a:pt x="374" y="351"/>
                    </a:cubicBezTo>
                    <a:lnTo>
                      <a:pt x="369" y="345"/>
                    </a:lnTo>
                    <a:cubicBezTo>
                      <a:pt x="367" y="344"/>
                      <a:pt x="366" y="343"/>
                      <a:pt x="365" y="343"/>
                    </a:cubicBezTo>
                    <a:lnTo>
                      <a:pt x="365" y="343"/>
                    </a:lnTo>
                    <a:cubicBezTo>
                      <a:pt x="364" y="343"/>
                      <a:pt x="368" y="348"/>
                      <a:pt x="372" y="352"/>
                    </a:cubicBezTo>
                    <a:cubicBezTo>
                      <a:pt x="377" y="358"/>
                      <a:pt x="379" y="361"/>
                      <a:pt x="378" y="361"/>
                    </a:cubicBezTo>
                    <a:cubicBezTo>
                      <a:pt x="378" y="361"/>
                      <a:pt x="374" y="357"/>
                      <a:pt x="365" y="348"/>
                    </a:cubicBezTo>
                    <a:cubicBezTo>
                      <a:pt x="359" y="340"/>
                      <a:pt x="357" y="337"/>
                      <a:pt x="356" y="337"/>
                    </a:cubicBezTo>
                    <a:lnTo>
                      <a:pt x="356" y="337"/>
                    </a:lnTo>
                    <a:cubicBezTo>
                      <a:pt x="356" y="337"/>
                      <a:pt x="357" y="339"/>
                      <a:pt x="359" y="341"/>
                    </a:cubicBezTo>
                    <a:cubicBezTo>
                      <a:pt x="362" y="347"/>
                      <a:pt x="365" y="352"/>
                      <a:pt x="364" y="352"/>
                    </a:cubicBezTo>
                    <a:cubicBezTo>
                      <a:pt x="364" y="352"/>
                      <a:pt x="363" y="351"/>
                      <a:pt x="362" y="350"/>
                    </a:cubicBezTo>
                    <a:lnTo>
                      <a:pt x="362" y="350"/>
                    </a:lnTo>
                    <a:cubicBezTo>
                      <a:pt x="361" y="350"/>
                      <a:pt x="360" y="351"/>
                      <a:pt x="370" y="363"/>
                    </a:cubicBezTo>
                    <a:cubicBezTo>
                      <a:pt x="374" y="370"/>
                      <a:pt x="373" y="371"/>
                      <a:pt x="372" y="371"/>
                    </a:cubicBezTo>
                    <a:cubicBezTo>
                      <a:pt x="369" y="368"/>
                      <a:pt x="366" y="362"/>
                      <a:pt x="364" y="358"/>
                    </a:cubicBezTo>
                    <a:cubicBezTo>
                      <a:pt x="364" y="358"/>
                      <a:pt x="364" y="358"/>
                      <a:pt x="362" y="359"/>
                    </a:cubicBezTo>
                    <a:cubicBezTo>
                      <a:pt x="362" y="359"/>
                      <a:pt x="362" y="359"/>
                      <a:pt x="361" y="359"/>
                    </a:cubicBezTo>
                    <a:cubicBezTo>
                      <a:pt x="360" y="359"/>
                      <a:pt x="355" y="354"/>
                      <a:pt x="351" y="348"/>
                    </a:cubicBezTo>
                    <a:cubicBezTo>
                      <a:pt x="348" y="345"/>
                      <a:pt x="347" y="343"/>
                      <a:pt x="346" y="343"/>
                    </a:cubicBezTo>
                    <a:lnTo>
                      <a:pt x="346" y="343"/>
                    </a:lnTo>
                    <a:cubicBezTo>
                      <a:pt x="346" y="343"/>
                      <a:pt x="348" y="346"/>
                      <a:pt x="354" y="354"/>
                    </a:cubicBezTo>
                    <a:cubicBezTo>
                      <a:pt x="363" y="368"/>
                      <a:pt x="363" y="368"/>
                      <a:pt x="361" y="369"/>
                    </a:cubicBezTo>
                    <a:cubicBezTo>
                      <a:pt x="360" y="369"/>
                      <a:pt x="360" y="369"/>
                      <a:pt x="360" y="369"/>
                    </a:cubicBezTo>
                    <a:cubicBezTo>
                      <a:pt x="359" y="369"/>
                      <a:pt x="357" y="368"/>
                      <a:pt x="354" y="363"/>
                    </a:cubicBezTo>
                    <a:cubicBezTo>
                      <a:pt x="352" y="359"/>
                      <a:pt x="351" y="357"/>
                      <a:pt x="350" y="357"/>
                    </a:cubicBezTo>
                    <a:cubicBezTo>
                      <a:pt x="350" y="357"/>
                      <a:pt x="349" y="357"/>
                      <a:pt x="348" y="358"/>
                    </a:cubicBezTo>
                    <a:cubicBezTo>
                      <a:pt x="346" y="359"/>
                      <a:pt x="355" y="381"/>
                      <a:pt x="362" y="396"/>
                    </a:cubicBezTo>
                    <a:cubicBezTo>
                      <a:pt x="366" y="403"/>
                      <a:pt x="368" y="407"/>
                      <a:pt x="368" y="407"/>
                    </a:cubicBezTo>
                    <a:cubicBezTo>
                      <a:pt x="367" y="407"/>
                      <a:pt x="365" y="404"/>
                      <a:pt x="361" y="397"/>
                    </a:cubicBezTo>
                    <a:cubicBezTo>
                      <a:pt x="357" y="391"/>
                      <a:pt x="356" y="390"/>
                      <a:pt x="355" y="390"/>
                    </a:cubicBezTo>
                    <a:cubicBezTo>
                      <a:pt x="355" y="390"/>
                      <a:pt x="354" y="390"/>
                      <a:pt x="354" y="390"/>
                    </a:cubicBezTo>
                    <a:cubicBezTo>
                      <a:pt x="351" y="384"/>
                      <a:pt x="352" y="382"/>
                      <a:pt x="353" y="382"/>
                    </a:cubicBezTo>
                    <a:lnTo>
                      <a:pt x="350" y="376"/>
                    </a:lnTo>
                    <a:cubicBezTo>
                      <a:pt x="345" y="369"/>
                      <a:pt x="343" y="365"/>
                      <a:pt x="342" y="365"/>
                    </a:cubicBezTo>
                    <a:lnTo>
                      <a:pt x="342" y="365"/>
                    </a:lnTo>
                    <a:cubicBezTo>
                      <a:pt x="341" y="365"/>
                      <a:pt x="343" y="369"/>
                      <a:pt x="346" y="377"/>
                    </a:cubicBezTo>
                    <a:cubicBezTo>
                      <a:pt x="347" y="380"/>
                      <a:pt x="348" y="382"/>
                      <a:pt x="348" y="382"/>
                    </a:cubicBezTo>
                    <a:cubicBezTo>
                      <a:pt x="347" y="382"/>
                      <a:pt x="346" y="380"/>
                      <a:pt x="344" y="377"/>
                    </a:cubicBezTo>
                    <a:cubicBezTo>
                      <a:pt x="341" y="372"/>
                      <a:pt x="338" y="368"/>
                      <a:pt x="337" y="368"/>
                    </a:cubicBezTo>
                    <a:lnTo>
                      <a:pt x="337" y="368"/>
                    </a:lnTo>
                    <a:cubicBezTo>
                      <a:pt x="337" y="368"/>
                      <a:pt x="337" y="369"/>
                      <a:pt x="338" y="371"/>
                    </a:cubicBezTo>
                    <a:cubicBezTo>
                      <a:pt x="338" y="371"/>
                      <a:pt x="337" y="371"/>
                      <a:pt x="333" y="364"/>
                    </a:cubicBezTo>
                    <a:cubicBezTo>
                      <a:pt x="330" y="366"/>
                      <a:pt x="329" y="366"/>
                      <a:pt x="333" y="373"/>
                    </a:cubicBezTo>
                    <a:cubicBezTo>
                      <a:pt x="336" y="380"/>
                      <a:pt x="335" y="381"/>
                      <a:pt x="334" y="381"/>
                    </a:cubicBezTo>
                    <a:cubicBezTo>
                      <a:pt x="333" y="381"/>
                      <a:pt x="332" y="381"/>
                      <a:pt x="335" y="389"/>
                    </a:cubicBezTo>
                    <a:cubicBezTo>
                      <a:pt x="338" y="397"/>
                      <a:pt x="339" y="405"/>
                      <a:pt x="337" y="406"/>
                    </a:cubicBezTo>
                    <a:cubicBezTo>
                      <a:pt x="338" y="409"/>
                      <a:pt x="338" y="411"/>
                      <a:pt x="338" y="411"/>
                    </a:cubicBezTo>
                    <a:cubicBezTo>
                      <a:pt x="337" y="411"/>
                      <a:pt x="335" y="408"/>
                      <a:pt x="332" y="399"/>
                    </a:cubicBezTo>
                    <a:cubicBezTo>
                      <a:pt x="329" y="394"/>
                      <a:pt x="328" y="392"/>
                      <a:pt x="328" y="392"/>
                    </a:cubicBezTo>
                    <a:cubicBezTo>
                      <a:pt x="328" y="392"/>
                      <a:pt x="327" y="392"/>
                      <a:pt x="327" y="392"/>
                    </a:cubicBezTo>
                    <a:cubicBezTo>
                      <a:pt x="327" y="392"/>
                      <a:pt x="326" y="392"/>
                      <a:pt x="323" y="385"/>
                    </a:cubicBezTo>
                    <a:cubicBezTo>
                      <a:pt x="322" y="383"/>
                      <a:pt x="321" y="382"/>
                      <a:pt x="321" y="382"/>
                    </a:cubicBezTo>
                    <a:lnTo>
                      <a:pt x="321" y="382"/>
                    </a:lnTo>
                    <a:cubicBezTo>
                      <a:pt x="321" y="382"/>
                      <a:pt x="322" y="387"/>
                      <a:pt x="324" y="392"/>
                    </a:cubicBezTo>
                    <a:lnTo>
                      <a:pt x="328" y="408"/>
                    </a:lnTo>
                    <a:cubicBezTo>
                      <a:pt x="324" y="401"/>
                      <a:pt x="321" y="394"/>
                      <a:pt x="319" y="386"/>
                    </a:cubicBezTo>
                    <a:cubicBezTo>
                      <a:pt x="316" y="378"/>
                      <a:pt x="315" y="374"/>
                      <a:pt x="315" y="374"/>
                    </a:cubicBezTo>
                    <a:lnTo>
                      <a:pt x="315" y="374"/>
                    </a:lnTo>
                    <a:cubicBezTo>
                      <a:pt x="315" y="374"/>
                      <a:pt x="316" y="378"/>
                      <a:pt x="318" y="386"/>
                    </a:cubicBezTo>
                    <a:cubicBezTo>
                      <a:pt x="320" y="391"/>
                      <a:pt x="321" y="397"/>
                      <a:pt x="320" y="397"/>
                    </a:cubicBezTo>
                    <a:cubicBezTo>
                      <a:pt x="319" y="397"/>
                      <a:pt x="318" y="396"/>
                      <a:pt x="317" y="394"/>
                    </a:cubicBezTo>
                    <a:cubicBezTo>
                      <a:pt x="316" y="394"/>
                      <a:pt x="316" y="394"/>
                      <a:pt x="315" y="394"/>
                    </a:cubicBezTo>
                    <a:cubicBezTo>
                      <a:pt x="314" y="394"/>
                      <a:pt x="312" y="393"/>
                      <a:pt x="311" y="387"/>
                    </a:cubicBezTo>
                    <a:cubicBezTo>
                      <a:pt x="311" y="384"/>
                      <a:pt x="310" y="383"/>
                      <a:pt x="310" y="383"/>
                    </a:cubicBezTo>
                    <a:cubicBezTo>
                      <a:pt x="309" y="383"/>
                      <a:pt x="309" y="387"/>
                      <a:pt x="309" y="387"/>
                    </a:cubicBezTo>
                    <a:cubicBezTo>
                      <a:pt x="310" y="392"/>
                      <a:pt x="310" y="394"/>
                      <a:pt x="309" y="394"/>
                    </a:cubicBezTo>
                    <a:cubicBezTo>
                      <a:pt x="308" y="394"/>
                      <a:pt x="307" y="392"/>
                      <a:pt x="305" y="388"/>
                    </a:cubicBezTo>
                    <a:cubicBezTo>
                      <a:pt x="301" y="380"/>
                      <a:pt x="300" y="376"/>
                      <a:pt x="299" y="376"/>
                    </a:cubicBezTo>
                    <a:lnTo>
                      <a:pt x="299" y="376"/>
                    </a:lnTo>
                    <a:cubicBezTo>
                      <a:pt x="298" y="376"/>
                      <a:pt x="299" y="380"/>
                      <a:pt x="300" y="388"/>
                    </a:cubicBezTo>
                    <a:cubicBezTo>
                      <a:pt x="301" y="393"/>
                      <a:pt x="301" y="397"/>
                      <a:pt x="301" y="397"/>
                    </a:cubicBezTo>
                    <a:cubicBezTo>
                      <a:pt x="301" y="397"/>
                      <a:pt x="300" y="395"/>
                      <a:pt x="299" y="388"/>
                    </a:cubicBezTo>
                    <a:cubicBezTo>
                      <a:pt x="298" y="386"/>
                      <a:pt x="298" y="385"/>
                      <a:pt x="298" y="385"/>
                    </a:cubicBezTo>
                    <a:cubicBezTo>
                      <a:pt x="297" y="385"/>
                      <a:pt x="296" y="391"/>
                      <a:pt x="296" y="397"/>
                    </a:cubicBezTo>
                    <a:cubicBezTo>
                      <a:pt x="296" y="405"/>
                      <a:pt x="297" y="421"/>
                      <a:pt x="297" y="428"/>
                    </a:cubicBezTo>
                    <a:cubicBezTo>
                      <a:pt x="297" y="438"/>
                      <a:pt x="298" y="442"/>
                      <a:pt x="297" y="442"/>
                    </a:cubicBezTo>
                    <a:cubicBezTo>
                      <a:pt x="297" y="442"/>
                      <a:pt x="296" y="441"/>
                      <a:pt x="295" y="437"/>
                    </a:cubicBezTo>
                    <a:cubicBezTo>
                      <a:pt x="293" y="437"/>
                      <a:pt x="292" y="428"/>
                      <a:pt x="292" y="421"/>
                    </a:cubicBezTo>
                    <a:cubicBezTo>
                      <a:pt x="291" y="413"/>
                      <a:pt x="292" y="413"/>
                      <a:pt x="292" y="413"/>
                    </a:cubicBezTo>
                    <a:lnTo>
                      <a:pt x="293" y="413"/>
                    </a:lnTo>
                    <a:cubicBezTo>
                      <a:pt x="293" y="405"/>
                      <a:pt x="292" y="397"/>
                      <a:pt x="291" y="396"/>
                    </a:cubicBezTo>
                    <a:cubicBezTo>
                      <a:pt x="290" y="392"/>
                      <a:pt x="290" y="390"/>
                      <a:pt x="289" y="390"/>
                    </a:cubicBezTo>
                    <a:cubicBezTo>
                      <a:pt x="289" y="390"/>
                      <a:pt x="289" y="392"/>
                      <a:pt x="289" y="396"/>
                    </a:cubicBezTo>
                    <a:cubicBezTo>
                      <a:pt x="288" y="388"/>
                      <a:pt x="286" y="388"/>
                      <a:pt x="284" y="388"/>
                    </a:cubicBezTo>
                    <a:cubicBezTo>
                      <a:pt x="282" y="388"/>
                      <a:pt x="280" y="388"/>
                      <a:pt x="279" y="379"/>
                    </a:cubicBezTo>
                    <a:cubicBezTo>
                      <a:pt x="278" y="379"/>
                      <a:pt x="277" y="379"/>
                      <a:pt x="277" y="387"/>
                    </a:cubicBezTo>
                    <a:cubicBezTo>
                      <a:pt x="275" y="396"/>
                      <a:pt x="274" y="400"/>
                      <a:pt x="274" y="400"/>
                    </a:cubicBezTo>
                    <a:cubicBezTo>
                      <a:pt x="274" y="400"/>
                      <a:pt x="274" y="398"/>
                      <a:pt x="274" y="395"/>
                    </a:cubicBezTo>
                    <a:cubicBezTo>
                      <a:pt x="274" y="384"/>
                      <a:pt x="271" y="376"/>
                      <a:pt x="267" y="376"/>
                    </a:cubicBezTo>
                    <a:cubicBezTo>
                      <a:pt x="265" y="376"/>
                      <a:pt x="264" y="379"/>
                      <a:pt x="262" y="384"/>
                    </a:cubicBezTo>
                    <a:lnTo>
                      <a:pt x="261" y="384"/>
                    </a:lnTo>
                    <a:cubicBezTo>
                      <a:pt x="261" y="378"/>
                      <a:pt x="259" y="376"/>
                      <a:pt x="257" y="376"/>
                    </a:cubicBezTo>
                    <a:cubicBezTo>
                      <a:pt x="256" y="376"/>
                      <a:pt x="254" y="377"/>
                      <a:pt x="252" y="380"/>
                    </a:cubicBezTo>
                    <a:lnTo>
                      <a:pt x="250" y="379"/>
                    </a:lnTo>
                    <a:cubicBezTo>
                      <a:pt x="250" y="375"/>
                      <a:pt x="250" y="373"/>
                      <a:pt x="250" y="373"/>
                    </a:cubicBezTo>
                    <a:cubicBezTo>
                      <a:pt x="249" y="373"/>
                      <a:pt x="248" y="375"/>
                      <a:pt x="246" y="378"/>
                    </a:cubicBezTo>
                    <a:cubicBezTo>
                      <a:pt x="244" y="383"/>
                      <a:pt x="242" y="388"/>
                      <a:pt x="242" y="388"/>
                    </a:cubicBezTo>
                    <a:cubicBezTo>
                      <a:pt x="242" y="388"/>
                      <a:pt x="242" y="387"/>
                      <a:pt x="243" y="385"/>
                    </a:cubicBezTo>
                    <a:cubicBezTo>
                      <a:pt x="245" y="378"/>
                      <a:pt x="244" y="377"/>
                      <a:pt x="241" y="375"/>
                    </a:cubicBezTo>
                    <a:cubicBezTo>
                      <a:pt x="240" y="374"/>
                      <a:pt x="239" y="373"/>
                      <a:pt x="238" y="373"/>
                    </a:cubicBezTo>
                    <a:cubicBezTo>
                      <a:pt x="237" y="373"/>
                      <a:pt x="236" y="375"/>
                      <a:pt x="234" y="380"/>
                    </a:cubicBezTo>
                    <a:cubicBezTo>
                      <a:pt x="232" y="382"/>
                      <a:pt x="231" y="382"/>
                      <a:pt x="231" y="382"/>
                    </a:cubicBezTo>
                    <a:cubicBezTo>
                      <a:pt x="229" y="382"/>
                      <a:pt x="231" y="377"/>
                      <a:pt x="234" y="371"/>
                    </a:cubicBezTo>
                    <a:cubicBezTo>
                      <a:pt x="238" y="365"/>
                      <a:pt x="239" y="361"/>
                      <a:pt x="239" y="361"/>
                    </a:cubicBezTo>
                    <a:lnTo>
                      <a:pt x="239" y="361"/>
                    </a:lnTo>
                    <a:cubicBezTo>
                      <a:pt x="238" y="361"/>
                      <a:pt x="235" y="366"/>
                      <a:pt x="228" y="378"/>
                    </a:cubicBezTo>
                    <a:cubicBezTo>
                      <a:pt x="224" y="385"/>
                      <a:pt x="222" y="388"/>
                      <a:pt x="221" y="388"/>
                    </a:cubicBezTo>
                    <a:cubicBezTo>
                      <a:pt x="220" y="388"/>
                      <a:pt x="220" y="386"/>
                      <a:pt x="222" y="382"/>
                    </a:cubicBezTo>
                    <a:cubicBezTo>
                      <a:pt x="225" y="377"/>
                      <a:pt x="226" y="377"/>
                      <a:pt x="227" y="377"/>
                    </a:cubicBezTo>
                    <a:cubicBezTo>
                      <a:pt x="228" y="377"/>
                      <a:pt x="228" y="377"/>
                      <a:pt x="228" y="377"/>
                    </a:cubicBezTo>
                    <a:lnTo>
                      <a:pt x="235" y="363"/>
                    </a:lnTo>
                    <a:cubicBezTo>
                      <a:pt x="235" y="363"/>
                      <a:pt x="235" y="363"/>
                      <a:pt x="235" y="363"/>
                    </a:cubicBezTo>
                    <a:cubicBezTo>
                      <a:pt x="235" y="363"/>
                      <a:pt x="234" y="364"/>
                      <a:pt x="231" y="369"/>
                    </a:cubicBezTo>
                    <a:cubicBezTo>
                      <a:pt x="231" y="369"/>
                      <a:pt x="231" y="369"/>
                      <a:pt x="230" y="369"/>
                    </a:cubicBezTo>
                    <a:cubicBezTo>
                      <a:pt x="230" y="369"/>
                      <a:pt x="228" y="369"/>
                      <a:pt x="224" y="375"/>
                    </a:cubicBezTo>
                    <a:cubicBezTo>
                      <a:pt x="219" y="381"/>
                      <a:pt x="215" y="388"/>
                      <a:pt x="213" y="396"/>
                    </a:cubicBezTo>
                    <a:cubicBezTo>
                      <a:pt x="210" y="402"/>
                      <a:pt x="209" y="403"/>
                      <a:pt x="208" y="403"/>
                    </a:cubicBezTo>
                    <a:cubicBezTo>
                      <a:pt x="208" y="403"/>
                      <a:pt x="207" y="403"/>
                      <a:pt x="207" y="403"/>
                    </a:cubicBezTo>
                    <a:cubicBezTo>
                      <a:pt x="209" y="395"/>
                      <a:pt x="213" y="387"/>
                      <a:pt x="218" y="380"/>
                    </a:cubicBezTo>
                    <a:cubicBezTo>
                      <a:pt x="218" y="380"/>
                      <a:pt x="218" y="380"/>
                      <a:pt x="219" y="380"/>
                    </a:cubicBezTo>
                    <a:cubicBezTo>
                      <a:pt x="220" y="380"/>
                      <a:pt x="224" y="374"/>
                      <a:pt x="227" y="368"/>
                    </a:cubicBezTo>
                    <a:cubicBezTo>
                      <a:pt x="228" y="366"/>
                      <a:pt x="228" y="365"/>
                      <a:pt x="228" y="365"/>
                    </a:cubicBezTo>
                    <a:lnTo>
                      <a:pt x="228" y="365"/>
                    </a:lnTo>
                    <a:cubicBezTo>
                      <a:pt x="226" y="365"/>
                      <a:pt x="217" y="374"/>
                      <a:pt x="209" y="385"/>
                    </a:cubicBezTo>
                    <a:cubicBezTo>
                      <a:pt x="212" y="381"/>
                      <a:pt x="210" y="384"/>
                      <a:pt x="214" y="378"/>
                    </a:cubicBezTo>
                    <a:cubicBezTo>
                      <a:pt x="218" y="370"/>
                      <a:pt x="217" y="369"/>
                      <a:pt x="215" y="368"/>
                    </a:cubicBezTo>
                    <a:cubicBezTo>
                      <a:pt x="214" y="367"/>
                      <a:pt x="214" y="367"/>
                      <a:pt x="213" y="367"/>
                    </a:cubicBezTo>
                    <a:cubicBezTo>
                      <a:pt x="212" y="367"/>
                      <a:pt x="211" y="368"/>
                      <a:pt x="208" y="372"/>
                    </a:cubicBezTo>
                    <a:cubicBezTo>
                      <a:pt x="203" y="379"/>
                      <a:pt x="199" y="385"/>
                      <a:pt x="197" y="385"/>
                    </a:cubicBezTo>
                    <a:cubicBezTo>
                      <a:pt x="197" y="385"/>
                      <a:pt x="197" y="385"/>
                      <a:pt x="197" y="385"/>
                    </a:cubicBezTo>
                    <a:lnTo>
                      <a:pt x="197" y="385"/>
                    </a:lnTo>
                    <a:cubicBezTo>
                      <a:pt x="198" y="386"/>
                      <a:pt x="194" y="392"/>
                      <a:pt x="189" y="399"/>
                    </a:cubicBezTo>
                    <a:cubicBezTo>
                      <a:pt x="190" y="394"/>
                      <a:pt x="192" y="388"/>
                      <a:pt x="196" y="384"/>
                    </a:cubicBezTo>
                    <a:cubicBezTo>
                      <a:pt x="204" y="369"/>
                      <a:pt x="207" y="361"/>
                      <a:pt x="204" y="359"/>
                    </a:cubicBezTo>
                    <a:cubicBezTo>
                      <a:pt x="203" y="357"/>
                      <a:pt x="200" y="354"/>
                      <a:pt x="205" y="348"/>
                    </a:cubicBezTo>
                    <a:cubicBezTo>
                      <a:pt x="204" y="347"/>
                      <a:pt x="204" y="347"/>
                      <a:pt x="203" y="347"/>
                    </a:cubicBezTo>
                    <a:cubicBezTo>
                      <a:pt x="202" y="347"/>
                      <a:pt x="200" y="348"/>
                      <a:pt x="197" y="352"/>
                    </a:cubicBezTo>
                    <a:lnTo>
                      <a:pt x="196" y="350"/>
                    </a:lnTo>
                    <a:cubicBezTo>
                      <a:pt x="198" y="346"/>
                      <a:pt x="199" y="344"/>
                      <a:pt x="198" y="344"/>
                    </a:cubicBezTo>
                    <a:lnTo>
                      <a:pt x="198" y="344"/>
                    </a:lnTo>
                    <a:cubicBezTo>
                      <a:pt x="198" y="344"/>
                      <a:pt x="196" y="345"/>
                      <a:pt x="194" y="348"/>
                    </a:cubicBezTo>
                    <a:cubicBezTo>
                      <a:pt x="192" y="349"/>
                      <a:pt x="191" y="349"/>
                      <a:pt x="190" y="349"/>
                    </a:cubicBezTo>
                    <a:cubicBezTo>
                      <a:pt x="189" y="349"/>
                      <a:pt x="192" y="346"/>
                      <a:pt x="191" y="345"/>
                    </a:cubicBezTo>
                    <a:cubicBezTo>
                      <a:pt x="197" y="340"/>
                      <a:pt x="199" y="337"/>
                      <a:pt x="199" y="337"/>
                    </a:cubicBezTo>
                    <a:lnTo>
                      <a:pt x="199" y="337"/>
                    </a:lnTo>
                    <a:cubicBezTo>
                      <a:pt x="199" y="337"/>
                      <a:pt x="194" y="341"/>
                      <a:pt x="185" y="350"/>
                    </a:cubicBezTo>
                    <a:cubicBezTo>
                      <a:pt x="179" y="355"/>
                      <a:pt x="175" y="362"/>
                      <a:pt x="176" y="363"/>
                    </a:cubicBezTo>
                    <a:lnTo>
                      <a:pt x="178" y="367"/>
                    </a:lnTo>
                    <a:lnTo>
                      <a:pt x="169" y="369"/>
                    </a:lnTo>
                    <a:cubicBezTo>
                      <a:pt x="169" y="369"/>
                      <a:pt x="169" y="369"/>
                      <a:pt x="169" y="369"/>
                    </a:cubicBezTo>
                    <a:cubicBezTo>
                      <a:pt x="167" y="369"/>
                      <a:pt x="160" y="372"/>
                      <a:pt x="155" y="377"/>
                    </a:cubicBezTo>
                    <a:cubicBezTo>
                      <a:pt x="155" y="377"/>
                      <a:pt x="150" y="381"/>
                      <a:pt x="148" y="381"/>
                    </a:cubicBezTo>
                    <a:cubicBezTo>
                      <a:pt x="148" y="381"/>
                      <a:pt x="148" y="381"/>
                      <a:pt x="148" y="381"/>
                    </a:cubicBezTo>
                    <a:lnTo>
                      <a:pt x="160" y="370"/>
                    </a:lnTo>
                    <a:cubicBezTo>
                      <a:pt x="167" y="366"/>
                      <a:pt x="173" y="361"/>
                      <a:pt x="179" y="355"/>
                    </a:cubicBezTo>
                    <a:cubicBezTo>
                      <a:pt x="186" y="347"/>
                      <a:pt x="191" y="342"/>
                      <a:pt x="190" y="342"/>
                    </a:cubicBezTo>
                    <a:lnTo>
                      <a:pt x="190" y="342"/>
                    </a:lnTo>
                    <a:cubicBezTo>
                      <a:pt x="189" y="342"/>
                      <a:pt x="187" y="343"/>
                      <a:pt x="182" y="346"/>
                    </a:cubicBezTo>
                    <a:cubicBezTo>
                      <a:pt x="181" y="345"/>
                      <a:pt x="181" y="345"/>
                      <a:pt x="187" y="340"/>
                    </a:cubicBezTo>
                    <a:cubicBezTo>
                      <a:pt x="190" y="337"/>
                      <a:pt x="191" y="336"/>
                      <a:pt x="191" y="336"/>
                    </a:cubicBezTo>
                    <a:lnTo>
                      <a:pt x="191" y="336"/>
                    </a:lnTo>
                    <a:cubicBezTo>
                      <a:pt x="190" y="336"/>
                      <a:pt x="187" y="338"/>
                      <a:pt x="179" y="343"/>
                    </a:cubicBezTo>
                    <a:cubicBezTo>
                      <a:pt x="174" y="347"/>
                      <a:pt x="170" y="349"/>
                      <a:pt x="169" y="349"/>
                    </a:cubicBezTo>
                    <a:cubicBezTo>
                      <a:pt x="168" y="349"/>
                      <a:pt x="171" y="346"/>
                      <a:pt x="178" y="340"/>
                    </a:cubicBezTo>
                    <a:cubicBezTo>
                      <a:pt x="186" y="332"/>
                      <a:pt x="187" y="328"/>
                      <a:pt x="185" y="328"/>
                    </a:cubicBezTo>
                    <a:cubicBezTo>
                      <a:pt x="184" y="328"/>
                      <a:pt x="182" y="328"/>
                      <a:pt x="180" y="330"/>
                    </a:cubicBezTo>
                    <a:cubicBezTo>
                      <a:pt x="174" y="334"/>
                      <a:pt x="171" y="336"/>
                      <a:pt x="169" y="336"/>
                    </a:cubicBezTo>
                    <a:cubicBezTo>
                      <a:pt x="168" y="336"/>
                      <a:pt x="169" y="334"/>
                      <a:pt x="172" y="331"/>
                    </a:cubicBezTo>
                    <a:cubicBezTo>
                      <a:pt x="175" y="328"/>
                      <a:pt x="177" y="326"/>
                      <a:pt x="176" y="326"/>
                    </a:cubicBezTo>
                    <a:lnTo>
                      <a:pt x="176" y="326"/>
                    </a:lnTo>
                    <a:cubicBezTo>
                      <a:pt x="175" y="326"/>
                      <a:pt x="173" y="327"/>
                      <a:pt x="170" y="329"/>
                    </a:cubicBezTo>
                    <a:cubicBezTo>
                      <a:pt x="175" y="325"/>
                      <a:pt x="181" y="321"/>
                      <a:pt x="179" y="321"/>
                    </a:cubicBezTo>
                    <a:lnTo>
                      <a:pt x="179" y="321"/>
                    </a:lnTo>
                    <a:cubicBezTo>
                      <a:pt x="178" y="321"/>
                      <a:pt x="177" y="321"/>
                      <a:pt x="176" y="322"/>
                    </a:cubicBezTo>
                    <a:cubicBezTo>
                      <a:pt x="176" y="322"/>
                      <a:pt x="176" y="322"/>
                      <a:pt x="175" y="322"/>
                    </a:cubicBezTo>
                    <a:cubicBezTo>
                      <a:pt x="175" y="322"/>
                      <a:pt x="174" y="322"/>
                      <a:pt x="169" y="326"/>
                    </a:cubicBezTo>
                    <a:lnTo>
                      <a:pt x="154" y="333"/>
                    </a:lnTo>
                    <a:cubicBezTo>
                      <a:pt x="154" y="334"/>
                      <a:pt x="148" y="338"/>
                      <a:pt x="141" y="342"/>
                    </a:cubicBezTo>
                    <a:cubicBezTo>
                      <a:pt x="140" y="343"/>
                      <a:pt x="139" y="343"/>
                      <a:pt x="138" y="343"/>
                    </a:cubicBezTo>
                    <a:cubicBezTo>
                      <a:pt x="136" y="343"/>
                      <a:pt x="142" y="334"/>
                      <a:pt x="159" y="324"/>
                    </a:cubicBezTo>
                    <a:lnTo>
                      <a:pt x="172" y="314"/>
                    </a:lnTo>
                    <a:lnTo>
                      <a:pt x="158" y="322"/>
                    </a:lnTo>
                    <a:cubicBezTo>
                      <a:pt x="158" y="321"/>
                      <a:pt x="157" y="320"/>
                      <a:pt x="164" y="316"/>
                    </a:cubicBezTo>
                    <a:cubicBezTo>
                      <a:pt x="171" y="312"/>
                      <a:pt x="171" y="312"/>
                      <a:pt x="171" y="312"/>
                    </a:cubicBezTo>
                    <a:cubicBezTo>
                      <a:pt x="171" y="312"/>
                      <a:pt x="171" y="312"/>
                      <a:pt x="171" y="312"/>
                    </a:cubicBezTo>
                    <a:cubicBezTo>
                      <a:pt x="170" y="312"/>
                      <a:pt x="168" y="312"/>
                      <a:pt x="163" y="314"/>
                    </a:cubicBezTo>
                    <a:cubicBezTo>
                      <a:pt x="155" y="318"/>
                      <a:pt x="152" y="319"/>
                      <a:pt x="151" y="319"/>
                    </a:cubicBezTo>
                    <a:cubicBezTo>
                      <a:pt x="151" y="319"/>
                      <a:pt x="152" y="318"/>
                      <a:pt x="155" y="316"/>
                    </a:cubicBezTo>
                    <a:cubicBezTo>
                      <a:pt x="164" y="312"/>
                      <a:pt x="167" y="310"/>
                      <a:pt x="166" y="310"/>
                    </a:cubicBezTo>
                    <a:lnTo>
                      <a:pt x="166" y="310"/>
                    </a:lnTo>
                    <a:cubicBezTo>
                      <a:pt x="165" y="310"/>
                      <a:pt x="161" y="311"/>
                      <a:pt x="154" y="313"/>
                    </a:cubicBezTo>
                    <a:cubicBezTo>
                      <a:pt x="159" y="311"/>
                      <a:pt x="164" y="307"/>
                      <a:pt x="168" y="304"/>
                    </a:cubicBezTo>
                    <a:lnTo>
                      <a:pt x="168" y="304"/>
                    </a:lnTo>
                    <a:lnTo>
                      <a:pt x="161" y="307"/>
                    </a:lnTo>
                    <a:cubicBezTo>
                      <a:pt x="153" y="311"/>
                      <a:pt x="149" y="312"/>
                      <a:pt x="148" y="312"/>
                    </a:cubicBezTo>
                    <a:cubicBezTo>
                      <a:pt x="147" y="312"/>
                      <a:pt x="149" y="311"/>
                      <a:pt x="153" y="308"/>
                    </a:cubicBezTo>
                    <a:cubicBezTo>
                      <a:pt x="158" y="306"/>
                      <a:pt x="160" y="305"/>
                      <a:pt x="157" y="305"/>
                    </a:cubicBezTo>
                    <a:cubicBezTo>
                      <a:pt x="156" y="305"/>
                      <a:pt x="154" y="305"/>
                      <a:pt x="152" y="305"/>
                    </a:cubicBezTo>
                    <a:cubicBezTo>
                      <a:pt x="151" y="303"/>
                      <a:pt x="151" y="302"/>
                      <a:pt x="159" y="299"/>
                    </a:cubicBezTo>
                    <a:cubicBezTo>
                      <a:pt x="167" y="296"/>
                      <a:pt x="170" y="295"/>
                      <a:pt x="170" y="295"/>
                    </a:cubicBezTo>
                    <a:lnTo>
                      <a:pt x="170" y="295"/>
                    </a:lnTo>
                    <a:cubicBezTo>
                      <a:pt x="169" y="295"/>
                      <a:pt x="165" y="296"/>
                      <a:pt x="158" y="298"/>
                    </a:cubicBezTo>
                    <a:cubicBezTo>
                      <a:pt x="154" y="299"/>
                      <a:pt x="153" y="300"/>
                      <a:pt x="152" y="300"/>
                    </a:cubicBezTo>
                    <a:cubicBezTo>
                      <a:pt x="151" y="300"/>
                      <a:pt x="153" y="299"/>
                      <a:pt x="158" y="296"/>
                    </a:cubicBezTo>
                    <a:cubicBezTo>
                      <a:pt x="163" y="294"/>
                      <a:pt x="165" y="293"/>
                      <a:pt x="163" y="293"/>
                    </a:cubicBezTo>
                    <a:cubicBezTo>
                      <a:pt x="162" y="293"/>
                      <a:pt x="160" y="293"/>
                      <a:pt x="157" y="294"/>
                    </a:cubicBezTo>
                    <a:cubicBezTo>
                      <a:pt x="142" y="298"/>
                      <a:pt x="134" y="300"/>
                      <a:pt x="134" y="302"/>
                    </a:cubicBezTo>
                    <a:cubicBezTo>
                      <a:pt x="134" y="303"/>
                      <a:pt x="134" y="303"/>
                      <a:pt x="126" y="305"/>
                    </a:cubicBezTo>
                    <a:lnTo>
                      <a:pt x="126" y="303"/>
                    </a:lnTo>
                    <a:cubicBezTo>
                      <a:pt x="125" y="302"/>
                      <a:pt x="125" y="300"/>
                      <a:pt x="117" y="299"/>
                    </a:cubicBezTo>
                    <a:cubicBezTo>
                      <a:pt x="108" y="299"/>
                      <a:pt x="93" y="303"/>
                      <a:pt x="102" y="304"/>
                    </a:cubicBezTo>
                    <a:lnTo>
                      <a:pt x="94" y="307"/>
                    </a:lnTo>
                    <a:cubicBezTo>
                      <a:pt x="79" y="311"/>
                      <a:pt x="74" y="314"/>
                      <a:pt x="78" y="314"/>
                    </a:cubicBezTo>
                    <a:cubicBezTo>
                      <a:pt x="80" y="314"/>
                      <a:pt x="86" y="313"/>
                      <a:pt x="95" y="311"/>
                    </a:cubicBezTo>
                    <a:cubicBezTo>
                      <a:pt x="107" y="307"/>
                      <a:pt x="113" y="305"/>
                      <a:pt x="114" y="305"/>
                    </a:cubicBezTo>
                    <a:lnTo>
                      <a:pt x="114" y="305"/>
                    </a:lnTo>
                    <a:cubicBezTo>
                      <a:pt x="114" y="305"/>
                      <a:pt x="110" y="307"/>
                      <a:pt x="103" y="309"/>
                    </a:cubicBezTo>
                    <a:cubicBezTo>
                      <a:pt x="87" y="314"/>
                      <a:pt x="87" y="315"/>
                      <a:pt x="88" y="317"/>
                    </a:cubicBezTo>
                    <a:cubicBezTo>
                      <a:pt x="88" y="318"/>
                      <a:pt x="88" y="318"/>
                      <a:pt x="80" y="321"/>
                    </a:cubicBezTo>
                    <a:cubicBezTo>
                      <a:pt x="72" y="323"/>
                      <a:pt x="66" y="327"/>
                      <a:pt x="66" y="330"/>
                    </a:cubicBezTo>
                    <a:cubicBezTo>
                      <a:pt x="66" y="330"/>
                      <a:pt x="66" y="330"/>
                      <a:pt x="67" y="330"/>
                    </a:cubicBezTo>
                    <a:cubicBezTo>
                      <a:pt x="68" y="330"/>
                      <a:pt x="70" y="330"/>
                      <a:pt x="75" y="329"/>
                    </a:cubicBezTo>
                    <a:cubicBezTo>
                      <a:pt x="77" y="327"/>
                      <a:pt x="78" y="327"/>
                      <a:pt x="79" y="327"/>
                    </a:cubicBezTo>
                    <a:lnTo>
                      <a:pt x="79" y="327"/>
                    </a:lnTo>
                    <a:cubicBezTo>
                      <a:pt x="81" y="327"/>
                      <a:pt x="78" y="330"/>
                      <a:pt x="68" y="334"/>
                    </a:cubicBezTo>
                    <a:cubicBezTo>
                      <a:pt x="65" y="336"/>
                      <a:pt x="63" y="337"/>
                      <a:pt x="64" y="337"/>
                    </a:cubicBezTo>
                    <a:cubicBezTo>
                      <a:pt x="64" y="337"/>
                      <a:pt x="68" y="336"/>
                      <a:pt x="76" y="333"/>
                    </a:cubicBezTo>
                    <a:cubicBezTo>
                      <a:pt x="81" y="331"/>
                      <a:pt x="85" y="330"/>
                      <a:pt x="87" y="330"/>
                    </a:cubicBezTo>
                    <a:cubicBezTo>
                      <a:pt x="90" y="330"/>
                      <a:pt x="87" y="333"/>
                      <a:pt x="78" y="339"/>
                    </a:cubicBezTo>
                    <a:lnTo>
                      <a:pt x="79" y="341"/>
                    </a:lnTo>
                    <a:cubicBezTo>
                      <a:pt x="79" y="341"/>
                      <a:pt x="80" y="342"/>
                      <a:pt x="80" y="342"/>
                    </a:cubicBezTo>
                    <a:cubicBezTo>
                      <a:pt x="83" y="342"/>
                      <a:pt x="89" y="339"/>
                      <a:pt x="94" y="336"/>
                    </a:cubicBezTo>
                    <a:cubicBezTo>
                      <a:pt x="102" y="333"/>
                      <a:pt x="106" y="332"/>
                      <a:pt x="107" y="332"/>
                    </a:cubicBezTo>
                    <a:lnTo>
                      <a:pt x="107" y="332"/>
                    </a:lnTo>
                    <a:cubicBezTo>
                      <a:pt x="108" y="332"/>
                      <a:pt x="106" y="333"/>
                      <a:pt x="103" y="335"/>
                    </a:cubicBezTo>
                    <a:cubicBezTo>
                      <a:pt x="98" y="338"/>
                      <a:pt x="93" y="341"/>
                      <a:pt x="88" y="343"/>
                    </a:cubicBezTo>
                    <a:cubicBezTo>
                      <a:pt x="80" y="346"/>
                      <a:pt x="81" y="348"/>
                      <a:pt x="81" y="350"/>
                    </a:cubicBezTo>
                    <a:cubicBezTo>
                      <a:pt x="82" y="351"/>
                      <a:pt x="83" y="352"/>
                      <a:pt x="86" y="352"/>
                    </a:cubicBezTo>
                    <a:cubicBezTo>
                      <a:pt x="87" y="352"/>
                      <a:pt x="89" y="352"/>
                      <a:pt x="91" y="351"/>
                    </a:cubicBezTo>
                    <a:lnTo>
                      <a:pt x="91" y="351"/>
                    </a:lnTo>
                    <a:lnTo>
                      <a:pt x="84" y="354"/>
                    </a:lnTo>
                    <a:cubicBezTo>
                      <a:pt x="84" y="355"/>
                      <a:pt x="81" y="357"/>
                      <a:pt x="81" y="357"/>
                    </a:cubicBezTo>
                    <a:cubicBezTo>
                      <a:pt x="81" y="357"/>
                      <a:pt x="82" y="357"/>
                      <a:pt x="85" y="355"/>
                    </a:cubicBezTo>
                    <a:lnTo>
                      <a:pt x="85" y="355"/>
                    </a:lnTo>
                    <a:cubicBezTo>
                      <a:pt x="85" y="355"/>
                      <a:pt x="85" y="358"/>
                      <a:pt x="80" y="364"/>
                    </a:cubicBezTo>
                    <a:cubicBezTo>
                      <a:pt x="78" y="367"/>
                      <a:pt x="79" y="368"/>
                      <a:pt x="81" y="368"/>
                    </a:cubicBezTo>
                    <a:cubicBezTo>
                      <a:pt x="85" y="368"/>
                      <a:pt x="95" y="364"/>
                      <a:pt x="103" y="355"/>
                    </a:cubicBezTo>
                    <a:lnTo>
                      <a:pt x="104" y="357"/>
                    </a:lnTo>
                    <a:cubicBezTo>
                      <a:pt x="104" y="357"/>
                      <a:pt x="104" y="357"/>
                      <a:pt x="105" y="357"/>
                    </a:cubicBezTo>
                    <a:cubicBezTo>
                      <a:pt x="107" y="357"/>
                      <a:pt x="112" y="354"/>
                      <a:pt x="112" y="354"/>
                    </a:cubicBezTo>
                    <a:cubicBezTo>
                      <a:pt x="115" y="353"/>
                      <a:pt x="117" y="352"/>
                      <a:pt x="118" y="352"/>
                    </a:cubicBezTo>
                    <a:cubicBezTo>
                      <a:pt x="119" y="352"/>
                      <a:pt x="119" y="353"/>
                      <a:pt x="120" y="353"/>
                    </a:cubicBezTo>
                    <a:lnTo>
                      <a:pt x="106" y="361"/>
                    </a:lnTo>
                    <a:cubicBezTo>
                      <a:pt x="92" y="368"/>
                      <a:pt x="84" y="374"/>
                      <a:pt x="87" y="374"/>
                    </a:cubicBezTo>
                    <a:cubicBezTo>
                      <a:pt x="88" y="374"/>
                      <a:pt x="92" y="372"/>
                      <a:pt x="100" y="368"/>
                    </a:cubicBezTo>
                    <a:lnTo>
                      <a:pt x="100" y="368"/>
                    </a:lnTo>
                    <a:lnTo>
                      <a:pt x="94" y="372"/>
                    </a:lnTo>
                    <a:cubicBezTo>
                      <a:pt x="88" y="376"/>
                      <a:pt x="87" y="377"/>
                      <a:pt x="91" y="377"/>
                    </a:cubicBezTo>
                    <a:cubicBezTo>
                      <a:pt x="92" y="377"/>
                      <a:pt x="94" y="377"/>
                      <a:pt x="96" y="377"/>
                    </a:cubicBezTo>
                    <a:cubicBezTo>
                      <a:pt x="96" y="377"/>
                      <a:pt x="96" y="377"/>
                      <a:pt x="96" y="377"/>
                    </a:cubicBezTo>
                    <a:cubicBezTo>
                      <a:pt x="99" y="377"/>
                      <a:pt x="112" y="371"/>
                      <a:pt x="118" y="367"/>
                    </a:cubicBezTo>
                    <a:cubicBezTo>
                      <a:pt x="123" y="364"/>
                      <a:pt x="124" y="363"/>
                      <a:pt x="125" y="363"/>
                    </a:cubicBezTo>
                    <a:cubicBezTo>
                      <a:pt x="125" y="363"/>
                      <a:pt x="125" y="363"/>
                      <a:pt x="125" y="363"/>
                    </a:cubicBezTo>
                    <a:cubicBezTo>
                      <a:pt x="126" y="364"/>
                      <a:pt x="126" y="364"/>
                      <a:pt x="120" y="369"/>
                    </a:cubicBezTo>
                    <a:cubicBezTo>
                      <a:pt x="111" y="374"/>
                      <a:pt x="109" y="378"/>
                      <a:pt x="111" y="378"/>
                    </a:cubicBezTo>
                    <a:cubicBezTo>
                      <a:pt x="113" y="378"/>
                      <a:pt x="117" y="376"/>
                      <a:pt x="122" y="373"/>
                    </a:cubicBezTo>
                    <a:lnTo>
                      <a:pt x="122" y="373"/>
                    </a:lnTo>
                    <a:lnTo>
                      <a:pt x="115" y="378"/>
                    </a:lnTo>
                    <a:cubicBezTo>
                      <a:pt x="108" y="382"/>
                      <a:pt x="104" y="389"/>
                      <a:pt x="115" y="390"/>
                    </a:cubicBezTo>
                    <a:cubicBezTo>
                      <a:pt x="118" y="396"/>
                      <a:pt x="122" y="400"/>
                      <a:pt x="116" y="405"/>
                    </a:cubicBezTo>
                    <a:cubicBezTo>
                      <a:pt x="114" y="407"/>
                      <a:pt x="114" y="407"/>
                      <a:pt x="116" y="407"/>
                    </a:cubicBezTo>
                    <a:cubicBezTo>
                      <a:pt x="119" y="407"/>
                      <a:pt x="130" y="403"/>
                      <a:pt x="140" y="397"/>
                    </a:cubicBezTo>
                    <a:lnTo>
                      <a:pt x="140" y="397"/>
                    </a:lnTo>
                    <a:cubicBezTo>
                      <a:pt x="134" y="403"/>
                      <a:pt x="135" y="404"/>
                      <a:pt x="138" y="406"/>
                    </a:cubicBezTo>
                    <a:cubicBezTo>
                      <a:pt x="141" y="409"/>
                      <a:pt x="141" y="409"/>
                      <a:pt x="135" y="415"/>
                    </a:cubicBezTo>
                    <a:cubicBezTo>
                      <a:pt x="129" y="420"/>
                      <a:pt x="126" y="423"/>
                      <a:pt x="126" y="423"/>
                    </a:cubicBezTo>
                    <a:cubicBezTo>
                      <a:pt x="126" y="423"/>
                      <a:pt x="130" y="420"/>
                      <a:pt x="136" y="416"/>
                    </a:cubicBezTo>
                    <a:cubicBezTo>
                      <a:pt x="140" y="413"/>
                      <a:pt x="143" y="412"/>
                      <a:pt x="144" y="412"/>
                    </a:cubicBezTo>
                    <a:lnTo>
                      <a:pt x="144" y="412"/>
                    </a:lnTo>
                    <a:cubicBezTo>
                      <a:pt x="147" y="412"/>
                      <a:pt x="143" y="419"/>
                      <a:pt x="135" y="427"/>
                    </a:cubicBezTo>
                    <a:cubicBezTo>
                      <a:pt x="130" y="433"/>
                      <a:pt x="132" y="434"/>
                      <a:pt x="134" y="437"/>
                    </a:cubicBezTo>
                    <a:cubicBezTo>
                      <a:pt x="137" y="435"/>
                      <a:pt x="139" y="434"/>
                      <a:pt x="141" y="434"/>
                    </a:cubicBezTo>
                    <a:cubicBezTo>
                      <a:pt x="143" y="434"/>
                      <a:pt x="144" y="435"/>
                      <a:pt x="145" y="436"/>
                    </a:cubicBezTo>
                    <a:cubicBezTo>
                      <a:pt x="147" y="437"/>
                      <a:pt x="148" y="438"/>
                      <a:pt x="149" y="438"/>
                    </a:cubicBezTo>
                    <a:cubicBezTo>
                      <a:pt x="151" y="438"/>
                      <a:pt x="153" y="435"/>
                      <a:pt x="160" y="427"/>
                    </a:cubicBezTo>
                    <a:cubicBezTo>
                      <a:pt x="167" y="419"/>
                      <a:pt x="170" y="416"/>
                      <a:pt x="171" y="416"/>
                    </a:cubicBezTo>
                    <a:cubicBezTo>
                      <a:pt x="172" y="416"/>
                      <a:pt x="173" y="416"/>
                      <a:pt x="173" y="417"/>
                    </a:cubicBezTo>
                    <a:cubicBezTo>
                      <a:pt x="175" y="418"/>
                      <a:pt x="176" y="419"/>
                      <a:pt x="171" y="426"/>
                    </a:cubicBezTo>
                    <a:cubicBezTo>
                      <a:pt x="171" y="426"/>
                      <a:pt x="168" y="434"/>
                      <a:pt x="169" y="434"/>
                    </a:cubicBezTo>
                    <a:cubicBezTo>
                      <a:pt x="170" y="435"/>
                      <a:pt x="171" y="436"/>
                      <a:pt x="167" y="443"/>
                    </a:cubicBezTo>
                    <a:cubicBezTo>
                      <a:pt x="167" y="443"/>
                      <a:pt x="163" y="451"/>
                      <a:pt x="167" y="453"/>
                    </a:cubicBezTo>
                    <a:cubicBezTo>
                      <a:pt x="170" y="454"/>
                      <a:pt x="172" y="456"/>
                      <a:pt x="168" y="463"/>
                    </a:cubicBezTo>
                    <a:cubicBezTo>
                      <a:pt x="168" y="463"/>
                      <a:pt x="169" y="464"/>
                      <a:pt x="169" y="464"/>
                    </a:cubicBezTo>
                    <a:cubicBezTo>
                      <a:pt x="170" y="464"/>
                      <a:pt x="171" y="462"/>
                      <a:pt x="173" y="458"/>
                    </a:cubicBezTo>
                    <a:cubicBezTo>
                      <a:pt x="176" y="453"/>
                      <a:pt x="179" y="449"/>
                      <a:pt x="182" y="449"/>
                    </a:cubicBezTo>
                    <a:cubicBezTo>
                      <a:pt x="184" y="449"/>
                      <a:pt x="185" y="451"/>
                      <a:pt x="186" y="455"/>
                    </a:cubicBezTo>
                    <a:cubicBezTo>
                      <a:pt x="187" y="456"/>
                      <a:pt x="189" y="457"/>
                      <a:pt x="190" y="457"/>
                    </a:cubicBezTo>
                    <a:cubicBezTo>
                      <a:pt x="192" y="457"/>
                      <a:pt x="194" y="456"/>
                      <a:pt x="196" y="452"/>
                    </a:cubicBezTo>
                    <a:lnTo>
                      <a:pt x="196" y="452"/>
                    </a:lnTo>
                    <a:cubicBezTo>
                      <a:pt x="198" y="453"/>
                      <a:pt x="198" y="453"/>
                      <a:pt x="195" y="460"/>
                    </a:cubicBezTo>
                    <a:cubicBezTo>
                      <a:pt x="190" y="468"/>
                      <a:pt x="189" y="472"/>
                      <a:pt x="191" y="472"/>
                    </a:cubicBezTo>
                    <a:cubicBezTo>
                      <a:pt x="193" y="472"/>
                      <a:pt x="196" y="469"/>
                      <a:pt x="200" y="463"/>
                    </a:cubicBezTo>
                    <a:cubicBezTo>
                      <a:pt x="202" y="460"/>
                      <a:pt x="203" y="458"/>
                      <a:pt x="204" y="458"/>
                    </a:cubicBezTo>
                    <a:cubicBezTo>
                      <a:pt x="204" y="458"/>
                      <a:pt x="204" y="460"/>
                      <a:pt x="204" y="464"/>
                    </a:cubicBezTo>
                    <a:cubicBezTo>
                      <a:pt x="204" y="464"/>
                      <a:pt x="204" y="464"/>
                      <a:pt x="204" y="464"/>
                    </a:cubicBezTo>
                    <a:cubicBezTo>
                      <a:pt x="204" y="464"/>
                      <a:pt x="206" y="464"/>
                      <a:pt x="209" y="459"/>
                    </a:cubicBezTo>
                    <a:cubicBezTo>
                      <a:pt x="211" y="456"/>
                      <a:pt x="213" y="454"/>
                      <a:pt x="213" y="454"/>
                    </a:cubicBezTo>
                    <a:cubicBezTo>
                      <a:pt x="214" y="454"/>
                      <a:pt x="214" y="456"/>
                      <a:pt x="214" y="461"/>
                    </a:cubicBezTo>
                    <a:cubicBezTo>
                      <a:pt x="212" y="468"/>
                      <a:pt x="213" y="469"/>
                      <a:pt x="214" y="470"/>
                    </a:cubicBezTo>
                    <a:cubicBezTo>
                      <a:pt x="216" y="468"/>
                      <a:pt x="219" y="467"/>
                      <a:pt x="222" y="467"/>
                    </a:cubicBezTo>
                    <a:cubicBezTo>
                      <a:pt x="229" y="467"/>
                      <a:pt x="237" y="472"/>
                      <a:pt x="236" y="478"/>
                    </a:cubicBezTo>
                    <a:cubicBezTo>
                      <a:pt x="239" y="472"/>
                      <a:pt x="240" y="470"/>
                      <a:pt x="241" y="470"/>
                    </a:cubicBezTo>
                    <a:cubicBezTo>
                      <a:pt x="241" y="470"/>
                      <a:pt x="242" y="471"/>
                      <a:pt x="242" y="471"/>
                    </a:cubicBezTo>
                    <a:cubicBezTo>
                      <a:pt x="241" y="477"/>
                      <a:pt x="241" y="480"/>
                      <a:pt x="241" y="480"/>
                    </a:cubicBezTo>
                    <a:cubicBezTo>
                      <a:pt x="242" y="480"/>
                      <a:pt x="244" y="473"/>
                      <a:pt x="246" y="463"/>
                    </a:cubicBezTo>
                    <a:lnTo>
                      <a:pt x="244" y="463"/>
                    </a:lnTo>
                    <a:cubicBezTo>
                      <a:pt x="246" y="456"/>
                      <a:pt x="247" y="452"/>
                      <a:pt x="248" y="452"/>
                    </a:cubicBezTo>
                    <a:lnTo>
                      <a:pt x="248" y="452"/>
                    </a:lnTo>
                    <a:cubicBezTo>
                      <a:pt x="249" y="452"/>
                      <a:pt x="249" y="458"/>
                      <a:pt x="246" y="472"/>
                    </a:cubicBezTo>
                    <a:cubicBezTo>
                      <a:pt x="246" y="480"/>
                      <a:pt x="245" y="484"/>
                      <a:pt x="246" y="484"/>
                    </a:cubicBezTo>
                    <a:cubicBezTo>
                      <a:pt x="246" y="484"/>
                      <a:pt x="247" y="480"/>
                      <a:pt x="250" y="472"/>
                    </a:cubicBezTo>
                    <a:cubicBezTo>
                      <a:pt x="252" y="465"/>
                      <a:pt x="253" y="461"/>
                      <a:pt x="254" y="461"/>
                    </a:cubicBezTo>
                    <a:cubicBezTo>
                      <a:pt x="255" y="461"/>
                      <a:pt x="255" y="465"/>
                      <a:pt x="254" y="473"/>
                    </a:cubicBezTo>
                    <a:cubicBezTo>
                      <a:pt x="253" y="482"/>
                      <a:pt x="252" y="486"/>
                      <a:pt x="253" y="486"/>
                    </a:cubicBezTo>
                    <a:cubicBezTo>
                      <a:pt x="253" y="486"/>
                      <a:pt x="254" y="482"/>
                      <a:pt x="256" y="474"/>
                    </a:cubicBezTo>
                    <a:cubicBezTo>
                      <a:pt x="261" y="456"/>
                      <a:pt x="264" y="446"/>
                      <a:pt x="266" y="446"/>
                    </a:cubicBezTo>
                    <a:lnTo>
                      <a:pt x="266" y="446"/>
                    </a:lnTo>
                    <a:cubicBezTo>
                      <a:pt x="267" y="446"/>
                      <a:pt x="267" y="453"/>
                      <a:pt x="265" y="467"/>
                    </a:cubicBezTo>
                    <a:cubicBezTo>
                      <a:pt x="263" y="483"/>
                      <a:pt x="264" y="491"/>
                      <a:pt x="267" y="491"/>
                    </a:cubicBezTo>
                    <a:cubicBezTo>
                      <a:pt x="267" y="491"/>
                      <a:pt x="267" y="491"/>
                      <a:pt x="267" y="491"/>
                    </a:cubicBezTo>
                    <a:cubicBezTo>
                      <a:pt x="268" y="491"/>
                      <a:pt x="269" y="483"/>
                      <a:pt x="270" y="475"/>
                    </a:cubicBezTo>
                    <a:cubicBezTo>
                      <a:pt x="269" y="468"/>
                      <a:pt x="270" y="464"/>
                      <a:pt x="270" y="464"/>
                    </a:cubicBezTo>
                    <a:cubicBezTo>
                      <a:pt x="271" y="464"/>
                      <a:pt x="272" y="468"/>
                      <a:pt x="272" y="477"/>
                    </a:cubicBezTo>
                    <a:cubicBezTo>
                      <a:pt x="274" y="490"/>
                      <a:pt x="277" y="496"/>
                      <a:pt x="279" y="496"/>
                    </a:cubicBezTo>
                    <a:cubicBezTo>
                      <a:pt x="281" y="496"/>
                      <a:pt x="284" y="493"/>
                      <a:pt x="286" y="486"/>
                    </a:cubicBezTo>
                    <a:cubicBezTo>
                      <a:pt x="289" y="477"/>
                      <a:pt x="292" y="473"/>
                      <a:pt x="293" y="473"/>
                    </a:cubicBezTo>
                    <a:lnTo>
                      <a:pt x="293" y="473"/>
                    </a:lnTo>
                    <a:cubicBezTo>
                      <a:pt x="295" y="473"/>
                      <a:pt x="295" y="477"/>
                      <a:pt x="292" y="486"/>
                    </a:cubicBezTo>
                    <a:cubicBezTo>
                      <a:pt x="291" y="495"/>
                      <a:pt x="290" y="499"/>
                      <a:pt x="290" y="499"/>
                    </a:cubicBezTo>
                    <a:cubicBezTo>
                      <a:pt x="291" y="499"/>
                      <a:pt x="292" y="497"/>
                      <a:pt x="293" y="493"/>
                    </a:cubicBezTo>
                    <a:lnTo>
                      <a:pt x="302" y="493"/>
                    </a:lnTo>
                    <a:cubicBezTo>
                      <a:pt x="304" y="493"/>
                      <a:pt x="305" y="484"/>
                      <a:pt x="304" y="477"/>
                    </a:cubicBezTo>
                    <a:lnTo>
                      <a:pt x="304" y="477"/>
                    </a:lnTo>
                    <a:cubicBezTo>
                      <a:pt x="306" y="487"/>
                      <a:pt x="308" y="493"/>
                      <a:pt x="311" y="493"/>
                    </a:cubicBezTo>
                    <a:cubicBezTo>
                      <a:pt x="312" y="493"/>
                      <a:pt x="313" y="491"/>
                      <a:pt x="314" y="484"/>
                    </a:cubicBezTo>
                    <a:lnTo>
                      <a:pt x="317" y="483"/>
                    </a:lnTo>
                    <a:cubicBezTo>
                      <a:pt x="318" y="483"/>
                      <a:pt x="318" y="483"/>
                      <a:pt x="319" y="475"/>
                    </a:cubicBezTo>
                    <a:cubicBezTo>
                      <a:pt x="319" y="473"/>
                      <a:pt x="320" y="472"/>
                      <a:pt x="320" y="472"/>
                    </a:cubicBezTo>
                    <a:cubicBezTo>
                      <a:pt x="321" y="472"/>
                      <a:pt x="324" y="478"/>
                      <a:pt x="326" y="483"/>
                    </a:cubicBezTo>
                    <a:cubicBezTo>
                      <a:pt x="328" y="489"/>
                      <a:pt x="330" y="494"/>
                      <a:pt x="331" y="494"/>
                    </a:cubicBezTo>
                    <a:cubicBezTo>
                      <a:pt x="331" y="494"/>
                      <a:pt x="331" y="493"/>
                      <a:pt x="330" y="490"/>
                    </a:cubicBezTo>
                    <a:cubicBezTo>
                      <a:pt x="329" y="482"/>
                      <a:pt x="329" y="473"/>
                      <a:pt x="330" y="465"/>
                    </a:cubicBezTo>
                    <a:cubicBezTo>
                      <a:pt x="330" y="463"/>
                      <a:pt x="331" y="462"/>
                      <a:pt x="331" y="462"/>
                    </a:cubicBezTo>
                    <a:cubicBezTo>
                      <a:pt x="332" y="462"/>
                      <a:pt x="334" y="467"/>
                      <a:pt x="334" y="473"/>
                    </a:cubicBezTo>
                    <a:cubicBezTo>
                      <a:pt x="335" y="479"/>
                      <a:pt x="337" y="483"/>
                      <a:pt x="341" y="488"/>
                    </a:cubicBezTo>
                    <a:cubicBezTo>
                      <a:pt x="343" y="488"/>
                      <a:pt x="346" y="487"/>
                      <a:pt x="344" y="479"/>
                    </a:cubicBezTo>
                    <a:cubicBezTo>
                      <a:pt x="343" y="474"/>
                      <a:pt x="346" y="472"/>
                      <a:pt x="349" y="472"/>
                    </a:cubicBezTo>
                    <a:cubicBezTo>
                      <a:pt x="352" y="472"/>
                      <a:pt x="354" y="473"/>
                      <a:pt x="356" y="475"/>
                    </a:cubicBezTo>
                    <a:lnTo>
                      <a:pt x="360" y="474"/>
                    </a:lnTo>
                    <a:cubicBezTo>
                      <a:pt x="361" y="474"/>
                      <a:pt x="360" y="467"/>
                      <a:pt x="362" y="465"/>
                    </a:cubicBezTo>
                    <a:cubicBezTo>
                      <a:pt x="362" y="465"/>
                      <a:pt x="363" y="465"/>
                      <a:pt x="362" y="458"/>
                    </a:cubicBezTo>
                    <a:cubicBezTo>
                      <a:pt x="362" y="457"/>
                      <a:pt x="363" y="457"/>
                      <a:pt x="363" y="457"/>
                    </a:cubicBezTo>
                    <a:cubicBezTo>
                      <a:pt x="364" y="457"/>
                      <a:pt x="366" y="458"/>
                      <a:pt x="367" y="463"/>
                    </a:cubicBezTo>
                    <a:cubicBezTo>
                      <a:pt x="365" y="455"/>
                      <a:pt x="364" y="452"/>
                      <a:pt x="365" y="452"/>
                    </a:cubicBezTo>
                    <a:lnTo>
                      <a:pt x="365" y="452"/>
                    </a:lnTo>
                    <a:cubicBezTo>
                      <a:pt x="365" y="452"/>
                      <a:pt x="367" y="455"/>
                      <a:pt x="371" y="462"/>
                    </a:cubicBezTo>
                    <a:cubicBezTo>
                      <a:pt x="374" y="470"/>
                      <a:pt x="376" y="474"/>
                      <a:pt x="376" y="474"/>
                    </a:cubicBezTo>
                    <a:cubicBezTo>
                      <a:pt x="376" y="474"/>
                      <a:pt x="375" y="470"/>
                      <a:pt x="373" y="462"/>
                    </a:cubicBezTo>
                    <a:cubicBezTo>
                      <a:pt x="372" y="458"/>
                      <a:pt x="371" y="456"/>
                      <a:pt x="372" y="456"/>
                    </a:cubicBezTo>
                    <a:lnTo>
                      <a:pt x="372" y="456"/>
                    </a:lnTo>
                    <a:cubicBezTo>
                      <a:pt x="372" y="456"/>
                      <a:pt x="373" y="458"/>
                      <a:pt x="375" y="461"/>
                    </a:cubicBezTo>
                    <a:cubicBezTo>
                      <a:pt x="377" y="464"/>
                      <a:pt x="378" y="465"/>
                      <a:pt x="379" y="465"/>
                    </a:cubicBezTo>
                    <a:cubicBezTo>
                      <a:pt x="380" y="465"/>
                      <a:pt x="379" y="463"/>
                      <a:pt x="378" y="460"/>
                    </a:cubicBezTo>
                    <a:cubicBezTo>
                      <a:pt x="374" y="450"/>
                      <a:pt x="373" y="442"/>
                      <a:pt x="375" y="442"/>
                    </a:cubicBezTo>
                    <a:lnTo>
                      <a:pt x="375" y="442"/>
                    </a:lnTo>
                    <a:cubicBezTo>
                      <a:pt x="376" y="442"/>
                      <a:pt x="377" y="445"/>
                      <a:pt x="380" y="450"/>
                    </a:cubicBezTo>
                    <a:cubicBezTo>
                      <a:pt x="380" y="450"/>
                      <a:pt x="381" y="449"/>
                      <a:pt x="379" y="441"/>
                    </a:cubicBezTo>
                    <a:cubicBezTo>
                      <a:pt x="376" y="433"/>
                      <a:pt x="374" y="430"/>
                      <a:pt x="375" y="430"/>
                    </a:cubicBezTo>
                    <a:lnTo>
                      <a:pt x="375" y="430"/>
                    </a:lnTo>
                    <a:cubicBezTo>
                      <a:pt x="375" y="430"/>
                      <a:pt x="377" y="433"/>
                      <a:pt x="381" y="441"/>
                    </a:cubicBezTo>
                    <a:cubicBezTo>
                      <a:pt x="385" y="447"/>
                      <a:pt x="388" y="450"/>
                      <a:pt x="389" y="450"/>
                    </a:cubicBezTo>
                    <a:cubicBezTo>
                      <a:pt x="389" y="450"/>
                      <a:pt x="388" y="446"/>
                      <a:pt x="385" y="438"/>
                    </a:cubicBezTo>
                    <a:cubicBezTo>
                      <a:pt x="385" y="438"/>
                      <a:pt x="384" y="435"/>
                      <a:pt x="385" y="435"/>
                    </a:cubicBezTo>
                    <a:lnTo>
                      <a:pt x="385" y="435"/>
                    </a:lnTo>
                    <a:cubicBezTo>
                      <a:pt x="385" y="435"/>
                      <a:pt x="386" y="435"/>
                      <a:pt x="388" y="437"/>
                    </a:cubicBezTo>
                    <a:cubicBezTo>
                      <a:pt x="391" y="440"/>
                      <a:pt x="395" y="441"/>
                      <a:pt x="398" y="441"/>
                    </a:cubicBezTo>
                    <a:cubicBezTo>
                      <a:pt x="402" y="441"/>
                      <a:pt x="403" y="439"/>
                      <a:pt x="398" y="432"/>
                    </a:cubicBezTo>
                    <a:lnTo>
                      <a:pt x="400" y="430"/>
                    </a:lnTo>
                    <a:cubicBezTo>
                      <a:pt x="403" y="432"/>
                      <a:pt x="406" y="433"/>
                      <a:pt x="407" y="433"/>
                    </a:cubicBezTo>
                    <a:cubicBezTo>
                      <a:pt x="408" y="433"/>
                      <a:pt x="408" y="431"/>
                      <a:pt x="406" y="427"/>
                    </a:cubicBezTo>
                    <a:lnTo>
                      <a:pt x="402" y="419"/>
                    </a:lnTo>
                    <a:lnTo>
                      <a:pt x="402" y="419"/>
                    </a:lnTo>
                    <a:cubicBezTo>
                      <a:pt x="406" y="426"/>
                      <a:pt x="412" y="431"/>
                      <a:pt x="414" y="431"/>
                    </a:cubicBezTo>
                    <a:cubicBezTo>
                      <a:pt x="414" y="431"/>
                      <a:pt x="414" y="431"/>
                      <a:pt x="415" y="431"/>
                    </a:cubicBezTo>
                    <a:cubicBezTo>
                      <a:pt x="416" y="430"/>
                      <a:pt x="416" y="430"/>
                      <a:pt x="411" y="423"/>
                    </a:cubicBezTo>
                    <a:cubicBezTo>
                      <a:pt x="406" y="417"/>
                      <a:pt x="407" y="416"/>
                      <a:pt x="408" y="416"/>
                    </a:cubicBezTo>
                    <a:cubicBezTo>
                      <a:pt x="408" y="416"/>
                      <a:pt x="408" y="416"/>
                      <a:pt x="408" y="416"/>
                    </a:cubicBezTo>
                    <a:cubicBezTo>
                      <a:pt x="410" y="416"/>
                      <a:pt x="415" y="421"/>
                      <a:pt x="420" y="427"/>
                    </a:cubicBezTo>
                    <a:lnTo>
                      <a:pt x="421" y="426"/>
                    </a:lnTo>
                    <a:cubicBezTo>
                      <a:pt x="415" y="418"/>
                      <a:pt x="413" y="415"/>
                      <a:pt x="414" y="415"/>
                    </a:cubicBezTo>
                    <a:lnTo>
                      <a:pt x="414" y="415"/>
                    </a:lnTo>
                    <a:cubicBezTo>
                      <a:pt x="414" y="415"/>
                      <a:pt x="416" y="416"/>
                      <a:pt x="418" y="418"/>
                    </a:cubicBezTo>
                    <a:cubicBezTo>
                      <a:pt x="421" y="422"/>
                      <a:pt x="423" y="423"/>
                      <a:pt x="425" y="423"/>
                    </a:cubicBezTo>
                    <a:cubicBezTo>
                      <a:pt x="426" y="423"/>
                      <a:pt x="426" y="422"/>
                      <a:pt x="427" y="422"/>
                    </a:cubicBezTo>
                    <a:cubicBezTo>
                      <a:pt x="425" y="420"/>
                      <a:pt x="425" y="419"/>
                      <a:pt x="425" y="419"/>
                    </a:cubicBezTo>
                    <a:lnTo>
                      <a:pt x="425" y="419"/>
                    </a:lnTo>
                    <a:cubicBezTo>
                      <a:pt x="425" y="419"/>
                      <a:pt x="428" y="422"/>
                      <a:pt x="427" y="422"/>
                    </a:cubicBezTo>
                    <a:lnTo>
                      <a:pt x="431" y="428"/>
                    </a:lnTo>
                    <a:cubicBezTo>
                      <a:pt x="433" y="430"/>
                      <a:pt x="434" y="430"/>
                      <a:pt x="435" y="430"/>
                    </a:cubicBezTo>
                    <a:cubicBezTo>
                      <a:pt x="436" y="430"/>
                      <a:pt x="432" y="426"/>
                      <a:pt x="428" y="422"/>
                    </a:cubicBezTo>
                    <a:lnTo>
                      <a:pt x="430" y="419"/>
                    </a:lnTo>
                    <a:cubicBezTo>
                      <a:pt x="433" y="418"/>
                      <a:pt x="434" y="417"/>
                      <a:pt x="427" y="412"/>
                    </a:cubicBezTo>
                    <a:cubicBezTo>
                      <a:pt x="421" y="406"/>
                      <a:pt x="417" y="399"/>
                      <a:pt x="418" y="399"/>
                    </a:cubicBezTo>
                    <a:lnTo>
                      <a:pt x="418" y="399"/>
                    </a:lnTo>
                    <a:cubicBezTo>
                      <a:pt x="422" y="405"/>
                      <a:pt x="428" y="410"/>
                      <a:pt x="429" y="410"/>
                    </a:cubicBezTo>
                    <a:cubicBezTo>
                      <a:pt x="429" y="410"/>
                      <a:pt x="429" y="410"/>
                      <a:pt x="430" y="410"/>
                    </a:cubicBezTo>
                    <a:cubicBezTo>
                      <a:pt x="431" y="410"/>
                      <a:pt x="436" y="415"/>
                      <a:pt x="436" y="415"/>
                    </a:cubicBezTo>
                    <a:cubicBezTo>
                      <a:pt x="439" y="420"/>
                      <a:pt x="441" y="421"/>
                      <a:pt x="442" y="421"/>
                    </a:cubicBezTo>
                    <a:cubicBezTo>
                      <a:pt x="444" y="421"/>
                      <a:pt x="443" y="415"/>
                      <a:pt x="440" y="410"/>
                    </a:cubicBezTo>
                    <a:cubicBezTo>
                      <a:pt x="436" y="403"/>
                      <a:pt x="434" y="399"/>
                      <a:pt x="436" y="399"/>
                    </a:cubicBezTo>
                    <a:lnTo>
                      <a:pt x="436" y="399"/>
                    </a:lnTo>
                    <a:cubicBezTo>
                      <a:pt x="437" y="399"/>
                      <a:pt x="440" y="402"/>
                      <a:pt x="445" y="407"/>
                    </a:cubicBezTo>
                    <a:cubicBezTo>
                      <a:pt x="448" y="410"/>
                      <a:pt x="449" y="412"/>
                      <a:pt x="450" y="412"/>
                    </a:cubicBezTo>
                    <a:cubicBezTo>
                      <a:pt x="451" y="412"/>
                      <a:pt x="443" y="400"/>
                      <a:pt x="431" y="387"/>
                    </a:cubicBezTo>
                    <a:lnTo>
                      <a:pt x="415" y="369"/>
                    </a:lnTo>
                    <a:lnTo>
                      <a:pt x="433" y="386"/>
                    </a:lnTo>
                    <a:cubicBezTo>
                      <a:pt x="445" y="397"/>
                      <a:pt x="452" y="403"/>
                      <a:pt x="453" y="403"/>
                    </a:cubicBezTo>
                    <a:cubicBezTo>
                      <a:pt x="454" y="403"/>
                      <a:pt x="452" y="399"/>
                      <a:pt x="448" y="392"/>
                    </a:cubicBezTo>
                    <a:cubicBezTo>
                      <a:pt x="446" y="388"/>
                      <a:pt x="446" y="386"/>
                      <a:pt x="446" y="386"/>
                    </a:cubicBezTo>
                    <a:lnTo>
                      <a:pt x="446" y="386"/>
                    </a:lnTo>
                    <a:cubicBezTo>
                      <a:pt x="447" y="386"/>
                      <a:pt x="448" y="388"/>
                      <a:pt x="450" y="390"/>
                    </a:cubicBezTo>
                    <a:cubicBezTo>
                      <a:pt x="453" y="393"/>
                      <a:pt x="455" y="394"/>
                      <a:pt x="457" y="394"/>
                    </a:cubicBezTo>
                    <a:cubicBezTo>
                      <a:pt x="458" y="394"/>
                      <a:pt x="459" y="393"/>
                      <a:pt x="462" y="391"/>
                    </a:cubicBezTo>
                    <a:cubicBezTo>
                      <a:pt x="465" y="387"/>
                      <a:pt x="466" y="386"/>
                      <a:pt x="459" y="381"/>
                    </a:cubicBezTo>
                    <a:lnTo>
                      <a:pt x="462" y="378"/>
                    </a:lnTo>
                    <a:cubicBezTo>
                      <a:pt x="466" y="381"/>
                      <a:pt x="468" y="382"/>
                      <a:pt x="469" y="382"/>
                    </a:cubicBezTo>
                    <a:cubicBezTo>
                      <a:pt x="471" y="382"/>
                      <a:pt x="466" y="377"/>
                      <a:pt x="457" y="371"/>
                    </a:cubicBezTo>
                    <a:cubicBezTo>
                      <a:pt x="457" y="371"/>
                      <a:pt x="458" y="370"/>
                      <a:pt x="459" y="369"/>
                    </a:cubicBezTo>
                    <a:lnTo>
                      <a:pt x="465" y="373"/>
                    </a:lnTo>
                    <a:cubicBezTo>
                      <a:pt x="467" y="375"/>
                      <a:pt x="469" y="376"/>
                      <a:pt x="470" y="376"/>
                    </a:cubicBezTo>
                    <a:cubicBezTo>
                      <a:pt x="474" y="376"/>
                      <a:pt x="477" y="372"/>
                      <a:pt x="482" y="364"/>
                    </a:cubicBezTo>
                    <a:cubicBezTo>
                      <a:pt x="490" y="352"/>
                      <a:pt x="491" y="351"/>
                      <a:pt x="477" y="343"/>
                    </a:cubicBezTo>
                    <a:cubicBezTo>
                      <a:pt x="470" y="338"/>
                      <a:pt x="467" y="336"/>
                      <a:pt x="468" y="336"/>
                    </a:cubicBezTo>
                    <a:lnTo>
                      <a:pt x="468" y="336"/>
                    </a:lnTo>
                    <a:cubicBezTo>
                      <a:pt x="468" y="336"/>
                      <a:pt x="472" y="337"/>
                      <a:pt x="479" y="341"/>
                    </a:cubicBezTo>
                    <a:cubicBezTo>
                      <a:pt x="484" y="343"/>
                      <a:pt x="489" y="345"/>
                      <a:pt x="490" y="345"/>
                    </a:cubicBezTo>
                    <a:cubicBezTo>
                      <a:pt x="490" y="345"/>
                      <a:pt x="489" y="344"/>
                      <a:pt x="486" y="343"/>
                    </a:cubicBezTo>
                    <a:cubicBezTo>
                      <a:pt x="486" y="343"/>
                      <a:pt x="488" y="341"/>
                      <a:pt x="492" y="341"/>
                    </a:cubicBezTo>
                    <a:cubicBezTo>
                      <a:pt x="493" y="341"/>
                      <a:pt x="495" y="341"/>
                      <a:pt x="496" y="342"/>
                    </a:cubicBezTo>
                    <a:cubicBezTo>
                      <a:pt x="500" y="342"/>
                      <a:pt x="502" y="343"/>
                      <a:pt x="504" y="343"/>
                    </a:cubicBezTo>
                    <a:cubicBezTo>
                      <a:pt x="511" y="343"/>
                      <a:pt x="505" y="339"/>
                      <a:pt x="499" y="336"/>
                    </a:cubicBezTo>
                    <a:cubicBezTo>
                      <a:pt x="491" y="334"/>
                      <a:pt x="490" y="333"/>
                      <a:pt x="491" y="333"/>
                    </a:cubicBezTo>
                    <a:cubicBezTo>
                      <a:pt x="492" y="333"/>
                      <a:pt x="496" y="334"/>
                      <a:pt x="500" y="334"/>
                    </a:cubicBezTo>
                    <a:cubicBezTo>
                      <a:pt x="505" y="336"/>
                      <a:pt x="510" y="336"/>
                      <a:pt x="511" y="336"/>
                    </a:cubicBezTo>
                    <a:cubicBezTo>
                      <a:pt x="512" y="336"/>
                      <a:pt x="512" y="336"/>
                      <a:pt x="509" y="335"/>
                    </a:cubicBezTo>
                    <a:cubicBezTo>
                      <a:pt x="503" y="331"/>
                      <a:pt x="500" y="323"/>
                      <a:pt x="507" y="323"/>
                    </a:cubicBezTo>
                    <a:cubicBezTo>
                      <a:pt x="508" y="323"/>
                      <a:pt x="511" y="323"/>
                      <a:pt x="513" y="324"/>
                    </a:cubicBezTo>
                    <a:lnTo>
                      <a:pt x="514" y="321"/>
                    </a:lnTo>
                    <a:cubicBezTo>
                      <a:pt x="508" y="317"/>
                      <a:pt x="509" y="314"/>
                      <a:pt x="510" y="312"/>
                    </a:cubicBezTo>
                    <a:cubicBezTo>
                      <a:pt x="511" y="309"/>
                      <a:pt x="511" y="307"/>
                      <a:pt x="514" y="307"/>
                    </a:cubicBezTo>
                    <a:cubicBezTo>
                      <a:pt x="515" y="307"/>
                      <a:pt x="517" y="308"/>
                      <a:pt x="519" y="308"/>
                    </a:cubicBezTo>
                    <a:cubicBezTo>
                      <a:pt x="522" y="310"/>
                      <a:pt x="524" y="311"/>
                      <a:pt x="525" y="311"/>
                    </a:cubicBezTo>
                    <a:cubicBezTo>
                      <a:pt x="526" y="311"/>
                      <a:pt x="524" y="309"/>
                      <a:pt x="520" y="306"/>
                    </a:cubicBezTo>
                    <a:cubicBezTo>
                      <a:pt x="521" y="304"/>
                      <a:pt x="505" y="298"/>
                      <a:pt x="507" y="297"/>
                    </a:cubicBezTo>
                    <a:cubicBezTo>
                      <a:pt x="499" y="295"/>
                      <a:pt x="491" y="292"/>
                      <a:pt x="491" y="289"/>
                    </a:cubicBezTo>
                    <a:lnTo>
                      <a:pt x="491" y="289"/>
                    </a:lnTo>
                    <a:lnTo>
                      <a:pt x="499" y="292"/>
                    </a:lnTo>
                    <a:lnTo>
                      <a:pt x="514" y="295"/>
                    </a:lnTo>
                    <a:cubicBezTo>
                      <a:pt x="516" y="294"/>
                      <a:pt x="516" y="292"/>
                      <a:pt x="508" y="290"/>
                    </a:cubicBezTo>
                    <a:cubicBezTo>
                      <a:pt x="516" y="290"/>
                      <a:pt x="517" y="288"/>
                      <a:pt x="517" y="286"/>
                    </a:cubicBezTo>
                    <a:cubicBezTo>
                      <a:pt x="518" y="283"/>
                      <a:pt x="519" y="279"/>
                      <a:pt x="511" y="276"/>
                    </a:cubicBezTo>
                    <a:lnTo>
                      <a:pt x="511" y="276"/>
                    </a:lnTo>
                    <a:cubicBezTo>
                      <a:pt x="512" y="276"/>
                      <a:pt x="513" y="276"/>
                      <a:pt x="513" y="276"/>
                    </a:cubicBezTo>
                    <a:cubicBezTo>
                      <a:pt x="527" y="276"/>
                      <a:pt x="527" y="266"/>
                      <a:pt x="512" y="263"/>
                    </a:cubicBezTo>
                    <a:cubicBezTo>
                      <a:pt x="504" y="262"/>
                      <a:pt x="504" y="261"/>
                      <a:pt x="513" y="260"/>
                    </a:cubicBezTo>
                    <a:cubicBezTo>
                      <a:pt x="521" y="259"/>
                      <a:pt x="521" y="259"/>
                      <a:pt x="513" y="257"/>
                    </a:cubicBezTo>
                    <a:cubicBezTo>
                      <a:pt x="505" y="255"/>
                      <a:pt x="513" y="253"/>
                      <a:pt x="521" y="252"/>
                    </a:cubicBezTo>
                    <a:cubicBezTo>
                      <a:pt x="538" y="250"/>
                      <a:pt x="538" y="249"/>
                      <a:pt x="530" y="247"/>
                    </a:cubicBezTo>
                    <a:cubicBezTo>
                      <a:pt x="521" y="243"/>
                      <a:pt x="521" y="240"/>
                      <a:pt x="521" y="239"/>
                    </a:cubicBezTo>
                    <a:cubicBezTo>
                      <a:pt x="516" y="237"/>
                      <a:pt x="514" y="235"/>
                      <a:pt x="512" y="235"/>
                    </a:cubicBezTo>
                    <a:cubicBezTo>
                      <a:pt x="510" y="235"/>
                      <a:pt x="508" y="236"/>
                      <a:pt x="505" y="237"/>
                    </a:cubicBezTo>
                    <a:cubicBezTo>
                      <a:pt x="500" y="237"/>
                      <a:pt x="494" y="237"/>
                      <a:pt x="489" y="235"/>
                    </a:cubicBezTo>
                    <a:cubicBezTo>
                      <a:pt x="484" y="234"/>
                      <a:pt x="485" y="234"/>
                      <a:pt x="486" y="234"/>
                    </a:cubicBezTo>
                    <a:cubicBezTo>
                      <a:pt x="487" y="234"/>
                      <a:pt x="489" y="234"/>
                      <a:pt x="489" y="234"/>
                    </a:cubicBezTo>
                    <a:cubicBezTo>
                      <a:pt x="492" y="235"/>
                      <a:pt x="494" y="236"/>
                      <a:pt x="496" y="236"/>
                    </a:cubicBezTo>
                    <a:cubicBezTo>
                      <a:pt x="499" y="236"/>
                      <a:pt x="501" y="235"/>
                      <a:pt x="505" y="233"/>
                    </a:cubicBezTo>
                    <a:cubicBezTo>
                      <a:pt x="513" y="231"/>
                      <a:pt x="513" y="228"/>
                      <a:pt x="513" y="225"/>
                    </a:cubicBezTo>
                    <a:lnTo>
                      <a:pt x="512" y="220"/>
                    </a:lnTo>
                    <a:cubicBezTo>
                      <a:pt x="517" y="215"/>
                      <a:pt x="518" y="212"/>
                      <a:pt x="515" y="212"/>
                    </a:cubicBezTo>
                    <a:cubicBezTo>
                      <a:pt x="515" y="212"/>
                      <a:pt x="513" y="212"/>
                      <a:pt x="511" y="213"/>
                    </a:cubicBezTo>
                    <a:lnTo>
                      <a:pt x="503" y="214"/>
                    </a:lnTo>
                    <a:cubicBezTo>
                      <a:pt x="519" y="210"/>
                      <a:pt x="515" y="194"/>
                      <a:pt x="502" y="194"/>
                    </a:cubicBezTo>
                    <a:cubicBezTo>
                      <a:pt x="501" y="194"/>
                      <a:pt x="500" y="194"/>
                      <a:pt x="499" y="194"/>
                    </a:cubicBezTo>
                    <a:lnTo>
                      <a:pt x="507" y="192"/>
                    </a:lnTo>
                    <a:cubicBezTo>
                      <a:pt x="514" y="189"/>
                      <a:pt x="514" y="188"/>
                      <a:pt x="513" y="185"/>
                    </a:cubicBezTo>
                    <a:cubicBezTo>
                      <a:pt x="513" y="183"/>
                      <a:pt x="503" y="179"/>
                      <a:pt x="501" y="175"/>
                    </a:cubicBezTo>
                    <a:cubicBezTo>
                      <a:pt x="499" y="170"/>
                      <a:pt x="498" y="166"/>
                      <a:pt x="494" y="166"/>
                    </a:cubicBezTo>
                    <a:cubicBezTo>
                      <a:pt x="493" y="166"/>
                      <a:pt x="492" y="166"/>
                      <a:pt x="490" y="167"/>
                    </a:cubicBezTo>
                    <a:cubicBezTo>
                      <a:pt x="490" y="165"/>
                      <a:pt x="490" y="165"/>
                      <a:pt x="496" y="161"/>
                    </a:cubicBezTo>
                    <a:cubicBezTo>
                      <a:pt x="504" y="160"/>
                      <a:pt x="504" y="158"/>
                      <a:pt x="503" y="157"/>
                    </a:cubicBezTo>
                    <a:cubicBezTo>
                      <a:pt x="503" y="157"/>
                      <a:pt x="503" y="157"/>
                      <a:pt x="503" y="157"/>
                    </a:cubicBezTo>
                    <a:cubicBezTo>
                      <a:pt x="501" y="157"/>
                      <a:pt x="494" y="160"/>
                      <a:pt x="489" y="163"/>
                    </a:cubicBezTo>
                    <a:cubicBezTo>
                      <a:pt x="486" y="164"/>
                      <a:pt x="484" y="164"/>
                      <a:pt x="483" y="164"/>
                    </a:cubicBezTo>
                    <a:cubicBezTo>
                      <a:pt x="481" y="164"/>
                      <a:pt x="483" y="162"/>
                      <a:pt x="486" y="158"/>
                    </a:cubicBezTo>
                    <a:cubicBezTo>
                      <a:pt x="492" y="152"/>
                      <a:pt x="489" y="146"/>
                      <a:pt x="482" y="146"/>
                    </a:cubicBezTo>
                    <a:cubicBezTo>
                      <a:pt x="482" y="146"/>
                      <a:pt x="481" y="146"/>
                      <a:pt x="481" y="146"/>
                    </a:cubicBezTo>
                    <a:cubicBezTo>
                      <a:pt x="480" y="145"/>
                      <a:pt x="480" y="143"/>
                      <a:pt x="486" y="139"/>
                    </a:cubicBezTo>
                    <a:cubicBezTo>
                      <a:pt x="491" y="135"/>
                      <a:pt x="495" y="130"/>
                      <a:pt x="490" y="130"/>
                    </a:cubicBezTo>
                    <a:cubicBezTo>
                      <a:pt x="489" y="130"/>
                      <a:pt x="486" y="131"/>
                      <a:pt x="482" y="132"/>
                    </a:cubicBezTo>
                    <a:cubicBezTo>
                      <a:pt x="481" y="130"/>
                      <a:pt x="481" y="130"/>
                      <a:pt x="488" y="127"/>
                    </a:cubicBezTo>
                    <a:cubicBezTo>
                      <a:pt x="491" y="122"/>
                      <a:pt x="495" y="119"/>
                      <a:pt x="494" y="119"/>
                    </a:cubicBezTo>
                    <a:lnTo>
                      <a:pt x="494" y="119"/>
                    </a:lnTo>
                    <a:cubicBezTo>
                      <a:pt x="494" y="119"/>
                      <a:pt x="491" y="120"/>
                      <a:pt x="486" y="123"/>
                    </a:cubicBezTo>
                    <a:cubicBezTo>
                      <a:pt x="485" y="123"/>
                      <a:pt x="485" y="123"/>
                      <a:pt x="484" y="123"/>
                    </a:cubicBezTo>
                    <a:cubicBezTo>
                      <a:pt x="477" y="123"/>
                      <a:pt x="476" y="119"/>
                      <a:pt x="480" y="113"/>
                    </a:cubicBezTo>
                    <a:cubicBezTo>
                      <a:pt x="479" y="112"/>
                      <a:pt x="479" y="111"/>
                      <a:pt x="478" y="111"/>
                    </a:cubicBezTo>
                    <a:cubicBezTo>
                      <a:pt x="476" y="111"/>
                      <a:pt x="474" y="112"/>
                      <a:pt x="471" y="115"/>
                    </a:cubicBezTo>
                    <a:lnTo>
                      <a:pt x="464" y="120"/>
                    </a:lnTo>
                    <a:cubicBezTo>
                      <a:pt x="470" y="114"/>
                      <a:pt x="474" y="111"/>
                      <a:pt x="473" y="111"/>
                    </a:cubicBezTo>
                    <a:lnTo>
                      <a:pt x="473" y="111"/>
                    </a:lnTo>
                    <a:cubicBezTo>
                      <a:pt x="473" y="111"/>
                      <a:pt x="469" y="113"/>
                      <a:pt x="463" y="118"/>
                    </a:cubicBezTo>
                    <a:cubicBezTo>
                      <a:pt x="460" y="120"/>
                      <a:pt x="458" y="120"/>
                      <a:pt x="457" y="120"/>
                    </a:cubicBezTo>
                    <a:cubicBezTo>
                      <a:pt x="457" y="120"/>
                      <a:pt x="458" y="119"/>
                      <a:pt x="462" y="115"/>
                    </a:cubicBezTo>
                    <a:cubicBezTo>
                      <a:pt x="467" y="110"/>
                      <a:pt x="466" y="109"/>
                      <a:pt x="466" y="109"/>
                    </a:cubicBezTo>
                    <a:cubicBezTo>
                      <a:pt x="459" y="106"/>
                      <a:pt x="454" y="103"/>
                      <a:pt x="448" y="99"/>
                    </a:cubicBezTo>
                    <a:cubicBezTo>
                      <a:pt x="442" y="93"/>
                      <a:pt x="439" y="89"/>
                      <a:pt x="435" y="89"/>
                    </a:cubicBezTo>
                    <a:cubicBezTo>
                      <a:pt x="434" y="89"/>
                      <a:pt x="432" y="90"/>
                      <a:pt x="430" y="92"/>
                    </a:cubicBezTo>
                    <a:cubicBezTo>
                      <a:pt x="427" y="94"/>
                      <a:pt x="426" y="95"/>
                      <a:pt x="425" y="95"/>
                    </a:cubicBezTo>
                    <a:cubicBezTo>
                      <a:pt x="424" y="95"/>
                      <a:pt x="426" y="93"/>
                      <a:pt x="428" y="90"/>
                    </a:cubicBezTo>
                    <a:cubicBezTo>
                      <a:pt x="433" y="83"/>
                      <a:pt x="431" y="82"/>
                      <a:pt x="430" y="81"/>
                    </a:cubicBezTo>
                    <a:cubicBezTo>
                      <a:pt x="429" y="80"/>
                      <a:pt x="428" y="78"/>
                      <a:pt x="433" y="72"/>
                    </a:cubicBezTo>
                    <a:lnTo>
                      <a:pt x="433" y="72"/>
                    </a:lnTo>
                    <a:cubicBezTo>
                      <a:pt x="428" y="76"/>
                      <a:pt x="426" y="77"/>
                      <a:pt x="426" y="77"/>
                    </a:cubicBezTo>
                    <a:cubicBezTo>
                      <a:pt x="425" y="77"/>
                      <a:pt x="425" y="76"/>
                      <a:pt x="425" y="76"/>
                    </a:cubicBezTo>
                    <a:cubicBezTo>
                      <a:pt x="428" y="72"/>
                      <a:pt x="429" y="70"/>
                      <a:pt x="428" y="70"/>
                    </a:cubicBezTo>
                    <a:lnTo>
                      <a:pt x="428" y="70"/>
                    </a:lnTo>
                    <a:cubicBezTo>
                      <a:pt x="427" y="70"/>
                      <a:pt x="425" y="71"/>
                      <a:pt x="422" y="74"/>
                    </a:cubicBezTo>
                    <a:cubicBezTo>
                      <a:pt x="417" y="79"/>
                      <a:pt x="414" y="82"/>
                      <a:pt x="414" y="82"/>
                    </a:cubicBezTo>
                    <a:cubicBezTo>
                      <a:pt x="414" y="82"/>
                      <a:pt x="416" y="79"/>
                      <a:pt x="421" y="73"/>
                    </a:cubicBezTo>
                    <a:cubicBezTo>
                      <a:pt x="425" y="68"/>
                      <a:pt x="427" y="61"/>
                      <a:pt x="426" y="61"/>
                    </a:cubicBezTo>
                    <a:lnTo>
                      <a:pt x="426" y="61"/>
                    </a:lnTo>
                    <a:cubicBezTo>
                      <a:pt x="426" y="61"/>
                      <a:pt x="425" y="62"/>
                      <a:pt x="424" y="64"/>
                    </a:cubicBezTo>
                    <a:cubicBezTo>
                      <a:pt x="419" y="71"/>
                      <a:pt x="417" y="68"/>
                      <a:pt x="410" y="74"/>
                    </a:cubicBezTo>
                    <a:cubicBezTo>
                      <a:pt x="409" y="73"/>
                      <a:pt x="408" y="72"/>
                      <a:pt x="412" y="65"/>
                    </a:cubicBezTo>
                    <a:cubicBezTo>
                      <a:pt x="414" y="61"/>
                      <a:pt x="412" y="60"/>
                      <a:pt x="410" y="60"/>
                    </a:cubicBezTo>
                    <a:cubicBezTo>
                      <a:pt x="407" y="60"/>
                      <a:pt x="402" y="62"/>
                      <a:pt x="399" y="65"/>
                    </a:cubicBezTo>
                    <a:cubicBezTo>
                      <a:pt x="397" y="68"/>
                      <a:pt x="395" y="69"/>
                      <a:pt x="395" y="69"/>
                    </a:cubicBezTo>
                    <a:cubicBezTo>
                      <a:pt x="395" y="69"/>
                      <a:pt x="395" y="67"/>
                      <a:pt x="398" y="64"/>
                    </a:cubicBezTo>
                    <a:cubicBezTo>
                      <a:pt x="402" y="57"/>
                      <a:pt x="401" y="56"/>
                      <a:pt x="399" y="55"/>
                    </a:cubicBezTo>
                    <a:lnTo>
                      <a:pt x="399" y="55"/>
                    </a:lnTo>
                    <a:cubicBezTo>
                      <a:pt x="397" y="57"/>
                      <a:pt x="397" y="57"/>
                      <a:pt x="396" y="57"/>
                    </a:cubicBezTo>
                    <a:cubicBezTo>
                      <a:pt x="396" y="57"/>
                      <a:pt x="399" y="52"/>
                      <a:pt x="402" y="47"/>
                    </a:cubicBezTo>
                    <a:cubicBezTo>
                      <a:pt x="408" y="41"/>
                      <a:pt x="407" y="40"/>
                      <a:pt x="403" y="39"/>
                    </a:cubicBezTo>
                    <a:lnTo>
                      <a:pt x="403" y="39"/>
                    </a:lnTo>
                    <a:cubicBezTo>
                      <a:pt x="401" y="41"/>
                      <a:pt x="399" y="42"/>
                      <a:pt x="397" y="42"/>
                    </a:cubicBezTo>
                    <a:cubicBezTo>
                      <a:pt x="394" y="42"/>
                      <a:pt x="390" y="40"/>
                      <a:pt x="388" y="38"/>
                    </a:cubicBezTo>
                    <a:cubicBezTo>
                      <a:pt x="386" y="37"/>
                      <a:pt x="384" y="37"/>
                      <a:pt x="383" y="37"/>
                    </a:cubicBezTo>
                    <a:cubicBezTo>
                      <a:pt x="377" y="37"/>
                      <a:pt x="372" y="43"/>
                      <a:pt x="365" y="54"/>
                    </a:cubicBezTo>
                    <a:lnTo>
                      <a:pt x="356" y="68"/>
                    </a:lnTo>
                    <a:lnTo>
                      <a:pt x="364" y="53"/>
                    </a:lnTo>
                    <a:cubicBezTo>
                      <a:pt x="367" y="46"/>
                      <a:pt x="372" y="30"/>
                      <a:pt x="372" y="30"/>
                    </a:cubicBezTo>
                    <a:cubicBezTo>
                      <a:pt x="372" y="30"/>
                      <a:pt x="372" y="30"/>
                      <a:pt x="372" y="30"/>
                    </a:cubicBezTo>
                    <a:cubicBezTo>
                      <a:pt x="370" y="30"/>
                      <a:pt x="367" y="37"/>
                      <a:pt x="364" y="45"/>
                    </a:cubicBezTo>
                    <a:cubicBezTo>
                      <a:pt x="363" y="48"/>
                      <a:pt x="361" y="50"/>
                      <a:pt x="361" y="50"/>
                    </a:cubicBezTo>
                    <a:cubicBezTo>
                      <a:pt x="360" y="50"/>
                      <a:pt x="360" y="47"/>
                      <a:pt x="360" y="42"/>
                    </a:cubicBezTo>
                    <a:cubicBezTo>
                      <a:pt x="360" y="37"/>
                      <a:pt x="359" y="35"/>
                      <a:pt x="358" y="35"/>
                    </a:cubicBezTo>
                    <a:cubicBezTo>
                      <a:pt x="357" y="35"/>
                      <a:pt x="356" y="36"/>
                      <a:pt x="354" y="39"/>
                    </a:cubicBezTo>
                    <a:cubicBezTo>
                      <a:pt x="353" y="39"/>
                      <a:pt x="351" y="38"/>
                      <a:pt x="352" y="30"/>
                    </a:cubicBezTo>
                    <a:cubicBezTo>
                      <a:pt x="351" y="30"/>
                      <a:pt x="351" y="30"/>
                      <a:pt x="351" y="30"/>
                    </a:cubicBezTo>
                    <a:cubicBezTo>
                      <a:pt x="350" y="30"/>
                      <a:pt x="350" y="31"/>
                      <a:pt x="348" y="37"/>
                    </a:cubicBezTo>
                    <a:cubicBezTo>
                      <a:pt x="347" y="41"/>
                      <a:pt x="346" y="42"/>
                      <a:pt x="345" y="42"/>
                    </a:cubicBezTo>
                    <a:cubicBezTo>
                      <a:pt x="344" y="42"/>
                      <a:pt x="344" y="40"/>
                      <a:pt x="345" y="36"/>
                    </a:cubicBezTo>
                    <a:cubicBezTo>
                      <a:pt x="347" y="26"/>
                      <a:pt x="346" y="21"/>
                      <a:pt x="345" y="21"/>
                    </a:cubicBezTo>
                    <a:cubicBezTo>
                      <a:pt x="344" y="21"/>
                      <a:pt x="342" y="23"/>
                      <a:pt x="342" y="26"/>
                    </a:cubicBezTo>
                    <a:cubicBezTo>
                      <a:pt x="340" y="31"/>
                      <a:pt x="338" y="33"/>
                      <a:pt x="337" y="33"/>
                    </a:cubicBezTo>
                    <a:cubicBezTo>
                      <a:pt x="337" y="33"/>
                      <a:pt x="336" y="33"/>
                      <a:pt x="336" y="32"/>
                    </a:cubicBezTo>
                    <a:cubicBezTo>
                      <a:pt x="336" y="32"/>
                      <a:pt x="336" y="32"/>
                      <a:pt x="335" y="32"/>
                    </a:cubicBezTo>
                    <a:cubicBezTo>
                      <a:pt x="334" y="32"/>
                      <a:pt x="332" y="33"/>
                      <a:pt x="329" y="39"/>
                    </a:cubicBezTo>
                    <a:lnTo>
                      <a:pt x="326" y="38"/>
                    </a:lnTo>
                    <a:cubicBezTo>
                      <a:pt x="325" y="38"/>
                      <a:pt x="328" y="30"/>
                      <a:pt x="329" y="30"/>
                    </a:cubicBezTo>
                    <a:lnTo>
                      <a:pt x="330" y="22"/>
                    </a:lnTo>
                    <a:cubicBezTo>
                      <a:pt x="330" y="22"/>
                      <a:pt x="329" y="22"/>
                      <a:pt x="328" y="22"/>
                    </a:cubicBezTo>
                    <a:cubicBezTo>
                      <a:pt x="326" y="22"/>
                      <a:pt x="324" y="23"/>
                      <a:pt x="321" y="29"/>
                    </a:cubicBezTo>
                    <a:cubicBezTo>
                      <a:pt x="319" y="36"/>
                      <a:pt x="318" y="40"/>
                      <a:pt x="318" y="40"/>
                    </a:cubicBezTo>
                    <a:cubicBezTo>
                      <a:pt x="318" y="40"/>
                      <a:pt x="319" y="36"/>
                      <a:pt x="320" y="28"/>
                    </a:cubicBezTo>
                    <a:cubicBezTo>
                      <a:pt x="322" y="22"/>
                      <a:pt x="322" y="16"/>
                      <a:pt x="321" y="16"/>
                    </a:cubicBezTo>
                    <a:lnTo>
                      <a:pt x="321" y="16"/>
                    </a:lnTo>
                    <a:cubicBezTo>
                      <a:pt x="321" y="16"/>
                      <a:pt x="320" y="17"/>
                      <a:pt x="319" y="19"/>
                    </a:cubicBezTo>
                    <a:cubicBezTo>
                      <a:pt x="317" y="26"/>
                      <a:pt x="316" y="28"/>
                      <a:pt x="315" y="28"/>
                    </a:cubicBezTo>
                    <a:cubicBezTo>
                      <a:pt x="315" y="28"/>
                      <a:pt x="315" y="23"/>
                      <a:pt x="316" y="19"/>
                    </a:cubicBezTo>
                    <a:cubicBezTo>
                      <a:pt x="318" y="11"/>
                      <a:pt x="319" y="7"/>
                      <a:pt x="318" y="7"/>
                    </a:cubicBezTo>
                    <a:lnTo>
                      <a:pt x="318" y="7"/>
                    </a:lnTo>
                    <a:cubicBezTo>
                      <a:pt x="318" y="7"/>
                      <a:pt x="315" y="11"/>
                      <a:pt x="310" y="18"/>
                    </a:cubicBezTo>
                    <a:cubicBezTo>
                      <a:pt x="310" y="18"/>
                      <a:pt x="310" y="18"/>
                      <a:pt x="310" y="18"/>
                    </a:cubicBezTo>
                    <a:cubicBezTo>
                      <a:pt x="306" y="18"/>
                      <a:pt x="301" y="24"/>
                      <a:pt x="297" y="24"/>
                    </a:cubicBezTo>
                    <a:cubicBezTo>
                      <a:pt x="296" y="24"/>
                      <a:pt x="296" y="23"/>
                      <a:pt x="296" y="23"/>
                    </a:cubicBezTo>
                    <a:cubicBezTo>
                      <a:pt x="289" y="22"/>
                      <a:pt x="286" y="22"/>
                      <a:pt x="284" y="14"/>
                    </a:cubicBezTo>
                    <a:cubicBezTo>
                      <a:pt x="284" y="12"/>
                      <a:pt x="284" y="11"/>
                      <a:pt x="284" y="9"/>
                    </a:cubicBezTo>
                    <a:lnTo>
                      <a:pt x="284" y="9"/>
                    </a:lnTo>
                    <a:cubicBezTo>
                      <a:pt x="284" y="22"/>
                      <a:pt x="282" y="22"/>
                      <a:pt x="278" y="22"/>
                    </a:cubicBezTo>
                    <a:cubicBezTo>
                      <a:pt x="276" y="19"/>
                      <a:pt x="274" y="18"/>
                      <a:pt x="273" y="18"/>
                    </a:cubicBezTo>
                    <a:cubicBezTo>
                      <a:pt x="270" y="18"/>
                      <a:pt x="269" y="24"/>
                      <a:pt x="269" y="30"/>
                    </a:cubicBezTo>
                    <a:lnTo>
                      <a:pt x="271" y="30"/>
                    </a:lnTo>
                    <a:cubicBezTo>
                      <a:pt x="272" y="39"/>
                      <a:pt x="272" y="43"/>
                      <a:pt x="271" y="43"/>
                    </a:cubicBezTo>
                    <a:cubicBezTo>
                      <a:pt x="270" y="43"/>
                      <a:pt x="269" y="41"/>
                      <a:pt x="268" y="38"/>
                    </a:cubicBezTo>
                    <a:cubicBezTo>
                      <a:pt x="265" y="38"/>
                      <a:pt x="265" y="30"/>
                      <a:pt x="264" y="21"/>
                    </a:cubicBezTo>
                    <a:cubicBezTo>
                      <a:pt x="264" y="13"/>
                      <a:pt x="262" y="5"/>
                      <a:pt x="260" y="5"/>
                    </a:cubicBezTo>
                    <a:close/>
                    <a:moveTo>
                      <a:pt x="450" y="569"/>
                    </a:moveTo>
                    <a:cubicBezTo>
                      <a:pt x="449" y="569"/>
                      <a:pt x="449" y="569"/>
                      <a:pt x="448" y="570"/>
                    </a:cubicBezTo>
                    <a:cubicBezTo>
                      <a:pt x="448" y="575"/>
                      <a:pt x="450" y="581"/>
                      <a:pt x="453" y="585"/>
                    </a:cubicBezTo>
                    <a:cubicBezTo>
                      <a:pt x="454" y="588"/>
                      <a:pt x="455" y="589"/>
                      <a:pt x="456" y="589"/>
                    </a:cubicBezTo>
                    <a:cubicBezTo>
                      <a:pt x="457" y="589"/>
                      <a:pt x="457" y="585"/>
                      <a:pt x="454" y="575"/>
                    </a:cubicBezTo>
                    <a:cubicBezTo>
                      <a:pt x="451" y="571"/>
                      <a:pt x="451" y="569"/>
                      <a:pt x="450" y="56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4" name="Google Shape;6134;p23"/>
            <p:cNvSpPr/>
            <p:nvPr/>
          </p:nvSpPr>
          <p:spPr>
            <a:xfrm rot="1799968">
              <a:off x="1651667" y="1205851"/>
              <a:ext cx="605264" cy="214900"/>
            </a:xfrm>
            <a:custGeom>
              <a:rect b="b" l="l" r="r" t="t"/>
              <a:pathLst>
                <a:path extrusionOk="0" h="2038" w="5740">
                  <a:moveTo>
                    <a:pt x="5692" y="170"/>
                  </a:moveTo>
                  <a:cubicBezTo>
                    <a:pt x="5701" y="170"/>
                    <a:pt x="5689" y="186"/>
                    <a:pt x="5668" y="198"/>
                  </a:cubicBezTo>
                  <a:cubicBezTo>
                    <a:pt x="5659" y="207"/>
                    <a:pt x="5654" y="211"/>
                    <a:pt x="5653" y="211"/>
                  </a:cubicBezTo>
                  <a:cubicBezTo>
                    <a:pt x="5651" y="211"/>
                    <a:pt x="5654" y="206"/>
                    <a:pt x="5660" y="194"/>
                  </a:cubicBezTo>
                  <a:cubicBezTo>
                    <a:pt x="5664" y="184"/>
                    <a:pt x="5668" y="174"/>
                    <a:pt x="5675" y="174"/>
                  </a:cubicBezTo>
                  <a:cubicBezTo>
                    <a:pt x="5676" y="174"/>
                    <a:pt x="5677" y="174"/>
                    <a:pt x="5678" y="175"/>
                  </a:cubicBezTo>
                  <a:cubicBezTo>
                    <a:pt x="5685" y="172"/>
                    <a:pt x="5689" y="170"/>
                    <a:pt x="5692" y="170"/>
                  </a:cubicBezTo>
                  <a:close/>
                  <a:moveTo>
                    <a:pt x="4389" y="178"/>
                  </a:moveTo>
                  <a:cubicBezTo>
                    <a:pt x="4391" y="178"/>
                    <a:pt x="4392" y="180"/>
                    <a:pt x="4396" y="187"/>
                  </a:cubicBezTo>
                  <a:cubicBezTo>
                    <a:pt x="4401" y="199"/>
                    <a:pt x="4397" y="211"/>
                    <a:pt x="4388" y="219"/>
                  </a:cubicBezTo>
                  <a:cubicBezTo>
                    <a:pt x="4388" y="219"/>
                    <a:pt x="4387" y="219"/>
                    <a:pt x="4387" y="219"/>
                  </a:cubicBezTo>
                  <a:cubicBezTo>
                    <a:pt x="4379" y="219"/>
                    <a:pt x="4371" y="198"/>
                    <a:pt x="4383" y="180"/>
                  </a:cubicBezTo>
                  <a:cubicBezTo>
                    <a:pt x="4385" y="178"/>
                    <a:pt x="4387" y="178"/>
                    <a:pt x="4389" y="178"/>
                  </a:cubicBezTo>
                  <a:close/>
                  <a:moveTo>
                    <a:pt x="4128" y="363"/>
                  </a:moveTo>
                  <a:cubicBezTo>
                    <a:pt x="4129" y="363"/>
                    <a:pt x="4130" y="364"/>
                    <a:pt x="4132" y="367"/>
                  </a:cubicBezTo>
                  <a:cubicBezTo>
                    <a:pt x="4136" y="375"/>
                    <a:pt x="4138" y="384"/>
                    <a:pt x="4138" y="393"/>
                  </a:cubicBezTo>
                  <a:cubicBezTo>
                    <a:pt x="4138" y="393"/>
                    <a:pt x="4138" y="402"/>
                    <a:pt x="4134" y="402"/>
                  </a:cubicBezTo>
                  <a:cubicBezTo>
                    <a:pt x="4133" y="402"/>
                    <a:pt x="4132" y="401"/>
                    <a:pt x="4130" y="398"/>
                  </a:cubicBezTo>
                  <a:lnTo>
                    <a:pt x="4124" y="387"/>
                  </a:lnTo>
                  <a:cubicBezTo>
                    <a:pt x="4124" y="375"/>
                    <a:pt x="4124" y="363"/>
                    <a:pt x="4128" y="363"/>
                  </a:cubicBezTo>
                  <a:close/>
                  <a:moveTo>
                    <a:pt x="1081" y="411"/>
                  </a:moveTo>
                  <a:cubicBezTo>
                    <a:pt x="1083" y="411"/>
                    <a:pt x="1086" y="411"/>
                    <a:pt x="1088" y="412"/>
                  </a:cubicBezTo>
                  <a:lnTo>
                    <a:pt x="1088" y="424"/>
                  </a:lnTo>
                  <a:lnTo>
                    <a:pt x="1078" y="436"/>
                  </a:lnTo>
                  <a:lnTo>
                    <a:pt x="1069" y="423"/>
                  </a:lnTo>
                  <a:cubicBezTo>
                    <a:pt x="1069" y="413"/>
                    <a:pt x="1074" y="411"/>
                    <a:pt x="1081" y="411"/>
                  </a:cubicBezTo>
                  <a:close/>
                  <a:moveTo>
                    <a:pt x="1355" y="433"/>
                  </a:moveTo>
                  <a:lnTo>
                    <a:pt x="1355" y="433"/>
                  </a:lnTo>
                  <a:cubicBezTo>
                    <a:pt x="1359" y="433"/>
                    <a:pt x="1355" y="438"/>
                    <a:pt x="1345" y="452"/>
                  </a:cubicBezTo>
                  <a:lnTo>
                    <a:pt x="1320" y="472"/>
                  </a:lnTo>
                  <a:cubicBezTo>
                    <a:pt x="1311" y="470"/>
                    <a:pt x="1323" y="460"/>
                    <a:pt x="1339" y="437"/>
                  </a:cubicBezTo>
                  <a:cubicBezTo>
                    <a:pt x="1347" y="435"/>
                    <a:pt x="1352" y="433"/>
                    <a:pt x="1355" y="433"/>
                  </a:cubicBezTo>
                  <a:close/>
                  <a:moveTo>
                    <a:pt x="1551" y="462"/>
                  </a:moveTo>
                  <a:cubicBezTo>
                    <a:pt x="1546" y="473"/>
                    <a:pt x="1541" y="484"/>
                    <a:pt x="1541" y="484"/>
                  </a:cubicBezTo>
                  <a:cubicBezTo>
                    <a:pt x="1542" y="481"/>
                    <a:pt x="1544" y="477"/>
                    <a:pt x="1546" y="473"/>
                  </a:cubicBezTo>
                  <a:lnTo>
                    <a:pt x="1551" y="462"/>
                  </a:lnTo>
                  <a:close/>
                  <a:moveTo>
                    <a:pt x="1133" y="434"/>
                  </a:moveTo>
                  <a:cubicBezTo>
                    <a:pt x="1134" y="434"/>
                    <a:pt x="1134" y="441"/>
                    <a:pt x="1133" y="452"/>
                  </a:cubicBezTo>
                  <a:cubicBezTo>
                    <a:pt x="1134" y="467"/>
                    <a:pt x="1126" y="481"/>
                    <a:pt x="1113" y="488"/>
                  </a:cubicBezTo>
                  <a:lnTo>
                    <a:pt x="1093" y="487"/>
                  </a:lnTo>
                  <a:cubicBezTo>
                    <a:pt x="1093" y="487"/>
                    <a:pt x="1104" y="476"/>
                    <a:pt x="1114" y="463"/>
                  </a:cubicBezTo>
                  <a:cubicBezTo>
                    <a:pt x="1125" y="443"/>
                    <a:pt x="1130" y="434"/>
                    <a:pt x="1133" y="434"/>
                  </a:cubicBezTo>
                  <a:close/>
                  <a:moveTo>
                    <a:pt x="1397" y="508"/>
                  </a:moveTo>
                  <a:lnTo>
                    <a:pt x="1406" y="511"/>
                  </a:lnTo>
                  <a:cubicBezTo>
                    <a:pt x="1402" y="521"/>
                    <a:pt x="1399" y="532"/>
                    <a:pt x="1392" y="532"/>
                  </a:cubicBezTo>
                  <a:cubicBezTo>
                    <a:pt x="1391" y="532"/>
                    <a:pt x="1390" y="532"/>
                    <a:pt x="1389" y="532"/>
                  </a:cubicBezTo>
                  <a:lnTo>
                    <a:pt x="1380" y="529"/>
                  </a:lnTo>
                  <a:cubicBezTo>
                    <a:pt x="1384" y="520"/>
                    <a:pt x="1389" y="514"/>
                    <a:pt x="1397" y="508"/>
                  </a:cubicBezTo>
                  <a:close/>
                  <a:moveTo>
                    <a:pt x="657" y="546"/>
                  </a:moveTo>
                  <a:lnTo>
                    <a:pt x="657" y="546"/>
                  </a:lnTo>
                  <a:cubicBezTo>
                    <a:pt x="664" y="546"/>
                    <a:pt x="666" y="556"/>
                    <a:pt x="655" y="572"/>
                  </a:cubicBezTo>
                  <a:cubicBezTo>
                    <a:pt x="646" y="575"/>
                    <a:pt x="638" y="579"/>
                    <a:pt x="638" y="579"/>
                  </a:cubicBezTo>
                  <a:cubicBezTo>
                    <a:pt x="636" y="565"/>
                    <a:pt x="642" y="552"/>
                    <a:pt x="654" y="546"/>
                  </a:cubicBezTo>
                  <a:cubicBezTo>
                    <a:pt x="655" y="546"/>
                    <a:pt x="656" y="546"/>
                    <a:pt x="657" y="546"/>
                  </a:cubicBezTo>
                  <a:close/>
                  <a:moveTo>
                    <a:pt x="725" y="548"/>
                  </a:moveTo>
                  <a:cubicBezTo>
                    <a:pt x="722" y="548"/>
                    <a:pt x="718" y="550"/>
                    <a:pt x="715" y="551"/>
                  </a:cubicBezTo>
                  <a:cubicBezTo>
                    <a:pt x="711" y="549"/>
                    <a:pt x="708" y="549"/>
                    <a:pt x="705" y="549"/>
                  </a:cubicBezTo>
                  <a:cubicBezTo>
                    <a:pt x="692" y="549"/>
                    <a:pt x="690" y="562"/>
                    <a:pt x="693" y="572"/>
                  </a:cubicBezTo>
                  <a:cubicBezTo>
                    <a:pt x="696" y="577"/>
                    <a:pt x="699" y="579"/>
                    <a:pt x="703" y="579"/>
                  </a:cubicBezTo>
                  <a:cubicBezTo>
                    <a:pt x="708" y="579"/>
                    <a:pt x="714" y="577"/>
                    <a:pt x="723" y="574"/>
                  </a:cubicBezTo>
                  <a:cubicBezTo>
                    <a:pt x="730" y="572"/>
                    <a:pt x="735" y="557"/>
                    <a:pt x="735" y="557"/>
                  </a:cubicBezTo>
                  <a:cubicBezTo>
                    <a:pt x="733" y="550"/>
                    <a:pt x="729" y="548"/>
                    <a:pt x="725" y="548"/>
                  </a:cubicBezTo>
                  <a:close/>
                  <a:moveTo>
                    <a:pt x="1657" y="585"/>
                  </a:moveTo>
                  <a:lnTo>
                    <a:pt x="1657" y="585"/>
                  </a:lnTo>
                  <a:cubicBezTo>
                    <a:pt x="1666" y="585"/>
                    <a:pt x="1664" y="599"/>
                    <a:pt x="1646" y="613"/>
                  </a:cubicBezTo>
                  <a:lnTo>
                    <a:pt x="1630" y="603"/>
                  </a:lnTo>
                  <a:cubicBezTo>
                    <a:pt x="1636" y="594"/>
                    <a:pt x="1641" y="585"/>
                    <a:pt x="1648" y="585"/>
                  </a:cubicBezTo>
                  <a:cubicBezTo>
                    <a:pt x="1649" y="585"/>
                    <a:pt x="1650" y="586"/>
                    <a:pt x="1652" y="586"/>
                  </a:cubicBezTo>
                  <a:cubicBezTo>
                    <a:pt x="1654" y="586"/>
                    <a:pt x="1655" y="585"/>
                    <a:pt x="1657" y="585"/>
                  </a:cubicBezTo>
                  <a:close/>
                  <a:moveTo>
                    <a:pt x="3846" y="605"/>
                  </a:moveTo>
                  <a:cubicBezTo>
                    <a:pt x="3851" y="605"/>
                    <a:pt x="3856" y="610"/>
                    <a:pt x="3856" y="610"/>
                  </a:cubicBezTo>
                  <a:cubicBezTo>
                    <a:pt x="3856" y="610"/>
                    <a:pt x="3865" y="619"/>
                    <a:pt x="3858" y="626"/>
                  </a:cubicBezTo>
                  <a:cubicBezTo>
                    <a:pt x="3849" y="623"/>
                    <a:pt x="3840" y="620"/>
                    <a:pt x="3833" y="614"/>
                  </a:cubicBezTo>
                  <a:lnTo>
                    <a:pt x="3840" y="608"/>
                  </a:lnTo>
                  <a:cubicBezTo>
                    <a:pt x="3842" y="606"/>
                    <a:pt x="3844" y="605"/>
                    <a:pt x="3846" y="605"/>
                  </a:cubicBezTo>
                  <a:close/>
                  <a:moveTo>
                    <a:pt x="1545" y="618"/>
                  </a:moveTo>
                  <a:cubicBezTo>
                    <a:pt x="1549" y="618"/>
                    <a:pt x="1554" y="618"/>
                    <a:pt x="1557" y="620"/>
                  </a:cubicBezTo>
                  <a:lnTo>
                    <a:pt x="1552" y="631"/>
                  </a:lnTo>
                  <a:cubicBezTo>
                    <a:pt x="1544" y="627"/>
                    <a:pt x="1531" y="634"/>
                    <a:pt x="1536" y="622"/>
                  </a:cubicBezTo>
                  <a:cubicBezTo>
                    <a:pt x="1531" y="620"/>
                    <a:pt x="1538" y="618"/>
                    <a:pt x="1545" y="618"/>
                  </a:cubicBezTo>
                  <a:close/>
                  <a:moveTo>
                    <a:pt x="1715" y="629"/>
                  </a:moveTo>
                  <a:lnTo>
                    <a:pt x="1723" y="635"/>
                  </a:lnTo>
                  <a:cubicBezTo>
                    <a:pt x="1731" y="640"/>
                    <a:pt x="1731" y="640"/>
                    <a:pt x="1723" y="650"/>
                  </a:cubicBezTo>
                  <a:lnTo>
                    <a:pt x="1715" y="645"/>
                  </a:lnTo>
                  <a:lnTo>
                    <a:pt x="1715" y="629"/>
                  </a:lnTo>
                  <a:close/>
                  <a:moveTo>
                    <a:pt x="1823" y="665"/>
                  </a:moveTo>
                  <a:cubicBezTo>
                    <a:pt x="1817" y="673"/>
                    <a:pt x="1815" y="682"/>
                    <a:pt x="1814" y="691"/>
                  </a:cubicBezTo>
                  <a:cubicBezTo>
                    <a:pt x="1816" y="692"/>
                    <a:pt x="1818" y="693"/>
                    <a:pt x="1820" y="693"/>
                  </a:cubicBezTo>
                  <a:cubicBezTo>
                    <a:pt x="1825" y="693"/>
                    <a:pt x="1830" y="687"/>
                    <a:pt x="1830" y="687"/>
                  </a:cubicBezTo>
                  <a:cubicBezTo>
                    <a:pt x="1830" y="687"/>
                    <a:pt x="1839" y="677"/>
                    <a:pt x="1831" y="672"/>
                  </a:cubicBezTo>
                  <a:lnTo>
                    <a:pt x="1823" y="665"/>
                  </a:lnTo>
                  <a:close/>
                  <a:moveTo>
                    <a:pt x="3804" y="689"/>
                  </a:moveTo>
                  <a:cubicBezTo>
                    <a:pt x="3806" y="689"/>
                    <a:pt x="3809" y="691"/>
                    <a:pt x="3813" y="695"/>
                  </a:cubicBezTo>
                  <a:lnTo>
                    <a:pt x="3808" y="702"/>
                  </a:lnTo>
                  <a:lnTo>
                    <a:pt x="3792" y="701"/>
                  </a:lnTo>
                  <a:lnTo>
                    <a:pt x="3798" y="694"/>
                  </a:lnTo>
                  <a:cubicBezTo>
                    <a:pt x="3801" y="691"/>
                    <a:pt x="3803" y="689"/>
                    <a:pt x="3804" y="689"/>
                  </a:cubicBezTo>
                  <a:close/>
                  <a:moveTo>
                    <a:pt x="3800" y="723"/>
                  </a:moveTo>
                  <a:lnTo>
                    <a:pt x="3800" y="723"/>
                  </a:lnTo>
                  <a:cubicBezTo>
                    <a:pt x="3799" y="723"/>
                    <a:pt x="3798" y="725"/>
                    <a:pt x="3800" y="731"/>
                  </a:cubicBezTo>
                  <a:cubicBezTo>
                    <a:pt x="3804" y="727"/>
                    <a:pt x="3802" y="723"/>
                    <a:pt x="3800" y="723"/>
                  </a:cubicBezTo>
                  <a:close/>
                  <a:moveTo>
                    <a:pt x="2010" y="728"/>
                  </a:moveTo>
                  <a:cubicBezTo>
                    <a:pt x="2008" y="728"/>
                    <a:pt x="2008" y="733"/>
                    <a:pt x="2007" y="741"/>
                  </a:cubicBezTo>
                  <a:lnTo>
                    <a:pt x="2020" y="758"/>
                  </a:lnTo>
                  <a:cubicBezTo>
                    <a:pt x="2030" y="749"/>
                    <a:pt x="2030" y="749"/>
                    <a:pt x="2022" y="741"/>
                  </a:cubicBezTo>
                  <a:cubicBezTo>
                    <a:pt x="2016" y="733"/>
                    <a:pt x="2012" y="728"/>
                    <a:pt x="2010" y="728"/>
                  </a:cubicBezTo>
                  <a:close/>
                  <a:moveTo>
                    <a:pt x="172" y="751"/>
                  </a:moveTo>
                  <a:cubicBezTo>
                    <a:pt x="170" y="751"/>
                    <a:pt x="169" y="752"/>
                    <a:pt x="166" y="756"/>
                  </a:cubicBezTo>
                  <a:lnTo>
                    <a:pt x="158" y="762"/>
                  </a:lnTo>
                  <a:lnTo>
                    <a:pt x="175" y="765"/>
                  </a:lnTo>
                  <a:lnTo>
                    <a:pt x="181" y="757"/>
                  </a:lnTo>
                  <a:cubicBezTo>
                    <a:pt x="177" y="753"/>
                    <a:pt x="174" y="751"/>
                    <a:pt x="172" y="751"/>
                  </a:cubicBezTo>
                  <a:close/>
                  <a:moveTo>
                    <a:pt x="3747" y="760"/>
                  </a:moveTo>
                  <a:cubicBezTo>
                    <a:pt x="3749" y="760"/>
                    <a:pt x="3751" y="762"/>
                    <a:pt x="3756" y="766"/>
                  </a:cubicBezTo>
                  <a:cubicBezTo>
                    <a:pt x="3756" y="766"/>
                    <a:pt x="3756" y="766"/>
                    <a:pt x="3751" y="774"/>
                  </a:cubicBezTo>
                  <a:lnTo>
                    <a:pt x="3736" y="774"/>
                  </a:lnTo>
                  <a:lnTo>
                    <a:pt x="3740" y="766"/>
                  </a:lnTo>
                  <a:cubicBezTo>
                    <a:pt x="3743" y="762"/>
                    <a:pt x="3745" y="760"/>
                    <a:pt x="3747" y="760"/>
                  </a:cubicBezTo>
                  <a:close/>
                  <a:moveTo>
                    <a:pt x="1817" y="764"/>
                  </a:moveTo>
                  <a:cubicBezTo>
                    <a:pt x="1820" y="764"/>
                    <a:pt x="1822" y="766"/>
                    <a:pt x="1822" y="766"/>
                  </a:cubicBezTo>
                  <a:cubicBezTo>
                    <a:pt x="1829" y="772"/>
                    <a:pt x="1836" y="779"/>
                    <a:pt x="1828" y="788"/>
                  </a:cubicBezTo>
                  <a:cubicBezTo>
                    <a:pt x="1828" y="788"/>
                    <a:pt x="1823" y="793"/>
                    <a:pt x="1818" y="793"/>
                  </a:cubicBezTo>
                  <a:cubicBezTo>
                    <a:pt x="1816" y="793"/>
                    <a:pt x="1814" y="792"/>
                    <a:pt x="1812" y="790"/>
                  </a:cubicBezTo>
                  <a:cubicBezTo>
                    <a:pt x="1805" y="785"/>
                    <a:pt x="1807" y="769"/>
                    <a:pt x="1807" y="769"/>
                  </a:cubicBezTo>
                  <a:cubicBezTo>
                    <a:pt x="1811" y="765"/>
                    <a:pt x="1814" y="764"/>
                    <a:pt x="1817" y="764"/>
                  </a:cubicBezTo>
                  <a:close/>
                  <a:moveTo>
                    <a:pt x="3774" y="822"/>
                  </a:moveTo>
                  <a:cubicBezTo>
                    <a:pt x="3775" y="823"/>
                    <a:pt x="3776" y="823"/>
                    <a:pt x="3777" y="824"/>
                  </a:cubicBezTo>
                  <a:cubicBezTo>
                    <a:pt x="3778" y="824"/>
                    <a:pt x="3778" y="824"/>
                    <a:pt x="3778" y="824"/>
                  </a:cubicBezTo>
                  <a:lnTo>
                    <a:pt x="3778" y="824"/>
                  </a:lnTo>
                  <a:cubicBezTo>
                    <a:pt x="3777" y="823"/>
                    <a:pt x="3776" y="823"/>
                    <a:pt x="3774" y="822"/>
                  </a:cubicBezTo>
                  <a:close/>
                  <a:moveTo>
                    <a:pt x="3778" y="824"/>
                  </a:moveTo>
                  <a:cubicBezTo>
                    <a:pt x="3782" y="826"/>
                    <a:pt x="3784" y="826"/>
                    <a:pt x="3785" y="826"/>
                  </a:cubicBezTo>
                  <a:cubicBezTo>
                    <a:pt x="3787" y="826"/>
                    <a:pt x="3785" y="824"/>
                    <a:pt x="3778" y="824"/>
                  </a:cubicBezTo>
                  <a:close/>
                  <a:moveTo>
                    <a:pt x="3704" y="809"/>
                  </a:moveTo>
                  <a:cubicBezTo>
                    <a:pt x="3705" y="809"/>
                    <a:pt x="3708" y="810"/>
                    <a:pt x="3710" y="812"/>
                  </a:cubicBezTo>
                  <a:cubicBezTo>
                    <a:pt x="3721" y="818"/>
                    <a:pt x="3721" y="818"/>
                    <a:pt x="3716" y="826"/>
                  </a:cubicBezTo>
                  <a:cubicBezTo>
                    <a:pt x="3711" y="834"/>
                    <a:pt x="3708" y="838"/>
                    <a:pt x="3706" y="838"/>
                  </a:cubicBezTo>
                  <a:cubicBezTo>
                    <a:pt x="3704" y="838"/>
                    <a:pt x="3703" y="835"/>
                    <a:pt x="3700" y="827"/>
                  </a:cubicBezTo>
                  <a:cubicBezTo>
                    <a:pt x="3696" y="816"/>
                    <a:pt x="3698" y="809"/>
                    <a:pt x="3704" y="809"/>
                  </a:cubicBezTo>
                  <a:close/>
                  <a:moveTo>
                    <a:pt x="205" y="810"/>
                  </a:moveTo>
                  <a:cubicBezTo>
                    <a:pt x="208" y="810"/>
                    <a:pt x="211" y="811"/>
                    <a:pt x="214" y="814"/>
                  </a:cubicBezTo>
                  <a:lnTo>
                    <a:pt x="207" y="821"/>
                  </a:lnTo>
                  <a:cubicBezTo>
                    <a:pt x="205" y="819"/>
                    <a:pt x="203" y="818"/>
                    <a:pt x="202" y="818"/>
                  </a:cubicBezTo>
                  <a:lnTo>
                    <a:pt x="202" y="818"/>
                  </a:lnTo>
                  <a:cubicBezTo>
                    <a:pt x="199" y="818"/>
                    <a:pt x="204" y="828"/>
                    <a:pt x="216" y="830"/>
                  </a:cubicBezTo>
                  <a:lnTo>
                    <a:pt x="235" y="846"/>
                  </a:lnTo>
                  <a:cubicBezTo>
                    <a:pt x="231" y="849"/>
                    <a:pt x="226" y="851"/>
                    <a:pt x="221" y="851"/>
                  </a:cubicBezTo>
                  <a:cubicBezTo>
                    <a:pt x="215" y="851"/>
                    <a:pt x="209" y="848"/>
                    <a:pt x="204" y="843"/>
                  </a:cubicBezTo>
                  <a:cubicBezTo>
                    <a:pt x="179" y="834"/>
                    <a:pt x="179" y="834"/>
                    <a:pt x="191" y="820"/>
                  </a:cubicBezTo>
                  <a:cubicBezTo>
                    <a:pt x="195" y="814"/>
                    <a:pt x="200" y="810"/>
                    <a:pt x="205" y="810"/>
                  </a:cubicBezTo>
                  <a:close/>
                  <a:moveTo>
                    <a:pt x="3595" y="830"/>
                  </a:moveTo>
                  <a:cubicBezTo>
                    <a:pt x="3606" y="835"/>
                    <a:pt x="3616" y="842"/>
                    <a:pt x="3612" y="850"/>
                  </a:cubicBezTo>
                  <a:lnTo>
                    <a:pt x="3595" y="852"/>
                  </a:lnTo>
                  <a:lnTo>
                    <a:pt x="3589" y="837"/>
                  </a:lnTo>
                  <a:lnTo>
                    <a:pt x="3595" y="830"/>
                  </a:lnTo>
                  <a:close/>
                  <a:moveTo>
                    <a:pt x="1929" y="887"/>
                  </a:moveTo>
                  <a:cubicBezTo>
                    <a:pt x="1931" y="887"/>
                    <a:pt x="1934" y="890"/>
                    <a:pt x="1940" y="898"/>
                  </a:cubicBezTo>
                  <a:cubicBezTo>
                    <a:pt x="1945" y="906"/>
                    <a:pt x="1935" y="913"/>
                    <a:pt x="1935" y="913"/>
                  </a:cubicBezTo>
                  <a:cubicBezTo>
                    <a:pt x="1933" y="914"/>
                    <a:pt x="1932" y="915"/>
                    <a:pt x="1931" y="915"/>
                  </a:cubicBezTo>
                  <a:cubicBezTo>
                    <a:pt x="1926" y="915"/>
                    <a:pt x="1928" y="904"/>
                    <a:pt x="1924" y="898"/>
                  </a:cubicBezTo>
                  <a:cubicBezTo>
                    <a:pt x="1926" y="891"/>
                    <a:pt x="1927" y="887"/>
                    <a:pt x="1929" y="887"/>
                  </a:cubicBezTo>
                  <a:close/>
                  <a:moveTo>
                    <a:pt x="132" y="895"/>
                  </a:moveTo>
                  <a:cubicBezTo>
                    <a:pt x="134" y="895"/>
                    <a:pt x="136" y="897"/>
                    <a:pt x="141" y="900"/>
                  </a:cubicBezTo>
                  <a:cubicBezTo>
                    <a:pt x="141" y="900"/>
                    <a:pt x="145" y="916"/>
                    <a:pt x="140" y="924"/>
                  </a:cubicBezTo>
                  <a:lnTo>
                    <a:pt x="124" y="924"/>
                  </a:lnTo>
                  <a:cubicBezTo>
                    <a:pt x="113" y="916"/>
                    <a:pt x="120" y="908"/>
                    <a:pt x="125" y="901"/>
                  </a:cubicBezTo>
                  <a:cubicBezTo>
                    <a:pt x="128" y="897"/>
                    <a:pt x="130" y="895"/>
                    <a:pt x="132" y="895"/>
                  </a:cubicBezTo>
                  <a:close/>
                  <a:moveTo>
                    <a:pt x="3551" y="938"/>
                  </a:moveTo>
                  <a:cubicBezTo>
                    <a:pt x="3553" y="938"/>
                    <a:pt x="3556" y="939"/>
                    <a:pt x="3561" y="942"/>
                  </a:cubicBezTo>
                  <a:cubicBezTo>
                    <a:pt x="3561" y="942"/>
                    <a:pt x="3572" y="947"/>
                    <a:pt x="3569" y="955"/>
                  </a:cubicBezTo>
                  <a:lnTo>
                    <a:pt x="3553" y="959"/>
                  </a:lnTo>
                  <a:cubicBezTo>
                    <a:pt x="3542" y="953"/>
                    <a:pt x="3545" y="944"/>
                    <a:pt x="3545" y="944"/>
                  </a:cubicBezTo>
                  <a:cubicBezTo>
                    <a:pt x="3548" y="940"/>
                    <a:pt x="3549" y="938"/>
                    <a:pt x="3551" y="938"/>
                  </a:cubicBezTo>
                  <a:close/>
                  <a:moveTo>
                    <a:pt x="1712" y="1017"/>
                  </a:moveTo>
                  <a:lnTo>
                    <a:pt x="1712" y="1017"/>
                  </a:lnTo>
                  <a:cubicBezTo>
                    <a:pt x="1704" y="1018"/>
                    <a:pt x="1696" y="1022"/>
                    <a:pt x="1689" y="1028"/>
                  </a:cubicBezTo>
                  <a:cubicBezTo>
                    <a:pt x="1683" y="1033"/>
                    <a:pt x="1683" y="1036"/>
                    <a:pt x="1688" y="1036"/>
                  </a:cubicBezTo>
                  <a:cubicBezTo>
                    <a:pt x="1691" y="1036"/>
                    <a:pt x="1698" y="1034"/>
                    <a:pt x="1708" y="1030"/>
                  </a:cubicBezTo>
                  <a:cubicBezTo>
                    <a:pt x="1717" y="1022"/>
                    <a:pt x="1717" y="1022"/>
                    <a:pt x="1712" y="1017"/>
                  </a:cubicBezTo>
                  <a:close/>
                  <a:moveTo>
                    <a:pt x="2048" y="1008"/>
                  </a:moveTo>
                  <a:cubicBezTo>
                    <a:pt x="2054" y="1008"/>
                    <a:pt x="2053" y="1016"/>
                    <a:pt x="2039" y="1032"/>
                  </a:cubicBezTo>
                  <a:cubicBezTo>
                    <a:pt x="2034" y="1035"/>
                    <a:pt x="2031" y="1036"/>
                    <a:pt x="2030" y="1036"/>
                  </a:cubicBezTo>
                  <a:cubicBezTo>
                    <a:pt x="2027" y="1036"/>
                    <a:pt x="2027" y="1034"/>
                    <a:pt x="2025" y="1030"/>
                  </a:cubicBezTo>
                  <a:cubicBezTo>
                    <a:pt x="2028" y="1021"/>
                    <a:pt x="2034" y="1015"/>
                    <a:pt x="2042" y="1010"/>
                  </a:cubicBezTo>
                  <a:cubicBezTo>
                    <a:pt x="2044" y="1008"/>
                    <a:pt x="2046" y="1008"/>
                    <a:pt x="2048" y="1008"/>
                  </a:cubicBezTo>
                  <a:close/>
                  <a:moveTo>
                    <a:pt x="266" y="1026"/>
                  </a:moveTo>
                  <a:lnTo>
                    <a:pt x="262" y="1032"/>
                  </a:lnTo>
                  <a:cubicBezTo>
                    <a:pt x="265" y="1040"/>
                    <a:pt x="271" y="1047"/>
                    <a:pt x="279" y="1053"/>
                  </a:cubicBezTo>
                  <a:cubicBezTo>
                    <a:pt x="280" y="1050"/>
                    <a:pt x="281" y="1048"/>
                    <a:pt x="283" y="1046"/>
                  </a:cubicBezTo>
                  <a:cubicBezTo>
                    <a:pt x="288" y="1040"/>
                    <a:pt x="278" y="1032"/>
                    <a:pt x="266" y="1026"/>
                  </a:cubicBezTo>
                  <a:close/>
                  <a:moveTo>
                    <a:pt x="2061" y="1073"/>
                  </a:moveTo>
                  <a:lnTo>
                    <a:pt x="2076" y="1075"/>
                  </a:lnTo>
                  <a:lnTo>
                    <a:pt x="2081" y="1083"/>
                  </a:lnTo>
                  <a:cubicBezTo>
                    <a:pt x="2074" y="1087"/>
                    <a:pt x="2066" y="1090"/>
                    <a:pt x="2061" y="1090"/>
                  </a:cubicBezTo>
                  <a:cubicBezTo>
                    <a:pt x="2058" y="1090"/>
                    <a:pt x="2055" y="1089"/>
                    <a:pt x="2054" y="1086"/>
                  </a:cubicBezTo>
                  <a:lnTo>
                    <a:pt x="2061" y="1073"/>
                  </a:lnTo>
                  <a:close/>
                  <a:moveTo>
                    <a:pt x="2266" y="1606"/>
                  </a:moveTo>
                  <a:lnTo>
                    <a:pt x="2281" y="1608"/>
                  </a:lnTo>
                  <a:lnTo>
                    <a:pt x="2285" y="1615"/>
                  </a:lnTo>
                  <a:cubicBezTo>
                    <a:pt x="2277" y="1620"/>
                    <a:pt x="2271" y="1624"/>
                    <a:pt x="2265" y="1624"/>
                  </a:cubicBezTo>
                  <a:cubicBezTo>
                    <a:pt x="2263" y="1624"/>
                    <a:pt x="2261" y="1622"/>
                    <a:pt x="2259" y="1620"/>
                  </a:cubicBezTo>
                  <a:lnTo>
                    <a:pt x="2266" y="1606"/>
                  </a:lnTo>
                  <a:close/>
                  <a:moveTo>
                    <a:pt x="3310" y="1629"/>
                  </a:moveTo>
                  <a:cubicBezTo>
                    <a:pt x="3320" y="1635"/>
                    <a:pt x="3331" y="1642"/>
                    <a:pt x="3326" y="1649"/>
                  </a:cubicBezTo>
                  <a:lnTo>
                    <a:pt x="3321" y="1657"/>
                  </a:lnTo>
                  <a:cubicBezTo>
                    <a:pt x="3315" y="1651"/>
                    <a:pt x="3309" y="1643"/>
                    <a:pt x="3306" y="1635"/>
                  </a:cubicBezTo>
                  <a:lnTo>
                    <a:pt x="3310" y="1629"/>
                  </a:lnTo>
                  <a:close/>
                  <a:moveTo>
                    <a:pt x="2399" y="1769"/>
                  </a:moveTo>
                  <a:cubicBezTo>
                    <a:pt x="2405" y="1775"/>
                    <a:pt x="2404" y="1776"/>
                    <a:pt x="2395" y="1783"/>
                  </a:cubicBezTo>
                  <a:cubicBezTo>
                    <a:pt x="2388" y="1788"/>
                    <a:pt x="2379" y="1791"/>
                    <a:pt x="2370" y="1792"/>
                  </a:cubicBezTo>
                  <a:cubicBezTo>
                    <a:pt x="2366" y="1786"/>
                    <a:pt x="2389" y="1777"/>
                    <a:pt x="2399" y="1769"/>
                  </a:cubicBezTo>
                  <a:close/>
                  <a:moveTo>
                    <a:pt x="2551" y="1802"/>
                  </a:moveTo>
                  <a:lnTo>
                    <a:pt x="2557" y="1807"/>
                  </a:lnTo>
                  <a:cubicBezTo>
                    <a:pt x="2550" y="1814"/>
                    <a:pt x="2543" y="1823"/>
                    <a:pt x="2538" y="1823"/>
                  </a:cubicBezTo>
                  <a:cubicBezTo>
                    <a:pt x="2537" y="1823"/>
                    <a:pt x="2536" y="1822"/>
                    <a:pt x="2535" y="1821"/>
                  </a:cubicBezTo>
                  <a:lnTo>
                    <a:pt x="2530" y="1816"/>
                  </a:lnTo>
                  <a:cubicBezTo>
                    <a:pt x="2536" y="1810"/>
                    <a:pt x="2544" y="1805"/>
                    <a:pt x="2551" y="1802"/>
                  </a:cubicBezTo>
                  <a:close/>
                  <a:moveTo>
                    <a:pt x="3098" y="1876"/>
                  </a:moveTo>
                  <a:cubicBezTo>
                    <a:pt x="3101" y="1876"/>
                    <a:pt x="3103" y="1879"/>
                    <a:pt x="3106" y="1884"/>
                  </a:cubicBezTo>
                  <a:cubicBezTo>
                    <a:pt x="3114" y="1894"/>
                    <a:pt x="3101" y="1903"/>
                    <a:pt x="3094" y="1908"/>
                  </a:cubicBezTo>
                  <a:cubicBezTo>
                    <a:pt x="3083" y="1905"/>
                    <a:pt x="3078" y="1891"/>
                    <a:pt x="3086" y="1883"/>
                  </a:cubicBezTo>
                  <a:cubicBezTo>
                    <a:pt x="3093" y="1879"/>
                    <a:pt x="3096" y="1876"/>
                    <a:pt x="3098" y="1876"/>
                  </a:cubicBezTo>
                  <a:close/>
                  <a:moveTo>
                    <a:pt x="2584" y="1919"/>
                  </a:moveTo>
                  <a:lnTo>
                    <a:pt x="2591" y="1922"/>
                  </a:lnTo>
                  <a:cubicBezTo>
                    <a:pt x="2585" y="1932"/>
                    <a:pt x="2580" y="1941"/>
                    <a:pt x="2574" y="1941"/>
                  </a:cubicBezTo>
                  <a:cubicBezTo>
                    <a:pt x="2573" y="1941"/>
                    <a:pt x="2572" y="1941"/>
                    <a:pt x="2570" y="1940"/>
                  </a:cubicBezTo>
                  <a:lnTo>
                    <a:pt x="2570" y="1926"/>
                  </a:lnTo>
                  <a:lnTo>
                    <a:pt x="2584" y="1919"/>
                  </a:lnTo>
                  <a:close/>
                  <a:moveTo>
                    <a:pt x="4912" y="1"/>
                  </a:moveTo>
                  <a:cubicBezTo>
                    <a:pt x="4905" y="1"/>
                    <a:pt x="4898" y="10"/>
                    <a:pt x="4891" y="19"/>
                  </a:cubicBezTo>
                  <a:cubicBezTo>
                    <a:pt x="4892" y="33"/>
                    <a:pt x="4885" y="45"/>
                    <a:pt x="4875" y="46"/>
                  </a:cubicBezTo>
                  <a:lnTo>
                    <a:pt x="4872" y="22"/>
                  </a:lnTo>
                  <a:cubicBezTo>
                    <a:pt x="4878" y="11"/>
                    <a:pt x="4880" y="9"/>
                    <a:pt x="4871" y="9"/>
                  </a:cubicBezTo>
                  <a:cubicBezTo>
                    <a:pt x="4869" y="9"/>
                    <a:pt x="4865" y="9"/>
                    <a:pt x="4861" y="9"/>
                  </a:cubicBezTo>
                  <a:lnTo>
                    <a:pt x="4842" y="10"/>
                  </a:lnTo>
                  <a:cubicBezTo>
                    <a:pt x="4843" y="23"/>
                    <a:pt x="4795" y="31"/>
                    <a:pt x="4729" y="41"/>
                  </a:cubicBezTo>
                  <a:cubicBezTo>
                    <a:pt x="4643" y="55"/>
                    <a:pt x="4616" y="66"/>
                    <a:pt x="4619" y="78"/>
                  </a:cubicBezTo>
                  <a:cubicBezTo>
                    <a:pt x="4621" y="86"/>
                    <a:pt x="4617" y="90"/>
                    <a:pt x="4606" y="90"/>
                  </a:cubicBezTo>
                  <a:cubicBezTo>
                    <a:pt x="4600" y="90"/>
                    <a:pt x="4592" y="89"/>
                    <a:pt x="4581" y="87"/>
                  </a:cubicBezTo>
                  <a:cubicBezTo>
                    <a:pt x="4546" y="75"/>
                    <a:pt x="4530" y="70"/>
                    <a:pt x="4521" y="70"/>
                  </a:cubicBezTo>
                  <a:cubicBezTo>
                    <a:pt x="4513" y="70"/>
                    <a:pt x="4512" y="74"/>
                    <a:pt x="4509" y="81"/>
                  </a:cubicBezTo>
                  <a:cubicBezTo>
                    <a:pt x="4510" y="81"/>
                    <a:pt x="4511" y="80"/>
                    <a:pt x="4512" y="80"/>
                  </a:cubicBezTo>
                  <a:cubicBezTo>
                    <a:pt x="4519" y="80"/>
                    <a:pt x="4523" y="91"/>
                    <a:pt x="4526" y="102"/>
                  </a:cubicBezTo>
                  <a:cubicBezTo>
                    <a:pt x="4530" y="115"/>
                    <a:pt x="4530" y="122"/>
                    <a:pt x="4525" y="122"/>
                  </a:cubicBezTo>
                  <a:cubicBezTo>
                    <a:pt x="4522" y="122"/>
                    <a:pt x="4516" y="118"/>
                    <a:pt x="4508" y="108"/>
                  </a:cubicBezTo>
                  <a:cubicBezTo>
                    <a:pt x="4507" y="104"/>
                    <a:pt x="4502" y="102"/>
                    <a:pt x="4496" y="102"/>
                  </a:cubicBezTo>
                  <a:cubicBezTo>
                    <a:pt x="4460" y="102"/>
                    <a:pt x="4366" y="148"/>
                    <a:pt x="4368" y="173"/>
                  </a:cubicBezTo>
                  <a:lnTo>
                    <a:pt x="4364" y="161"/>
                  </a:lnTo>
                  <a:cubicBezTo>
                    <a:pt x="4362" y="156"/>
                    <a:pt x="4359" y="154"/>
                    <a:pt x="4355" y="154"/>
                  </a:cubicBezTo>
                  <a:cubicBezTo>
                    <a:pt x="4348" y="154"/>
                    <a:pt x="4336" y="159"/>
                    <a:pt x="4314" y="168"/>
                  </a:cubicBezTo>
                  <a:lnTo>
                    <a:pt x="4287" y="181"/>
                  </a:lnTo>
                  <a:cubicBezTo>
                    <a:pt x="4296" y="198"/>
                    <a:pt x="4264" y="209"/>
                    <a:pt x="4247" y="209"/>
                  </a:cubicBezTo>
                  <a:cubicBezTo>
                    <a:pt x="4241" y="209"/>
                    <a:pt x="4237" y="208"/>
                    <a:pt x="4236" y="205"/>
                  </a:cubicBezTo>
                  <a:cubicBezTo>
                    <a:pt x="4229" y="202"/>
                    <a:pt x="4226" y="201"/>
                    <a:pt x="4222" y="201"/>
                  </a:cubicBezTo>
                  <a:cubicBezTo>
                    <a:pt x="4218" y="201"/>
                    <a:pt x="4214" y="203"/>
                    <a:pt x="4204" y="209"/>
                  </a:cubicBezTo>
                  <a:cubicBezTo>
                    <a:pt x="4193" y="237"/>
                    <a:pt x="4162" y="250"/>
                    <a:pt x="4145" y="250"/>
                  </a:cubicBezTo>
                  <a:cubicBezTo>
                    <a:pt x="4140" y="250"/>
                    <a:pt x="4136" y="249"/>
                    <a:pt x="4135" y="247"/>
                  </a:cubicBezTo>
                  <a:lnTo>
                    <a:pt x="4118" y="256"/>
                  </a:lnTo>
                  <a:cubicBezTo>
                    <a:pt x="4116" y="272"/>
                    <a:pt x="4100" y="282"/>
                    <a:pt x="4092" y="287"/>
                  </a:cubicBezTo>
                  <a:cubicBezTo>
                    <a:pt x="4068" y="304"/>
                    <a:pt x="4060" y="310"/>
                    <a:pt x="4074" y="314"/>
                  </a:cubicBezTo>
                  <a:cubicBezTo>
                    <a:pt x="4081" y="324"/>
                    <a:pt x="4089" y="335"/>
                    <a:pt x="4081" y="341"/>
                  </a:cubicBezTo>
                  <a:lnTo>
                    <a:pt x="4073" y="330"/>
                  </a:lnTo>
                  <a:cubicBezTo>
                    <a:pt x="4072" y="328"/>
                    <a:pt x="4070" y="327"/>
                    <a:pt x="4067" y="327"/>
                  </a:cubicBezTo>
                  <a:cubicBezTo>
                    <a:pt x="4056" y="327"/>
                    <a:pt x="4036" y="340"/>
                    <a:pt x="4011" y="358"/>
                  </a:cubicBezTo>
                  <a:cubicBezTo>
                    <a:pt x="3974" y="382"/>
                    <a:pt x="3960" y="396"/>
                    <a:pt x="3946" y="396"/>
                  </a:cubicBezTo>
                  <a:cubicBezTo>
                    <a:pt x="3944" y="396"/>
                    <a:pt x="3943" y="396"/>
                    <a:pt x="3941" y="396"/>
                  </a:cubicBezTo>
                  <a:lnTo>
                    <a:pt x="3941" y="396"/>
                  </a:lnTo>
                  <a:lnTo>
                    <a:pt x="3942" y="412"/>
                  </a:lnTo>
                  <a:cubicBezTo>
                    <a:pt x="3942" y="422"/>
                    <a:pt x="3939" y="429"/>
                    <a:pt x="3934" y="429"/>
                  </a:cubicBezTo>
                  <a:cubicBezTo>
                    <a:pt x="3932" y="429"/>
                    <a:pt x="3929" y="427"/>
                    <a:pt x="3926" y="424"/>
                  </a:cubicBezTo>
                  <a:cubicBezTo>
                    <a:pt x="3925" y="424"/>
                    <a:pt x="3924" y="424"/>
                    <a:pt x="3923" y="424"/>
                  </a:cubicBezTo>
                  <a:cubicBezTo>
                    <a:pt x="3907" y="424"/>
                    <a:pt x="3880" y="447"/>
                    <a:pt x="3875" y="468"/>
                  </a:cubicBezTo>
                  <a:cubicBezTo>
                    <a:pt x="3869" y="471"/>
                    <a:pt x="3865" y="476"/>
                    <a:pt x="3860" y="481"/>
                  </a:cubicBezTo>
                  <a:cubicBezTo>
                    <a:pt x="3856" y="478"/>
                    <a:pt x="3851" y="477"/>
                    <a:pt x="3847" y="477"/>
                  </a:cubicBezTo>
                  <a:cubicBezTo>
                    <a:pt x="3829" y="477"/>
                    <a:pt x="3815" y="497"/>
                    <a:pt x="3826" y="515"/>
                  </a:cubicBezTo>
                  <a:cubicBezTo>
                    <a:pt x="3823" y="512"/>
                    <a:pt x="3820" y="511"/>
                    <a:pt x="3818" y="511"/>
                  </a:cubicBezTo>
                  <a:cubicBezTo>
                    <a:pt x="3812" y="511"/>
                    <a:pt x="3808" y="516"/>
                    <a:pt x="3803" y="520"/>
                  </a:cubicBezTo>
                  <a:cubicBezTo>
                    <a:pt x="3798" y="540"/>
                    <a:pt x="3777" y="564"/>
                    <a:pt x="3766" y="564"/>
                  </a:cubicBezTo>
                  <a:cubicBezTo>
                    <a:pt x="3764" y="564"/>
                    <a:pt x="3763" y="563"/>
                    <a:pt x="3762" y="562"/>
                  </a:cubicBezTo>
                  <a:lnTo>
                    <a:pt x="3754" y="570"/>
                  </a:lnTo>
                  <a:cubicBezTo>
                    <a:pt x="3756" y="581"/>
                    <a:pt x="3753" y="592"/>
                    <a:pt x="3745" y="600"/>
                  </a:cubicBezTo>
                  <a:cubicBezTo>
                    <a:pt x="3736" y="608"/>
                    <a:pt x="3733" y="620"/>
                    <a:pt x="3736" y="631"/>
                  </a:cubicBezTo>
                  <a:cubicBezTo>
                    <a:pt x="3738" y="639"/>
                    <a:pt x="3737" y="647"/>
                    <a:pt x="3734" y="654"/>
                  </a:cubicBezTo>
                  <a:cubicBezTo>
                    <a:pt x="3732" y="655"/>
                    <a:pt x="3731" y="656"/>
                    <a:pt x="3730" y="656"/>
                  </a:cubicBezTo>
                  <a:cubicBezTo>
                    <a:pt x="3726" y="656"/>
                    <a:pt x="3723" y="643"/>
                    <a:pt x="3720" y="630"/>
                  </a:cubicBezTo>
                  <a:cubicBezTo>
                    <a:pt x="3721" y="624"/>
                    <a:pt x="3720" y="621"/>
                    <a:pt x="3718" y="621"/>
                  </a:cubicBezTo>
                  <a:cubicBezTo>
                    <a:pt x="3714" y="621"/>
                    <a:pt x="3704" y="641"/>
                    <a:pt x="3705" y="668"/>
                  </a:cubicBezTo>
                  <a:cubicBezTo>
                    <a:pt x="3706" y="688"/>
                    <a:pt x="3706" y="698"/>
                    <a:pt x="3705" y="698"/>
                  </a:cubicBezTo>
                  <a:cubicBezTo>
                    <a:pt x="3705" y="698"/>
                    <a:pt x="3703" y="690"/>
                    <a:pt x="3699" y="676"/>
                  </a:cubicBezTo>
                  <a:cubicBezTo>
                    <a:pt x="3697" y="667"/>
                    <a:pt x="3694" y="657"/>
                    <a:pt x="3692" y="657"/>
                  </a:cubicBezTo>
                  <a:cubicBezTo>
                    <a:pt x="3691" y="657"/>
                    <a:pt x="3690" y="660"/>
                    <a:pt x="3689" y="668"/>
                  </a:cubicBezTo>
                  <a:cubicBezTo>
                    <a:pt x="3689" y="668"/>
                    <a:pt x="3677" y="684"/>
                    <a:pt x="3687" y="692"/>
                  </a:cubicBezTo>
                  <a:cubicBezTo>
                    <a:pt x="3681" y="700"/>
                    <a:pt x="3674" y="706"/>
                    <a:pt x="3669" y="714"/>
                  </a:cubicBezTo>
                  <a:cubicBezTo>
                    <a:pt x="3655" y="719"/>
                    <a:pt x="3644" y="729"/>
                    <a:pt x="3637" y="740"/>
                  </a:cubicBezTo>
                  <a:cubicBezTo>
                    <a:pt x="3642" y="756"/>
                    <a:pt x="3642" y="756"/>
                    <a:pt x="3626" y="757"/>
                  </a:cubicBezTo>
                  <a:cubicBezTo>
                    <a:pt x="3624" y="755"/>
                    <a:pt x="3621" y="754"/>
                    <a:pt x="3620" y="754"/>
                  </a:cubicBezTo>
                  <a:lnTo>
                    <a:pt x="3620" y="754"/>
                  </a:lnTo>
                  <a:cubicBezTo>
                    <a:pt x="3615" y="754"/>
                    <a:pt x="3616" y="762"/>
                    <a:pt x="3632" y="772"/>
                  </a:cubicBezTo>
                  <a:cubicBezTo>
                    <a:pt x="3636" y="787"/>
                    <a:pt x="3632" y="795"/>
                    <a:pt x="3615" y="797"/>
                  </a:cubicBezTo>
                  <a:cubicBezTo>
                    <a:pt x="3606" y="792"/>
                    <a:pt x="3601" y="790"/>
                    <a:pt x="3597" y="790"/>
                  </a:cubicBezTo>
                  <a:lnTo>
                    <a:pt x="3597" y="790"/>
                  </a:lnTo>
                  <a:cubicBezTo>
                    <a:pt x="3592" y="790"/>
                    <a:pt x="3593" y="794"/>
                    <a:pt x="3599" y="798"/>
                  </a:cubicBezTo>
                  <a:cubicBezTo>
                    <a:pt x="3603" y="805"/>
                    <a:pt x="3603" y="814"/>
                    <a:pt x="3599" y="822"/>
                  </a:cubicBezTo>
                  <a:cubicBezTo>
                    <a:pt x="3599" y="821"/>
                    <a:pt x="3598" y="821"/>
                    <a:pt x="3597" y="821"/>
                  </a:cubicBezTo>
                  <a:cubicBezTo>
                    <a:pt x="3583" y="821"/>
                    <a:pt x="3540" y="894"/>
                    <a:pt x="3506" y="967"/>
                  </a:cubicBezTo>
                  <a:cubicBezTo>
                    <a:pt x="3503" y="975"/>
                    <a:pt x="3510" y="990"/>
                    <a:pt x="3521" y="994"/>
                  </a:cubicBezTo>
                  <a:cubicBezTo>
                    <a:pt x="3544" y="1006"/>
                    <a:pt x="3533" y="1000"/>
                    <a:pt x="3517" y="1003"/>
                  </a:cubicBezTo>
                  <a:cubicBezTo>
                    <a:pt x="3511" y="1002"/>
                    <a:pt x="3505" y="1001"/>
                    <a:pt x="3500" y="1001"/>
                  </a:cubicBezTo>
                  <a:cubicBezTo>
                    <a:pt x="3478" y="1001"/>
                    <a:pt x="3478" y="1014"/>
                    <a:pt x="3510" y="1020"/>
                  </a:cubicBezTo>
                  <a:cubicBezTo>
                    <a:pt x="3536" y="1022"/>
                    <a:pt x="3536" y="1022"/>
                    <a:pt x="3506" y="1028"/>
                  </a:cubicBezTo>
                  <a:cubicBezTo>
                    <a:pt x="3491" y="1031"/>
                    <a:pt x="3491" y="1031"/>
                    <a:pt x="3498" y="1045"/>
                  </a:cubicBezTo>
                  <a:cubicBezTo>
                    <a:pt x="3507" y="1049"/>
                    <a:pt x="3507" y="1055"/>
                    <a:pt x="3501" y="1055"/>
                  </a:cubicBezTo>
                  <a:cubicBezTo>
                    <a:pt x="3499" y="1055"/>
                    <a:pt x="3497" y="1055"/>
                    <a:pt x="3495" y="1054"/>
                  </a:cubicBezTo>
                  <a:cubicBezTo>
                    <a:pt x="3479" y="1057"/>
                    <a:pt x="3464" y="1060"/>
                    <a:pt x="3476" y="1065"/>
                  </a:cubicBezTo>
                  <a:cubicBezTo>
                    <a:pt x="3471" y="1072"/>
                    <a:pt x="3465" y="1076"/>
                    <a:pt x="3457" y="1077"/>
                  </a:cubicBezTo>
                  <a:cubicBezTo>
                    <a:pt x="3441" y="1081"/>
                    <a:pt x="3449" y="1094"/>
                    <a:pt x="3458" y="1106"/>
                  </a:cubicBezTo>
                  <a:cubicBezTo>
                    <a:pt x="3466" y="1130"/>
                    <a:pt x="3467" y="1141"/>
                    <a:pt x="3462" y="1141"/>
                  </a:cubicBezTo>
                  <a:cubicBezTo>
                    <a:pt x="3458" y="1141"/>
                    <a:pt x="3454" y="1138"/>
                    <a:pt x="3447" y="1132"/>
                  </a:cubicBezTo>
                  <a:cubicBezTo>
                    <a:pt x="3444" y="1129"/>
                    <a:pt x="3441" y="1128"/>
                    <a:pt x="3439" y="1128"/>
                  </a:cubicBezTo>
                  <a:lnTo>
                    <a:pt x="3439" y="1128"/>
                  </a:lnTo>
                  <a:cubicBezTo>
                    <a:pt x="3427" y="1128"/>
                    <a:pt x="3425" y="1163"/>
                    <a:pt x="3441" y="1177"/>
                  </a:cubicBezTo>
                  <a:cubicBezTo>
                    <a:pt x="3455" y="1189"/>
                    <a:pt x="3459" y="1193"/>
                    <a:pt x="3457" y="1193"/>
                  </a:cubicBezTo>
                  <a:cubicBezTo>
                    <a:pt x="3456" y="1193"/>
                    <a:pt x="3454" y="1192"/>
                    <a:pt x="3450" y="1190"/>
                  </a:cubicBezTo>
                  <a:cubicBezTo>
                    <a:pt x="3447" y="1189"/>
                    <a:pt x="3445" y="1189"/>
                    <a:pt x="3443" y="1189"/>
                  </a:cubicBezTo>
                  <a:cubicBezTo>
                    <a:pt x="3437" y="1189"/>
                    <a:pt x="3435" y="1194"/>
                    <a:pt x="3435" y="1194"/>
                  </a:cubicBezTo>
                  <a:cubicBezTo>
                    <a:pt x="3432" y="1200"/>
                    <a:pt x="3429" y="1206"/>
                    <a:pt x="3422" y="1206"/>
                  </a:cubicBezTo>
                  <a:cubicBezTo>
                    <a:pt x="3421" y="1206"/>
                    <a:pt x="3419" y="1206"/>
                    <a:pt x="3417" y="1205"/>
                  </a:cubicBezTo>
                  <a:lnTo>
                    <a:pt x="3417" y="1205"/>
                  </a:lnTo>
                  <a:cubicBezTo>
                    <a:pt x="3414" y="1215"/>
                    <a:pt x="3414" y="1225"/>
                    <a:pt x="3418" y="1234"/>
                  </a:cubicBezTo>
                  <a:cubicBezTo>
                    <a:pt x="3434" y="1259"/>
                    <a:pt x="3414" y="1278"/>
                    <a:pt x="3389" y="1278"/>
                  </a:cubicBezTo>
                  <a:cubicBezTo>
                    <a:pt x="3388" y="1278"/>
                    <a:pt x="3387" y="1278"/>
                    <a:pt x="3386" y="1278"/>
                  </a:cubicBezTo>
                  <a:lnTo>
                    <a:pt x="3386" y="1278"/>
                  </a:lnTo>
                  <a:lnTo>
                    <a:pt x="3391" y="1298"/>
                  </a:lnTo>
                  <a:cubicBezTo>
                    <a:pt x="3406" y="1312"/>
                    <a:pt x="3414" y="1322"/>
                    <a:pt x="3408" y="1322"/>
                  </a:cubicBezTo>
                  <a:cubicBezTo>
                    <a:pt x="3406" y="1322"/>
                    <a:pt x="3402" y="1321"/>
                    <a:pt x="3396" y="1318"/>
                  </a:cubicBezTo>
                  <a:lnTo>
                    <a:pt x="3384" y="1314"/>
                  </a:lnTo>
                  <a:lnTo>
                    <a:pt x="3384" y="1314"/>
                  </a:lnTo>
                  <a:cubicBezTo>
                    <a:pt x="3401" y="1329"/>
                    <a:pt x="3386" y="1350"/>
                    <a:pt x="3367" y="1350"/>
                  </a:cubicBezTo>
                  <a:cubicBezTo>
                    <a:pt x="3363" y="1350"/>
                    <a:pt x="3360" y="1349"/>
                    <a:pt x="3356" y="1347"/>
                  </a:cubicBezTo>
                  <a:cubicBezTo>
                    <a:pt x="3351" y="1345"/>
                    <a:pt x="3348" y="1344"/>
                    <a:pt x="3347" y="1344"/>
                  </a:cubicBezTo>
                  <a:cubicBezTo>
                    <a:pt x="3344" y="1344"/>
                    <a:pt x="3343" y="1346"/>
                    <a:pt x="3341" y="1351"/>
                  </a:cubicBezTo>
                  <a:lnTo>
                    <a:pt x="3353" y="1355"/>
                  </a:lnTo>
                  <a:cubicBezTo>
                    <a:pt x="3364" y="1361"/>
                    <a:pt x="3376" y="1365"/>
                    <a:pt x="3373" y="1373"/>
                  </a:cubicBezTo>
                  <a:cubicBezTo>
                    <a:pt x="3369" y="1379"/>
                    <a:pt x="3367" y="1385"/>
                    <a:pt x="3361" y="1385"/>
                  </a:cubicBezTo>
                  <a:cubicBezTo>
                    <a:pt x="3359" y="1385"/>
                    <a:pt x="3356" y="1385"/>
                    <a:pt x="3354" y="1383"/>
                  </a:cubicBezTo>
                  <a:cubicBezTo>
                    <a:pt x="3339" y="1385"/>
                    <a:pt x="3324" y="1388"/>
                    <a:pt x="3336" y="1393"/>
                  </a:cubicBezTo>
                  <a:cubicBezTo>
                    <a:pt x="3336" y="1393"/>
                    <a:pt x="3333" y="1401"/>
                    <a:pt x="3317" y="1403"/>
                  </a:cubicBezTo>
                  <a:cubicBezTo>
                    <a:pt x="3313" y="1410"/>
                    <a:pt x="3310" y="1418"/>
                    <a:pt x="3303" y="1433"/>
                  </a:cubicBezTo>
                  <a:cubicBezTo>
                    <a:pt x="3310" y="1443"/>
                    <a:pt x="3305" y="1455"/>
                    <a:pt x="3297" y="1455"/>
                  </a:cubicBezTo>
                  <a:cubicBezTo>
                    <a:pt x="3296" y="1455"/>
                    <a:pt x="3294" y="1455"/>
                    <a:pt x="3292" y="1454"/>
                  </a:cubicBezTo>
                  <a:lnTo>
                    <a:pt x="3292" y="1454"/>
                  </a:lnTo>
                  <a:cubicBezTo>
                    <a:pt x="3289" y="1463"/>
                    <a:pt x="3289" y="1473"/>
                    <a:pt x="3293" y="1481"/>
                  </a:cubicBezTo>
                  <a:cubicBezTo>
                    <a:pt x="3287" y="1492"/>
                    <a:pt x="3284" y="1498"/>
                    <a:pt x="3278" y="1498"/>
                  </a:cubicBezTo>
                  <a:cubicBezTo>
                    <a:pt x="3276" y="1498"/>
                    <a:pt x="3274" y="1498"/>
                    <a:pt x="3271" y="1496"/>
                  </a:cubicBezTo>
                  <a:cubicBezTo>
                    <a:pt x="3266" y="1494"/>
                    <a:pt x="3264" y="1493"/>
                    <a:pt x="3263" y="1493"/>
                  </a:cubicBezTo>
                  <a:lnTo>
                    <a:pt x="3263" y="1493"/>
                  </a:lnTo>
                  <a:cubicBezTo>
                    <a:pt x="3261" y="1493"/>
                    <a:pt x="3262" y="1496"/>
                    <a:pt x="3266" y="1503"/>
                  </a:cubicBezTo>
                  <a:cubicBezTo>
                    <a:pt x="3278" y="1509"/>
                    <a:pt x="3274" y="1515"/>
                    <a:pt x="3271" y="1523"/>
                  </a:cubicBezTo>
                  <a:cubicBezTo>
                    <a:pt x="3266" y="1530"/>
                    <a:pt x="3263" y="1537"/>
                    <a:pt x="3263" y="1537"/>
                  </a:cubicBezTo>
                  <a:cubicBezTo>
                    <a:pt x="3273" y="1542"/>
                    <a:pt x="3273" y="1542"/>
                    <a:pt x="3270" y="1549"/>
                  </a:cubicBezTo>
                  <a:cubicBezTo>
                    <a:pt x="3265" y="1556"/>
                    <a:pt x="3243" y="1570"/>
                    <a:pt x="3238" y="1576"/>
                  </a:cubicBezTo>
                  <a:cubicBezTo>
                    <a:pt x="3227" y="1595"/>
                    <a:pt x="3227" y="1595"/>
                    <a:pt x="3242" y="1595"/>
                  </a:cubicBezTo>
                  <a:cubicBezTo>
                    <a:pt x="3243" y="1594"/>
                    <a:pt x="3244" y="1593"/>
                    <a:pt x="3245" y="1593"/>
                  </a:cubicBezTo>
                  <a:lnTo>
                    <a:pt x="3245" y="1593"/>
                  </a:lnTo>
                  <a:cubicBezTo>
                    <a:pt x="3249" y="1593"/>
                    <a:pt x="3251" y="1598"/>
                    <a:pt x="3237" y="1602"/>
                  </a:cubicBezTo>
                  <a:cubicBezTo>
                    <a:pt x="3234" y="1608"/>
                    <a:pt x="3210" y="1619"/>
                    <a:pt x="3197" y="1636"/>
                  </a:cubicBezTo>
                  <a:cubicBezTo>
                    <a:pt x="3179" y="1660"/>
                    <a:pt x="3179" y="1660"/>
                    <a:pt x="3189" y="1668"/>
                  </a:cubicBezTo>
                  <a:cubicBezTo>
                    <a:pt x="3204" y="1674"/>
                    <a:pt x="3208" y="1679"/>
                    <a:pt x="3202" y="1679"/>
                  </a:cubicBezTo>
                  <a:cubicBezTo>
                    <a:pt x="3198" y="1679"/>
                    <a:pt x="3192" y="1677"/>
                    <a:pt x="3183" y="1673"/>
                  </a:cubicBezTo>
                  <a:cubicBezTo>
                    <a:pt x="3176" y="1672"/>
                    <a:pt x="3170" y="1672"/>
                    <a:pt x="3166" y="1672"/>
                  </a:cubicBezTo>
                  <a:cubicBezTo>
                    <a:pt x="3154" y="1672"/>
                    <a:pt x="3153" y="1676"/>
                    <a:pt x="3160" y="1682"/>
                  </a:cubicBezTo>
                  <a:cubicBezTo>
                    <a:pt x="3164" y="1696"/>
                    <a:pt x="3164" y="1696"/>
                    <a:pt x="3160" y="1701"/>
                  </a:cubicBezTo>
                  <a:cubicBezTo>
                    <a:pt x="3157" y="1699"/>
                    <a:pt x="3154" y="1697"/>
                    <a:pt x="3152" y="1697"/>
                  </a:cubicBezTo>
                  <a:cubicBezTo>
                    <a:pt x="3147" y="1697"/>
                    <a:pt x="3145" y="1704"/>
                    <a:pt x="3144" y="1717"/>
                  </a:cubicBezTo>
                  <a:cubicBezTo>
                    <a:pt x="3142" y="1720"/>
                    <a:pt x="3141" y="1721"/>
                    <a:pt x="3140" y="1721"/>
                  </a:cubicBezTo>
                  <a:cubicBezTo>
                    <a:pt x="3138" y="1721"/>
                    <a:pt x="3136" y="1719"/>
                    <a:pt x="3131" y="1714"/>
                  </a:cubicBezTo>
                  <a:lnTo>
                    <a:pt x="3120" y="1724"/>
                  </a:lnTo>
                  <a:cubicBezTo>
                    <a:pt x="3128" y="1750"/>
                    <a:pt x="3095" y="1769"/>
                    <a:pt x="3078" y="1769"/>
                  </a:cubicBezTo>
                  <a:cubicBezTo>
                    <a:pt x="3076" y="1769"/>
                    <a:pt x="3074" y="1768"/>
                    <a:pt x="3073" y="1768"/>
                  </a:cubicBezTo>
                  <a:cubicBezTo>
                    <a:pt x="3073" y="1768"/>
                    <a:pt x="3067" y="1772"/>
                    <a:pt x="3069" y="1786"/>
                  </a:cubicBezTo>
                  <a:cubicBezTo>
                    <a:pt x="3075" y="1800"/>
                    <a:pt x="3076" y="1807"/>
                    <a:pt x="3072" y="1807"/>
                  </a:cubicBezTo>
                  <a:cubicBezTo>
                    <a:pt x="3069" y="1807"/>
                    <a:pt x="3065" y="1803"/>
                    <a:pt x="3058" y="1795"/>
                  </a:cubicBezTo>
                  <a:cubicBezTo>
                    <a:pt x="3051" y="1785"/>
                    <a:pt x="3047" y="1780"/>
                    <a:pt x="3046" y="1780"/>
                  </a:cubicBezTo>
                  <a:lnTo>
                    <a:pt x="3046" y="1780"/>
                  </a:lnTo>
                  <a:cubicBezTo>
                    <a:pt x="3045" y="1780"/>
                    <a:pt x="3048" y="1786"/>
                    <a:pt x="3052" y="1799"/>
                  </a:cubicBezTo>
                  <a:cubicBezTo>
                    <a:pt x="3054" y="1809"/>
                    <a:pt x="3041" y="1821"/>
                    <a:pt x="3030" y="1821"/>
                  </a:cubicBezTo>
                  <a:cubicBezTo>
                    <a:pt x="3024" y="1821"/>
                    <a:pt x="3019" y="1817"/>
                    <a:pt x="3017" y="1809"/>
                  </a:cubicBezTo>
                  <a:lnTo>
                    <a:pt x="3003" y="1788"/>
                  </a:lnTo>
                  <a:lnTo>
                    <a:pt x="3003" y="1788"/>
                  </a:lnTo>
                  <a:cubicBezTo>
                    <a:pt x="3004" y="1802"/>
                    <a:pt x="2999" y="1805"/>
                    <a:pt x="2999" y="1805"/>
                  </a:cubicBezTo>
                  <a:cubicBezTo>
                    <a:pt x="3005" y="1816"/>
                    <a:pt x="3000" y="1819"/>
                    <a:pt x="2982" y="1829"/>
                  </a:cubicBezTo>
                  <a:cubicBezTo>
                    <a:pt x="2971" y="1835"/>
                    <a:pt x="2953" y="1860"/>
                    <a:pt x="2940" y="1863"/>
                  </a:cubicBezTo>
                  <a:cubicBezTo>
                    <a:pt x="2933" y="1866"/>
                    <a:pt x="2923" y="1870"/>
                    <a:pt x="2914" y="1870"/>
                  </a:cubicBezTo>
                  <a:cubicBezTo>
                    <a:pt x="2909" y="1870"/>
                    <a:pt x="2904" y="1869"/>
                    <a:pt x="2900" y="1865"/>
                  </a:cubicBezTo>
                  <a:cubicBezTo>
                    <a:pt x="2894" y="1866"/>
                    <a:pt x="2889" y="1868"/>
                    <a:pt x="2880" y="1883"/>
                  </a:cubicBezTo>
                  <a:cubicBezTo>
                    <a:pt x="2878" y="1891"/>
                    <a:pt x="2874" y="1895"/>
                    <a:pt x="2869" y="1895"/>
                  </a:cubicBezTo>
                  <a:cubicBezTo>
                    <a:pt x="2866" y="1895"/>
                    <a:pt x="2863" y="1893"/>
                    <a:pt x="2862" y="1888"/>
                  </a:cubicBezTo>
                  <a:lnTo>
                    <a:pt x="2856" y="1889"/>
                  </a:lnTo>
                  <a:cubicBezTo>
                    <a:pt x="2846" y="1903"/>
                    <a:pt x="2839" y="1903"/>
                    <a:pt x="2839" y="1903"/>
                  </a:cubicBezTo>
                  <a:cubicBezTo>
                    <a:pt x="2839" y="1895"/>
                    <a:pt x="2835" y="1886"/>
                    <a:pt x="2831" y="1886"/>
                  </a:cubicBezTo>
                  <a:cubicBezTo>
                    <a:pt x="2829" y="1886"/>
                    <a:pt x="2827" y="1888"/>
                    <a:pt x="2826" y="1892"/>
                  </a:cubicBezTo>
                  <a:cubicBezTo>
                    <a:pt x="2827" y="1903"/>
                    <a:pt x="2823" y="1906"/>
                    <a:pt x="2814" y="1906"/>
                  </a:cubicBezTo>
                  <a:cubicBezTo>
                    <a:pt x="2813" y="1906"/>
                    <a:pt x="2811" y="1906"/>
                    <a:pt x="2809" y="1905"/>
                  </a:cubicBezTo>
                  <a:cubicBezTo>
                    <a:pt x="2802" y="1900"/>
                    <a:pt x="2751" y="1898"/>
                    <a:pt x="2703" y="1881"/>
                  </a:cubicBezTo>
                  <a:cubicBezTo>
                    <a:pt x="2659" y="1868"/>
                    <a:pt x="2617" y="1843"/>
                    <a:pt x="2607" y="1843"/>
                  </a:cubicBezTo>
                  <a:cubicBezTo>
                    <a:pt x="2606" y="1843"/>
                    <a:pt x="2606" y="1843"/>
                    <a:pt x="2605" y="1844"/>
                  </a:cubicBezTo>
                  <a:lnTo>
                    <a:pt x="2588" y="1833"/>
                  </a:lnTo>
                  <a:cubicBezTo>
                    <a:pt x="2583" y="1828"/>
                    <a:pt x="2577" y="1824"/>
                    <a:pt x="2573" y="1819"/>
                  </a:cubicBezTo>
                  <a:cubicBezTo>
                    <a:pt x="2587" y="1800"/>
                    <a:pt x="2555" y="1789"/>
                    <a:pt x="2530" y="1783"/>
                  </a:cubicBezTo>
                  <a:cubicBezTo>
                    <a:pt x="2528" y="1784"/>
                    <a:pt x="2525" y="1785"/>
                    <a:pt x="2523" y="1785"/>
                  </a:cubicBezTo>
                  <a:cubicBezTo>
                    <a:pt x="2517" y="1785"/>
                    <a:pt x="2511" y="1782"/>
                    <a:pt x="2507" y="1777"/>
                  </a:cubicBezTo>
                  <a:cubicBezTo>
                    <a:pt x="2525" y="1760"/>
                    <a:pt x="2510" y="1744"/>
                    <a:pt x="2491" y="1742"/>
                  </a:cubicBezTo>
                  <a:cubicBezTo>
                    <a:pt x="2483" y="1746"/>
                    <a:pt x="2477" y="1748"/>
                    <a:pt x="2473" y="1748"/>
                  </a:cubicBezTo>
                  <a:cubicBezTo>
                    <a:pt x="2467" y="1748"/>
                    <a:pt x="2469" y="1741"/>
                    <a:pt x="2482" y="1731"/>
                  </a:cubicBezTo>
                  <a:cubicBezTo>
                    <a:pt x="2494" y="1719"/>
                    <a:pt x="2494" y="1711"/>
                    <a:pt x="2480" y="1711"/>
                  </a:cubicBezTo>
                  <a:cubicBezTo>
                    <a:pt x="2474" y="1711"/>
                    <a:pt x="2465" y="1712"/>
                    <a:pt x="2453" y="1716"/>
                  </a:cubicBezTo>
                  <a:cubicBezTo>
                    <a:pt x="2450" y="1716"/>
                    <a:pt x="2447" y="1717"/>
                    <a:pt x="2445" y="1717"/>
                  </a:cubicBezTo>
                  <a:cubicBezTo>
                    <a:pt x="2439" y="1717"/>
                    <a:pt x="2440" y="1714"/>
                    <a:pt x="2444" y="1704"/>
                  </a:cubicBezTo>
                  <a:cubicBezTo>
                    <a:pt x="2455" y="1688"/>
                    <a:pt x="2456" y="1681"/>
                    <a:pt x="2452" y="1681"/>
                  </a:cubicBezTo>
                  <a:lnTo>
                    <a:pt x="2452" y="1681"/>
                  </a:lnTo>
                  <a:cubicBezTo>
                    <a:pt x="2450" y="1681"/>
                    <a:pt x="2448" y="1682"/>
                    <a:pt x="2445" y="1684"/>
                  </a:cubicBezTo>
                  <a:cubicBezTo>
                    <a:pt x="2437" y="1686"/>
                    <a:pt x="2432" y="1688"/>
                    <a:pt x="2428" y="1688"/>
                  </a:cubicBezTo>
                  <a:cubicBezTo>
                    <a:pt x="2420" y="1688"/>
                    <a:pt x="2421" y="1680"/>
                    <a:pt x="2433" y="1666"/>
                  </a:cubicBezTo>
                  <a:cubicBezTo>
                    <a:pt x="2441" y="1648"/>
                    <a:pt x="2443" y="1642"/>
                    <a:pt x="2437" y="1642"/>
                  </a:cubicBezTo>
                  <a:lnTo>
                    <a:pt x="2437" y="1642"/>
                  </a:lnTo>
                  <a:cubicBezTo>
                    <a:pt x="2434" y="1642"/>
                    <a:pt x="2428" y="1644"/>
                    <a:pt x="2419" y="1647"/>
                  </a:cubicBezTo>
                  <a:cubicBezTo>
                    <a:pt x="2416" y="1648"/>
                    <a:pt x="2413" y="1649"/>
                    <a:pt x="2410" y="1649"/>
                  </a:cubicBezTo>
                  <a:cubicBezTo>
                    <a:pt x="2391" y="1649"/>
                    <a:pt x="2379" y="1623"/>
                    <a:pt x="2396" y="1608"/>
                  </a:cubicBezTo>
                  <a:cubicBezTo>
                    <a:pt x="2392" y="1603"/>
                    <a:pt x="2396" y="1593"/>
                    <a:pt x="2392" y="1593"/>
                  </a:cubicBezTo>
                  <a:lnTo>
                    <a:pt x="2392" y="1593"/>
                  </a:lnTo>
                  <a:cubicBezTo>
                    <a:pt x="2391" y="1593"/>
                    <a:pt x="2390" y="1594"/>
                    <a:pt x="2388" y="1595"/>
                  </a:cubicBezTo>
                  <a:lnTo>
                    <a:pt x="2396" y="1582"/>
                  </a:lnTo>
                  <a:lnTo>
                    <a:pt x="2388" y="1569"/>
                  </a:lnTo>
                  <a:lnTo>
                    <a:pt x="2377" y="1575"/>
                  </a:lnTo>
                  <a:cubicBezTo>
                    <a:pt x="2367" y="1539"/>
                    <a:pt x="2354" y="1504"/>
                    <a:pt x="2340" y="1470"/>
                  </a:cubicBezTo>
                  <a:cubicBezTo>
                    <a:pt x="2311" y="1402"/>
                    <a:pt x="2301" y="1378"/>
                    <a:pt x="2294" y="1378"/>
                  </a:cubicBezTo>
                  <a:cubicBezTo>
                    <a:pt x="2292" y="1378"/>
                    <a:pt x="2291" y="1380"/>
                    <a:pt x="2289" y="1382"/>
                  </a:cubicBezTo>
                  <a:cubicBezTo>
                    <a:pt x="2283" y="1388"/>
                    <a:pt x="2278" y="1390"/>
                    <a:pt x="2275" y="1390"/>
                  </a:cubicBezTo>
                  <a:cubicBezTo>
                    <a:pt x="2267" y="1390"/>
                    <a:pt x="2269" y="1379"/>
                    <a:pt x="2282" y="1366"/>
                  </a:cubicBezTo>
                  <a:cubicBezTo>
                    <a:pt x="2279" y="1359"/>
                    <a:pt x="2285" y="1338"/>
                    <a:pt x="2278" y="1322"/>
                  </a:cubicBezTo>
                  <a:cubicBezTo>
                    <a:pt x="2271" y="1306"/>
                    <a:pt x="2265" y="1289"/>
                    <a:pt x="2277" y="1285"/>
                  </a:cubicBezTo>
                  <a:lnTo>
                    <a:pt x="2274" y="1277"/>
                  </a:lnTo>
                  <a:cubicBezTo>
                    <a:pt x="2243" y="1270"/>
                    <a:pt x="2223" y="1220"/>
                    <a:pt x="2224" y="1190"/>
                  </a:cubicBezTo>
                  <a:cubicBezTo>
                    <a:pt x="2220" y="1174"/>
                    <a:pt x="2210" y="1160"/>
                    <a:pt x="2195" y="1152"/>
                  </a:cubicBezTo>
                  <a:cubicBezTo>
                    <a:pt x="2176" y="1141"/>
                    <a:pt x="2176" y="1141"/>
                    <a:pt x="2184" y="1127"/>
                  </a:cubicBezTo>
                  <a:cubicBezTo>
                    <a:pt x="2194" y="1123"/>
                    <a:pt x="2185" y="1075"/>
                    <a:pt x="2166" y="1075"/>
                  </a:cubicBezTo>
                  <a:cubicBezTo>
                    <a:pt x="2164" y="1075"/>
                    <a:pt x="2162" y="1075"/>
                    <a:pt x="2160" y="1076"/>
                  </a:cubicBezTo>
                  <a:lnTo>
                    <a:pt x="2167" y="1062"/>
                  </a:lnTo>
                  <a:cubicBezTo>
                    <a:pt x="2172" y="1052"/>
                    <a:pt x="2166" y="1048"/>
                    <a:pt x="2159" y="1048"/>
                  </a:cubicBezTo>
                  <a:cubicBezTo>
                    <a:pt x="2155" y="1048"/>
                    <a:pt x="2151" y="1049"/>
                    <a:pt x="2148" y="1050"/>
                  </a:cubicBezTo>
                  <a:cubicBezTo>
                    <a:pt x="2141" y="1054"/>
                    <a:pt x="2136" y="1055"/>
                    <a:pt x="2133" y="1055"/>
                  </a:cubicBezTo>
                  <a:cubicBezTo>
                    <a:pt x="2125" y="1055"/>
                    <a:pt x="2129" y="1045"/>
                    <a:pt x="2150" y="1027"/>
                  </a:cubicBezTo>
                  <a:cubicBezTo>
                    <a:pt x="2168" y="1018"/>
                    <a:pt x="2169" y="1011"/>
                    <a:pt x="2163" y="1011"/>
                  </a:cubicBezTo>
                  <a:lnTo>
                    <a:pt x="2163" y="1011"/>
                  </a:lnTo>
                  <a:cubicBezTo>
                    <a:pt x="2161" y="1011"/>
                    <a:pt x="2159" y="1011"/>
                    <a:pt x="2157" y="1012"/>
                  </a:cubicBezTo>
                  <a:cubicBezTo>
                    <a:pt x="2141" y="1010"/>
                    <a:pt x="2126" y="1007"/>
                    <a:pt x="2132" y="992"/>
                  </a:cubicBezTo>
                  <a:cubicBezTo>
                    <a:pt x="2129" y="987"/>
                    <a:pt x="2126" y="982"/>
                    <a:pt x="2118" y="982"/>
                  </a:cubicBezTo>
                  <a:cubicBezTo>
                    <a:pt x="2114" y="982"/>
                    <a:pt x="2109" y="983"/>
                    <a:pt x="2101" y="988"/>
                  </a:cubicBezTo>
                  <a:cubicBezTo>
                    <a:pt x="2098" y="989"/>
                    <a:pt x="2096" y="990"/>
                    <a:pt x="2094" y="990"/>
                  </a:cubicBezTo>
                  <a:cubicBezTo>
                    <a:pt x="2088" y="990"/>
                    <a:pt x="2084" y="983"/>
                    <a:pt x="2080" y="976"/>
                  </a:cubicBezTo>
                  <a:cubicBezTo>
                    <a:pt x="2087" y="973"/>
                    <a:pt x="2089" y="972"/>
                    <a:pt x="2094" y="972"/>
                  </a:cubicBezTo>
                  <a:cubicBezTo>
                    <a:pt x="2097" y="972"/>
                    <a:pt x="2100" y="972"/>
                    <a:pt x="2107" y="973"/>
                  </a:cubicBezTo>
                  <a:cubicBezTo>
                    <a:pt x="2108" y="975"/>
                    <a:pt x="2109" y="976"/>
                    <a:pt x="2109" y="976"/>
                  </a:cubicBezTo>
                  <a:cubicBezTo>
                    <a:pt x="2109" y="976"/>
                    <a:pt x="2104" y="968"/>
                    <a:pt x="2096" y="955"/>
                  </a:cubicBezTo>
                  <a:cubicBezTo>
                    <a:pt x="2092" y="947"/>
                    <a:pt x="2093" y="924"/>
                    <a:pt x="2103" y="917"/>
                  </a:cubicBezTo>
                  <a:cubicBezTo>
                    <a:pt x="2106" y="908"/>
                    <a:pt x="2106" y="901"/>
                    <a:pt x="2102" y="901"/>
                  </a:cubicBezTo>
                  <a:cubicBezTo>
                    <a:pt x="2099" y="901"/>
                    <a:pt x="2094" y="905"/>
                    <a:pt x="2087" y="915"/>
                  </a:cubicBezTo>
                  <a:cubicBezTo>
                    <a:pt x="2077" y="921"/>
                    <a:pt x="2072" y="925"/>
                    <a:pt x="2068" y="925"/>
                  </a:cubicBezTo>
                  <a:cubicBezTo>
                    <a:pt x="2064" y="925"/>
                    <a:pt x="2061" y="920"/>
                    <a:pt x="2055" y="911"/>
                  </a:cubicBezTo>
                  <a:cubicBezTo>
                    <a:pt x="2051" y="902"/>
                    <a:pt x="2044" y="895"/>
                    <a:pt x="2055" y="888"/>
                  </a:cubicBezTo>
                  <a:cubicBezTo>
                    <a:pt x="2065" y="881"/>
                    <a:pt x="2065" y="881"/>
                    <a:pt x="2053" y="864"/>
                  </a:cubicBezTo>
                  <a:cubicBezTo>
                    <a:pt x="2041" y="847"/>
                    <a:pt x="2016" y="841"/>
                    <a:pt x="1993" y="841"/>
                  </a:cubicBezTo>
                  <a:cubicBezTo>
                    <a:pt x="1981" y="841"/>
                    <a:pt x="1970" y="842"/>
                    <a:pt x="1961" y="845"/>
                  </a:cubicBezTo>
                  <a:cubicBezTo>
                    <a:pt x="1952" y="852"/>
                    <a:pt x="1948" y="856"/>
                    <a:pt x="1946" y="856"/>
                  </a:cubicBezTo>
                  <a:cubicBezTo>
                    <a:pt x="1945" y="856"/>
                    <a:pt x="1948" y="850"/>
                    <a:pt x="1955" y="837"/>
                  </a:cubicBezTo>
                  <a:cubicBezTo>
                    <a:pt x="1965" y="830"/>
                    <a:pt x="1959" y="822"/>
                    <a:pt x="1952" y="814"/>
                  </a:cubicBezTo>
                  <a:cubicBezTo>
                    <a:pt x="1950" y="816"/>
                    <a:pt x="1948" y="817"/>
                    <a:pt x="1947" y="817"/>
                  </a:cubicBezTo>
                  <a:cubicBezTo>
                    <a:pt x="1945" y="817"/>
                    <a:pt x="1946" y="812"/>
                    <a:pt x="1949" y="812"/>
                  </a:cubicBezTo>
                  <a:cubicBezTo>
                    <a:pt x="1950" y="812"/>
                    <a:pt x="1951" y="813"/>
                    <a:pt x="1952" y="814"/>
                  </a:cubicBezTo>
                  <a:cubicBezTo>
                    <a:pt x="1955" y="812"/>
                    <a:pt x="1958" y="811"/>
                    <a:pt x="1960" y="811"/>
                  </a:cubicBezTo>
                  <a:cubicBezTo>
                    <a:pt x="1966" y="811"/>
                    <a:pt x="1970" y="816"/>
                    <a:pt x="1974" y="822"/>
                  </a:cubicBezTo>
                  <a:lnTo>
                    <a:pt x="1984" y="814"/>
                  </a:lnTo>
                  <a:cubicBezTo>
                    <a:pt x="1994" y="796"/>
                    <a:pt x="1993" y="787"/>
                    <a:pt x="1981" y="787"/>
                  </a:cubicBezTo>
                  <a:cubicBezTo>
                    <a:pt x="1977" y="787"/>
                    <a:pt x="1972" y="788"/>
                    <a:pt x="1965" y="790"/>
                  </a:cubicBezTo>
                  <a:cubicBezTo>
                    <a:pt x="1963" y="790"/>
                    <a:pt x="1962" y="790"/>
                    <a:pt x="1960" y="790"/>
                  </a:cubicBezTo>
                  <a:cubicBezTo>
                    <a:pt x="1950" y="790"/>
                    <a:pt x="1950" y="790"/>
                    <a:pt x="1952" y="775"/>
                  </a:cubicBezTo>
                  <a:cubicBezTo>
                    <a:pt x="1955" y="762"/>
                    <a:pt x="1957" y="750"/>
                    <a:pt x="1953" y="750"/>
                  </a:cubicBezTo>
                  <a:lnTo>
                    <a:pt x="1953" y="750"/>
                  </a:lnTo>
                  <a:cubicBezTo>
                    <a:pt x="1952" y="750"/>
                    <a:pt x="1950" y="750"/>
                    <a:pt x="1949" y="752"/>
                  </a:cubicBezTo>
                  <a:cubicBezTo>
                    <a:pt x="1941" y="743"/>
                    <a:pt x="1936" y="732"/>
                    <a:pt x="1936" y="721"/>
                  </a:cubicBezTo>
                  <a:cubicBezTo>
                    <a:pt x="1926" y="711"/>
                    <a:pt x="1920" y="704"/>
                    <a:pt x="1913" y="704"/>
                  </a:cubicBezTo>
                  <a:cubicBezTo>
                    <a:pt x="1911" y="704"/>
                    <a:pt x="1909" y="705"/>
                    <a:pt x="1906" y="707"/>
                  </a:cubicBezTo>
                  <a:cubicBezTo>
                    <a:pt x="1903" y="711"/>
                    <a:pt x="1900" y="712"/>
                    <a:pt x="1897" y="712"/>
                  </a:cubicBezTo>
                  <a:cubicBezTo>
                    <a:pt x="1892" y="712"/>
                    <a:pt x="1888" y="707"/>
                    <a:pt x="1882" y="703"/>
                  </a:cubicBezTo>
                  <a:cubicBezTo>
                    <a:pt x="1878" y="699"/>
                    <a:pt x="1873" y="694"/>
                    <a:pt x="1868" y="694"/>
                  </a:cubicBezTo>
                  <a:cubicBezTo>
                    <a:pt x="1865" y="694"/>
                    <a:pt x="1863" y="695"/>
                    <a:pt x="1860" y="699"/>
                  </a:cubicBezTo>
                  <a:cubicBezTo>
                    <a:pt x="1855" y="704"/>
                    <a:pt x="1848" y="706"/>
                    <a:pt x="1841" y="706"/>
                  </a:cubicBezTo>
                  <a:cubicBezTo>
                    <a:pt x="1834" y="706"/>
                    <a:pt x="1826" y="703"/>
                    <a:pt x="1821" y="697"/>
                  </a:cubicBezTo>
                  <a:cubicBezTo>
                    <a:pt x="1798" y="694"/>
                    <a:pt x="1798" y="694"/>
                    <a:pt x="1807" y="668"/>
                  </a:cubicBezTo>
                  <a:cubicBezTo>
                    <a:pt x="1815" y="659"/>
                    <a:pt x="1807" y="653"/>
                    <a:pt x="1799" y="647"/>
                  </a:cubicBezTo>
                  <a:cubicBezTo>
                    <a:pt x="1794" y="640"/>
                    <a:pt x="1792" y="632"/>
                    <a:pt x="1792" y="625"/>
                  </a:cubicBezTo>
                  <a:cubicBezTo>
                    <a:pt x="1792" y="618"/>
                    <a:pt x="1791" y="616"/>
                    <a:pt x="1789" y="616"/>
                  </a:cubicBezTo>
                  <a:cubicBezTo>
                    <a:pt x="1786" y="616"/>
                    <a:pt x="1782" y="622"/>
                    <a:pt x="1777" y="628"/>
                  </a:cubicBezTo>
                  <a:lnTo>
                    <a:pt x="1761" y="648"/>
                  </a:lnTo>
                  <a:cubicBezTo>
                    <a:pt x="1754" y="641"/>
                    <a:pt x="1761" y="617"/>
                    <a:pt x="1768" y="606"/>
                  </a:cubicBezTo>
                  <a:cubicBezTo>
                    <a:pt x="1772" y="592"/>
                    <a:pt x="1773" y="585"/>
                    <a:pt x="1772" y="585"/>
                  </a:cubicBezTo>
                  <a:lnTo>
                    <a:pt x="1772" y="585"/>
                  </a:lnTo>
                  <a:cubicBezTo>
                    <a:pt x="1771" y="585"/>
                    <a:pt x="1767" y="590"/>
                    <a:pt x="1760" y="600"/>
                  </a:cubicBezTo>
                  <a:cubicBezTo>
                    <a:pt x="1756" y="605"/>
                    <a:pt x="1751" y="608"/>
                    <a:pt x="1746" y="608"/>
                  </a:cubicBezTo>
                  <a:cubicBezTo>
                    <a:pt x="1740" y="608"/>
                    <a:pt x="1734" y="604"/>
                    <a:pt x="1729" y="593"/>
                  </a:cubicBezTo>
                  <a:cubicBezTo>
                    <a:pt x="1713" y="581"/>
                    <a:pt x="1696" y="571"/>
                    <a:pt x="1703" y="561"/>
                  </a:cubicBezTo>
                  <a:cubicBezTo>
                    <a:pt x="1702" y="554"/>
                    <a:pt x="1697" y="548"/>
                    <a:pt x="1691" y="548"/>
                  </a:cubicBezTo>
                  <a:cubicBezTo>
                    <a:pt x="1689" y="548"/>
                    <a:pt x="1688" y="549"/>
                    <a:pt x="1686" y="549"/>
                  </a:cubicBezTo>
                  <a:cubicBezTo>
                    <a:pt x="1683" y="551"/>
                    <a:pt x="1680" y="551"/>
                    <a:pt x="1677" y="551"/>
                  </a:cubicBezTo>
                  <a:cubicBezTo>
                    <a:pt x="1666" y="551"/>
                    <a:pt x="1658" y="544"/>
                    <a:pt x="1644" y="524"/>
                  </a:cubicBezTo>
                  <a:cubicBezTo>
                    <a:pt x="1625" y="497"/>
                    <a:pt x="1617" y="486"/>
                    <a:pt x="1611" y="486"/>
                  </a:cubicBezTo>
                  <a:cubicBezTo>
                    <a:pt x="1607" y="486"/>
                    <a:pt x="1604" y="491"/>
                    <a:pt x="1599" y="500"/>
                  </a:cubicBezTo>
                  <a:cubicBezTo>
                    <a:pt x="1596" y="506"/>
                    <a:pt x="1593" y="512"/>
                    <a:pt x="1591" y="512"/>
                  </a:cubicBezTo>
                  <a:cubicBezTo>
                    <a:pt x="1590" y="512"/>
                    <a:pt x="1590" y="508"/>
                    <a:pt x="1591" y="496"/>
                  </a:cubicBezTo>
                  <a:cubicBezTo>
                    <a:pt x="1589" y="488"/>
                    <a:pt x="1585" y="485"/>
                    <a:pt x="1578" y="485"/>
                  </a:cubicBezTo>
                  <a:cubicBezTo>
                    <a:pt x="1571" y="485"/>
                    <a:pt x="1561" y="488"/>
                    <a:pt x="1550" y="489"/>
                  </a:cubicBezTo>
                  <a:cubicBezTo>
                    <a:pt x="1535" y="497"/>
                    <a:pt x="1525" y="519"/>
                    <a:pt x="1519" y="530"/>
                  </a:cubicBezTo>
                  <a:cubicBezTo>
                    <a:pt x="1514" y="543"/>
                    <a:pt x="1512" y="549"/>
                    <a:pt x="1509" y="549"/>
                  </a:cubicBezTo>
                  <a:cubicBezTo>
                    <a:pt x="1506" y="549"/>
                    <a:pt x="1503" y="543"/>
                    <a:pt x="1497" y="534"/>
                  </a:cubicBezTo>
                  <a:cubicBezTo>
                    <a:pt x="1488" y="527"/>
                    <a:pt x="1485" y="514"/>
                    <a:pt x="1490" y="504"/>
                  </a:cubicBezTo>
                  <a:cubicBezTo>
                    <a:pt x="1493" y="496"/>
                    <a:pt x="1497" y="495"/>
                    <a:pt x="1500" y="495"/>
                  </a:cubicBezTo>
                  <a:cubicBezTo>
                    <a:pt x="1502" y="495"/>
                    <a:pt x="1504" y="496"/>
                    <a:pt x="1504" y="496"/>
                  </a:cubicBezTo>
                  <a:lnTo>
                    <a:pt x="1513" y="500"/>
                  </a:lnTo>
                  <a:cubicBezTo>
                    <a:pt x="1517" y="488"/>
                    <a:pt x="1523" y="477"/>
                    <a:pt x="1505" y="469"/>
                  </a:cubicBezTo>
                  <a:cubicBezTo>
                    <a:pt x="1502" y="459"/>
                    <a:pt x="1497" y="454"/>
                    <a:pt x="1493" y="454"/>
                  </a:cubicBezTo>
                  <a:cubicBezTo>
                    <a:pt x="1490" y="454"/>
                    <a:pt x="1487" y="456"/>
                    <a:pt x="1486" y="461"/>
                  </a:cubicBezTo>
                  <a:cubicBezTo>
                    <a:pt x="1481" y="446"/>
                    <a:pt x="1462" y="439"/>
                    <a:pt x="1444" y="432"/>
                  </a:cubicBezTo>
                  <a:cubicBezTo>
                    <a:pt x="1425" y="425"/>
                    <a:pt x="1396" y="416"/>
                    <a:pt x="1390" y="400"/>
                  </a:cubicBezTo>
                  <a:cubicBezTo>
                    <a:pt x="1381" y="398"/>
                    <a:pt x="1374" y="395"/>
                    <a:pt x="1368" y="395"/>
                  </a:cubicBezTo>
                  <a:cubicBezTo>
                    <a:pt x="1363" y="395"/>
                    <a:pt x="1360" y="398"/>
                    <a:pt x="1358" y="404"/>
                  </a:cubicBezTo>
                  <a:cubicBezTo>
                    <a:pt x="1354" y="417"/>
                    <a:pt x="1350" y="423"/>
                    <a:pt x="1347" y="423"/>
                  </a:cubicBezTo>
                  <a:cubicBezTo>
                    <a:pt x="1345" y="423"/>
                    <a:pt x="1344" y="419"/>
                    <a:pt x="1346" y="414"/>
                  </a:cubicBezTo>
                  <a:cubicBezTo>
                    <a:pt x="1343" y="400"/>
                    <a:pt x="1312" y="382"/>
                    <a:pt x="1277" y="372"/>
                  </a:cubicBezTo>
                  <a:cubicBezTo>
                    <a:pt x="1258" y="367"/>
                    <a:pt x="1239" y="363"/>
                    <a:pt x="1225" y="363"/>
                  </a:cubicBezTo>
                  <a:cubicBezTo>
                    <a:pt x="1213" y="363"/>
                    <a:pt x="1204" y="366"/>
                    <a:pt x="1201" y="371"/>
                  </a:cubicBezTo>
                  <a:lnTo>
                    <a:pt x="1181" y="369"/>
                  </a:lnTo>
                  <a:cubicBezTo>
                    <a:pt x="1169" y="360"/>
                    <a:pt x="1142" y="354"/>
                    <a:pt x="1120" y="354"/>
                  </a:cubicBezTo>
                  <a:cubicBezTo>
                    <a:pt x="1106" y="354"/>
                    <a:pt x="1094" y="356"/>
                    <a:pt x="1090" y="361"/>
                  </a:cubicBezTo>
                  <a:lnTo>
                    <a:pt x="1060" y="360"/>
                  </a:lnTo>
                  <a:cubicBezTo>
                    <a:pt x="1050" y="354"/>
                    <a:pt x="1042" y="350"/>
                    <a:pt x="1036" y="350"/>
                  </a:cubicBezTo>
                  <a:cubicBezTo>
                    <a:pt x="1029" y="350"/>
                    <a:pt x="1024" y="354"/>
                    <a:pt x="1018" y="360"/>
                  </a:cubicBezTo>
                  <a:cubicBezTo>
                    <a:pt x="1012" y="370"/>
                    <a:pt x="1010" y="379"/>
                    <a:pt x="1010" y="379"/>
                  </a:cubicBezTo>
                  <a:cubicBezTo>
                    <a:pt x="1009" y="379"/>
                    <a:pt x="1009" y="377"/>
                    <a:pt x="1009" y="374"/>
                  </a:cubicBezTo>
                  <a:cubicBezTo>
                    <a:pt x="1009" y="365"/>
                    <a:pt x="999" y="362"/>
                    <a:pt x="979" y="362"/>
                  </a:cubicBezTo>
                  <a:cubicBezTo>
                    <a:pt x="971" y="362"/>
                    <a:pt x="960" y="362"/>
                    <a:pt x="948" y="363"/>
                  </a:cubicBezTo>
                  <a:cubicBezTo>
                    <a:pt x="907" y="368"/>
                    <a:pt x="907" y="368"/>
                    <a:pt x="919" y="379"/>
                  </a:cubicBezTo>
                  <a:cubicBezTo>
                    <a:pt x="905" y="385"/>
                    <a:pt x="896" y="387"/>
                    <a:pt x="890" y="387"/>
                  </a:cubicBezTo>
                  <a:cubicBezTo>
                    <a:pt x="879" y="387"/>
                    <a:pt x="878" y="380"/>
                    <a:pt x="877" y="371"/>
                  </a:cubicBezTo>
                  <a:cubicBezTo>
                    <a:pt x="880" y="360"/>
                    <a:pt x="878" y="355"/>
                    <a:pt x="874" y="355"/>
                  </a:cubicBezTo>
                  <a:cubicBezTo>
                    <a:pt x="869" y="355"/>
                    <a:pt x="861" y="365"/>
                    <a:pt x="859" y="387"/>
                  </a:cubicBezTo>
                  <a:cubicBezTo>
                    <a:pt x="855" y="404"/>
                    <a:pt x="846" y="412"/>
                    <a:pt x="839" y="412"/>
                  </a:cubicBezTo>
                  <a:cubicBezTo>
                    <a:pt x="835" y="412"/>
                    <a:pt x="832" y="409"/>
                    <a:pt x="831" y="405"/>
                  </a:cubicBezTo>
                  <a:cubicBezTo>
                    <a:pt x="829" y="393"/>
                    <a:pt x="839" y="390"/>
                    <a:pt x="849" y="389"/>
                  </a:cubicBezTo>
                  <a:lnTo>
                    <a:pt x="845" y="365"/>
                  </a:lnTo>
                  <a:cubicBezTo>
                    <a:pt x="835" y="366"/>
                    <a:pt x="835" y="366"/>
                    <a:pt x="827" y="379"/>
                  </a:cubicBezTo>
                  <a:cubicBezTo>
                    <a:pt x="827" y="379"/>
                    <a:pt x="817" y="381"/>
                    <a:pt x="809" y="396"/>
                  </a:cubicBezTo>
                  <a:cubicBezTo>
                    <a:pt x="802" y="408"/>
                    <a:pt x="805" y="424"/>
                    <a:pt x="817" y="433"/>
                  </a:cubicBezTo>
                  <a:cubicBezTo>
                    <a:pt x="829" y="443"/>
                    <a:pt x="820" y="445"/>
                    <a:pt x="810" y="447"/>
                  </a:cubicBezTo>
                  <a:cubicBezTo>
                    <a:pt x="789" y="440"/>
                    <a:pt x="785" y="427"/>
                    <a:pt x="792" y="413"/>
                  </a:cubicBezTo>
                  <a:cubicBezTo>
                    <a:pt x="802" y="411"/>
                    <a:pt x="800" y="398"/>
                    <a:pt x="797" y="386"/>
                  </a:cubicBezTo>
                  <a:cubicBezTo>
                    <a:pt x="796" y="384"/>
                    <a:pt x="795" y="383"/>
                    <a:pt x="793" y="383"/>
                  </a:cubicBezTo>
                  <a:cubicBezTo>
                    <a:pt x="783" y="383"/>
                    <a:pt x="750" y="413"/>
                    <a:pt x="747" y="436"/>
                  </a:cubicBezTo>
                  <a:lnTo>
                    <a:pt x="744" y="424"/>
                  </a:lnTo>
                  <a:cubicBezTo>
                    <a:pt x="742" y="419"/>
                    <a:pt x="738" y="417"/>
                    <a:pt x="732" y="417"/>
                  </a:cubicBezTo>
                  <a:cubicBezTo>
                    <a:pt x="724" y="417"/>
                    <a:pt x="713" y="420"/>
                    <a:pt x="702" y="423"/>
                  </a:cubicBezTo>
                  <a:cubicBezTo>
                    <a:pt x="683" y="430"/>
                    <a:pt x="674" y="432"/>
                    <a:pt x="678" y="444"/>
                  </a:cubicBezTo>
                  <a:cubicBezTo>
                    <a:pt x="682" y="455"/>
                    <a:pt x="686" y="468"/>
                    <a:pt x="677" y="471"/>
                  </a:cubicBezTo>
                  <a:cubicBezTo>
                    <a:pt x="678" y="471"/>
                    <a:pt x="679" y="470"/>
                    <a:pt x="679" y="470"/>
                  </a:cubicBezTo>
                  <a:cubicBezTo>
                    <a:pt x="687" y="470"/>
                    <a:pt x="690" y="481"/>
                    <a:pt x="693" y="491"/>
                  </a:cubicBezTo>
                  <a:cubicBezTo>
                    <a:pt x="681" y="488"/>
                    <a:pt x="670" y="483"/>
                    <a:pt x="659" y="478"/>
                  </a:cubicBezTo>
                  <a:cubicBezTo>
                    <a:pt x="644" y="467"/>
                    <a:pt x="627" y="462"/>
                    <a:pt x="610" y="462"/>
                  </a:cubicBezTo>
                  <a:cubicBezTo>
                    <a:pt x="597" y="462"/>
                    <a:pt x="583" y="465"/>
                    <a:pt x="571" y="471"/>
                  </a:cubicBezTo>
                  <a:cubicBezTo>
                    <a:pt x="557" y="478"/>
                    <a:pt x="535" y="487"/>
                    <a:pt x="520" y="487"/>
                  </a:cubicBezTo>
                  <a:cubicBezTo>
                    <a:pt x="517" y="487"/>
                    <a:pt x="513" y="487"/>
                    <a:pt x="511" y="486"/>
                  </a:cubicBezTo>
                  <a:cubicBezTo>
                    <a:pt x="494" y="495"/>
                    <a:pt x="485" y="499"/>
                    <a:pt x="491" y="510"/>
                  </a:cubicBezTo>
                  <a:lnTo>
                    <a:pt x="473" y="519"/>
                  </a:lnTo>
                  <a:cubicBezTo>
                    <a:pt x="470" y="518"/>
                    <a:pt x="466" y="517"/>
                    <a:pt x="463" y="517"/>
                  </a:cubicBezTo>
                  <a:cubicBezTo>
                    <a:pt x="452" y="517"/>
                    <a:pt x="442" y="525"/>
                    <a:pt x="447" y="534"/>
                  </a:cubicBezTo>
                  <a:cubicBezTo>
                    <a:pt x="445" y="551"/>
                    <a:pt x="430" y="545"/>
                    <a:pt x="421" y="549"/>
                  </a:cubicBezTo>
                  <a:cubicBezTo>
                    <a:pt x="409" y="545"/>
                    <a:pt x="402" y="542"/>
                    <a:pt x="399" y="542"/>
                  </a:cubicBezTo>
                  <a:lnTo>
                    <a:pt x="399" y="542"/>
                  </a:lnTo>
                  <a:cubicBezTo>
                    <a:pt x="395" y="542"/>
                    <a:pt x="402" y="549"/>
                    <a:pt x="419" y="565"/>
                  </a:cubicBezTo>
                  <a:cubicBezTo>
                    <a:pt x="423" y="572"/>
                    <a:pt x="433" y="575"/>
                    <a:pt x="443" y="575"/>
                  </a:cubicBezTo>
                  <a:cubicBezTo>
                    <a:pt x="449" y="575"/>
                    <a:pt x="454" y="574"/>
                    <a:pt x="457" y="572"/>
                  </a:cubicBezTo>
                  <a:cubicBezTo>
                    <a:pt x="466" y="566"/>
                    <a:pt x="474" y="562"/>
                    <a:pt x="483" y="557"/>
                  </a:cubicBezTo>
                  <a:lnTo>
                    <a:pt x="483" y="557"/>
                  </a:lnTo>
                  <a:cubicBezTo>
                    <a:pt x="476" y="565"/>
                    <a:pt x="469" y="574"/>
                    <a:pt x="464" y="583"/>
                  </a:cubicBezTo>
                  <a:cubicBezTo>
                    <a:pt x="456" y="588"/>
                    <a:pt x="446" y="608"/>
                    <a:pt x="452" y="619"/>
                  </a:cubicBezTo>
                  <a:cubicBezTo>
                    <a:pt x="452" y="619"/>
                    <a:pt x="459" y="629"/>
                    <a:pt x="451" y="635"/>
                  </a:cubicBezTo>
                  <a:lnTo>
                    <a:pt x="438" y="613"/>
                  </a:lnTo>
                  <a:cubicBezTo>
                    <a:pt x="438" y="600"/>
                    <a:pt x="435" y="586"/>
                    <a:pt x="426" y="576"/>
                  </a:cubicBezTo>
                  <a:cubicBezTo>
                    <a:pt x="417" y="570"/>
                    <a:pt x="407" y="567"/>
                    <a:pt x="398" y="567"/>
                  </a:cubicBezTo>
                  <a:cubicBezTo>
                    <a:pt x="386" y="567"/>
                    <a:pt x="377" y="574"/>
                    <a:pt x="385" y="586"/>
                  </a:cubicBezTo>
                  <a:cubicBezTo>
                    <a:pt x="381" y="589"/>
                    <a:pt x="379" y="591"/>
                    <a:pt x="376" y="591"/>
                  </a:cubicBezTo>
                  <a:cubicBezTo>
                    <a:pt x="373" y="591"/>
                    <a:pt x="370" y="590"/>
                    <a:pt x="363" y="588"/>
                  </a:cubicBezTo>
                  <a:cubicBezTo>
                    <a:pt x="360" y="584"/>
                    <a:pt x="358" y="583"/>
                    <a:pt x="356" y="583"/>
                  </a:cubicBezTo>
                  <a:cubicBezTo>
                    <a:pt x="352" y="583"/>
                    <a:pt x="349" y="591"/>
                    <a:pt x="354" y="609"/>
                  </a:cubicBezTo>
                  <a:cubicBezTo>
                    <a:pt x="357" y="626"/>
                    <a:pt x="356" y="634"/>
                    <a:pt x="348" y="634"/>
                  </a:cubicBezTo>
                  <a:cubicBezTo>
                    <a:pt x="344" y="634"/>
                    <a:pt x="338" y="632"/>
                    <a:pt x="329" y="627"/>
                  </a:cubicBezTo>
                  <a:cubicBezTo>
                    <a:pt x="325" y="626"/>
                    <a:pt x="321" y="625"/>
                    <a:pt x="317" y="625"/>
                  </a:cubicBezTo>
                  <a:cubicBezTo>
                    <a:pt x="291" y="625"/>
                    <a:pt x="267" y="645"/>
                    <a:pt x="274" y="654"/>
                  </a:cubicBezTo>
                  <a:cubicBezTo>
                    <a:pt x="289" y="672"/>
                    <a:pt x="270" y="690"/>
                    <a:pt x="255" y="690"/>
                  </a:cubicBezTo>
                  <a:cubicBezTo>
                    <a:pt x="255" y="690"/>
                    <a:pt x="254" y="690"/>
                    <a:pt x="253" y="690"/>
                  </a:cubicBezTo>
                  <a:cubicBezTo>
                    <a:pt x="250" y="689"/>
                    <a:pt x="248" y="689"/>
                    <a:pt x="246" y="689"/>
                  </a:cubicBezTo>
                  <a:cubicBezTo>
                    <a:pt x="235" y="689"/>
                    <a:pt x="230" y="696"/>
                    <a:pt x="231" y="709"/>
                  </a:cubicBezTo>
                  <a:cubicBezTo>
                    <a:pt x="226" y="704"/>
                    <a:pt x="220" y="702"/>
                    <a:pt x="216" y="702"/>
                  </a:cubicBezTo>
                  <a:cubicBezTo>
                    <a:pt x="210" y="702"/>
                    <a:pt x="206" y="705"/>
                    <a:pt x="207" y="713"/>
                  </a:cubicBezTo>
                  <a:cubicBezTo>
                    <a:pt x="207" y="713"/>
                    <a:pt x="199" y="720"/>
                    <a:pt x="216" y="722"/>
                  </a:cubicBezTo>
                  <a:cubicBezTo>
                    <a:pt x="216" y="722"/>
                    <a:pt x="217" y="738"/>
                    <a:pt x="219" y="755"/>
                  </a:cubicBezTo>
                  <a:cubicBezTo>
                    <a:pt x="221" y="752"/>
                    <a:pt x="223" y="752"/>
                    <a:pt x="225" y="752"/>
                  </a:cubicBezTo>
                  <a:cubicBezTo>
                    <a:pt x="231" y="752"/>
                    <a:pt x="237" y="758"/>
                    <a:pt x="244" y="765"/>
                  </a:cubicBezTo>
                  <a:cubicBezTo>
                    <a:pt x="251" y="772"/>
                    <a:pt x="232" y="784"/>
                    <a:pt x="203" y="784"/>
                  </a:cubicBezTo>
                  <a:cubicBezTo>
                    <a:pt x="195" y="784"/>
                    <a:pt x="186" y="783"/>
                    <a:pt x="177" y="780"/>
                  </a:cubicBezTo>
                  <a:cubicBezTo>
                    <a:pt x="166" y="779"/>
                    <a:pt x="155" y="778"/>
                    <a:pt x="144" y="778"/>
                  </a:cubicBezTo>
                  <a:lnTo>
                    <a:pt x="163" y="795"/>
                  </a:lnTo>
                  <a:cubicBezTo>
                    <a:pt x="159" y="800"/>
                    <a:pt x="154" y="805"/>
                    <a:pt x="149" y="805"/>
                  </a:cubicBezTo>
                  <a:cubicBezTo>
                    <a:pt x="146" y="805"/>
                    <a:pt x="144" y="804"/>
                    <a:pt x="141" y="802"/>
                  </a:cubicBezTo>
                  <a:cubicBezTo>
                    <a:pt x="136" y="798"/>
                    <a:pt x="133" y="796"/>
                    <a:pt x="131" y="796"/>
                  </a:cubicBezTo>
                  <a:cubicBezTo>
                    <a:pt x="129" y="796"/>
                    <a:pt x="127" y="797"/>
                    <a:pt x="124" y="800"/>
                  </a:cubicBezTo>
                  <a:cubicBezTo>
                    <a:pt x="121" y="806"/>
                    <a:pt x="122" y="814"/>
                    <a:pt x="127" y="816"/>
                  </a:cubicBezTo>
                  <a:cubicBezTo>
                    <a:pt x="143" y="830"/>
                    <a:pt x="146" y="832"/>
                    <a:pt x="138" y="832"/>
                  </a:cubicBezTo>
                  <a:cubicBezTo>
                    <a:pt x="137" y="832"/>
                    <a:pt x="134" y="832"/>
                    <a:pt x="131" y="832"/>
                  </a:cubicBezTo>
                  <a:cubicBezTo>
                    <a:pt x="124" y="830"/>
                    <a:pt x="119" y="829"/>
                    <a:pt x="115" y="829"/>
                  </a:cubicBezTo>
                  <a:cubicBezTo>
                    <a:pt x="103" y="829"/>
                    <a:pt x="102" y="838"/>
                    <a:pt x="112" y="855"/>
                  </a:cubicBezTo>
                  <a:cubicBezTo>
                    <a:pt x="123" y="864"/>
                    <a:pt x="128" y="868"/>
                    <a:pt x="125" y="868"/>
                  </a:cubicBezTo>
                  <a:cubicBezTo>
                    <a:pt x="123" y="868"/>
                    <a:pt x="117" y="866"/>
                    <a:pt x="106" y="863"/>
                  </a:cubicBezTo>
                  <a:cubicBezTo>
                    <a:pt x="102" y="859"/>
                    <a:pt x="96" y="858"/>
                    <a:pt x="91" y="858"/>
                  </a:cubicBezTo>
                  <a:cubicBezTo>
                    <a:pt x="84" y="858"/>
                    <a:pt x="78" y="860"/>
                    <a:pt x="74" y="864"/>
                  </a:cubicBezTo>
                  <a:lnTo>
                    <a:pt x="84" y="871"/>
                  </a:lnTo>
                  <a:cubicBezTo>
                    <a:pt x="104" y="887"/>
                    <a:pt x="98" y="895"/>
                    <a:pt x="83" y="895"/>
                  </a:cubicBezTo>
                  <a:cubicBezTo>
                    <a:pt x="80" y="893"/>
                    <a:pt x="78" y="892"/>
                    <a:pt x="76" y="892"/>
                  </a:cubicBezTo>
                  <a:cubicBezTo>
                    <a:pt x="70" y="892"/>
                    <a:pt x="66" y="901"/>
                    <a:pt x="66" y="919"/>
                  </a:cubicBezTo>
                  <a:cubicBezTo>
                    <a:pt x="57" y="931"/>
                    <a:pt x="52" y="939"/>
                    <a:pt x="45" y="939"/>
                  </a:cubicBezTo>
                  <a:cubicBezTo>
                    <a:pt x="43" y="939"/>
                    <a:pt x="41" y="939"/>
                    <a:pt x="39" y="937"/>
                  </a:cubicBezTo>
                  <a:cubicBezTo>
                    <a:pt x="30" y="931"/>
                    <a:pt x="24" y="928"/>
                    <a:pt x="23" y="928"/>
                  </a:cubicBezTo>
                  <a:lnTo>
                    <a:pt x="23" y="928"/>
                  </a:lnTo>
                  <a:cubicBezTo>
                    <a:pt x="21" y="928"/>
                    <a:pt x="25" y="933"/>
                    <a:pt x="33" y="945"/>
                  </a:cubicBezTo>
                  <a:cubicBezTo>
                    <a:pt x="39" y="961"/>
                    <a:pt x="39" y="961"/>
                    <a:pt x="17" y="971"/>
                  </a:cubicBezTo>
                  <a:cubicBezTo>
                    <a:pt x="1" y="973"/>
                    <a:pt x="1" y="973"/>
                    <a:pt x="8" y="989"/>
                  </a:cubicBezTo>
                  <a:cubicBezTo>
                    <a:pt x="22" y="997"/>
                    <a:pt x="32" y="1002"/>
                    <a:pt x="38" y="1002"/>
                  </a:cubicBezTo>
                  <a:cubicBezTo>
                    <a:pt x="41" y="1002"/>
                    <a:pt x="43" y="1001"/>
                    <a:pt x="45" y="999"/>
                  </a:cubicBezTo>
                  <a:cubicBezTo>
                    <a:pt x="47" y="994"/>
                    <a:pt x="48" y="992"/>
                    <a:pt x="50" y="992"/>
                  </a:cubicBezTo>
                  <a:cubicBezTo>
                    <a:pt x="52" y="992"/>
                    <a:pt x="55" y="993"/>
                    <a:pt x="60" y="997"/>
                  </a:cubicBezTo>
                  <a:cubicBezTo>
                    <a:pt x="60" y="997"/>
                    <a:pt x="56" y="1004"/>
                    <a:pt x="51" y="1013"/>
                  </a:cubicBezTo>
                  <a:cubicBezTo>
                    <a:pt x="43" y="1025"/>
                    <a:pt x="41" y="1039"/>
                    <a:pt x="43" y="1053"/>
                  </a:cubicBezTo>
                  <a:cubicBezTo>
                    <a:pt x="45" y="1066"/>
                    <a:pt x="54" y="1076"/>
                    <a:pt x="60" y="1076"/>
                  </a:cubicBezTo>
                  <a:cubicBezTo>
                    <a:pt x="64" y="1076"/>
                    <a:pt x="67" y="1072"/>
                    <a:pt x="66" y="1064"/>
                  </a:cubicBezTo>
                  <a:lnTo>
                    <a:pt x="82" y="1062"/>
                  </a:lnTo>
                  <a:cubicBezTo>
                    <a:pt x="92" y="1067"/>
                    <a:pt x="100" y="1070"/>
                    <a:pt x="105" y="1070"/>
                  </a:cubicBezTo>
                  <a:cubicBezTo>
                    <a:pt x="116" y="1070"/>
                    <a:pt x="113" y="1058"/>
                    <a:pt x="91" y="1046"/>
                  </a:cubicBezTo>
                  <a:cubicBezTo>
                    <a:pt x="69" y="1033"/>
                    <a:pt x="61" y="1029"/>
                    <a:pt x="67" y="1029"/>
                  </a:cubicBezTo>
                  <a:lnTo>
                    <a:pt x="67" y="1029"/>
                  </a:lnTo>
                  <a:cubicBezTo>
                    <a:pt x="70" y="1029"/>
                    <a:pt x="75" y="1030"/>
                    <a:pt x="84" y="1031"/>
                  </a:cubicBezTo>
                  <a:cubicBezTo>
                    <a:pt x="92" y="1036"/>
                    <a:pt x="98" y="1038"/>
                    <a:pt x="102" y="1038"/>
                  </a:cubicBezTo>
                  <a:cubicBezTo>
                    <a:pt x="110" y="1038"/>
                    <a:pt x="112" y="1033"/>
                    <a:pt x="115" y="1028"/>
                  </a:cubicBezTo>
                  <a:cubicBezTo>
                    <a:pt x="117" y="1024"/>
                    <a:pt x="118" y="1022"/>
                    <a:pt x="120" y="1022"/>
                  </a:cubicBezTo>
                  <a:cubicBezTo>
                    <a:pt x="122" y="1022"/>
                    <a:pt x="125" y="1024"/>
                    <a:pt x="130" y="1027"/>
                  </a:cubicBezTo>
                  <a:cubicBezTo>
                    <a:pt x="135" y="1030"/>
                    <a:pt x="141" y="1031"/>
                    <a:pt x="146" y="1031"/>
                  </a:cubicBezTo>
                  <a:cubicBezTo>
                    <a:pt x="153" y="1031"/>
                    <a:pt x="159" y="1029"/>
                    <a:pt x="161" y="1025"/>
                  </a:cubicBezTo>
                  <a:cubicBezTo>
                    <a:pt x="166" y="1018"/>
                    <a:pt x="166" y="1018"/>
                    <a:pt x="155" y="1011"/>
                  </a:cubicBezTo>
                  <a:cubicBezTo>
                    <a:pt x="155" y="1011"/>
                    <a:pt x="154" y="1011"/>
                    <a:pt x="154" y="1011"/>
                  </a:cubicBezTo>
                  <a:cubicBezTo>
                    <a:pt x="143" y="1011"/>
                    <a:pt x="148" y="1002"/>
                    <a:pt x="163" y="1002"/>
                  </a:cubicBezTo>
                  <a:cubicBezTo>
                    <a:pt x="167" y="1002"/>
                    <a:pt x="171" y="1002"/>
                    <a:pt x="176" y="1003"/>
                  </a:cubicBezTo>
                  <a:cubicBezTo>
                    <a:pt x="190" y="1003"/>
                    <a:pt x="190" y="1003"/>
                    <a:pt x="170" y="989"/>
                  </a:cubicBezTo>
                  <a:cubicBezTo>
                    <a:pt x="153" y="978"/>
                    <a:pt x="156" y="965"/>
                    <a:pt x="172" y="965"/>
                  </a:cubicBezTo>
                  <a:cubicBezTo>
                    <a:pt x="176" y="965"/>
                    <a:pt x="180" y="966"/>
                    <a:pt x="185" y="967"/>
                  </a:cubicBezTo>
                  <a:lnTo>
                    <a:pt x="196" y="953"/>
                  </a:lnTo>
                  <a:cubicBezTo>
                    <a:pt x="200" y="946"/>
                    <a:pt x="190" y="938"/>
                    <a:pt x="181" y="932"/>
                  </a:cubicBezTo>
                  <a:cubicBezTo>
                    <a:pt x="161" y="916"/>
                    <a:pt x="161" y="916"/>
                    <a:pt x="176" y="916"/>
                  </a:cubicBezTo>
                  <a:cubicBezTo>
                    <a:pt x="186" y="916"/>
                    <a:pt x="194" y="919"/>
                    <a:pt x="201" y="925"/>
                  </a:cubicBezTo>
                  <a:cubicBezTo>
                    <a:pt x="204" y="927"/>
                    <a:pt x="207" y="928"/>
                    <a:pt x="209" y="928"/>
                  </a:cubicBezTo>
                  <a:cubicBezTo>
                    <a:pt x="214" y="928"/>
                    <a:pt x="218" y="923"/>
                    <a:pt x="223" y="918"/>
                  </a:cubicBezTo>
                  <a:cubicBezTo>
                    <a:pt x="228" y="912"/>
                    <a:pt x="238" y="899"/>
                    <a:pt x="232" y="891"/>
                  </a:cubicBezTo>
                  <a:lnTo>
                    <a:pt x="232" y="891"/>
                  </a:lnTo>
                  <a:cubicBezTo>
                    <a:pt x="234" y="893"/>
                    <a:pt x="237" y="896"/>
                    <a:pt x="240" y="898"/>
                  </a:cubicBezTo>
                  <a:cubicBezTo>
                    <a:pt x="241" y="896"/>
                    <a:pt x="244" y="895"/>
                    <a:pt x="246" y="895"/>
                  </a:cubicBezTo>
                  <a:cubicBezTo>
                    <a:pt x="247" y="895"/>
                    <a:pt x="249" y="896"/>
                    <a:pt x="249" y="896"/>
                  </a:cubicBezTo>
                  <a:cubicBezTo>
                    <a:pt x="250" y="896"/>
                    <a:pt x="249" y="895"/>
                    <a:pt x="245" y="891"/>
                  </a:cubicBezTo>
                  <a:cubicBezTo>
                    <a:pt x="253" y="886"/>
                    <a:pt x="262" y="881"/>
                    <a:pt x="272" y="880"/>
                  </a:cubicBezTo>
                  <a:cubicBezTo>
                    <a:pt x="293" y="877"/>
                    <a:pt x="293" y="842"/>
                    <a:pt x="260" y="842"/>
                  </a:cubicBezTo>
                  <a:cubicBezTo>
                    <a:pt x="259" y="842"/>
                    <a:pt x="258" y="842"/>
                    <a:pt x="257" y="842"/>
                  </a:cubicBezTo>
                  <a:lnTo>
                    <a:pt x="257" y="842"/>
                  </a:lnTo>
                  <a:cubicBezTo>
                    <a:pt x="258" y="840"/>
                    <a:pt x="261" y="838"/>
                    <a:pt x="263" y="835"/>
                  </a:cubicBezTo>
                  <a:cubicBezTo>
                    <a:pt x="269" y="829"/>
                    <a:pt x="260" y="821"/>
                    <a:pt x="260" y="821"/>
                  </a:cubicBezTo>
                  <a:cubicBezTo>
                    <a:pt x="251" y="812"/>
                    <a:pt x="257" y="805"/>
                    <a:pt x="264" y="798"/>
                  </a:cubicBezTo>
                  <a:lnTo>
                    <a:pt x="282" y="816"/>
                  </a:lnTo>
                  <a:cubicBezTo>
                    <a:pt x="292" y="832"/>
                    <a:pt x="301" y="839"/>
                    <a:pt x="307" y="839"/>
                  </a:cubicBezTo>
                  <a:cubicBezTo>
                    <a:pt x="313" y="839"/>
                    <a:pt x="313" y="830"/>
                    <a:pt x="303" y="813"/>
                  </a:cubicBezTo>
                  <a:lnTo>
                    <a:pt x="303" y="813"/>
                  </a:lnTo>
                  <a:lnTo>
                    <a:pt x="312" y="822"/>
                  </a:lnTo>
                  <a:cubicBezTo>
                    <a:pt x="315" y="825"/>
                    <a:pt x="317" y="826"/>
                    <a:pt x="319" y="826"/>
                  </a:cubicBezTo>
                  <a:cubicBezTo>
                    <a:pt x="324" y="826"/>
                    <a:pt x="328" y="819"/>
                    <a:pt x="331" y="804"/>
                  </a:cubicBezTo>
                  <a:cubicBezTo>
                    <a:pt x="338" y="798"/>
                    <a:pt x="328" y="774"/>
                    <a:pt x="319" y="764"/>
                  </a:cubicBezTo>
                  <a:cubicBezTo>
                    <a:pt x="311" y="755"/>
                    <a:pt x="318" y="748"/>
                    <a:pt x="318" y="748"/>
                  </a:cubicBezTo>
                  <a:cubicBezTo>
                    <a:pt x="321" y="745"/>
                    <a:pt x="323" y="744"/>
                    <a:pt x="324" y="744"/>
                  </a:cubicBezTo>
                  <a:cubicBezTo>
                    <a:pt x="326" y="744"/>
                    <a:pt x="328" y="746"/>
                    <a:pt x="333" y="751"/>
                  </a:cubicBezTo>
                  <a:cubicBezTo>
                    <a:pt x="338" y="758"/>
                    <a:pt x="344" y="761"/>
                    <a:pt x="348" y="761"/>
                  </a:cubicBezTo>
                  <a:cubicBezTo>
                    <a:pt x="356" y="761"/>
                    <a:pt x="360" y="750"/>
                    <a:pt x="354" y="734"/>
                  </a:cubicBezTo>
                  <a:lnTo>
                    <a:pt x="354" y="734"/>
                  </a:lnTo>
                  <a:lnTo>
                    <a:pt x="362" y="744"/>
                  </a:lnTo>
                  <a:cubicBezTo>
                    <a:pt x="365" y="748"/>
                    <a:pt x="369" y="751"/>
                    <a:pt x="375" y="751"/>
                  </a:cubicBezTo>
                  <a:cubicBezTo>
                    <a:pt x="383" y="751"/>
                    <a:pt x="395" y="744"/>
                    <a:pt x="412" y="721"/>
                  </a:cubicBezTo>
                  <a:cubicBezTo>
                    <a:pt x="435" y="705"/>
                    <a:pt x="453" y="693"/>
                    <a:pt x="463" y="693"/>
                  </a:cubicBezTo>
                  <a:cubicBezTo>
                    <a:pt x="466" y="693"/>
                    <a:pt x="469" y="694"/>
                    <a:pt x="470" y="696"/>
                  </a:cubicBezTo>
                  <a:cubicBezTo>
                    <a:pt x="471" y="697"/>
                    <a:pt x="472" y="698"/>
                    <a:pt x="473" y="698"/>
                  </a:cubicBezTo>
                  <a:cubicBezTo>
                    <a:pt x="480" y="698"/>
                    <a:pt x="493" y="664"/>
                    <a:pt x="496" y="636"/>
                  </a:cubicBezTo>
                  <a:cubicBezTo>
                    <a:pt x="499" y="640"/>
                    <a:pt x="502" y="642"/>
                    <a:pt x="505" y="642"/>
                  </a:cubicBezTo>
                  <a:cubicBezTo>
                    <a:pt x="510" y="642"/>
                    <a:pt x="516" y="638"/>
                    <a:pt x="525" y="634"/>
                  </a:cubicBezTo>
                  <a:cubicBezTo>
                    <a:pt x="537" y="627"/>
                    <a:pt x="543" y="624"/>
                    <a:pt x="547" y="624"/>
                  </a:cubicBezTo>
                  <a:cubicBezTo>
                    <a:pt x="551" y="624"/>
                    <a:pt x="552" y="627"/>
                    <a:pt x="556" y="632"/>
                  </a:cubicBezTo>
                  <a:cubicBezTo>
                    <a:pt x="557" y="645"/>
                    <a:pt x="558" y="651"/>
                    <a:pt x="559" y="651"/>
                  </a:cubicBezTo>
                  <a:cubicBezTo>
                    <a:pt x="560" y="651"/>
                    <a:pt x="561" y="644"/>
                    <a:pt x="563" y="628"/>
                  </a:cubicBezTo>
                  <a:cubicBezTo>
                    <a:pt x="561" y="614"/>
                    <a:pt x="568" y="607"/>
                    <a:pt x="577" y="607"/>
                  </a:cubicBezTo>
                  <a:cubicBezTo>
                    <a:pt x="586" y="607"/>
                    <a:pt x="595" y="612"/>
                    <a:pt x="600" y="623"/>
                  </a:cubicBezTo>
                  <a:cubicBezTo>
                    <a:pt x="603" y="629"/>
                    <a:pt x="606" y="631"/>
                    <a:pt x="610" y="631"/>
                  </a:cubicBezTo>
                  <a:cubicBezTo>
                    <a:pt x="615" y="631"/>
                    <a:pt x="621" y="628"/>
                    <a:pt x="630" y="625"/>
                  </a:cubicBezTo>
                  <a:cubicBezTo>
                    <a:pt x="632" y="610"/>
                    <a:pt x="647" y="601"/>
                    <a:pt x="664" y="595"/>
                  </a:cubicBezTo>
                  <a:cubicBezTo>
                    <a:pt x="689" y="586"/>
                    <a:pt x="689" y="586"/>
                    <a:pt x="680" y="563"/>
                  </a:cubicBezTo>
                  <a:cubicBezTo>
                    <a:pt x="672" y="539"/>
                    <a:pt x="680" y="536"/>
                    <a:pt x="698" y="529"/>
                  </a:cubicBezTo>
                  <a:cubicBezTo>
                    <a:pt x="701" y="528"/>
                    <a:pt x="704" y="527"/>
                    <a:pt x="708" y="527"/>
                  </a:cubicBezTo>
                  <a:cubicBezTo>
                    <a:pt x="712" y="527"/>
                    <a:pt x="717" y="529"/>
                    <a:pt x="719" y="536"/>
                  </a:cubicBezTo>
                  <a:cubicBezTo>
                    <a:pt x="719" y="536"/>
                    <a:pt x="729" y="543"/>
                    <a:pt x="737" y="543"/>
                  </a:cubicBezTo>
                  <a:cubicBezTo>
                    <a:pt x="738" y="543"/>
                    <a:pt x="738" y="543"/>
                    <a:pt x="739" y="543"/>
                  </a:cubicBezTo>
                  <a:cubicBezTo>
                    <a:pt x="743" y="542"/>
                    <a:pt x="747" y="541"/>
                    <a:pt x="750" y="541"/>
                  </a:cubicBezTo>
                  <a:cubicBezTo>
                    <a:pt x="755" y="541"/>
                    <a:pt x="759" y="543"/>
                    <a:pt x="761" y="549"/>
                  </a:cubicBezTo>
                  <a:cubicBezTo>
                    <a:pt x="766" y="554"/>
                    <a:pt x="774" y="556"/>
                    <a:pt x="781" y="556"/>
                  </a:cubicBezTo>
                  <a:cubicBezTo>
                    <a:pt x="784" y="556"/>
                    <a:pt x="786" y="556"/>
                    <a:pt x="789" y="555"/>
                  </a:cubicBezTo>
                  <a:cubicBezTo>
                    <a:pt x="797" y="553"/>
                    <a:pt x="806" y="551"/>
                    <a:pt x="812" y="551"/>
                  </a:cubicBezTo>
                  <a:cubicBezTo>
                    <a:pt x="819" y="551"/>
                    <a:pt x="824" y="553"/>
                    <a:pt x="826" y="560"/>
                  </a:cubicBezTo>
                  <a:cubicBezTo>
                    <a:pt x="835" y="557"/>
                    <a:pt x="835" y="557"/>
                    <a:pt x="832" y="545"/>
                  </a:cubicBezTo>
                  <a:cubicBezTo>
                    <a:pt x="830" y="535"/>
                    <a:pt x="833" y="523"/>
                    <a:pt x="855" y="523"/>
                  </a:cubicBezTo>
                  <a:cubicBezTo>
                    <a:pt x="860" y="523"/>
                    <a:pt x="866" y="523"/>
                    <a:pt x="873" y="525"/>
                  </a:cubicBezTo>
                  <a:cubicBezTo>
                    <a:pt x="890" y="521"/>
                    <a:pt x="916" y="517"/>
                    <a:pt x="914" y="506"/>
                  </a:cubicBezTo>
                  <a:cubicBezTo>
                    <a:pt x="916" y="506"/>
                    <a:pt x="918" y="505"/>
                    <a:pt x="919" y="505"/>
                  </a:cubicBezTo>
                  <a:cubicBezTo>
                    <a:pt x="923" y="505"/>
                    <a:pt x="924" y="507"/>
                    <a:pt x="925" y="517"/>
                  </a:cubicBezTo>
                  <a:cubicBezTo>
                    <a:pt x="927" y="529"/>
                    <a:pt x="931" y="535"/>
                    <a:pt x="937" y="535"/>
                  </a:cubicBezTo>
                  <a:cubicBezTo>
                    <a:pt x="944" y="535"/>
                    <a:pt x="952" y="528"/>
                    <a:pt x="960" y="514"/>
                  </a:cubicBezTo>
                  <a:cubicBezTo>
                    <a:pt x="960" y="507"/>
                    <a:pt x="962" y="504"/>
                    <a:pt x="965" y="504"/>
                  </a:cubicBezTo>
                  <a:cubicBezTo>
                    <a:pt x="969" y="504"/>
                    <a:pt x="973" y="507"/>
                    <a:pt x="978" y="512"/>
                  </a:cubicBezTo>
                  <a:cubicBezTo>
                    <a:pt x="985" y="510"/>
                    <a:pt x="991" y="506"/>
                    <a:pt x="995" y="499"/>
                  </a:cubicBezTo>
                  <a:cubicBezTo>
                    <a:pt x="999" y="492"/>
                    <a:pt x="1002" y="489"/>
                    <a:pt x="1005" y="489"/>
                  </a:cubicBezTo>
                  <a:cubicBezTo>
                    <a:pt x="1009" y="489"/>
                    <a:pt x="1013" y="492"/>
                    <a:pt x="1022" y="498"/>
                  </a:cubicBezTo>
                  <a:cubicBezTo>
                    <a:pt x="1022" y="509"/>
                    <a:pt x="1028" y="510"/>
                    <a:pt x="1036" y="510"/>
                  </a:cubicBezTo>
                  <a:cubicBezTo>
                    <a:pt x="1037" y="510"/>
                    <a:pt x="1038" y="510"/>
                    <a:pt x="1040" y="510"/>
                  </a:cubicBezTo>
                  <a:cubicBezTo>
                    <a:pt x="1046" y="505"/>
                    <a:pt x="1065" y="503"/>
                    <a:pt x="1085" y="503"/>
                  </a:cubicBezTo>
                  <a:cubicBezTo>
                    <a:pt x="1119" y="503"/>
                    <a:pt x="1159" y="509"/>
                    <a:pt x="1163" y="518"/>
                  </a:cubicBezTo>
                  <a:cubicBezTo>
                    <a:pt x="1171" y="510"/>
                    <a:pt x="1172" y="508"/>
                    <a:pt x="1177" y="508"/>
                  </a:cubicBezTo>
                  <a:cubicBezTo>
                    <a:pt x="1178" y="508"/>
                    <a:pt x="1180" y="508"/>
                    <a:pt x="1182" y="508"/>
                  </a:cubicBezTo>
                  <a:cubicBezTo>
                    <a:pt x="1184" y="518"/>
                    <a:pt x="1187" y="523"/>
                    <a:pt x="1190" y="523"/>
                  </a:cubicBezTo>
                  <a:cubicBezTo>
                    <a:pt x="1195" y="523"/>
                    <a:pt x="1199" y="513"/>
                    <a:pt x="1202" y="498"/>
                  </a:cubicBezTo>
                  <a:lnTo>
                    <a:pt x="1193" y="497"/>
                  </a:lnTo>
                  <a:lnTo>
                    <a:pt x="1184" y="496"/>
                  </a:lnTo>
                  <a:cubicBezTo>
                    <a:pt x="1186" y="485"/>
                    <a:pt x="1191" y="479"/>
                    <a:pt x="1197" y="479"/>
                  </a:cubicBezTo>
                  <a:cubicBezTo>
                    <a:pt x="1204" y="479"/>
                    <a:pt x="1212" y="490"/>
                    <a:pt x="1209" y="512"/>
                  </a:cubicBezTo>
                  <a:cubicBezTo>
                    <a:pt x="1211" y="526"/>
                    <a:pt x="1212" y="532"/>
                    <a:pt x="1215" y="532"/>
                  </a:cubicBezTo>
                  <a:cubicBezTo>
                    <a:pt x="1217" y="532"/>
                    <a:pt x="1220" y="527"/>
                    <a:pt x="1226" y="516"/>
                  </a:cubicBezTo>
                  <a:cubicBezTo>
                    <a:pt x="1232" y="505"/>
                    <a:pt x="1238" y="499"/>
                    <a:pt x="1242" y="499"/>
                  </a:cubicBezTo>
                  <a:cubicBezTo>
                    <a:pt x="1247" y="499"/>
                    <a:pt x="1251" y="506"/>
                    <a:pt x="1253" y="520"/>
                  </a:cubicBezTo>
                  <a:cubicBezTo>
                    <a:pt x="1250" y="533"/>
                    <a:pt x="1248" y="539"/>
                    <a:pt x="1250" y="539"/>
                  </a:cubicBezTo>
                  <a:cubicBezTo>
                    <a:pt x="1251" y="539"/>
                    <a:pt x="1254" y="533"/>
                    <a:pt x="1262" y="521"/>
                  </a:cubicBezTo>
                  <a:cubicBezTo>
                    <a:pt x="1275" y="498"/>
                    <a:pt x="1290" y="486"/>
                    <a:pt x="1300" y="486"/>
                  </a:cubicBezTo>
                  <a:cubicBezTo>
                    <a:pt x="1309" y="486"/>
                    <a:pt x="1314" y="497"/>
                    <a:pt x="1308" y="520"/>
                  </a:cubicBezTo>
                  <a:cubicBezTo>
                    <a:pt x="1301" y="545"/>
                    <a:pt x="1306" y="560"/>
                    <a:pt x="1315" y="562"/>
                  </a:cubicBezTo>
                  <a:cubicBezTo>
                    <a:pt x="1316" y="562"/>
                    <a:pt x="1316" y="562"/>
                    <a:pt x="1316" y="562"/>
                  </a:cubicBezTo>
                  <a:cubicBezTo>
                    <a:pt x="1324" y="562"/>
                    <a:pt x="1327" y="551"/>
                    <a:pt x="1330" y="539"/>
                  </a:cubicBezTo>
                  <a:cubicBezTo>
                    <a:pt x="1329" y="527"/>
                    <a:pt x="1331" y="521"/>
                    <a:pt x="1334" y="521"/>
                  </a:cubicBezTo>
                  <a:cubicBezTo>
                    <a:pt x="1337" y="521"/>
                    <a:pt x="1342" y="529"/>
                    <a:pt x="1347" y="545"/>
                  </a:cubicBezTo>
                  <a:cubicBezTo>
                    <a:pt x="1357" y="575"/>
                    <a:pt x="1367" y="587"/>
                    <a:pt x="1383" y="587"/>
                  </a:cubicBezTo>
                  <a:cubicBezTo>
                    <a:pt x="1391" y="587"/>
                    <a:pt x="1400" y="584"/>
                    <a:pt x="1411" y="580"/>
                  </a:cubicBezTo>
                  <a:cubicBezTo>
                    <a:pt x="1423" y="576"/>
                    <a:pt x="1434" y="575"/>
                    <a:pt x="1443" y="575"/>
                  </a:cubicBezTo>
                  <a:cubicBezTo>
                    <a:pt x="1462" y="575"/>
                    <a:pt x="1467" y="583"/>
                    <a:pt x="1443" y="592"/>
                  </a:cubicBezTo>
                  <a:cubicBezTo>
                    <a:pt x="1426" y="603"/>
                    <a:pt x="1420" y="607"/>
                    <a:pt x="1424" y="607"/>
                  </a:cubicBezTo>
                  <a:cubicBezTo>
                    <a:pt x="1427" y="607"/>
                    <a:pt x="1431" y="606"/>
                    <a:pt x="1439" y="604"/>
                  </a:cubicBezTo>
                  <a:cubicBezTo>
                    <a:pt x="1454" y="610"/>
                    <a:pt x="1470" y="618"/>
                    <a:pt x="1478" y="622"/>
                  </a:cubicBezTo>
                  <a:cubicBezTo>
                    <a:pt x="1479" y="623"/>
                    <a:pt x="1480" y="623"/>
                    <a:pt x="1482" y="623"/>
                  </a:cubicBezTo>
                  <a:cubicBezTo>
                    <a:pt x="1490" y="623"/>
                    <a:pt x="1500" y="616"/>
                    <a:pt x="1505" y="607"/>
                  </a:cubicBezTo>
                  <a:lnTo>
                    <a:pt x="1505" y="607"/>
                  </a:lnTo>
                  <a:cubicBezTo>
                    <a:pt x="1502" y="627"/>
                    <a:pt x="1508" y="642"/>
                    <a:pt x="1523" y="642"/>
                  </a:cubicBezTo>
                  <a:cubicBezTo>
                    <a:pt x="1527" y="642"/>
                    <a:pt x="1532" y="641"/>
                    <a:pt x="1538" y="638"/>
                  </a:cubicBezTo>
                  <a:lnTo>
                    <a:pt x="1554" y="646"/>
                  </a:lnTo>
                  <a:cubicBezTo>
                    <a:pt x="1557" y="648"/>
                    <a:pt x="1559" y="649"/>
                    <a:pt x="1561" y="649"/>
                  </a:cubicBezTo>
                  <a:cubicBezTo>
                    <a:pt x="1564" y="649"/>
                    <a:pt x="1567" y="647"/>
                    <a:pt x="1575" y="644"/>
                  </a:cubicBezTo>
                  <a:cubicBezTo>
                    <a:pt x="1578" y="643"/>
                    <a:pt x="1579" y="642"/>
                    <a:pt x="1581" y="642"/>
                  </a:cubicBezTo>
                  <a:cubicBezTo>
                    <a:pt x="1589" y="642"/>
                    <a:pt x="1591" y="655"/>
                    <a:pt x="1591" y="668"/>
                  </a:cubicBezTo>
                  <a:cubicBezTo>
                    <a:pt x="1592" y="680"/>
                    <a:pt x="1593" y="692"/>
                    <a:pt x="1596" y="692"/>
                  </a:cubicBezTo>
                  <a:cubicBezTo>
                    <a:pt x="1597" y="692"/>
                    <a:pt x="1599" y="691"/>
                    <a:pt x="1600" y="688"/>
                  </a:cubicBezTo>
                  <a:cubicBezTo>
                    <a:pt x="1607" y="677"/>
                    <a:pt x="1628" y="676"/>
                    <a:pt x="1643" y="670"/>
                  </a:cubicBezTo>
                  <a:cubicBezTo>
                    <a:pt x="1645" y="670"/>
                    <a:pt x="1647" y="669"/>
                    <a:pt x="1648" y="669"/>
                  </a:cubicBezTo>
                  <a:lnTo>
                    <a:pt x="1648" y="669"/>
                  </a:lnTo>
                  <a:cubicBezTo>
                    <a:pt x="1657" y="669"/>
                    <a:pt x="1655" y="681"/>
                    <a:pt x="1643" y="685"/>
                  </a:cubicBezTo>
                  <a:cubicBezTo>
                    <a:pt x="1636" y="696"/>
                    <a:pt x="1636" y="696"/>
                    <a:pt x="1644" y="716"/>
                  </a:cubicBezTo>
                  <a:cubicBezTo>
                    <a:pt x="1648" y="720"/>
                    <a:pt x="1656" y="726"/>
                    <a:pt x="1663" y="726"/>
                  </a:cubicBezTo>
                  <a:cubicBezTo>
                    <a:pt x="1666" y="726"/>
                    <a:pt x="1669" y="725"/>
                    <a:pt x="1672" y="722"/>
                  </a:cubicBezTo>
                  <a:cubicBezTo>
                    <a:pt x="1673" y="720"/>
                    <a:pt x="1675" y="720"/>
                    <a:pt x="1677" y="720"/>
                  </a:cubicBezTo>
                  <a:cubicBezTo>
                    <a:pt x="1691" y="720"/>
                    <a:pt x="1722" y="746"/>
                    <a:pt x="1720" y="759"/>
                  </a:cubicBezTo>
                  <a:lnTo>
                    <a:pt x="1733" y="770"/>
                  </a:lnTo>
                  <a:cubicBezTo>
                    <a:pt x="1740" y="776"/>
                    <a:pt x="1756" y="772"/>
                    <a:pt x="1761" y="778"/>
                  </a:cubicBezTo>
                  <a:cubicBezTo>
                    <a:pt x="1766" y="781"/>
                    <a:pt x="1771" y="783"/>
                    <a:pt x="1776" y="783"/>
                  </a:cubicBezTo>
                  <a:cubicBezTo>
                    <a:pt x="1778" y="783"/>
                    <a:pt x="1780" y="782"/>
                    <a:pt x="1783" y="781"/>
                  </a:cubicBezTo>
                  <a:cubicBezTo>
                    <a:pt x="1789" y="787"/>
                    <a:pt x="1796" y="794"/>
                    <a:pt x="1787" y="803"/>
                  </a:cubicBezTo>
                  <a:cubicBezTo>
                    <a:pt x="1797" y="798"/>
                    <a:pt x="1803" y="795"/>
                    <a:pt x="1806" y="795"/>
                  </a:cubicBezTo>
                  <a:lnTo>
                    <a:pt x="1806" y="795"/>
                  </a:lnTo>
                  <a:cubicBezTo>
                    <a:pt x="1810" y="795"/>
                    <a:pt x="1807" y="801"/>
                    <a:pt x="1801" y="815"/>
                  </a:cubicBezTo>
                  <a:cubicBezTo>
                    <a:pt x="1791" y="825"/>
                    <a:pt x="1786" y="829"/>
                    <a:pt x="1788" y="829"/>
                  </a:cubicBezTo>
                  <a:cubicBezTo>
                    <a:pt x="1790" y="829"/>
                    <a:pt x="1795" y="826"/>
                    <a:pt x="1806" y="821"/>
                  </a:cubicBezTo>
                  <a:cubicBezTo>
                    <a:pt x="1811" y="820"/>
                    <a:pt x="1814" y="820"/>
                    <a:pt x="1816" y="820"/>
                  </a:cubicBezTo>
                  <a:cubicBezTo>
                    <a:pt x="1822" y="820"/>
                    <a:pt x="1821" y="823"/>
                    <a:pt x="1819" y="834"/>
                  </a:cubicBezTo>
                  <a:cubicBezTo>
                    <a:pt x="1813" y="840"/>
                    <a:pt x="1813" y="845"/>
                    <a:pt x="1817" y="845"/>
                  </a:cubicBezTo>
                  <a:cubicBezTo>
                    <a:pt x="1819" y="845"/>
                    <a:pt x="1822" y="843"/>
                    <a:pt x="1825" y="841"/>
                  </a:cubicBezTo>
                  <a:cubicBezTo>
                    <a:pt x="1832" y="838"/>
                    <a:pt x="1839" y="836"/>
                    <a:pt x="1845" y="836"/>
                  </a:cubicBezTo>
                  <a:cubicBezTo>
                    <a:pt x="1861" y="836"/>
                    <a:pt x="1872" y="846"/>
                    <a:pt x="1859" y="858"/>
                  </a:cubicBezTo>
                  <a:cubicBezTo>
                    <a:pt x="1863" y="862"/>
                    <a:pt x="1868" y="864"/>
                    <a:pt x="1874" y="864"/>
                  </a:cubicBezTo>
                  <a:cubicBezTo>
                    <a:pt x="1876" y="864"/>
                    <a:pt x="1877" y="864"/>
                    <a:pt x="1879" y="863"/>
                  </a:cubicBezTo>
                  <a:cubicBezTo>
                    <a:pt x="1890" y="859"/>
                    <a:pt x="1896" y="857"/>
                    <a:pt x="1898" y="857"/>
                  </a:cubicBezTo>
                  <a:lnTo>
                    <a:pt x="1898" y="857"/>
                  </a:lnTo>
                  <a:cubicBezTo>
                    <a:pt x="1901" y="857"/>
                    <a:pt x="1896" y="861"/>
                    <a:pt x="1885" y="871"/>
                  </a:cubicBezTo>
                  <a:cubicBezTo>
                    <a:pt x="1875" y="887"/>
                    <a:pt x="1875" y="895"/>
                    <a:pt x="1885" y="895"/>
                  </a:cubicBezTo>
                  <a:cubicBezTo>
                    <a:pt x="1890" y="895"/>
                    <a:pt x="1895" y="894"/>
                    <a:pt x="1903" y="891"/>
                  </a:cubicBezTo>
                  <a:cubicBezTo>
                    <a:pt x="1903" y="891"/>
                    <a:pt x="1918" y="891"/>
                    <a:pt x="1914" y="906"/>
                  </a:cubicBezTo>
                  <a:cubicBezTo>
                    <a:pt x="1915" y="924"/>
                    <a:pt x="1929" y="963"/>
                    <a:pt x="1943" y="963"/>
                  </a:cubicBezTo>
                  <a:cubicBezTo>
                    <a:pt x="1945" y="963"/>
                    <a:pt x="1948" y="961"/>
                    <a:pt x="1951" y="957"/>
                  </a:cubicBezTo>
                  <a:cubicBezTo>
                    <a:pt x="1954" y="962"/>
                    <a:pt x="1957" y="967"/>
                    <a:pt x="1961" y="973"/>
                  </a:cubicBezTo>
                  <a:cubicBezTo>
                    <a:pt x="1960" y="994"/>
                    <a:pt x="1964" y="1002"/>
                    <a:pt x="1980" y="1003"/>
                  </a:cubicBezTo>
                  <a:lnTo>
                    <a:pt x="1994" y="1004"/>
                  </a:lnTo>
                  <a:cubicBezTo>
                    <a:pt x="1984" y="1011"/>
                    <a:pt x="1978" y="1026"/>
                    <a:pt x="1982" y="1032"/>
                  </a:cubicBezTo>
                  <a:cubicBezTo>
                    <a:pt x="1985" y="1037"/>
                    <a:pt x="1986" y="1039"/>
                    <a:pt x="1988" y="1039"/>
                  </a:cubicBezTo>
                  <a:cubicBezTo>
                    <a:pt x="1990" y="1039"/>
                    <a:pt x="1993" y="1037"/>
                    <a:pt x="1998" y="1035"/>
                  </a:cubicBezTo>
                  <a:cubicBezTo>
                    <a:pt x="2001" y="1029"/>
                    <a:pt x="2003" y="1027"/>
                    <a:pt x="2005" y="1027"/>
                  </a:cubicBezTo>
                  <a:cubicBezTo>
                    <a:pt x="2008" y="1027"/>
                    <a:pt x="2011" y="1031"/>
                    <a:pt x="2014" y="1036"/>
                  </a:cubicBezTo>
                  <a:cubicBezTo>
                    <a:pt x="2018" y="1044"/>
                    <a:pt x="2011" y="1058"/>
                    <a:pt x="2000" y="1064"/>
                  </a:cubicBezTo>
                  <a:lnTo>
                    <a:pt x="2003" y="1072"/>
                  </a:lnTo>
                  <a:cubicBezTo>
                    <a:pt x="2012" y="1068"/>
                    <a:pt x="2018" y="1066"/>
                    <a:pt x="2021" y="1066"/>
                  </a:cubicBezTo>
                  <a:cubicBezTo>
                    <a:pt x="2027" y="1066"/>
                    <a:pt x="2026" y="1070"/>
                    <a:pt x="2019" y="1074"/>
                  </a:cubicBezTo>
                  <a:cubicBezTo>
                    <a:pt x="2014" y="1083"/>
                    <a:pt x="2015" y="1095"/>
                    <a:pt x="2020" y="1103"/>
                  </a:cubicBezTo>
                  <a:cubicBezTo>
                    <a:pt x="2022" y="1102"/>
                    <a:pt x="2024" y="1102"/>
                    <a:pt x="2024" y="1102"/>
                  </a:cubicBezTo>
                  <a:lnTo>
                    <a:pt x="2024" y="1102"/>
                  </a:lnTo>
                  <a:cubicBezTo>
                    <a:pt x="2028" y="1102"/>
                    <a:pt x="2026" y="1106"/>
                    <a:pt x="2023" y="1106"/>
                  </a:cubicBezTo>
                  <a:cubicBezTo>
                    <a:pt x="2022" y="1106"/>
                    <a:pt x="2021" y="1105"/>
                    <a:pt x="2020" y="1103"/>
                  </a:cubicBezTo>
                  <a:lnTo>
                    <a:pt x="2009" y="1110"/>
                  </a:lnTo>
                  <a:cubicBezTo>
                    <a:pt x="2005" y="1116"/>
                    <a:pt x="2006" y="1118"/>
                    <a:pt x="2008" y="1118"/>
                  </a:cubicBezTo>
                  <a:cubicBezTo>
                    <a:pt x="2011" y="1118"/>
                    <a:pt x="2018" y="1115"/>
                    <a:pt x="2024" y="1112"/>
                  </a:cubicBezTo>
                  <a:cubicBezTo>
                    <a:pt x="2024" y="1112"/>
                    <a:pt x="2028" y="1120"/>
                    <a:pt x="2031" y="1128"/>
                  </a:cubicBezTo>
                  <a:cubicBezTo>
                    <a:pt x="2034" y="1132"/>
                    <a:pt x="2036" y="1137"/>
                    <a:pt x="2040" y="1137"/>
                  </a:cubicBezTo>
                  <a:cubicBezTo>
                    <a:pt x="2042" y="1137"/>
                    <a:pt x="2044" y="1135"/>
                    <a:pt x="2047" y="1130"/>
                  </a:cubicBezTo>
                  <a:cubicBezTo>
                    <a:pt x="2054" y="1126"/>
                    <a:pt x="2061" y="1123"/>
                    <a:pt x="2066" y="1123"/>
                  </a:cubicBezTo>
                  <a:cubicBezTo>
                    <a:pt x="2070" y="1123"/>
                    <a:pt x="2072" y="1124"/>
                    <a:pt x="2074" y="1128"/>
                  </a:cubicBezTo>
                  <a:cubicBezTo>
                    <a:pt x="2076" y="1127"/>
                    <a:pt x="2077" y="1126"/>
                    <a:pt x="2078" y="1126"/>
                  </a:cubicBezTo>
                  <a:lnTo>
                    <a:pt x="2078" y="1126"/>
                  </a:lnTo>
                  <a:cubicBezTo>
                    <a:pt x="2081" y="1126"/>
                    <a:pt x="2079" y="1130"/>
                    <a:pt x="2077" y="1130"/>
                  </a:cubicBezTo>
                  <a:cubicBezTo>
                    <a:pt x="2076" y="1130"/>
                    <a:pt x="2075" y="1130"/>
                    <a:pt x="2074" y="1128"/>
                  </a:cubicBezTo>
                  <a:cubicBezTo>
                    <a:pt x="2062" y="1132"/>
                    <a:pt x="2051" y="1138"/>
                    <a:pt x="2055" y="1146"/>
                  </a:cubicBezTo>
                  <a:cubicBezTo>
                    <a:pt x="2058" y="1155"/>
                    <a:pt x="2047" y="1159"/>
                    <a:pt x="2047" y="1159"/>
                  </a:cubicBezTo>
                  <a:cubicBezTo>
                    <a:pt x="2020" y="1162"/>
                    <a:pt x="2046" y="1188"/>
                    <a:pt x="2062" y="1192"/>
                  </a:cubicBezTo>
                  <a:cubicBezTo>
                    <a:pt x="2092" y="1197"/>
                    <a:pt x="2095" y="1206"/>
                    <a:pt x="2072" y="1216"/>
                  </a:cubicBezTo>
                  <a:cubicBezTo>
                    <a:pt x="2056" y="1223"/>
                    <a:pt x="2066" y="1228"/>
                    <a:pt x="2086" y="1228"/>
                  </a:cubicBezTo>
                  <a:cubicBezTo>
                    <a:pt x="2094" y="1228"/>
                    <a:pt x="2105" y="1227"/>
                    <a:pt x="2117" y="1225"/>
                  </a:cubicBezTo>
                  <a:lnTo>
                    <a:pt x="2155" y="1218"/>
                  </a:lnTo>
                  <a:lnTo>
                    <a:pt x="2120" y="1234"/>
                  </a:lnTo>
                  <a:cubicBezTo>
                    <a:pt x="2077" y="1261"/>
                    <a:pt x="2077" y="1261"/>
                    <a:pt x="2111" y="1276"/>
                  </a:cubicBezTo>
                  <a:cubicBezTo>
                    <a:pt x="2129" y="1288"/>
                    <a:pt x="2129" y="1288"/>
                    <a:pt x="2118" y="1292"/>
                  </a:cubicBezTo>
                  <a:cubicBezTo>
                    <a:pt x="2105" y="1297"/>
                    <a:pt x="2109" y="1306"/>
                    <a:pt x="2119" y="1329"/>
                  </a:cubicBezTo>
                  <a:cubicBezTo>
                    <a:pt x="2127" y="1350"/>
                    <a:pt x="2131" y="1359"/>
                    <a:pt x="2138" y="1359"/>
                  </a:cubicBezTo>
                  <a:cubicBezTo>
                    <a:pt x="2140" y="1359"/>
                    <a:pt x="2142" y="1358"/>
                    <a:pt x="2144" y="1357"/>
                  </a:cubicBezTo>
                  <a:lnTo>
                    <a:pt x="2150" y="1374"/>
                  </a:lnTo>
                  <a:cubicBezTo>
                    <a:pt x="2137" y="1385"/>
                    <a:pt x="2140" y="1394"/>
                    <a:pt x="2149" y="1394"/>
                  </a:cubicBezTo>
                  <a:cubicBezTo>
                    <a:pt x="2154" y="1394"/>
                    <a:pt x="2161" y="1392"/>
                    <a:pt x="2168" y="1385"/>
                  </a:cubicBezTo>
                  <a:lnTo>
                    <a:pt x="2175" y="1401"/>
                  </a:lnTo>
                  <a:lnTo>
                    <a:pt x="2164" y="1407"/>
                  </a:lnTo>
                  <a:cubicBezTo>
                    <a:pt x="2151" y="1411"/>
                    <a:pt x="2158" y="1428"/>
                    <a:pt x="2185" y="1492"/>
                  </a:cubicBezTo>
                  <a:cubicBezTo>
                    <a:pt x="2209" y="1547"/>
                    <a:pt x="2217" y="1564"/>
                    <a:pt x="2230" y="1564"/>
                  </a:cubicBezTo>
                  <a:cubicBezTo>
                    <a:pt x="2234" y="1564"/>
                    <a:pt x="2238" y="1563"/>
                    <a:pt x="2243" y="1560"/>
                  </a:cubicBezTo>
                  <a:cubicBezTo>
                    <a:pt x="2248" y="1560"/>
                    <a:pt x="2251" y="1560"/>
                    <a:pt x="2254" y="1560"/>
                  </a:cubicBezTo>
                  <a:cubicBezTo>
                    <a:pt x="2271" y="1560"/>
                    <a:pt x="2270" y="1567"/>
                    <a:pt x="2251" y="1576"/>
                  </a:cubicBezTo>
                  <a:cubicBezTo>
                    <a:pt x="2242" y="1581"/>
                    <a:pt x="2235" y="1591"/>
                    <a:pt x="2239" y="1591"/>
                  </a:cubicBezTo>
                  <a:cubicBezTo>
                    <a:pt x="2240" y="1591"/>
                    <a:pt x="2241" y="1590"/>
                    <a:pt x="2243" y="1589"/>
                  </a:cubicBezTo>
                  <a:cubicBezTo>
                    <a:pt x="2248" y="1598"/>
                    <a:pt x="2248" y="1608"/>
                    <a:pt x="2244" y="1617"/>
                  </a:cubicBezTo>
                  <a:cubicBezTo>
                    <a:pt x="2236" y="1644"/>
                    <a:pt x="2242" y="1651"/>
                    <a:pt x="2251" y="1651"/>
                  </a:cubicBezTo>
                  <a:cubicBezTo>
                    <a:pt x="2254" y="1651"/>
                    <a:pt x="2257" y="1650"/>
                    <a:pt x="2260" y="1649"/>
                  </a:cubicBezTo>
                  <a:cubicBezTo>
                    <a:pt x="2267" y="1641"/>
                    <a:pt x="2270" y="1639"/>
                    <a:pt x="2271" y="1639"/>
                  </a:cubicBezTo>
                  <a:lnTo>
                    <a:pt x="2271" y="1639"/>
                  </a:lnTo>
                  <a:cubicBezTo>
                    <a:pt x="2273" y="1639"/>
                    <a:pt x="2269" y="1647"/>
                    <a:pt x="2265" y="1657"/>
                  </a:cubicBezTo>
                  <a:cubicBezTo>
                    <a:pt x="2259" y="1668"/>
                    <a:pt x="2253" y="1679"/>
                    <a:pt x="2258" y="1679"/>
                  </a:cubicBezTo>
                  <a:cubicBezTo>
                    <a:pt x="2259" y="1679"/>
                    <a:pt x="2261" y="1679"/>
                    <a:pt x="2262" y="1678"/>
                  </a:cubicBezTo>
                  <a:cubicBezTo>
                    <a:pt x="2277" y="1679"/>
                    <a:pt x="2315" y="1716"/>
                    <a:pt x="2294" y="1730"/>
                  </a:cubicBezTo>
                  <a:lnTo>
                    <a:pt x="2304" y="1744"/>
                  </a:lnTo>
                  <a:cubicBezTo>
                    <a:pt x="2306" y="1743"/>
                    <a:pt x="2308" y="1742"/>
                    <a:pt x="2309" y="1742"/>
                  </a:cubicBezTo>
                  <a:cubicBezTo>
                    <a:pt x="2318" y="1742"/>
                    <a:pt x="2326" y="1754"/>
                    <a:pt x="2334" y="1765"/>
                  </a:cubicBezTo>
                  <a:cubicBezTo>
                    <a:pt x="2344" y="1780"/>
                    <a:pt x="2350" y="1787"/>
                    <a:pt x="2340" y="1795"/>
                  </a:cubicBezTo>
                  <a:cubicBezTo>
                    <a:pt x="2324" y="1795"/>
                    <a:pt x="2330" y="1802"/>
                    <a:pt x="2351" y="1808"/>
                  </a:cubicBezTo>
                  <a:cubicBezTo>
                    <a:pt x="2353" y="1810"/>
                    <a:pt x="2356" y="1811"/>
                    <a:pt x="2360" y="1811"/>
                  </a:cubicBezTo>
                  <a:cubicBezTo>
                    <a:pt x="2366" y="1811"/>
                    <a:pt x="2372" y="1810"/>
                    <a:pt x="2377" y="1810"/>
                  </a:cubicBezTo>
                  <a:cubicBezTo>
                    <a:pt x="2381" y="1810"/>
                    <a:pt x="2385" y="1810"/>
                    <a:pt x="2387" y="1812"/>
                  </a:cubicBezTo>
                  <a:cubicBezTo>
                    <a:pt x="2392" y="1808"/>
                    <a:pt x="2400" y="1805"/>
                    <a:pt x="2406" y="1805"/>
                  </a:cubicBezTo>
                  <a:cubicBezTo>
                    <a:pt x="2410" y="1805"/>
                    <a:pt x="2414" y="1806"/>
                    <a:pt x="2416" y="1808"/>
                  </a:cubicBezTo>
                  <a:lnTo>
                    <a:pt x="2407" y="1817"/>
                  </a:lnTo>
                  <a:lnTo>
                    <a:pt x="2388" y="1834"/>
                  </a:lnTo>
                  <a:cubicBezTo>
                    <a:pt x="2392" y="1838"/>
                    <a:pt x="2396" y="1842"/>
                    <a:pt x="2401" y="1842"/>
                  </a:cubicBezTo>
                  <a:cubicBezTo>
                    <a:pt x="2403" y="1842"/>
                    <a:pt x="2406" y="1841"/>
                    <a:pt x="2409" y="1838"/>
                  </a:cubicBezTo>
                  <a:lnTo>
                    <a:pt x="2409" y="1838"/>
                  </a:lnTo>
                  <a:cubicBezTo>
                    <a:pt x="2405" y="1853"/>
                    <a:pt x="2411" y="1860"/>
                    <a:pt x="2424" y="1872"/>
                  </a:cubicBezTo>
                  <a:cubicBezTo>
                    <a:pt x="2434" y="1883"/>
                    <a:pt x="2445" y="1893"/>
                    <a:pt x="2458" y="1893"/>
                  </a:cubicBezTo>
                  <a:cubicBezTo>
                    <a:pt x="2459" y="1893"/>
                    <a:pt x="2461" y="1892"/>
                    <a:pt x="2463" y="1892"/>
                  </a:cubicBezTo>
                  <a:lnTo>
                    <a:pt x="2463" y="1892"/>
                  </a:lnTo>
                  <a:cubicBezTo>
                    <a:pt x="2454" y="1912"/>
                    <a:pt x="2481" y="1939"/>
                    <a:pt x="2503" y="1939"/>
                  </a:cubicBezTo>
                  <a:cubicBezTo>
                    <a:pt x="2507" y="1939"/>
                    <a:pt x="2512" y="1937"/>
                    <a:pt x="2516" y="1935"/>
                  </a:cubicBezTo>
                  <a:cubicBezTo>
                    <a:pt x="2518" y="1931"/>
                    <a:pt x="2521" y="1929"/>
                    <a:pt x="2523" y="1929"/>
                  </a:cubicBezTo>
                  <a:cubicBezTo>
                    <a:pt x="2527" y="1929"/>
                    <a:pt x="2530" y="1934"/>
                    <a:pt x="2530" y="1944"/>
                  </a:cubicBezTo>
                  <a:cubicBezTo>
                    <a:pt x="2530" y="1953"/>
                    <a:pt x="2530" y="1957"/>
                    <a:pt x="2533" y="1957"/>
                  </a:cubicBezTo>
                  <a:cubicBezTo>
                    <a:pt x="2535" y="1957"/>
                    <a:pt x="2539" y="1956"/>
                    <a:pt x="2544" y="1954"/>
                  </a:cubicBezTo>
                  <a:cubicBezTo>
                    <a:pt x="2546" y="1952"/>
                    <a:pt x="2548" y="1952"/>
                    <a:pt x="2549" y="1952"/>
                  </a:cubicBezTo>
                  <a:cubicBezTo>
                    <a:pt x="2557" y="1952"/>
                    <a:pt x="2558" y="1964"/>
                    <a:pt x="2559" y="1977"/>
                  </a:cubicBezTo>
                  <a:cubicBezTo>
                    <a:pt x="2556" y="1996"/>
                    <a:pt x="2559" y="2004"/>
                    <a:pt x="2566" y="2004"/>
                  </a:cubicBezTo>
                  <a:cubicBezTo>
                    <a:pt x="2569" y="2004"/>
                    <a:pt x="2572" y="2003"/>
                    <a:pt x="2576" y="2001"/>
                  </a:cubicBezTo>
                  <a:cubicBezTo>
                    <a:pt x="2579" y="2001"/>
                    <a:pt x="2581" y="2000"/>
                    <a:pt x="2584" y="2000"/>
                  </a:cubicBezTo>
                  <a:cubicBezTo>
                    <a:pt x="2597" y="2000"/>
                    <a:pt x="2610" y="2003"/>
                    <a:pt x="2621" y="2007"/>
                  </a:cubicBezTo>
                  <a:cubicBezTo>
                    <a:pt x="2642" y="2003"/>
                    <a:pt x="2649" y="2005"/>
                    <a:pt x="2646" y="1991"/>
                  </a:cubicBezTo>
                  <a:cubicBezTo>
                    <a:pt x="2649" y="1983"/>
                    <a:pt x="2655" y="1975"/>
                    <a:pt x="2661" y="1969"/>
                  </a:cubicBezTo>
                  <a:cubicBezTo>
                    <a:pt x="2666" y="1968"/>
                    <a:pt x="2669" y="1967"/>
                    <a:pt x="2671" y="1967"/>
                  </a:cubicBezTo>
                  <a:cubicBezTo>
                    <a:pt x="2678" y="1967"/>
                    <a:pt x="2675" y="1973"/>
                    <a:pt x="2670" y="1973"/>
                  </a:cubicBezTo>
                  <a:cubicBezTo>
                    <a:pt x="2670" y="1973"/>
                    <a:pt x="2669" y="1973"/>
                    <a:pt x="2669" y="1973"/>
                  </a:cubicBezTo>
                  <a:cubicBezTo>
                    <a:pt x="2650" y="1979"/>
                    <a:pt x="2657" y="1982"/>
                    <a:pt x="2661" y="1996"/>
                  </a:cubicBezTo>
                  <a:cubicBezTo>
                    <a:pt x="2665" y="2011"/>
                    <a:pt x="2681" y="2015"/>
                    <a:pt x="2689" y="2018"/>
                  </a:cubicBezTo>
                  <a:cubicBezTo>
                    <a:pt x="2697" y="2020"/>
                    <a:pt x="2714" y="2023"/>
                    <a:pt x="2722" y="2024"/>
                  </a:cubicBezTo>
                  <a:cubicBezTo>
                    <a:pt x="2734" y="2034"/>
                    <a:pt x="2743" y="2038"/>
                    <a:pt x="2748" y="2038"/>
                  </a:cubicBezTo>
                  <a:cubicBezTo>
                    <a:pt x="2753" y="2038"/>
                    <a:pt x="2755" y="2035"/>
                    <a:pt x="2755" y="2029"/>
                  </a:cubicBezTo>
                  <a:cubicBezTo>
                    <a:pt x="2756" y="2024"/>
                    <a:pt x="2756" y="2020"/>
                    <a:pt x="2757" y="2016"/>
                  </a:cubicBezTo>
                  <a:lnTo>
                    <a:pt x="2757" y="2016"/>
                  </a:lnTo>
                  <a:cubicBezTo>
                    <a:pt x="2759" y="2030"/>
                    <a:pt x="2782" y="2037"/>
                    <a:pt x="2806" y="2037"/>
                  </a:cubicBezTo>
                  <a:cubicBezTo>
                    <a:pt x="2833" y="2037"/>
                    <a:pt x="2861" y="2029"/>
                    <a:pt x="2863" y="2014"/>
                  </a:cubicBezTo>
                  <a:lnTo>
                    <a:pt x="2865" y="2026"/>
                  </a:lnTo>
                  <a:cubicBezTo>
                    <a:pt x="2866" y="2035"/>
                    <a:pt x="2870" y="2037"/>
                    <a:pt x="2878" y="2037"/>
                  </a:cubicBezTo>
                  <a:cubicBezTo>
                    <a:pt x="2882" y="2037"/>
                    <a:pt x="2886" y="2037"/>
                    <a:pt x="2892" y="2035"/>
                  </a:cubicBezTo>
                  <a:cubicBezTo>
                    <a:pt x="2901" y="2033"/>
                    <a:pt x="2931" y="2014"/>
                    <a:pt x="2955" y="2005"/>
                  </a:cubicBezTo>
                  <a:cubicBezTo>
                    <a:pt x="2987" y="1994"/>
                    <a:pt x="3011" y="1984"/>
                    <a:pt x="3005" y="1973"/>
                  </a:cubicBezTo>
                  <a:cubicBezTo>
                    <a:pt x="3008" y="1971"/>
                    <a:pt x="3010" y="1970"/>
                    <a:pt x="3012" y="1970"/>
                  </a:cubicBezTo>
                  <a:cubicBezTo>
                    <a:pt x="3014" y="1970"/>
                    <a:pt x="3015" y="1973"/>
                    <a:pt x="3019" y="1981"/>
                  </a:cubicBezTo>
                  <a:cubicBezTo>
                    <a:pt x="3018" y="1988"/>
                    <a:pt x="3019" y="1991"/>
                    <a:pt x="3022" y="1991"/>
                  </a:cubicBezTo>
                  <a:cubicBezTo>
                    <a:pt x="3025" y="1991"/>
                    <a:pt x="3029" y="1989"/>
                    <a:pt x="3032" y="1987"/>
                  </a:cubicBezTo>
                  <a:cubicBezTo>
                    <a:pt x="3039" y="1984"/>
                    <a:pt x="3033" y="1973"/>
                    <a:pt x="3028" y="1961"/>
                  </a:cubicBezTo>
                  <a:cubicBezTo>
                    <a:pt x="3023" y="1952"/>
                    <a:pt x="3027" y="1949"/>
                    <a:pt x="3040" y="1949"/>
                  </a:cubicBezTo>
                  <a:cubicBezTo>
                    <a:pt x="3043" y="1949"/>
                    <a:pt x="3046" y="1949"/>
                    <a:pt x="3050" y="1949"/>
                  </a:cubicBezTo>
                  <a:cubicBezTo>
                    <a:pt x="3051" y="1949"/>
                    <a:pt x="3052" y="1949"/>
                    <a:pt x="3053" y="1949"/>
                  </a:cubicBezTo>
                  <a:cubicBezTo>
                    <a:pt x="3076" y="1949"/>
                    <a:pt x="3098" y="1935"/>
                    <a:pt x="3107" y="1914"/>
                  </a:cubicBezTo>
                  <a:cubicBezTo>
                    <a:pt x="3111" y="1911"/>
                    <a:pt x="3115" y="1908"/>
                    <a:pt x="3119" y="1908"/>
                  </a:cubicBezTo>
                  <a:cubicBezTo>
                    <a:pt x="3123" y="1908"/>
                    <a:pt x="3126" y="1910"/>
                    <a:pt x="3129" y="1914"/>
                  </a:cubicBezTo>
                  <a:cubicBezTo>
                    <a:pt x="3133" y="1916"/>
                    <a:pt x="3137" y="1917"/>
                    <a:pt x="3142" y="1917"/>
                  </a:cubicBezTo>
                  <a:cubicBezTo>
                    <a:pt x="3154" y="1917"/>
                    <a:pt x="3165" y="1910"/>
                    <a:pt x="3163" y="1889"/>
                  </a:cubicBezTo>
                  <a:cubicBezTo>
                    <a:pt x="3166" y="1886"/>
                    <a:pt x="3168" y="1885"/>
                    <a:pt x="3170" y="1885"/>
                  </a:cubicBezTo>
                  <a:cubicBezTo>
                    <a:pt x="3172" y="1885"/>
                    <a:pt x="3173" y="1887"/>
                    <a:pt x="3178" y="1892"/>
                  </a:cubicBezTo>
                  <a:cubicBezTo>
                    <a:pt x="3185" y="1894"/>
                    <a:pt x="3191" y="1898"/>
                    <a:pt x="3194" y="1898"/>
                  </a:cubicBezTo>
                  <a:cubicBezTo>
                    <a:pt x="3197" y="1898"/>
                    <a:pt x="3196" y="1894"/>
                    <a:pt x="3191" y="1881"/>
                  </a:cubicBezTo>
                  <a:cubicBezTo>
                    <a:pt x="3197" y="1860"/>
                    <a:pt x="3214" y="1844"/>
                    <a:pt x="3236" y="1839"/>
                  </a:cubicBezTo>
                  <a:cubicBezTo>
                    <a:pt x="3242" y="1834"/>
                    <a:pt x="3248" y="1827"/>
                    <a:pt x="3240" y="1818"/>
                  </a:cubicBezTo>
                  <a:lnTo>
                    <a:pt x="3231" y="1810"/>
                  </a:lnTo>
                  <a:lnTo>
                    <a:pt x="3231" y="1810"/>
                  </a:lnTo>
                  <a:cubicBezTo>
                    <a:pt x="3240" y="1815"/>
                    <a:pt x="3246" y="1817"/>
                    <a:pt x="3249" y="1817"/>
                  </a:cubicBezTo>
                  <a:cubicBezTo>
                    <a:pt x="3253" y="1817"/>
                    <a:pt x="3250" y="1812"/>
                    <a:pt x="3242" y="1798"/>
                  </a:cubicBezTo>
                  <a:cubicBezTo>
                    <a:pt x="3236" y="1792"/>
                    <a:pt x="3236" y="1787"/>
                    <a:pt x="3240" y="1787"/>
                  </a:cubicBezTo>
                  <a:lnTo>
                    <a:pt x="3240" y="1787"/>
                  </a:lnTo>
                  <a:cubicBezTo>
                    <a:pt x="3242" y="1787"/>
                    <a:pt x="3245" y="1789"/>
                    <a:pt x="3248" y="1791"/>
                  </a:cubicBezTo>
                  <a:cubicBezTo>
                    <a:pt x="3250" y="1792"/>
                    <a:pt x="3252" y="1792"/>
                    <a:pt x="3254" y="1792"/>
                  </a:cubicBezTo>
                  <a:cubicBezTo>
                    <a:pt x="3259" y="1792"/>
                    <a:pt x="3265" y="1790"/>
                    <a:pt x="3269" y="1787"/>
                  </a:cubicBezTo>
                  <a:cubicBezTo>
                    <a:pt x="3274" y="1780"/>
                    <a:pt x="3293" y="1740"/>
                    <a:pt x="3318" y="1705"/>
                  </a:cubicBezTo>
                  <a:cubicBezTo>
                    <a:pt x="3358" y="1650"/>
                    <a:pt x="3370" y="1626"/>
                    <a:pt x="3359" y="1621"/>
                  </a:cubicBezTo>
                  <a:cubicBezTo>
                    <a:pt x="3353" y="1606"/>
                    <a:pt x="3353" y="1606"/>
                    <a:pt x="3368" y="1605"/>
                  </a:cubicBezTo>
                  <a:cubicBezTo>
                    <a:pt x="3378" y="1605"/>
                    <a:pt x="3389" y="1600"/>
                    <a:pt x="3392" y="1589"/>
                  </a:cubicBezTo>
                  <a:cubicBezTo>
                    <a:pt x="3395" y="1584"/>
                    <a:pt x="3398" y="1578"/>
                    <a:pt x="3404" y="1578"/>
                  </a:cubicBezTo>
                  <a:cubicBezTo>
                    <a:pt x="3406" y="1578"/>
                    <a:pt x="3408" y="1579"/>
                    <a:pt x="3411" y="1580"/>
                  </a:cubicBezTo>
                  <a:cubicBezTo>
                    <a:pt x="3404" y="1567"/>
                    <a:pt x="3404" y="1567"/>
                    <a:pt x="3409" y="1559"/>
                  </a:cubicBezTo>
                  <a:lnTo>
                    <a:pt x="3409" y="1559"/>
                  </a:lnTo>
                  <a:cubicBezTo>
                    <a:pt x="3411" y="1560"/>
                    <a:pt x="3413" y="1561"/>
                    <a:pt x="3415" y="1561"/>
                  </a:cubicBezTo>
                  <a:cubicBezTo>
                    <a:pt x="3421" y="1561"/>
                    <a:pt x="3423" y="1554"/>
                    <a:pt x="3417" y="1543"/>
                  </a:cubicBezTo>
                  <a:cubicBezTo>
                    <a:pt x="3406" y="1533"/>
                    <a:pt x="3401" y="1528"/>
                    <a:pt x="3403" y="1528"/>
                  </a:cubicBezTo>
                  <a:lnTo>
                    <a:pt x="3403" y="1528"/>
                  </a:lnTo>
                  <a:cubicBezTo>
                    <a:pt x="3405" y="1528"/>
                    <a:pt x="3410" y="1531"/>
                    <a:pt x="3420" y="1536"/>
                  </a:cubicBezTo>
                  <a:cubicBezTo>
                    <a:pt x="3422" y="1536"/>
                    <a:pt x="3423" y="1537"/>
                    <a:pt x="3425" y="1537"/>
                  </a:cubicBezTo>
                  <a:cubicBezTo>
                    <a:pt x="3437" y="1537"/>
                    <a:pt x="3451" y="1526"/>
                    <a:pt x="3440" y="1526"/>
                  </a:cubicBezTo>
                  <a:cubicBezTo>
                    <a:pt x="3440" y="1526"/>
                    <a:pt x="3439" y="1526"/>
                    <a:pt x="3439" y="1526"/>
                  </a:cubicBezTo>
                  <a:cubicBezTo>
                    <a:pt x="3428" y="1520"/>
                    <a:pt x="3436" y="1505"/>
                    <a:pt x="3429" y="1492"/>
                  </a:cubicBezTo>
                  <a:cubicBezTo>
                    <a:pt x="3431" y="1486"/>
                    <a:pt x="3434" y="1480"/>
                    <a:pt x="3440" y="1480"/>
                  </a:cubicBezTo>
                  <a:cubicBezTo>
                    <a:pt x="3442" y="1480"/>
                    <a:pt x="3444" y="1481"/>
                    <a:pt x="3447" y="1482"/>
                  </a:cubicBezTo>
                  <a:cubicBezTo>
                    <a:pt x="3463" y="1480"/>
                    <a:pt x="3469" y="1434"/>
                    <a:pt x="3461" y="1421"/>
                  </a:cubicBezTo>
                  <a:cubicBezTo>
                    <a:pt x="3453" y="1417"/>
                    <a:pt x="3453" y="1412"/>
                    <a:pt x="3458" y="1412"/>
                  </a:cubicBezTo>
                  <a:lnTo>
                    <a:pt x="3458" y="1412"/>
                  </a:lnTo>
                  <a:cubicBezTo>
                    <a:pt x="3460" y="1412"/>
                    <a:pt x="3462" y="1412"/>
                    <a:pt x="3465" y="1413"/>
                  </a:cubicBezTo>
                  <a:cubicBezTo>
                    <a:pt x="3467" y="1414"/>
                    <a:pt x="3469" y="1415"/>
                    <a:pt x="3471" y="1415"/>
                  </a:cubicBezTo>
                  <a:cubicBezTo>
                    <a:pt x="3477" y="1415"/>
                    <a:pt x="3480" y="1409"/>
                    <a:pt x="3484" y="1402"/>
                  </a:cubicBezTo>
                  <a:cubicBezTo>
                    <a:pt x="3479" y="1396"/>
                    <a:pt x="3480" y="1394"/>
                    <a:pt x="3483" y="1394"/>
                  </a:cubicBezTo>
                  <a:lnTo>
                    <a:pt x="3483" y="1394"/>
                  </a:lnTo>
                  <a:cubicBezTo>
                    <a:pt x="3487" y="1394"/>
                    <a:pt x="3493" y="1397"/>
                    <a:pt x="3498" y="1399"/>
                  </a:cubicBezTo>
                  <a:cubicBezTo>
                    <a:pt x="3501" y="1404"/>
                    <a:pt x="3503" y="1406"/>
                    <a:pt x="3505" y="1406"/>
                  </a:cubicBezTo>
                  <a:cubicBezTo>
                    <a:pt x="3509" y="1406"/>
                    <a:pt x="3512" y="1399"/>
                    <a:pt x="3517" y="1388"/>
                  </a:cubicBezTo>
                  <a:cubicBezTo>
                    <a:pt x="3508" y="1375"/>
                    <a:pt x="3523" y="1343"/>
                    <a:pt x="3533" y="1319"/>
                  </a:cubicBezTo>
                  <a:cubicBezTo>
                    <a:pt x="3550" y="1278"/>
                    <a:pt x="3541" y="1266"/>
                    <a:pt x="3525" y="1240"/>
                  </a:cubicBezTo>
                  <a:lnTo>
                    <a:pt x="3505" y="1222"/>
                  </a:lnTo>
                  <a:lnTo>
                    <a:pt x="3529" y="1232"/>
                  </a:lnTo>
                  <a:cubicBezTo>
                    <a:pt x="3541" y="1235"/>
                    <a:pt x="3553" y="1238"/>
                    <a:pt x="3567" y="1238"/>
                  </a:cubicBezTo>
                  <a:cubicBezTo>
                    <a:pt x="3570" y="1230"/>
                    <a:pt x="3558" y="1225"/>
                    <a:pt x="3547" y="1221"/>
                  </a:cubicBezTo>
                  <a:cubicBezTo>
                    <a:pt x="3535" y="1215"/>
                    <a:pt x="3539" y="1207"/>
                    <a:pt x="3557" y="1196"/>
                  </a:cubicBezTo>
                  <a:cubicBezTo>
                    <a:pt x="3575" y="1185"/>
                    <a:pt x="3578" y="1176"/>
                    <a:pt x="3570" y="1164"/>
                  </a:cubicBezTo>
                  <a:cubicBezTo>
                    <a:pt x="3573" y="1153"/>
                    <a:pt x="3581" y="1146"/>
                    <a:pt x="3593" y="1145"/>
                  </a:cubicBezTo>
                  <a:cubicBezTo>
                    <a:pt x="3596" y="1136"/>
                    <a:pt x="3596" y="1136"/>
                    <a:pt x="3585" y="1131"/>
                  </a:cubicBezTo>
                  <a:cubicBezTo>
                    <a:pt x="3572" y="1127"/>
                    <a:pt x="3576" y="1118"/>
                    <a:pt x="3591" y="1115"/>
                  </a:cubicBezTo>
                  <a:cubicBezTo>
                    <a:pt x="3592" y="1115"/>
                    <a:pt x="3593" y="1115"/>
                    <a:pt x="3593" y="1115"/>
                  </a:cubicBezTo>
                  <a:cubicBezTo>
                    <a:pt x="3619" y="1115"/>
                    <a:pt x="3628" y="1093"/>
                    <a:pt x="3617" y="1087"/>
                  </a:cubicBezTo>
                  <a:cubicBezTo>
                    <a:pt x="3606" y="1083"/>
                    <a:pt x="3609" y="1075"/>
                    <a:pt x="3613" y="1066"/>
                  </a:cubicBezTo>
                  <a:cubicBezTo>
                    <a:pt x="3618" y="1057"/>
                    <a:pt x="3618" y="1046"/>
                    <a:pt x="3613" y="1037"/>
                  </a:cubicBezTo>
                  <a:cubicBezTo>
                    <a:pt x="3616" y="1029"/>
                    <a:pt x="3621" y="1021"/>
                    <a:pt x="3621" y="1021"/>
                  </a:cubicBezTo>
                  <a:cubicBezTo>
                    <a:pt x="3621" y="1020"/>
                    <a:pt x="3622" y="1019"/>
                    <a:pt x="3623" y="1019"/>
                  </a:cubicBezTo>
                  <a:cubicBezTo>
                    <a:pt x="3627" y="1019"/>
                    <a:pt x="3631" y="1029"/>
                    <a:pt x="3628" y="1035"/>
                  </a:cubicBezTo>
                  <a:lnTo>
                    <a:pt x="3643" y="1031"/>
                  </a:lnTo>
                  <a:cubicBezTo>
                    <a:pt x="3651" y="1016"/>
                    <a:pt x="3655" y="1008"/>
                    <a:pt x="3647" y="994"/>
                  </a:cubicBezTo>
                  <a:cubicBezTo>
                    <a:pt x="3637" y="984"/>
                    <a:pt x="3633" y="979"/>
                    <a:pt x="3635" y="979"/>
                  </a:cubicBezTo>
                  <a:lnTo>
                    <a:pt x="3635" y="979"/>
                  </a:lnTo>
                  <a:cubicBezTo>
                    <a:pt x="3637" y="979"/>
                    <a:pt x="3642" y="982"/>
                    <a:pt x="3652" y="987"/>
                  </a:cubicBezTo>
                  <a:cubicBezTo>
                    <a:pt x="3656" y="988"/>
                    <a:pt x="3660" y="989"/>
                    <a:pt x="3663" y="989"/>
                  </a:cubicBezTo>
                  <a:cubicBezTo>
                    <a:pt x="3670" y="989"/>
                    <a:pt x="3675" y="985"/>
                    <a:pt x="3671" y="976"/>
                  </a:cubicBezTo>
                  <a:cubicBezTo>
                    <a:pt x="3658" y="963"/>
                    <a:pt x="3662" y="958"/>
                    <a:pt x="3669" y="958"/>
                  </a:cubicBezTo>
                  <a:cubicBezTo>
                    <a:pt x="3672" y="958"/>
                    <a:pt x="3675" y="959"/>
                    <a:pt x="3679" y="961"/>
                  </a:cubicBezTo>
                  <a:cubicBezTo>
                    <a:pt x="3686" y="968"/>
                    <a:pt x="3691" y="973"/>
                    <a:pt x="3693" y="973"/>
                  </a:cubicBezTo>
                  <a:cubicBezTo>
                    <a:pt x="3696" y="973"/>
                    <a:pt x="3694" y="963"/>
                    <a:pt x="3691" y="937"/>
                  </a:cubicBezTo>
                  <a:cubicBezTo>
                    <a:pt x="3699" y="922"/>
                    <a:pt x="3708" y="886"/>
                    <a:pt x="3723" y="863"/>
                  </a:cubicBezTo>
                  <a:cubicBezTo>
                    <a:pt x="3742" y="833"/>
                    <a:pt x="3752" y="817"/>
                    <a:pt x="3767" y="817"/>
                  </a:cubicBezTo>
                  <a:cubicBezTo>
                    <a:pt x="3770" y="819"/>
                    <a:pt x="3772" y="821"/>
                    <a:pt x="3774" y="822"/>
                  </a:cubicBezTo>
                  <a:lnTo>
                    <a:pt x="3774" y="822"/>
                  </a:lnTo>
                  <a:cubicBezTo>
                    <a:pt x="3758" y="810"/>
                    <a:pt x="3761" y="802"/>
                    <a:pt x="3776" y="780"/>
                  </a:cubicBezTo>
                  <a:cubicBezTo>
                    <a:pt x="3796" y="774"/>
                    <a:pt x="3807" y="751"/>
                    <a:pt x="3800" y="731"/>
                  </a:cubicBezTo>
                  <a:lnTo>
                    <a:pt x="3800" y="731"/>
                  </a:lnTo>
                  <a:lnTo>
                    <a:pt x="3789" y="746"/>
                  </a:lnTo>
                  <a:cubicBezTo>
                    <a:pt x="3770" y="730"/>
                    <a:pt x="3775" y="723"/>
                    <a:pt x="3796" y="716"/>
                  </a:cubicBezTo>
                  <a:cubicBezTo>
                    <a:pt x="3798" y="715"/>
                    <a:pt x="3800" y="714"/>
                    <a:pt x="3802" y="714"/>
                  </a:cubicBezTo>
                  <a:cubicBezTo>
                    <a:pt x="3807" y="714"/>
                    <a:pt x="3815" y="720"/>
                    <a:pt x="3821" y="725"/>
                  </a:cubicBezTo>
                  <a:cubicBezTo>
                    <a:pt x="3827" y="730"/>
                    <a:pt x="3834" y="732"/>
                    <a:pt x="3841" y="732"/>
                  </a:cubicBezTo>
                  <a:cubicBezTo>
                    <a:pt x="3846" y="732"/>
                    <a:pt x="3850" y="731"/>
                    <a:pt x="3853" y="728"/>
                  </a:cubicBezTo>
                  <a:cubicBezTo>
                    <a:pt x="3858" y="721"/>
                    <a:pt x="3863" y="714"/>
                    <a:pt x="3848" y="713"/>
                  </a:cubicBezTo>
                  <a:cubicBezTo>
                    <a:pt x="3838" y="704"/>
                    <a:pt x="3838" y="704"/>
                    <a:pt x="3844" y="697"/>
                  </a:cubicBezTo>
                  <a:cubicBezTo>
                    <a:pt x="3851" y="690"/>
                    <a:pt x="3855" y="678"/>
                    <a:pt x="3851" y="668"/>
                  </a:cubicBezTo>
                  <a:cubicBezTo>
                    <a:pt x="3841" y="660"/>
                    <a:pt x="3848" y="654"/>
                    <a:pt x="3855" y="647"/>
                  </a:cubicBezTo>
                  <a:cubicBezTo>
                    <a:pt x="3865" y="647"/>
                    <a:pt x="3875" y="644"/>
                    <a:pt x="3883" y="636"/>
                  </a:cubicBezTo>
                  <a:lnTo>
                    <a:pt x="3892" y="645"/>
                  </a:lnTo>
                  <a:cubicBezTo>
                    <a:pt x="3900" y="650"/>
                    <a:pt x="3907" y="655"/>
                    <a:pt x="3916" y="656"/>
                  </a:cubicBezTo>
                  <a:cubicBezTo>
                    <a:pt x="3923" y="649"/>
                    <a:pt x="3914" y="641"/>
                    <a:pt x="3914" y="641"/>
                  </a:cubicBezTo>
                  <a:cubicBezTo>
                    <a:pt x="3910" y="638"/>
                    <a:pt x="3943" y="594"/>
                    <a:pt x="3985" y="557"/>
                  </a:cubicBezTo>
                  <a:cubicBezTo>
                    <a:pt x="4028" y="520"/>
                    <a:pt x="4073" y="481"/>
                    <a:pt x="4086" y="474"/>
                  </a:cubicBezTo>
                  <a:cubicBezTo>
                    <a:pt x="4107" y="474"/>
                    <a:pt x="4129" y="460"/>
                    <a:pt x="4115" y="454"/>
                  </a:cubicBezTo>
                  <a:cubicBezTo>
                    <a:pt x="4107" y="444"/>
                    <a:pt x="4144" y="418"/>
                    <a:pt x="4189" y="389"/>
                  </a:cubicBezTo>
                  <a:cubicBezTo>
                    <a:pt x="4244" y="359"/>
                    <a:pt x="4283" y="338"/>
                    <a:pt x="4277" y="326"/>
                  </a:cubicBezTo>
                  <a:lnTo>
                    <a:pt x="4301" y="313"/>
                  </a:lnTo>
                  <a:cubicBezTo>
                    <a:pt x="4316" y="305"/>
                    <a:pt x="4328" y="287"/>
                    <a:pt x="4337" y="283"/>
                  </a:cubicBezTo>
                  <a:cubicBezTo>
                    <a:pt x="4338" y="275"/>
                    <a:pt x="4341" y="270"/>
                    <a:pt x="4343" y="270"/>
                  </a:cubicBezTo>
                  <a:cubicBezTo>
                    <a:pt x="4345" y="270"/>
                    <a:pt x="4346" y="273"/>
                    <a:pt x="4344" y="279"/>
                  </a:cubicBezTo>
                  <a:cubicBezTo>
                    <a:pt x="4349" y="289"/>
                    <a:pt x="4354" y="299"/>
                    <a:pt x="4361" y="299"/>
                  </a:cubicBezTo>
                  <a:cubicBezTo>
                    <a:pt x="4362" y="299"/>
                    <a:pt x="4363" y="299"/>
                    <a:pt x="4364" y="298"/>
                  </a:cubicBezTo>
                  <a:cubicBezTo>
                    <a:pt x="4379" y="292"/>
                    <a:pt x="4375" y="279"/>
                    <a:pt x="4369" y="268"/>
                  </a:cubicBezTo>
                  <a:cubicBezTo>
                    <a:pt x="4365" y="257"/>
                    <a:pt x="4372" y="254"/>
                    <a:pt x="4372" y="254"/>
                  </a:cubicBezTo>
                  <a:cubicBezTo>
                    <a:pt x="4376" y="252"/>
                    <a:pt x="4378" y="251"/>
                    <a:pt x="4380" y="251"/>
                  </a:cubicBezTo>
                  <a:cubicBezTo>
                    <a:pt x="4382" y="251"/>
                    <a:pt x="4383" y="254"/>
                    <a:pt x="4386" y="261"/>
                  </a:cubicBezTo>
                  <a:cubicBezTo>
                    <a:pt x="4392" y="273"/>
                    <a:pt x="4396" y="284"/>
                    <a:pt x="4396" y="284"/>
                  </a:cubicBezTo>
                  <a:lnTo>
                    <a:pt x="4404" y="281"/>
                  </a:lnTo>
                  <a:cubicBezTo>
                    <a:pt x="4399" y="269"/>
                    <a:pt x="4407" y="265"/>
                    <a:pt x="4407" y="265"/>
                  </a:cubicBezTo>
                  <a:cubicBezTo>
                    <a:pt x="4410" y="264"/>
                    <a:pt x="4411" y="263"/>
                    <a:pt x="4413" y="263"/>
                  </a:cubicBezTo>
                  <a:cubicBezTo>
                    <a:pt x="4417" y="263"/>
                    <a:pt x="4419" y="268"/>
                    <a:pt x="4425" y="285"/>
                  </a:cubicBezTo>
                  <a:cubicBezTo>
                    <a:pt x="4430" y="296"/>
                    <a:pt x="4434" y="301"/>
                    <a:pt x="4437" y="301"/>
                  </a:cubicBezTo>
                  <a:cubicBezTo>
                    <a:pt x="4440" y="301"/>
                    <a:pt x="4443" y="293"/>
                    <a:pt x="4442" y="278"/>
                  </a:cubicBezTo>
                  <a:lnTo>
                    <a:pt x="4453" y="260"/>
                  </a:lnTo>
                  <a:cubicBezTo>
                    <a:pt x="4458" y="265"/>
                    <a:pt x="4461" y="267"/>
                    <a:pt x="4465" y="267"/>
                  </a:cubicBezTo>
                  <a:cubicBezTo>
                    <a:pt x="4475" y="267"/>
                    <a:pt x="4480" y="248"/>
                    <a:pt x="4483" y="237"/>
                  </a:cubicBezTo>
                  <a:cubicBezTo>
                    <a:pt x="4491" y="246"/>
                    <a:pt x="4496" y="250"/>
                    <a:pt x="4501" y="250"/>
                  </a:cubicBezTo>
                  <a:cubicBezTo>
                    <a:pt x="4506" y="250"/>
                    <a:pt x="4508" y="243"/>
                    <a:pt x="4508" y="228"/>
                  </a:cubicBezTo>
                  <a:cubicBezTo>
                    <a:pt x="4506" y="221"/>
                    <a:pt x="4508" y="217"/>
                    <a:pt x="4513" y="217"/>
                  </a:cubicBezTo>
                  <a:cubicBezTo>
                    <a:pt x="4516" y="217"/>
                    <a:pt x="4521" y="219"/>
                    <a:pt x="4526" y="222"/>
                  </a:cubicBezTo>
                  <a:cubicBezTo>
                    <a:pt x="4531" y="226"/>
                    <a:pt x="4536" y="228"/>
                    <a:pt x="4541" y="228"/>
                  </a:cubicBezTo>
                  <a:cubicBezTo>
                    <a:pt x="4547" y="228"/>
                    <a:pt x="4554" y="225"/>
                    <a:pt x="4563" y="222"/>
                  </a:cubicBezTo>
                  <a:cubicBezTo>
                    <a:pt x="4567" y="205"/>
                    <a:pt x="4629" y="192"/>
                    <a:pt x="4699" y="174"/>
                  </a:cubicBezTo>
                  <a:cubicBezTo>
                    <a:pt x="4778" y="159"/>
                    <a:pt x="4831" y="153"/>
                    <a:pt x="4830" y="139"/>
                  </a:cubicBezTo>
                  <a:cubicBezTo>
                    <a:pt x="4832" y="139"/>
                    <a:pt x="4834" y="139"/>
                    <a:pt x="4835" y="139"/>
                  </a:cubicBezTo>
                  <a:cubicBezTo>
                    <a:pt x="4839" y="139"/>
                    <a:pt x="4841" y="141"/>
                    <a:pt x="4849" y="149"/>
                  </a:cubicBezTo>
                  <a:cubicBezTo>
                    <a:pt x="4850" y="154"/>
                    <a:pt x="4851" y="157"/>
                    <a:pt x="4854" y="157"/>
                  </a:cubicBezTo>
                  <a:cubicBezTo>
                    <a:pt x="4857" y="157"/>
                    <a:pt x="4861" y="150"/>
                    <a:pt x="4866" y="135"/>
                  </a:cubicBezTo>
                  <a:cubicBezTo>
                    <a:pt x="4870" y="127"/>
                    <a:pt x="4872" y="120"/>
                    <a:pt x="4873" y="120"/>
                  </a:cubicBezTo>
                  <a:cubicBezTo>
                    <a:pt x="4873" y="120"/>
                    <a:pt x="4874" y="124"/>
                    <a:pt x="4875" y="135"/>
                  </a:cubicBezTo>
                  <a:cubicBezTo>
                    <a:pt x="4875" y="143"/>
                    <a:pt x="4883" y="145"/>
                    <a:pt x="4899" y="145"/>
                  </a:cubicBezTo>
                  <a:cubicBezTo>
                    <a:pt x="4907" y="145"/>
                    <a:pt x="4917" y="145"/>
                    <a:pt x="4929" y="144"/>
                  </a:cubicBezTo>
                  <a:cubicBezTo>
                    <a:pt x="4956" y="142"/>
                    <a:pt x="4992" y="139"/>
                    <a:pt x="4992" y="127"/>
                  </a:cubicBezTo>
                  <a:cubicBezTo>
                    <a:pt x="5001" y="120"/>
                    <a:pt x="5005" y="116"/>
                    <a:pt x="5006" y="116"/>
                  </a:cubicBezTo>
                  <a:lnTo>
                    <a:pt x="5006" y="116"/>
                  </a:lnTo>
                  <a:cubicBezTo>
                    <a:pt x="5007" y="116"/>
                    <a:pt x="5005" y="120"/>
                    <a:pt x="5001" y="126"/>
                  </a:cubicBezTo>
                  <a:cubicBezTo>
                    <a:pt x="4995" y="142"/>
                    <a:pt x="5012" y="153"/>
                    <a:pt x="5031" y="153"/>
                  </a:cubicBezTo>
                  <a:cubicBezTo>
                    <a:pt x="5042" y="153"/>
                    <a:pt x="5054" y="149"/>
                    <a:pt x="5064" y="140"/>
                  </a:cubicBezTo>
                  <a:cubicBezTo>
                    <a:pt x="5073" y="140"/>
                    <a:pt x="5082" y="140"/>
                    <a:pt x="5082" y="153"/>
                  </a:cubicBezTo>
                  <a:cubicBezTo>
                    <a:pt x="5098" y="153"/>
                    <a:pt x="5113" y="149"/>
                    <a:pt x="5127" y="142"/>
                  </a:cubicBezTo>
                  <a:cubicBezTo>
                    <a:pt x="5148" y="143"/>
                    <a:pt x="5168" y="144"/>
                    <a:pt x="5189" y="147"/>
                  </a:cubicBezTo>
                  <a:cubicBezTo>
                    <a:pt x="5202" y="147"/>
                    <a:pt x="5215" y="145"/>
                    <a:pt x="5226" y="138"/>
                  </a:cubicBezTo>
                  <a:lnTo>
                    <a:pt x="5235" y="139"/>
                  </a:lnTo>
                  <a:cubicBezTo>
                    <a:pt x="5233" y="153"/>
                    <a:pt x="5278" y="155"/>
                    <a:pt x="5340" y="170"/>
                  </a:cubicBezTo>
                  <a:cubicBezTo>
                    <a:pt x="5370" y="176"/>
                    <a:pt x="5399" y="183"/>
                    <a:pt x="5420" y="190"/>
                  </a:cubicBezTo>
                  <a:cubicBezTo>
                    <a:pt x="5442" y="196"/>
                    <a:pt x="5455" y="205"/>
                    <a:pt x="5457" y="212"/>
                  </a:cubicBezTo>
                  <a:cubicBezTo>
                    <a:pt x="5459" y="212"/>
                    <a:pt x="5460" y="212"/>
                    <a:pt x="5461" y="212"/>
                  </a:cubicBezTo>
                  <a:cubicBezTo>
                    <a:pt x="5468" y="212"/>
                    <a:pt x="5474" y="210"/>
                    <a:pt x="5479" y="205"/>
                  </a:cubicBezTo>
                  <a:cubicBezTo>
                    <a:pt x="5486" y="195"/>
                    <a:pt x="5493" y="190"/>
                    <a:pt x="5497" y="190"/>
                  </a:cubicBezTo>
                  <a:cubicBezTo>
                    <a:pt x="5502" y="190"/>
                    <a:pt x="5505" y="195"/>
                    <a:pt x="5508" y="202"/>
                  </a:cubicBezTo>
                  <a:cubicBezTo>
                    <a:pt x="5508" y="219"/>
                    <a:pt x="5522" y="230"/>
                    <a:pt x="5537" y="230"/>
                  </a:cubicBezTo>
                  <a:cubicBezTo>
                    <a:pt x="5545" y="230"/>
                    <a:pt x="5553" y="227"/>
                    <a:pt x="5559" y="219"/>
                  </a:cubicBezTo>
                  <a:cubicBezTo>
                    <a:pt x="5561" y="216"/>
                    <a:pt x="5561" y="214"/>
                    <a:pt x="5561" y="214"/>
                  </a:cubicBezTo>
                  <a:lnTo>
                    <a:pt x="5561" y="214"/>
                  </a:lnTo>
                  <a:cubicBezTo>
                    <a:pt x="5561" y="214"/>
                    <a:pt x="5558" y="222"/>
                    <a:pt x="5555" y="231"/>
                  </a:cubicBezTo>
                  <a:cubicBezTo>
                    <a:pt x="5555" y="245"/>
                    <a:pt x="5563" y="251"/>
                    <a:pt x="5573" y="251"/>
                  </a:cubicBezTo>
                  <a:cubicBezTo>
                    <a:pt x="5582" y="251"/>
                    <a:pt x="5592" y="246"/>
                    <a:pt x="5601" y="237"/>
                  </a:cubicBezTo>
                  <a:cubicBezTo>
                    <a:pt x="5603" y="249"/>
                    <a:pt x="5606" y="261"/>
                    <a:pt x="5614" y="261"/>
                  </a:cubicBezTo>
                  <a:cubicBezTo>
                    <a:pt x="5616" y="261"/>
                    <a:pt x="5618" y="261"/>
                    <a:pt x="5621" y="259"/>
                  </a:cubicBezTo>
                  <a:lnTo>
                    <a:pt x="5621" y="259"/>
                  </a:lnTo>
                  <a:cubicBezTo>
                    <a:pt x="5629" y="263"/>
                    <a:pt x="5629" y="263"/>
                    <a:pt x="5619" y="286"/>
                  </a:cubicBezTo>
                  <a:cubicBezTo>
                    <a:pt x="5613" y="297"/>
                    <a:pt x="5609" y="309"/>
                    <a:pt x="5616" y="313"/>
                  </a:cubicBezTo>
                  <a:cubicBezTo>
                    <a:pt x="5617" y="313"/>
                    <a:pt x="5618" y="314"/>
                    <a:pt x="5619" y="314"/>
                  </a:cubicBezTo>
                  <a:cubicBezTo>
                    <a:pt x="5625" y="314"/>
                    <a:pt x="5629" y="304"/>
                    <a:pt x="5634" y="293"/>
                  </a:cubicBezTo>
                  <a:lnTo>
                    <a:pt x="5650" y="301"/>
                  </a:lnTo>
                  <a:cubicBezTo>
                    <a:pt x="5650" y="301"/>
                    <a:pt x="5651" y="301"/>
                    <a:pt x="5653" y="301"/>
                  </a:cubicBezTo>
                  <a:cubicBezTo>
                    <a:pt x="5656" y="301"/>
                    <a:pt x="5661" y="300"/>
                    <a:pt x="5665" y="293"/>
                  </a:cubicBezTo>
                  <a:cubicBezTo>
                    <a:pt x="5667" y="287"/>
                    <a:pt x="5670" y="285"/>
                    <a:pt x="5674" y="285"/>
                  </a:cubicBezTo>
                  <a:cubicBezTo>
                    <a:pt x="5678" y="285"/>
                    <a:pt x="5682" y="287"/>
                    <a:pt x="5686" y="288"/>
                  </a:cubicBezTo>
                  <a:cubicBezTo>
                    <a:pt x="5684" y="292"/>
                    <a:pt x="5684" y="294"/>
                    <a:pt x="5685" y="294"/>
                  </a:cubicBezTo>
                  <a:cubicBezTo>
                    <a:pt x="5688" y="294"/>
                    <a:pt x="5693" y="287"/>
                    <a:pt x="5691" y="277"/>
                  </a:cubicBezTo>
                  <a:cubicBezTo>
                    <a:pt x="5696" y="268"/>
                    <a:pt x="5701" y="258"/>
                    <a:pt x="5707" y="258"/>
                  </a:cubicBezTo>
                  <a:cubicBezTo>
                    <a:pt x="5708" y="258"/>
                    <a:pt x="5709" y="259"/>
                    <a:pt x="5711" y="259"/>
                  </a:cubicBezTo>
                  <a:lnTo>
                    <a:pt x="5723" y="237"/>
                  </a:lnTo>
                  <a:cubicBezTo>
                    <a:pt x="5734" y="214"/>
                    <a:pt x="5740" y="203"/>
                    <a:pt x="5727" y="184"/>
                  </a:cubicBezTo>
                  <a:cubicBezTo>
                    <a:pt x="5707" y="164"/>
                    <a:pt x="5689" y="146"/>
                    <a:pt x="5677" y="146"/>
                  </a:cubicBezTo>
                  <a:cubicBezTo>
                    <a:pt x="5673" y="146"/>
                    <a:pt x="5669" y="149"/>
                    <a:pt x="5666" y="156"/>
                  </a:cubicBezTo>
                  <a:cubicBezTo>
                    <a:pt x="5666" y="156"/>
                    <a:pt x="5657" y="160"/>
                    <a:pt x="5649" y="160"/>
                  </a:cubicBezTo>
                  <a:cubicBezTo>
                    <a:pt x="5647" y="160"/>
                    <a:pt x="5645" y="160"/>
                    <a:pt x="5643" y="159"/>
                  </a:cubicBezTo>
                  <a:cubicBezTo>
                    <a:pt x="5634" y="155"/>
                    <a:pt x="5630" y="140"/>
                    <a:pt x="5630" y="140"/>
                  </a:cubicBezTo>
                  <a:cubicBezTo>
                    <a:pt x="5635" y="128"/>
                    <a:pt x="5600" y="111"/>
                    <a:pt x="5553" y="98"/>
                  </a:cubicBezTo>
                  <a:cubicBezTo>
                    <a:pt x="5496" y="80"/>
                    <a:pt x="5468" y="71"/>
                    <a:pt x="5463" y="55"/>
                  </a:cubicBezTo>
                  <a:cubicBezTo>
                    <a:pt x="5460" y="47"/>
                    <a:pt x="5454" y="42"/>
                    <a:pt x="5446" y="38"/>
                  </a:cubicBezTo>
                  <a:cubicBezTo>
                    <a:pt x="5445" y="42"/>
                    <a:pt x="5440" y="44"/>
                    <a:pt x="5431" y="44"/>
                  </a:cubicBezTo>
                  <a:cubicBezTo>
                    <a:pt x="5409" y="44"/>
                    <a:pt x="5366" y="34"/>
                    <a:pt x="5318" y="24"/>
                  </a:cubicBezTo>
                  <a:cubicBezTo>
                    <a:pt x="5277" y="18"/>
                    <a:pt x="5235" y="13"/>
                    <a:pt x="5209" y="13"/>
                  </a:cubicBezTo>
                  <a:cubicBezTo>
                    <a:pt x="5192" y="13"/>
                    <a:pt x="5182" y="15"/>
                    <a:pt x="5182" y="19"/>
                  </a:cubicBezTo>
                  <a:lnTo>
                    <a:pt x="5163" y="17"/>
                  </a:lnTo>
                  <a:cubicBezTo>
                    <a:pt x="5163" y="5"/>
                    <a:pt x="5143" y="3"/>
                    <a:pt x="5124" y="3"/>
                  </a:cubicBezTo>
                  <a:cubicBezTo>
                    <a:pt x="5112" y="10"/>
                    <a:pt x="5099" y="14"/>
                    <a:pt x="5085" y="15"/>
                  </a:cubicBezTo>
                  <a:cubicBezTo>
                    <a:pt x="5085" y="1"/>
                    <a:pt x="5075" y="1"/>
                    <a:pt x="5056" y="1"/>
                  </a:cubicBezTo>
                  <a:cubicBezTo>
                    <a:pt x="5053" y="1"/>
                    <a:pt x="5051" y="1"/>
                    <a:pt x="5048" y="1"/>
                  </a:cubicBezTo>
                  <a:cubicBezTo>
                    <a:pt x="5034" y="1"/>
                    <a:pt x="5027" y="2"/>
                    <a:pt x="5027" y="14"/>
                  </a:cubicBezTo>
                  <a:cubicBezTo>
                    <a:pt x="5017" y="12"/>
                    <a:pt x="4950" y="15"/>
                    <a:pt x="4919" y="5"/>
                  </a:cubicBezTo>
                  <a:cubicBezTo>
                    <a:pt x="4917" y="2"/>
                    <a:pt x="4914" y="1"/>
                    <a:pt x="49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
    <p:spTree>
      <p:nvGrpSpPr>
        <p:cNvPr id="6135" name="Shape 6135"/>
        <p:cNvGrpSpPr/>
        <p:nvPr/>
      </p:nvGrpSpPr>
      <p:grpSpPr>
        <a:xfrm>
          <a:off x="0" y="0"/>
          <a:ext cx="0" cy="0"/>
          <a:chOff x="0" y="0"/>
          <a:chExt cx="0" cy="0"/>
        </a:xfrm>
      </p:grpSpPr>
      <p:sp>
        <p:nvSpPr>
          <p:cNvPr id="6136" name="Google Shape;6136;p24"/>
          <p:cNvSpPr txBox="1"/>
          <p:nvPr>
            <p:ph type="title"/>
          </p:nvPr>
        </p:nvSpPr>
        <p:spPr>
          <a:xfrm>
            <a:off x="2766150" y="635975"/>
            <a:ext cx="3611700" cy="68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6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137" name="Google Shape;6137;p24"/>
          <p:cNvSpPr txBox="1"/>
          <p:nvPr>
            <p:ph idx="1" type="subTitle"/>
          </p:nvPr>
        </p:nvSpPr>
        <p:spPr>
          <a:xfrm>
            <a:off x="2334300" y="1924825"/>
            <a:ext cx="4475400" cy="90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solidFill>
                  <a:schemeClr val="dk1"/>
                </a:solidFill>
              </a:defRPr>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6138" name="Google Shape;6138;p24"/>
          <p:cNvSpPr txBox="1"/>
          <p:nvPr>
            <p:ph idx="2" type="subTitle"/>
          </p:nvPr>
        </p:nvSpPr>
        <p:spPr>
          <a:xfrm>
            <a:off x="2793750" y="1530300"/>
            <a:ext cx="3556500" cy="3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dk1"/>
                </a:solidFill>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6139" name="Google Shape;6139;p24"/>
          <p:cNvSpPr txBox="1"/>
          <p:nvPr/>
        </p:nvSpPr>
        <p:spPr>
          <a:xfrm>
            <a:off x="2608200" y="3542725"/>
            <a:ext cx="3927600" cy="5715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a:solidFill>
                  <a:schemeClr val="dk1"/>
                </a:solidFill>
                <a:latin typeface="Nunito Sans"/>
                <a:ea typeface="Nunito Sans"/>
                <a:cs typeface="Nunito Sans"/>
                <a:sym typeface="Nunito Sans"/>
              </a:rPr>
              <a:t>CREDITS: This presentation template was created by </a:t>
            </a:r>
            <a:r>
              <a:rPr b="1" lang="en">
                <a:solidFill>
                  <a:schemeClr val="dk1"/>
                </a:solidFill>
                <a:uFill>
                  <a:noFill/>
                </a:uFill>
                <a:latin typeface="Nunito Sans"/>
                <a:ea typeface="Nunito Sans"/>
                <a:cs typeface="Nunito Sans"/>
                <a:sym typeface="Nunito Sans"/>
                <a:hlinkClick r:id="rId2">
                  <a:extLst>
                    <a:ext uri="{A12FA001-AC4F-418D-AE19-62706E023703}">
                      <ahyp:hlinkClr val="tx"/>
                    </a:ext>
                  </a:extLst>
                </a:hlinkClick>
              </a:rPr>
              <a:t>Slidesgo</a:t>
            </a:r>
            <a:r>
              <a:rPr lang="en">
                <a:solidFill>
                  <a:schemeClr val="dk1"/>
                </a:solidFill>
                <a:latin typeface="Nunito Sans"/>
                <a:ea typeface="Nunito Sans"/>
                <a:cs typeface="Nunito Sans"/>
                <a:sym typeface="Nunito Sans"/>
              </a:rPr>
              <a:t>, including icons by </a:t>
            </a:r>
            <a:r>
              <a:rPr b="1" lang="en">
                <a:solidFill>
                  <a:schemeClr val="dk1"/>
                </a:solidFill>
                <a:uFill>
                  <a:noFill/>
                </a:uFill>
                <a:latin typeface="Nunito Sans"/>
                <a:ea typeface="Nunito Sans"/>
                <a:cs typeface="Nunito Sans"/>
                <a:sym typeface="Nunito Sans"/>
                <a:hlinkClick r:id="rId3">
                  <a:extLst>
                    <a:ext uri="{A12FA001-AC4F-418D-AE19-62706E023703}">
                      <ahyp:hlinkClr val="tx"/>
                    </a:ext>
                  </a:extLst>
                </a:hlinkClick>
              </a:rPr>
              <a:t>Flaticon</a:t>
            </a:r>
            <a:r>
              <a:rPr lang="en">
                <a:solidFill>
                  <a:schemeClr val="dk1"/>
                </a:solidFill>
                <a:latin typeface="Nunito Sans"/>
                <a:ea typeface="Nunito Sans"/>
                <a:cs typeface="Nunito Sans"/>
                <a:sym typeface="Nunito Sans"/>
              </a:rPr>
              <a:t>, and infographics &amp; images by </a:t>
            </a:r>
            <a:r>
              <a:rPr b="1" lang="en">
                <a:solidFill>
                  <a:schemeClr val="dk1"/>
                </a:solidFill>
                <a:uFill>
                  <a:noFill/>
                </a:uFill>
                <a:latin typeface="Nunito Sans"/>
                <a:ea typeface="Nunito Sans"/>
                <a:cs typeface="Nunito Sans"/>
                <a:sym typeface="Nunito Sans"/>
                <a:hlinkClick r:id="rId4">
                  <a:extLst>
                    <a:ext uri="{A12FA001-AC4F-418D-AE19-62706E023703}">
                      <ahyp:hlinkClr val="tx"/>
                    </a:ext>
                  </a:extLst>
                </a:hlinkClick>
              </a:rPr>
              <a:t>Freepik</a:t>
            </a:r>
            <a:endParaRPr b="1">
              <a:solidFill>
                <a:schemeClr val="dk1"/>
              </a:solidFill>
              <a:latin typeface="Nunito Sans"/>
              <a:ea typeface="Nunito Sans"/>
              <a:cs typeface="Nunito Sans"/>
              <a:sym typeface="Nunito Sans"/>
            </a:endParaRPr>
          </a:p>
        </p:txBody>
      </p:sp>
      <p:sp>
        <p:nvSpPr>
          <p:cNvPr id="6140" name="Google Shape;6140;p24"/>
          <p:cNvSpPr/>
          <p:nvPr/>
        </p:nvSpPr>
        <p:spPr>
          <a:xfrm rot="5400000">
            <a:off x="587802" y="3215690"/>
            <a:ext cx="1378619" cy="2476977"/>
          </a:xfrm>
          <a:custGeom>
            <a:rect b="b" l="l" r="r" t="t"/>
            <a:pathLst>
              <a:path extrusionOk="0" h="10569" w="4982">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24"/>
          <p:cNvSpPr/>
          <p:nvPr/>
        </p:nvSpPr>
        <p:spPr>
          <a:xfrm>
            <a:off x="0" y="2906749"/>
            <a:ext cx="1272358" cy="1747910"/>
          </a:xfrm>
          <a:custGeom>
            <a:rect b="b" l="l" r="r" t="t"/>
            <a:pathLst>
              <a:path extrusionOk="0" h="14081" w="1025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24"/>
          <p:cNvSpPr/>
          <p:nvPr/>
        </p:nvSpPr>
        <p:spPr>
          <a:xfrm flipH="1" rot="10800000">
            <a:off x="4125" y="4089397"/>
            <a:ext cx="1590246" cy="1054102"/>
          </a:xfrm>
          <a:custGeom>
            <a:rect b="b" l="l" r="r" t="t"/>
            <a:pathLst>
              <a:path extrusionOk="0" h="4166" w="6285">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3" name="Google Shape;6143;p24"/>
          <p:cNvGrpSpPr/>
          <p:nvPr/>
        </p:nvGrpSpPr>
        <p:grpSpPr>
          <a:xfrm flipH="1" rot="10800000">
            <a:off x="30533" y="4088932"/>
            <a:ext cx="1192661" cy="1032898"/>
            <a:chOff x="26409" y="15789"/>
            <a:chExt cx="1192661" cy="1032898"/>
          </a:xfrm>
        </p:grpSpPr>
        <p:sp>
          <p:nvSpPr>
            <p:cNvPr id="6144" name="Google Shape;6144;p24"/>
            <p:cNvSpPr/>
            <p:nvPr/>
          </p:nvSpPr>
          <p:spPr>
            <a:xfrm>
              <a:off x="132864" y="1027036"/>
              <a:ext cx="15583" cy="10006"/>
            </a:xfrm>
            <a:custGeom>
              <a:rect b="b" l="l" r="r" t="t"/>
              <a:pathLst>
                <a:path extrusionOk="0" h="61" w="95">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24"/>
            <p:cNvSpPr/>
            <p:nvPr/>
          </p:nvSpPr>
          <p:spPr>
            <a:xfrm>
              <a:off x="79718" y="1027036"/>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24"/>
            <p:cNvSpPr/>
            <p:nvPr/>
          </p:nvSpPr>
          <p:spPr>
            <a:xfrm>
              <a:off x="26409" y="1027036"/>
              <a:ext cx="25261" cy="21652"/>
            </a:xfrm>
            <a:custGeom>
              <a:rect b="b" l="l" r="r" t="t"/>
              <a:pathLst>
                <a:path extrusionOk="0" h="132" w="154">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24"/>
            <p:cNvSpPr/>
            <p:nvPr/>
          </p:nvSpPr>
          <p:spPr>
            <a:xfrm>
              <a:off x="186010" y="973726"/>
              <a:ext cx="17387" cy="19027"/>
            </a:xfrm>
            <a:custGeom>
              <a:rect b="b" l="l" r="r" t="t"/>
              <a:pathLst>
                <a:path extrusionOk="0" h="116" w="106">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24"/>
            <p:cNvSpPr/>
            <p:nvPr/>
          </p:nvSpPr>
          <p:spPr>
            <a:xfrm>
              <a:off x="132864" y="973562"/>
              <a:ext cx="25261" cy="21980"/>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24"/>
            <p:cNvSpPr/>
            <p:nvPr/>
          </p:nvSpPr>
          <p:spPr>
            <a:xfrm>
              <a:off x="79718" y="973562"/>
              <a:ext cx="25261" cy="21980"/>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24"/>
            <p:cNvSpPr/>
            <p:nvPr/>
          </p:nvSpPr>
          <p:spPr>
            <a:xfrm>
              <a:off x="26409" y="973726"/>
              <a:ext cx="21652" cy="21816"/>
            </a:xfrm>
            <a:custGeom>
              <a:rect b="b" l="l" r="r" t="t"/>
              <a:pathLst>
                <a:path extrusionOk="0" h="133" w="132">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24"/>
            <p:cNvSpPr/>
            <p:nvPr/>
          </p:nvSpPr>
          <p:spPr>
            <a:xfrm>
              <a:off x="186010" y="920580"/>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24"/>
            <p:cNvSpPr/>
            <p:nvPr/>
          </p:nvSpPr>
          <p:spPr>
            <a:xfrm>
              <a:off x="132864" y="920416"/>
              <a:ext cx="25261" cy="21652"/>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24"/>
            <p:cNvSpPr/>
            <p:nvPr/>
          </p:nvSpPr>
          <p:spPr>
            <a:xfrm>
              <a:off x="79718" y="920416"/>
              <a:ext cx="25261" cy="21652"/>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24"/>
            <p:cNvSpPr/>
            <p:nvPr/>
          </p:nvSpPr>
          <p:spPr>
            <a:xfrm>
              <a:off x="26409" y="920580"/>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24"/>
            <p:cNvSpPr/>
            <p:nvPr/>
          </p:nvSpPr>
          <p:spPr>
            <a:xfrm>
              <a:off x="235055" y="867270"/>
              <a:ext cx="15583" cy="20668"/>
            </a:xfrm>
            <a:custGeom>
              <a:rect b="b" l="l" r="r" t="t"/>
              <a:pathLst>
                <a:path extrusionOk="0" h="126" w="95">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24"/>
            <p:cNvSpPr/>
            <p:nvPr/>
          </p:nvSpPr>
          <p:spPr>
            <a:xfrm>
              <a:off x="186010" y="867270"/>
              <a:ext cx="25425" cy="21652"/>
            </a:xfrm>
            <a:custGeom>
              <a:rect b="b" l="l" r="r" t="t"/>
              <a:pathLst>
                <a:path extrusionOk="0" h="132" w="155">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24"/>
            <p:cNvSpPr/>
            <p:nvPr/>
          </p:nvSpPr>
          <p:spPr>
            <a:xfrm>
              <a:off x="132864" y="867270"/>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24"/>
            <p:cNvSpPr/>
            <p:nvPr/>
          </p:nvSpPr>
          <p:spPr>
            <a:xfrm>
              <a:off x="79718" y="867270"/>
              <a:ext cx="25261" cy="21652"/>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24"/>
            <p:cNvSpPr/>
            <p:nvPr/>
          </p:nvSpPr>
          <p:spPr>
            <a:xfrm>
              <a:off x="26409" y="867270"/>
              <a:ext cx="25261" cy="21652"/>
            </a:xfrm>
            <a:custGeom>
              <a:rect b="b" l="l" r="r" t="t"/>
              <a:pathLst>
                <a:path extrusionOk="0" h="132" w="154">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24"/>
            <p:cNvSpPr/>
            <p:nvPr/>
          </p:nvSpPr>
          <p:spPr>
            <a:xfrm>
              <a:off x="237679" y="814124"/>
              <a:ext cx="20340" cy="21652"/>
            </a:xfrm>
            <a:custGeom>
              <a:rect b="b" l="l" r="r" t="t"/>
              <a:pathLst>
                <a:path extrusionOk="0" h="132" w="124">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24"/>
            <p:cNvSpPr/>
            <p:nvPr/>
          </p:nvSpPr>
          <p:spPr>
            <a:xfrm>
              <a:off x="186010" y="814124"/>
              <a:ext cx="21816" cy="21652"/>
            </a:xfrm>
            <a:custGeom>
              <a:rect b="b" l="l" r="r" t="t"/>
              <a:pathLst>
                <a:path extrusionOk="0" h="132" w="133">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24"/>
            <p:cNvSpPr/>
            <p:nvPr/>
          </p:nvSpPr>
          <p:spPr>
            <a:xfrm>
              <a:off x="132864" y="813960"/>
              <a:ext cx="25261" cy="21816"/>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24"/>
            <p:cNvSpPr/>
            <p:nvPr/>
          </p:nvSpPr>
          <p:spPr>
            <a:xfrm>
              <a:off x="79718" y="813960"/>
              <a:ext cx="25261" cy="21816"/>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24"/>
            <p:cNvSpPr/>
            <p:nvPr/>
          </p:nvSpPr>
          <p:spPr>
            <a:xfrm>
              <a:off x="26409" y="814124"/>
              <a:ext cx="21652" cy="21652"/>
            </a:xfrm>
            <a:custGeom>
              <a:rect b="b" l="l" r="r" t="t"/>
              <a:pathLst>
                <a:path extrusionOk="0" h="132" w="132">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24"/>
            <p:cNvSpPr/>
            <p:nvPr/>
          </p:nvSpPr>
          <p:spPr>
            <a:xfrm>
              <a:off x="239319" y="760815"/>
              <a:ext cx="25261" cy="21652"/>
            </a:xfrm>
            <a:custGeom>
              <a:rect b="b" l="l" r="r" t="t"/>
              <a:pathLst>
                <a:path extrusionOk="0" h="132" w="154">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24"/>
            <p:cNvSpPr/>
            <p:nvPr/>
          </p:nvSpPr>
          <p:spPr>
            <a:xfrm>
              <a:off x="186010" y="760979"/>
              <a:ext cx="21816" cy="21488"/>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24"/>
            <p:cNvSpPr/>
            <p:nvPr/>
          </p:nvSpPr>
          <p:spPr>
            <a:xfrm>
              <a:off x="132864" y="760815"/>
              <a:ext cx="25261" cy="21652"/>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24"/>
            <p:cNvSpPr/>
            <p:nvPr/>
          </p:nvSpPr>
          <p:spPr>
            <a:xfrm>
              <a:off x="79718" y="760815"/>
              <a:ext cx="25261" cy="21652"/>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24"/>
            <p:cNvSpPr/>
            <p:nvPr/>
          </p:nvSpPr>
          <p:spPr>
            <a:xfrm>
              <a:off x="26409" y="760979"/>
              <a:ext cx="21652" cy="21488"/>
            </a:xfrm>
            <a:custGeom>
              <a:rect b="b" l="l" r="r" t="t"/>
              <a:pathLst>
                <a:path extrusionOk="0" h="131" w="132">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24"/>
            <p:cNvSpPr/>
            <p:nvPr/>
          </p:nvSpPr>
          <p:spPr>
            <a:xfrm>
              <a:off x="239319" y="707669"/>
              <a:ext cx="25261" cy="21652"/>
            </a:xfrm>
            <a:custGeom>
              <a:rect b="b" l="l" r="r" t="t"/>
              <a:pathLst>
                <a:path extrusionOk="0" h="132" w="154">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24"/>
            <p:cNvSpPr/>
            <p:nvPr/>
          </p:nvSpPr>
          <p:spPr>
            <a:xfrm>
              <a:off x="186010" y="707505"/>
              <a:ext cx="21816" cy="21816"/>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24"/>
            <p:cNvSpPr/>
            <p:nvPr/>
          </p:nvSpPr>
          <p:spPr>
            <a:xfrm>
              <a:off x="132864" y="707669"/>
              <a:ext cx="25261" cy="21652"/>
            </a:xfrm>
            <a:custGeom>
              <a:rect b="b" l="l" r="r" t="t"/>
              <a:pathLst>
                <a:path extrusionOk="0" h="132" w="154">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24"/>
            <p:cNvSpPr/>
            <p:nvPr/>
          </p:nvSpPr>
          <p:spPr>
            <a:xfrm>
              <a:off x="79718" y="707669"/>
              <a:ext cx="25261" cy="21652"/>
            </a:xfrm>
            <a:custGeom>
              <a:rect b="b" l="l" r="r" t="t"/>
              <a:pathLst>
                <a:path extrusionOk="0" h="132" w="154">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24"/>
            <p:cNvSpPr/>
            <p:nvPr/>
          </p:nvSpPr>
          <p:spPr>
            <a:xfrm>
              <a:off x="26409" y="707505"/>
              <a:ext cx="21652" cy="21816"/>
            </a:xfrm>
            <a:custGeom>
              <a:rect b="b" l="l" r="r" t="t"/>
              <a:pathLst>
                <a:path extrusionOk="0" h="133" w="132">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24"/>
            <p:cNvSpPr/>
            <p:nvPr/>
          </p:nvSpPr>
          <p:spPr>
            <a:xfrm>
              <a:off x="239319" y="654359"/>
              <a:ext cx="25261" cy="21816"/>
            </a:xfrm>
            <a:custGeom>
              <a:rect b="b" l="l" r="r" t="t"/>
              <a:pathLst>
                <a:path extrusionOk="0" h="133" w="154">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24"/>
            <p:cNvSpPr/>
            <p:nvPr/>
          </p:nvSpPr>
          <p:spPr>
            <a:xfrm>
              <a:off x="186010" y="654359"/>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24"/>
            <p:cNvSpPr/>
            <p:nvPr/>
          </p:nvSpPr>
          <p:spPr>
            <a:xfrm>
              <a:off x="132864" y="654359"/>
              <a:ext cx="25261" cy="21816"/>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24"/>
            <p:cNvSpPr/>
            <p:nvPr/>
          </p:nvSpPr>
          <p:spPr>
            <a:xfrm>
              <a:off x="79718" y="654359"/>
              <a:ext cx="25261" cy="21816"/>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24"/>
            <p:cNvSpPr/>
            <p:nvPr/>
          </p:nvSpPr>
          <p:spPr>
            <a:xfrm>
              <a:off x="26409" y="654359"/>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24"/>
            <p:cNvSpPr/>
            <p:nvPr/>
          </p:nvSpPr>
          <p:spPr>
            <a:xfrm>
              <a:off x="292465" y="601213"/>
              <a:ext cx="15091" cy="17879"/>
            </a:xfrm>
            <a:custGeom>
              <a:rect b="b" l="l" r="r" t="t"/>
              <a:pathLst>
                <a:path extrusionOk="0" h="109" w="92">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24"/>
            <p:cNvSpPr/>
            <p:nvPr/>
          </p:nvSpPr>
          <p:spPr>
            <a:xfrm>
              <a:off x="239319" y="601213"/>
              <a:ext cx="25261" cy="21652"/>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24"/>
            <p:cNvSpPr/>
            <p:nvPr/>
          </p:nvSpPr>
          <p:spPr>
            <a:xfrm>
              <a:off x="186010" y="601213"/>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24"/>
            <p:cNvSpPr/>
            <p:nvPr/>
          </p:nvSpPr>
          <p:spPr>
            <a:xfrm>
              <a:off x="132864" y="601213"/>
              <a:ext cx="25261" cy="21652"/>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24"/>
            <p:cNvSpPr/>
            <p:nvPr/>
          </p:nvSpPr>
          <p:spPr>
            <a:xfrm>
              <a:off x="79718" y="601213"/>
              <a:ext cx="25261" cy="21652"/>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24"/>
            <p:cNvSpPr/>
            <p:nvPr/>
          </p:nvSpPr>
          <p:spPr>
            <a:xfrm>
              <a:off x="26409" y="601213"/>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24"/>
            <p:cNvSpPr/>
            <p:nvPr/>
          </p:nvSpPr>
          <p:spPr>
            <a:xfrm>
              <a:off x="341838" y="547903"/>
              <a:ext cx="25589" cy="19520"/>
            </a:xfrm>
            <a:custGeom>
              <a:rect b="b" l="l" r="r" t="t"/>
              <a:pathLst>
                <a:path extrusionOk="0" h="119" w="156">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24"/>
            <p:cNvSpPr/>
            <p:nvPr/>
          </p:nvSpPr>
          <p:spPr>
            <a:xfrm>
              <a:off x="292465" y="547903"/>
              <a:ext cx="25261" cy="21816"/>
            </a:xfrm>
            <a:custGeom>
              <a:rect b="b" l="l" r="r" t="t"/>
              <a:pathLst>
                <a:path extrusionOk="0" h="133" w="154">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24"/>
            <p:cNvSpPr/>
            <p:nvPr/>
          </p:nvSpPr>
          <p:spPr>
            <a:xfrm>
              <a:off x="239319" y="547903"/>
              <a:ext cx="25261" cy="21816"/>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24"/>
            <p:cNvSpPr/>
            <p:nvPr/>
          </p:nvSpPr>
          <p:spPr>
            <a:xfrm>
              <a:off x="186010" y="547903"/>
              <a:ext cx="21816" cy="21816"/>
            </a:xfrm>
            <a:custGeom>
              <a:rect b="b" l="l" r="r" t="t"/>
              <a:pathLst>
                <a:path extrusionOk="0" h="133" w="133">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24"/>
            <p:cNvSpPr/>
            <p:nvPr/>
          </p:nvSpPr>
          <p:spPr>
            <a:xfrm>
              <a:off x="132864" y="547903"/>
              <a:ext cx="25261" cy="21816"/>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24"/>
            <p:cNvSpPr/>
            <p:nvPr/>
          </p:nvSpPr>
          <p:spPr>
            <a:xfrm>
              <a:off x="79718" y="547903"/>
              <a:ext cx="25261" cy="21816"/>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24"/>
            <p:cNvSpPr/>
            <p:nvPr/>
          </p:nvSpPr>
          <p:spPr>
            <a:xfrm>
              <a:off x="26409" y="547903"/>
              <a:ext cx="21652" cy="21816"/>
            </a:xfrm>
            <a:custGeom>
              <a:rect b="b" l="l" r="r" t="t"/>
              <a:pathLst>
                <a:path extrusionOk="0" h="133" w="132">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24"/>
            <p:cNvSpPr/>
            <p:nvPr/>
          </p:nvSpPr>
          <p:spPr>
            <a:xfrm>
              <a:off x="830319" y="494758"/>
              <a:ext cx="5413" cy="1476"/>
            </a:xfrm>
            <a:custGeom>
              <a:rect b="b" l="l" r="r" t="t"/>
              <a:pathLst>
                <a:path extrusionOk="0" h="9" w="33">
                  <a:moveTo>
                    <a:pt x="32" y="1"/>
                  </a:moveTo>
                  <a:cubicBezTo>
                    <a:pt x="21" y="1"/>
                    <a:pt x="10" y="4"/>
                    <a:pt x="1" y="8"/>
                  </a:cubicBezTo>
                  <a:cubicBezTo>
                    <a:pt x="11" y="6"/>
                    <a:pt x="22" y="4"/>
                    <a:pt x="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24"/>
            <p:cNvSpPr/>
            <p:nvPr/>
          </p:nvSpPr>
          <p:spPr>
            <a:xfrm>
              <a:off x="769956" y="494758"/>
              <a:ext cx="23128" cy="13614"/>
            </a:xfrm>
            <a:custGeom>
              <a:rect b="b" l="l" r="r" t="t"/>
              <a:pathLst>
                <a:path extrusionOk="0" h="83" w="141">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24"/>
            <p:cNvSpPr/>
            <p:nvPr/>
          </p:nvSpPr>
          <p:spPr>
            <a:xfrm>
              <a:off x="714186" y="494758"/>
              <a:ext cx="29361" cy="19684"/>
            </a:xfrm>
            <a:custGeom>
              <a:rect b="b" l="l" r="r" t="t"/>
              <a:pathLst>
                <a:path extrusionOk="0" h="120" w="179">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24"/>
            <p:cNvSpPr/>
            <p:nvPr/>
          </p:nvSpPr>
          <p:spPr>
            <a:xfrm>
              <a:off x="664977" y="494758"/>
              <a:ext cx="25425" cy="21816"/>
            </a:xfrm>
            <a:custGeom>
              <a:rect b="b" l="l" r="r" t="t"/>
              <a:pathLst>
                <a:path extrusionOk="0" h="133" w="155">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24"/>
            <p:cNvSpPr/>
            <p:nvPr/>
          </p:nvSpPr>
          <p:spPr>
            <a:xfrm>
              <a:off x="611831" y="494758"/>
              <a:ext cx="21652" cy="21816"/>
            </a:xfrm>
            <a:custGeom>
              <a:rect b="b" l="l" r="r" t="t"/>
              <a:pathLst>
                <a:path extrusionOk="0" h="133" w="132">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24"/>
            <p:cNvSpPr/>
            <p:nvPr/>
          </p:nvSpPr>
          <p:spPr>
            <a:xfrm>
              <a:off x="558686"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24"/>
            <p:cNvSpPr/>
            <p:nvPr/>
          </p:nvSpPr>
          <p:spPr>
            <a:xfrm>
              <a:off x="505376" y="494758"/>
              <a:ext cx="21652" cy="21816"/>
            </a:xfrm>
            <a:custGeom>
              <a:rect b="b" l="l" r="r" t="t"/>
              <a:pathLst>
                <a:path extrusionOk="0" h="133" w="132">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24"/>
            <p:cNvSpPr/>
            <p:nvPr/>
          </p:nvSpPr>
          <p:spPr>
            <a:xfrm>
              <a:off x="452230" y="494758"/>
              <a:ext cx="25261" cy="21816"/>
            </a:xfrm>
            <a:custGeom>
              <a:rect b="b" l="l" r="r" t="t"/>
              <a:pathLst>
                <a:path extrusionOk="0" h="133" w="154">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24"/>
            <p:cNvSpPr/>
            <p:nvPr/>
          </p:nvSpPr>
          <p:spPr>
            <a:xfrm>
              <a:off x="398920" y="494758"/>
              <a:ext cx="25425" cy="21816"/>
            </a:xfrm>
            <a:custGeom>
              <a:rect b="b" l="l" r="r" t="t"/>
              <a:pathLst>
                <a:path extrusionOk="0" h="133" w="155">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24"/>
            <p:cNvSpPr/>
            <p:nvPr/>
          </p:nvSpPr>
          <p:spPr>
            <a:xfrm>
              <a:off x="345611"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24"/>
            <p:cNvSpPr/>
            <p:nvPr/>
          </p:nvSpPr>
          <p:spPr>
            <a:xfrm>
              <a:off x="292465" y="494758"/>
              <a:ext cx="25261" cy="21816"/>
            </a:xfrm>
            <a:custGeom>
              <a:rect b="b" l="l" r="r" t="t"/>
              <a:pathLst>
                <a:path extrusionOk="0" h="133" w="154">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24"/>
            <p:cNvSpPr/>
            <p:nvPr/>
          </p:nvSpPr>
          <p:spPr>
            <a:xfrm>
              <a:off x="239319" y="494758"/>
              <a:ext cx="25261" cy="21816"/>
            </a:xfrm>
            <a:custGeom>
              <a:rect b="b" l="l" r="r" t="t"/>
              <a:pathLst>
                <a:path extrusionOk="0" h="133" w="154">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24"/>
            <p:cNvSpPr/>
            <p:nvPr/>
          </p:nvSpPr>
          <p:spPr>
            <a:xfrm>
              <a:off x="186010" y="494758"/>
              <a:ext cx="21816" cy="21816"/>
            </a:xfrm>
            <a:custGeom>
              <a:rect b="b" l="l" r="r" t="t"/>
              <a:pathLst>
                <a:path extrusionOk="0" h="133" w="133">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24"/>
            <p:cNvSpPr/>
            <p:nvPr/>
          </p:nvSpPr>
          <p:spPr>
            <a:xfrm>
              <a:off x="132864" y="494758"/>
              <a:ext cx="25261" cy="21816"/>
            </a:xfrm>
            <a:custGeom>
              <a:rect b="b" l="l" r="r" t="t"/>
              <a:pathLst>
                <a:path extrusionOk="0" h="133" w="154">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24"/>
            <p:cNvSpPr/>
            <p:nvPr/>
          </p:nvSpPr>
          <p:spPr>
            <a:xfrm>
              <a:off x="79718" y="494758"/>
              <a:ext cx="25261" cy="21816"/>
            </a:xfrm>
            <a:custGeom>
              <a:rect b="b" l="l" r="r" t="t"/>
              <a:pathLst>
                <a:path extrusionOk="0" h="133" w="154">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24"/>
            <p:cNvSpPr/>
            <p:nvPr/>
          </p:nvSpPr>
          <p:spPr>
            <a:xfrm>
              <a:off x="26409" y="494758"/>
              <a:ext cx="21652" cy="21816"/>
            </a:xfrm>
            <a:custGeom>
              <a:rect b="b" l="l" r="r" t="t"/>
              <a:pathLst>
                <a:path extrusionOk="0" h="133" w="132">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24"/>
            <p:cNvSpPr/>
            <p:nvPr/>
          </p:nvSpPr>
          <p:spPr>
            <a:xfrm>
              <a:off x="928081" y="441612"/>
              <a:ext cx="24440" cy="17387"/>
            </a:xfrm>
            <a:custGeom>
              <a:rect b="b" l="l" r="r" t="t"/>
              <a:pathLst>
                <a:path extrusionOk="0" h="106" w="149">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24"/>
            <p:cNvSpPr/>
            <p:nvPr/>
          </p:nvSpPr>
          <p:spPr>
            <a:xfrm>
              <a:off x="877888"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24"/>
            <p:cNvSpPr/>
            <p:nvPr/>
          </p:nvSpPr>
          <p:spPr>
            <a:xfrm>
              <a:off x="824742" y="441612"/>
              <a:ext cx="25261" cy="21488"/>
            </a:xfrm>
            <a:custGeom>
              <a:rect b="b" l="l" r="r" t="t"/>
              <a:pathLst>
                <a:path extrusionOk="0" h="131"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24"/>
            <p:cNvSpPr/>
            <p:nvPr/>
          </p:nvSpPr>
          <p:spPr>
            <a:xfrm>
              <a:off x="771432" y="441612"/>
              <a:ext cx="25261" cy="21488"/>
            </a:xfrm>
            <a:custGeom>
              <a:rect b="b" l="l" r="r" t="t"/>
              <a:pathLst>
                <a:path extrusionOk="0" h="131"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24"/>
            <p:cNvSpPr/>
            <p:nvPr/>
          </p:nvSpPr>
          <p:spPr>
            <a:xfrm>
              <a:off x="718287"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24"/>
            <p:cNvSpPr/>
            <p:nvPr/>
          </p:nvSpPr>
          <p:spPr>
            <a:xfrm>
              <a:off x="664977" y="441612"/>
              <a:ext cx="25425" cy="21488"/>
            </a:xfrm>
            <a:custGeom>
              <a:rect b="b" l="l" r="r" t="t"/>
              <a:pathLst>
                <a:path extrusionOk="0" h="131" w="155">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24"/>
            <p:cNvSpPr/>
            <p:nvPr/>
          </p:nvSpPr>
          <p:spPr>
            <a:xfrm>
              <a:off x="611831" y="441612"/>
              <a:ext cx="21652" cy="21488"/>
            </a:xfrm>
            <a:custGeom>
              <a:rect b="b" l="l" r="r" t="t"/>
              <a:pathLst>
                <a:path extrusionOk="0" h="131" w="132">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24"/>
            <p:cNvSpPr/>
            <p:nvPr/>
          </p:nvSpPr>
          <p:spPr>
            <a:xfrm>
              <a:off x="558686"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24"/>
            <p:cNvSpPr/>
            <p:nvPr/>
          </p:nvSpPr>
          <p:spPr>
            <a:xfrm>
              <a:off x="505376" y="441612"/>
              <a:ext cx="21652" cy="21488"/>
            </a:xfrm>
            <a:custGeom>
              <a:rect b="b" l="l" r="r" t="t"/>
              <a:pathLst>
                <a:path extrusionOk="0" h="131" w="132">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24"/>
            <p:cNvSpPr/>
            <p:nvPr/>
          </p:nvSpPr>
          <p:spPr>
            <a:xfrm>
              <a:off x="452230" y="441612"/>
              <a:ext cx="25261" cy="21488"/>
            </a:xfrm>
            <a:custGeom>
              <a:rect b="b" l="l" r="r" t="t"/>
              <a:pathLst>
                <a:path extrusionOk="0" h="131" w="154">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24"/>
            <p:cNvSpPr/>
            <p:nvPr/>
          </p:nvSpPr>
          <p:spPr>
            <a:xfrm>
              <a:off x="398920" y="441612"/>
              <a:ext cx="25425" cy="21488"/>
            </a:xfrm>
            <a:custGeom>
              <a:rect b="b" l="l" r="r" t="t"/>
              <a:pathLst>
                <a:path extrusionOk="0" h="131"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24"/>
            <p:cNvSpPr/>
            <p:nvPr/>
          </p:nvSpPr>
          <p:spPr>
            <a:xfrm>
              <a:off x="345611"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24"/>
            <p:cNvSpPr/>
            <p:nvPr/>
          </p:nvSpPr>
          <p:spPr>
            <a:xfrm>
              <a:off x="292465" y="441612"/>
              <a:ext cx="25261" cy="21488"/>
            </a:xfrm>
            <a:custGeom>
              <a:rect b="b" l="l" r="r" t="t"/>
              <a:pathLst>
                <a:path extrusionOk="0" h="131"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24"/>
            <p:cNvSpPr/>
            <p:nvPr/>
          </p:nvSpPr>
          <p:spPr>
            <a:xfrm>
              <a:off x="239319" y="441612"/>
              <a:ext cx="25261" cy="21488"/>
            </a:xfrm>
            <a:custGeom>
              <a:rect b="b" l="l" r="r" t="t"/>
              <a:pathLst>
                <a:path extrusionOk="0" h="131"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24"/>
            <p:cNvSpPr/>
            <p:nvPr/>
          </p:nvSpPr>
          <p:spPr>
            <a:xfrm>
              <a:off x="186010" y="441612"/>
              <a:ext cx="21816" cy="21488"/>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24"/>
            <p:cNvSpPr/>
            <p:nvPr/>
          </p:nvSpPr>
          <p:spPr>
            <a:xfrm>
              <a:off x="132864" y="441612"/>
              <a:ext cx="25261" cy="21488"/>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24"/>
            <p:cNvSpPr/>
            <p:nvPr/>
          </p:nvSpPr>
          <p:spPr>
            <a:xfrm>
              <a:off x="79718" y="441612"/>
              <a:ext cx="25261" cy="21488"/>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24"/>
            <p:cNvSpPr/>
            <p:nvPr/>
          </p:nvSpPr>
          <p:spPr>
            <a:xfrm>
              <a:off x="26409" y="441612"/>
              <a:ext cx="21652" cy="21488"/>
            </a:xfrm>
            <a:custGeom>
              <a:rect b="b" l="l" r="r" t="t"/>
              <a:pathLst>
                <a:path extrusionOk="0" h="131" w="132">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24"/>
            <p:cNvSpPr/>
            <p:nvPr/>
          </p:nvSpPr>
          <p:spPr>
            <a:xfrm>
              <a:off x="1037653" y="388302"/>
              <a:ext cx="15911" cy="12302"/>
            </a:xfrm>
            <a:custGeom>
              <a:rect b="b" l="l" r="r" t="t"/>
              <a:pathLst>
                <a:path extrusionOk="0" h="75" w="97">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24"/>
            <p:cNvSpPr/>
            <p:nvPr/>
          </p:nvSpPr>
          <p:spPr>
            <a:xfrm>
              <a:off x="984507" y="388302"/>
              <a:ext cx="25261" cy="21652"/>
            </a:xfrm>
            <a:custGeom>
              <a:rect b="b" l="l" r="r" t="t"/>
              <a:pathLst>
                <a:path extrusionOk="0" h="132" w="154">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24"/>
            <p:cNvSpPr/>
            <p:nvPr/>
          </p:nvSpPr>
          <p:spPr>
            <a:xfrm>
              <a:off x="931033"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24"/>
            <p:cNvSpPr/>
            <p:nvPr/>
          </p:nvSpPr>
          <p:spPr>
            <a:xfrm>
              <a:off x="877888" y="388302"/>
              <a:ext cx="25261" cy="21652"/>
            </a:xfrm>
            <a:custGeom>
              <a:rect b="b" l="l" r="r" t="t"/>
              <a:pathLst>
                <a:path extrusionOk="0" h="132" w="154">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24"/>
            <p:cNvSpPr/>
            <p:nvPr/>
          </p:nvSpPr>
          <p:spPr>
            <a:xfrm>
              <a:off x="824742" y="388302"/>
              <a:ext cx="25261" cy="21652"/>
            </a:xfrm>
            <a:custGeom>
              <a:rect b="b" l="l" r="r" t="t"/>
              <a:pathLst>
                <a:path extrusionOk="0" h="132" w="154">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24"/>
            <p:cNvSpPr/>
            <p:nvPr/>
          </p:nvSpPr>
          <p:spPr>
            <a:xfrm>
              <a:off x="771432"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24"/>
            <p:cNvSpPr/>
            <p:nvPr/>
          </p:nvSpPr>
          <p:spPr>
            <a:xfrm>
              <a:off x="718287"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24"/>
            <p:cNvSpPr/>
            <p:nvPr/>
          </p:nvSpPr>
          <p:spPr>
            <a:xfrm>
              <a:off x="664977" y="388302"/>
              <a:ext cx="25425" cy="21652"/>
            </a:xfrm>
            <a:custGeom>
              <a:rect b="b" l="l" r="r" t="t"/>
              <a:pathLst>
                <a:path extrusionOk="0" h="132" w="155">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24"/>
            <p:cNvSpPr/>
            <p:nvPr/>
          </p:nvSpPr>
          <p:spPr>
            <a:xfrm>
              <a:off x="611831" y="388302"/>
              <a:ext cx="21652" cy="21652"/>
            </a:xfrm>
            <a:custGeom>
              <a:rect b="b" l="l" r="r" t="t"/>
              <a:pathLst>
                <a:path extrusionOk="0" h="132" w="132">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24"/>
            <p:cNvSpPr/>
            <p:nvPr/>
          </p:nvSpPr>
          <p:spPr>
            <a:xfrm>
              <a:off x="558686"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24"/>
            <p:cNvSpPr/>
            <p:nvPr/>
          </p:nvSpPr>
          <p:spPr>
            <a:xfrm>
              <a:off x="505376" y="388302"/>
              <a:ext cx="21652" cy="21652"/>
            </a:xfrm>
            <a:custGeom>
              <a:rect b="b" l="l" r="r" t="t"/>
              <a:pathLst>
                <a:path extrusionOk="0" h="132" w="132">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24"/>
            <p:cNvSpPr/>
            <p:nvPr/>
          </p:nvSpPr>
          <p:spPr>
            <a:xfrm>
              <a:off x="452230" y="388302"/>
              <a:ext cx="25261" cy="21652"/>
            </a:xfrm>
            <a:custGeom>
              <a:rect b="b" l="l" r="r" t="t"/>
              <a:pathLst>
                <a:path extrusionOk="0" h="132" w="154">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24"/>
            <p:cNvSpPr/>
            <p:nvPr/>
          </p:nvSpPr>
          <p:spPr>
            <a:xfrm>
              <a:off x="398920" y="388302"/>
              <a:ext cx="25425" cy="21652"/>
            </a:xfrm>
            <a:custGeom>
              <a:rect b="b" l="l" r="r" t="t"/>
              <a:pathLst>
                <a:path extrusionOk="0" h="132" w="155">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24"/>
            <p:cNvSpPr/>
            <p:nvPr/>
          </p:nvSpPr>
          <p:spPr>
            <a:xfrm>
              <a:off x="345611"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24"/>
            <p:cNvSpPr/>
            <p:nvPr/>
          </p:nvSpPr>
          <p:spPr>
            <a:xfrm>
              <a:off x="292465" y="388302"/>
              <a:ext cx="25261" cy="21652"/>
            </a:xfrm>
            <a:custGeom>
              <a:rect b="b" l="l" r="r" t="t"/>
              <a:pathLst>
                <a:path extrusionOk="0" h="132" w="154">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24"/>
            <p:cNvSpPr/>
            <p:nvPr/>
          </p:nvSpPr>
          <p:spPr>
            <a:xfrm>
              <a:off x="239319" y="388302"/>
              <a:ext cx="25261" cy="21652"/>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24"/>
            <p:cNvSpPr/>
            <p:nvPr/>
          </p:nvSpPr>
          <p:spPr>
            <a:xfrm>
              <a:off x="186010" y="388302"/>
              <a:ext cx="21816" cy="21652"/>
            </a:xfrm>
            <a:custGeom>
              <a:rect b="b" l="l" r="r" t="t"/>
              <a:pathLst>
                <a:path extrusionOk="0" h="132" w="133">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24"/>
            <p:cNvSpPr/>
            <p:nvPr/>
          </p:nvSpPr>
          <p:spPr>
            <a:xfrm>
              <a:off x="132864" y="388302"/>
              <a:ext cx="25261" cy="21652"/>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24"/>
            <p:cNvSpPr/>
            <p:nvPr/>
          </p:nvSpPr>
          <p:spPr>
            <a:xfrm>
              <a:off x="79718" y="388302"/>
              <a:ext cx="25261" cy="21652"/>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24"/>
            <p:cNvSpPr/>
            <p:nvPr/>
          </p:nvSpPr>
          <p:spPr>
            <a:xfrm>
              <a:off x="26409" y="388302"/>
              <a:ext cx="21652" cy="21652"/>
            </a:xfrm>
            <a:custGeom>
              <a:rect b="b" l="l" r="r" t="t"/>
              <a:pathLst>
                <a:path extrusionOk="0" h="132" w="132">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24"/>
            <p:cNvSpPr/>
            <p:nvPr/>
          </p:nvSpPr>
          <p:spPr>
            <a:xfrm>
              <a:off x="1086533" y="335156"/>
              <a:ext cx="25425" cy="20668"/>
            </a:xfrm>
            <a:custGeom>
              <a:rect b="b" l="l" r="r" t="t"/>
              <a:pathLst>
                <a:path extrusionOk="0" h="126" w="155">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24"/>
            <p:cNvSpPr/>
            <p:nvPr/>
          </p:nvSpPr>
          <p:spPr>
            <a:xfrm>
              <a:off x="1037653"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24"/>
            <p:cNvSpPr/>
            <p:nvPr/>
          </p:nvSpPr>
          <p:spPr>
            <a:xfrm>
              <a:off x="984507" y="334992"/>
              <a:ext cx="25261" cy="21816"/>
            </a:xfrm>
            <a:custGeom>
              <a:rect b="b" l="l" r="r" t="t"/>
              <a:pathLst>
                <a:path extrusionOk="0" h="133" w="154">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24"/>
            <p:cNvSpPr/>
            <p:nvPr/>
          </p:nvSpPr>
          <p:spPr>
            <a:xfrm>
              <a:off x="931033"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24"/>
            <p:cNvSpPr/>
            <p:nvPr/>
          </p:nvSpPr>
          <p:spPr>
            <a:xfrm>
              <a:off x="877888"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24"/>
            <p:cNvSpPr/>
            <p:nvPr/>
          </p:nvSpPr>
          <p:spPr>
            <a:xfrm>
              <a:off x="824742" y="334992"/>
              <a:ext cx="25261" cy="21816"/>
            </a:xfrm>
            <a:custGeom>
              <a:rect b="b" l="l" r="r" t="t"/>
              <a:pathLst>
                <a:path extrusionOk="0" h="133" w="154">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24"/>
            <p:cNvSpPr/>
            <p:nvPr/>
          </p:nvSpPr>
          <p:spPr>
            <a:xfrm>
              <a:off x="771432" y="334992"/>
              <a:ext cx="25261" cy="21816"/>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24"/>
            <p:cNvSpPr/>
            <p:nvPr/>
          </p:nvSpPr>
          <p:spPr>
            <a:xfrm>
              <a:off x="718287"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24"/>
            <p:cNvSpPr/>
            <p:nvPr/>
          </p:nvSpPr>
          <p:spPr>
            <a:xfrm>
              <a:off x="664977" y="334992"/>
              <a:ext cx="25425" cy="21816"/>
            </a:xfrm>
            <a:custGeom>
              <a:rect b="b" l="l" r="r" t="t"/>
              <a:pathLst>
                <a:path extrusionOk="0" h="133" w="155">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24"/>
            <p:cNvSpPr/>
            <p:nvPr/>
          </p:nvSpPr>
          <p:spPr>
            <a:xfrm>
              <a:off x="611831" y="335156"/>
              <a:ext cx="21652" cy="21652"/>
            </a:xfrm>
            <a:custGeom>
              <a:rect b="b" l="l" r="r" t="t"/>
              <a:pathLst>
                <a:path extrusionOk="0" h="132" w="132">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24"/>
            <p:cNvSpPr/>
            <p:nvPr/>
          </p:nvSpPr>
          <p:spPr>
            <a:xfrm>
              <a:off x="558686"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24"/>
            <p:cNvSpPr/>
            <p:nvPr/>
          </p:nvSpPr>
          <p:spPr>
            <a:xfrm>
              <a:off x="505376" y="335156"/>
              <a:ext cx="21652" cy="21652"/>
            </a:xfrm>
            <a:custGeom>
              <a:rect b="b" l="l" r="r" t="t"/>
              <a:pathLst>
                <a:path extrusionOk="0" h="132" w="132">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24"/>
            <p:cNvSpPr/>
            <p:nvPr/>
          </p:nvSpPr>
          <p:spPr>
            <a:xfrm>
              <a:off x="452230" y="334992"/>
              <a:ext cx="25261" cy="21816"/>
            </a:xfrm>
            <a:custGeom>
              <a:rect b="b" l="l" r="r" t="t"/>
              <a:pathLst>
                <a:path extrusionOk="0" h="133" w="154">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24"/>
            <p:cNvSpPr/>
            <p:nvPr/>
          </p:nvSpPr>
          <p:spPr>
            <a:xfrm>
              <a:off x="398920" y="334992"/>
              <a:ext cx="25425" cy="21816"/>
            </a:xfrm>
            <a:custGeom>
              <a:rect b="b" l="l" r="r" t="t"/>
              <a:pathLst>
                <a:path extrusionOk="0" h="133" w="155">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24"/>
            <p:cNvSpPr/>
            <p:nvPr/>
          </p:nvSpPr>
          <p:spPr>
            <a:xfrm>
              <a:off x="345611"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24"/>
            <p:cNvSpPr/>
            <p:nvPr/>
          </p:nvSpPr>
          <p:spPr>
            <a:xfrm>
              <a:off x="292465" y="334992"/>
              <a:ext cx="25261" cy="21816"/>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24"/>
            <p:cNvSpPr/>
            <p:nvPr/>
          </p:nvSpPr>
          <p:spPr>
            <a:xfrm>
              <a:off x="239319" y="334992"/>
              <a:ext cx="25261" cy="21816"/>
            </a:xfrm>
            <a:custGeom>
              <a:rect b="b" l="l" r="r" t="t"/>
              <a:pathLst>
                <a:path extrusionOk="0" h="133" w="154">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24"/>
            <p:cNvSpPr/>
            <p:nvPr/>
          </p:nvSpPr>
          <p:spPr>
            <a:xfrm>
              <a:off x="186010" y="335156"/>
              <a:ext cx="21816" cy="21652"/>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24"/>
            <p:cNvSpPr/>
            <p:nvPr/>
          </p:nvSpPr>
          <p:spPr>
            <a:xfrm>
              <a:off x="132864" y="334992"/>
              <a:ext cx="25261" cy="21816"/>
            </a:xfrm>
            <a:custGeom>
              <a:rect b="b" l="l" r="r" t="t"/>
              <a:pathLst>
                <a:path extrusionOk="0" h="133" w="154">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24"/>
            <p:cNvSpPr/>
            <p:nvPr/>
          </p:nvSpPr>
          <p:spPr>
            <a:xfrm>
              <a:off x="79718" y="334992"/>
              <a:ext cx="25261" cy="21816"/>
            </a:xfrm>
            <a:custGeom>
              <a:rect b="b" l="l" r="r" t="t"/>
              <a:pathLst>
                <a:path extrusionOk="0" h="133" w="154">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24"/>
            <p:cNvSpPr/>
            <p:nvPr/>
          </p:nvSpPr>
          <p:spPr>
            <a:xfrm>
              <a:off x="26409" y="335156"/>
              <a:ext cx="21652" cy="21652"/>
            </a:xfrm>
            <a:custGeom>
              <a:rect b="b" l="l" r="r" t="t"/>
              <a:pathLst>
                <a:path extrusionOk="0" h="132" w="132">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24"/>
            <p:cNvSpPr/>
            <p:nvPr/>
          </p:nvSpPr>
          <p:spPr>
            <a:xfrm>
              <a:off x="1139843" y="282010"/>
              <a:ext cx="24933" cy="21160"/>
            </a:xfrm>
            <a:custGeom>
              <a:rect b="b" l="l" r="r" t="t"/>
              <a:pathLst>
                <a:path extrusionOk="0" h="129" w="152">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24"/>
            <p:cNvSpPr/>
            <p:nvPr/>
          </p:nvSpPr>
          <p:spPr>
            <a:xfrm>
              <a:off x="1090798" y="281846"/>
              <a:ext cx="25425" cy="21652"/>
            </a:xfrm>
            <a:custGeom>
              <a:rect b="b" l="l" r="r" t="t"/>
              <a:pathLst>
                <a:path extrusionOk="0" h="132" w="155">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24"/>
            <p:cNvSpPr/>
            <p:nvPr/>
          </p:nvSpPr>
          <p:spPr>
            <a:xfrm>
              <a:off x="1037653"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24"/>
            <p:cNvSpPr/>
            <p:nvPr/>
          </p:nvSpPr>
          <p:spPr>
            <a:xfrm>
              <a:off x="984507" y="281846"/>
              <a:ext cx="25261" cy="21652"/>
            </a:xfrm>
            <a:custGeom>
              <a:rect b="b" l="l" r="r" t="t"/>
              <a:pathLst>
                <a:path extrusionOk="0" h="132" w="154">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24"/>
            <p:cNvSpPr/>
            <p:nvPr/>
          </p:nvSpPr>
          <p:spPr>
            <a:xfrm>
              <a:off x="931033" y="281846"/>
              <a:ext cx="25589" cy="21652"/>
            </a:xfrm>
            <a:custGeom>
              <a:rect b="b" l="l" r="r" t="t"/>
              <a:pathLst>
                <a:path extrusionOk="0" h="132" w="156">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24"/>
            <p:cNvSpPr/>
            <p:nvPr/>
          </p:nvSpPr>
          <p:spPr>
            <a:xfrm>
              <a:off x="877888"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24"/>
            <p:cNvSpPr/>
            <p:nvPr/>
          </p:nvSpPr>
          <p:spPr>
            <a:xfrm>
              <a:off x="824742" y="281846"/>
              <a:ext cx="25261" cy="21652"/>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24"/>
            <p:cNvSpPr/>
            <p:nvPr/>
          </p:nvSpPr>
          <p:spPr>
            <a:xfrm>
              <a:off x="771432" y="281846"/>
              <a:ext cx="25261" cy="21652"/>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24"/>
            <p:cNvSpPr/>
            <p:nvPr/>
          </p:nvSpPr>
          <p:spPr>
            <a:xfrm>
              <a:off x="718287"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24"/>
            <p:cNvSpPr/>
            <p:nvPr/>
          </p:nvSpPr>
          <p:spPr>
            <a:xfrm>
              <a:off x="664977" y="281846"/>
              <a:ext cx="25425" cy="21652"/>
            </a:xfrm>
            <a:custGeom>
              <a:rect b="b" l="l" r="r" t="t"/>
              <a:pathLst>
                <a:path extrusionOk="0" h="132" w="155">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24"/>
            <p:cNvSpPr/>
            <p:nvPr/>
          </p:nvSpPr>
          <p:spPr>
            <a:xfrm>
              <a:off x="611831"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24"/>
            <p:cNvSpPr/>
            <p:nvPr/>
          </p:nvSpPr>
          <p:spPr>
            <a:xfrm>
              <a:off x="558686"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24"/>
            <p:cNvSpPr/>
            <p:nvPr/>
          </p:nvSpPr>
          <p:spPr>
            <a:xfrm>
              <a:off x="505376" y="281846"/>
              <a:ext cx="25425" cy="21652"/>
            </a:xfrm>
            <a:custGeom>
              <a:rect b="b" l="l" r="r" t="t"/>
              <a:pathLst>
                <a:path extrusionOk="0" h="132" w="155">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24"/>
            <p:cNvSpPr/>
            <p:nvPr/>
          </p:nvSpPr>
          <p:spPr>
            <a:xfrm>
              <a:off x="452230" y="281846"/>
              <a:ext cx="25261" cy="21652"/>
            </a:xfrm>
            <a:custGeom>
              <a:rect b="b" l="l" r="r" t="t"/>
              <a:pathLst>
                <a:path extrusionOk="0" h="132" w="154">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24"/>
            <p:cNvSpPr/>
            <p:nvPr/>
          </p:nvSpPr>
          <p:spPr>
            <a:xfrm>
              <a:off x="398920" y="281846"/>
              <a:ext cx="25425" cy="21652"/>
            </a:xfrm>
            <a:custGeom>
              <a:rect b="b" l="l" r="r" t="t"/>
              <a:pathLst>
                <a:path extrusionOk="0" h="132" w="155">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24"/>
            <p:cNvSpPr/>
            <p:nvPr/>
          </p:nvSpPr>
          <p:spPr>
            <a:xfrm>
              <a:off x="345611" y="281846"/>
              <a:ext cx="25425" cy="21652"/>
            </a:xfrm>
            <a:custGeom>
              <a:rect b="b" l="l" r="r" t="t"/>
              <a:pathLst>
                <a:path extrusionOk="0" h="132" w="155">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24"/>
            <p:cNvSpPr/>
            <p:nvPr/>
          </p:nvSpPr>
          <p:spPr>
            <a:xfrm>
              <a:off x="292465" y="281846"/>
              <a:ext cx="25261" cy="21652"/>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24"/>
            <p:cNvSpPr/>
            <p:nvPr/>
          </p:nvSpPr>
          <p:spPr>
            <a:xfrm>
              <a:off x="239319" y="281846"/>
              <a:ext cx="25261" cy="21652"/>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24"/>
            <p:cNvSpPr/>
            <p:nvPr/>
          </p:nvSpPr>
          <p:spPr>
            <a:xfrm>
              <a:off x="186010" y="281846"/>
              <a:ext cx="25425" cy="21652"/>
            </a:xfrm>
            <a:custGeom>
              <a:rect b="b" l="l" r="r" t="t"/>
              <a:pathLst>
                <a:path extrusionOk="0" h="132" w="155">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24"/>
            <p:cNvSpPr/>
            <p:nvPr/>
          </p:nvSpPr>
          <p:spPr>
            <a:xfrm>
              <a:off x="132864" y="281846"/>
              <a:ext cx="25261" cy="21652"/>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24"/>
            <p:cNvSpPr/>
            <p:nvPr/>
          </p:nvSpPr>
          <p:spPr>
            <a:xfrm>
              <a:off x="79718" y="281846"/>
              <a:ext cx="25261" cy="21652"/>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24"/>
            <p:cNvSpPr/>
            <p:nvPr/>
          </p:nvSpPr>
          <p:spPr>
            <a:xfrm>
              <a:off x="26409" y="281846"/>
              <a:ext cx="25261" cy="21652"/>
            </a:xfrm>
            <a:custGeom>
              <a:rect b="b" l="l" r="r" t="t"/>
              <a:pathLst>
                <a:path extrusionOk="0" h="132" w="154">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24"/>
            <p:cNvSpPr/>
            <p:nvPr/>
          </p:nvSpPr>
          <p:spPr>
            <a:xfrm>
              <a:off x="1197254" y="228865"/>
              <a:ext cx="9678" cy="14599"/>
            </a:xfrm>
            <a:custGeom>
              <a:rect b="b" l="l" r="r" t="t"/>
              <a:pathLst>
                <a:path extrusionOk="0" h="89" w="59">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24"/>
            <p:cNvSpPr/>
            <p:nvPr/>
          </p:nvSpPr>
          <p:spPr>
            <a:xfrm>
              <a:off x="1140335" y="228537"/>
              <a:ext cx="25261" cy="21816"/>
            </a:xfrm>
            <a:custGeom>
              <a:rect b="b" l="l" r="r" t="t"/>
              <a:pathLst>
                <a:path extrusionOk="0" h="133" w="154">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24"/>
            <p:cNvSpPr/>
            <p:nvPr/>
          </p:nvSpPr>
          <p:spPr>
            <a:xfrm>
              <a:off x="1090798"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24"/>
            <p:cNvSpPr/>
            <p:nvPr/>
          </p:nvSpPr>
          <p:spPr>
            <a:xfrm>
              <a:off x="1037653" y="228701"/>
              <a:ext cx="25261" cy="21652"/>
            </a:xfrm>
            <a:custGeom>
              <a:rect b="b" l="l" r="r" t="t"/>
              <a:pathLst>
                <a:path extrusionOk="0" h="132" w="154">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24"/>
            <p:cNvSpPr/>
            <p:nvPr/>
          </p:nvSpPr>
          <p:spPr>
            <a:xfrm>
              <a:off x="984507" y="228701"/>
              <a:ext cx="25261" cy="21652"/>
            </a:xfrm>
            <a:custGeom>
              <a:rect b="b" l="l" r="r" t="t"/>
              <a:pathLst>
                <a:path extrusionOk="0" h="132" w="154">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24"/>
            <p:cNvSpPr/>
            <p:nvPr/>
          </p:nvSpPr>
          <p:spPr>
            <a:xfrm>
              <a:off x="931033"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24"/>
            <p:cNvSpPr/>
            <p:nvPr/>
          </p:nvSpPr>
          <p:spPr>
            <a:xfrm>
              <a:off x="877888" y="228701"/>
              <a:ext cx="25261" cy="21652"/>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24"/>
            <p:cNvSpPr/>
            <p:nvPr/>
          </p:nvSpPr>
          <p:spPr>
            <a:xfrm>
              <a:off x="824742" y="228701"/>
              <a:ext cx="25261" cy="21652"/>
            </a:xfrm>
            <a:custGeom>
              <a:rect b="b" l="l" r="r" t="t"/>
              <a:pathLst>
                <a:path extrusionOk="0" h="132" w="154">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24"/>
            <p:cNvSpPr/>
            <p:nvPr/>
          </p:nvSpPr>
          <p:spPr>
            <a:xfrm>
              <a:off x="771432"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24"/>
            <p:cNvSpPr/>
            <p:nvPr/>
          </p:nvSpPr>
          <p:spPr>
            <a:xfrm>
              <a:off x="718287" y="228701"/>
              <a:ext cx="25261" cy="21652"/>
            </a:xfrm>
            <a:custGeom>
              <a:rect b="b" l="l" r="r" t="t"/>
              <a:pathLst>
                <a:path extrusionOk="0" h="132" w="154">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24"/>
            <p:cNvSpPr/>
            <p:nvPr/>
          </p:nvSpPr>
          <p:spPr>
            <a:xfrm>
              <a:off x="664977" y="228701"/>
              <a:ext cx="25425" cy="21652"/>
            </a:xfrm>
            <a:custGeom>
              <a:rect b="b" l="l" r="r" t="t"/>
              <a:pathLst>
                <a:path extrusionOk="0" h="132" w="155">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24"/>
            <p:cNvSpPr/>
            <p:nvPr/>
          </p:nvSpPr>
          <p:spPr>
            <a:xfrm>
              <a:off x="611831" y="228537"/>
              <a:ext cx="21652" cy="21816"/>
            </a:xfrm>
            <a:custGeom>
              <a:rect b="b" l="l" r="r" t="t"/>
              <a:pathLst>
                <a:path extrusionOk="0" h="133" w="132">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24"/>
            <p:cNvSpPr/>
            <p:nvPr/>
          </p:nvSpPr>
          <p:spPr>
            <a:xfrm>
              <a:off x="558686" y="228701"/>
              <a:ext cx="25261" cy="21652"/>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24"/>
            <p:cNvSpPr/>
            <p:nvPr/>
          </p:nvSpPr>
          <p:spPr>
            <a:xfrm>
              <a:off x="505376" y="228537"/>
              <a:ext cx="21652" cy="21816"/>
            </a:xfrm>
            <a:custGeom>
              <a:rect b="b" l="l" r="r" t="t"/>
              <a:pathLst>
                <a:path extrusionOk="0" h="133" w="132">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24"/>
            <p:cNvSpPr/>
            <p:nvPr/>
          </p:nvSpPr>
          <p:spPr>
            <a:xfrm>
              <a:off x="452230" y="228701"/>
              <a:ext cx="25261" cy="21652"/>
            </a:xfrm>
            <a:custGeom>
              <a:rect b="b" l="l" r="r" t="t"/>
              <a:pathLst>
                <a:path extrusionOk="0" h="132" w="154">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24"/>
            <p:cNvSpPr/>
            <p:nvPr/>
          </p:nvSpPr>
          <p:spPr>
            <a:xfrm>
              <a:off x="398920" y="228701"/>
              <a:ext cx="25425" cy="21652"/>
            </a:xfrm>
            <a:custGeom>
              <a:rect b="b" l="l" r="r" t="t"/>
              <a:pathLst>
                <a:path extrusionOk="0" h="132" w="155">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24"/>
            <p:cNvSpPr/>
            <p:nvPr/>
          </p:nvSpPr>
          <p:spPr>
            <a:xfrm>
              <a:off x="345611"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24"/>
            <p:cNvSpPr/>
            <p:nvPr/>
          </p:nvSpPr>
          <p:spPr>
            <a:xfrm>
              <a:off x="292465" y="228701"/>
              <a:ext cx="25261" cy="21652"/>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24"/>
            <p:cNvSpPr/>
            <p:nvPr/>
          </p:nvSpPr>
          <p:spPr>
            <a:xfrm>
              <a:off x="239319" y="228701"/>
              <a:ext cx="25261" cy="21652"/>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24"/>
            <p:cNvSpPr/>
            <p:nvPr/>
          </p:nvSpPr>
          <p:spPr>
            <a:xfrm>
              <a:off x="186010" y="228537"/>
              <a:ext cx="21816" cy="21816"/>
            </a:xfrm>
            <a:custGeom>
              <a:rect b="b" l="l" r="r" t="t"/>
              <a:pathLst>
                <a:path extrusionOk="0" h="133" w="133">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24"/>
            <p:cNvSpPr/>
            <p:nvPr/>
          </p:nvSpPr>
          <p:spPr>
            <a:xfrm>
              <a:off x="132864" y="228701"/>
              <a:ext cx="25261" cy="21652"/>
            </a:xfrm>
            <a:custGeom>
              <a:rect b="b" l="l" r="r" t="t"/>
              <a:pathLst>
                <a:path extrusionOk="0" h="132" w="154">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24"/>
            <p:cNvSpPr/>
            <p:nvPr/>
          </p:nvSpPr>
          <p:spPr>
            <a:xfrm>
              <a:off x="79718" y="228701"/>
              <a:ext cx="25261" cy="21652"/>
            </a:xfrm>
            <a:custGeom>
              <a:rect b="b" l="l" r="r" t="t"/>
              <a:pathLst>
                <a:path extrusionOk="0" h="132" w="154">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24"/>
            <p:cNvSpPr/>
            <p:nvPr/>
          </p:nvSpPr>
          <p:spPr>
            <a:xfrm>
              <a:off x="26409" y="228537"/>
              <a:ext cx="21652" cy="21816"/>
            </a:xfrm>
            <a:custGeom>
              <a:rect b="b" l="l" r="r" t="t"/>
              <a:pathLst>
                <a:path extrusionOk="0" h="133" w="132">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24"/>
            <p:cNvSpPr/>
            <p:nvPr/>
          </p:nvSpPr>
          <p:spPr>
            <a:xfrm>
              <a:off x="1193481" y="175391"/>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24"/>
            <p:cNvSpPr/>
            <p:nvPr/>
          </p:nvSpPr>
          <p:spPr>
            <a:xfrm>
              <a:off x="1140335" y="175391"/>
              <a:ext cx="25261" cy="21652"/>
            </a:xfrm>
            <a:custGeom>
              <a:rect b="b" l="l" r="r" t="t"/>
              <a:pathLst>
                <a:path extrusionOk="0" h="132" w="154">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24"/>
            <p:cNvSpPr/>
            <p:nvPr/>
          </p:nvSpPr>
          <p:spPr>
            <a:xfrm>
              <a:off x="1090798"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24"/>
            <p:cNvSpPr/>
            <p:nvPr/>
          </p:nvSpPr>
          <p:spPr>
            <a:xfrm>
              <a:off x="1037653" y="175391"/>
              <a:ext cx="25261" cy="21816"/>
            </a:xfrm>
            <a:custGeom>
              <a:rect b="b" l="l" r="r" t="t"/>
              <a:pathLst>
                <a:path extrusionOk="0" h="133" w="154">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24"/>
            <p:cNvSpPr/>
            <p:nvPr/>
          </p:nvSpPr>
          <p:spPr>
            <a:xfrm>
              <a:off x="984507" y="175391"/>
              <a:ext cx="25261" cy="21816"/>
            </a:xfrm>
            <a:custGeom>
              <a:rect b="b" l="l" r="r" t="t"/>
              <a:pathLst>
                <a:path extrusionOk="0" h="133" w="154">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24"/>
            <p:cNvSpPr/>
            <p:nvPr/>
          </p:nvSpPr>
          <p:spPr>
            <a:xfrm>
              <a:off x="931033"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24"/>
            <p:cNvSpPr/>
            <p:nvPr/>
          </p:nvSpPr>
          <p:spPr>
            <a:xfrm>
              <a:off x="877888"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24"/>
            <p:cNvSpPr/>
            <p:nvPr/>
          </p:nvSpPr>
          <p:spPr>
            <a:xfrm>
              <a:off x="824742" y="175391"/>
              <a:ext cx="25261" cy="21816"/>
            </a:xfrm>
            <a:custGeom>
              <a:rect b="b" l="l" r="r" t="t"/>
              <a:pathLst>
                <a:path extrusionOk="0" h="133" w="154">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24"/>
            <p:cNvSpPr/>
            <p:nvPr/>
          </p:nvSpPr>
          <p:spPr>
            <a:xfrm>
              <a:off x="771432" y="175391"/>
              <a:ext cx="25261" cy="21816"/>
            </a:xfrm>
            <a:custGeom>
              <a:rect b="b" l="l" r="r" t="t"/>
              <a:pathLst>
                <a:path extrusionOk="0" h="133" w="154">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24"/>
            <p:cNvSpPr/>
            <p:nvPr/>
          </p:nvSpPr>
          <p:spPr>
            <a:xfrm>
              <a:off x="718287"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24"/>
            <p:cNvSpPr/>
            <p:nvPr/>
          </p:nvSpPr>
          <p:spPr>
            <a:xfrm>
              <a:off x="664977" y="175391"/>
              <a:ext cx="25425" cy="21816"/>
            </a:xfrm>
            <a:custGeom>
              <a:rect b="b" l="l" r="r" t="t"/>
              <a:pathLst>
                <a:path extrusionOk="0" h="133" w="155">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24"/>
            <p:cNvSpPr/>
            <p:nvPr/>
          </p:nvSpPr>
          <p:spPr>
            <a:xfrm>
              <a:off x="611831" y="175391"/>
              <a:ext cx="21652" cy="21652"/>
            </a:xfrm>
            <a:custGeom>
              <a:rect b="b" l="l" r="r" t="t"/>
              <a:pathLst>
                <a:path extrusionOk="0" h="132" w="132">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24"/>
            <p:cNvSpPr/>
            <p:nvPr/>
          </p:nvSpPr>
          <p:spPr>
            <a:xfrm>
              <a:off x="558686"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24"/>
            <p:cNvSpPr/>
            <p:nvPr/>
          </p:nvSpPr>
          <p:spPr>
            <a:xfrm>
              <a:off x="505376" y="175391"/>
              <a:ext cx="21652" cy="21652"/>
            </a:xfrm>
            <a:custGeom>
              <a:rect b="b" l="l" r="r" t="t"/>
              <a:pathLst>
                <a:path extrusionOk="0" h="132" w="132">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24"/>
            <p:cNvSpPr/>
            <p:nvPr/>
          </p:nvSpPr>
          <p:spPr>
            <a:xfrm>
              <a:off x="452230" y="175391"/>
              <a:ext cx="25261" cy="21816"/>
            </a:xfrm>
            <a:custGeom>
              <a:rect b="b" l="l" r="r" t="t"/>
              <a:pathLst>
                <a:path extrusionOk="0" h="133" w="154">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24"/>
            <p:cNvSpPr/>
            <p:nvPr/>
          </p:nvSpPr>
          <p:spPr>
            <a:xfrm>
              <a:off x="398920" y="175391"/>
              <a:ext cx="25425" cy="21816"/>
            </a:xfrm>
            <a:custGeom>
              <a:rect b="b" l="l" r="r" t="t"/>
              <a:pathLst>
                <a:path extrusionOk="0" h="133" w="155">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24"/>
            <p:cNvSpPr/>
            <p:nvPr/>
          </p:nvSpPr>
          <p:spPr>
            <a:xfrm>
              <a:off x="345611"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24"/>
            <p:cNvSpPr/>
            <p:nvPr/>
          </p:nvSpPr>
          <p:spPr>
            <a:xfrm>
              <a:off x="292465" y="175391"/>
              <a:ext cx="25261" cy="21816"/>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24"/>
            <p:cNvSpPr/>
            <p:nvPr/>
          </p:nvSpPr>
          <p:spPr>
            <a:xfrm>
              <a:off x="239319" y="175391"/>
              <a:ext cx="25261" cy="21816"/>
            </a:xfrm>
            <a:custGeom>
              <a:rect b="b" l="l" r="r" t="t"/>
              <a:pathLst>
                <a:path extrusionOk="0" h="133" w="154">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24"/>
            <p:cNvSpPr/>
            <p:nvPr/>
          </p:nvSpPr>
          <p:spPr>
            <a:xfrm>
              <a:off x="186010" y="175391"/>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24"/>
            <p:cNvSpPr/>
            <p:nvPr/>
          </p:nvSpPr>
          <p:spPr>
            <a:xfrm>
              <a:off x="132864" y="175391"/>
              <a:ext cx="25261" cy="21816"/>
            </a:xfrm>
            <a:custGeom>
              <a:rect b="b" l="l" r="r" t="t"/>
              <a:pathLst>
                <a:path extrusionOk="0" h="133" w="154">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24"/>
            <p:cNvSpPr/>
            <p:nvPr/>
          </p:nvSpPr>
          <p:spPr>
            <a:xfrm>
              <a:off x="79718" y="175391"/>
              <a:ext cx="25261" cy="21816"/>
            </a:xfrm>
            <a:custGeom>
              <a:rect b="b" l="l" r="r" t="t"/>
              <a:pathLst>
                <a:path extrusionOk="0" h="133" w="154">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24"/>
            <p:cNvSpPr/>
            <p:nvPr/>
          </p:nvSpPr>
          <p:spPr>
            <a:xfrm>
              <a:off x="26409" y="175391"/>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24"/>
            <p:cNvSpPr/>
            <p:nvPr/>
          </p:nvSpPr>
          <p:spPr>
            <a:xfrm>
              <a:off x="1193481" y="122245"/>
              <a:ext cx="25589" cy="21652"/>
            </a:xfrm>
            <a:custGeom>
              <a:rect b="b" l="l" r="r" t="t"/>
              <a:pathLst>
                <a:path extrusionOk="0" h="132" w="156">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24"/>
            <p:cNvSpPr/>
            <p:nvPr/>
          </p:nvSpPr>
          <p:spPr>
            <a:xfrm>
              <a:off x="1140335" y="122245"/>
              <a:ext cx="25261" cy="21652"/>
            </a:xfrm>
            <a:custGeom>
              <a:rect b="b" l="l" r="r" t="t"/>
              <a:pathLst>
                <a:path extrusionOk="0" h="132" w="154">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24"/>
            <p:cNvSpPr/>
            <p:nvPr/>
          </p:nvSpPr>
          <p:spPr>
            <a:xfrm>
              <a:off x="1090798" y="122245"/>
              <a:ext cx="25425" cy="21652"/>
            </a:xfrm>
            <a:custGeom>
              <a:rect b="b" l="l" r="r" t="t"/>
              <a:pathLst>
                <a:path extrusionOk="0" h="132" w="155">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24"/>
            <p:cNvSpPr/>
            <p:nvPr/>
          </p:nvSpPr>
          <p:spPr>
            <a:xfrm>
              <a:off x="1037653" y="122245"/>
              <a:ext cx="25261" cy="21652"/>
            </a:xfrm>
            <a:custGeom>
              <a:rect b="b" l="l" r="r" t="t"/>
              <a:pathLst>
                <a:path extrusionOk="0" h="132" w="154">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24"/>
            <p:cNvSpPr/>
            <p:nvPr/>
          </p:nvSpPr>
          <p:spPr>
            <a:xfrm>
              <a:off x="984507" y="122245"/>
              <a:ext cx="25261" cy="21652"/>
            </a:xfrm>
            <a:custGeom>
              <a:rect b="b" l="l" r="r" t="t"/>
              <a:pathLst>
                <a:path extrusionOk="0" h="132" w="154">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24"/>
            <p:cNvSpPr/>
            <p:nvPr/>
          </p:nvSpPr>
          <p:spPr>
            <a:xfrm>
              <a:off x="931033" y="122245"/>
              <a:ext cx="25589" cy="21652"/>
            </a:xfrm>
            <a:custGeom>
              <a:rect b="b" l="l" r="r" t="t"/>
              <a:pathLst>
                <a:path extrusionOk="0" h="132" w="156">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24"/>
            <p:cNvSpPr/>
            <p:nvPr/>
          </p:nvSpPr>
          <p:spPr>
            <a:xfrm>
              <a:off x="877888" y="122245"/>
              <a:ext cx="25261" cy="21652"/>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24"/>
            <p:cNvSpPr/>
            <p:nvPr/>
          </p:nvSpPr>
          <p:spPr>
            <a:xfrm>
              <a:off x="824742" y="122245"/>
              <a:ext cx="25261" cy="21652"/>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24"/>
            <p:cNvSpPr/>
            <p:nvPr/>
          </p:nvSpPr>
          <p:spPr>
            <a:xfrm>
              <a:off x="771432" y="122245"/>
              <a:ext cx="25261" cy="21652"/>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24"/>
            <p:cNvSpPr/>
            <p:nvPr/>
          </p:nvSpPr>
          <p:spPr>
            <a:xfrm>
              <a:off x="718287" y="122245"/>
              <a:ext cx="25261" cy="21652"/>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24"/>
            <p:cNvSpPr/>
            <p:nvPr/>
          </p:nvSpPr>
          <p:spPr>
            <a:xfrm>
              <a:off x="664977" y="122245"/>
              <a:ext cx="25425" cy="21652"/>
            </a:xfrm>
            <a:custGeom>
              <a:rect b="b" l="l" r="r" t="t"/>
              <a:pathLst>
                <a:path extrusionOk="0" h="132" w="155">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24"/>
            <p:cNvSpPr/>
            <p:nvPr/>
          </p:nvSpPr>
          <p:spPr>
            <a:xfrm>
              <a:off x="611831" y="122245"/>
              <a:ext cx="25261" cy="21652"/>
            </a:xfrm>
            <a:custGeom>
              <a:rect b="b" l="l" r="r" t="t"/>
              <a:pathLst>
                <a:path extrusionOk="0" h="132" w="154">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24"/>
            <p:cNvSpPr/>
            <p:nvPr/>
          </p:nvSpPr>
          <p:spPr>
            <a:xfrm>
              <a:off x="558686" y="122245"/>
              <a:ext cx="25261" cy="21652"/>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24"/>
            <p:cNvSpPr/>
            <p:nvPr/>
          </p:nvSpPr>
          <p:spPr>
            <a:xfrm>
              <a:off x="505376" y="122245"/>
              <a:ext cx="25425" cy="21652"/>
            </a:xfrm>
            <a:custGeom>
              <a:rect b="b" l="l" r="r" t="t"/>
              <a:pathLst>
                <a:path extrusionOk="0" h="132" w="155">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24"/>
            <p:cNvSpPr/>
            <p:nvPr/>
          </p:nvSpPr>
          <p:spPr>
            <a:xfrm>
              <a:off x="452230" y="122245"/>
              <a:ext cx="25261" cy="21652"/>
            </a:xfrm>
            <a:custGeom>
              <a:rect b="b" l="l" r="r" t="t"/>
              <a:pathLst>
                <a:path extrusionOk="0" h="132" w="154">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24"/>
            <p:cNvSpPr/>
            <p:nvPr/>
          </p:nvSpPr>
          <p:spPr>
            <a:xfrm>
              <a:off x="398920" y="122245"/>
              <a:ext cx="25425" cy="21652"/>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24"/>
            <p:cNvSpPr/>
            <p:nvPr/>
          </p:nvSpPr>
          <p:spPr>
            <a:xfrm>
              <a:off x="345611" y="122245"/>
              <a:ext cx="25425" cy="21652"/>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24"/>
            <p:cNvSpPr/>
            <p:nvPr/>
          </p:nvSpPr>
          <p:spPr>
            <a:xfrm>
              <a:off x="292465" y="122245"/>
              <a:ext cx="25261" cy="21652"/>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24"/>
            <p:cNvSpPr/>
            <p:nvPr/>
          </p:nvSpPr>
          <p:spPr>
            <a:xfrm>
              <a:off x="239319" y="122245"/>
              <a:ext cx="25261" cy="21652"/>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24"/>
            <p:cNvSpPr/>
            <p:nvPr/>
          </p:nvSpPr>
          <p:spPr>
            <a:xfrm>
              <a:off x="186010" y="122245"/>
              <a:ext cx="25425" cy="21652"/>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24"/>
            <p:cNvSpPr/>
            <p:nvPr/>
          </p:nvSpPr>
          <p:spPr>
            <a:xfrm>
              <a:off x="132864" y="122245"/>
              <a:ext cx="25261" cy="21652"/>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24"/>
            <p:cNvSpPr/>
            <p:nvPr/>
          </p:nvSpPr>
          <p:spPr>
            <a:xfrm>
              <a:off x="79718" y="122245"/>
              <a:ext cx="25261" cy="21652"/>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24"/>
            <p:cNvSpPr/>
            <p:nvPr/>
          </p:nvSpPr>
          <p:spPr>
            <a:xfrm>
              <a:off x="26409" y="122245"/>
              <a:ext cx="25261" cy="21652"/>
            </a:xfrm>
            <a:custGeom>
              <a:rect b="b" l="l" r="r" t="t"/>
              <a:pathLst>
                <a:path extrusionOk="0" h="132" w="154">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24"/>
            <p:cNvSpPr/>
            <p:nvPr/>
          </p:nvSpPr>
          <p:spPr>
            <a:xfrm>
              <a:off x="1193481" y="68935"/>
              <a:ext cx="25589" cy="21652"/>
            </a:xfrm>
            <a:custGeom>
              <a:rect b="b" l="l" r="r" t="t"/>
              <a:pathLst>
                <a:path extrusionOk="0" h="132" w="156">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24"/>
            <p:cNvSpPr/>
            <p:nvPr/>
          </p:nvSpPr>
          <p:spPr>
            <a:xfrm>
              <a:off x="1140335" y="68935"/>
              <a:ext cx="25261" cy="21652"/>
            </a:xfrm>
            <a:custGeom>
              <a:rect b="b" l="l" r="r" t="t"/>
              <a:pathLst>
                <a:path extrusionOk="0" h="132" w="154">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24"/>
            <p:cNvSpPr/>
            <p:nvPr/>
          </p:nvSpPr>
          <p:spPr>
            <a:xfrm>
              <a:off x="1090798" y="68935"/>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24"/>
            <p:cNvSpPr/>
            <p:nvPr/>
          </p:nvSpPr>
          <p:spPr>
            <a:xfrm>
              <a:off x="1037653" y="68935"/>
              <a:ext cx="25261" cy="21816"/>
            </a:xfrm>
            <a:custGeom>
              <a:rect b="b" l="l" r="r" t="t"/>
              <a:pathLst>
                <a:path extrusionOk="0" h="133" w="154">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24"/>
            <p:cNvSpPr/>
            <p:nvPr/>
          </p:nvSpPr>
          <p:spPr>
            <a:xfrm>
              <a:off x="984507" y="68935"/>
              <a:ext cx="25261" cy="21816"/>
            </a:xfrm>
            <a:custGeom>
              <a:rect b="b" l="l" r="r" t="t"/>
              <a:pathLst>
                <a:path extrusionOk="0" h="133" w="154">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24"/>
            <p:cNvSpPr/>
            <p:nvPr/>
          </p:nvSpPr>
          <p:spPr>
            <a:xfrm>
              <a:off x="931033"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24"/>
            <p:cNvSpPr/>
            <p:nvPr/>
          </p:nvSpPr>
          <p:spPr>
            <a:xfrm>
              <a:off x="877888" y="68935"/>
              <a:ext cx="25261" cy="21816"/>
            </a:xfrm>
            <a:custGeom>
              <a:rect b="b" l="l" r="r" t="t"/>
              <a:pathLst>
                <a:path extrusionOk="0" h="133" w="154">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24"/>
            <p:cNvSpPr/>
            <p:nvPr/>
          </p:nvSpPr>
          <p:spPr>
            <a:xfrm>
              <a:off x="824742" y="68935"/>
              <a:ext cx="25261" cy="21816"/>
            </a:xfrm>
            <a:custGeom>
              <a:rect b="b" l="l" r="r" t="t"/>
              <a:pathLst>
                <a:path extrusionOk="0" h="133" w="154">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24"/>
            <p:cNvSpPr/>
            <p:nvPr/>
          </p:nvSpPr>
          <p:spPr>
            <a:xfrm>
              <a:off x="771432" y="68935"/>
              <a:ext cx="25261" cy="21816"/>
            </a:xfrm>
            <a:custGeom>
              <a:rect b="b" l="l" r="r" t="t"/>
              <a:pathLst>
                <a:path extrusionOk="0" h="133" w="154">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24"/>
            <p:cNvSpPr/>
            <p:nvPr/>
          </p:nvSpPr>
          <p:spPr>
            <a:xfrm>
              <a:off x="718287" y="68935"/>
              <a:ext cx="25261" cy="21816"/>
            </a:xfrm>
            <a:custGeom>
              <a:rect b="b" l="l" r="r" t="t"/>
              <a:pathLst>
                <a:path extrusionOk="0" h="133" w="154">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24"/>
            <p:cNvSpPr/>
            <p:nvPr/>
          </p:nvSpPr>
          <p:spPr>
            <a:xfrm>
              <a:off x="664977" y="68935"/>
              <a:ext cx="25425" cy="21816"/>
            </a:xfrm>
            <a:custGeom>
              <a:rect b="b" l="l" r="r" t="t"/>
              <a:pathLst>
                <a:path extrusionOk="0" h="133" w="155">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24"/>
            <p:cNvSpPr/>
            <p:nvPr/>
          </p:nvSpPr>
          <p:spPr>
            <a:xfrm>
              <a:off x="611831" y="68935"/>
              <a:ext cx="21652" cy="21816"/>
            </a:xfrm>
            <a:custGeom>
              <a:rect b="b" l="l" r="r" t="t"/>
              <a:pathLst>
                <a:path extrusionOk="0" h="133" w="132">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24"/>
            <p:cNvSpPr/>
            <p:nvPr/>
          </p:nvSpPr>
          <p:spPr>
            <a:xfrm>
              <a:off x="558686" y="68935"/>
              <a:ext cx="25261" cy="21816"/>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24"/>
            <p:cNvSpPr/>
            <p:nvPr/>
          </p:nvSpPr>
          <p:spPr>
            <a:xfrm>
              <a:off x="505376" y="68935"/>
              <a:ext cx="21652" cy="21816"/>
            </a:xfrm>
            <a:custGeom>
              <a:rect b="b" l="l" r="r" t="t"/>
              <a:pathLst>
                <a:path extrusionOk="0" h="133" w="132">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24"/>
            <p:cNvSpPr/>
            <p:nvPr/>
          </p:nvSpPr>
          <p:spPr>
            <a:xfrm>
              <a:off x="452230" y="68935"/>
              <a:ext cx="25261" cy="21816"/>
            </a:xfrm>
            <a:custGeom>
              <a:rect b="b" l="l" r="r" t="t"/>
              <a:pathLst>
                <a:path extrusionOk="0" h="133" w="154">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24"/>
            <p:cNvSpPr/>
            <p:nvPr/>
          </p:nvSpPr>
          <p:spPr>
            <a:xfrm>
              <a:off x="398920" y="68935"/>
              <a:ext cx="25425" cy="21816"/>
            </a:xfrm>
            <a:custGeom>
              <a:rect b="b" l="l" r="r" t="t"/>
              <a:pathLst>
                <a:path extrusionOk="0" h="133" w="155">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24"/>
            <p:cNvSpPr/>
            <p:nvPr/>
          </p:nvSpPr>
          <p:spPr>
            <a:xfrm>
              <a:off x="345611"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24"/>
            <p:cNvSpPr/>
            <p:nvPr/>
          </p:nvSpPr>
          <p:spPr>
            <a:xfrm>
              <a:off x="292465" y="68935"/>
              <a:ext cx="25261" cy="21816"/>
            </a:xfrm>
            <a:custGeom>
              <a:rect b="b" l="l" r="r" t="t"/>
              <a:pathLst>
                <a:path extrusionOk="0" h="133" w="154">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24"/>
            <p:cNvSpPr/>
            <p:nvPr/>
          </p:nvSpPr>
          <p:spPr>
            <a:xfrm>
              <a:off x="239319" y="68935"/>
              <a:ext cx="25261" cy="21816"/>
            </a:xfrm>
            <a:custGeom>
              <a:rect b="b" l="l" r="r" t="t"/>
              <a:pathLst>
                <a:path extrusionOk="0" h="133" w="154">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24"/>
            <p:cNvSpPr/>
            <p:nvPr/>
          </p:nvSpPr>
          <p:spPr>
            <a:xfrm>
              <a:off x="186010" y="68935"/>
              <a:ext cx="21816" cy="21816"/>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24"/>
            <p:cNvSpPr/>
            <p:nvPr/>
          </p:nvSpPr>
          <p:spPr>
            <a:xfrm>
              <a:off x="132864" y="68935"/>
              <a:ext cx="25261" cy="21816"/>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24"/>
            <p:cNvSpPr/>
            <p:nvPr/>
          </p:nvSpPr>
          <p:spPr>
            <a:xfrm>
              <a:off x="79718" y="68935"/>
              <a:ext cx="25261" cy="21816"/>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24"/>
            <p:cNvSpPr/>
            <p:nvPr/>
          </p:nvSpPr>
          <p:spPr>
            <a:xfrm>
              <a:off x="26409" y="68935"/>
              <a:ext cx="21652" cy="21816"/>
            </a:xfrm>
            <a:custGeom>
              <a:rect b="b" l="l" r="r" t="t"/>
              <a:pathLst>
                <a:path extrusionOk="0" h="133" w="132">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24"/>
            <p:cNvSpPr/>
            <p:nvPr/>
          </p:nvSpPr>
          <p:spPr>
            <a:xfrm>
              <a:off x="1193481" y="15789"/>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24"/>
            <p:cNvSpPr/>
            <p:nvPr/>
          </p:nvSpPr>
          <p:spPr>
            <a:xfrm>
              <a:off x="1140335" y="15789"/>
              <a:ext cx="25261" cy="21652"/>
            </a:xfrm>
            <a:custGeom>
              <a:rect b="b" l="l" r="r" t="t"/>
              <a:pathLst>
                <a:path extrusionOk="0" h="132" w="154">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24"/>
            <p:cNvSpPr/>
            <p:nvPr/>
          </p:nvSpPr>
          <p:spPr>
            <a:xfrm>
              <a:off x="1090798" y="15789"/>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24"/>
            <p:cNvSpPr/>
            <p:nvPr/>
          </p:nvSpPr>
          <p:spPr>
            <a:xfrm>
              <a:off x="1037653" y="15789"/>
              <a:ext cx="25261" cy="21652"/>
            </a:xfrm>
            <a:custGeom>
              <a:rect b="b" l="l" r="r" t="t"/>
              <a:pathLst>
                <a:path extrusionOk="0" h="132" w="154">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24"/>
            <p:cNvSpPr/>
            <p:nvPr/>
          </p:nvSpPr>
          <p:spPr>
            <a:xfrm>
              <a:off x="984507" y="15789"/>
              <a:ext cx="25261" cy="21652"/>
            </a:xfrm>
            <a:custGeom>
              <a:rect b="b" l="l" r="r" t="t"/>
              <a:pathLst>
                <a:path extrusionOk="0" h="132" w="154">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24"/>
            <p:cNvSpPr/>
            <p:nvPr/>
          </p:nvSpPr>
          <p:spPr>
            <a:xfrm>
              <a:off x="931033"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24"/>
            <p:cNvSpPr/>
            <p:nvPr/>
          </p:nvSpPr>
          <p:spPr>
            <a:xfrm>
              <a:off x="877888" y="15789"/>
              <a:ext cx="25261" cy="21652"/>
            </a:xfrm>
            <a:custGeom>
              <a:rect b="b" l="l" r="r" t="t"/>
              <a:pathLst>
                <a:path extrusionOk="0" h="132" w="154">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24"/>
            <p:cNvSpPr/>
            <p:nvPr/>
          </p:nvSpPr>
          <p:spPr>
            <a:xfrm>
              <a:off x="824742" y="15789"/>
              <a:ext cx="25261" cy="21652"/>
            </a:xfrm>
            <a:custGeom>
              <a:rect b="b" l="l" r="r" t="t"/>
              <a:pathLst>
                <a:path extrusionOk="0" h="132" w="154">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24"/>
            <p:cNvSpPr/>
            <p:nvPr/>
          </p:nvSpPr>
          <p:spPr>
            <a:xfrm>
              <a:off x="771432" y="15789"/>
              <a:ext cx="25261" cy="21652"/>
            </a:xfrm>
            <a:custGeom>
              <a:rect b="b" l="l" r="r" t="t"/>
              <a:pathLst>
                <a:path extrusionOk="0" h="132" w="154">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24"/>
            <p:cNvSpPr/>
            <p:nvPr/>
          </p:nvSpPr>
          <p:spPr>
            <a:xfrm>
              <a:off x="718287" y="15789"/>
              <a:ext cx="25261" cy="21652"/>
            </a:xfrm>
            <a:custGeom>
              <a:rect b="b" l="l" r="r" t="t"/>
              <a:pathLst>
                <a:path extrusionOk="0" h="132" w="154">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24"/>
            <p:cNvSpPr/>
            <p:nvPr/>
          </p:nvSpPr>
          <p:spPr>
            <a:xfrm>
              <a:off x="664977" y="15789"/>
              <a:ext cx="25425" cy="21652"/>
            </a:xfrm>
            <a:custGeom>
              <a:rect b="b" l="l" r="r" t="t"/>
              <a:pathLst>
                <a:path extrusionOk="0" h="132" w="155">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24"/>
            <p:cNvSpPr/>
            <p:nvPr/>
          </p:nvSpPr>
          <p:spPr>
            <a:xfrm>
              <a:off x="611831" y="15789"/>
              <a:ext cx="21652" cy="21652"/>
            </a:xfrm>
            <a:custGeom>
              <a:rect b="b" l="l" r="r" t="t"/>
              <a:pathLst>
                <a:path extrusionOk="0" h="132" w="132">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24"/>
            <p:cNvSpPr/>
            <p:nvPr/>
          </p:nvSpPr>
          <p:spPr>
            <a:xfrm>
              <a:off x="558686" y="15789"/>
              <a:ext cx="25261" cy="21652"/>
            </a:xfrm>
            <a:custGeom>
              <a:rect b="b" l="l" r="r" t="t"/>
              <a:pathLst>
                <a:path extrusionOk="0" h="132" w="154">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24"/>
            <p:cNvSpPr/>
            <p:nvPr/>
          </p:nvSpPr>
          <p:spPr>
            <a:xfrm>
              <a:off x="505376" y="15789"/>
              <a:ext cx="21652" cy="21652"/>
            </a:xfrm>
            <a:custGeom>
              <a:rect b="b" l="l" r="r" t="t"/>
              <a:pathLst>
                <a:path extrusionOk="0" h="132" w="132">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24"/>
            <p:cNvSpPr/>
            <p:nvPr/>
          </p:nvSpPr>
          <p:spPr>
            <a:xfrm>
              <a:off x="452230" y="15789"/>
              <a:ext cx="25261" cy="21652"/>
            </a:xfrm>
            <a:custGeom>
              <a:rect b="b" l="l" r="r" t="t"/>
              <a:pathLst>
                <a:path extrusionOk="0" h="132" w="154">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24"/>
            <p:cNvSpPr/>
            <p:nvPr/>
          </p:nvSpPr>
          <p:spPr>
            <a:xfrm>
              <a:off x="398920" y="15789"/>
              <a:ext cx="25425" cy="21652"/>
            </a:xfrm>
            <a:custGeom>
              <a:rect b="b" l="l" r="r" t="t"/>
              <a:pathLst>
                <a:path extrusionOk="0" h="132" w="155">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24"/>
            <p:cNvSpPr/>
            <p:nvPr/>
          </p:nvSpPr>
          <p:spPr>
            <a:xfrm>
              <a:off x="345611"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24"/>
            <p:cNvSpPr/>
            <p:nvPr/>
          </p:nvSpPr>
          <p:spPr>
            <a:xfrm>
              <a:off x="288856" y="15789"/>
              <a:ext cx="25425" cy="21652"/>
            </a:xfrm>
            <a:custGeom>
              <a:rect b="b" l="l" r="r" t="t"/>
              <a:pathLst>
                <a:path extrusionOk="0" h="132" w="155">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24"/>
            <p:cNvSpPr/>
            <p:nvPr/>
          </p:nvSpPr>
          <p:spPr>
            <a:xfrm>
              <a:off x="239319" y="15789"/>
              <a:ext cx="25261" cy="21652"/>
            </a:xfrm>
            <a:custGeom>
              <a:rect b="b" l="l" r="r" t="t"/>
              <a:pathLst>
                <a:path extrusionOk="0" h="132" w="154">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24"/>
            <p:cNvSpPr/>
            <p:nvPr/>
          </p:nvSpPr>
          <p:spPr>
            <a:xfrm>
              <a:off x="186010" y="15789"/>
              <a:ext cx="21816" cy="21652"/>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24"/>
            <p:cNvSpPr/>
            <p:nvPr/>
          </p:nvSpPr>
          <p:spPr>
            <a:xfrm>
              <a:off x="129091" y="15789"/>
              <a:ext cx="25589" cy="21652"/>
            </a:xfrm>
            <a:custGeom>
              <a:rect b="b" l="l" r="r" t="t"/>
              <a:pathLst>
                <a:path extrusionOk="0" h="132" w="156">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24"/>
            <p:cNvSpPr/>
            <p:nvPr/>
          </p:nvSpPr>
          <p:spPr>
            <a:xfrm>
              <a:off x="79718" y="15789"/>
              <a:ext cx="25261" cy="21652"/>
            </a:xfrm>
            <a:custGeom>
              <a:rect b="b" l="l" r="r" t="t"/>
              <a:pathLst>
                <a:path extrusionOk="0" h="132" w="154">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24"/>
            <p:cNvSpPr/>
            <p:nvPr/>
          </p:nvSpPr>
          <p:spPr>
            <a:xfrm>
              <a:off x="26409" y="15789"/>
              <a:ext cx="21652" cy="21652"/>
            </a:xfrm>
            <a:custGeom>
              <a:rect b="b" l="l" r="r" t="t"/>
              <a:pathLst>
                <a:path extrusionOk="0" h="132" w="132">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5" name="Google Shape;6405;p24"/>
          <p:cNvSpPr/>
          <p:nvPr/>
        </p:nvSpPr>
        <p:spPr>
          <a:xfrm rot="5400000">
            <a:off x="7050077" y="454174"/>
            <a:ext cx="842513" cy="567372"/>
          </a:xfrm>
          <a:custGeom>
            <a:rect b="b" l="l" r="r" t="t"/>
            <a:pathLst>
              <a:path extrusionOk="0" h="8067" w="11979">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24"/>
          <p:cNvSpPr/>
          <p:nvPr/>
        </p:nvSpPr>
        <p:spPr>
          <a:xfrm rot="10800000">
            <a:off x="7367294" y="20"/>
            <a:ext cx="1753171" cy="1869240"/>
          </a:xfrm>
          <a:custGeom>
            <a:rect b="b" l="l" r="r" t="t"/>
            <a:pathLst>
              <a:path extrusionOk="0" h="9856" w="9244">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24"/>
          <p:cNvSpPr/>
          <p:nvPr/>
        </p:nvSpPr>
        <p:spPr>
          <a:xfrm flipH="1" rot="10800000">
            <a:off x="6428794" y="7"/>
            <a:ext cx="1588234" cy="562166"/>
          </a:xfrm>
          <a:custGeom>
            <a:rect b="b" l="l" r="r" t="t"/>
            <a:pathLst>
              <a:path extrusionOk="0" h="5967" w="16858">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24"/>
          <p:cNvSpPr/>
          <p:nvPr/>
        </p:nvSpPr>
        <p:spPr>
          <a:xfrm flipH="1">
            <a:off x="7795172" y="-6"/>
            <a:ext cx="1325282" cy="991994"/>
          </a:xfrm>
          <a:custGeom>
            <a:rect b="b" l="l" r="r" t="t"/>
            <a:pathLst>
              <a:path extrusionOk="0" h="10212" w="12733">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9" name="Google Shape;6409;p24"/>
          <p:cNvGrpSpPr/>
          <p:nvPr/>
        </p:nvGrpSpPr>
        <p:grpSpPr>
          <a:xfrm flipH="1" rot="5400000">
            <a:off x="8089763" y="1111373"/>
            <a:ext cx="1486354" cy="622139"/>
            <a:chOff x="6713654" y="1083027"/>
            <a:chExt cx="1198286" cy="501563"/>
          </a:xfrm>
        </p:grpSpPr>
        <p:sp>
          <p:nvSpPr>
            <p:cNvPr id="6410" name="Google Shape;6410;p24"/>
            <p:cNvSpPr/>
            <p:nvPr/>
          </p:nvSpPr>
          <p:spPr>
            <a:xfrm flipH="1" rot="10800000">
              <a:off x="7522470" y="1562851"/>
              <a:ext cx="5586" cy="1579"/>
            </a:xfrm>
            <a:custGeom>
              <a:rect b="b" l="l" r="r" t="t"/>
              <a:pathLst>
                <a:path extrusionOk="0" h="13" w="46">
                  <a:moveTo>
                    <a:pt x="0" y="0"/>
                  </a:moveTo>
                  <a:cubicBezTo>
                    <a:pt x="14" y="8"/>
                    <a:pt x="29" y="13"/>
                    <a:pt x="45" y="13"/>
                  </a:cubicBezTo>
                  <a:cubicBezTo>
                    <a:pt x="31" y="8"/>
                    <a:pt x="15" y="5"/>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24"/>
            <p:cNvSpPr/>
            <p:nvPr/>
          </p:nvSpPr>
          <p:spPr>
            <a:xfrm flipH="1" rot="10800000">
              <a:off x="7462355" y="1562851"/>
              <a:ext cx="23074" cy="13723"/>
            </a:xfrm>
            <a:custGeom>
              <a:rect b="b" l="l" r="r" t="t"/>
              <a:pathLst>
                <a:path extrusionOk="0" h="113" w="19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24"/>
            <p:cNvSpPr/>
            <p:nvPr/>
          </p:nvSpPr>
          <p:spPr>
            <a:xfrm flipH="1" rot="10800000">
              <a:off x="7410377" y="1562851"/>
              <a:ext cx="24046" cy="19674"/>
            </a:xfrm>
            <a:custGeom>
              <a:rect b="b" l="l" r="r" t="t"/>
              <a:pathLst>
                <a:path extrusionOk="0" h="162" w="198">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24"/>
            <p:cNvSpPr/>
            <p:nvPr/>
          </p:nvSpPr>
          <p:spPr>
            <a:xfrm flipH="1" rot="10800000">
              <a:off x="7353541" y="1562851"/>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24"/>
            <p:cNvSpPr/>
            <p:nvPr/>
          </p:nvSpPr>
          <p:spPr>
            <a:xfrm flipH="1" rot="10800000">
              <a:off x="7300106" y="1562851"/>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24"/>
            <p:cNvSpPr/>
            <p:nvPr/>
          </p:nvSpPr>
          <p:spPr>
            <a:xfrm flipH="1" rot="10800000">
              <a:off x="7246792" y="1562851"/>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24"/>
            <p:cNvSpPr/>
            <p:nvPr/>
          </p:nvSpPr>
          <p:spPr>
            <a:xfrm flipH="1" rot="10800000">
              <a:off x="7193478" y="1562851"/>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24"/>
            <p:cNvSpPr/>
            <p:nvPr/>
          </p:nvSpPr>
          <p:spPr>
            <a:xfrm flipH="1" rot="10800000">
              <a:off x="7140164" y="1562851"/>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24"/>
            <p:cNvSpPr/>
            <p:nvPr/>
          </p:nvSpPr>
          <p:spPr>
            <a:xfrm flipH="1" rot="10800000">
              <a:off x="7620353" y="1509537"/>
              <a:ext cx="24774" cy="17488"/>
            </a:xfrm>
            <a:custGeom>
              <a:rect b="b" l="l" r="r" t="t"/>
              <a:pathLst>
                <a:path extrusionOk="0" h="144" w="204">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24"/>
            <p:cNvSpPr/>
            <p:nvPr/>
          </p:nvSpPr>
          <p:spPr>
            <a:xfrm flipH="1" rot="10800000">
              <a:off x="7566675" y="1509537"/>
              <a:ext cx="25381" cy="21738"/>
            </a:xfrm>
            <a:custGeom>
              <a:rect b="b" l="l" r="r" t="t"/>
              <a:pathLst>
                <a:path extrusionOk="0" h="179" w="209">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24"/>
            <p:cNvSpPr/>
            <p:nvPr/>
          </p:nvSpPr>
          <p:spPr>
            <a:xfrm flipH="1" rot="10800000">
              <a:off x="7513361" y="1509537"/>
              <a:ext cx="25503" cy="21738"/>
            </a:xfrm>
            <a:custGeom>
              <a:rect b="b" l="l" r="r" t="t"/>
              <a:pathLst>
                <a:path extrusionOk="0" h="179" w="21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24"/>
            <p:cNvSpPr/>
            <p:nvPr/>
          </p:nvSpPr>
          <p:spPr>
            <a:xfrm flipH="1" rot="10800000">
              <a:off x="7460169" y="1509537"/>
              <a:ext cx="25260" cy="21738"/>
            </a:xfrm>
            <a:custGeom>
              <a:rect b="b" l="l" r="r" t="t"/>
              <a:pathLst>
                <a:path extrusionOk="0" h="179" w="208">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24"/>
            <p:cNvSpPr/>
            <p:nvPr/>
          </p:nvSpPr>
          <p:spPr>
            <a:xfrm flipH="1" rot="10800000">
              <a:off x="7406855"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24"/>
            <p:cNvSpPr/>
            <p:nvPr/>
          </p:nvSpPr>
          <p:spPr>
            <a:xfrm flipH="1" rot="10800000">
              <a:off x="7353541" y="1509537"/>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24"/>
            <p:cNvSpPr/>
            <p:nvPr/>
          </p:nvSpPr>
          <p:spPr>
            <a:xfrm flipH="1" rot="10800000">
              <a:off x="7300106" y="1509537"/>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24"/>
            <p:cNvSpPr/>
            <p:nvPr/>
          </p:nvSpPr>
          <p:spPr>
            <a:xfrm flipH="1" rot="10800000">
              <a:off x="7246792" y="1509537"/>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24"/>
            <p:cNvSpPr/>
            <p:nvPr/>
          </p:nvSpPr>
          <p:spPr>
            <a:xfrm flipH="1" rot="10800000">
              <a:off x="7193478" y="1509537"/>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24"/>
            <p:cNvSpPr/>
            <p:nvPr/>
          </p:nvSpPr>
          <p:spPr>
            <a:xfrm flipH="1" rot="10800000">
              <a:off x="7140164" y="1509537"/>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24"/>
            <p:cNvSpPr/>
            <p:nvPr/>
          </p:nvSpPr>
          <p:spPr>
            <a:xfrm flipH="1" rot="10800000">
              <a:off x="7086972"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24"/>
            <p:cNvSpPr/>
            <p:nvPr/>
          </p:nvSpPr>
          <p:spPr>
            <a:xfrm flipH="1" rot="10800000">
              <a:off x="7730260" y="1456223"/>
              <a:ext cx="16152" cy="12509"/>
            </a:xfrm>
            <a:custGeom>
              <a:rect b="b" l="l" r="r" t="t"/>
              <a:pathLst>
                <a:path extrusionOk="0" h="103" w="133">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24"/>
            <p:cNvSpPr/>
            <p:nvPr/>
          </p:nvSpPr>
          <p:spPr>
            <a:xfrm flipH="1" rot="10800000">
              <a:off x="7673424" y="1456224"/>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24"/>
            <p:cNvSpPr/>
            <p:nvPr/>
          </p:nvSpPr>
          <p:spPr>
            <a:xfrm flipH="1" rot="10800000">
              <a:off x="7619989"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24"/>
            <p:cNvSpPr/>
            <p:nvPr/>
          </p:nvSpPr>
          <p:spPr>
            <a:xfrm flipH="1" rot="10800000">
              <a:off x="7566675"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24"/>
            <p:cNvSpPr/>
            <p:nvPr/>
          </p:nvSpPr>
          <p:spPr>
            <a:xfrm flipH="1" rot="10800000">
              <a:off x="7513361" y="1456224"/>
              <a:ext cx="25503" cy="21738"/>
            </a:xfrm>
            <a:custGeom>
              <a:rect b="b" l="l" r="r" t="t"/>
              <a:pathLst>
                <a:path extrusionOk="0" h="179" w="21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24"/>
            <p:cNvSpPr/>
            <p:nvPr/>
          </p:nvSpPr>
          <p:spPr>
            <a:xfrm flipH="1" rot="10800000">
              <a:off x="7463812" y="1456224"/>
              <a:ext cx="21617" cy="21738"/>
            </a:xfrm>
            <a:custGeom>
              <a:rect b="b" l="l" r="r" t="t"/>
              <a:pathLst>
                <a:path extrusionOk="0" h="179" w="178">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24"/>
            <p:cNvSpPr/>
            <p:nvPr/>
          </p:nvSpPr>
          <p:spPr>
            <a:xfrm flipH="1" rot="10800000">
              <a:off x="7406855"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24"/>
            <p:cNvSpPr/>
            <p:nvPr/>
          </p:nvSpPr>
          <p:spPr>
            <a:xfrm flipH="1" rot="10800000">
              <a:off x="7353541" y="1456224"/>
              <a:ext cx="25260" cy="21738"/>
            </a:xfrm>
            <a:custGeom>
              <a:rect b="b" l="l" r="r" t="t"/>
              <a:pathLst>
                <a:path extrusionOk="0" h="179" w="208">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24"/>
            <p:cNvSpPr/>
            <p:nvPr/>
          </p:nvSpPr>
          <p:spPr>
            <a:xfrm flipH="1" rot="10800000">
              <a:off x="7303749" y="1456224"/>
              <a:ext cx="21738" cy="21738"/>
            </a:xfrm>
            <a:custGeom>
              <a:rect b="b" l="l" r="r" t="t"/>
              <a:pathLst>
                <a:path extrusionOk="0" h="179" w="179">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24"/>
            <p:cNvSpPr/>
            <p:nvPr/>
          </p:nvSpPr>
          <p:spPr>
            <a:xfrm flipH="1" rot="10800000">
              <a:off x="7246792" y="1456224"/>
              <a:ext cx="25381" cy="21738"/>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24"/>
            <p:cNvSpPr/>
            <p:nvPr/>
          </p:nvSpPr>
          <p:spPr>
            <a:xfrm flipH="1" rot="10800000">
              <a:off x="7193478" y="1456224"/>
              <a:ext cx="25260" cy="21738"/>
            </a:xfrm>
            <a:custGeom>
              <a:rect b="b" l="l" r="r" t="t"/>
              <a:pathLst>
                <a:path extrusionOk="0" h="179" w="208">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24"/>
            <p:cNvSpPr/>
            <p:nvPr/>
          </p:nvSpPr>
          <p:spPr>
            <a:xfrm flipH="1" rot="10800000">
              <a:off x="7143808" y="1456224"/>
              <a:ext cx="21617" cy="21738"/>
            </a:xfrm>
            <a:custGeom>
              <a:rect b="b" l="l" r="r" t="t"/>
              <a:pathLst>
                <a:path extrusionOk="0" h="179" w="178">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24"/>
            <p:cNvSpPr/>
            <p:nvPr/>
          </p:nvSpPr>
          <p:spPr>
            <a:xfrm flipH="1" rot="10800000">
              <a:off x="7086972"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24"/>
            <p:cNvSpPr/>
            <p:nvPr/>
          </p:nvSpPr>
          <p:spPr>
            <a:xfrm flipH="1" rot="10800000">
              <a:off x="7783695" y="1402910"/>
              <a:ext cx="21131" cy="20767"/>
            </a:xfrm>
            <a:custGeom>
              <a:rect b="b" l="l" r="r" t="t"/>
              <a:pathLst>
                <a:path extrusionOk="0" h="171" w="174">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24"/>
            <p:cNvSpPr/>
            <p:nvPr/>
          </p:nvSpPr>
          <p:spPr>
            <a:xfrm flipH="1" rot="10800000">
              <a:off x="7726738" y="1402910"/>
              <a:ext cx="25260" cy="21738"/>
            </a:xfrm>
            <a:custGeom>
              <a:rect b="b" l="l" r="r" t="t"/>
              <a:pathLst>
                <a:path extrusionOk="0" h="179" w="208">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24"/>
            <p:cNvSpPr/>
            <p:nvPr/>
          </p:nvSpPr>
          <p:spPr>
            <a:xfrm flipH="1" rot="10800000">
              <a:off x="7673424"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24"/>
            <p:cNvSpPr/>
            <p:nvPr/>
          </p:nvSpPr>
          <p:spPr>
            <a:xfrm flipH="1" rot="10800000">
              <a:off x="7619989" y="1402910"/>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24"/>
            <p:cNvSpPr/>
            <p:nvPr/>
          </p:nvSpPr>
          <p:spPr>
            <a:xfrm flipH="1" rot="10800000">
              <a:off x="7566675" y="1402910"/>
              <a:ext cx="25381" cy="21738"/>
            </a:xfrm>
            <a:custGeom>
              <a:rect b="b" l="l" r="r" t="t"/>
              <a:pathLst>
                <a:path extrusionOk="0" h="179" w="209">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24"/>
            <p:cNvSpPr/>
            <p:nvPr/>
          </p:nvSpPr>
          <p:spPr>
            <a:xfrm flipH="1" rot="10800000">
              <a:off x="7513361" y="1402910"/>
              <a:ext cx="25503" cy="21738"/>
            </a:xfrm>
            <a:custGeom>
              <a:rect b="b" l="l" r="r" t="t"/>
              <a:pathLst>
                <a:path extrusionOk="0" h="179" w="21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24"/>
            <p:cNvSpPr/>
            <p:nvPr/>
          </p:nvSpPr>
          <p:spPr>
            <a:xfrm flipH="1" rot="10800000">
              <a:off x="7460169" y="1402910"/>
              <a:ext cx="25260" cy="21738"/>
            </a:xfrm>
            <a:custGeom>
              <a:rect b="b" l="l" r="r" t="t"/>
              <a:pathLst>
                <a:path extrusionOk="0" h="179" w="208">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24"/>
            <p:cNvSpPr/>
            <p:nvPr/>
          </p:nvSpPr>
          <p:spPr>
            <a:xfrm flipH="1" rot="10800000">
              <a:off x="7406855"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24"/>
            <p:cNvSpPr/>
            <p:nvPr/>
          </p:nvSpPr>
          <p:spPr>
            <a:xfrm flipH="1" rot="10800000">
              <a:off x="7353541"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24"/>
            <p:cNvSpPr/>
            <p:nvPr/>
          </p:nvSpPr>
          <p:spPr>
            <a:xfrm flipH="1" rot="10800000">
              <a:off x="7300106" y="1402910"/>
              <a:ext cx="25381" cy="21738"/>
            </a:xfrm>
            <a:custGeom>
              <a:rect b="b" l="l" r="r" t="t"/>
              <a:pathLst>
                <a:path extrusionOk="0" h="179" w="209">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24"/>
            <p:cNvSpPr/>
            <p:nvPr/>
          </p:nvSpPr>
          <p:spPr>
            <a:xfrm flipH="1" rot="10800000">
              <a:off x="7246792" y="1402910"/>
              <a:ext cx="25381" cy="21738"/>
            </a:xfrm>
            <a:custGeom>
              <a:rect b="b" l="l" r="r" t="t"/>
              <a:pathLst>
                <a:path extrusionOk="0" h="179" w="209">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24"/>
            <p:cNvSpPr/>
            <p:nvPr/>
          </p:nvSpPr>
          <p:spPr>
            <a:xfrm flipH="1" rot="10800000">
              <a:off x="7193478" y="1402910"/>
              <a:ext cx="25260" cy="21738"/>
            </a:xfrm>
            <a:custGeom>
              <a:rect b="b" l="l" r="r" t="t"/>
              <a:pathLst>
                <a:path extrusionOk="0" h="179" w="208">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24"/>
            <p:cNvSpPr/>
            <p:nvPr/>
          </p:nvSpPr>
          <p:spPr>
            <a:xfrm flipH="1" rot="10800000">
              <a:off x="7140164" y="1402910"/>
              <a:ext cx="25260" cy="21738"/>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24"/>
            <p:cNvSpPr/>
            <p:nvPr/>
          </p:nvSpPr>
          <p:spPr>
            <a:xfrm flipH="1" rot="10800000">
              <a:off x="7086972"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24"/>
            <p:cNvSpPr/>
            <p:nvPr/>
          </p:nvSpPr>
          <p:spPr>
            <a:xfrm flipH="1" rot="10800000">
              <a:off x="7033537" y="1402910"/>
              <a:ext cx="25381" cy="21738"/>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24"/>
            <p:cNvSpPr/>
            <p:nvPr/>
          </p:nvSpPr>
          <p:spPr>
            <a:xfrm flipH="1" rot="10800000">
              <a:off x="7837009" y="1349596"/>
              <a:ext cx="20767" cy="21374"/>
            </a:xfrm>
            <a:custGeom>
              <a:rect b="b" l="l" r="r" t="t"/>
              <a:pathLst>
                <a:path extrusionOk="0" h="176" w="171">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24"/>
            <p:cNvSpPr/>
            <p:nvPr/>
          </p:nvSpPr>
          <p:spPr>
            <a:xfrm flipH="1" rot="10800000">
              <a:off x="7780052" y="1349596"/>
              <a:ext cx="25260" cy="21617"/>
            </a:xfrm>
            <a:custGeom>
              <a:rect b="b" l="l" r="r" t="t"/>
              <a:pathLst>
                <a:path extrusionOk="0" h="178" w="208">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24"/>
            <p:cNvSpPr/>
            <p:nvPr/>
          </p:nvSpPr>
          <p:spPr>
            <a:xfrm flipH="1" rot="10800000">
              <a:off x="7726738" y="1349596"/>
              <a:ext cx="25260" cy="21617"/>
            </a:xfrm>
            <a:custGeom>
              <a:rect b="b" l="l" r="r" t="t"/>
              <a:pathLst>
                <a:path extrusionOk="0" h="178" w="208">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24"/>
            <p:cNvSpPr/>
            <p:nvPr/>
          </p:nvSpPr>
          <p:spPr>
            <a:xfrm flipH="1" rot="10800000">
              <a:off x="7673424"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24"/>
            <p:cNvSpPr/>
            <p:nvPr/>
          </p:nvSpPr>
          <p:spPr>
            <a:xfrm flipH="1" rot="10800000">
              <a:off x="7619989" y="1349596"/>
              <a:ext cx="25381" cy="21617"/>
            </a:xfrm>
            <a:custGeom>
              <a:rect b="b" l="l" r="r" t="t"/>
              <a:pathLst>
                <a:path extrusionOk="0" h="178" w="209">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24"/>
            <p:cNvSpPr/>
            <p:nvPr/>
          </p:nvSpPr>
          <p:spPr>
            <a:xfrm flipH="1" rot="10800000">
              <a:off x="7566675"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24"/>
            <p:cNvSpPr/>
            <p:nvPr/>
          </p:nvSpPr>
          <p:spPr>
            <a:xfrm flipH="1" rot="10800000">
              <a:off x="7513361" y="1349596"/>
              <a:ext cx="25503" cy="21617"/>
            </a:xfrm>
            <a:custGeom>
              <a:rect b="b" l="l" r="r" t="t"/>
              <a:pathLst>
                <a:path extrusionOk="0" h="178" w="21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24"/>
            <p:cNvSpPr/>
            <p:nvPr/>
          </p:nvSpPr>
          <p:spPr>
            <a:xfrm flipH="1" rot="10800000">
              <a:off x="7460169" y="1349596"/>
              <a:ext cx="25260" cy="21617"/>
            </a:xfrm>
            <a:custGeom>
              <a:rect b="b" l="l" r="r" t="t"/>
              <a:pathLst>
                <a:path extrusionOk="0" h="178" w="208">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24"/>
            <p:cNvSpPr/>
            <p:nvPr/>
          </p:nvSpPr>
          <p:spPr>
            <a:xfrm flipH="1" rot="10800000">
              <a:off x="7406855"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24"/>
            <p:cNvSpPr/>
            <p:nvPr/>
          </p:nvSpPr>
          <p:spPr>
            <a:xfrm flipH="1" rot="10800000">
              <a:off x="7353541"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24"/>
            <p:cNvSpPr/>
            <p:nvPr/>
          </p:nvSpPr>
          <p:spPr>
            <a:xfrm flipH="1" rot="10800000">
              <a:off x="7300106" y="1349596"/>
              <a:ext cx="25381" cy="21617"/>
            </a:xfrm>
            <a:custGeom>
              <a:rect b="b" l="l" r="r" t="t"/>
              <a:pathLst>
                <a:path extrusionOk="0" h="178" w="209">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24"/>
            <p:cNvSpPr/>
            <p:nvPr/>
          </p:nvSpPr>
          <p:spPr>
            <a:xfrm flipH="1" rot="10800000">
              <a:off x="7246792"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24"/>
            <p:cNvSpPr/>
            <p:nvPr/>
          </p:nvSpPr>
          <p:spPr>
            <a:xfrm flipH="1" rot="10800000">
              <a:off x="7193478" y="1349596"/>
              <a:ext cx="25260" cy="21617"/>
            </a:xfrm>
            <a:custGeom>
              <a:rect b="b" l="l" r="r" t="t"/>
              <a:pathLst>
                <a:path extrusionOk="0" h="178" w="208">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24"/>
            <p:cNvSpPr/>
            <p:nvPr/>
          </p:nvSpPr>
          <p:spPr>
            <a:xfrm flipH="1" rot="10800000">
              <a:off x="7140164"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24"/>
            <p:cNvSpPr/>
            <p:nvPr/>
          </p:nvSpPr>
          <p:spPr>
            <a:xfrm flipH="1" rot="10800000">
              <a:off x="7086972"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24"/>
            <p:cNvSpPr/>
            <p:nvPr/>
          </p:nvSpPr>
          <p:spPr>
            <a:xfrm flipH="1" rot="10800000">
              <a:off x="7033537" y="1349596"/>
              <a:ext cx="25381" cy="21617"/>
            </a:xfrm>
            <a:custGeom>
              <a:rect b="b" l="l" r="r" t="t"/>
              <a:pathLst>
                <a:path extrusionOk="0" h="178" w="209">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24"/>
            <p:cNvSpPr/>
            <p:nvPr/>
          </p:nvSpPr>
          <p:spPr>
            <a:xfrm flipH="1" rot="10800000">
              <a:off x="6980223" y="1349596"/>
              <a:ext cx="25381" cy="21617"/>
            </a:xfrm>
            <a:custGeom>
              <a:rect b="b" l="l" r="r" t="t"/>
              <a:pathLst>
                <a:path extrusionOk="0" h="178" w="209">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24"/>
            <p:cNvSpPr/>
            <p:nvPr/>
          </p:nvSpPr>
          <p:spPr>
            <a:xfrm flipH="1" rot="10800000">
              <a:off x="6926909"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24"/>
            <p:cNvSpPr/>
            <p:nvPr/>
          </p:nvSpPr>
          <p:spPr>
            <a:xfrm flipH="1" rot="10800000">
              <a:off x="6873595"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24"/>
            <p:cNvSpPr/>
            <p:nvPr/>
          </p:nvSpPr>
          <p:spPr>
            <a:xfrm flipH="1" rot="10800000">
              <a:off x="7890323" y="1296403"/>
              <a:ext cx="9837" cy="14695"/>
            </a:xfrm>
            <a:custGeom>
              <a:rect b="b" l="l" r="r" t="t"/>
              <a:pathLst>
                <a:path extrusionOk="0" h="121" w="81">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24"/>
            <p:cNvSpPr/>
            <p:nvPr/>
          </p:nvSpPr>
          <p:spPr>
            <a:xfrm flipH="1" rot="10800000">
              <a:off x="7833244"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24"/>
            <p:cNvSpPr/>
            <p:nvPr/>
          </p:nvSpPr>
          <p:spPr>
            <a:xfrm flipH="1" rot="10800000">
              <a:off x="7780052" y="1296282"/>
              <a:ext cx="25260" cy="21617"/>
            </a:xfrm>
            <a:custGeom>
              <a:rect b="b" l="l" r="r" t="t"/>
              <a:pathLst>
                <a:path extrusionOk="0" h="178" w="208">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24"/>
            <p:cNvSpPr/>
            <p:nvPr/>
          </p:nvSpPr>
          <p:spPr>
            <a:xfrm flipH="1" rot="10800000">
              <a:off x="7726738" y="1296282"/>
              <a:ext cx="25260" cy="21617"/>
            </a:xfrm>
            <a:custGeom>
              <a:rect b="b" l="l" r="r" t="t"/>
              <a:pathLst>
                <a:path extrusionOk="0" h="178" w="208">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24"/>
            <p:cNvSpPr/>
            <p:nvPr/>
          </p:nvSpPr>
          <p:spPr>
            <a:xfrm flipH="1" rot="10800000">
              <a:off x="7673424" y="1296282"/>
              <a:ext cx="25260" cy="21617"/>
            </a:xfrm>
            <a:custGeom>
              <a:rect b="b" l="l" r="r" t="t"/>
              <a:pathLst>
                <a:path extrusionOk="0" h="178" w="208">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24"/>
            <p:cNvSpPr/>
            <p:nvPr/>
          </p:nvSpPr>
          <p:spPr>
            <a:xfrm flipH="1" rot="10800000">
              <a:off x="7619989" y="1296282"/>
              <a:ext cx="25381" cy="21617"/>
            </a:xfrm>
            <a:custGeom>
              <a:rect b="b" l="l" r="r" t="t"/>
              <a:pathLst>
                <a:path extrusionOk="0" h="178" w="209">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24"/>
            <p:cNvSpPr/>
            <p:nvPr/>
          </p:nvSpPr>
          <p:spPr>
            <a:xfrm flipH="1" rot="10800000">
              <a:off x="7566675"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24"/>
            <p:cNvSpPr/>
            <p:nvPr/>
          </p:nvSpPr>
          <p:spPr>
            <a:xfrm flipH="1" rot="10800000">
              <a:off x="7513361"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24"/>
            <p:cNvSpPr/>
            <p:nvPr/>
          </p:nvSpPr>
          <p:spPr>
            <a:xfrm flipH="1" rot="10800000">
              <a:off x="7460169" y="1296282"/>
              <a:ext cx="25260" cy="21617"/>
            </a:xfrm>
            <a:custGeom>
              <a:rect b="b" l="l" r="r" t="t"/>
              <a:pathLst>
                <a:path extrusionOk="0" h="178" w="208">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24"/>
            <p:cNvSpPr/>
            <p:nvPr/>
          </p:nvSpPr>
          <p:spPr>
            <a:xfrm flipH="1" rot="10800000">
              <a:off x="7406855"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24"/>
            <p:cNvSpPr/>
            <p:nvPr/>
          </p:nvSpPr>
          <p:spPr>
            <a:xfrm flipH="1" rot="10800000">
              <a:off x="7353541" y="1296282"/>
              <a:ext cx="25260" cy="21617"/>
            </a:xfrm>
            <a:custGeom>
              <a:rect b="b" l="l" r="r" t="t"/>
              <a:pathLst>
                <a:path extrusionOk="0" h="178" w="208">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24"/>
            <p:cNvSpPr/>
            <p:nvPr/>
          </p:nvSpPr>
          <p:spPr>
            <a:xfrm flipH="1" rot="10800000">
              <a:off x="7300106" y="1296282"/>
              <a:ext cx="25381" cy="21617"/>
            </a:xfrm>
            <a:custGeom>
              <a:rect b="b" l="l" r="r" t="t"/>
              <a:pathLst>
                <a:path extrusionOk="0" h="178" w="209">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24"/>
            <p:cNvSpPr/>
            <p:nvPr/>
          </p:nvSpPr>
          <p:spPr>
            <a:xfrm flipH="1" rot="10800000">
              <a:off x="7246792"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24"/>
            <p:cNvSpPr/>
            <p:nvPr/>
          </p:nvSpPr>
          <p:spPr>
            <a:xfrm flipH="1" rot="10800000">
              <a:off x="7193478" y="1296282"/>
              <a:ext cx="25260" cy="21617"/>
            </a:xfrm>
            <a:custGeom>
              <a:rect b="b" l="l" r="r" t="t"/>
              <a:pathLst>
                <a:path extrusionOk="0" h="178" w="208">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24"/>
            <p:cNvSpPr/>
            <p:nvPr/>
          </p:nvSpPr>
          <p:spPr>
            <a:xfrm flipH="1" rot="10800000">
              <a:off x="7140164" y="1296282"/>
              <a:ext cx="25260" cy="21617"/>
            </a:xfrm>
            <a:custGeom>
              <a:rect b="b" l="l" r="r" t="t"/>
              <a:pathLst>
                <a:path extrusionOk="0" h="178" w="208">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24"/>
            <p:cNvSpPr/>
            <p:nvPr/>
          </p:nvSpPr>
          <p:spPr>
            <a:xfrm flipH="1" rot="10800000">
              <a:off x="7086972"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24"/>
            <p:cNvSpPr/>
            <p:nvPr/>
          </p:nvSpPr>
          <p:spPr>
            <a:xfrm flipH="1" rot="10800000">
              <a:off x="7033537" y="1296282"/>
              <a:ext cx="25381" cy="21617"/>
            </a:xfrm>
            <a:custGeom>
              <a:rect b="b" l="l" r="r" t="t"/>
              <a:pathLst>
                <a:path extrusionOk="0" h="178" w="209">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24"/>
            <p:cNvSpPr/>
            <p:nvPr/>
          </p:nvSpPr>
          <p:spPr>
            <a:xfrm flipH="1" rot="10800000">
              <a:off x="6980223" y="1296282"/>
              <a:ext cx="25381" cy="21617"/>
            </a:xfrm>
            <a:custGeom>
              <a:rect b="b" l="l" r="r" t="t"/>
              <a:pathLst>
                <a:path extrusionOk="0" h="178" w="209">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24"/>
            <p:cNvSpPr/>
            <p:nvPr/>
          </p:nvSpPr>
          <p:spPr>
            <a:xfrm flipH="1" rot="10800000">
              <a:off x="6926909"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24"/>
            <p:cNvSpPr/>
            <p:nvPr/>
          </p:nvSpPr>
          <p:spPr>
            <a:xfrm flipH="1" rot="10800000">
              <a:off x="6873595" y="1296282"/>
              <a:ext cx="25260" cy="21617"/>
            </a:xfrm>
            <a:custGeom>
              <a:rect b="b" l="l" r="r" t="t"/>
              <a:pathLst>
                <a:path extrusionOk="0" h="178" w="208">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24"/>
            <p:cNvSpPr/>
            <p:nvPr/>
          </p:nvSpPr>
          <p:spPr>
            <a:xfrm flipH="1" rot="10800000">
              <a:off x="6820281" y="1296282"/>
              <a:ext cx="25260" cy="21617"/>
            </a:xfrm>
            <a:custGeom>
              <a:rect b="b" l="l" r="r" t="t"/>
              <a:pathLst>
                <a:path extrusionOk="0" h="178" w="208">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24"/>
            <p:cNvSpPr/>
            <p:nvPr/>
          </p:nvSpPr>
          <p:spPr>
            <a:xfrm flipH="1" rot="10800000">
              <a:off x="6767089" y="1296282"/>
              <a:ext cx="25260" cy="21617"/>
            </a:xfrm>
            <a:custGeom>
              <a:rect b="b" l="l" r="r" t="t"/>
              <a:pathLst>
                <a:path extrusionOk="0" h="178" w="208">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24"/>
            <p:cNvSpPr/>
            <p:nvPr/>
          </p:nvSpPr>
          <p:spPr>
            <a:xfrm flipH="1" rot="10800000">
              <a:off x="7886558"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24"/>
            <p:cNvSpPr/>
            <p:nvPr/>
          </p:nvSpPr>
          <p:spPr>
            <a:xfrm flipH="1" rot="10800000">
              <a:off x="7833244"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24"/>
            <p:cNvSpPr/>
            <p:nvPr/>
          </p:nvSpPr>
          <p:spPr>
            <a:xfrm flipH="1" rot="10800000">
              <a:off x="7780052" y="1242968"/>
              <a:ext cx="25260" cy="21738"/>
            </a:xfrm>
            <a:custGeom>
              <a:rect b="b" l="l" r="r" t="t"/>
              <a:pathLst>
                <a:path extrusionOk="0" h="179" w="208">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24"/>
            <p:cNvSpPr/>
            <p:nvPr/>
          </p:nvSpPr>
          <p:spPr>
            <a:xfrm flipH="1" rot="10800000">
              <a:off x="7726738" y="1242968"/>
              <a:ext cx="25260" cy="21738"/>
            </a:xfrm>
            <a:custGeom>
              <a:rect b="b" l="l" r="r" t="t"/>
              <a:pathLst>
                <a:path extrusionOk="0" h="179" w="208">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24"/>
            <p:cNvSpPr/>
            <p:nvPr/>
          </p:nvSpPr>
          <p:spPr>
            <a:xfrm flipH="1" rot="10800000">
              <a:off x="7673424" y="1242968"/>
              <a:ext cx="25260" cy="21738"/>
            </a:xfrm>
            <a:custGeom>
              <a:rect b="b" l="l" r="r" t="t"/>
              <a:pathLst>
                <a:path extrusionOk="0" h="179" w="208">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24"/>
            <p:cNvSpPr/>
            <p:nvPr/>
          </p:nvSpPr>
          <p:spPr>
            <a:xfrm flipH="1" rot="10800000">
              <a:off x="7619989"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24"/>
            <p:cNvSpPr/>
            <p:nvPr/>
          </p:nvSpPr>
          <p:spPr>
            <a:xfrm flipH="1" rot="10800000">
              <a:off x="7566675"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24"/>
            <p:cNvSpPr/>
            <p:nvPr/>
          </p:nvSpPr>
          <p:spPr>
            <a:xfrm flipH="1" rot="10800000">
              <a:off x="7513361"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24"/>
            <p:cNvSpPr/>
            <p:nvPr/>
          </p:nvSpPr>
          <p:spPr>
            <a:xfrm flipH="1" rot="10800000">
              <a:off x="7460169" y="1242968"/>
              <a:ext cx="25260" cy="21738"/>
            </a:xfrm>
            <a:custGeom>
              <a:rect b="b" l="l" r="r" t="t"/>
              <a:pathLst>
                <a:path extrusionOk="0" h="179" w="208">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24"/>
            <p:cNvSpPr/>
            <p:nvPr/>
          </p:nvSpPr>
          <p:spPr>
            <a:xfrm flipH="1" rot="10800000">
              <a:off x="7406855"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24"/>
            <p:cNvSpPr/>
            <p:nvPr/>
          </p:nvSpPr>
          <p:spPr>
            <a:xfrm flipH="1" rot="10800000">
              <a:off x="7353541" y="1242968"/>
              <a:ext cx="25260" cy="21738"/>
            </a:xfrm>
            <a:custGeom>
              <a:rect b="b" l="l" r="r" t="t"/>
              <a:pathLst>
                <a:path extrusionOk="0" h="179" w="208">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24"/>
            <p:cNvSpPr/>
            <p:nvPr/>
          </p:nvSpPr>
          <p:spPr>
            <a:xfrm flipH="1" rot="10800000">
              <a:off x="7300106" y="1242968"/>
              <a:ext cx="25381" cy="21738"/>
            </a:xfrm>
            <a:custGeom>
              <a:rect b="b" l="l" r="r" t="t"/>
              <a:pathLst>
                <a:path extrusionOk="0" h="179" w="209">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24"/>
            <p:cNvSpPr/>
            <p:nvPr/>
          </p:nvSpPr>
          <p:spPr>
            <a:xfrm flipH="1" rot="10800000">
              <a:off x="7246792"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24"/>
            <p:cNvSpPr/>
            <p:nvPr/>
          </p:nvSpPr>
          <p:spPr>
            <a:xfrm flipH="1" rot="10800000">
              <a:off x="7193478" y="1242968"/>
              <a:ext cx="25260" cy="21738"/>
            </a:xfrm>
            <a:custGeom>
              <a:rect b="b" l="l" r="r" t="t"/>
              <a:pathLst>
                <a:path extrusionOk="0" h="179" w="208">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24"/>
            <p:cNvSpPr/>
            <p:nvPr/>
          </p:nvSpPr>
          <p:spPr>
            <a:xfrm flipH="1" rot="10800000">
              <a:off x="7140164" y="1242968"/>
              <a:ext cx="25260" cy="21738"/>
            </a:xfrm>
            <a:custGeom>
              <a:rect b="b" l="l" r="r" t="t"/>
              <a:pathLst>
                <a:path extrusionOk="0" h="179" w="208">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24"/>
            <p:cNvSpPr/>
            <p:nvPr/>
          </p:nvSpPr>
          <p:spPr>
            <a:xfrm flipH="1" rot="10800000">
              <a:off x="7086972"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24"/>
            <p:cNvSpPr/>
            <p:nvPr/>
          </p:nvSpPr>
          <p:spPr>
            <a:xfrm flipH="1" rot="10800000">
              <a:off x="7033537" y="1242968"/>
              <a:ext cx="25381" cy="21738"/>
            </a:xfrm>
            <a:custGeom>
              <a:rect b="b" l="l" r="r" t="t"/>
              <a:pathLst>
                <a:path extrusionOk="0" h="179" w="209">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24"/>
            <p:cNvSpPr/>
            <p:nvPr/>
          </p:nvSpPr>
          <p:spPr>
            <a:xfrm flipH="1" rot="10800000">
              <a:off x="6980223" y="1242968"/>
              <a:ext cx="25381" cy="21738"/>
            </a:xfrm>
            <a:custGeom>
              <a:rect b="b" l="l" r="r" t="t"/>
              <a:pathLst>
                <a:path extrusionOk="0" h="179" w="209">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24"/>
            <p:cNvSpPr/>
            <p:nvPr/>
          </p:nvSpPr>
          <p:spPr>
            <a:xfrm flipH="1" rot="10800000">
              <a:off x="6926909"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24"/>
            <p:cNvSpPr/>
            <p:nvPr/>
          </p:nvSpPr>
          <p:spPr>
            <a:xfrm flipH="1" rot="10800000">
              <a:off x="6873595" y="1242968"/>
              <a:ext cx="25260" cy="21738"/>
            </a:xfrm>
            <a:custGeom>
              <a:rect b="b" l="l" r="r" t="t"/>
              <a:pathLst>
                <a:path extrusionOk="0" h="179" w="208">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24"/>
            <p:cNvSpPr/>
            <p:nvPr/>
          </p:nvSpPr>
          <p:spPr>
            <a:xfrm flipH="1" rot="10800000">
              <a:off x="6820281" y="1242968"/>
              <a:ext cx="25260" cy="21738"/>
            </a:xfrm>
            <a:custGeom>
              <a:rect b="b" l="l" r="r" t="t"/>
              <a:pathLst>
                <a:path extrusionOk="0" h="179" w="208">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24"/>
            <p:cNvSpPr/>
            <p:nvPr/>
          </p:nvSpPr>
          <p:spPr>
            <a:xfrm flipH="1" rot="10800000">
              <a:off x="6767089" y="1242968"/>
              <a:ext cx="25260" cy="21738"/>
            </a:xfrm>
            <a:custGeom>
              <a:rect b="b" l="l" r="r" t="t"/>
              <a:pathLst>
                <a:path extrusionOk="0" h="179" w="208">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24"/>
            <p:cNvSpPr/>
            <p:nvPr/>
          </p:nvSpPr>
          <p:spPr>
            <a:xfrm flipH="1" rot="10800000">
              <a:off x="6713654" y="1242968"/>
              <a:ext cx="25381" cy="21738"/>
            </a:xfrm>
            <a:custGeom>
              <a:rect b="b" l="l" r="r" t="t"/>
              <a:pathLst>
                <a:path extrusionOk="0" h="179" w="209">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24"/>
            <p:cNvSpPr/>
            <p:nvPr/>
          </p:nvSpPr>
          <p:spPr>
            <a:xfrm flipH="1" rot="10800000">
              <a:off x="7890323" y="1189654"/>
              <a:ext cx="21617" cy="21738"/>
            </a:xfrm>
            <a:custGeom>
              <a:rect b="b" l="l" r="r" t="t"/>
              <a:pathLst>
                <a:path extrusionOk="0" h="179" w="178">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24"/>
            <p:cNvSpPr/>
            <p:nvPr/>
          </p:nvSpPr>
          <p:spPr>
            <a:xfrm flipH="1" rot="10800000">
              <a:off x="7833244" y="1189654"/>
              <a:ext cx="25503" cy="21738"/>
            </a:xfrm>
            <a:custGeom>
              <a:rect b="b" l="l" r="r" t="t"/>
              <a:pathLst>
                <a:path extrusionOk="0" h="179" w="21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24"/>
            <p:cNvSpPr/>
            <p:nvPr/>
          </p:nvSpPr>
          <p:spPr>
            <a:xfrm flipH="1" rot="10800000">
              <a:off x="7780052" y="1189654"/>
              <a:ext cx="25260" cy="21738"/>
            </a:xfrm>
            <a:custGeom>
              <a:rect b="b" l="l" r="r" t="t"/>
              <a:pathLst>
                <a:path extrusionOk="0" h="179" w="208">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24"/>
            <p:cNvSpPr/>
            <p:nvPr/>
          </p:nvSpPr>
          <p:spPr>
            <a:xfrm flipH="1" rot="10800000">
              <a:off x="7726738" y="1189654"/>
              <a:ext cx="25260" cy="21738"/>
            </a:xfrm>
            <a:custGeom>
              <a:rect b="b" l="l" r="r" t="t"/>
              <a:pathLst>
                <a:path extrusionOk="0" h="179" w="208">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24"/>
            <p:cNvSpPr/>
            <p:nvPr/>
          </p:nvSpPr>
          <p:spPr>
            <a:xfrm flipH="1" rot="10800000">
              <a:off x="7673424" y="1189654"/>
              <a:ext cx="25260" cy="21738"/>
            </a:xfrm>
            <a:custGeom>
              <a:rect b="b" l="l" r="r" t="t"/>
              <a:pathLst>
                <a:path extrusionOk="0" h="179" w="208">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24"/>
            <p:cNvSpPr/>
            <p:nvPr/>
          </p:nvSpPr>
          <p:spPr>
            <a:xfrm flipH="1" rot="10800000">
              <a:off x="7619989"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24"/>
            <p:cNvSpPr/>
            <p:nvPr/>
          </p:nvSpPr>
          <p:spPr>
            <a:xfrm flipH="1" rot="10800000">
              <a:off x="7566675"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24"/>
            <p:cNvSpPr/>
            <p:nvPr/>
          </p:nvSpPr>
          <p:spPr>
            <a:xfrm flipH="1" rot="10800000">
              <a:off x="7513361" y="1189654"/>
              <a:ext cx="25503" cy="21738"/>
            </a:xfrm>
            <a:custGeom>
              <a:rect b="b" l="l" r="r" t="t"/>
              <a:pathLst>
                <a:path extrusionOk="0" h="179" w="21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24"/>
            <p:cNvSpPr/>
            <p:nvPr/>
          </p:nvSpPr>
          <p:spPr>
            <a:xfrm flipH="1" rot="10800000">
              <a:off x="7463812" y="1189654"/>
              <a:ext cx="21617" cy="21738"/>
            </a:xfrm>
            <a:custGeom>
              <a:rect b="b" l="l" r="r" t="t"/>
              <a:pathLst>
                <a:path extrusionOk="0" h="179" w="178">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24"/>
            <p:cNvSpPr/>
            <p:nvPr/>
          </p:nvSpPr>
          <p:spPr>
            <a:xfrm flipH="1" rot="10800000">
              <a:off x="7406855"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24"/>
            <p:cNvSpPr/>
            <p:nvPr/>
          </p:nvSpPr>
          <p:spPr>
            <a:xfrm flipH="1" rot="10800000">
              <a:off x="7353541" y="1189654"/>
              <a:ext cx="25260" cy="21738"/>
            </a:xfrm>
            <a:custGeom>
              <a:rect b="b" l="l" r="r" t="t"/>
              <a:pathLst>
                <a:path extrusionOk="0" h="179" w="208">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24"/>
            <p:cNvSpPr/>
            <p:nvPr/>
          </p:nvSpPr>
          <p:spPr>
            <a:xfrm flipH="1" rot="10800000">
              <a:off x="7303749" y="1189654"/>
              <a:ext cx="21738" cy="21738"/>
            </a:xfrm>
            <a:custGeom>
              <a:rect b="b" l="l" r="r" t="t"/>
              <a:pathLst>
                <a:path extrusionOk="0" h="179" w="179">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24"/>
            <p:cNvSpPr/>
            <p:nvPr/>
          </p:nvSpPr>
          <p:spPr>
            <a:xfrm flipH="1" rot="10800000">
              <a:off x="7246792"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24"/>
            <p:cNvSpPr/>
            <p:nvPr/>
          </p:nvSpPr>
          <p:spPr>
            <a:xfrm flipH="1" rot="10800000">
              <a:off x="7193478" y="1189654"/>
              <a:ext cx="25260" cy="21738"/>
            </a:xfrm>
            <a:custGeom>
              <a:rect b="b" l="l" r="r" t="t"/>
              <a:pathLst>
                <a:path extrusionOk="0" h="179" w="208">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24"/>
            <p:cNvSpPr/>
            <p:nvPr/>
          </p:nvSpPr>
          <p:spPr>
            <a:xfrm flipH="1" rot="10800000">
              <a:off x="7143808" y="1189654"/>
              <a:ext cx="21617" cy="21738"/>
            </a:xfrm>
            <a:custGeom>
              <a:rect b="b" l="l" r="r" t="t"/>
              <a:pathLst>
                <a:path extrusionOk="0" h="179" w="178">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24"/>
            <p:cNvSpPr/>
            <p:nvPr/>
          </p:nvSpPr>
          <p:spPr>
            <a:xfrm flipH="1" rot="10800000">
              <a:off x="7086972"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24"/>
            <p:cNvSpPr/>
            <p:nvPr/>
          </p:nvSpPr>
          <p:spPr>
            <a:xfrm flipH="1" rot="10800000">
              <a:off x="7033537" y="1189654"/>
              <a:ext cx="25381" cy="21738"/>
            </a:xfrm>
            <a:custGeom>
              <a:rect b="b" l="l" r="r" t="t"/>
              <a:pathLst>
                <a:path extrusionOk="0" h="179" w="209">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24"/>
            <p:cNvSpPr/>
            <p:nvPr/>
          </p:nvSpPr>
          <p:spPr>
            <a:xfrm flipH="1" rot="10800000">
              <a:off x="6980223" y="1189654"/>
              <a:ext cx="25381" cy="21738"/>
            </a:xfrm>
            <a:custGeom>
              <a:rect b="b" l="l" r="r" t="t"/>
              <a:pathLst>
                <a:path extrusionOk="0" h="179" w="209">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24"/>
            <p:cNvSpPr/>
            <p:nvPr/>
          </p:nvSpPr>
          <p:spPr>
            <a:xfrm flipH="1" rot="10800000">
              <a:off x="6926909"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24"/>
            <p:cNvSpPr/>
            <p:nvPr/>
          </p:nvSpPr>
          <p:spPr>
            <a:xfrm flipH="1" rot="10800000">
              <a:off x="6873595" y="1189654"/>
              <a:ext cx="25260" cy="21738"/>
            </a:xfrm>
            <a:custGeom>
              <a:rect b="b" l="l" r="r" t="t"/>
              <a:pathLst>
                <a:path extrusionOk="0" h="179" w="208">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24"/>
            <p:cNvSpPr/>
            <p:nvPr/>
          </p:nvSpPr>
          <p:spPr>
            <a:xfrm flipH="1" rot="10800000">
              <a:off x="6820281" y="1189654"/>
              <a:ext cx="25260" cy="21738"/>
            </a:xfrm>
            <a:custGeom>
              <a:rect b="b" l="l" r="r" t="t"/>
              <a:pathLst>
                <a:path extrusionOk="0" h="179" w="208">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24"/>
            <p:cNvSpPr/>
            <p:nvPr/>
          </p:nvSpPr>
          <p:spPr>
            <a:xfrm flipH="1" rot="10800000">
              <a:off x="6767089" y="1189654"/>
              <a:ext cx="25260" cy="21738"/>
            </a:xfrm>
            <a:custGeom>
              <a:rect b="b" l="l" r="r" t="t"/>
              <a:pathLst>
                <a:path extrusionOk="0" h="179" w="208">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24"/>
            <p:cNvSpPr/>
            <p:nvPr/>
          </p:nvSpPr>
          <p:spPr>
            <a:xfrm flipH="1" rot="10800000">
              <a:off x="6713654" y="1189654"/>
              <a:ext cx="25381" cy="21738"/>
            </a:xfrm>
            <a:custGeom>
              <a:rect b="b" l="l" r="r" t="t"/>
              <a:pathLst>
                <a:path extrusionOk="0" h="179" w="209">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24"/>
            <p:cNvSpPr/>
            <p:nvPr/>
          </p:nvSpPr>
          <p:spPr>
            <a:xfrm flipH="1" rot="10800000">
              <a:off x="7886558" y="1136340"/>
              <a:ext cx="25381" cy="21738"/>
            </a:xfrm>
            <a:custGeom>
              <a:rect b="b" l="l" r="r" t="t"/>
              <a:pathLst>
                <a:path extrusionOk="0" h="179" w="209">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24"/>
            <p:cNvSpPr/>
            <p:nvPr/>
          </p:nvSpPr>
          <p:spPr>
            <a:xfrm flipH="1" rot="10800000">
              <a:off x="7833244"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24"/>
            <p:cNvSpPr/>
            <p:nvPr/>
          </p:nvSpPr>
          <p:spPr>
            <a:xfrm flipH="1" rot="10800000">
              <a:off x="7780052" y="1136340"/>
              <a:ext cx="25260" cy="21738"/>
            </a:xfrm>
            <a:custGeom>
              <a:rect b="b" l="l" r="r" t="t"/>
              <a:pathLst>
                <a:path extrusionOk="0" h="179" w="208">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24"/>
            <p:cNvSpPr/>
            <p:nvPr/>
          </p:nvSpPr>
          <p:spPr>
            <a:xfrm flipH="1" rot="10800000">
              <a:off x="7726738" y="1136340"/>
              <a:ext cx="25260" cy="21738"/>
            </a:xfrm>
            <a:custGeom>
              <a:rect b="b" l="l" r="r" t="t"/>
              <a:pathLst>
                <a:path extrusionOk="0" h="179" w="208">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24"/>
            <p:cNvSpPr/>
            <p:nvPr/>
          </p:nvSpPr>
          <p:spPr>
            <a:xfrm flipH="1" rot="10800000">
              <a:off x="7673424"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24"/>
            <p:cNvSpPr/>
            <p:nvPr/>
          </p:nvSpPr>
          <p:spPr>
            <a:xfrm flipH="1" rot="10800000">
              <a:off x="7619989" y="1136340"/>
              <a:ext cx="25381" cy="21738"/>
            </a:xfrm>
            <a:custGeom>
              <a:rect b="b" l="l" r="r" t="t"/>
              <a:pathLst>
                <a:path extrusionOk="0" h="179" w="209">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24"/>
            <p:cNvSpPr/>
            <p:nvPr/>
          </p:nvSpPr>
          <p:spPr>
            <a:xfrm flipH="1" rot="10800000">
              <a:off x="7566675" y="1136340"/>
              <a:ext cx="25381" cy="21738"/>
            </a:xfrm>
            <a:custGeom>
              <a:rect b="b" l="l" r="r" t="t"/>
              <a:pathLst>
                <a:path extrusionOk="0" h="179" w="209">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24"/>
            <p:cNvSpPr/>
            <p:nvPr/>
          </p:nvSpPr>
          <p:spPr>
            <a:xfrm flipH="1" rot="10800000">
              <a:off x="7513361"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24"/>
            <p:cNvSpPr/>
            <p:nvPr/>
          </p:nvSpPr>
          <p:spPr>
            <a:xfrm flipH="1" rot="10800000">
              <a:off x="7460169" y="1136340"/>
              <a:ext cx="25260" cy="21738"/>
            </a:xfrm>
            <a:custGeom>
              <a:rect b="b" l="l" r="r" t="t"/>
              <a:pathLst>
                <a:path extrusionOk="0" h="179" w="208">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24"/>
            <p:cNvSpPr/>
            <p:nvPr/>
          </p:nvSpPr>
          <p:spPr>
            <a:xfrm flipH="1" rot="10800000">
              <a:off x="7406855"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24"/>
            <p:cNvSpPr/>
            <p:nvPr/>
          </p:nvSpPr>
          <p:spPr>
            <a:xfrm flipH="1" rot="10800000">
              <a:off x="7353541"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24"/>
            <p:cNvSpPr/>
            <p:nvPr/>
          </p:nvSpPr>
          <p:spPr>
            <a:xfrm flipH="1" rot="10800000">
              <a:off x="7300106" y="1136340"/>
              <a:ext cx="25381" cy="21738"/>
            </a:xfrm>
            <a:custGeom>
              <a:rect b="b" l="l" r="r" t="t"/>
              <a:pathLst>
                <a:path extrusionOk="0" h="179" w="209">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24"/>
            <p:cNvSpPr/>
            <p:nvPr/>
          </p:nvSpPr>
          <p:spPr>
            <a:xfrm flipH="1" rot="10800000">
              <a:off x="7246792" y="1136340"/>
              <a:ext cx="25381" cy="21738"/>
            </a:xfrm>
            <a:custGeom>
              <a:rect b="b" l="l" r="r" t="t"/>
              <a:pathLst>
                <a:path extrusionOk="0" h="179" w="209">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24"/>
            <p:cNvSpPr/>
            <p:nvPr/>
          </p:nvSpPr>
          <p:spPr>
            <a:xfrm flipH="1" rot="10800000">
              <a:off x="7193478" y="1136340"/>
              <a:ext cx="25260" cy="21738"/>
            </a:xfrm>
            <a:custGeom>
              <a:rect b="b" l="l" r="r" t="t"/>
              <a:pathLst>
                <a:path extrusionOk="0" h="179" w="208">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24"/>
            <p:cNvSpPr/>
            <p:nvPr/>
          </p:nvSpPr>
          <p:spPr>
            <a:xfrm flipH="1" rot="10800000">
              <a:off x="7140164"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24"/>
            <p:cNvSpPr/>
            <p:nvPr/>
          </p:nvSpPr>
          <p:spPr>
            <a:xfrm flipH="1" rot="10800000">
              <a:off x="7086972"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24"/>
            <p:cNvSpPr/>
            <p:nvPr/>
          </p:nvSpPr>
          <p:spPr>
            <a:xfrm flipH="1" rot="10800000">
              <a:off x="7033537"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24"/>
            <p:cNvSpPr/>
            <p:nvPr/>
          </p:nvSpPr>
          <p:spPr>
            <a:xfrm flipH="1" rot="10800000">
              <a:off x="6980223" y="1136340"/>
              <a:ext cx="25381" cy="21738"/>
            </a:xfrm>
            <a:custGeom>
              <a:rect b="b" l="l" r="r" t="t"/>
              <a:pathLst>
                <a:path extrusionOk="0" h="179" w="209">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24"/>
            <p:cNvSpPr/>
            <p:nvPr/>
          </p:nvSpPr>
          <p:spPr>
            <a:xfrm flipH="1" rot="10800000">
              <a:off x="6926909" y="1136340"/>
              <a:ext cx="25381" cy="21738"/>
            </a:xfrm>
            <a:custGeom>
              <a:rect b="b" l="l" r="r" t="t"/>
              <a:pathLst>
                <a:path extrusionOk="0" h="179" w="209">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24"/>
            <p:cNvSpPr/>
            <p:nvPr/>
          </p:nvSpPr>
          <p:spPr>
            <a:xfrm flipH="1" rot="10800000">
              <a:off x="6873595"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24"/>
            <p:cNvSpPr/>
            <p:nvPr/>
          </p:nvSpPr>
          <p:spPr>
            <a:xfrm flipH="1" rot="10800000">
              <a:off x="6820281" y="1136340"/>
              <a:ext cx="25260" cy="21738"/>
            </a:xfrm>
            <a:custGeom>
              <a:rect b="b" l="l" r="r" t="t"/>
              <a:pathLst>
                <a:path extrusionOk="0" h="179" w="208">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24"/>
            <p:cNvSpPr/>
            <p:nvPr/>
          </p:nvSpPr>
          <p:spPr>
            <a:xfrm flipH="1" rot="10800000">
              <a:off x="6767089" y="1136340"/>
              <a:ext cx="25260" cy="21738"/>
            </a:xfrm>
            <a:custGeom>
              <a:rect b="b" l="l" r="r" t="t"/>
              <a:pathLst>
                <a:path extrusionOk="0" h="179" w="208">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24"/>
            <p:cNvSpPr/>
            <p:nvPr/>
          </p:nvSpPr>
          <p:spPr>
            <a:xfrm flipH="1" rot="10800000">
              <a:off x="6713654"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24"/>
            <p:cNvSpPr/>
            <p:nvPr/>
          </p:nvSpPr>
          <p:spPr>
            <a:xfrm flipH="1" rot="10800000">
              <a:off x="7886680" y="1083027"/>
              <a:ext cx="25260" cy="21617"/>
            </a:xfrm>
            <a:custGeom>
              <a:rect b="b" l="l" r="r" t="t"/>
              <a:pathLst>
                <a:path extrusionOk="0" h="178" w="208">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24"/>
            <p:cNvSpPr/>
            <p:nvPr/>
          </p:nvSpPr>
          <p:spPr>
            <a:xfrm flipH="1" rot="10800000">
              <a:off x="7837009" y="1083027"/>
              <a:ext cx="25260" cy="21738"/>
            </a:xfrm>
            <a:custGeom>
              <a:rect b="b" l="l" r="r" t="t"/>
              <a:pathLst>
                <a:path extrusionOk="0" h="179" w="208">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24"/>
            <p:cNvSpPr/>
            <p:nvPr/>
          </p:nvSpPr>
          <p:spPr>
            <a:xfrm flipH="1" rot="10800000">
              <a:off x="7780052" y="1083027"/>
              <a:ext cx="25260" cy="21617"/>
            </a:xfrm>
            <a:custGeom>
              <a:rect b="b" l="l" r="r" t="t"/>
              <a:pathLst>
                <a:path extrusionOk="0" h="178" w="208">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24"/>
            <p:cNvSpPr/>
            <p:nvPr/>
          </p:nvSpPr>
          <p:spPr>
            <a:xfrm flipH="1" rot="10800000">
              <a:off x="7726738" y="1083027"/>
              <a:ext cx="25260" cy="21617"/>
            </a:xfrm>
            <a:custGeom>
              <a:rect b="b" l="l" r="r" t="t"/>
              <a:pathLst>
                <a:path extrusionOk="0" h="178" w="208">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24"/>
            <p:cNvSpPr/>
            <p:nvPr/>
          </p:nvSpPr>
          <p:spPr>
            <a:xfrm flipH="1" rot="10800000">
              <a:off x="7673424" y="1083027"/>
              <a:ext cx="25260" cy="21617"/>
            </a:xfrm>
            <a:custGeom>
              <a:rect b="b" l="l" r="r" t="t"/>
              <a:pathLst>
                <a:path extrusionOk="0" h="178" w="208">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24"/>
            <p:cNvSpPr/>
            <p:nvPr/>
          </p:nvSpPr>
          <p:spPr>
            <a:xfrm flipH="1" rot="10800000">
              <a:off x="7619989" y="1083027"/>
              <a:ext cx="25381" cy="21617"/>
            </a:xfrm>
            <a:custGeom>
              <a:rect b="b" l="l" r="r" t="t"/>
              <a:pathLst>
                <a:path extrusionOk="0" h="178" w="209">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24"/>
            <p:cNvSpPr/>
            <p:nvPr/>
          </p:nvSpPr>
          <p:spPr>
            <a:xfrm flipH="1" rot="10800000">
              <a:off x="7566797" y="1083027"/>
              <a:ext cx="25260" cy="21617"/>
            </a:xfrm>
            <a:custGeom>
              <a:rect b="b" l="l" r="r" t="t"/>
              <a:pathLst>
                <a:path extrusionOk="0" h="178" w="208">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24"/>
            <p:cNvSpPr/>
            <p:nvPr/>
          </p:nvSpPr>
          <p:spPr>
            <a:xfrm flipH="1" rot="10800000">
              <a:off x="7513361" y="1083027"/>
              <a:ext cx="25503" cy="21617"/>
            </a:xfrm>
            <a:custGeom>
              <a:rect b="b" l="l" r="r" t="t"/>
              <a:pathLst>
                <a:path extrusionOk="0" h="178" w="21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24"/>
            <p:cNvSpPr/>
            <p:nvPr/>
          </p:nvSpPr>
          <p:spPr>
            <a:xfrm flipH="1" rot="10800000">
              <a:off x="7460169"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24"/>
            <p:cNvSpPr/>
            <p:nvPr/>
          </p:nvSpPr>
          <p:spPr>
            <a:xfrm flipH="1" rot="10800000">
              <a:off x="7406855" y="1083027"/>
              <a:ext cx="25260" cy="21617"/>
            </a:xfrm>
            <a:custGeom>
              <a:rect b="b" l="l" r="r" t="t"/>
              <a:pathLst>
                <a:path extrusionOk="0" h="178" w="208">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24"/>
            <p:cNvSpPr/>
            <p:nvPr/>
          </p:nvSpPr>
          <p:spPr>
            <a:xfrm flipH="1" rot="10800000">
              <a:off x="7353541" y="1083027"/>
              <a:ext cx="25260" cy="21617"/>
            </a:xfrm>
            <a:custGeom>
              <a:rect b="b" l="l" r="r" t="t"/>
              <a:pathLst>
                <a:path extrusionOk="0" h="178" w="208">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24"/>
            <p:cNvSpPr/>
            <p:nvPr/>
          </p:nvSpPr>
          <p:spPr>
            <a:xfrm flipH="1" rot="10800000">
              <a:off x="7300106" y="1083027"/>
              <a:ext cx="25381" cy="21617"/>
            </a:xfrm>
            <a:custGeom>
              <a:rect b="b" l="l" r="r" t="t"/>
              <a:pathLst>
                <a:path extrusionOk="0" h="178" w="209">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24"/>
            <p:cNvSpPr/>
            <p:nvPr/>
          </p:nvSpPr>
          <p:spPr>
            <a:xfrm flipH="1" rot="10800000">
              <a:off x="7246792" y="1083027"/>
              <a:ext cx="25381" cy="21617"/>
            </a:xfrm>
            <a:custGeom>
              <a:rect b="b" l="l" r="r" t="t"/>
              <a:pathLst>
                <a:path extrusionOk="0" h="178" w="209">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24"/>
            <p:cNvSpPr/>
            <p:nvPr/>
          </p:nvSpPr>
          <p:spPr>
            <a:xfrm flipH="1" rot="10800000">
              <a:off x="7193478" y="1083027"/>
              <a:ext cx="25260" cy="21617"/>
            </a:xfrm>
            <a:custGeom>
              <a:rect b="b" l="l" r="r" t="t"/>
              <a:pathLst>
                <a:path extrusionOk="0" h="178" w="208">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24"/>
            <p:cNvSpPr/>
            <p:nvPr/>
          </p:nvSpPr>
          <p:spPr>
            <a:xfrm flipH="1" rot="10800000">
              <a:off x="7140286"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24"/>
            <p:cNvSpPr/>
            <p:nvPr/>
          </p:nvSpPr>
          <p:spPr>
            <a:xfrm flipH="1" rot="10800000">
              <a:off x="7086972"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24"/>
            <p:cNvSpPr/>
            <p:nvPr/>
          </p:nvSpPr>
          <p:spPr>
            <a:xfrm flipH="1" rot="10800000">
              <a:off x="7037180" y="1083027"/>
              <a:ext cx="25381" cy="21738"/>
            </a:xfrm>
            <a:custGeom>
              <a:rect b="b" l="l" r="r" t="t"/>
              <a:pathLst>
                <a:path extrusionOk="0" h="179" w="209">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24"/>
            <p:cNvSpPr/>
            <p:nvPr/>
          </p:nvSpPr>
          <p:spPr>
            <a:xfrm flipH="1" rot="10800000">
              <a:off x="6980223" y="1083027"/>
              <a:ext cx="25381" cy="21617"/>
            </a:xfrm>
            <a:custGeom>
              <a:rect b="b" l="l" r="r" t="t"/>
              <a:pathLst>
                <a:path extrusionOk="0" h="178" w="209">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24"/>
            <p:cNvSpPr/>
            <p:nvPr/>
          </p:nvSpPr>
          <p:spPr>
            <a:xfrm flipH="1" rot="10800000">
              <a:off x="6926909" y="1083027"/>
              <a:ext cx="25381" cy="21617"/>
            </a:xfrm>
            <a:custGeom>
              <a:rect b="b" l="l" r="r" t="t"/>
              <a:pathLst>
                <a:path extrusionOk="0" h="178" w="209">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24"/>
            <p:cNvSpPr/>
            <p:nvPr/>
          </p:nvSpPr>
          <p:spPr>
            <a:xfrm flipH="1" rot="10800000">
              <a:off x="6877360" y="1083027"/>
              <a:ext cx="25260" cy="21738"/>
            </a:xfrm>
            <a:custGeom>
              <a:rect b="b" l="l" r="r" t="t"/>
              <a:pathLst>
                <a:path extrusionOk="0" h="179" w="208">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24"/>
            <p:cNvSpPr/>
            <p:nvPr/>
          </p:nvSpPr>
          <p:spPr>
            <a:xfrm flipH="1" rot="10800000">
              <a:off x="6820403"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24"/>
            <p:cNvSpPr/>
            <p:nvPr/>
          </p:nvSpPr>
          <p:spPr>
            <a:xfrm flipH="1" rot="10800000">
              <a:off x="6767089" y="1083027"/>
              <a:ext cx="25260" cy="21617"/>
            </a:xfrm>
            <a:custGeom>
              <a:rect b="b" l="l" r="r" t="t"/>
              <a:pathLst>
                <a:path extrusionOk="0" h="178" w="208">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24"/>
            <p:cNvSpPr/>
            <p:nvPr/>
          </p:nvSpPr>
          <p:spPr>
            <a:xfrm flipH="1" rot="10800000">
              <a:off x="6717297" y="1083027"/>
              <a:ext cx="25260" cy="21738"/>
            </a:xfrm>
            <a:custGeom>
              <a:rect b="b" l="l" r="r" t="t"/>
              <a:pathLst>
                <a:path extrusionOk="0" h="179" w="208">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left">
  <p:cSld name="CUSTOM_1">
    <p:spTree>
      <p:nvGrpSpPr>
        <p:cNvPr id="6590" name="Shape 6590"/>
        <p:cNvGrpSpPr/>
        <p:nvPr/>
      </p:nvGrpSpPr>
      <p:grpSpPr>
        <a:xfrm>
          <a:off x="0" y="0"/>
          <a:ext cx="0" cy="0"/>
          <a:chOff x="0" y="0"/>
          <a:chExt cx="0" cy="0"/>
        </a:xfrm>
      </p:grpSpPr>
      <p:sp>
        <p:nvSpPr>
          <p:cNvPr id="6591" name="Google Shape;6591;p25"/>
          <p:cNvSpPr/>
          <p:nvPr/>
        </p:nvSpPr>
        <p:spPr>
          <a:xfrm flipH="1" rot="10800000">
            <a:off x="-12" y="145540"/>
            <a:ext cx="893471" cy="1006853"/>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25"/>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593" name="Google Shape;6593;p25"/>
          <p:cNvSpPr/>
          <p:nvPr/>
        </p:nvSpPr>
        <p:spPr>
          <a:xfrm>
            <a:off x="0" y="5917"/>
            <a:ext cx="1070660" cy="721006"/>
          </a:xfrm>
          <a:custGeom>
            <a:rect b="b" l="l" r="r" t="t"/>
            <a:pathLst>
              <a:path extrusionOk="0" h="8042" w="11942">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25"/>
          <p:cNvSpPr/>
          <p:nvPr/>
        </p:nvSpPr>
        <p:spPr>
          <a:xfrm>
            <a:off x="8196724" y="0"/>
            <a:ext cx="947279" cy="1009994"/>
          </a:xfrm>
          <a:custGeom>
            <a:rect b="b" l="l" r="r" t="t"/>
            <a:pathLst>
              <a:path extrusionOk="0" h="9856" w="9244">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5" name="Google Shape;6595;p25"/>
          <p:cNvGrpSpPr/>
          <p:nvPr/>
        </p:nvGrpSpPr>
        <p:grpSpPr>
          <a:xfrm>
            <a:off x="8183280" y="19688"/>
            <a:ext cx="947275" cy="1003441"/>
            <a:chOff x="3473775" y="266850"/>
            <a:chExt cx="221450" cy="234575"/>
          </a:xfrm>
        </p:grpSpPr>
        <p:sp>
          <p:nvSpPr>
            <p:cNvPr id="6596" name="Google Shape;6596;p25"/>
            <p:cNvSpPr/>
            <p:nvPr/>
          </p:nvSpPr>
          <p:spPr>
            <a:xfrm>
              <a:off x="3666800" y="48525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25"/>
            <p:cNvSpPr/>
            <p:nvPr/>
          </p:nvSpPr>
          <p:spPr>
            <a:xfrm>
              <a:off x="3678300" y="496750"/>
              <a:ext cx="5450" cy="4675"/>
            </a:xfrm>
            <a:custGeom>
              <a:rect b="b" l="l" r="r" t="t"/>
              <a:pathLst>
                <a:path extrusionOk="0" h="187" w="218">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25"/>
            <p:cNvSpPr/>
            <p:nvPr/>
          </p:nvSpPr>
          <p:spPr>
            <a:xfrm>
              <a:off x="3678300" y="48525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25"/>
            <p:cNvSpPr/>
            <p:nvPr/>
          </p:nvSpPr>
          <p:spPr>
            <a:xfrm>
              <a:off x="3689775" y="496750"/>
              <a:ext cx="5450" cy="4675"/>
            </a:xfrm>
            <a:custGeom>
              <a:rect b="b" l="l" r="r" t="t"/>
              <a:pathLst>
                <a:path extrusionOk="0" h="187" w="218">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25"/>
            <p:cNvSpPr/>
            <p:nvPr/>
          </p:nvSpPr>
          <p:spPr>
            <a:xfrm>
              <a:off x="3689775" y="485250"/>
              <a:ext cx="5450" cy="4675"/>
            </a:xfrm>
            <a:custGeom>
              <a:rect b="b" l="l" r="r" t="t"/>
              <a:pathLst>
                <a:path extrusionOk="0" h="187" w="218">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25"/>
            <p:cNvSpPr/>
            <p:nvPr/>
          </p:nvSpPr>
          <p:spPr>
            <a:xfrm>
              <a:off x="3666800" y="473750"/>
              <a:ext cx="5450" cy="4700"/>
            </a:xfrm>
            <a:custGeom>
              <a:rect b="b" l="l" r="r" t="t"/>
              <a:pathLst>
                <a:path extrusionOk="0" h="188" w="218">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25"/>
            <p:cNvSpPr/>
            <p:nvPr/>
          </p:nvSpPr>
          <p:spPr>
            <a:xfrm>
              <a:off x="3678300" y="473750"/>
              <a:ext cx="5450" cy="4700"/>
            </a:xfrm>
            <a:custGeom>
              <a:rect b="b" l="l" r="r" t="t"/>
              <a:pathLst>
                <a:path extrusionOk="0" h="188" w="218">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25"/>
            <p:cNvSpPr/>
            <p:nvPr/>
          </p:nvSpPr>
          <p:spPr>
            <a:xfrm>
              <a:off x="3689775" y="473750"/>
              <a:ext cx="5450" cy="4700"/>
            </a:xfrm>
            <a:custGeom>
              <a:rect b="b" l="l" r="r" t="t"/>
              <a:pathLst>
                <a:path extrusionOk="0" h="188" w="218">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25"/>
            <p:cNvSpPr/>
            <p:nvPr/>
          </p:nvSpPr>
          <p:spPr>
            <a:xfrm>
              <a:off x="3657650" y="462275"/>
              <a:ext cx="2325" cy="4350"/>
            </a:xfrm>
            <a:custGeom>
              <a:rect b="b" l="l" r="r" t="t"/>
              <a:pathLst>
                <a:path extrusionOk="0" h="174" w="93">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25"/>
            <p:cNvSpPr/>
            <p:nvPr/>
          </p:nvSpPr>
          <p:spPr>
            <a:xfrm>
              <a:off x="3666800" y="462275"/>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25"/>
            <p:cNvSpPr/>
            <p:nvPr/>
          </p:nvSpPr>
          <p:spPr>
            <a:xfrm>
              <a:off x="3678300" y="462275"/>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25"/>
            <p:cNvSpPr/>
            <p:nvPr/>
          </p:nvSpPr>
          <p:spPr>
            <a:xfrm>
              <a:off x="3689725" y="462275"/>
              <a:ext cx="4775" cy="4675"/>
            </a:xfrm>
            <a:custGeom>
              <a:rect b="b" l="l" r="r" t="t"/>
              <a:pathLst>
                <a:path extrusionOk="0" h="187" w="191">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25"/>
            <p:cNvSpPr/>
            <p:nvPr/>
          </p:nvSpPr>
          <p:spPr>
            <a:xfrm>
              <a:off x="3655400" y="450775"/>
              <a:ext cx="5250" cy="4675"/>
            </a:xfrm>
            <a:custGeom>
              <a:rect b="b" l="l" r="r" t="t"/>
              <a:pathLst>
                <a:path extrusionOk="0" h="187" w="21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25"/>
            <p:cNvSpPr/>
            <p:nvPr/>
          </p:nvSpPr>
          <p:spPr>
            <a:xfrm>
              <a:off x="3666800" y="450775"/>
              <a:ext cx="5450" cy="4675"/>
            </a:xfrm>
            <a:custGeom>
              <a:rect b="b" l="l" r="r" t="t"/>
              <a:pathLst>
                <a:path extrusionOk="0" h="187" w="218">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25"/>
            <p:cNvSpPr/>
            <p:nvPr/>
          </p:nvSpPr>
          <p:spPr>
            <a:xfrm>
              <a:off x="3678300" y="450775"/>
              <a:ext cx="5450" cy="4675"/>
            </a:xfrm>
            <a:custGeom>
              <a:rect b="b" l="l" r="r" t="t"/>
              <a:pathLst>
                <a:path extrusionOk="0" h="187" w="218">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25"/>
            <p:cNvSpPr/>
            <p:nvPr/>
          </p:nvSpPr>
          <p:spPr>
            <a:xfrm>
              <a:off x="3689775" y="450775"/>
              <a:ext cx="5450" cy="4675"/>
            </a:xfrm>
            <a:custGeom>
              <a:rect b="b" l="l" r="r" t="t"/>
              <a:pathLst>
                <a:path extrusionOk="0" h="187" w="218">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25"/>
            <p:cNvSpPr/>
            <p:nvPr/>
          </p:nvSpPr>
          <p:spPr>
            <a:xfrm>
              <a:off x="3655275" y="439275"/>
              <a:ext cx="5500" cy="4700"/>
            </a:xfrm>
            <a:custGeom>
              <a:rect b="b" l="l" r="r" t="t"/>
              <a:pathLst>
                <a:path extrusionOk="0" h="188" w="22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25"/>
            <p:cNvSpPr/>
            <p:nvPr/>
          </p:nvSpPr>
          <p:spPr>
            <a:xfrm>
              <a:off x="3666800" y="439275"/>
              <a:ext cx="5450" cy="4700"/>
            </a:xfrm>
            <a:custGeom>
              <a:rect b="b" l="l" r="r" t="t"/>
              <a:pathLst>
                <a:path extrusionOk="0" h="188" w="218">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25"/>
            <p:cNvSpPr/>
            <p:nvPr/>
          </p:nvSpPr>
          <p:spPr>
            <a:xfrm>
              <a:off x="3678300" y="439275"/>
              <a:ext cx="5450" cy="4700"/>
            </a:xfrm>
            <a:custGeom>
              <a:rect b="b" l="l" r="r" t="t"/>
              <a:pathLst>
                <a:path extrusionOk="0" h="188"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25"/>
            <p:cNvSpPr/>
            <p:nvPr/>
          </p:nvSpPr>
          <p:spPr>
            <a:xfrm>
              <a:off x="3689775" y="439275"/>
              <a:ext cx="5450" cy="4700"/>
            </a:xfrm>
            <a:custGeom>
              <a:rect b="b" l="l" r="r" t="t"/>
              <a:pathLst>
                <a:path extrusionOk="0" h="188" w="218">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25"/>
            <p:cNvSpPr/>
            <p:nvPr/>
          </p:nvSpPr>
          <p:spPr>
            <a:xfrm>
              <a:off x="3655275" y="42777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25"/>
            <p:cNvSpPr/>
            <p:nvPr/>
          </p:nvSpPr>
          <p:spPr>
            <a:xfrm>
              <a:off x="3666800" y="42777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25"/>
            <p:cNvSpPr/>
            <p:nvPr/>
          </p:nvSpPr>
          <p:spPr>
            <a:xfrm>
              <a:off x="3678300" y="42777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25"/>
            <p:cNvSpPr/>
            <p:nvPr/>
          </p:nvSpPr>
          <p:spPr>
            <a:xfrm>
              <a:off x="3689775" y="42777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25"/>
            <p:cNvSpPr/>
            <p:nvPr/>
          </p:nvSpPr>
          <p:spPr>
            <a:xfrm>
              <a:off x="3645650" y="416300"/>
              <a:ext cx="2825" cy="4375"/>
            </a:xfrm>
            <a:custGeom>
              <a:rect b="b" l="l" r="r" t="t"/>
              <a:pathLst>
                <a:path extrusionOk="0" h="175" w="113">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25"/>
            <p:cNvSpPr/>
            <p:nvPr/>
          </p:nvSpPr>
          <p:spPr>
            <a:xfrm>
              <a:off x="3655250" y="416275"/>
              <a:ext cx="4750" cy="4675"/>
            </a:xfrm>
            <a:custGeom>
              <a:rect b="b" l="l" r="r" t="t"/>
              <a:pathLst>
                <a:path extrusionOk="0" h="187" w="19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25"/>
            <p:cNvSpPr/>
            <p:nvPr/>
          </p:nvSpPr>
          <p:spPr>
            <a:xfrm>
              <a:off x="3666800" y="416275"/>
              <a:ext cx="5450" cy="4675"/>
            </a:xfrm>
            <a:custGeom>
              <a:rect b="b" l="l" r="r" t="t"/>
              <a:pathLst>
                <a:path extrusionOk="0" h="187" w="218">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25"/>
            <p:cNvSpPr/>
            <p:nvPr/>
          </p:nvSpPr>
          <p:spPr>
            <a:xfrm>
              <a:off x="3678300" y="416275"/>
              <a:ext cx="5450" cy="4675"/>
            </a:xfrm>
            <a:custGeom>
              <a:rect b="b" l="l" r="r" t="t"/>
              <a:pathLst>
                <a:path extrusionOk="0" h="187"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25"/>
            <p:cNvSpPr/>
            <p:nvPr/>
          </p:nvSpPr>
          <p:spPr>
            <a:xfrm>
              <a:off x="3689725" y="416275"/>
              <a:ext cx="4775" cy="4675"/>
            </a:xfrm>
            <a:custGeom>
              <a:rect b="b" l="l" r="r" t="t"/>
              <a:pathLst>
                <a:path extrusionOk="0" h="187" w="191">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25"/>
            <p:cNvSpPr/>
            <p:nvPr/>
          </p:nvSpPr>
          <p:spPr>
            <a:xfrm>
              <a:off x="3643800" y="404800"/>
              <a:ext cx="5475" cy="4675"/>
            </a:xfrm>
            <a:custGeom>
              <a:rect b="b" l="l" r="r" t="t"/>
              <a:pathLst>
                <a:path extrusionOk="0" h="187" w="219">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25"/>
            <p:cNvSpPr/>
            <p:nvPr/>
          </p:nvSpPr>
          <p:spPr>
            <a:xfrm>
              <a:off x="3655250" y="404800"/>
              <a:ext cx="4750" cy="4675"/>
            </a:xfrm>
            <a:custGeom>
              <a:rect b="b" l="l" r="r" t="t"/>
              <a:pathLst>
                <a:path extrusionOk="0" h="187" w="19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25"/>
            <p:cNvSpPr/>
            <p:nvPr/>
          </p:nvSpPr>
          <p:spPr>
            <a:xfrm>
              <a:off x="3666800" y="40480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25"/>
            <p:cNvSpPr/>
            <p:nvPr/>
          </p:nvSpPr>
          <p:spPr>
            <a:xfrm>
              <a:off x="3678300" y="40480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25"/>
            <p:cNvSpPr/>
            <p:nvPr/>
          </p:nvSpPr>
          <p:spPr>
            <a:xfrm>
              <a:off x="3689725" y="404800"/>
              <a:ext cx="4775" cy="4675"/>
            </a:xfrm>
            <a:custGeom>
              <a:rect b="b" l="l" r="r" t="t"/>
              <a:pathLst>
                <a:path extrusionOk="0" h="187" w="191">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25"/>
            <p:cNvSpPr/>
            <p:nvPr/>
          </p:nvSpPr>
          <p:spPr>
            <a:xfrm>
              <a:off x="3632300" y="393275"/>
              <a:ext cx="4700" cy="4700"/>
            </a:xfrm>
            <a:custGeom>
              <a:rect b="b" l="l" r="r" t="t"/>
              <a:pathLst>
                <a:path extrusionOk="0" h="188" w="188">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25"/>
            <p:cNvSpPr/>
            <p:nvPr/>
          </p:nvSpPr>
          <p:spPr>
            <a:xfrm>
              <a:off x="3643800" y="393300"/>
              <a:ext cx="5475" cy="4675"/>
            </a:xfrm>
            <a:custGeom>
              <a:rect b="b" l="l" r="r" t="t"/>
              <a:pathLst>
                <a:path extrusionOk="0" h="187" w="219">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25"/>
            <p:cNvSpPr/>
            <p:nvPr/>
          </p:nvSpPr>
          <p:spPr>
            <a:xfrm>
              <a:off x="3655275" y="393300"/>
              <a:ext cx="5500" cy="4675"/>
            </a:xfrm>
            <a:custGeom>
              <a:rect b="b" l="l" r="r" t="t"/>
              <a:pathLst>
                <a:path extrusionOk="0" h="187" w="22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25"/>
            <p:cNvSpPr/>
            <p:nvPr/>
          </p:nvSpPr>
          <p:spPr>
            <a:xfrm>
              <a:off x="3666800" y="393300"/>
              <a:ext cx="5450" cy="4675"/>
            </a:xfrm>
            <a:custGeom>
              <a:rect b="b" l="l" r="r" t="t"/>
              <a:pathLst>
                <a:path extrusionOk="0" h="187" w="218">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25"/>
            <p:cNvSpPr/>
            <p:nvPr/>
          </p:nvSpPr>
          <p:spPr>
            <a:xfrm>
              <a:off x="3678300" y="393300"/>
              <a:ext cx="5450" cy="4675"/>
            </a:xfrm>
            <a:custGeom>
              <a:rect b="b" l="l" r="r" t="t"/>
              <a:pathLst>
                <a:path extrusionOk="0" h="187" w="218">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25"/>
            <p:cNvSpPr/>
            <p:nvPr/>
          </p:nvSpPr>
          <p:spPr>
            <a:xfrm>
              <a:off x="3689775" y="393300"/>
              <a:ext cx="5450" cy="4675"/>
            </a:xfrm>
            <a:custGeom>
              <a:rect b="b" l="l" r="r" t="t"/>
              <a:pathLst>
                <a:path extrusionOk="0" h="187" w="218">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25"/>
            <p:cNvSpPr/>
            <p:nvPr/>
          </p:nvSpPr>
          <p:spPr>
            <a:xfrm>
              <a:off x="3599375" y="381800"/>
              <a:ext cx="2275" cy="550"/>
            </a:xfrm>
            <a:custGeom>
              <a:rect b="b" l="l" r="r" t="t"/>
              <a:pathLst>
                <a:path extrusionOk="0" h="22" w="91">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25"/>
            <p:cNvSpPr/>
            <p:nvPr/>
          </p:nvSpPr>
          <p:spPr>
            <a:xfrm>
              <a:off x="3609325" y="381800"/>
              <a:ext cx="5225" cy="3425"/>
            </a:xfrm>
            <a:custGeom>
              <a:rect b="b" l="l" r="r" t="t"/>
              <a:pathLst>
                <a:path extrusionOk="0" h="137" w="209">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25"/>
            <p:cNvSpPr/>
            <p:nvPr/>
          </p:nvSpPr>
          <p:spPr>
            <a:xfrm>
              <a:off x="3620825" y="381800"/>
              <a:ext cx="5450" cy="4700"/>
            </a:xfrm>
            <a:custGeom>
              <a:rect b="b" l="l" r="r" t="t"/>
              <a:pathLst>
                <a:path extrusionOk="0" h="188" w="218">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25"/>
            <p:cNvSpPr/>
            <p:nvPr/>
          </p:nvSpPr>
          <p:spPr>
            <a:xfrm>
              <a:off x="3632300" y="381800"/>
              <a:ext cx="5450" cy="4700"/>
            </a:xfrm>
            <a:custGeom>
              <a:rect b="b" l="l" r="r" t="t"/>
              <a:pathLst>
                <a:path extrusionOk="0" h="188" w="218">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25"/>
            <p:cNvSpPr/>
            <p:nvPr/>
          </p:nvSpPr>
          <p:spPr>
            <a:xfrm>
              <a:off x="3643800" y="381800"/>
              <a:ext cx="5475" cy="4700"/>
            </a:xfrm>
            <a:custGeom>
              <a:rect b="b" l="l" r="r" t="t"/>
              <a:pathLst>
                <a:path extrusionOk="0" h="188" w="219">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25"/>
            <p:cNvSpPr/>
            <p:nvPr/>
          </p:nvSpPr>
          <p:spPr>
            <a:xfrm>
              <a:off x="3655275" y="381800"/>
              <a:ext cx="5500" cy="4700"/>
            </a:xfrm>
            <a:custGeom>
              <a:rect b="b" l="l" r="r" t="t"/>
              <a:pathLst>
                <a:path extrusionOk="0" h="188" w="22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25"/>
            <p:cNvSpPr/>
            <p:nvPr/>
          </p:nvSpPr>
          <p:spPr>
            <a:xfrm>
              <a:off x="3666800" y="381800"/>
              <a:ext cx="5450" cy="4700"/>
            </a:xfrm>
            <a:custGeom>
              <a:rect b="b" l="l" r="r" t="t"/>
              <a:pathLst>
                <a:path extrusionOk="0" h="188" w="218">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25"/>
            <p:cNvSpPr/>
            <p:nvPr/>
          </p:nvSpPr>
          <p:spPr>
            <a:xfrm>
              <a:off x="3678300" y="381800"/>
              <a:ext cx="5450" cy="4700"/>
            </a:xfrm>
            <a:custGeom>
              <a:rect b="b" l="l" r="r" t="t"/>
              <a:pathLst>
                <a:path extrusionOk="0" h="188" w="218">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25"/>
            <p:cNvSpPr/>
            <p:nvPr/>
          </p:nvSpPr>
          <p:spPr>
            <a:xfrm>
              <a:off x="3689775" y="381800"/>
              <a:ext cx="5450" cy="4700"/>
            </a:xfrm>
            <a:custGeom>
              <a:rect b="b" l="l" r="r" t="t"/>
              <a:pathLst>
                <a:path extrusionOk="0" h="188" w="218">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25"/>
            <p:cNvSpPr/>
            <p:nvPr/>
          </p:nvSpPr>
          <p:spPr>
            <a:xfrm>
              <a:off x="3529725" y="370325"/>
              <a:ext cx="3825" cy="2125"/>
            </a:xfrm>
            <a:custGeom>
              <a:rect b="b" l="l" r="r" t="t"/>
              <a:pathLst>
                <a:path extrusionOk="0" h="85" w="153">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25"/>
            <p:cNvSpPr/>
            <p:nvPr/>
          </p:nvSpPr>
          <p:spPr>
            <a:xfrm>
              <a:off x="3540350"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25"/>
            <p:cNvSpPr/>
            <p:nvPr/>
          </p:nvSpPr>
          <p:spPr>
            <a:xfrm>
              <a:off x="3551850" y="370325"/>
              <a:ext cx="5450" cy="4675"/>
            </a:xfrm>
            <a:custGeom>
              <a:rect b="b" l="l" r="r" t="t"/>
              <a:pathLst>
                <a:path extrusionOk="0" h="187" w="218">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25"/>
            <p:cNvSpPr/>
            <p:nvPr/>
          </p:nvSpPr>
          <p:spPr>
            <a:xfrm>
              <a:off x="3563350" y="370325"/>
              <a:ext cx="5475" cy="4675"/>
            </a:xfrm>
            <a:custGeom>
              <a:rect b="b" l="l" r="r" t="t"/>
              <a:pathLst>
                <a:path extrusionOk="0" h="187" w="219">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25"/>
            <p:cNvSpPr/>
            <p:nvPr/>
          </p:nvSpPr>
          <p:spPr>
            <a:xfrm>
              <a:off x="3574825"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25"/>
            <p:cNvSpPr/>
            <p:nvPr/>
          </p:nvSpPr>
          <p:spPr>
            <a:xfrm>
              <a:off x="3586350" y="370325"/>
              <a:ext cx="5450" cy="4675"/>
            </a:xfrm>
            <a:custGeom>
              <a:rect b="b" l="l" r="r" t="t"/>
              <a:pathLst>
                <a:path extrusionOk="0" h="187" w="218">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25"/>
            <p:cNvSpPr/>
            <p:nvPr/>
          </p:nvSpPr>
          <p:spPr>
            <a:xfrm>
              <a:off x="3597825"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25"/>
            <p:cNvSpPr/>
            <p:nvPr/>
          </p:nvSpPr>
          <p:spPr>
            <a:xfrm>
              <a:off x="3609325" y="370325"/>
              <a:ext cx="5450" cy="4675"/>
            </a:xfrm>
            <a:custGeom>
              <a:rect b="b" l="l" r="r" t="t"/>
              <a:pathLst>
                <a:path extrusionOk="0" h="187" w="218">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25"/>
            <p:cNvSpPr/>
            <p:nvPr/>
          </p:nvSpPr>
          <p:spPr>
            <a:xfrm>
              <a:off x="3620825" y="370325"/>
              <a:ext cx="5450" cy="4675"/>
            </a:xfrm>
            <a:custGeom>
              <a:rect b="b" l="l" r="r" t="t"/>
              <a:pathLst>
                <a:path extrusionOk="0" h="187" w="218">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25"/>
            <p:cNvSpPr/>
            <p:nvPr/>
          </p:nvSpPr>
          <p:spPr>
            <a:xfrm>
              <a:off x="3632300" y="370325"/>
              <a:ext cx="5450" cy="4675"/>
            </a:xfrm>
            <a:custGeom>
              <a:rect b="b" l="l" r="r" t="t"/>
              <a:pathLst>
                <a:path extrusionOk="0" h="187" w="218">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25"/>
            <p:cNvSpPr/>
            <p:nvPr/>
          </p:nvSpPr>
          <p:spPr>
            <a:xfrm>
              <a:off x="3643800"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25"/>
            <p:cNvSpPr/>
            <p:nvPr/>
          </p:nvSpPr>
          <p:spPr>
            <a:xfrm>
              <a:off x="3655275" y="370325"/>
              <a:ext cx="5500" cy="4675"/>
            </a:xfrm>
            <a:custGeom>
              <a:rect b="b" l="l" r="r" t="t"/>
              <a:pathLst>
                <a:path extrusionOk="0" h="187" w="22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25"/>
            <p:cNvSpPr/>
            <p:nvPr/>
          </p:nvSpPr>
          <p:spPr>
            <a:xfrm>
              <a:off x="3666800" y="370325"/>
              <a:ext cx="5450" cy="4675"/>
            </a:xfrm>
            <a:custGeom>
              <a:rect b="b" l="l" r="r" t="t"/>
              <a:pathLst>
                <a:path extrusionOk="0" h="187" w="218">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25"/>
            <p:cNvSpPr/>
            <p:nvPr/>
          </p:nvSpPr>
          <p:spPr>
            <a:xfrm>
              <a:off x="3678300" y="370325"/>
              <a:ext cx="5450" cy="4675"/>
            </a:xfrm>
            <a:custGeom>
              <a:rect b="b" l="l" r="r" t="t"/>
              <a:pathLst>
                <a:path extrusionOk="0" h="187" w="218">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25"/>
            <p:cNvSpPr/>
            <p:nvPr/>
          </p:nvSpPr>
          <p:spPr>
            <a:xfrm>
              <a:off x="3689775" y="370325"/>
              <a:ext cx="5450" cy="4675"/>
            </a:xfrm>
            <a:custGeom>
              <a:rect b="b" l="l" r="r" t="t"/>
              <a:pathLst>
                <a:path extrusionOk="0" h="187" w="218">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25"/>
            <p:cNvSpPr/>
            <p:nvPr/>
          </p:nvSpPr>
          <p:spPr>
            <a:xfrm>
              <a:off x="3517375"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25"/>
            <p:cNvSpPr/>
            <p:nvPr/>
          </p:nvSpPr>
          <p:spPr>
            <a:xfrm>
              <a:off x="3528875" y="35882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25"/>
            <p:cNvSpPr/>
            <p:nvPr/>
          </p:nvSpPr>
          <p:spPr>
            <a:xfrm>
              <a:off x="3540350" y="35880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25"/>
            <p:cNvSpPr/>
            <p:nvPr/>
          </p:nvSpPr>
          <p:spPr>
            <a:xfrm>
              <a:off x="3551850" y="35880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25"/>
            <p:cNvSpPr/>
            <p:nvPr/>
          </p:nvSpPr>
          <p:spPr>
            <a:xfrm>
              <a:off x="3563350" y="35882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25"/>
            <p:cNvSpPr/>
            <p:nvPr/>
          </p:nvSpPr>
          <p:spPr>
            <a:xfrm>
              <a:off x="3574675" y="358850"/>
              <a:ext cx="5025" cy="4675"/>
            </a:xfrm>
            <a:custGeom>
              <a:rect b="b" l="l" r="r" t="t"/>
              <a:pathLst>
                <a:path extrusionOk="0" h="187" w="201">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25"/>
            <p:cNvSpPr/>
            <p:nvPr/>
          </p:nvSpPr>
          <p:spPr>
            <a:xfrm>
              <a:off x="3586350" y="35882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25"/>
            <p:cNvSpPr/>
            <p:nvPr/>
          </p:nvSpPr>
          <p:spPr>
            <a:xfrm>
              <a:off x="3597500" y="358825"/>
              <a:ext cx="5325" cy="4675"/>
            </a:xfrm>
            <a:custGeom>
              <a:rect b="b" l="l" r="r" t="t"/>
              <a:pathLst>
                <a:path extrusionOk="0" h="187" w="213">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25"/>
            <p:cNvSpPr/>
            <p:nvPr/>
          </p:nvSpPr>
          <p:spPr>
            <a:xfrm>
              <a:off x="3609325" y="35882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25"/>
            <p:cNvSpPr/>
            <p:nvPr/>
          </p:nvSpPr>
          <p:spPr>
            <a:xfrm>
              <a:off x="3620825" y="35882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25"/>
            <p:cNvSpPr/>
            <p:nvPr/>
          </p:nvSpPr>
          <p:spPr>
            <a:xfrm>
              <a:off x="3632300" y="35880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25"/>
            <p:cNvSpPr/>
            <p:nvPr/>
          </p:nvSpPr>
          <p:spPr>
            <a:xfrm>
              <a:off x="3643800" y="35880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25"/>
            <p:cNvSpPr/>
            <p:nvPr/>
          </p:nvSpPr>
          <p:spPr>
            <a:xfrm>
              <a:off x="3655250" y="358825"/>
              <a:ext cx="4750" cy="4650"/>
            </a:xfrm>
            <a:custGeom>
              <a:rect b="b" l="l" r="r" t="t"/>
              <a:pathLst>
                <a:path extrusionOk="0" h="186" w="19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25"/>
            <p:cNvSpPr/>
            <p:nvPr/>
          </p:nvSpPr>
          <p:spPr>
            <a:xfrm>
              <a:off x="3666800"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25"/>
            <p:cNvSpPr/>
            <p:nvPr/>
          </p:nvSpPr>
          <p:spPr>
            <a:xfrm>
              <a:off x="3678300" y="35880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25"/>
            <p:cNvSpPr/>
            <p:nvPr/>
          </p:nvSpPr>
          <p:spPr>
            <a:xfrm>
              <a:off x="3689725" y="358825"/>
              <a:ext cx="4775" cy="4650"/>
            </a:xfrm>
            <a:custGeom>
              <a:rect b="b" l="l" r="r" t="t"/>
              <a:pathLst>
                <a:path extrusionOk="0" h="186" w="191">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25"/>
            <p:cNvSpPr/>
            <p:nvPr/>
          </p:nvSpPr>
          <p:spPr>
            <a:xfrm>
              <a:off x="350590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25"/>
            <p:cNvSpPr/>
            <p:nvPr/>
          </p:nvSpPr>
          <p:spPr>
            <a:xfrm>
              <a:off x="351737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25"/>
            <p:cNvSpPr/>
            <p:nvPr/>
          </p:nvSpPr>
          <p:spPr>
            <a:xfrm>
              <a:off x="3528875"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25"/>
            <p:cNvSpPr/>
            <p:nvPr/>
          </p:nvSpPr>
          <p:spPr>
            <a:xfrm>
              <a:off x="3540350"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25"/>
            <p:cNvSpPr/>
            <p:nvPr/>
          </p:nvSpPr>
          <p:spPr>
            <a:xfrm>
              <a:off x="3551850" y="347325"/>
              <a:ext cx="5450" cy="4675"/>
            </a:xfrm>
            <a:custGeom>
              <a:rect b="b" l="l" r="r" t="t"/>
              <a:pathLst>
                <a:path extrusionOk="0" h="187" w="218">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25"/>
            <p:cNvSpPr/>
            <p:nvPr/>
          </p:nvSpPr>
          <p:spPr>
            <a:xfrm>
              <a:off x="3563350" y="347325"/>
              <a:ext cx="5475" cy="4675"/>
            </a:xfrm>
            <a:custGeom>
              <a:rect b="b" l="l" r="r" t="t"/>
              <a:pathLst>
                <a:path extrusionOk="0" h="187" w="219">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25"/>
            <p:cNvSpPr/>
            <p:nvPr/>
          </p:nvSpPr>
          <p:spPr>
            <a:xfrm>
              <a:off x="3574825"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25"/>
            <p:cNvSpPr/>
            <p:nvPr/>
          </p:nvSpPr>
          <p:spPr>
            <a:xfrm>
              <a:off x="358635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25"/>
            <p:cNvSpPr/>
            <p:nvPr/>
          </p:nvSpPr>
          <p:spPr>
            <a:xfrm>
              <a:off x="3597825"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25"/>
            <p:cNvSpPr/>
            <p:nvPr/>
          </p:nvSpPr>
          <p:spPr>
            <a:xfrm>
              <a:off x="360932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25"/>
            <p:cNvSpPr/>
            <p:nvPr/>
          </p:nvSpPr>
          <p:spPr>
            <a:xfrm>
              <a:off x="3620825" y="347325"/>
              <a:ext cx="5450" cy="4675"/>
            </a:xfrm>
            <a:custGeom>
              <a:rect b="b" l="l" r="r" t="t"/>
              <a:pathLst>
                <a:path extrusionOk="0" h="187" w="218">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25"/>
            <p:cNvSpPr/>
            <p:nvPr/>
          </p:nvSpPr>
          <p:spPr>
            <a:xfrm>
              <a:off x="3632300" y="347325"/>
              <a:ext cx="5450" cy="4675"/>
            </a:xfrm>
            <a:custGeom>
              <a:rect b="b" l="l" r="r" t="t"/>
              <a:pathLst>
                <a:path extrusionOk="0" h="187" w="218">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25"/>
            <p:cNvSpPr/>
            <p:nvPr/>
          </p:nvSpPr>
          <p:spPr>
            <a:xfrm>
              <a:off x="3643800"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25"/>
            <p:cNvSpPr/>
            <p:nvPr/>
          </p:nvSpPr>
          <p:spPr>
            <a:xfrm>
              <a:off x="3655275" y="34732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25"/>
            <p:cNvSpPr/>
            <p:nvPr/>
          </p:nvSpPr>
          <p:spPr>
            <a:xfrm>
              <a:off x="3666800"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25"/>
            <p:cNvSpPr/>
            <p:nvPr/>
          </p:nvSpPr>
          <p:spPr>
            <a:xfrm>
              <a:off x="3678300"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25"/>
            <p:cNvSpPr/>
            <p:nvPr/>
          </p:nvSpPr>
          <p:spPr>
            <a:xfrm>
              <a:off x="3689775" y="34732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25"/>
            <p:cNvSpPr/>
            <p:nvPr/>
          </p:nvSpPr>
          <p:spPr>
            <a:xfrm>
              <a:off x="3494325" y="335825"/>
              <a:ext cx="4750" cy="4675"/>
            </a:xfrm>
            <a:custGeom>
              <a:rect b="b" l="l" r="r" t="t"/>
              <a:pathLst>
                <a:path extrusionOk="0" h="187" w="19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25"/>
            <p:cNvSpPr/>
            <p:nvPr/>
          </p:nvSpPr>
          <p:spPr>
            <a:xfrm>
              <a:off x="3505900" y="335825"/>
              <a:ext cx="5450" cy="4675"/>
            </a:xfrm>
            <a:custGeom>
              <a:rect b="b" l="l" r="r" t="t"/>
              <a:pathLst>
                <a:path extrusionOk="0" h="187" w="218">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25"/>
            <p:cNvSpPr/>
            <p:nvPr/>
          </p:nvSpPr>
          <p:spPr>
            <a:xfrm>
              <a:off x="3517375"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25"/>
            <p:cNvSpPr/>
            <p:nvPr/>
          </p:nvSpPr>
          <p:spPr>
            <a:xfrm>
              <a:off x="3528875" y="335825"/>
              <a:ext cx="4675" cy="4675"/>
            </a:xfrm>
            <a:custGeom>
              <a:rect b="b" l="l" r="r" t="t"/>
              <a:pathLst>
                <a:path extrusionOk="0" h="187" w="187">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25"/>
            <p:cNvSpPr/>
            <p:nvPr/>
          </p:nvSpPr>
          <p:spPr>
            <a:xfrm>
              <a:off x="3540350" y="335825"/>
              <a:ext cx="5475" cy="4675"/>
            </a:xfrm>
            <a:custGeom>
              <a:rect b="b" l="l" r="r" t="t"/>
              <a:pathLst>
                <a:path extrusionOk="0" h="187" w="219">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25"/>
            <p:cNvSpPr/>
            <p:nvPr/>
          </p:nvSpPr>
          <p:spPr>
            <a:xfrm>
              <a:off x="3551850" y="335825"/>
              <a:ext cx="5450" cy="4675"/>
            </a:xfrm>
            <a:custGeom>
              <a:rect b="b" l="l" r="r" t="t"/>
              <a:pathLst>
                <a:path extrusionOk="0" h="187" w="218">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25"/>
            <p:cNvSpPr/>
            <p:nvPr/>
          </p:nvSpPr>
          <p:spPr>
            <a:xfrm>
              <a:off x="3563350" y="335825"/>
              <a:ext cx="4675" cy="4675"/>
            </a:xfrm>
            <a:custGeom>
              <a:rect b="b" l="l" r="r" t="t"/>
              <a:pathLst>
                <a:path extrusionOk="0" h="187" w="187">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25"/>
            <p:cNvSpPr/>
            <p:nvPr/>
          </p:nvSpPr>
          <p:spPr>
            <a:xfrm>
              <a:off x="3574675" y="335850"/>
              <a:ext cx="5025" cy="4675"/>
            </a:xfrm>
            <a:custGeom>
              <a:rect b="b" l="l" r="r" t="t"/>
              <a:pathLst>
                <a:path extrusionOk="0" h="187" w="201">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25"/>
            <p:cNvSpPr/>
            <p:nvPr/>
          </p:nvSpPr>
          <p:spPr>
            <a:xfrm>
              <a:off x="3586350" y="335825"/>
              <a:ext cx="4650" cy="4675"/>
            </a:xfrm>
            <a:custGeom>
              <a:rect b="b" l="l" r="r" t="t"/>
              <a:pathLst>
                <a:path extrusionOk="0" h="187" w="186">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25"/>
            <p:cNvSpPr/>
            <p:nvPr/>
          </p:nvSpPr>
          <p:spPr>
            <a:xfrm>
              <a:off x="3597500" y="335825"/>
              <a:ext cx="5325" cy="4675"/>
            </a:xfrm>
            <a:custGeom>
              <a:rect b="b" l="l" r="r" t="t"/>
              <a:pathLst>
                <a:path extrusionOk="0" h="187" w="213">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25"/>
            <p:cNvSpPr/>
            <p:nvPr/>
          </p:nvSpPr>
          <p:spPr>
            <a:xfrm>
              <a:off x="3609325" y="335825"/>
              <a:ext cx="4675" cy="4675"/>
            </a:xfrm>
            <a:custGeom>
              <a:rect b="b" l="l" r="r" t="t"/>
              <a:pathLst>
                <a:path extrusionOk="0" h="187" w="187">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25"/>
            <p:cNvSpPr/>
            <p:nvPr/>
          </p:nvSpPr>
          <p:spPr>
            <a:xfrm>
              <a:off x="3620825" y="335825"/>
              <a:ext cx="4675" cy="4675"/>
            </a:xfrm>
            <a:custGeom>
              <a:rect b="b" l="l" r="r" t="t"/>
              <a:pathLst>
                <a:path extrusionOk="0" h="187" w="187">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25"/>
            <p:cNvSpPr/>
            <p:nvPr/>
          </p:nvSpPr>
          <p:spPr>
            <a:xfrm>
              <a:off x="3632300" y="335825"/>
              <a:ext cx="5450" cy="4675"/>
            </a:xfrm>
            <a:custGeom>
              <a:rect b="b" l="l" r="r" t="t"/>
              <a:pathLst>
                <a:path extrusionOk="0" h="187" w="218">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25"/>
            <p:cNvSpPr/>
            <p:nvPr/>
          </p:nvSpPr>
          <p:spPr>
            <a:xfrm>
              <a:off x="3643800" y="335825"/>
              <a:ext cx="5475" cy="4675"/>
            </a:xfrm>
            <a:custGeom>
              <a:rect b="b" l="l" r="r" t="t"/>
              <a:pathLst>
                <a:path extrusionOk="0" h="187" w="219">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25"/>
            <p:cNvSpPr/>
            <p:nvPr/>
          </p:nvSpPr>
          <p:spPr>
            <a:xfrm>
              <a:off x="3655250" y="335825"/>
              <a:ext cx="4750" cy="4675"/>
            </a:xfrm>
            <a:custGeom>
              <a:rect b="b" l="l" r="r" t="t"/>
              <a:pathLst>
                <a:path extrusionOk="0" h="187" w="19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25"/>
            <p:cNvSpPr/>
            <p:nvPr/>
          </p:nvSpPr>
          <p:spPr>
            <a:xfrm>
              <a:off x="3666800"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25"/>
            <p:cNvSpPr/>
            <p:nvPr/>
          </p:nvSpPr>
          <p:spPr>
            <a:xfrm>
              <a:off x="3678300" y="335825"/>
              <a:ext cx="5450" cy="4675"/>
            </a:xfrm>
            <a:custGeom>
              <a:rect b="b" l="l" r="r" t="t"/>
              <a:pathLst>
                <a:path extrusionOk="0" h="187" w="218">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25"/>
            <p:cNvSpPr/>
            <p:nvPr/>
          </p:nvSpPr>
          <p:spPr>
            <a:xfrm>
              <a:off x="3689725" y="335825"/>
              <a:ext cx="4775" cy="4675"/>
            </a:xfrm>
            <a:custGeom>
              <a:rect b="b" l="l" r="r" t="t"/>
              <a:pathLst>
                <a:path extrusionOk="0" h="187" w="191">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25"/>
            <p:cNvSpPr/>
            <p:nvPr/>
          </p:nvSpPr>
          <p:spPr>
            <a:xfrm>
              <a:off x="3485550" y="324350"/>
              <a:ext cx="2550" cy="3550"/>
            </a:xfrm>
            <a:custGeom>
              <a:rect b="b" l="l" r="r" t="t"/>
              <a:pathLst>
                <a:path extrusionOk="0" h="142" w="102">
                  <a:moveTo>
                    <a:pt x="1" y="1"/>
                  </a:moveTo>
                  <a:cubicBezTo>
                    <a:pt x="22" y="48"/>
                    <a:pt x="43" y="95"/>
                    <a:pt x="67" y="142"/>
                  </a:cubicBezTo>
                  <a:cubicBezTo>
                    <a:pt x="102" y="84"/>
                    <a:pt x="66" y="10"/>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25"/>
            <p:cNvSpPr/>
            <p:nvPr/>
          </p:nvSpPr>
          <p:spPr>
            <a:xfrm>
              <a:off x="349437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25"/>
            <p:cNvSpPr/>
            <p:nvPr/>
          </p:nvSpPr>
          <p:spPr>
            <a:xfrm>
              <a:off x="350590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25"/>
            <p:cNvSpPr/>
            <p:nvPr/>
          </p:nvSpPr>
          <p:spPr>
            <a:xfrm>
              <a:off x="3517375"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25"/>
            <p:cNvSpPr/>
            <p:nvPr/>
          </p:nvSpPr>
          <p:spPr>
            <a:xfrm>
              <a:off x="3528875"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25"/>
            <p:cNvSpPr/>
            <p:nvPr/>
          </p:nvSpPr>
          <p:spPr>
            <a:xfrm>
              <a:off x="3540350"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25"/>
            <p:cNvSpPr/>
            <p:nvPr/>
          </p:nvSpPr>
          <p:spPr>
            <a:xfrm>
              <a:off x="3551850" y="324325"/>
              <a:ext cx="5450" cy="4700"/>
            </a:xfrm>
            <a:custGeom>
              <a:rect b="b" l="l" r="r" t="t"/>
              <a:pathLst>
                <a:path extrusionOk="0" h="188" w="218">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25"/>
            <p:cNvSpPr/>
            <p:nvPr/>
          </p:nvSpPr>
          <p:spPr>
            <a:xfrm>
              <a:off x="3563350" y="324325"/>
              <a:ext cx="5475" cy="4700"/>
            </a:xfrm>
            <a:custGeom>
              <a:rect b="b" l="l" r="r" t="t"/>
              <a:pathLst>
                <a:path extrusionOk="0" h="188" w="219">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25"/>
            <p:cNvSpPr/>
            <p:nvPr/>
          </p:nvSpPr>
          <p:spPr>
            <a:xfrm>
              <a:off x="357482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25"/>
            <p:cNvSpPr/>
            <p:nvPr/>
          </p:nvSpPr>
          <p:spPr>
            <a:xfrm>
              <a:off x="358635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25"/>
            <p:cNvSpPr/>
            <p:nvPr/>
          </p:nvSpPr>
          <p:spPr>
            <a:xfrm>
              <a:off x="3597825" y="324325"/>
              <a:ext cx="5475" cy="4700"/>
            </a:xfrm>
            <a:custGeom>
              <a:rect b="b" l="l" r="r" t="t"/>
              <a:pathLst>
                <a:path extrusionOk="0" h="188" w="219">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25"/>
            <p:cNvSpPr/>
            <p:nvPr/>
          </p:nvSpPr>
          <p:spPr>
            <a:xfrm>
              <a:off x="3609325" y="324325"/>
              <a:ext cx="5450" cy="4700"/>
            </a:xfrm>
            <a:custGeom>
              <a:rect b="b" l="l" r="r" t="t"/>
              <a:pathLst>
                <a:path extrusionOk="0" h="188" w="218">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25"/>
            <p:cNvSpPr/>
            <p:nvPr/>
          </p:nvSpPr>
          <p:spPr>
            <a:xfrm>
              <a:off x="3620825" y="324325"/>
              <a:ext cx="5450" cy="4700"/>
            </a:xfrm>
            <a:custGeom>
              <a:rect b="b" l="l" r="r" t="t"/>
              <a:pathLst>
                <a:path extrusionOk="0" h="188" w="218">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25"/>
            <p:cNvSpPr/>
            <p:nvPr/>
          </p:nvSpPr>
          <p:spPr>
            <a:xfrm>
              <a:off x="3632300" y="324325"/>
              <a:ext cx="5450" cy="4700"/>
            </a:xfrm>
            <a:custGeom>
              <a:rect b="b" l="l" r="r" t="t"/>
              <a:pathLst>
                <a:path extrusionOk="0" h="188" w="218">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25"/>
            <p:cNvSpPr/>
            <p:nvPr/>
          </p:nvSpPr>
          <p:spPr>
            <a:xfrm>
              <a:off x="3643800"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25"/>
            <p:cNvSpPr/>
            <p:nvPr/>
          </p:nvSpPr>
          <p:spPr>
            <a:xfrm>
              <a:off x="3655275" y="324325"/>
              <a:ext cx="5500" cy="4700"/>
            </a:xfrm>
            <a:custGeom>
              <a:rect b="b" l="l" r="r" t="t"/>
              <a:pathLst>
                <a:path extrusionOk="0" h="188" w="22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25"/>
            <p:cNvSpPr/>
            <p:nvPr/>
          </p:nvSpPr>
          <p:spPr>
            <a:xfrm>
              <a:off x="3666800"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25"/>
            <p:cNvSpPr/>
            <p:nvPr/>
          </p:nvSpPr>
          <p:spPr>
            <a:xfrm>
              <a:off x="3678300"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25"/>
            <p:cNvSpPr/>
            <p:nvPr/>
          </p:nvSpPr>
          <p:spPr>
            <a:xfrm>
              <a:off x="3689775"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25"/>
            <p:cNvSpPr/>
            <p:nvPr/>
          </p:nvSpPr>
          <p:spPr>
            <a:xfrm>
              <a:off x="3482875" y="312850"/>
              <a:ext cx="5475" cy="4675"/>
            </a:xfrm>
            <a:custGeom>
              <a:rect b="b" l="l" r="r" t="t"/>
              <a:pathLst>
                <a:path extrusionOk="0" h="187" w="219">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25"/>
            <p:cNvSpPr/>
            <p:nvPr/>
          </p:nvSpPr>
          <p:spPr>
            <a:xfrm>
              <a:off x="349437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25"/>
            <p:cNvSpPr/>
            <p:nvPr/>
          </p:nvSpPr>
          <p:spPr>
            <a:xfrm>
              <a:off x="350590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25"/>
            <p:cNvSpPr/>
            <p:nvPr/>
          </p:nvSpPr>
          <p:spPr>
            <a:xfrm>
              <a:off x="351737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25"/>
            <p:cNvSpPr/>
            <p:nvPr/>
          </p:nvSpPr>
          <p:spPr>
            <a:xfrm>
              <a:off x="3528875"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25"/>
            <p:cNvSpPr/>
            <p:nvPr/>
          </p:nvSpPr>
          <p:spPr>
            <a:xfrm>
              <a:off x="3540350"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25"/>
            <p:cNvSpPr/>
            <p:nvPr/>
          </p:nvSpPr>
          <p:spPr>
            <a:xfrm>
              <a:off x="3551850" y="312850"/>
              <a:ext cx="5450" cy="4675"/>
            </a:xfrm>
            <a:custGeom>
              <a:rect b="b" l="l" r="r" t="t"/>
              <a:pathLst>
                <a:path extrusionOk="0" h="187" w="218">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25"/>
            <p:cNvSpPr/>
            <p:nvPr/>
          </p:nvSpPr>
          <p:spPr>
            <a:xfrm>
              <a:off x="3563350" y="312850"/>
              <a:ext cx="5475" cy="4675"/>
            </a:xfrm>
            <a:custGeom>
              <a:rect b="b" l="l" r="r" t="t"/>
              <a:pathLst>
                <a:path extrusionOk="0" h="187" w="219">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25"/>
            <p:cNvSpPr/>
            <p:nvPr/>
          </p:nvSpPr>
          <p:spPr>
            <a:xfrm>
              <a:off x="357482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25"/>
            <p:cNvSpPr/>
            <p:nvPr/>
          </p:nvSpPr>
          <p:spPr>
            <a:xfrm>
              <a:off x="358635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25"/>
            <p:cNvSpPr/>
            <p:nvPr/>
          </p:nvSpPr>
          <p:spPr>
            <a:xfrm>
              <a:off x="3597825"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25"/>
            <p:cNvSpPr/>
            <p:nvPr/>
          </p:nvSpPr>
          <p:spPr>
            <a:xfrm>
              <a:off x="360932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25"/>
            <p:cNvSpPr/>
            <p:nvPr/>
          </p:nvSpPr>
          <p:spPr>
            <a:xfrm>
              <a:off x="3620825" y="312850"/>
              <a:ext cx="5450" cy="4675"/>
            </a:xfrm>
            <a:custGeom>
              <a:rect b="b" l="l" r="r" t="t"/>
              <a:pathLst>
                <a:path extrusionOk="0" h="187" w="218">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25"/>
            <p:cNvSpPr/>
            <p:nvPr/>
          </p:nvSpPr>
          <p:spPr>
            <a:xfrm>
              <a:off x="3632300" y="312850"/>
              <a:ext cx="5450" cy="4675"/>
            </a:xfrm>
            <a:custGeom>
              <a:rect b="b" l="l" r="r" t="t"/>
              <a:pathLst>
                <a:path extrusionOk="0" h="187" w="218">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25"/>
            <p:cNvSpPr/>
            <p:nvPr/>
          </p:nvSpPr>
          <p:spPr>
            <a:xfrm>
              <a:off x="3643800"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25"/>
            <p:cNvSpPr/>
            <p:nvPr/>
          </p:nvSpPr>
          <p:spPr>
            <a:xfrm>
              <a:off x="3655275" y="312850"/>
              <a:ext cx="5500" cy="4675"/>
            </a:xfrm>
            <a:custGeom>
              <a:rect b="b" l="l" r="r" t="t"/>
              <a:pathLst>
                <a:path extrusionOk="0" h="187" w="22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25"/>
            <p:cNvSpPr/>
            <p:nvPr/>
          </p:nvSpPr>
          <p:spPr>
            <a:xfrm>
              <a:off x="3666800"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25"/>
            <p:cNvSpPr/>
            <p:nvPr/>
          </p:nvSpPr>
          <p:spPr>
            <a:xfrm>
              <a:off x="3678300"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25"/>
            <p:cNvSpPr/>
            <p:nvPr/>
          </p:nvSpPr>
          <p:spPr>
            <a:xfrm>
              <a:off x="3689775" y="312850"/>
              <a:ext cx="5450" cy="4675"/>
            </a:xfrm>
            <a:custGeom>
              <a:rect b="b" l="l" r="r" t="t"/>
              <a:pathLst>
                <a:path extrusionOk="0" h="187" w="218">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25"/>
            <p:cNvSpPr/>
            <p:nvPr/>
          </p:nvSpPr>
          <p:spPr>
            <a:xfrm>
              <a:off x="3482875" y="301350"/>
              <a:ext cx="5475" cy="4675"/>
            </a:xfrm>
            <a:custGeom>
              <a:rect b="b" l="l" r="r" t="t"/>
              <a:pathLst>
                <a:path extrusionOk="0" h="187" w="219">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25"/>
            <p:cNvSpPr/>
            <p:nvPr/>
          </p:nvSpPr>
          <p:spPr>
            <a:xfrm>
              <a:off x="349437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25"/>
            <p:cNvSpPr/>
            <p:nvPr/>
          </p:nvSpPr>
          <p:spPr>
            <a:xfrm>
              <a:off x="350590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25"/>
            <p:cNvSpPr/>
            <p:nvPr/>
          </p:nvSpPr>
          <p:spPr>
            <a:xfrm>
              <a:off x="351737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25"/>
            <p:cNvSpPr/>
            <p:nvPr/>
          </p:nvSpPr>
          <p:spPr>
            <a:xfrm>
              <a:off x="3528875"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25"/>
            <p:cNvSpPr/>
            <p:nvPr/>
          </p:nvSpPr>
          <p:spPr>
            <a:xfrm>
              <a:off x="3540350"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25"/>
            <p:cNvSpPr/>
            <p:nvPr/>
          </p:nvSpPr>
          <p:spPr>
            <a:xfrm>
              <a:off x="3551850" y="301350"/>
              <a:ext cx="5450" cy="4675"/>
            </a:xfrm>
            <a:custGeom>
              <a:rect b="b" l="l" r="r" t="t"/>
              <a:pathLst>
                <a:path extrusionOk="0" h="187" w="218">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25"/>
            <p:cNvSpPr/>
            <p:nvPr/>
          </p:nvSpPr>
          <p:spPr>
            <a:xfrm>
              <a:off x="3563350" y="301350"/>
              <a:ext cx="5475" cy="4675"/>
            </a:xfrm>
            <a:custGeom>
              <a:rect b="b" l="l" r="r" t="t"/>
              <a:pathLst>
                <a:path extrusionOk="0" h="187" w="219">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25"/>
            <p:cNvSpPr/>
            <p:nvPr/>
          </p:nvSpPr>
          <p:spPr>
            <a:xfrm>
              <a:off x="357482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25"/>
            <p:cNvSpPr/>
            <p:nvPr/>
          </p:nvSpPr>
          <p:spPr>
            <a:xfrm>
              <a:off x="358635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25"/>
            <p:cNvSpPr/>
            <p:nvPr/>
          </p:nvSpPr>
          <p:spPr>
            <a:xfrm>
              <a:off x="3597825"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25"/>
            <p:cNvSpPr/>
            <p:nvPr/>
          </p:nvSpPr>
          <p:spPr>
            <a:xfrm>
              <a:off x="360932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25"/>
            <p:cNvSpPr/>
            <p:nvPr/>
          </p:nvSpPr>
          <p:spPr>
            <a:xfrm>
              <a:off x="3620825" y="301350"/>
              <a:ext cx="5450" cy="4675"/>
            </a:xfrm>
            <a:custGeom>
              <a:rect b="b" l="l" r="r" t="t"/>
              <a:pathLst>
                <a:path extrusionOk="0" h="187" w="218">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25"/>
            <p:cNvSpPr/>
            <p:nvPr/>
          </p:nvSpPr>
          <p:spPr>
            <a:xfrm>
              <a:off x="3632300" y="301350"/>
              <a:ext cx="5450" cy="4675"/>
            </a:xfrm>
            <a:custGeom>
              <a:rect b="b" l="l" r="r" t="t"/>
              <a:pathLst>
                <a:path extrusionOk="0" h="187" w="218">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25"/>
            <p:cNvSpPr/>
            <p:nvPr/>
          </p:nvSpPr>
          <p:spPr>
            <a:xfrm>
              <a:off x="3643800"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25"/>
            <p:cNvSpPr/>
            <p:nvPr/>
          </p:nvSpPr>
          <p:spPr>
            <a:xfrm>
              <a:off x="3655275" y="301350"/>
              <a:ext cx="5500" cy="4675"/>
            </a:xfrm>
            <a:custGeom>
              <a:rect b="b" l="l" r="r" t="t"/>
              <a:pathLst>
                <a:path extrusionOk="0" h="187" w="22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25"/>
            <p:cNvSpPr/>
            <p:nvPr/>
          </p:nvSpPr>
          <p:spPr>
            <a:xfrm>
              <a:off x="3666800"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25"/>
            <p:cNvSpPr/>
            <p:nvPr/>
          </p:nvSpPr>
          <p:spPr>
            <a:xfrm>
              <a:off x="3678300"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25"/>
            <p:cNvSpPr/>
            <p:nvPr/>
          </p:nvSpPr>
          <p:spPr>
            <a:xfrm>
              <a:off x="3689775" y="301350"/>
              <a:ext cx="5450" cy="4675"/>
            </a:xfrm>
            <a:custGeom>
              <a:rect b="b" l="l" r="r" t="t"/>
              <a:pathLst>
                <a:path extrusionOk="0" h="187" w="218">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25"/>
            <p:cNvSpPr/>
            <p:nvPr/>
          </p:nvSpPr>
          <p:spPr>
            <a:xfrm>
              <a:off x="3475925" y="291450"/>
              <a:ext cx="150" cy="750"/>
            </a:xfrm>
            <a:custGeom>
              <a:rect b="b" l="l" r="r" t="t"/>
              <a:pathLst>
                <a:path extrusionOk="0" h="30" w="6">
                  <a:moveTo>
                    <a:pt x="1" y="0"/>
                  </a:moveTo>
                  <a:lnTo>
                    <a:pt x="1" y="0"/>
                  </a:lnTo>
                  <a:cubicBezTo>
                    <a:pt x="2" y="9"/>
                    <a:pt x="4" y="20"/>
                    <a:pt x="5" y="30"/>
                  </a:cubicBezTo>
                  <a:cubicBezTo>
                    <a:pt x="5" y="20"/>
                    <a:pt x="4" y="9"/>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25"/>
            <p:cNvSpPr/>
            <p:nvPr/>
          </p:nvSpPr>
          <p:spPr>
            <a:xfrm>
              <a:off x="3482875" y="289850"/>
              <a:ext cx="5475" cy="4700"/>
            </a:xfrm>
            <a:custGeom>
              <a:rect b="b" l="l" r="r" t="t"/>
              <a:pathLst>
                <a:path extrusionOk="0" h="188" w="219">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25"/>
            <p:cNvSpPr/>
            <p:nvPr/>
          </p:nvSpPr>
          <p:spPr>
            <a:xfrm>
              <a:off x="3494325" y="289875"/>
              <a:ext cx="4750" cy="4675"/>
            </a:xfrm>
            <a:custGeom>
              <a:rect b="b" l="l" r="r" t="t"/>
              <a:pathLst>
                <a:path extrusionOk="0" h="187" w="19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25"/>
            <p:cNvSpPr/>
            <p:nvPr/>
          </p:nvSpPr>
          <p:spPr>
            <a:xfrm>
              <a:off x="3505900" y="289850"/>
              <a:ext cx="5450" cy="4700"/>
            </a:xfrm>
            <a:custGeom>
              <a:rect b="b" l="l" r="r" t="t"/>
              <a:pathLst>
                <a:path extrusionOk="0" h="188" w="218">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25"/>
            <p:cNvSpPr/>
            <p:nvPr/>
          </p:nvSpPr>
          <p:spPr>
            <a:xfrm>
              <a:off x="3517375"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25"/>
            <p:cNvSpPr/>
            <p:nvPr/>
          </p:nvSpPr>
          <p:spPr>
            <a:xfrm>
              <a:off x="3528875" y="289875"/>
              <a:ext cx="4675" cy="4675"/>
            </a:xfrm>
            <a:custGeom>
              <a:rect b="b" l="l" r="r" t="t"/>
              <a:pathLst>
                <a:path extrusionOk="0" h="187" w="187">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25"/>
            <p:cNvSpPr/>
            <p:nvPr/>
          </p:nvSpPr>
          <p:spPr>
            <a:xfrm>
              <a:off x="3540350" y="289850"/>
              <a:ext cx="5475" cy="4700"/>
            </a:xfrm>
            <a:custGeom>
              <a:rect b="b" l="l" r="r" t="t"/>
              <a:pathLst>
                <a:path extrusionOk="0" h="188" w="219">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25"/>
            <p:cNvSpPr/>
            <p:nvPr/>
          </p:nvSpPr>
          <p:spPr>
            <a:xfrm>
              <a:off x="3551850" y="289850"/>
              <a:ext cx="5450" cy="4700"/>
            </a:xfrm>
            <a:custGeom>
              <a:rect b="b" l="l" r="r" t="t"/>
              <a:pathLst>
                <a:path extrusionOk="0" h="188" w="218">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25"/>
            <p:cNvSpPr/>
            <p:nvPr/>
          </p:nvSpPr>
          <p:spPr>
            <a:xfrm>
              <a:off x="3563350" y="289875"/>
              <a:ext cx="4675" cy="4675"/>
            </a:xfrm>
            <a:custGeom>
              <a:rect b="b" l="l" r="r" t="t"/>
              <a:pathLst>
                <a:path extrusionOk="0" h="187" w="187">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25"/>
            <p:cNvSpPr/>
            <p:nvPr/>
          </p:nvSpPr>
          <p:spPr>
            <a:xfrm>
              <a:off x="3574675" y="289875"/>
              <a:ext cx="5025" cy="4675"/>
            </a:xfrm>
            <a:custGeom>
              <a:rect b="b" l="l" r="r" t="t"/>
              <a:pathLst>
                <a:path extrusionOk="0" h="187" w="201">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25"/>
            <p:cNvSpPr/>
            <p:nvPr/>
          </p:nvSpPr>
          <p:spPr>
            <a:xfrm>
              <a:off x="3586350" y="289875"/>
              <a:ext cx="4650" cy="4675"/>
            </a:xfrm>
            <a:custGeom>
              <a:rect b="b" l="l" r="r" t="t"/>
              <a:pathLst>
                <a:path extrusionOk="0" h="187" w="186">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25"/>
            <p:cNvSpPr/>
            <p:nvPr/>
          </p:nvSpPr>
          <p:spPr>
            <a:xfrm>
              <a:off x="3597500" y="289850"/>
              <a:ext cx="5325" cy="4675"/>
            </a:xfrm>
            <a:custGeom>
              <a:rect b="b" l="l" r="r" t="t"/>
              <a:pathLst>
                <a:path extrusionOk="0" h="187" w="213">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25"/>
            <p:cNvSpPr/>
            <p:nvPr/>
          </p:nvSpPr>
          <p:spPr>
            <a:xfrm>
              <a:off x="3609325" y="289875"/>
              <a:ext cx="4675" cy="4675"/>
            </a:xfrm>
            <a:custGeom>
              <a:rect b="b" l="l" r="r" t="t"/>
              <a:pathLst>
                <a:path extrusionOk="0" h="187" w="187">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25"/>
            <p:cNvSpPr/>
            <p:nvPr/>
          </p:nvSpPr>
          <p:spPr>
            <a:xfrm>
              <a:off x="3620825" y="289875"/>
              <a:ext cx="4675" cy="4675"/>
            </a:xfrm>
            <a:custGeom>
              <a:rect b="b" l="l" r="r" t="t"/>
              <a:pathLst>
                <a:path extrusionOk="0" h="187" w="187">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25"/>
            <p:cNvSpPr/>
            <p:nvPr/>
          </p:nvSpPr>
          <p:spPr>
            <a:xfrm>
              <a:off x="3632300" y="289850"/>
              <a:ext cx="5450" cy="4700"/>
            </a:xfrm>
            <a:custGeom>
              <a:rect b="b" l="l" r="r" t="t"/>
              <a:pathLst>
                <a:path extrusionOk="0" h="188" w="218">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25"/>
            <p:cNvSpPr/>
            <p:nvPr/>
          </p:nvSpPr>
          <p:spPr>
            <a:xfrm>
              <a:off x="3643800" y="289850"/>
              <a:ext cx="5475" cy="4700"/>
            </a:xfrm>
            <a:custGeom>
              <a:rect b="b" l="l" r="r" t="t"/>
              <a:pathLst>
                <a:path extrusionOk="0" h="188" w="219">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25"/>
            <p:cNvSpPr/>
            <p:nvPr/>
          </p:nvSpPr>
          <p:spPr>
            <a:xfrm>
              <a:off x="3655250" y="289875"/>
              <a:ext cx="4750" cy="4675"/>
            </a:xfrm>
            <a:custGeom>
              <a:rect b="b" l="l" r="r" t="t"/>
              <a:pathLst>
                <a:path extrusionOk="0" h="187" w="19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25"/>
            <p:cNvSpPr/>
            <p:nvPr/>
          </p:nvSpPr>
          <p:spPr>
            <a:xfrm>
              <a:off x="3666800"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25"/>
            <p:cNvSpPr/>
            <p:nvPr/>
          </p:nvSpPr>
          <p:spPr>
            <a:xfrm>
              <a:off x="3678300" y="289850"/>
              <a:ext cx="5450" cy="4700"/>
            </a:xfrm>
            <a:custGeom>
              <a:rect b="b" l="l" r="r" t="t"/>
              <a:pathLst>
                <a:path extrusionOk="0" h="188" w="218">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25"/>
            <p:cNvSpPr/>
            <p:nvPr/>
          </p:nvSpPr>
          <p:spPr>
            <a:xfrm>
              <a:off x="3689725" y="289875"/>
              <a:ext cx="4775" cy="4675"/>
            </a:xfrm>
            <a:custGeom>
              <a:rect b="b" l="l" r="r" t="t"/>
              <a:pathLst>
                <a:path extrusionOk="0" h="187" w="191">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25"/>
            <p:cNvSpPr/>
            <p:nvPr/>
          </p:nvSpPr>
          <p:spPr>
            <a:xfrm>
              <a:off x="3474350" y="278450"/>
              <a:ext cx="2325" cy="4325"/>
            </a:xfrm>
            <a:custGeom>
              <a:rect b="b" l="l" r="r" t="t"/>
              <a:pathLst>
                <a:path extrusionOk="0" h="173" w="93">
                  <a:moveTo>
                    <a:pt x="1" y="1"/>
                  </a:moveTo>
                  <a:cubicBezTo>
                    <a:pt x="6" y="59"/>
                    <a:pt x="11" y="116"/>
                    <a:pt x="18" y="173"/>
                  </a:cubicBezTo>
                  <a:cubicBezTo>
                    <a:pt x="93" y="134"/>
                    <a:pt x="83" y="24"/>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5"/>
            <p:cNvSpPr/>
            <p:nvPr/>
          </p:nvSpPr>
          <p:spPr>
            <a:xfrm>
              <a:off x="3482875" y="278350"/>
              <a:ext cx="5475" cy="4675"/>
            </a:xfrm>
            <a:custGeom>
              <a:rect b="b" l="l" r="r" t="t"/>
              <a:pathLst>
                <a:path extrusionOk="0" h="187" w="219">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25"/>
            <p:cNvSpPr/>
            <p:nvPr/>
          </p:nvSpPr>
          <p:spPr>
            <a:xfrm>
              <a:off x="3494325" y="278375"/>
              <a:ext cx="4750" cy="4650"/>
            </a:xfrm>
            <a:custGeom>
              <a:rect b="b" l="l" r="r" t="t"/>
              <a:pathLst>
                <a:path extrusionOk="0" h="186" w="19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25"/>
            <p:cNvSpPr/>
            <p:nvPr/>
          </p:nvSpPr>
          <p:spPr>
            <a:xfrm>
              <a:off x="3505900" y="278350"/>
              <a:ext cx="5450" cy="4675"/>
            </a:xfrm>
            <a:custGeom>
              <a:rect b="b" l="l" r="r" t="t"/>
              <a:pathLst>
                <a:path extrusionOk="0" h="187" w="218">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5"/>
            <p:cNvSpPr/>
            <p:nvPr/>
          </p:nvSpPr>
          <p:spPr>
            <a:xfrm>
              <a:off x="3517375"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25"/>
            <p:cNvSpPr/>
            <p:nvPr/>
          </p:nvSpPr>
          <p:spPr>
            <a:xfrm>
              <a:off x="3528875" y="27837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25"/>
            <p:cNvSpPr/>
            <p:nvPr/>
          </p:nvSpPr>
          <p:spPr>
            <a:xfrm>
              <a:off x="3540350" y="27835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5"/>
            <p:cNvSpPr/>
            <p:nvPr/>
          </p:nvSpPr>
          <p:spPr>
            <a:xfrm>
              <a:off x="3551850" y="27835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5"/>
            <p:cNvSpPr/>
            <p:nvPr/>
          </p:nvSpPr>
          <p:spPr>
            <a:xfrm>
              <a:off x="3563350" y="27837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5"/>
            <p:cNvSpPr/>
            <p:nvPr/>
          </p:nvSpPr>
          <p:spPr>
            <a:xfrm>
              <a:off x="3574675" y="278375"/>
              <a:ext cx="5025" cy="4675"/>
            </a:xfrm>
            <a:custGeom>
              <a:rect b="b" l="l" r="r" t="t"/>
              <a:pathLst>
                <a:path extrusionOk="0" h="187" w="201">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5"/>
            <p:cNvSpPr/>
            <p:nvPr/>
          </p:nvSpPr>
          <p:spPr>
            <a:xfrm>
              <a:off x="3586350" y="27837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25"/>
            <p:cNvSpPr/>
            <p:nvPr/>
          </p:nvSpPr>
          <p:spPr>
            <a:xfrm>
              <a:off x="3597500" y="278375"/>
              <a:ext cx="5325" cy="4650"/>
            </a:xfrm>
            <a:custGeom>
              <a:rect b="b" l="l" r="r" t="t"/>
              <a:pathLst>
                <a:path extrusionOk="0" h="186" w="213">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25"/>
            <p:cNvSpPr/>
            <p:nvPr/>
          </p:nvSpPr>
          <p:spPr>
            <a:xfrm>
              <a:off x="3609325" y="27837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25"/>
            <p:cNvSpPr/>
            <p:nvPr/>
          </p:nvSpPr>
          <p:spPr>
            <a:xfrm>
              <a:off x="3620825" y="27837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5"/>
            <p:cNvSpPr/>
            <p:nvPr/>
          </p:nvSpPr>
          <p:spPr>
            <a:xfrm>
              <a:off x="3632300" y="27835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5"/>
            <p:cNvSpPr/>
            <p:nvPr/>
          </p:nvSpPr>
          <p:spPr>
            <a:xfrm>
              <a:off x="3643800" y="27835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5"/>
            <p:cNvSpPr/>
            <p:nvPr/>
          </p:nvSpPr>
          <p:spPr>
            <a:xfrm>
              <a:off x="3655250" y="278375"/>
              <a:ext cx="4750" cy="4650"/>
            </a:xfrm>
            <a:custGeom>
              <a:rect b="b" l="l" r="r" t="t"/>
              <a:pathLst>
                <a:path extrusionOk="0" h="186" w="19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5"/>
            <p:cNvSpPr/>
            <p:nvPr/>
          </p:nvSpPr>
          <p:spPr>
            <a:xfrm>
              <a:off x="3666800"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5"/>
            <p:cNvSpPr/>
            <p:nvPr/>
          </p:nvSpPr>
          <p:spPr>
            <a:xfrm>
              <a:off x="3678300" y="27835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25"/>
            <p:cNvSpPr/>
            <p:nvPr/>
          </p:nvSpPr>
          <p:spPr>
            <a:xfrm>
              <a:off x="3689725" y="278375"/>
              <a:ext cx="4775" cy="4650"/>
            </a:xfrm>
            <a:custGeom>
              <a:rect b="b" l="l" r="r" t="t"/>
              <a:pathLst>
                <a:path extrusionOk="0" h="186" w="191">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25"/>
            <p:cNvSpPr/>
            <p:nvPr/>
          </p:nvSpPr>
          <p:spPr>
            <a:xfrm>
              <a:off x="3473775" y="266850"/>
              <a:ext cx="2375" cy="4675"/>
            </a:xfrm>
            <a:custGeom>
              <a:rect b="b" l="l" r="r" t="t"/>
              <a:pathLst>
                <a:path extrusionOk="0" h="187" w="95">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5"/>
            <p:cNvSpPr/>
            <p:nvPr/>
          </p:nvSpPr>
          <p:spPr>
            <a:xfrm>
              <a:off x="3482875" y="266850"/>
              <a:ext cx="5475" cy="4700"/>
            </a:xfrm>
            <a:custGeom>
              <a:rect b="b" l="l" r="r" t="t"/>
              <a:pathLst>
                <a:path extrusionOk="0" h="188" w="219">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25"/>
            <p:cNvSpPr/>
            <p:nvPr/>
          </p:nvSpPr>
          <p:spPr>
            <a:xfrm>
              <a:off x="3493600" y="266850"/>
              <a:ext cx="5450" cy="4700"/>
            </a:xfrm>
            <a:custGeom>
              <a:rect b="b" l="l" r="r" t="t"/>
              <a:pathLst>
                <a:path extrusionOk="0" h="188" w="218">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5"/>
            <p:cNvSpPr/>
            <p:nvPr/>
          </p:nvSpPr>
          <p:spPr>
            <a:xfrm>
              <a:off x="3505900" y="266850"/>
              <a:ext cx="5450" cy="4700"/>
            </a:xfrm>
            <a:custGeom>
              <a:rect b="b" l="l" r="r" t="t"/>
              <a:pathLst>
                <a:path extrusionOk="0" h="188" w="218">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25"/>
            <p:cNvSpPr/>
            <p:nvPr/>
          </p:nvSpPr>
          <p:spPr>
            <a:xfrm>
              <a:off x="351737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25"/>
            <p:cNvSpPr/>
            <p:nvPr/>
          </p:nvSpPr>
          <p:spPr>
            <a:xfrm>
              <a:off x="3528875" y="266850"/>
              <a:ext cx="5450" cy="4700"/>
            </a:xfrm>
            <a:custGeom>
              <a:rect b="b" l="l" r="r" t="t"/>
              <a:pathLst>
                <a:path extrusionOk="0" h="188" w="218">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5"/>
            <p:cNvSpPr/>
            <p:nvPr/>
          </p:nvSpPr>
          <p:spPr>
            <a:xfrm>
              <a:off x="3540350"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25"/>
            <p:cNvSpPr/>
            <p:nvPr/>
          </p:nvSpPr>
          <p:spPr>
            <a:xfrm>
              <a:off x="3551850" y="266850"/>
              <a:ext cx="5450" cy="4700"/>
            </a:xfrm>
            <a:custGeom>
              <a:rect b="b" l="l" r="r" t="t"/>
              <a:pathLst>
                <a:path extrusionOk="0" h="188" w="218">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25"/>
            <p:cNvSpPr/>
            <p:nvPr/>
          </p:nvSpPr>
          <p:spPr>
            <a:xfrm>
              <a:off x="3563350" y="266850"/>
              <a:ext cx="5475" cy="4700"/>
            </a:xfrm>
            <a:custGeom>
              <a:rect b="b" l="l" r="r" t="t"/>
              <a:pathLst>
                <a:path extrusionOk="0" h="188" w="219">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5"/>
            <p:cNvSpPr/>
            <p:nvPr/>
          </p:nvSpPr>
          <p:spPr>
            <a:xfrm>
              <a:off x="3574825" y="266850"/>
              <a:ext cx="5475" cy="4700"/>
            </a:xfrm>
            <a:custGeom>
              <a:rect b="b" l="l" r="r" t="t"/>
              <a:pathLst>
                <a:path extrusionOk="0" h="188" w="219">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5"/>
            <p:cNvSpPr/>
            <p:nvPr/>
          </p:nvSpPr>
          <p:spPr>
            <a:xfrm>
              <a:off x="3586350" y="266850"/>
              <a:ext cx="5450" cy="4700"/>
            </a:xfrm>
            <a:custGeom>
              <a:rect b="b" l="l" r="r" t="t"/>
              <a:pathLst>
                <a:path extrusionOk="0" h="188" w="218">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25"/>
            <p:cNvSpPr/>
            <p:nvPr/>
          </p:nvSpPr>
          <p:spPr>
            <a:xfrm>
              <a:off x="3597825"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25"/>
            <p:cNvSpPr/>
            <p:nvPr/>
          </p:nvSpPr>
          <p:spPr>
            <a:xfrm>
              <a:off x="360932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5"/>
            <p:cNvSpPr/>
            <p:nvPr/>
          </p:nvSpPr>
          <p:spPr>
            <a:xfrm>
              <a:off x="3620825" y="266850"/>
              <a:ext cx="5450" cy="4700"/>
            </a:xfrm>
            <a:custGeom>
              <a:rect b="b" l="l" r="r" t="t"/>
              <a:pathLst>
                <a:path extrusionOk="0" h="188" w="218">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5"/>
            <p:cNvSpPr/>
            <p:nvPr/>
          </p:nvSpPr>
          <p:spPr>
            <a:xfrm>
              <a:off x="3632300" y="266850"/>
              <a:ext cx="5450" cy="4700"/>
            </a:xfrm>
            <a:custGeom>
              <a:rect b="b" l="l" r="r" t="t"/>
              <a:pathLst>
                <a:path extrusionOk="0" h="188" w="218">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5"/>
            <p:cNvSpPr/>
            <p:nvPr/>
          </p:nvSpPr>
          <p:spPr>
            <a:xfrm>
              <a:off x="3643800" y="266850"/>
              <a:ext cx="5475" cy="4700"/>
            </a:xfrm>
            <a:custGeom>
              <a:rect b="b" l="l" r="r" t="t"/>
              <a:pathLst>
                <a:path extrusionOk="0" h="188" w="219">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5"/>
            <p:cNvSpPr/>
            <p:nvPr/>
          </p:nvSpPr>
          <p:spPr>
            <a:xfrm>
              <a:off x="3654525" y="266850"/>
              <a:ext cx="5450" cy="4700"/>
            </a:xfrm>
            <a:custGeom>
              <a:rect b="b" l="l" r="r" t="t"/>
              <a:pathLst>
                <a:path extrusionOk="0" h="188" w="218">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25"/>
            <p:cNvSpPr/>
            <p:nvPr/>
          </p:nvSpPr>
          <p:spPr>
            <a:xfrm>
              <a:off x="3666000" y="266850"/>
              <a:ext cx="5450" cy="4700"/>
            </a:xfrm>
            <a:custGeom>
              <a:rect b="b" l="l" r="r" t="t"/>
              <a:pathLst>
                <a:path extrusionOk="0" h="188" w="218">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25"/>
            <p:cNvSpPr/>
            <p:nvPr/>
          </p:nvSpPr>
          <p:spPr>
            <a:xfrm>
              <a:off x="3677500" y="266850"/>
              <a:ext cx="5475" cy="4700"/>
            </a:xfrm>
            <a:custGeom>
              <a:rect b="b" l="l" r="r" t="t"/>
              <a:pathLst>
                <a:path extrusionOk="0" h="188" w="219">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5"/>
            <p:cNvSpPr/>
            <p:nvPr/>
          </p:nvSpPr>
          <p:spPr>
            <a:xfrm>
              <a:off x="3688975" y="266850"/>
              <a:ext cx="5500" cy="4700"/>
            </a:xfrm>
            <a:custGeom>
              <a:rect b="b" l="l" r="r" t="t"/>
              <a:pathLst>
                <a:path extrusionOk="0" h="188" w="22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8" name="Google Shape;6828;p25"/>
          <p:cNvSpPr txBox="1"/>
          <p:nvPr>
            <p:ph idx="1" type="body"/>
          </p:nvPr>
        </p:nvSpPr>
        <p:spPr>
          <a:xfrm>
            <a:off x="714750" y="2025100"/>
            <a:ext cx="3642600" cy="25833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400"/>
            </a:lvl1pPr>
            <a:lvl2pPr indent="-330200" lvl="1" marL="914400" rtl="0">
              <a:spcBef>
                <a:spcPts val="0"/>
              </a:spcBef>
              <a:spcAft>
                <a:spcPts val="0"/>
              </a:spcAft>
              <a:buSzPts val="1600"/>
              <a:buChar char="○"/>
              <a:defRPr/>
            </a:lvl2pPr>
            <a:lvl3pPr indent="-330200" lvl="2" marL="1371600" rtl="0">
              <a:spcBef>
                <a:spcPts val="1600"/>
              </a:spcBef>
              <a:spcAft>
                <a:spcPts val="0"/>
              </a:spcAft>
              <a:buSzPts val="1600"/>
              <a:buChar char="■"/>
              <a:defRPr/>
            </a:lvl3pPr>
            <a:lvl4pPr indent="-330200" lvl="3" marL="1828800" rtl="0">
              <a:spcBef>
                <a:spcPts val="1600"/>
              </a:spcBef>
              <a:spcAft>
                <a:spcPts val="0"/>
              </a:spcAft>
              <a:buSzPts val="1600"/>
              <a:buChar char="●"/>
              <a:defRPr/>
            </a:lvl4pPr>
            <a:lvl5pPr indent="-330200" lvl="4" marL="2286000" rtl="0">
              <a:spcBef>
                <a:spcPts val="1600"/>
              </a:spcBef>
              <a:spcAft>
                <a:spcPts val="0"/>
              </a:spcAft>
              <a:buSzPts val="1600"/>
              <a:buChar char="○"/>
              <a:defRPr/>
            </a:lvl5pPr>
            <a:lvl6pPr indent="-330200" lvl="5" marL="2743200" rtl="0">
              <a:spcBef>
                <a:spcPts val="1600"/>
              </a:spcBef>
              <a:spcAft>
                <a:spcPts val="0"/>
              </a:spcAft>
              <a:buSzPts val="1600"/>
              <a:buChar char="■"/>
              <a:defRPr/>
            </a:lvl6pPr>
            <a:lvl7pPr indent="-330200" lvl="6" marL="3200400" rtl="0">
              <a:spcBef>
                <a:spcPts val="1600"/>
              </a:spcBef>
              <a:spcAft>
                <a:spcPts val="0"/>
              </a:spcAft>
              <a:buSzPts val="1600"/>
              <a:buChar char="●"/>
              <a:defRPr/>
            </a:lvl7pPr>
            <a:lvl8pPr indent="-330200" lvl="7" marL="3657600" rtl="0">
              <a:spcBef>
                <a:spcPts val="1600"/>
              </a:spcBef>
              <a:spcAft>
                <a:spcPts val="0"/>
              </a:spcAft>
              <a:buSzPts val="1600"/>
              <a:buChar char="○"/>
              <a:defRPr/>
            </a:lvl8pPr>
            <a:lvl9pPr indent="-330200" lvl="8" marL="4114800" rtl="0">
              <a:spcBef>
                <a:spcPts val="1600"/>
              </a:spcBef>
              <a:spcAft>
                <a:spcPts val="1600"/>
              </a:spcAft>
              <a:buSzPts val="1600"/>
              <a:buChar char="■"/>
              <a:defRPr/>
            </a:lvl9pPr>
          </a:lstStyle>
          <a:p/>
        </p:txBody>
      </p:sp>
      <p:sp>
        <p:nvSpPr>
          <p:cNvPr id="6829" name="Google Shape;6829;p25"/>
          <p:cNvSpPr txBox="1"/>
          <p:nvPr>
            <p:ph idx="2" type="subTitle"/>
          </p:nvPr>
        </p:nvSpPr>
        <p:spPr>
          <a:xfrm>
            <a:off x="714750" y="1604700"/>
            <a:ext cx="3642600" cy="345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Rajdhani"/>
              <a:buNone/>
              <a:defRPr b="1" sz="2400">
                <a:latin typeface="Rajdhani"/>
                <a:ea typeface="Rajdhani"/>
                <a:cs typeface="Rajdhani"/>
                <a:sym typeface="Rajdhani"/>
              </a:defRPr>
            </a:lvl1pPr>
            <a:lvl2pPr lvl="1" rtl="0">
              <a:spcBef>
                <a:spcPts val="1600"/>
              </a:spcBef>
              <a:spcAft>
                <a:spcPts val="0"/>
              </a:spcAft>
              <a:buSzPts val="2400"/>
              <a:buFont typeface="Rajdhani"/>
              <a:buNone/>
              <a:defRPr b="1" sz="2400">
                <a:latin typeface="Rajdhani"/>
                <a:ea typeface="Rajdhani"/>
                <a:cs typeface="Rajdhani"/>
                <a:sym typeface="Rajdhani"/>
              </a:defRPr>
            </a:lvl2pPr>
            <a:lvl3pPr lvl="2" rtl="0">
              <a:spcBef>
                <a:spcPts val="1600"/>
              </a:spcBef>
              <a:spcAft>
                <a:spcPts val="0"/>
              </a:spcAft>
              <a:buSzPts val="2400"/>
              <a:buFont typeface="Rajdhani"/>
              <a:buNone/>
              <a:defRPr b="1" sz="2400">
                <a:latin typeface="Rajdhani"/>
                <a:ea typeface="Rajdhani"/>
                <a:cs typeface="Rajdhani"/>
                <a:sym typeface="Rajdhani"/>
              </a:defRPr>
            </a:lvl3pPr>
            <a:lvl4pPr lvl="3" rtl="0">
              <a:spcBef>
                <a:spcPts val="1600"/>
              </a:spcBef>
              <a:spcAft>
                <a:spcPts val="0"/>
              </a:spcAft>
              <a:buSzPts val="2400"/>
              <a:buFont typeface="Rajdhani"/>
              <a:buNone/>
              <a:defRPr b="1" sz="2400">
                <a:latin typeface="Rajdhani"/>
                <a:ea typeface="Rajdhani"/>
                <a:cs typeface="Rajdhani"/>
                <a:sym typeface="Rajdhani"/>
              </a:defRPr>
            </a:lvl4pPr>
            <a:lvl5pPr lvl="4" rtl="0">
              <a:spcBef>
                <a:spcPts val="1600"/>
              </a:spcBef>
              <a:spcAft>
                <a:spcPts val="0"/>
              </a:spcAft>
              <a:buSzPts val="2400"/>
              <a:buFont typeface="Rajdhani"/>
              <a:buNone/>
              <a:defRPr b="1" sz="2400">
                <a:latin typeface="Rajdhani"/>
                <a:ea typeface="Rajdhani"/>
                <a:cs typeface="Rajdhani"/>
                <a:sym typeface="Rajdhani"/>
              </a:defRPr>
            </a:lvl5pPr>
            <a:lvl6pPr lvl="5" rtl="0">
              <a:spcBef>
                <a:spcPts val="1600"/>
              </a:spcBef>
              <a:spcAft>
                <a:spcPts val="0"/>
              </a:spcAft>
              <a:buSzPts val="2400"/>
              <a:buFont typeface="Rajdhani"/>
              <a:buNone/>
              <a:defRPr b="1" sz="2400">
                <a:latin typeface="Rajdhani"/>
                <a:ea typeface="Rajdhani"/>
                <a:cs typeface="Rajdhani"/>
                <a:sym typeface="Rajdhani"/>
              </a:defRPr>
            </a:lvl6pPr>
            <a:lvl7pPr lvl="6" rtl="0">
              <a:spcBef>
                <a:spcPts val="1600"/>
              </a:spcBef>
              <a:spcAft>
                <a:spcPts val="0"/>
              </a:spcAft>
              <a:buSzPts val="2400"/>
              <a:buFont typeface="Rajdhani"/>
              <a:buNone/>
              <a:defRPr b="1" sz="2400">
                <a:latin typeface="Rajdhani"/>
                <a:ea typeface="Rajdhani"/>
                <a:cs typeface="Rajdhani"/>
                <a:sym typeface="Rajdhani"/>
              </a:defRPr>
            </a:lvl7pPr>
            <a:lvl8pPr lvl="7" rtl="0">
              <a:spcBef>
                <a:spcPts val="1600"/>
              </a:spcBef>
              <a:spcAft>
                <a:spcPts val="0"/>
              </a:spcAft>
              <a:buSzPts val="2400"/>
              <a:buFont typeface="Rajdhani"/>
              <a:buNone/>
              <a:defRPr b="1" sz="2400">
                <a:latin typeface="Rajdhani"/>
                <a:ea typeface="Rajdhani"/>
                <a:cs typeface="Rajdhani"/>
                <a:sym typeface="Rajdhani"/>
              </a:defRPr>
            </a:lvl8pPr>
            <a:lvl9pPr lvl="8" rtl="0">
              <a:spcBef>
                <a:spcPts val="1600"/>
              </a:spcBef>
              <a:spcAft>
                <a:spcPts val="1600"/>
              </a:spcAft>
              <a:buSzPts val="2400"/>
              <a:buFont typeface="Rajdhani"/>
              <a:buNone/>
              <a:defRPr b="1" sz="2400">
                <a:latin typeface="Rajdhani"/>
                <a:ea typeface="Rajdhani"/>
                <a:cs typeface="Rajdhani"/>
                <a:sym typeface="Rajdhani"/>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full width">
  <p:cSld name="CUSTOM_11">
    <p:spTree>
      <p:nvGrpSpPr>
        <p:cNvPr id="6830" name="Shape 6830"/>
        <p:cNvGrpSpPr/>
        <p:nvPr/>
      </p:nvGrpSpPr>
      <p:grpSpPr>
        <a:xfrm>
          <a:off x="0" y="0"/>
          <a:ext cx="0" cy="0"/>
          <a:chOff x="0" y="0"/>
          <a:chExt cx="0" cy="0"/>
        </a:xfrm>
      </p:grpSpPr>
      <p:sp>
        <p:nvSpPr>
          <p:cNvPr id="6831" name="Google Shape;6831;p26"/>
          <p:cNvSpPr/>
          <p:nvPr/>
        </p:nvSpPr>
        <p:spPr>
          <a:xfrm flipH="1" rot="10800000">
            <a:off x="-12" y="145540"/>
            <a:ext cx="893471" cy="1006853"/>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6"/>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833" name="Google Shape;6833;p26"/>
          <p:cNvSpPr/>
          <p:nvPr/>
        </p:nvSpPr>
        <p:spPr>
          <a:xfrm>
            <a:off x="0" y="5917"/>
            <a:ext cx="1070660" cy="721006"/>
          </a:xfrm>
          <a:custGeom>
            <a:rect b="b" l="l" r="r" t="t"/>
            <a:pathLst>
              <a:path extrusionOk="0" h="8042" w="11942">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6"/>
          <p:cNvSpPr/>
          <p:nvPr/>
        </p:nvSpPr>
        <p:spPr>
          <a:xfrm>
            <a:off x="8196724" y="0"/>
            <a:ext cx="947279" cy="1009994"/>
          </a:xfrm>
          <a:custGeom>
            <a:rect b="b" l="l" r="r" t="t"/>
            <a:pathLst>
              <a:path extrusionOk="0" h="9856" w="9244">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5" name="Google Shape;6835;p26"/>
          <p:cNvGrpSpPr/>
          <p:nvPr/>
        </p:nvGrpSpPr>
        <p:grpSpPr>
          <a:xfrm>
            <a:off x="8183280" y="19688"/>
            <a:ext cx="947275" cy="1003441"/>
            <a:chOff x="3473775" y="266850"/>
            <a:chExt cx="221450" cy="234575"/>
          </a:xfrm>
        </p:grpSpPr>
        <p:sp>
          <p:nvSpPr>
            <p:cNvPr id="6836" name="Google Shape;6836;p26"/>
            <p:cNvSpPr/>
            <p:nvPr/>
          </p:nvSpPr>
          <p:spPr>
            <a:xfrm>
              <a:off x="3666800" y="48525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26"/>
            <p:cNvSpPr/>
            <p:nvPr/>
          </p:nvSpPr>
          <p:spPr>
            <a:xfrm>
              <a:off x="3678300" y="496750"/>
              <a:ext cx="5450" cy="4675"/>
            </a:xfrm>
            <a:custGeom>
              <a:rect b="b" l="l" r="r" t="t"/>
              <a:pathLst>
                <a:path extrusionOk="0" h="187" w="218">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26"/>
            <p:cNvSpPr/>
            <p:nvPr/>
          </p:nvSpPr>
          <p:spPr>
            <a:xfrm>
              <a:off x="3678300" y="48525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6"/>
            <p:cNvSpPr/>
            <p:nvPr/>
          </p:nvSpPr>
          <p:spPr>
            <a:xfrm>
              <a:off x="3689775" y="496750"/>
              <a:ext cx="5450" cy="4675"/>
            </a:xfrm>
            <a:custGeom>
              <a:rect b="b" l="l" r="r" t="t"/>
              <a:pathLst>
                <a:path extrusionOk="0" h="187" w="218">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6"/>
            <p:cNvSpPr/>
            <p:nvPr/>
          </p:nvSpPr>
          <p:spPr>
            <a:xfrm>
              <a:off x="3689775" y="485250"/>
              <a:ext cx="5450" cy="4675"/>
            </a:xfrm>
            <a:custGeom>
              <a:rect b="b" l="l" r="r" t="t"/>
              <a:pathLst>
                <a:path extrusionOk="0" h="187" w="218">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6"/>
            <p:cNvSpPr/>
            <p:nvPr/>
          </p:nvSpPr>
          <p:spPr>
            <a:xfrm>
              <a:off x="3666800" y="473750"/>
              <a:ext cx="5450" cy="4700"/>
            </a:xfrm>
            <a:custGeom>
              <a:rect b="b" l="l" r="r" t="t"/>
              <a:pathLst>
                <a:path extrusionOk="0" h="188" w="218">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6"/>
            <p:cNvSpPr/>
            <p:nvPr/>
          </p:nvSpPr>
          <p:spPr>
            <a:xfrm>
              <a:off x="3678300" y="473750"/>
              <a:ext cx="5450" cy="4700"/>
            </a:xfrm>
            <a:custGeom>
              <a:rect b="b" l="l" r="r" t="t"/>
              <a:pathLst>
                <a:path extrusionOk="0" h="188" w="218">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6"/>
            <p:cNvSpPr/>
            <p:nvPr/>
          </p:nvSpPr>
          <p:spPr>
            <a:xfrm>
              <a:off x="3689775" y="473750"/>
              <a:ext cx="5450" cy="4700"/>
            </a:xfrm>
            <a:custGeom>
              <a:rect b="b" l="l" r="r" t="t"/>
              <a:pathLst>
                <a:path extrusionOk="0" h="188" w="218">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6"/>
            <p:cNvSpPr/>
            <p:nvPr/>
          </p:nvSpPr>
          <p:spPr>
            <a:xfrm>
              <a:off x="3657650" y="462275"/>
              <a:ext cx="2325" cy="4350"/>
            </a:xfrm>
            <a:custGeom>
              <a:rect b="b" l="l" r="r" t="t"/>
              <a:pathLst>
                <a:path extrusionOk="0" h="174" w="93">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6"/>
            <p:cNvSpPr/>
            <p:nvPr/>
          </p:nvSpPr>
          <p:spPr>
            <a:xfrm>
              <a:off x="3666800" y="462275"/>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6"/>
            <p:cNvSpPr/>
            <p:nvPr/>
          </p:nvSpPr>
          <p:spPr>
            <a:xfrm>
              <a:off x="3678300" y="462275"/>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26"/>
            <p:cNvSpPr/>
            <p:nvPr/>
          </p:nvSpPr>
          <p:spPr>
            <a:xfrm>
              <a:off x="3689725" y="462275"/>
              <a:ext cx="4775" cy="4675"/>
            </a:xfrm>
            <a:custGeom>
              <a:rect b="b" l="l" r="r" t="t"/>
              <a:pathLst>
                <a:path extrusionOk="0" h="187" w="191">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26"/>
            <p:cNvSpPr/>
            <p:nvPr/>
          </p:nvSpPr>
          <p:spPr>
            <a:xfrm>
              <a:off x="3655400" y="450775"/>
              <a:ext cx="5250" cy="4675"/>
            </a:xfrm>
            <a:custGeom>
              <a:rect b="b" l="l" r="r" t="t"/>
              <a:pathLst>
                <a:path extrusionOk="0" h="187" w="21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6"/>
            <p:cNvSpPr/>
            <p:nvPr/>
          </p:nvSpPr>
          <p:spPr>
            <a:xfrm>
              <a:off x="3666800" y="450775"/>
              <a:ext cx="5450" cy="4675"/>
            </a:xfrm>
            <a:custGeom>
              <a:rect b="b" l="l" r="r" t="t"/>
              <a:pathLst>
                <a:path extrusionOk="0" h="187" w="218">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26"/>
            <p:cNvSpPr/>
            <p:nvPr/>
          </p:nvSpPr>
          <p:spPr>
            <a:xfrm>
              <a:off x="3678300" y="450775"/>
              <a:ext cx="5450" cy="4675"/>
            </a:xfrm>
            <a:custGeom>
              <a:rect b="b" l="l" r="r" t="t"/>
              <a:pathLst>
                <a:path extrusionOk="0" h="187" w="218">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26"/>
            <p:cNvSpPr/>
            <p:nvPr/>
          </p:nvSpPr>
          <p:spPr>
            <a:xfrm>
              <a:off x="3689775" y="450775"/>
              <a:ext cx="5450" cy="4675"/>
            </a:xfrm>
            <a:custGeom>
              <a:rect b="b" l="l" r="r" t="t"/>
              <a:pathLst>
                <a:path extrusionOk="0" h="187" w="218">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6"/>
            <p:cNvSpPr/>
            <p:nvPr/>
          </p:nvSpPr>
          <p:spPr>
            <a:xfrm>
              <a:off x="3655275" y="439275"/>
              <a:ext cx="5500" cy="4700"/>
            </a:xfrm>
            <a:custGeom>
              <a:rect b="b" l="l" r="r" t="t"/>
              <a:pathLst>
                <a:path extrusionOk="0" h="188" w="22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6"/>
            <p:cNvSpPr/>
            <p:nvPr/>
          </p:nvSpPr>
          <p:spPr>
            <a:xfrm>
              <a:off x="3666800" y="439275"/>
              <a:ext cx="5450" cy="4700"/>
            </a:xfrm>
            <a:custGeom>
              <a:rect b="b" l="l" r="r" t="t"/>
              <a:pathLst>
                <a:path extrusionOk="0" h="188" w="218">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6"/>
            <p:cNvSpPr/>
            <p:nvPr/>
          </p:nvSpPr>
          <p:spPr>
            <a:xfrm>
              <a:off x="3678300" y="439275"/>
              <a:ext cx="5450" cy="4700"/>
            </a:xfrm>
            <a:custGeom>
              <a:rect b="b" l="l" r="r" t="t"/>
              <a:pathLst>
                <a:path extrusionOk="0" h="188"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26"/>
            <p:cNvSpPr/>
            <p:nvPr/>
          </p:nvSpPr>
          <p:spPr>
            <a:xfrm>
              <a:off x="3689775" y="439275"/>
              <a:ext cx="5450" cy="4700"/>
            </a:xfrm>
            <a:custGeom>
              <a:rect b="b" l="l" r="r" t="t"/>
              <a:pathLst>
                <a:path extrusionOk="0" h="188" w="218">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26"/>
            <p:cNvSpPr/>
            <p:nvPr/>
          </p:nvSpPr>
          <p:spPr>
            <a:xfrm>
              <a:off x="3655275" y="42777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26"/>
            <p:cNvSpPr/>
            <p:nvPr/>
          </p:nvSpPr>
          <p:spPr>
            <a:xfrm>
              <a:off x="3666800" y="42777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26"/>
            <p:cNvSpPr/>
            <p:nvPr/>
          </p:nvSpPr>
          <p:spPr>
            <a:xfrm>
              <a:off x="3678300" y="42777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6"/>
            <p:cNvSpPr/>
            <p:nvPr/>
          </p:nvSpPr>
          <p:spPr>
            <a:xfrm>
              <a:off x="3689775" y="42777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6"/>
            <p:cNvSpPr/>
            <p:nvPr/>
          </p:nvSpPr>
          <p:spPr>
            <a:xfrm>
              <a:off x="3645650" y="416300"/>
              <a:ext cx="2825" cy="4375"/>
            </a:xfrm>
            <a:custGeom>
              <a:rect b="b" l="l" r="r" t="t"/>
              <a:pathLst>
                <a:path extrusionOk="0" h="175" w="113">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26"/>
            <p:cNvSpPr/>
            <p:nvPr/>
          </p:nvSpPr>
          <p:spPr>
            <a:xfrm>
              <a:off x="3655250" y="416275"/>
              <a:ext cx="4750" cy="4675"/>
            </a:xfrm>
            <a:custGeom>
              <a:rect b="b" l="l" r="r" t="t"/>
              <a:pathLst>
                <a:path extrusionOk="0" h="187" w="19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26"/>
            <p:cNvSpPr/>
            <p:nvPr/>
          </p:nvSpPr>
          <p:spPr>
            <a:xfrm>
              <a:off x="3666800" y="416275"/>
              <a:ext cx="5450" cy="4675"/>
            </a:xfrm>
            <a:custGeom>
              <a:rect b="b" l="l" r="r" t="t"/>
              <a:pathLst>
                <a:path extrusionOk="0" h="187" w="218">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6"/>
            <p:cNvSpPr/>
            <p:nvPr/>
          </p:nvSpPr>
          <p:spPr>
            <a:xfrm>
              <a:off x="3678300" y="416275"/>
              <a:ext cx="5450" cy="4675"/>
            </a:xfrm>
            <a:custGeom>
              <a:rect b="b" l="l" r="r" t="t"/>
              <a:pathLst>
                <a:path extrusionOk="0" h="187"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6"/>
            <p:cNvSpPr/>
            <p:nvPr/>
          </p:nvSpPr>
          <p:spPr>
            <a:xfrm>
              <a:off x="3689725" y="416275"/>
              <a:ext cx="4775" cy="4675"/>
            </a:xfrm>
            <a:custGeom>
              <a:rect b="b" l="l" r="r" t="t"/>
              <a:pathLst>
                <a:path extrusionOk="0" h="187" w="191">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6"/>
            <p:cNvSpPr/>
            <p:nvPr/>
          </p:nvSpPr>
          <p:spPr>
            <a:xfrm>
              <a:off x="3643800" y="404800"/>
              <a:ext cx="5475" cy="4675"/>
            </a:xfrm>
            <a:custGeom>
              <a:rect b="b" l="l" r="r" t="t"/>
              <a:pathLst>
                <a:path extrusionOk="0" h="187" w="219">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6"/>
            <p:cNvSpPr/>
            <p:nvPr/>
          </p:nvSpPr>
          <p:spPr>
            <a:xfrm>
              <a:off x="3655250" y="404800"/>
              <a:ext cx="4750" cy="4675"/>
            </a:xfrm>
            <a:custGeom>
              <a:rect b="b" l="l" r="r" t="t"/>
              <a:pathLst>
                <a:path extrusionOk="0" h="187" w="19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26"/>
            <p:cNvSpPr/>
            <p:nvPr/>
          </p:nvSpPr>
          <p:spPr>
            <a:xfrm>
              <a:off x="3666800" y="40480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26"/>
            <p:cNvSpPr/>
            <p:nvPr/>
          </p:nvSpPr>
          <p:spPr>
            <a:xfrm>
              <a:off x="3678300" y="40480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26"/>
            <p:cNvSpPr/>
            <p:nvPr/>
          </p:nvSpPr>
          <p:spPr>
            <a:xfrm>
              <a:off x="3689725" y="404800"/>
              <a:ext cx="4775" cy="4675"/>
            </a:xfrm>
            <a:custGeom>
              <a:rect b="b" l="l" r="r" t="t"/>
              <a:pathLst>
                <a:path extrusionOk="0" h="187" w="191">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26"/>
            <p:cNvSpPr/>
            <p:nvPr/>
          </p:nvSpPr>
          <p:spPr>
            <a:xfrm>
              <a:off x="3632300" y="393275"/>
              <a:ext cx="4700" cy="4700"/>
            </a:xfrm>
            <a:custGeom>
              <a:rect b="b" l="l" r="r" t="t"/>
              <a:pathLst>
                <a:path extrusionOk="0" h="188" w="188">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26"/>
            <p:cNvSpPr/>
            <p:nvPr/>
          </p:nvSpPr>
          <p:spPr>
            <a:xfrm>
              <a:off x="3643800" y="393300"/>
              <a:ext cx="5475" cy="4675"/>
            </a:xfrm>
            <a:custGeom>
              <a:rect b="b" l="l" r="r" t="t"/>
              <a:pathLst>
                <a:path extrusionOk="0" h="187" w="219">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26"/>
            <p:cNvSpPr/>
            <p:nvPr/>
          </p:nvSpPr>
          <p:spPr>
            <a:xfrm>
              <a:off x="3655275" y="393300"/>
              <a:ext cx="5500" cy="4675"/>
            </a:xfrm>
            <a:custGeom>
              <a:rect b="b" l="l" r="r" t="t"/>
              <a:pathLst>
                <a:path extrusionOk="0" h="187" w="22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26"/>
            <p:cNvSpPr/>
            <p:nvPr/>
          </p:nvSpPr>
          <p:spPr>
            <a:xfrm>
              <a:off x="3666800" y="393300"/>
              <a:ext cx="5450" cy="4675"/>
            </a:xfrm>
            <a:custGeom>
              <a:rect b="b" l="l" r="r" t="t"/>
              <a:pathLst>
                <a:path extrusionOk="0" h="187" w="218">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26"/>
            <p:cNvSpPr/>
            <p:nvPr/>
          </p:nvSpPr>
          <p:spPr>
            <a:xfrm>
              <a:off x="3678300" y="393300"/>
              <a:ext cx="5450" cy="4675"/>
            </a:xfrm>
            <a:custGeom>
              <a:rect b="b" l="l" r="r" t="t"/>
              <a:pathLst>
                <a:path extrusionOk="0" h="187" w="218">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26"/>
            <p:cNvSpPr/>
            <p:nvPr/>
          </p:nvSpPr>
          <p:spPr>
            <a:xfrm>
              <a:off x="3689775" y="393300"/>
              <a:ext cx="5450" cy="4675"/>
            </a:xfrm>
            <a:custGeom>
              <a:rect b="b" l="l" r="r" t="t"/>
              <a:pathLst>
                <a:path extrusionOk="0" h="187" w="218">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26"/>
            <p:cNvSpPr/>
            <p:nvPr/>
          </p:nvSpPr>
          <p:spPr>
            <a:xfrm>
              <a:off x="3599375" y="381800"/>
              <a:ext cx="2275" cy="550"/>
            </a:xfrm>
            <a:custGeom>
              <a:rect b="b" l="l" r="r" t="t"/>
              <a:pathLst>
                <a:path extrusionOk="0" h="22" w="91">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26"/>
            <p:cNvSpPr/>
            <p:nvPr/>
          </p:nvSpPr>
          <p:spPr>
            <a:xfrm>
              <a:off x="3609325" y="381800"/>
              <a:ext cx="5225" cy="3425"/>
            </a:xfrm>
            <a:custGeom>
              <a:rect b="b" l="l" r="r" t="t"/>
              <a:pathLst>
                <a:path extrusionOk="0" h="137" w="209">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26"/>
            <p:cNvSpPr/>
            <p:nvPr/>
          </p:nvSpPr>
          <p:spPr>
            <a:xfrm>
              <a:off x="3620825" y="381800"/>
              <a:ext cx="5450" cy="4700"/>
            </a:xfrm>
            <a:custGeom>
              <a:rect b="b" l="l" r="r" t="t"/>
              <a:pathLst>
                <a:path extrusionOk="0" h="188" w="218">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26"/>
            <p:cNvSpPr/>
            <p:nvPr/>
          </p:nvSpPr>
          <p:spPr>
            <a:xfrm>
              <a:off x="3632300" y="381800"/>
              <a:ext cx="5450" cy="4700"/>
            </a:xfrm>
            <a:custGeom>
              <a:rect b="b" l="l" r="r" t="t"/>
              <a:pathLst>
                <a:path extrusionOk="0" h="188" w="218">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26"/>
            <p:cNvSpPr/>
            <p:nvPr/>
          </p:nvSpPr>
          <p:spPr>
            <a:xfrm>
              <a:off x="3643800" y="381800"/>
              <a:ext cx="5475" cy="4700"/>
            </a:xfrm>
            <a:custGeom>
              <a:rect b="b" l="l" r="r" t="t"/>
              <a:pathLst>
                <a:path extrusionOk="0" h="188" w="219">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26"/>
            <p:cNvSpPr/>
            <p:nvPr/>
          </p:nvSpPr>
          <p:spPr>
            <a:xfrm>
              <a:off x="3655275" y="381800"/>
              <a:ext cx="5500" cy="4700"/>
            </a:xfrm>
            <a:custGeom>
              <a:rect b="b" l="l" r="r" t="t"/>
              <a:pathLst>
                <a:path extrusionOk="0" h="188" w="22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26"/>
            <p:cNvSpPr/>
            <p:nvPr/>
          </p:nvSpPr>
          <p:spPr>
            <a:xfrm>
              <a:off x="3666800" y="381800"/>
              <a:ext cx="5450" cy="4700"/>
            </a:xfrm>
            <a:custGeom>
              <a:rect b="b" l="l" r="r" t="t"/>
              <a:pathLst>
                <a:path extrusionOk="0" h="188" w="218">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26"/>
            <p:cNvSpPr/>
            <p:nvPr/>
          </p:nvSpPr>
          <p:spPr>
            <a:xfrm>
              <a:off x="3678300" y="381800"/>
              <a:ext cx="5450" cy="4700"/>
            </a:xfrm>
            <a:custGeom>
              <a:rect b="b" l="l" r="r" t="t"/>
              <a:pathLst>
                <a:path extrusionOk="0" h="188" w="218">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26"/>
            <p:cNvSpPr/>
            <p:nvPr/>
          </p:nvSpPr>
          <p:spPr>
            <a:xfrm>
              <a:off x="3689775" y="381800"/>
              <a:ext cx="5450" cy="4700"/>
            </a:xfrm>
            <a:custGeom>
              <a:rect b="b" l="l" r="r" t="t"/>
              <a:pathLst>
                <a:path extrusionOk="0" h="188" w="218">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26"/>
            <p:cNvSpPr/>
            <p:nvPr/>
          </p:nvSpPr>
          <p:spPr>
            <a:xfrm>
              <a:off x="3529725" y="370325"/>
              <a:ext cx="3825" cy="2125"/>
            </a:xfrm>
            <a:custGeom>
              <a:rect b="b" l="l" r="r" t="t"/>
              <a:pathLst>
                <a:path extrusionOk="0" h="85" w="153">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26"/>
            <p:cNvSpPr/>
            <p:nvPr/>
          </p:nvSpPr>
          <p:spPr>
            <a:xfrm>
              <a:off x="3540350"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26"/>
            <p:cNvSpPr/>
            <p:nvPr/>
          </p:nvSpPr>
          <p:spPr>
            <a:xfrm>
              <a:off x="3551850" y="370325"/>
              <a:ext cx="5450" cy="4675"/>
            </a:xfrm>
            <a:custGeom>
              <a:rect b="b" l="l" r="r" t="t"/>
              <a:pathLst>
                <a:path extrusionOk="0" h="187" w="218">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26"/>
            <p:cNvSpPr/>
            <p:nvPr/>
          </p:nvSpPr>
          <p:spPr>
            <a:xfrm>
              <a:off x="3563350" y="370325"/>
              <a:ext cx="5475" cy="4675"/>
            </a:xfrm>
            <a:custGeom>
              <a:rect b="b" l="l" r="r" t="t"/>
              <a:pathLst>
                <a:path extrusionOk="0" h="187" w="219">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26"/>
            <p:cNvSpPr/>
            <p:nvPr/>
          </p:nvSpPr>
          <p:spPr>
            <a:xfrm>
              <a:off x="3574825"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26"/>
            <p:cNvSpPr/>
            <p:nvPr/>
          </p:nvSpPr>
          <p:spPr>
            <a:xfrm>
              <a:off x="3586350" y="370325"/>
              <a:ext cx="5450" cy="4675"/>
            </a:xfrm>
            <a:custGeom>
              <a:rect b="b" l="l" r="r" t="t"/>
              <a:pathLst>
                <a:path extrusionOk="0" h="187" w="218">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26"/>
            <p:cNvSpPr/>
            <p:nvPr/>
          </p:nvSpPr>
          <p:spPr>
            <a:xfrm>
              <a:off x="3597825"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26"/>
            <p:cNvSpPr/>
            <p:nvPr/>
          </p:nvSpPr>
          <p:spPr>
            <a:xfrm>
              <a:off x="3609325" y="370325"/>
              <a:ext cx="5450" cy="4675"/>
            </a:xfrm>
            <a:custGeom>
              <a:rect b="b" l="l" r="r" t="t"/>
              <a:pathLst>
                <a:path extrusionOk="0" h="187" w="218">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26"/>
            <p:cNvSpPr/>
            <p:nvPr/>
          </p:nvSpPr>
          <p:spPr>
            <a:xfrm>
              <a:off x="3620825" y="370325"/>
              <a:ext cx="5450" cy="4675"/>
            </a:xfrm>
            <a:custGeom>
              <a:rect b="b" l="l" r="r" t="t"/>
              <a:pathLst>
                <a:path extrusionOk="0" h="187" w="218">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26"/>
            <p:cNvSpPr/>
            <p:nvPr/>
          </p:nvSpPr>
          <p:spPr>
            <a:xfrm>
              <a:off x="3632300" y="370325"/>
              <a:ext cx="5450" cy="4675"/>
            </a:xfrm>
            <a:custGeom>
              <a:rect b="b" l="l" r="r" t="t"/>
              <a:pathLst>
                <a:path extrusionOk="0" h="187" w="218">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26"/>
            <p:cNvSpPr/>
            <p:nvPr/>
          </p:nvSpPr>
          <p:spPr>
            <a:xfrm>
              <a:off x="3643800"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26"/>
            <p:cNvSpPr/>
            <p:nvPr/>
          </p:nvSpPr>
          <p:spPr>
            <a:xfrm>
              <a:off x="3655275" y="370325"/>
              <a:ext cx="5500" cy="4675"/>
            </a:xfrm>
            <a:custGeom>
              <a:rect b="b" l="l" r="r" t="t"/>
              <a:pathLst>
                <a:path extrusionOk="0" h="187" w="22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26"/>
            <p:cNvSpPr/>
            <p:nvPr/>
          </p:nvSpPr>
          <p:spPr>
            <a:xfrm>
              <a:off x="3666800" y="370325"/>
              <a:ext cx="5450" cy="4675"/>
            </a:xfrm>
            <a:custGeom>
              <a:rect b="b" l="l" r="r" t="t"/>
              <a:pathLst>
                <a:path extrusionOk="0" h="187" w="218">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26"/>
            <p:cNvSpPr/>
            <p:nvPr/>
          </p:nvSpPr>
          <p:spPr>
            <a:xfrm>
              <a:off x="3678300" y="370325"/>
              <a:ext cx="5450" cy="4675"/>
            </a:xfrm>
            <a:custGeom>
              <a:rect b="b" l="l" r="r" t="t"/>
              <a:pathLst>
                <a:path extrusionOk="0" h="187" w="218">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26"/>
            <p:cNvSpPr/>
            <p:nvPr/>
          </p:nvSpPr>
          <p:spPr>
            <a:xfrm>
              <a:off x="3689775" y="370325"/>
              <a:ext cx="5450" cy="4675"/>
            </a:xfrm>
            <a:custGeom>
              <a:rect b="b" l="l" r="r" t="t"/>
              <a:pathLst>
                <a:path extrusionOk="0" h="187" w="218">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26"/>
            <p:cNvSpPr/>
            <p:nvPr/>
          </p:nvSpPr>
          <p:spPr>
            <a:xfrm>
              <a:off x="3517375"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26"/>
            <p:cNvSpPr/>
            <p:nvPr/>
          </p:nvSpPr>
          <p:spPr>
            <a:xfrm>
              <a:off x="3528875" y="35882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26"/>
            <p:cNvSpPr/>
            <p:nvPr/>
          </p:nvSpPr>
          <p:spPr>
            <a:xfrm>
              <a:off x="3540350" y="35880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26"/>
            <p:cNvSpPr/>
            <p:nvPr/>
          </p:nvSpPr>
          <p:spPr>
            <a:xfrm>
              <a:off x="3551850" y="35880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26"/>
            <p:cNvSpPr/>
            <p:nvPr/>
          </p:nvSpPr>
          <p:spPr>
            <a:xfrm>
              <a:off x="3563350" y="35882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26"/>
            <p:cNvSpPr/>
            <p:nvPr/>
          </p:nvSpPr>
          <p:spPr>
            <a:xfrm>
              <a:off x="3574675" y="358850"/>
              <a:ext cx="5025" cy="4675"/>
            </a:xfrm>
            <a:custGeom>
              <a:rect b="b" l="l" r="r" t="t"/>
              <a:pathLst>
                <a:path extrusionOk="0" h="187" w="201">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26"/>
            <p:cNvSpPr/>
            <p:nvPr/>
          </p:nvSpPr>
          <p:spPr>
            <a:xfrm>
              <a:off x="3586350" y="35882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26"/>
            <p:cNvSpPr/>
            <p:nvPr/>
          </p:nvSpPr>
          <p:spPr>
            <a:xfrm>
              <a:off x="3597500" y="358825"/>
              <a:ext cx="5325" cy="4675"/>
            </a:xfrm>
            <a:custGeom>
              <a:rect b="b" l="l" r="r" t="t"/>
              <a:pathLst>
                <a:path extrusionOk="0" h="187" w="213">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26"/>
            <p:cNvSpPr/>
            <p:nvPr/>
          </p:nvSpPr>
          <p:spPr>
            <a:xfrm>
              <a:off x="3609325" y="35882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26"/>
            <p:cNvSpPr/>
            <p:nvPr/>
          </p:nvSpPr>
          <p:spPr>
            <a:xfrm>
              <a:off x="3620825" y="35882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26"/>
            <p:cNvSpPr/>
            <p:nvPr/>
          </p:nvSpPr>
          <p:spPr>
            <a:xfrm>
              <a:off x="3632300" y="35880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26"/>
            <p:cNvSpPr/>
            <p:nvPr/>
          </p:nvSpPr>
          <p:spPr>
            <a:xfrm>
              <a:off x="3643800" y="35880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26"/>
            <p:cNvSpPr/>
            <p:nvPr/>
          </p:nvSpPr>
          <p:spPr>
            <a:xfrm>
              <a:off x="3655250" y="358825"/>
              <a:ext cx="4750" cy="4650"/>
            </a:xfrm>
            <a:custGeom>
              <a:rect b="b" l="l" r="r" t="t"/>
              <a:pathLst>
                <a:path extrusionOk="0" h="186" w="19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26"/>
            <p:cNvSpPr/>
            <p:nvPr/>
          </p:nvSpPr>
          <p:spPr>
            <a:xfrm>
              <a:off x="3666800"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26"/>
            <p:cNvSpPr/>
            <p:nvPr/>
          </p:nvSpPr>
          <p:spPr>
            <a:xfrm>
              <a:off x="3678300" y="35880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26"/>
            <p:cNvSpPr/>
            <p:nvPr/>
          </p:nvSpPr>
          <p:spPr>
            <a:xfrm>
              <a:off x="3689725" y="358825"/>
              <a:ext cx="4775" cy="4650"/>
            </a:xfrm>
            <a:custGeom>
              <a:rect b="b" l="l" r="r" t="t"/>
              <a:pathLst>
                <a:path extrusionOk="0" h="186" w="191">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26"/>
            <p:cNvSpPr/>
            <p:nvPr/>
          </p:nvSpPr>
          <p:spPr>
            <a:xfrm>
              <a:off x="350590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26"/>
            <p:cNvSpPr/>
            <p:nvPr/>
          </p:nvSpPr>
          <p:spPr>
            <a:xfrm>
              <a:off x="351737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26"/>
            <p:cNvSpPr/>
            <p:nvPr/>
          </p:nvSpPr>
          <p:spPr>
            <a:xfrm>
              <a:off x="3528875"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26"/>
            <p:cNvSpPr/>
            <p:nvPr/>
          </p:nvSpPr>
          <p:spPr>
            <a:xfrm>
              <a:off x="3540350"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26"/>
            <p:cNvSpPr/>
            <p:nvPr/>
          </p:nvSpPr>
          <p:spPr>
            <a:xfrm>
              <a:off x="3551850" y="347325"/>
              <a:ext cx="5450" cy="4675"/>
            </a:xfrm>
            <a:custGeom>
              <a:rect b="b" l="l" r="r" t="t"/>
              <a:pathLst>
                <a:path extrusionOk="0" h="187" w="218">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26"/>
            <p:cNvSpPr/>
            <p:nvPr/>
          </p:nvSpPr>
          <p:spPr>
            <a:xfrm>
              <a:off x="3563350" y="347325"/>
              <a:ext cx="5475" cy="4675"/>
            </a:xfrm>
            <a:custGeom>
              <a:rect b="b" l="l" r="r" t="t"/>
              <a:pathLst>
                <a:path extrusionOk="0" h="187" w="219">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26"/>
            <p:cNvSpPr/>
            <p:nvPr/>
          </p:nvSpPr>
          <p:spPr>
            <a:xfrm>
              <a:off x="3574825"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26"/>
            <p:cNvSpPr/>
            <p:nvPr/>
          </p:nvSpPr>
          <p:spPr>
            <a:xfrm>
              <a:off x="358635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26"/>
            <p:cNvSpPr/>
            <p:nvPr/>
          </p:nvSpPr>
          <p:spPr>
            <a:xfrm>
              <a:off x="3597825"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26"/>
            <p:cNvSpPr/>
            <p:nvPr/>
          </p:nvSpPr>
          <p:spPr>
            <a:xfrm>
              <a:off x="360932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26"/>
            <p:cNvSpPr/>
            <p:nvPr/>
          </p:nvSpPr>
          <p:spPr>
            <a:xfrm>
              <a:off x="3620825" y="347325"/>
              <a:ext cx="5450" cy="4675"/>
            </a:xfrm>
            <a:custGeom>
              <a:rect b="b" l="l" r="r" t="t"/>
              <a:pathLst>
                <a:path extrusionOk="0" h="187" w="218">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26"/>
            <p:cNvSpPr/>
            <p:nvPr/>
          </p:nvSpPr>
          <p:spPr>
            <a:xfrm>
              <a:off x="3632300" y="347325"/>
              <a:ext cx="5450" cy="4675"/>
            </a:xfrm>
            <a:custGeom>
              <a:rect b="b" l="l" r="r" t="t"/>
              <a:pathLst>
                <a:path extrusionOk="0" h="187" w="218">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26"/>
            <p:cNvSpPr/>
            <p:nvPr/>
          </p:nvSpPr>
          <p:spPr>
            <a:xfrm>
              <a:off x="3643800"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26"/>
            <p:cNvSpPr/>
            <p:nvPr/>
          </p:nvSpPr>
          <p:spPr>
            <a:xfrm>
              <a:off x="3655275" y="34732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26"/>
            <p:cNvSpPr/>
            <p:nvPr/>
          </p:nvSpPr>
          <p:spPr>
            <a:xfrm>
              <a:off x="3666800"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26"/>
            <p:cNvSpPr/>
            <p:nvPr/>
          </p:nvSpPr>
          <p:spPr>
            <a:xfrm>
              <a:off x="3678300"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26"/>
            <p:cNvSpPr/>
            <p:nvPr/>
          </p:nvSpPr>
          <p:spPr>
            <a:xfrm>
              <a:off x="3689775" y="34732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26"/>
            <p:cNvSpPr/>
            <p:nvPr/>
          </p:nvSpPr>
          <p:spPr>
            <a:xfrm>
              <a:off x="3494325" y="335825"/>
              <a:ext cx="4750" cy="4675"/>
            </a:xfrm>
            <a:custGeom>
              <a:rect b="b" l="l" r="r" t="t"/>
              <a:pathLst>
                <a:path extrusionOk="0" h="187" w="19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26"/>
            <p:cNvSpPr/>
            <p:nvPr/>
          </p:nvSpPr>
          <p:spPr>
            <a:xfrm>
              <a:off x="3505900" y="335825"/>
              <a:ext cx="5450" cy="4675"/>
            </a:xfrm>
            <a:custGeom>
              <a:rect b="b" l="l" r="r" t="t"/>
              <a:pathLst>
                <a:path extrusionOk="0" h="187" w="218">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26"/>
            <p:cNvSpPr/>
            <p:nvPr/>
          </p:nvSpPr>
          <p:spPr>
            <a:xfrm>
              <a:off x="3517375"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26"/>
            <p:cNvSpPr/>
            <p:nvPr/>
          </p:nvSpPr>
          <p:spPr>
            <a:xfrm>
              <a:off x="3528875" y="335825"/>
              <a:ext cx="4675" cy="4675"/>
            </a:xfrm>
            <a:custGeom>
              <a:rect b="b" l="l" r="r" t="t"/>
              <a:pathLst>
                <a:path extrusionOk="0" h="187" w="187">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26"/>
            <p:cNvSpPr/>
            <p:nvPr/>
          </p:nvSpPr>
          <p:spPr>
            <a:xfrm>
              <a:off x="3540350" y="335825"/>
              <a:ext cx="5475" cy="4675"/>
            </a:xfrm>
            <a:custGeom>
              <a:rect b="b" l="l" r="r" t="t"/>
              <a:pathLst>
                <a:path extrusionOk="0" h="187" w="219">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26"/>
            <p:cNvSpPr/>
            <p:nvPr/>
          </p:nvSpPr>
          <p:spPr>
            <a:xfrm>
              <a:off x="3551850" y="335825"/>
              <a:ext cx="5450" cy="4675"/>
            </a:xfrm>
            <a:custGeom>
              <a:rect b="b" l="l" r="r" t="t"/>
              <a:pathLst>
                <a:path extrusionOk="0" h="187" w="218">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26"/>
            <p:cNvSpPr/>
            <p:nvPr/>
          </p:nvSpPr>
          <p:spPr>
            <a:xfrm>
              <a:off x="3563350" y="335825"/>
              <a:ext cx="4675" cy="4675"/>
            </a:xfrm>
            <a:custGeom>
              <a:rect b="b" l="l" r="r" t="t"/>
              <a:pathLst>
                <a:path extrusionOk="0" h="187" w="187">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26"/>
            <p:cNvSpPr/>
            <p:nvPr/>
          </p:nvSpPr>
          <p:spPr>
            <a:xfrm>
              <a:off x="3574675" y="335850"/>
              <a:ext cx="5025" cy="4675"/>
            </a:xfrm>
            <a:custGeom>
              <a:rect b="b" l="l" r="r" t="t"/>
              <a:pathLst>
                <a:path extrusionOk="0" h="187" w="201">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26"/>
            <p:cNvSpPr/>
            <p:nvPr/>
          </p:nvSpPr>
          <p:spPr>
            <a:xfrm>
              <a:off x="3586350" y="335825"/>
              <a:ext cx="4650" cy="4675"/>
            </a:xfrm>
            <a:custGeom>
              <a:rect b="b" l="l" r="r" t="t"/>
              <a:pathLst>
                <a:path extrusionOk="0" h="187" w="186">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26"/>
            <p:cNvSpPr/>
            <p:nvPr/>
          </p:nvSpPr>
          <p:spPr>
            <a:xfrm>
              <a:off x="3597500" y="335825"/>
              <a:ext cx="5325" cy="4675"/>
            </a:xfrm>
            <a:custGeom>
              <a:rect b="b" l="l" r="r" t="t"/>
              <a:pathLst>
                <a:path extrusionOk="0" h="187" w="213">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26"/>
            <p:cNvSpPr/>
            <p:nvPr/>
          </p:nvSpPr>
          <p:spPr>
            <a:xfrm>
              <a:off x="3609325" y="335825"/>
              <a:ext cx="4675" cy="4675"/>
            </a:xfrm>
            <a:custGeom>
              <a:rect b="b" l="l" r="r" t="t"/>
              <a:pathLst>
                <a:path extrusionOk="0" h="187" w="187">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26"/>
            <p:cNvSpPr/>
            <p:nvPr/>
          </p:nvSpPr>
          <p:spPr>
            <a:xfrm>
              <a:off x="3620825" y="335825"/>
              <a:ext cx="4675" cy="4675"/>
            </a:xfrm>
            <a:custGeom>
              <a:rect b="b" l="l" r="r" t="t"/>
              <a:pathLst>
                <a:path extrusionOk="0" h="187" w="187">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26"/>
            <p:cNvSpPr/>
            <p:nvPr/>
          </p:nvSpPr>
          <p:spPr>
            <a:xfrm>
              <a:off x="3632300" y="335825"/>
              <a:ext cx="5450" cy="4675"/>
            </a:xfrm>
            <a:custGeom>
              <a:rect b="b" l="l" r="r" t="t"/>
              <a:pathLst>
                <a:path extrusionOk="0" h="187" w="218">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26"/>
            <p:cNvSpPr/>
            <p:nvPr/>
          </p:nvSpPr>
          <p:spPr>
            <a:xfrm>
              <a:off x="3643800" y="335825"/>
              <a:ext cx="5475" cy="4675"/>
            </a:xfrm>
            <a:custGeom>
              <a:rect b="b" l="l" r="r" t="t"/>
              <a:pathLst>
                <a:path extrusionOk="0" h="187" w="219">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26"/>
            <p:cNvSpPr/>
            <p:nvPr/>
          </p:nvSpPr>
          <p:spPr>
            <a:xfrm>
              <a:off x="3655250" y="335825"/>
              <a:ext cx="4750" cy="4675"/>
            </a:xfrm>
            <a:custGeom>
              <a:rect b="b" l="l" r="r" t="t"/>
              <a:pathLst>
                <a:path extrusionOk="0" h="187" w="19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26"/>
            <p:cNvSpPr/>
            <p:nvPr/>
          </p:nvSpPr>
          <p:spPr>
            <a:xfrm>
              <a:off x="3666800"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26"/>
            <p:cNvSpPr/>
            <p:nvPr/>
          </p:nvSpPr>
          <p:spPr>
            <a:xfrm>
              <a:off x="3678300" y="335825"/>
              <a:ext cx="5450" cy="4675"/>
            </a:xfrm>
            <a:custGeom>
              <a:rect b="b" l="l" r="r" t="t"/>
              <a:pathLst>
                <a:path extrusionOk="0" h="187" w="218">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26"/>
            <p:cNvSpPr/>
            <p:nvPr/>
          </p:nvSpPr>
          <p:spPr>
            <a:xfrm>
              <a:off x="3689725" y="335825"/>
              <a:ext cx="4775" cy="4675"/>
            </a:xfrm>
            <a:custGeom>
              <a:rect b="b" l="l" r="r" t="t"/>
              <a:pathLst>
                <a:path extrusionOk="0" h="187" w="191">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26"/>
            <p:cNvSpPr/>
            <p:nvPr/>
          </p:nvSpPr>
          <p:spPr>
            <a:xfrm>
              <a:off x="3485550" y="324350"/>
              <a:ext cx="2550" cy="3550"/>
            </a:xfrm>
            <a:custGeom>
              <a:rect b="b" l="l" r="r" t="t"/>
              <a:pathLst>
                <a:path extrusionOk="0" h="142" w="102">
                  <a:moveTo>
                    <a:pt x="1" y="1"/>
                  </a:moveTo>
                  <a:cubicBezTo>
                    <a:pt x="22" y="48"/>
                    <a:pt x="43" y="95"/>
                    <a:pt x="67" y="142"/>
                  </a:cubicBezTo>
                  <a:cubicBezTo>
                    <a:pt x="102" y="84"/>
                    <a:pt x="66" y="10"/>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26"/>
            <p:cNvSpPr/>
            <p:nvPr/>
          </p:nvSpPr>
          <p:spPr>
            <a:xfrm>
              <a:off x="349437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26"/>
            <p:cNvSpPr/>
            <p:nvPr/>
          </p:nvSpPr>
          <p:spPr>
            <a:xfrm>
              <a:off x="350590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26"/>
            <p:cNvSpPr/>
            <p:nvPr/>
          </p:nvSpPr>
          <p:spPr>
            <a:xfrm>
              <a:off x="3517375"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26"/>
            <p:cNvSpPr/>
            <p:nvPr/>
          </p:nvSpPr>
          <p:spPr>
            <a:xfrm>
              <a:off x="3528875"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26"/>
            <p:cNvSpPr/>
            <p:nvPr/>
          </p:nvSpPr>
          <p:spPr>
            <a:xfrm>
              <a:off x="3540350"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26"/>
            <p:cNvSpPr/>
            <p:nvPr/>
          </p:nvSpPr>
          <p:spPr>
            <a:xfrm>
              <a:off x="3551850" y="324325"/>
              <a:ext cx="5450" cy="4700"/>
            </a:xfrm>
            <a:custGeom>
              <a:rect b="b" l="l" r="r" t="t"/>
              <a:pathLst>
                <a:path extrusionOk="0" h="188" w="218">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26"/>
            <p:cNvSpPr/>
            <p:nvPr/>
          </p:nvSpPr>
          <p:spPr>
            <a:xfrm>
              <a:off x="3563350" y="324325"/>
              <a:ext cx="5475" cy="4700"/>
            </a:xfrm>
            <a:custGeom>
              <a:rect b="b" l="l" r="r" t="t"/>
              <a:pathLst>
                <a:path extrusionOk="0" h="188" w="219">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26"/>
            <p:cNvSpPr/>
            <p:nvPr/>
          </p:nvSpPr>
          <p:spPr>
            <a:xfrm>
              <a:off x="357482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26"/>
            <p:cNvSpPr/>
            <p:nvPr/>
          </p:nvSpPr>
          <p:spPr>
            <a:xfrm>
              <a:off x="358635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26"/>
            <p:cNvSpPr/>
            <p:nvPr/>
          </p:nvSpPr>
          <p:spPr>
            <a:xfrm>
              <a:off x="3597825" y="324325"/>
              <a:ext cx="5475" cy="4700"/>
            </a:xfrm>
            <a:custGeom>
              <a:rect b="b" l="l" r="r" t="t"/>
              <a:pathLst>
                <a:path extrusionOk="0" h="188" w="219">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26"/>
            <p:cNvSpPr/>
            <p:nvPr/>
          </p:nvSpPr>
          <p:spPr>
            <a:xfrm>
              <a:off x="3609325" y="324325"/>
              <a:ext cx="5450" cy="4700"/>
            </a:xfrm>
            <a:custGeom>
              <a:rect b="b" l="l" r="r" t="t"/>
              <a:pathLst>
                <a:path extrusionOk="0" h="188" w="218">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26"/>
            <p:cNvSpPr/>
            <p:nvPr/>
          </p:nvSpPr>
          <p:spPr>
            <a:xfrm>
              <a:off x="3620825" y="324325"/>
              <a:ext cx="5450" cy="4700"/>
            </a:xfrm>
            <a:custGeom>
              <a:rect b="b" l="l" r="r" t="t"/>
              <a:pathLst>
                <a:path extrusionOk="0" h="188" w="218">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26"/>
            <p:cNvSpPr/>
            <p:nvPr/>
          </p:nvSpPr>
          <p:spPr>
            <a:xfrm>
              <a:off x="3632300" y="324325"/>
              <a:ext cx="5450" cy="4700"/>
            </a:xfrm>
            <a:custGeom>
              <a:rect b="b" l="l" r="r" t="t"/>
              <a:pathLst>
                <a:path extrusionOk="0" h="188" w="218">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26"/>
            <p:cNvSpPr/>
            <p:nvPr/>
          </p:nvSpPr>
          <p:spPr>
            <a:xfrm>
              <a:off x="3643800"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26"/>
            <p:cNvSpPr/>
            <p:nvPr/>
          </p:nvSpPr>
          <p:spPr>
            <a:xfrm>
              <a:off x="3655275" y="324325"/>
              <a:ext cx="5500" cy="4700"/>
            </a:xfrm>
            <a:custGeom>
              <a:rect b="b" l="l" r="r" t="t"/>
              <a:pathLst>
                <a:path extrusionOk="0" h="188" w="22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26"/>
            <p:cNvSpPr/>
            <p:nvPr/>
          </p:nvSpPr>
          <p:spPr>
            <a:xfrm>
              <a:off x="3666800"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26"/>
            <p:cNvSpPr/>
            <p:nvPr/>
          </p:nvSpPr>
          <p:spPr>
            <a:xfrm>
              <a:off x="3678300"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26"/>
            <p:cNvSpPr/>
            <p:nvPr/>
          </p:nvSpPr>
          <p:spPr>
            <a:xfrm>
              <a:off x="3689775"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26"/>
            <p:cNvSpPr/>
            <p:nvPr/>
          </p:nvSpPr>
          <p:spPr>
            <a:xfrm>
              <a:off x="3482875" y="312850"/>
              <a:ext cx="5475" cy="4675"/>
            </a:xfrm>
            <a:custGeom>
              <a:rect b="b" l="l" r="r" t="t"/>
              <a:pathLst>
                <a:path extrusionOk="0" h="187" w="219">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26"/>
            <p:cNvSpPr/>
            <p:nvPr/>
          </p:nvSpPr>
          <p:spPr>
            <a:xfrm>
              <a:off x="349437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26"/>
            <p:cNvSpPr/>
            <p:nvPr/>
          </p:nvSpPr>
          <p:spPr>
            <a:xfrm>
              <a:off x="350590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26"/>
            <p:cNvSpPr/>
            <p:nvPr/>
          </p:nvSpPr>
          <p:spPr>
            <a:xfrm>
              <a:off x="351737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26"/>
            <p:cNvSpPr/>
            <p:nvPr/>
          </p:nvSpPr>
          <p:spPr>
            <a:xfrm>
              <a:off x="3528875"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26"/>
            <p:cNvSpPr/>
            <p:nvPr/>
          </p:nvSpPr>
          <p:spPr>
            <a:xfrm>
              <a:off x="3540350"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26"/>
            <p:cNvSpPr/>
            <p:nvPr/>
          </p:nvSpPr>
          <p:spPr>
            <a:xfrm>
              <a:off x="3551850" y="312850"/>
              <a:ext cx="5450" cy="4675"/>
            </a:xfrm>
            <a:custGeom>
              <a:rect b="b" l="l" r="r" t="t"/>
              <a:pathLst>
                <a:path extrusionOk="0" h="187" w="218">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26"/>
            <p:cNvSpPr/>
            <p:nvPr/>
          </p:nvSpPr>
          <p:spPr>
            <a:xfrm>
              <a:off x="3563350" y="312850"/>
              <a:ext cx="5475" cy="4675"/>
            </a:xfrm>
            <a:custGeom>
              <a:rect b="b" l="l" r="r" t="t"/>
              <a:pathLst>
                <a:path extrusionOk="0" h="187" w="219">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26"/>
            <p:cNvSpPr/>
            <p:nvPr/>
          </p:nvSpPr>
          <p:spPr>
            <a:xfrm>
              <a:off x="357482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26"/>
            <p:cNvSpPr/>
            <p:nvPr/>
          </p:nvSpPr>
          <p:spPr>
            <a:xfrm>
              <a:off x="358635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26"/>
            <p:cNvSpPr/>
            <p:nvPr/>
          </p:nvSpPr>
          <p:spPr>
            <a:xfrm>
              <a:off x="3597825"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26"/>
            <p:cNvSpPr/>
            <p:nvPr/>
          </p:nvSpPr>
          <p:spPr>
            <a:xfrm>
              <a:off x="360932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26"/>
            <p:cNvSpPr/>
            <p:nvPr/>
          </p:nvSpPr>
          <p:spPr>
            <a:xfrm>
              <a:off x="3620825" y="312850"/>
              <a:ext cx="5450" cy="4675"/>
            </a:xfrm>
            <a:custGeom>
              <a:rect b="b" l="l" r="r" t="t"/>
              <a:pathLst>
                <a:path extrusionOk="0" h="187" w="218">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26"/>
            <p:cNvSpPr/>
            <p:nvPr/>
          </p:nvSpPr>
          <p:spPr>
            <a:xfrm>
              <a:off x="3632300" y="312850"/>
              <a:ext cx="5450" cy="4675"/>
            </a:xfrm>
            <a:custGeom>
              <a:rect b="b" l="l" r="r" t="t"/>
              <a:pathLst>
                <a:path extrusionOk="0" h="187" w="218">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26"/>
            <p:cNvSpPr/>
            <p:nvPr/>
          </p:nvSpPr>
          <p:spPr>
            <a:xfrm>
              <a:off x="3643800"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26"/>
            <p:cNvSpPr/>
            <p:nvPr/>
          </p:nvSpPr>
          <p:spPr>
            <a:xfrm>
              <a:off x="3655275" y="312850"/>
              <a:ext cx="5500" cy="4675"/>
            </a:xfrm>
            <a:custGeom>
              <a:rect b="b" l="l" r="r" t="t"/>
              <a:pathLst>
                <a:path extrusionOk="0" h="187" w="22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26"/>
            <p:cNvSpPr/>
            <p:nvPr/>
          </p:nvSpPr>
          <p:spPr>
            <a:xfrm>
              <a:off x="3666800"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26"/>
            <p:cNvSpPr/>
            <p:nvPr/>
          </p:nvSpPr>
          <p:spPr>
            <a:xfrm>
              <a:off x="3678300"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26"/>
            <p:cNvSpPr/>
            <p:nvPr/>
          </p:nvSpPr>
          <p:spPr>
            <a:xfrm>
              <a:off x="3689775" y="312850"/>
              <a:ext cx="5450" cy="4675"/>
            </a:xfrm>
            <a:custGeom>
              <a:rect b="b" l="l" r="r" t="t"/>
              <a:pathLst>
                <a:path extrusionOk="0" h="187" w="218">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26"/>
            <p:cNvSpPr/>
            <p:nvPr/>
          </p:nvSpPr>
          <p:spPr>
            <a:xfrm>
              <a:off x="3482875" y="301350"/>
              <a:ext cx="5475" cy="4675"/>
            </a:xfrm>
            <a:custGeom>
              <a:rect b="b" l="l" r="r" t="t"/>
              <a:pathLst>
                <a:path extrusionOk="0" h="187" w="219">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26"/>
            <p:cNvSpPr/>
            <p:nvPr/>
          </p:nvSpPr>
          <p:spPr>
            <a:xfrm>
              <a:off x="349437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26"/>
            <p:cNvSpPr/>
            <p:nvPr/>
          </p:nvSpPr>
          <p:spPr>
            <a:xfrm>
              <a:off x="350590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26"/>
            <p:cNvSpPr/>
            <p:nvPr/>
          </p:nvSpPr>
          <p:spPr>
            <a:xfrm>
              <a:off x="351737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26"/>
            <p:cNvSpPr/>
            <p:nvPr/>
          </p:nvSpPr>
          <p:spPr>
            <a:xfrm>
              <a:off x="3528875"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26"/>
            <p:cNvSpPr/>
            <p:nvPr/>
          </p:nvSpPr>
          <p:spPr>
            <a:xfrm>
              <a:off x="3540350"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26"/>
            <p:cNvSpPr/>
            <p:nvPr/>
          </p:nvSpPr>
          <p:spPr>
            <a:xfrm>
              <a:off x="3551850" y="301350"/>
              <a:ext cx="5450" cy="4675"/>
            </a:xfrm>
            <a:custGeom>
              <a:rect b="b" l="l" r="r" t="t"/>
              <a:pathLst>
                <a:path extrusionOk="0" h="187" w="218">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26"/>
            <p:cNvSpPr/>
            <p:nvPr/>
          </p:nvSpPr>
          <p:spPr>
            <a:xfrm>
              <a:off x="3563350" y="301350"/>
              <a:ext cx="5475" cy="4675"/>
            </a:xfrm>
            <a:custGeom>
              <a:rect b="b" l="l" r="r" t="t"/>
              <a:pathLst>
                <a:path extrusionOk="0" h="187" w="219">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26"/>
            <p:cNvSpPr/>
            <p:nvPr/>
          </p:nvSpPr>
          <p:spPr>
            <a:xfrm>
              <a:off x="357482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26"/>
            <p:cNvSpPr/>
            <p:nvPr/>
          </p:nvSpPr>
          <p:spPr>
            <a:xfrm>
              <a:off x="358635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26"/>
            <p:cNvSpPr/>
            <p:nvPr/>
          </p:nvSpPr>
          <p:spPr>
            <a:xfrm>
              <a:off x="3597825"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26"/>
            <p:cNvSpPr/>
            <p:nvPr/>
          </p:nvSpPr>
          <p:spPr>
            <a:xfrm>
              <a:off x="360932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26"/>
            <p:cNvSpPr/>
            <p:nvPr/>
          </p:nvSpPr>
          <p:spPr>
            <a:xfrm>
              <a:off x="3620825" y="301350"/>
              <a:ext cx="5450" cy="4675"/>
            </a:xfrm>
            <a:custGeom>
              <a:rect b="b" l="l" r="r" t="t"/>
              <a:pathLst>
                <a:path extrusionOk="0" h="187" w="218">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26"/>
            <p:cNvSpPr/>
            <p:nvPr/>
          </p:nvSpPr>
          <p:spPr>
            <a:xfrm>
              <a:off x="3632300" y="301350"/>
              <a:ext cx="5450" cy="4675"/>
            </a:xfrm>
            <a:custGeom>
              <a:rect b="b" l="l" r="r" t="t"/>
              <a:pathLst>
                <a:path extrusionOk="0" h="187" w="218">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26"/>
            <p:cNvSpPr/>
            <p:nvPr/>
          </p:nvSpPr>
          <p:spPr>
            <a:xfrm>
              <a:off x="3643800"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26"/>
            <p:cNvSpPr/>
            <p:nvPr/>
          </p:nvSpPr>
          <p:spPr>
            <a:xfrm>
              <a:off x="3655275" y="301350"/>
              <a:ext cx="5500" cy="4675"/>
            </a:xfrm>
            <a:custGeom>
              <a:rect b="b" l="l" r="r" t="t"/>
              <a:pathLst>
                <a:path extrusionOk="0" h="187" w="22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26"/>
            <p:cNvSpPr/>
            <p:nvPr/>
          </p:nvSpPr>
          <p:spPr>
            <a:xfrm>
              <a:off x="3666800"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26"/>
            <p:cNvSpPr/>
            <p:nvPr/>
          </p:nvSpPr>
          <p:spPr>
            <a:xfrm>
              <a:off x="3678300"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26"/>
            <p:cNvSpPr/>
            <p:nvPr/>
          </p:nvSpPr>
          <p:spPr>
            <a:xfrm>
              <a:off x="3689775" y="301350"/>
              <a:ext cx="5450" cy="4675"/>
            </a:xfrm>
            <a:custGeom>
              <a:rect b="b" l="l" r="r" t="t"/>
              <a:pathLst>
                <a:path extrusionOk="0" h="187" w="218">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26"/>
            <p:cNvSpPr/>
            <p:nvPr/>
          </p:nvSpPr>
          <p:spPr>
            <a:xfrm>
              <a:off x="3475925" y="291450"/>
              <a:ext cx="150" cy="750"/>
            </a:xfrm>
            <a:custGeom>
              <a:rect b="b" l="l" r="r" t="t"/>
              <a:pathLst>
                <a:path extrusionOk="0" h="30" w="6">
                  <a:moveTo>
                    <a:pt x="1" y="0"/>
                  </a:moveTo>
                  <a:lnTo>
                    <a:pt x="1" y="0"/>
                  </a:lnTo>
                  <a:cubicBezTo>
                    <a:pt x="2" y="9"/>
                    <a:pt x="4" y="20"/>
                    <a:pt x="5" y="30"/>
                  </a:cubicBezTo>
                  <a:cubicBezTo>
                    <a:pt x="5" y="20"/>
                    <a:pt x="4" y="9"/>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26"/>
            <p:cNvSpPr/>
            <p:nvPr/>
          </p:nvSpPr>
          <p:spPr>
            <a:xfrm>
              <a:off x="3482875" y="289850"/>
              <a:ext cx="5475" cy="4700"/>
            </a:xfrm>
            <a:custGeom>
              <a:rect b="b" l="l" r="r" t="t"/>
              <a:pathLst>
                <a:path extrusionOk="0" h="188" w="219">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26"/>
            <p:cNvSpPr/>
            <p:nvPr/>
          </p:nvSpPr>
          <p:spPr>
            <a:xfrm>
              <a:off x="3494325" y="289875"/>
              <a:ext cx="4750" cy="4675"/>
            </a:xfrm>
            <a:custGeom>
              <a:rect b="b" l="l" r="r" t="t"/>
              <a:pathLst>
                <a:path extrusionOk="0" h="187" w="19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26"/>
            <p:cNvSpPr/>
            <p:nvPr/>
          </p:nvSpPr>
          <p:spPr>
            <a:xfrm>
              <a:off x="3505900" y="289850"/>
              <a:ext cx="5450" cy="4700"/>
            </a:xfrm>
            <a:custGeom>
              <a:rect b="b" l="l" r="r" t="t"/>
              <a:pathLst>
                <a:path extrusionOk="0" h="188" w="218">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26"/>
            <p:cNvSpPr/>
            <p:nvPr/>
          </p:nvSpPr>
          <p:spPr>
            <a:xfrm>
              <a:off x="3517375"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26"/>
            <p:cNvSpPr/>
            <p:nvPr/>
          </p:nvSpPr>
          <p:spPr>
            <a:xfrm>
              <a:off x="3528875" y="289875"/>
              <a:ext cx="4675" cy="4675"/>
            </a:xfrm>
            <a:custGeom>
              <a:rect b="b" l="l" r="r" t="t"/>
              <a:pathLst>
                <a:path extrusionOk="0" h="187" w="187">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26"/>
            <p:cNvSpPr/>
            <p:nvPr/>
          </p:nvSpPr>
          <p:spPr>
            <a:xfrm>
              <a:off x="3540350" y="289850"/>
              <a:ext cx="5475" cy="4700"/>
            </a:xfrm>
            <a:custGeom>
              <a:rect b="b" l="l" r="r" t="t"/>
              <a:pathLst>
                <a:path extrusionOk="0" h="188" w="219">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26"/>
            <p:cNvSpPr/>
            <p:nvPr/>
          </p:nvSpPr>
          <p:spPr>
            <a:xfrm>
              <a:off x="3551850" y="289850"/>
              <a:ext cx="5450" cy="4700"/>
            </a:xfrm>
            <a:custGeom>
              <a:rect b="b" l="l" r="r" t="t"/>
              <a:pathLst>
                <a:path extrusionOk="0" h="188" w="218">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26"/>
            <p:cNvSpPr/>
            <p:nvPr/>
          </p:nvSpPr>
          <p:spPr>
            <a:xfrm>
              <a:off x="3563350" y="289875"/>
              <a:ext cx="4675" cy="4675"/>
            </a:xfrm>
            <a:custGeom>
              <a:rect b="b" l="l" r="r" t="t"/>
              <a:pathLst>
                <a:path extrusionOk="0" h="187" w="187">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26"/>
            <p:cNvSpPr/>
            <p:nvPr/>
          </p:nvSpPr>
          <p:spPr>
            <a:xfrm>
              <a:off x="3574675" y="289875"/>
              <a:ext cx="5025" cy="4675"/>
            </a:xfrm>
            <a:custGeom>
              <a:rect b="b" l="l" r="r" t="t"/>
              <a:pathLst>
                <a:path extrusionOk="0" h="187" w="201">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26"/>
            <p:cNvSpPr/>
            <p:nvPr/>
          </p:nvSpPr>
          <p:spPr>
            <a:xfrm>
              <a:off x="3586350" y="289875"/>
              <a:ext cx="4650" cy="4675"/>
            </a:xfrm>
            <a:custGeom>
              <a:rect b="b" l="l" r="r" t="t"/>
              <a:pathLst>
                <a:path extrusionOk="0" h="187" w="186">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26"/>
            <p:cNvSpPr/>
            <p:nvPr/>
          </p:nvSpPr>
          <p:spPr>
            <a:xfrm>
              <a:off x="3597500" y="289850"/>
              <a:ext cx="5325" cy="4675"/>
            </a:xfrm>
            <a:custGeom>
              <a:rect b="b" l="l" r="r" t="t"/>
              <a:pathLst>
                <a:path extrusionOk="0" h="187" w="213">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26"/>
            <p:cNvSpPr/>
            <p:nvPr/>
          </p:nvSpPr>
          <p:spPr>
            <a:xfrm>
              <a:off x="3609325" y="289875"/>
              <a:ext cx="4675" cy="4675"/>
            </a:xfrm>
            <a:custGeom>
              <a:rect b="b" l="l" r="r" t="t"/>
              <a:pathLst>
                <a:path extrusionOk="0" h="187" w="187">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26"/>
            <p:cNvSpPr/>
            <p:nvPr/>
          </p:nvSpPr>
          <p:spPr>
            <a:xfrm>
              <a:off x="3620825" y="289875"/>
              <a:ext cx="4675" cy="4675"/>
            </a:xfrm>
            <a:custGeom>
              <a:rect b="b" l="l" r="r" t="t"/>
              <a:pathLst>
                <a:path extrusionOk="0" h="187" w="187">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26"/>
            <p:cNvSpPr/>
            <p:nvPr/>
          </p:nvSpPr>
          <p:spPr>
            <a:xfrm>
              <a:off x="3632300" y="289850"/>
              <a:ext cx="5450" cy="4700"/>
            </a:xfrm>
            <a:custGeom>
              <a:rect b="b" l="l" r="r" t="t"/>
              <a:pathLst>
                <a:path extrusionOk="0" h="188" w="218">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26"/>
            <p:cNvSpPr/>
            <p:nvPr/>
          </p:nvSpPr>
          <p:spPr>
            <a:xfrm>
              <a:off x="3643800" y="289850"/>
              <a:ext cx="5475" cy="4700"/>
            </a:xfrm>
            <a:custGeom>
              <a:rect b="b" l="l" r="r" t="t"/>
              <a:pathLst>
                <a:path extrusionOk="0" h="188" w="219">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26"/>
            <p:cNvSpPr/>
            <p:nvPr/>
          </p:nvSpPr>
          <p:spPr>
            <a:xfrm>
              <a:off x="3655250" y="289875"/>
              <a:ext cx="4750" cy="4675"/>
            </a:xfrm>
            <a:custGeom>
              <a:rect b="b" l="l" r="r" t="t"/>
              <a:pathLst>
                <a:path extrusionOk="0" h="187" w="19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26"/>
            <p:cNvSpPr/>
            <p:nvPr/>
          </p:nvSpPr>
          <p:spPr>
            <a:xfrm>
              <a:off x="3666800"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26"/>
            <p:cNvSpPr/>
            <p:nvPr/>
          </p:nvSpPr>
          <p:spPr>
            <a:xfrm>
              <a:off x="3678300" y="289850"/>
              <a:ext cx="5450" cy="4700"/>
            </a:xfrm>
            <a:custGeom>
              <a:rect b="b" l="l" r="r" t="t"/>
              <a:pathLst>
                <a:path extrusionOk="0" h="188" w="218">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26"/>
            <p:cNvSpPr/>
            <p:nvPr/>
          </p:nvSpPr>
          <p:spPr>
            <a:xfrm>
              <a:off x="3689725" y="289875"/>
              <a:ext cx="4775" cy="4675"/>
            </a:xfrm>
            <a:custGeom>
              <a:rect b="b" l="l" r="r" t="t"/>
              <a:pathLst>
                <a:path extrusionOk="0" h="187" w="191">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26"/>
            <p:cNvSpPr/>
            <p:nvPr/>
          </p:nvSpPr>
          <p:spPr>
            <a:xfrm>
              <a:off x="3474350" y="278450"/>
              <a:ext cx="2325" cy="4325"/>
            </a:xfrm>
            <a:custGeom>
              <a:rect b="b" l="l" r="r" t="t"/>
              <a:pathLst>
                <a:path extrusionOk="0" h="173" w="93">
                  <a:moveTo>
                    <a:pt x="1" y="1"/>
                  </a:moveTo>
                  <a:cubicBezTo>
                    <a:pt x="6" y="59"/>
                    <a:pt x="11" y="116"/>
                    <a:pt x="18" y="173"/>
                  </a:cubicBezTo>
                  <a:cubicBezTo>
                    <a:pt x="93" y="134"/>
                    <a:pt x="83" y="24"/>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26"/>
            <p:cNvSpPr/>
            <p:nvPr/>
          </p:nvSpPr>
          <p:spPr>
            <a:xfrm>
              <a:off x="3482875" y="278350"/>
              <a:ext cx="5475" cy="4675"/>
            </a:xfrm>
            <a:custGeom>
              <a:rect b="b" l="l" r="r" t="t"/>
              <a:pathLst>
                <a:path extrusionOk="0" h="187" w="219">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26"/>
            <p:cNvSpPr/>
            <p:nvPr/>
          </p:nvSpPr>
          <p:spPr>
            <a:xfrm>
              <a:off x="3494325" y="278375"/>
              <a:ext cx="4750" cy="4650"/>
            </a:xfrm>
            <a:custGeom>
              <a:rect b="b" l="l" r="r" t="t"/>
              <a:pathLst>
                <a:path extrusionOk="0" h="186" w="19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26"/>
            <p:cNvSpPr/>
            <p:nvPr/>
          </p:nvSpPr>
          <p:spPr>
            <a:xfrm>
              <a:off x="3505900" y="278350"/>
              <a:ext cx="5450" cy="4675"/>
            </a:xfrm>
            <a:custGeom>
              <a:rect b="b" l="l" r="r" t="t"/>
              <a:pathLst>
                <a:path extrusionOk="0" h="187" w="218">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26"/>
            <p:cNvSpPr/>
            <p:nvPr/>
          </p:nvSpPr>
          <p:spPr>
            <a:xfrm>
              <a:off x="3517375"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26"/>
            <p:cNvSpPr/>
            <p:nvPr/>
          </p:nvSpPr>
          <p:spPr>
            <a:xfrm>
              <a:off x="3528875" y="27837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26"/>
            <p:cNvSpPr/>
            <p:nvPr/>
          </p:nvSpPr>
          <p:spPr>
            <a:xfrm>
              <a:off x="3540350" y="27835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26"/>
            <p:cNvSpPr/>
            <p:nvPr/>
          </p:nvSpPr>
          <p:spPr>
            <a:xfrm>
              <a:off x="3551850" y="27835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26"/>
            <p:cNvSpPr/>
            <p:nvPr/>
          </p:nvSpPr>
          <p:spPr>
            <a:xfrm>
              <a:off x="3563350" y="27837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26"/>
            <p:cNvSpPr/>
            <p:nvPr/>
          </p:nvSpPr>
          <p:spPr>
            <a:xfrm>
              <a:off x="3574675" y="278375"/>
              <a:ext cx="5025" cy="4675"/>
            </a:xfrm>
            <a:custGeom>
              <a:rect b="b" l="l" r="r" t="t"/>
              <a:pathLst>
                <a:path extrusionOk="0" h="187" w="201">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26"/>
            <p:cNvSpPr/>
            <p:nvPr/>
          </p:nvSpPr>
          <p:spPr>
            <a:xfrm>
              <a:off x="3586350" y="27837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26"/>
            <p:cNvSpPr/>
            <p:nvPr/>
          </p:nvSpPr>
          <p:spPr>
            <a:xfrm>
              <a:off x="3597500" y="278375"/>
              <a:ext cx="5325" cy="4650"/>
            </a:xfrm>
            <a:custGeom>
              <a:rect b="b" l="l" r="r" t="t"/>
              <a:pathLst>
                <a:path extrusionOk="0" h="186" w="213">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26"/>
            <p:cNvSpPr/>
            <p:nvPr/>
          </p:nvSpPr>
          <p:spPr>
            <a:xfrm>
              <a:off x="3609325" y="27837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26"/>
            <p:cNvSpPr/>
            <p:nvPr/>
          </p:nvSpPr>
          <p:spPr>
            <a:xfrm>
              <a:off x="3620825" y="27837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26"/>
            <p:cNvSpPr/>
            <p:nvPr/>
          </p:nvSpPr>
          <p:spPr>
            <a:xfrm>
              <a:off x="3632300" y="27835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26"/>
            <p:cNvSpPr/>
            <p:nvPr/>
          </p:nvSpPr>
          <p:spPr>
            <a:xfrm>
              <a:off x="3643800" y="27835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26"/>
            <p:cNvSpPr/>
            <p:nvPr/>
          </p:nvSpPr>
          <p:spPr>
            <a:xfrm>
              <a:off x="3655250" y="278375"/>
              <a:ext cx="4750" cy="4650"/>
            </a:xfrm>
            <a:custGeom>
              <a:rect b="b" l="l" r="r" t="t"/>
              <a:pathLst>
                <a:path extrusionOk="0" h="186" w="19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26"/>
            <p:cNvSpPr/>
            <p:nvPr/>
          </p:nvSpPr>
          <p:spPr>
            <a:xfrm>
              <a:off x="3666800"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26"/>
            <p:cNvSpPr/>
            <p:nvPr/>
          </p:nvSpPr>
          <p:spPr>
            <a:xfrm>
              <a:off x="3678300" y="27835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26"/>
            <p:cNvSpPr/>
            <p:nvPr/>
          </p:nvSpPr>
          <p:spPr>
            <a:xfrm>
              <a:off x="3689725" y="278375"/>
              <a:ext cx="4775" cy="4650"/>
            </a:xfrm>
            <a:custGeom>
              <a:rect b="b" l="l" r="r" t="t"/>
              <a:pathLst>
                <a:path extrusionOk="0" h="186" w="191">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26"/>
            <p:cNvSpPr/>
            <p:nvPr/>
          </p:nvSpPr>
          <p:spPr>
            <a:xfrm>
              <a:off x="3473775" y="266850"/>
              <a:ext cx="2375" cy="4675"/>
            </a:xfrm>
            <a:custGeom>
              <a:rect b="b" l="l" r="r" t="t"/>
              <a:pathLst>
                <a:path extrusionOk="0" h="187" w="95">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26"/>
            <p:cNvSpPr/>
            <p:nvPr/>
          </p:nvSpPr>
          <p:spPr>
            <a:xfrm>
              <a:off x="3482875" y="266850"/>
              <a:ext cx="5475" cy="4700"/>
            </a:xfrm>
            <a:custGeom>
              <a:rect b="b" l="l" r="r" t="t"/>
              <a:pathLst>
                <a:path extrusionOk="0" h="188" w="219">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26"/>
            <p:cNvSpPr/>
            <p:nvPr/>
          </p:nvSpPr>
          <p:spPr>
            <a:xfrm>
              <a:off x="3493600" y="266850"/>
              <a:ext cx="5450" cy="4700"/>
            </a:xfrm>
            <a:custGeom>
              <a:rect b="b" l="l" r="r" t="t"/>
              <a:pathLst>
                <a:path extrusionOk="0" h="188" w="218">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26"/>
            <p:cNvSpPr/>
            <p:nvPr/>
          </p:nvSpPr>
          <p:spPr>
            <a:xfrm>
              <a:off x="3505900" y="266850"/>
              <a:ext cx="5450" cy="4700"/>
            </a:xfrm>
            <a:custGeom>
              <a:rect b="b" l="l" r="r" t="t"/>
              <a:pathLst>
                <a:path extrusionOk="0" h="188" w="218">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26"/>
            <p:cNvSpPr/>
            <p:nvPr/>
          </p:nvSpPr>
          <p:spPr>
            <a:xfrm>
              <a:off x="351737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26"/>
            <p:cNvSpPr/>
            <p:nvPr/>
          </p:nvSpPr>
          <p:spPr>
            <a:xfrm>
              <a:off x="3528875" y="266850"/>
              <a:ext cx="5450" cy="4700"/>
            </a:xfrm>
            <a:custGeom>
              <a:rect b="b" l="l" r="r" t="t"/>
              <a:pathLst>
                <a:path extrusionOk="0" h="188" w="218">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26"/>
            <p:cNvSpPr/>
            <p:nvPr/>
          </p:nvSpPr>
          <p:spPr>
            <a:xfrm>
              <a:off x="3540350"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26"/>
            <p:cNvSpPr/>
            <p:nvPr/>
          </p:nvSpPr>
          <p:spPr>
            <a:xfrm>
              <a:off x="3551850" y="266850"/>
              <a:ext cx="5450" cy="4700"/>
            </a:xfrm>
            <a:custGeom>
              <a:rect b="b" l="l" r="r" t="t"/>
              <a:pathLst>
                <a:path extrusionOk="0" h="188" w="218">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26"/>
            <p:cNvSpPr/>
            <p:nvPr/>
          </p:nvSpPr>
          <p:spPr>
            <a:xfrm>
              <a:off x="3563350" y="266850"/>
              <a:ext cx="5475" cy="4700"/>
            </a:xfrm>
            <a:custGeom>
              <a:rect b="b" l="l" r="r" t="t"/>
              <a:pathLst>
                <a:path extrusionOk="0" h="188" w="219">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26"/>
            <p:cNvSpPr/>
            <p:nvPr/>
          </p:nvSpPr>
          <p:spPr>
            <a:xfrm>
              <a:off x="3574825" y="266850"/>
              <a:ext cx="5475" cy="4700"/>
            </a:xfrm>
            <a:custGeom>
              <a:rect b="b" l="l" r="r" t="t"/>
              <a:pathLst>
                <a:path extrusionOk="0" h="188" w="219">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26"/>
            <p:cNvSpPr/>
            <p:nvPr/>
          </p:nvSpPr>
          <p:spPr>
            <a:xfrm>
              <a:off x="3586350" y="266850"/>
              <a:ext cx="5450" cy="4700"/>
            </a:xfrm>
            <a:custGeom>
              <a:rect b="b" l="l" r="r" t="t"/>
              <a:pathLst>
                <a:path extrusionOk="0" h="188" w="218">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26"/>
            <p:cNvSpPr/>
            <p:nvPr/>
          </p:nvSpPr>
          <p:spPr>
            <a:xfrm>
              <a:off x="3597825"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26"/>
            <p:cNvSpPr/>
            <p:nvPr/>
          </p:nvSpPr>
          <p:spPr>
            <a:xfrm>
              <a:off x="360932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26"/>
            <p:cNvSpPr/>
            <p:nvPr/>
          </p:nvSpPr>
          <p:spPr>
            <a:xfrm>
              <a:off x="3620825" y="266850"/>
              <a:ext cx="5450" cy="4700"/>
            </a:xfrm>
            <a:custGeom>
              <a:rect b="b" l="l" r="r" t="t"/>
              <a:pathLst>
                <a:path extrusionOk="0" h="188" w="218">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26"/>
            <p:cNvSpPr/>
            <p:nvPr/>
          </p:nvSpPr>
          <p:spPr>
            <a:xfrm>
              <a:off x="3632300" y="266850"/>
              <a:ext cx="5450" cy="4700"/>
            </a:xfrm>
            <a:custGeom>
              <a:rect b="b" l="l" r="r" t="t"/>
              <a:pathLst>
                <a:path extrusionOk="0" h="188" w="218">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26"/>
            <p:cNvSpPr/>
            <p:nvPr/>
          </p:nvSpPr>
          <p:spPr>
            <a:xfrm>
              <a:off x="3643800" y="266850"/>
              <a:ext cx="5475" cy="4700"/>
            </a:xfrm>
            <a:custGeom>
              <a:rect b="b" l="l" r="r" t="t"/>
              <a:pathLst>
                <a:path extrusionOk="0" h="188" w="219">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26"/>
            <p:cNvSpPr/>
            <p:nvPr/>
          </p:nvSpPr>
          <p:spPr>
            <a:xfrm>
              <a:off x="3654525" y="266850"/>
              <a:ext cx="5450" cy="4700"/>
            </a:xfrm>
            <a:custGeom>
              <a:rect b="b" l="l" r="r" t="t"/>
              <a:pathLst>
                <a:path extrusionOk="0" h="188" w="218">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26"/>
            <p:cNvSpPr/>
            <p:nvPr/>
          </p:nvSpPr>
          <p:spPr>
            <a:xfrm>
              <a:off x="3666000" y="266850"/>
              <a:ext cx="5450" cy="4700"/>
            </a:xfrm>
            <a:custGeom>
              <a:rect b="b" l="l" r="r" t="t"/>
              <a:pathLst>
                <a:path extrusionOk="0" h="188" w="218">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26"/>
            <p:cNvSpPr/>
            <p:nvPr/>
          </p:nvSpPr>
          <p:spPr>
            <a:xfrm>
              <a:off x="3677500" y="266850"/>
              <a:ext cx="5475" cy="4700"/>
            </a:xfrm>
            <a:custGeom>
              <a:rect b="b" l="l" r="r" t="t"/>
              <a:pathLst>
                <a:path extrusionOk="0" h="188" w="219">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26"/>
            <p:cNvSpPr/>
            <p:nvPr/>
          </p:nvSpPr>
          <p:spPr>
            <a:xfrm>
              <a:off x="3688975" y="266850"/>
              <a:ext cx="5500" cy="4700"/>
            </a:xfrm>
            <a:custGeom>
              <a:rect b="b" l="l" r="r" t="t"/>
              <a:pathLst>
                <a:path extrusionOk="0" h="188" w="22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8" name="Google Shape;7068;p26"/>
          <p:cNvSpPr txBox="1"/>
          <p:nvPr>
            <p:ph idx="1" type="body"/>
          </p:nvPr>
        </p:nvSpPr>
        <p:spPr>
          <a:xfrm>
            <a:off x="714750" y="2025100"/>
            <a:ext cx="3642600" cy="25833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400"/>
            </a:lvl1pPr>
            <a:lvl2pPr indent="-330200" lvl="1" marL="914400" rtl="0">
              <a:spcBef>
                <a:spcPts val="0"/>
              </a:spcBef>
              <a:spcAft>
                <a:spcPts val="0"/>
              </a:spcAft>
              <a:buSzPts val="1600"/>
              <a:buChar char="○"/>
              <a:defRPr/>
            </a:lvl2pPr>
            <a:lvl3pPr indent="-330200" lvl="2" marL="1371600" rtl="0">
              <a:spcBef>
                <a:spcPts val="1600"/>
              </a:spcBef>
              <a:spcAft>
                <a:spcPts val="0"/>
              </a:spcAft>
              <a:buSzPts val="1600"/>
              <a:buChar char="■"/>
              <a:defRPr/>
            </a:lvl3pPr>
            <a:lvl4pPr indent="-330200" lvl="3" marL="1828800" rtl="0">
              <a:spcBef>
                <a:spcPts val="1600"/>
              </a:spcBef>
              <a:spcAft>
                <a:spcPts val="0"/>
              </a:spcAft>
              <a:buSzPts val="1600"/>
              <a:buChar char="●"/>
              <a:defRPr/>
            </a:lvl4pPr>
            <a:lvl5pPr indent="-330200" lvl="4" marL="2286000" rtl="0">
              <a:spcBef>
                <a:spcPts val="1600"/>
              </a:spcBef>
              <a:spcAft>
                <a:spcPts val="0"/>
              </a:spcAft>
              <a:buSzPts val="1600"/>
              <a:buChar char="○"/>
              <a:defRPr/>
            </a:lvl5pPr>
            <a:lvl6pPr indent="-330200" lvl="5" marL="2743200" rtl="0">
              <a:spcBef>
                <a:spcPts val="1600"/>
              </a:spcBef>
              <a:spcAft>
                <a:spcPts val="0"/>
              </a:spcAft>
              <a:buSzPts val="1600"/>
              <a:buChar char="■"/>
              <a:defRPr/>
            </a:lvl6pPr>
            <a:lvl7pPr indent="-330200" lvl="6" marL="3200400" rtl="0">
              <a:spcBef>
                <a:spcPts val="1600"/>
              </a:spcBef>
              <a:spcAft>
                <a:spcPts val="0"/>
              </a:spcAft>
              <a:buSzPts val="1600"/>
              <a:buChar char="●"/>
              <a:defRPr/>
            </a:lvl7pPr>
            <a:lvl8pPr indent="-330200" lvl="7" marL="3657600" rtl="0">
              <a:spcBef>
                <a:spcPts val="1600"/>
              </a:spcBef>
              <a:spcAft>
                <a:spcPts val="0"/>
              </a:spcAft>
              <a:buSzPts val="1600"/>
              <a:buChar char="○"/>
              <a:defRPr/>
            </a:lvl8pPr>
            <a:lvl9pPr indent="-330200" lvl="8" marL="4114800" rtl="0">
              <a:spcBef>
                <a:spcPts val="1600"/>
              </a:spcBef>
              <a:spcAft>
                <a:spcPts val="1600"/>
              </a:spcAft>
              <a:buSzPts val="1600"/>
              <a:buChar char="■"/>
              <a:defRPr/>
            </a:lvl9pPr>
          </a:lstStyle>
          <a:p/>
        </p:txBody>
      </p:sp>
      <p:sp>
        <p:nvSpPr>
          <p:cNvPr id="7069" name="Google Shape;7069;p26"/>
          <p:cNvSpPr txBox="1"/>
          <p:nvPr>
            <p:ph idx="2" type="body"/>
          </p:nvPr>
        </p:nvSpPr>
        <p:spPr>
          <a:xfrm>
            <a:off x="4786650" y="2025100"/>
            <a:ext cx="3642600" cy="25833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400"/>
            </a:lvl1pPr>
            <a:lvl2pPr indent="-330200" lvl="1" marL="914400" rtl="0">
              <a:spcBef>
                <a:spcPts val="0"/>
              </a:spcBef>
              <a:spcAft>
                <a:spcPts val="0"/>
              </a:spcAft>
              <a:buSzPts val="1600"/>
              <a:buChar char="○"/>
              <a:defRPr/>
            </a:lvl2pPr>
            <a:lvl3pPr indent="-330200" lvl="2" marL="1371600" rtl="0">
              <a:spcBef>
                <a:spcPts val="1600"/>
              </a:spcBef>
              <a:spcAft>
                <a:spcPts val="0"/>
              </a:spcAft>
              <a:buSzPts val="1600"/>
              <a:buChar char="■"/>
              <a:defRPr/>
            </a:lvl3pPr>
            <a:lvl4pPr indent="-330200" lvl="3" marL="1828800" rtl="0">
              <a:spcBef>
                <a:spcPts val="1600"/>
              </a:spcBef>
              <a:spcAft>
                <a:spcPts val="0"/>
              </a:spcAft>
              <a:buSzPts val="1600"/>
              <a:buChar char="●"/>
              <a:defRPr/>
            </a:lvl4pPr>
            <a:lvl5pPr indent="-330200" lvl="4" marL="2286000" rtl="0">
              <a:spcBef>
                <a:spcPts val="1600"/>
              </a:spcBef>
              <a:spcAft>
                <a:spcPts val="0"/>
              </a:spcAft>
              <a:buSzPts val="1600"/>
              <a:buChar char="○"/>
              <a:defRPr/>
            </a:lvl5pPr>
            <a:lvl6pPr indent="-330200" lvl="5" marL="2743200" rtl="0">
              <a:spcBef>
                <a:spcPts val="1600"/>
              </a:spcBef>
              <a:spcAft>
                <a:spcPts val="0"/>
              </a:spcAft>
              <a:buSzPts val="1600"/>
              <a:buChar char="■"/>
              <a:defRPr/>
            </a:lvl6pPr>
            <a:lvl7pPr indent="-330200" lvl="6" marL="3200400" rtl="0">
              <a:spcBef>
                <a:spcPts val="1600"/>
              </a:spcBef>
              <a:spcAft>
                <a:spcPts val="0"/>
              </a:spcAft>
              <a:buSzPts val="1600"/>
              <a:buChar char="●"/>
              <a:defRPr/>
            </a:lvl7pPr>
            <a:lvl8pPr indent="-330200" lvl="7" marL="3657600" rtl="0">
              <a:spcBef>
                <a:spcPts val="1600"/>
              </a:spcBef>
              <a:spcAft>
                <a:spcPts val="0"/>
              </a:spcAft>
              <a:buSzPts val="1600"/>
              <a:buChar char="○"/>
              <a:defRPr/>
            </a:lvl8pPr>
            <a:lvl9pPr indent="-330200" lvl="8" marL="4114800" rtl="0">
              <a:spcBef>
                <a:spcPts val="1600"/>
              </a:spcBef>
              <a:spcAft>
                <a:spcPts val="1600"/>
              </a:spcAft>
              <a:buSzPts val="1600"/>
              <a:buChar char="■"/>
              <a:defRPr/>
            </a:lvl9pPr>
          </a:lstStyle>
          <a:p/>
        </p:txBody>
      </p:sp>
      <p:sp>
        <p:nvSpPr>
          <p:cNvPr id="7070" name="Google Shape;7070;p26"/>
          <p:cNvSpPr txBox="1"/>
          <p:nvPr>
            <p:ph idx="3" type="subTitle"/>
          </p:nvPr>
        </p:nvSpPr>
        <p:spPr>
          <a:xfrm>
            <a:off x="714750" y="1604700"/>
            <a:ext cx="3642600" cy="345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Rajdhani"/>
              <a:buNone/>
              <a:defRPr b="1" sz="2400">
                <a:latin typeface="Rajdhani"/>
                <a:ea typeface="Rajdhani"/>
                <a:cs typeface="Rajdhani"/>
                <a:sym typeface="Rajdhani"/>
              </a:defRPr>
            </a:lvl1pPr>
            <a:lvl2pPr lvl="1" rtl="0">
              <a:spcBef>
                <a:spcPts val="1600"/>
              </a:spcBef>
              <a:spcAft>
                <a:spcPts val="0"/>
              </a:spcAft>
              <a:buSzPts val="2400"/>
              <a:buFont typeface="Rajdhani"/>
              <a:buNone/>
              <a:defRPr b="1" sz="2400">
                <a:latin typeface="Rajdhani"/>
                <a:ea typeface="Rajdhani"/>
                <a:cs typeface="Rajdhani"/>
                <a:sym typeface="Rajdhani"/>
              </a:defRPr>
            </a:lvl2pPr>
            <a:lvl3pPr lvl="2" rtl="0">
              <a:spcBef>
                <a:spcPts val="1600"/>
              </a:spcBef>
              <a:spcAft>
                <a:spcPts val="0"/>
              </a:spcAft>
              <a:buSzPts val="2400"/>
              <a:buFont typeface="Rajdhani"/>
              <a:buNone/>
              <a:defRPr b="1" sz="2400">
                <a:latin typeface="Rajdhani"/>
                <a:ea typeface="Rajdhani"/>
                <a:cs typeface="Rajdhani"/>
                <a:sym typeface="Rajdhani"/>
              </a:defRPr>
            </a:lvl3pPr>
            <a:lvl4pPr lvl="3" rtl="0">
              <a:spcBef>
                <a:spcPts val="1600"/>
              </a:spcBef>
              <a:spcAft>
                <a:spcPts val="0"/>
              </a:spcAft>
              <a:buSzPts val="2400"/>
              <a:buFont typeface="Rajdhani"/>
              <a:buNone/>
              <a:defRPr b="1" sz="2400">
                <a:latin typeface="Rajdhani"/>
                <a:ea typeface="Rajdhani"/>
                <a:cs typeface="Rajdhani"/>
                <a:sym typeface="Rajdhani"/>
              </a:defRPr>
            </a:lvl4pPr>
            <a:lvl5pPr lvl="4" rtl="0">
              <a:spcBef>
                <a:spcPts val="1600"/>
              </a:spcBef>
              <a:spcAft>
                <a:spcPts val="0"/>
              </a:spcAft>
              <a:buSzPts val="2400"/>
              <a:buFont typeface="Rajdhani"/>
              <a:buNone/>
              <a:defRPr b="1" sz="2400">
                <a:latin typeface="Rajdhani"/>
                <a:ea typeface="Rajdhani"/>
                <a:cs typeface="Rajdhani"/>
                <a:sym typeface="Rajdhani"/>
              </a:defRPr>
            </a:lvl5pPr>
            <a:lvl6pPr lvl="5" rtl="0">
              <a:spcBef>
                <a:spcPts val="1600"/>
              </a:spcBef>
              <a:spcAft>
                <a:spcPts val="0"/>
              </a:spcAft>
              <a:buSzPts val="2400"/>
              <a:buFont typeface="Rajdhani"/>
              <a:buNone/>
              <a:defRPr b="1" sz="2400">
                <a:latin typeface="Rajdhani"/>
                <a:ea typeface="Rajdhani"/>
                <a:cs typeface="Rajdhani"/>
                <a:sym typeface="Rajdhani"/>
              </a:defRPr>
            </a:lvl6pPr>
            <a:lvl7pPr lvl="6" rtl="0">
              <a:spcBef>
                <a:spcPts val="1600"/>
              </a:spcBef>
              <a:spcAft>
                <a:spcPts val="0"/>
              </a:spcAft>
              <a:buSzPts val="2400"/>
              <a:buFont typeface="Rajdhani"/>
              <a:buNone/>
              <a:defRPr b="1" sz="2400">
                <a:latin typeface="Rajdhani"/>
                <a:ea typeface="Rajdhani"/>
                <a:cs typeface="Rajdhani"/>
                <a:sym typeface="Rajdhani"/>
              </a:defRPr>
            </a:lvl7pPr>
            <a:lvl8pPr lvl="7" rtl="0">
              <a:spcBef>
                <a:spcPts val="1600"/>
              </a:spcBef>
              <a:spcAft>
                <a:spcPts val="0"/>
              </a:spcAft>
              <a:buSzPts val="2400"/>
              <a:buFont typeface="Rajdhani"/>
              <a:buNone/>
              <a:defRPr b="1" sz="2400">
                <a:latin typeface="Rajdhani"/>
                <a:ea typeface="Rajdhani"/>
                <a:cs typeface="Rajdhani"/>
                <a:sym typeface="Rajdhani"/>
              </a:defRPr>
            </a:lvl8pPr>
            <a:lvl9pPr lvl="8" rtl="0">
              <a:spcBef>
                <a:spcPts val="1600"/>
              </a:spcBef>
              <a:spcAft>
                <a:spcPts val="1600"/>
              </a:spcAft>
              <a:buSzPts val="2400"/>
              <a:buFont typeface="Rajdhani"/>
              <a:buNone/>
              <a:defRPr b="1" sz="2400">
                <a:latin typeface="Rajdhani"/>
                <a:ea typeface="Rajdhani"/>
                <a:cs typeface="Rajdhani"/>
                <a:sym typeface="Rajdhani"/>
              </a:defRPr>
            </a:lvl9pPr>
          </a:lstStyle>
          <a:p/>
        </p:txBody>
      </p:sp>
      <p:sp>
        <p:nvSpPr>
          <p:cNvPr id="7071" name="Google Shape;7071;p26"/>
          <p:cNvSpPr txBox="1"/>
          <p:nvPr>
            <p:ph idx="4" type="subTitle"/>
          </p:nvPr>
        </p:nvSpPr>
        <p:spPr>
          <a:xfrm>
            <a:off x="4786650" y="1604700"/>
            <a:ext cx="3642600" cy="345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Rajdhani"/>
              <a:buNone/>
              <a:defRPr b="1" sz="2400">
                <a:latin typeface="Rajdhani"/>
                <a:ea typeface="Rajdhani"/>
                <a:cs typeface="Rajdhani"/>
                <a:sym typeface="Rajdhani"/>
              </a:defRPr>
            </a:lvl1pPr>
            <a:lvl2pPr lvl="1" rtl="0">
              <a:spcBef>
                <a:spcPts val="1600"/>
              </a:spcBef>
              <a:spcAft>
                <a:spcPts val="0"/>
              </a:spcAft>
              <a:buSzPts val="2400"/>
              <a:buFont typeface="Rajdhani"/>
              <a:buNone/>
              <a:defRPr b="1" sz="2400">
                <a:latin typeface="Rajdhani"/>
                <a:ea typeface="Rajdhani"/>
                <a:cs typeface="Rajdhani"/>
                <a:sym typeface="Rajdhani"/>
              </a:defRPr>
            </a:lvl2pPr>
            <a:lvl3pPr lvl="2" rtl="0">
              <a:spcBef>
                <a:spcPts val="1600"/>
              </a:spcBef>
              <a:spcAft>
                <a:spcPts val="0"/>
              </a:spcAft>
              <a:buSzPts val="2400"/>
              <a:buFont typeface="Rajdhani"/>
              <a:buNone/>
              <a:defRPr b="1" sz="2400">
                <a:latin typeface="Rajdhani"/>
                <a:ea typeface="Rajdhani"/>
                <a:cs typeface="Rajdhani"/>
                <a:sym typeface="Rajdhani"/>
              </a:defRPr>
            </a:lvl3pPr>
            <a:lvl4pPr lvl="3" rtl="0">
              <a:spcBef>
                <a:spcPts val="1600"/>
              </a:spcBef>
              <a:spcAft>
                <a:spcPts val="0"/>
              </a:spcAft>
              <a:buSzPts val="2400"/>
              <a:buFont typeface="Rajdhani"/>
              <a:buNone/>
              <a:defRPr b="1" sz="2400">
                <a:latin typeface="Rajdhani"/>
                <a:ea typeface="Rajdhani"/>
                <a:cs typeface="Rajdhani"/>
                <a:sym typeface="Rajdhani"/>
              </a:defRPr>
            </a:lvl4pPr>
            <a:lvl5pPr lvl="4" rtl="0">
              <a:spcBef>
                <a:spcPts val="1600"/>
              </a:spcBef>
              <a:spcAft>
                <a:spcPts val="0"/>
              </a:spcAft>
              <a:buSzPts val="2400"/>
              <a:buFont typeface="Rajdhani"/>
              <a:buNone/>
              <a:defRPr b="1" sz="2400">
                <a:latin typeface="Rajdhani"/>
                <a:ea typeface="Rajdhani"/>
                <a:cs typeface="Rajdhani"/>
                <a:sym typeface="Rajdhani"/>
              </a:defRPr>
            </a:lvl5pPr>
            <a:lvl6pPr lvl="5" rtl="0">
              <a:spcBef>
                <a:spcPts val="1600"/>
              </a:spcBef>
              <a:spcAft>
                <a:spcPts val="0"/>
              </a:spcAft>
              <a:buSzPts val="2400"/>
              <a:buFont typeface="Rajdhani"/>
              <a:buNone/>
              <a:defRPr b="1" sz="2400">
                <a:latin typeface="Rajdhani"/>
                <a:ea typeface="Rajdhani"/>
                <a:cs typeface="Rajdhani"/>
                <a:sym typeface="Rajdhani"/>
              </a:defRPr>
            </a:lvl6pPr>
            <a:lvl7pPr lvl="6" rtl="0">
              <a:spcBef>
                <a:spcPts val="1600"/>
              </a:spcBef>
              <a:spcAft>
                <a:spcPts val="0"/>
              </a:spcAft>
              <a:buSzPts val="2400"/>
              <a:buFont typeface="Rajdhani"/>
              <a:buNone/>
              <a:defRPr b="1" sz="2400">
                <a:latin typeface="Rajdhani"/>
                <a:ea typeface="Rajdhani"/>
                <a:cs typeface="Rajdhani"/>
                <a:sym typeface="Rajdhani"/>
              </a:defRPr>
            </a:lvl7pPr>
            <a:lvl8pPr lvl="7" rtl="0">
              <a:spcBef>
                <a:spcPts val="1600"/>
              </a:spcBef>
              <a:spcAft>
                <a:spcPts val="0"/>
              </a:spcAft>
              <a:buSzPts val="2400"/>
              <a:buFont typeface="Rajdhani"/>
              <a:buNone/>
              <a:defRPr b="1" sz="2400">
                <a:latin typeface="Rajdhani"/>
                <a:ea typeface="Rajdhani"/>
                <a:cs typeface="Rajdhani"/>
                <a:sym typeface="Rajdhani"/>
              </a:defRPr>
            </a:lvl8pPr>
            <a:lvl9pPr lvl="8" rtl="0">
              <a:spcBef>
                <a:spcPts val="1600"/>
              </a:spcBef>
              <a:spcAft>
                <a:spcPts val="1600"/>
              </a:spcAft>
              <a:buSzPts val="2400"/>
              <a:buFont typeface="Rajdhani"/>
              <a:buNone/>
              <a:defRPr b="1" sz="2400">
                <a:latin typeface="Rajdhani"/>
                <a:ea typeface="Rajdhani"/>
                <a:cs typeface="Rajdhani"/>
                <a:sym typeface="Rajdhan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75" name="Shape 475"/>
        <p:cNvGrpSpPr/>
        <p:nvPr/>
      </p:nvGrpSpPr>
      <p:grpSpPr>
        <a:xfrm>
          <a:off x="0" y="0"/>
          <a:ext cx="0" cy="0"/>
          <a:chOff x="0" y="0"/>
          <a:chExt cx="0" cy="0"/>
        </a:xfrm>
      </p:grpSpPr>
      <p:sp>
        <p:nvSpPr>
          <p:cNvPr id="476" name="Google Shape;476;p4"/>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477" name="Google Shape;477;p4"/>
          <p:cNvSpPr txBox="1"/>
          <p:nvPr>
            <p:ph idx="1" type="body"/>
          </p:nvPr>
        </p:nvSpPr>
        <p:spPr>
          <a:xfrm>
            <a:off x="713225" y="1243375"/>
            <a:ext cx="7717500" cy="3365100"/>
          </a:xfrm>
          <a:prstGeom prst="rect">
            <a:avLst/>
          </a:prstGeom>
        </p:spPr>
        <p:txBody>
          <a:bodyPr anchorCtr="0" anchor="t" bIns="91425" lIns="91425" spcFirstLastPara="1" rIns="91425" wrap="square" tIns="91425">
            <a:noAutofit/>
          </a:bodyPr>
          <a:lstStyle>
            <a:lvl1pPr indent="-304800" lvl="0" marL="457200" rtl="0">
              <a:lnSpc>
                <a:spcPct val="125000"/>
              </a:lnSpc>
              <a:spcBef>
                <a:spcPts val="0"/>
              </a:spcBef>
              <a:spcAft>
                <a:spcPts val="0"/>
              </a:spcAft>
              <a:buClr>
                <a:srgbClr val="434343"/>
              </a:buClr>
              <a:buSzPts val="1200"/>
              <a:buFont typeface="Livvic"/>
              <a:buAutoNum type="arabicPeriod"/>
              <a:defRPr sz="1200"/>
            </a:lvl1pPr>
            <a:lvl2pPr indent="-304800" lvl="1" marL="914400" rtl="0">
              <a:lnSpc>
                <a:spcPct val="125000"/>
              </a:lnSpc>
              <a:spcBef>
                <a:spcPts val="0"/>
              </a:spcBef>
              <a:spcAft>
                <a:spcPts val="0"/>
              </a:spcAft>
              <a:buClr>
                <a:srgbClr val="434343"/>
              </a:buClr>
              <a:buSzPts val="1200"/>
              <a:buFont typeface="Roboto Condensed Light"/>
              <a:buAutoNum type="alphaLcPeriod"/>
              <a:defRPr/>
            </a:lvl2pPr>
            <a:lvl3pPr indent="-304800" lvl="2" marL="1371600" rtl="0">
              <a:lnSpc>
                <a:spcPct val="125000"/>
              </a:lnSpc>
              <a:spcBef>
                <a:spcPts val="0"/>
              </a:spcBef>
              <a:spcAft>
                <a:spcPts val="0"/>
              </a:spcAft>
              <a:buClr>
                <a:srgbClr val="434343"/>
              </a:buClr>
              <a:buSzPts val="1200"/>
              <a:buFont typeface="Roboto Condensed Light"/>
              <a:buAutoNum type="romanLcPeriod"/>
              <a:defRPr/>
            </a:lvl3pPr>
            <a:lvl4pPr indent="-304800" lvl="3" marL="1828800" rtl="0">
              <a:lnSpc>
                <a:spcPct val="125000"/>
              </a:lnSpc>
              <a:spcBef>
                <a:spcPts val="0"/>
              </a:spcBef>
              <a:spcAft>
                <a:spcPts val="0"/>
              </a:spcAft>
              <a:buClr>
                <a:srgbClr val="434343"/>
              </a:buClr>
              <a:buSzPts val="1200"/>
              <a:buFont typeface="Roboto Condensed Light"/>
              <a:buAutoNum type="arabicPeriod"/>
              <a:defRPr/>
            </a:lvl4pPr>
            <a:lvl5pPr indent="-304800" lvl="4" marL="2286000" rtl="0">
              <a:lnSpc>
                <a:spcPct val="125000"/>
              </a:lnSpc>
              <a:spcBef>
                <a:spcPts val="0"/>
              </a:spcBef>
              <a:spcAft>
                <a:spcPts val="0"/>
              </a:spcAft>
              <a:buClr>
                <a:srgbClr val="434343"/>
              </a:buClr>
              <a:buSzPts val="1200"/>
              <a:buFont typeface="Roboto Condensed Light"/>
              <a:buAutoNum type="alphaLcPeriod"/>
              <a:defRPr/>
            </a:lvl5pPr>
            <a:lvl6pPr indent="-304800" lvl="5" marL="2743200" rtl="0">
              <a:lnSpc>
                <a:spcPct val="125000"/>
              </a:lnSpc>
              <a:spcBef>
                <a:spcPts val="0"/>
              </a:spcBef>
              <a:spcAft>
                <a:spcPts val="0"/>
              </a:spcAft>
              <a:buClr>
                <a:srgbClr val="434343"/>
              </a:buClr>
              <a:buSzPts val="1200"/>
              <a:buFont typeface="Roboto Condensed Light"/>
              <a:buAutoNum type="romanLcPeriod"/>
              <a:defRPr/>
            </a:lvl6pPr>
            <a:lvl7pPr indent="-304800" lvl="6" marL="3200400" rtl="0">
              <a:lnSpc>
                <a:spcPct val="125000"/>
              </a:lnSpc>
              <a:spcBef>
                <a:spcPts val="0"/>
              </a:spcBef>
              <a:spcAft>
                <a:spcPts val="0"/>
              </a:spcAft>
              <a:buClr>
                <a:srgbClr val="434343"/>
              </a:buClr>
              <a:buSzPts val="1200"/>
              <a:buFont typeface="Roboto Condensed Light"/>
              <a:buAutoNum type="arabicPeriod"/>
              <a:defRPr/>
            </a:lvl7pPr>
            <a:lvl8pPr indent="-304800" lvl="7" marL="3657600" rtl="0">
              <a:lnSpc>
                <a:spcPct val="125000"/>
              </a:lnSpc>
              <a:spcBef>
                <a:spcPts val="0"/>
              </a:spcBef>
              <a:spcAft>
                <a:spcPts val="0"/>
              </a:spcAft>
              <a:buClr>
                <a:srgbClr val="434343"/>
              </a:buClr>
              <a:buSzPts val="1200"/>
              <a:buFont typeface="Roboto Condensed Light"/>
              <a:buAutoNum type="alphaLcPeriod"/>
              <a:defRPr/>
            </a:lvl8pPr>
            <a:lvl9pPr indent="-304800" lvl="8" marL="4114800" rtl="0">
              <a:lnSpc>
                <a:spcPct val="125000"/>
              </a:lnSpc>
              <a:spcBef>
                <a:spcPts val="0"/>
              </a:spcBef>
              <a:spcAft>
                <a:spcPts val="0"/>
              </a:spcAft>
              <a:buClr>
                <a:srgbClr val="434343"/>
              </a:buClr>
              <a:buSzPts val="1200"/>
              <a:buFont typeface="Roboto Condensed Light"/>
              <a:buAutoNum type="romanLcPeriod"/>
              <a:defRPr/>
            </a:lvl9pPr>
          </a:lstStyle>
          <a:p/>
        </p:txBody>
      </p:sp>
      <p:grpSp>
        <p:nvGrpSpPr>
          <p:cNvPr id="478" name="Google Shape;478;p4"/>
          <p:cNvGrpSpPr/>
          <p:nvPr/>
        </p:nvGrpSpPr>
        <p:grpSpPr>
          <a:xfrm flipH="1">
            <a:off x="114086" y="0"/>
            <a:ext cx="1198286" cy="501563"/>
            <a:chOff x="6713654" y="1083027"/>
            <a:chExt cx="1198286" cy="501563"/>
          </a:xfrm>
        </p:grpSpPr>
        <p:sp>
          <p:nvSpPr>
            <p:cNvPr id="479" name="Google Shape;479;p4"/>
            <p:cNvSpPr/>
            <p:nvPr/>
          </p:nvSpPr>
          <p:spPr>
            <a:xfrm flipH="1" rot="10800000">
              <a:off x="7522470" y="1562851"/>
              <a:ext cx="5586" cy="1579"/>
            </a:xfrm>
            <a:custGeom>
              <a:rect b="b" l="l" r="r" t="t"/>
              <a:pathLst>
                <a:path extrusionOk="0" h="13" w="46">
                  <a:moveTo>
                    <a:pt x="0" y="0"/>
                  </a:moveTo>
                  <a:cubicBezTo>
                    <a:pt x="14" y="8"/>
                    <a:pt x="29" y="13"/>
                    <a:pt x="45" y="13"/>
                  </a:cubicBezTo>
                  <a:cubicBezTo>
                    <a:pt x="31" y="8"/>
                    <a:pt x="15" y="5"/>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
            <p:cNvSpPr/>
            <p:nvPr/>
          </p:nvSpPr>
          <p:spPr>
            <a:xfrm flipH="1" rot="10800000">
              <a:off x="7462355" y="1562851"/>
              <a:ext cx="23074" cy="13723"/>
            </a:xfrm>
            <a:custGeom>
              <a:rect b="b" l="l" r="r" t="t"/>
              <a:pathLst>
                <a:path extrusionOk="0" h="113" w="19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
            <p:cNvSpPr/>
            <p:nvPr/>
          </p:nvSpPr>
          <p:spPr>
            <a:xfrm flipH="1" rot="10800000">
              <a:off x="7410377" y="1562851"/>
              <a:ext cx="24046" cy="19674"/>
            </a:xfrm>
            <a:custGeom>
              <a:rect b="b" l="l" r="r" t="t"/>
              <a:pathLst>
                <a:path extrusionOk="0" h="162" w="198">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
            <p:cNvSpPr/>
            <p:nvPr/>
          </p:nvSpPr>
          <p:spPr>
            <a:xfrm flipH="1" rot="10800000">
              <a:off x="7353541" y="1562851"/>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
            <p:cNvSpPr/>
            <p:nvPr/>
          </p:nvSpPr>
          <p:spPr>
            <a:xfrm flipH="1" rot="10800000">
              <a:off x="7300106" y="1562851"/>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
            <p:cNvSpPr/>
            <p:nvPr/>
          </p:nvSpPr>
          <p:spPr>
            <a:xfrm flipH="1" rot="10800000">
              <a:off x="7246792" y="1562851"/>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
            <p:cNvSpPr/>
            <p:nvPr/>
          </p:nvSpPr>
          <p:spPr>
            <a:xfrm flipH="1" rot="10800000">
              <a:off x="7193478" y="1562851"/>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
            <p:cNvSpPr/>
            <p:nvPr/>
          </p:nvSpPr>
          <p:spPr>
            <a:xfrm flipH="1" rot="10800000">
              <a:off x="7140164" y="1562851"/>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
            <p:cNvSpPr/>
            <p:nvPr/>
          </p:nvSpPr>
          <p:spPr>
            <a:xfrm flipH="1" rot="10800000">
              <a:off x="7620353" y="1509537"/>
              <a:ext cx="24774" cy="17488"/>
            </a:xfrm>
            <a:custGeom>
              <a:rect b="b" l="l" r="r" t="t"/>
              <a:pathLst>
                <a:path extrusionOk="0" h="144" w="204">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
            <p:cNvSpPr/>
            <p:nvPr/>
          </p:nvSpPr>
          <p:spPr>
            <a:xfrm flipH="1" rot="10800000">
              <a:off x="7566675" y="1509537"/>
              <a:ext cx="25381" cy="21738"/>
            </a:xfrm>
            <a:custGeom>
              <a:rect b="b" l="l" r="r" t="t"/>
              <a:pathLst>
                <a:path extrusionOk="0" h="179" w="209">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
            <p:cNvSpPr/>
            <p:nvPr/>
          </p:nvSpPr>
          <p:spPr>
            <a:xfrm flipH="1" rot="10800000">
              <a:off x="7513361" y="1509537"/>
              <a:ext cx="25503" cy="21738"/>
            </a:xfrm>
            <a:custGeom>
              <a:rect b="b" l="l" r="r" t="t"/>
              <a:pathLst>
                <a:path extrusionOk="0" h="179" w="21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
            <p:cNvSpPr/>
            <p:nvPr/>
          </p:nvSpPr>
          <p:spPr>
            <a:xfrm flipH="1" rot="10800000">
              <a:off x="7460169" y="1509537"/>
              <a:ext cx="25260" cy="21738"/>
            </a:xfrm>
            <a:custGeom>
              <a:rect b="b" l="l" r="r" t="t"/>
              <a:pathLst>
                <a:path extrusionOk="0" h="179" w="208">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
            <p:cNvSpPr/>
            <p:nvPr/>
          </p:nvSpPr>
          <p:spPr>
            <a:xfrm flipH="1" rot="10800000">
              <a:off x="7406855"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
            <p:cNvSpPr/>
            <p:nvPr/>
          </p:nvSpPr>
          <p:spPr>
            <a:xfrm flipH="1" rot="10800000">
              <a:off x="7353541" y="1509537"/>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
            <p:cNvSpPr/>
            <p:nvPr/>
          </p:nvSpPr>
          <p:spPr>
            <a:xfrm flipH="1" rot="10800000">
              <a:off x="7300106" y="1509537"/>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
            <p:cNvSpPr/>
            <p:nvPr/>
          </p:nvSpPr>
          <p:spPr>
            <a:xfrm flipH="1" rot="10800000">
              <a:off x="7246792" y="1509537"/>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
            <p:cNvSpPr/>
            <p:nvPr/>
          </p:nvSpPr>
          <p:spPr>
            <a:xfrm flipH="1" rot="10800000">
              <a:off x="7193478" y="1509537"/>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
            <p:cNvSpPr/>
            <p:nvPr/>
          </p:nvSpPr>
          <p:spPr>
            <a:xfrm flipH="1" rot="10800000">
              <a:off x="7140164" y="1509537"/>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
            <p:cNvSpPr/>
            <p:nvPr/>
          </p:nvSpPr>
          <p:spPr>
            <a:xfrm flipH="1" rot="10800000">
              <a:off x="7086972"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
            <p:cNvSpPr/>
            <p:nvPr/>
          </p:nvSpPr>
          <p:spPr>
            <a:xfrm flipH="1" rot="10800000">
              <a:off x="7730260" y="1456223"/>
              <a:ext cx="16152" cy="12509"/>
            </a:xfrm>
            <a:custGeom>
              <a:rect b="b" l="l" r="r" t="t"/>
              <a:pathLst>
                <a:path extrusionOk="0" h="103" w="133">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
            <p:cNvSpPr/>
            <p:nvPr/>
          </p:nvSpPr>
          <p:spPr>
            <a:xfrm flipH="1" rot="10800000">
              <a:off x="7673424" y="1456224"/>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
            <p:cNvSpPr/>
            <p:nvPr/>
          </p:nvSpPr>
          <p:spPr>
            <a:xfrm flipH="1" rot="10800000">
              <a:off x="7619989"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
            <p:cNvSpPr/>
            <p:nvPr/>
          </p:nvSpPr>
          <p:spPr>
            <a:xfrm flipH="1" rot="10800000">
              <a:off x="7566675"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
            <p:cNvSpPr/>
            <p:nvPr/>
          </p:nvSpPr>
          <p:spPr>
            <a:xfrm flipH="1" rot="10800000">
              <a:off x="7513361" y="1456224"/>
              <a:ext cx="25503" cy="21738"/>
            </a:xfrm>
            <a:custGeom>
              <a:rect b="b" l="l" r="r" t="t"/>
              <a:pathLst>
                <a:path extrusionOk="0" h="179" w="21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
            <p:cNvSpPr/>
            <p:nvPr/>
          </p:nvSpPr>
          <p:spPr>
            <a:xfrm flipH="1" rot="10800000">
              <a:off x="7463812" y="1456224"/>
              <a:ext cx="21617" cy="21738"/>
            </a:xfrm>
            <a:custGeom>
              <a:rect b="b" l="l" r="r" t="t"/>
              <a:pathLst>
                <a:path extrusionOk="0" h="179" w="178">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
            <p:cNvSpPr/>
            <p:nvPr/>
          </p:nvSpPr>
          <p:spPr>
            <a:xfrm flipH="1" rot="10800000">
              <a:off x="7406855"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
            <p:cNvSpPr/>
            <p:nvPr/>
          </p:nvSpPr>
          <p:spPr>
            <a:xfrm flipH="1" rot="10800000">
              <a:off x="7353541" y="1456224"/>
              <a:ext cx="25260" cy="21738"/>
            </a:xfrm>
            <a:custGeom>
              <a:rect b="b" l="l" r="r" t="t"/>
              <a:pathLst>
                <a:path extrusionOk="0" h="179" w="208">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
            <p:cNvSpPr/>
            <p:nvPr/>
          </p:nvSpPr>
          <p:spPr>
            <a:xfrm flipH="1" rot="10800000">
              <a:off x="7303749" y="1456224"/>
              <a:ext cx="21738" cy="21738"/>
            </a:xfrm>
            <a:custGeom>
              <a:rect b="b" l="l" r="r" t="t"/>
              <a:pathLst>
                <a:path extrusionOk="0" h="179" w="179">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
            <p:cNvSpPr/>
            <p:nvPr/>
          </p:nvSpPr>
          <p:spPr>
            <a:xfrm flipH="1" rot="10800000">
              <a:off x="7246792" y="1456224"/>
              <a:ext cx="25381" cy="21738"/>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
            <p:cNvSpPr/>
            <p:nvPr/>
          </p:nvSpPr>
          <p:spPr>
            <a:xfrm flipH="1" rot="10800000">
              <a:off x="7193478" y="1456224"/>
              <a:ext cx="25260" cy="21738"/>
            </a:xfrm>
            <a:custGeom>
              <a:rect b="b" l="l" r="r" t="t"/>
              <a:pathLst>
                <a:path extrusionOk="0" h="179" w="208">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
            <p:cNvSpPr/>
            <p:nvPr/>
          </p:nvSpPr>
          <p:spPr>
            <a:xfrm flipH="1" rot="10800000">
              <a:off x="7143808" y="1456224"/>
              <a:ext cx="21617" cy="21738"/>
            </a:xfrm>
            <a:custGeom>
              <a:rect b="b" l="l" r="r" t="t"/>
              <a:pathLst>
                <a:path extrusionOk="0" h="179" w="178">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
            <p:cNvSpPr/>
            <p:nvPr/>
          </p:nvSpPr>
          <p:spPr>
            <a:xfrm flipH="1" rot="10800000">
              <a:off x="7086972"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
            <p:cNvSpPr/>
            <p:nvPr/>
          </p:nvSpPr>
          <p:spPr>
            <a:xfrm flipH="1" rot="10800000">
              <a:off x="7783695" y="1402910"/>
              <a:ext cx="21131" cy="20767"/>
            </a:xfrm>
            <a:custGeom>
              <a:rect b="b" l="l" r="r" t="t"/>
              <a:pathLst>
                <a:path extrusionOk="0" h="171" w="174">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
            <p:cNvSpPr/>
            <p:nvPr/>
          </p:nvSpPr>
          <p:spPr>
            <a:xfrm flipH="1" rot="10800000">
              <a:off x="7726738" y="1402910"/>
              <a:ext cx="25260" cy="21738"/>
            </a:xfrm>
            <a:custGeom>
              <a:rect b="b" l="l" r="r" t="t"/>
              <a:pathLst>
                <a:path extrusionOk="0" h="179" w="208">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
            <p:cNvSpPr/>
            <p:nvPr/>
          </p:nvSpPr>
          <p:spPr>
            <a:xfrm flipH="1" rot="10800000">
              <a:off x="7673424"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
            <p:cNvSpPr/>
            <p:nvPr/>
          </p:nvSpPr>
          <p:spPr>
            <a:xfrm flipH="1" rot="10800000">
              <a:off x="7619989" y="1402910"/>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
            <p:cNvSpPr/>
            <p:nvPr/>
          </p:nvSpPr>
          <p:spPr>
            <a:xfrm flipH="1" rot="10800000">
              <a:off x="7566675" y="1402910"/>
              <a:ext cx="25381" cy="21738"/>
            </a:xfrm>
            <a:custGeom>
              <a:rect b="b" l="l" r="r" t="t"/>
              <a:pathLst>
                <a:path extrusionOk="0" h="179" w="209">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
            <p:cNvSpPr/>
            <p:nvPr/>
          </p:nvSpPr>
          <p:spPr>
            <a:xfrm flipH="1" rot="10800000">
              <a:off x="7513361" y="1402910"/>
              <a:ext cx="25503" cy="21738"/>
            </a:xfrm>
            <a:custGeom>
              <a:rect b="b" l="l" r="r" t="t"/>
              <a:pathLst>
                <a:path extrusionOk="0" h="179" w="21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
            <p:cNvSpPr/>
            <p:nvPr/>
          </p:nvSpPr>
          <p:spPr>
            <a:xfrm flipH="1" rot="10800000">
              <a:off x="7460169" y="1402910"/>
              <a:ext cx="25260" cy="21738"/>
            </a:xfrm>
            <a:custGeom>
              <a:rect b="b" l="l" r="r" t="t"/>
              <a:pathLst>
                <a:path extrusionOk="0" h="179" w="208">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
            <p:cNvSpPr/>
            <p:nvPr/>
          </p:nvSpPr>
          <p:spPr>
            <a:xfrm flipH="1" rot="10800000">
              <a:off x="7406855"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
            <p:cNvSpPr/>
            <p:nvPr/>
          </p:nvSpPr>
          <p:spPr>
            <a:xfrm flipH="1" rot="10800000">
              <a:off x="7353541"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
            <p:cNvSpPr/>
            <p:nvPr/>
          </p:nvSpPr>
          <p:spPr>
            <a:xfrm flipH="1" rot="10800000">
              <a:off x="7300106" y="1402910"/>
              <a:ext cx="25381" cy="21738"/>
            </a:xfrm>
            <a:custGeom>
              <a:rect b="b" l="l" r="r" t="t"/>
              <a:pathLst>
                <a:path extrusionOk="0" h="179" w="209">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
            <p:cNvSpPr/>
            <p:nvPr/>
          </p:nvSpPr>
          <p:spPr>
            <a:xfrm flipH="1" rot="10800000">
              <a:off x="7246792" y="1402910"/>
              <a:ext cx="25381" cy="21738"/>
            </a:xfrm>
            <a:custGeom>
              <a:rect b="b" l="l" r="r" t="t"/>
              <a:pathLst>
                <a:path extrusionOk="0" h="179" w="209">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
            <p:cNvSpPr/>
            <p:nvPr/>
          </p:nvSpPr>
          <p:spPr>
            <a:xfrm flipH="1" rot="10800000">
              <a:off x="7193478" y="1402910"/>
              <a:ext cx="25260" cy="21738"/>
            </a:xfrm>
            <a:custGeom>
              <a:rect b="b" l="l" r="r" t="t"/>
              <a:pathLst>
                <a:path extrusionOk="0" h="179" w="208">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
            <p:cNvSpPr/>
            <p:nvPr/>
          </p:nvSpPr>
          <p:spPr>
            <a:xfrm flipH="1" rot="10800000">
              <a:off x="7140164" y="1402910"/>
              <a:ext cx="25260" cy="21738"/>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
            <p:cNvSpPr/>
            <p:nvPr/>
          </p:nvSpPr>
          <p:spPr>
            <a:xfrm flipH="1" rot="10800000">
              <a:off x="7086972"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
            <p:cNvSpPr/>
            <p:nvPr/>
          </p:nvSpPr>
          <p:spPr>
            <a:xfrm flipH="1" rot="10800000">
              <a:off x="7033537" y="1402910"/>
              <a:ext cx="25381" cy="21738"/>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
            <p:cNvSpPr/>
            <p:nvPr/>
          </p:nvSpPr>
          <p:spPr>
            <a:xfrm flipH="1" rot="10800000">
              <a:off x="7837009" y="1349596"/>
              <a:ext cx="20767" cy="21374"/>
            </a:xfrm>
            <a:custGeom>
              <a:rect b="b" l="l" r="r" t="t"/>
              <a:pathLst>
                <a:path extrusionOk="0" h="176" w="171">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
            <p:cNvSpPr/>
            <p:nvPr/>
          </p:nvSpPr>
          <p:spPr>
            <a:xfrm flipH="1" rot="10800000">
              <a:off x="7780052" y="1349596"/>
              <a:ext cx="25260" cy="21617"/>
            </a:xfrm>
            <a:custGeom>
              <a:rect b="b" l="l" r="r" t="t"/>
              <a:pathLst>
                <a:path extrusionOk="0" h="178" w="208">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
            <p:cNvSpPr/>
            <p:nvPr/>
          </p:nvSpPr>
          <p:spPr>
            <a:xfrm flipH="1" rot="10800000">
              <a:off x="7726738" y="1349596"/>
              <a:ext cx="25260" cy="21617"/>
            </a:xfrm>
            <a:custGeom>
              <a:rect b="b" l="l" r="r" t="t"/>
              <a:pathLst>
                <a:path extrusionOk="0" h="178" w="208">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
            <p:cNvSpPr/>
            <p:nvPr/>
          </p:nvSpPr>
          <p:spPr>
            <a:xfrm flipH="1" rot="10800000">
              <a:off x="7673424"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
            <p:cNvSpPr/>
            <p:nvPr/>
          </p:nvSpPr>
          <p:spPr>
            <a:xfrm flipH="1" rot="10800000">
              <a:off x="7619989" y="1349596"/>
              <a:ext cx="25381" cy="21617"/>
            </a:xfrm>
            <a:custGeom>
              <a:rect b="b" l="l" r="r" t="t"/>
              <a:pathLst>
                <a:path extrusionOk="0" h="178" w="209">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
            <p:cNvSpPr/>
            <p:nvPr/>
          </p:nvSpPr>
          <p:spPr>
            <a:xfrm flipH="1" rot="10800000">
              <a:off x="7566675"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
            <p:cNvSpPr/>
            <p:nvPr/>
          </p:nvSpPr>
          <p:spPr>
            <a:xfrm flipH="1" rot="10800000">
              <a:off x="7513361" y="1349596"/>
              <a:ext cx="25503" cy="21617"/>
            </a:xfrm>
            <a:custGeom>
              <a:rect b="b" l="l" r="r" t="t"/>
              <a:pathLst>
                <a:path extrusionOk="0" h="178" w="21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
            <p:cNvSpPr/>
            <p:nvPr/>
          </p:nvSpPr>
          <p:spPr>
            <a:xfrm flipH="1" rot="10800000">
              <a:off x="7460169" y="1349596"/>
              <a:ext cx="25260" cy="21617"/>
            </a:xfrm>
            <a:custGeom>
              <a:rect b="b" l="l" r="r" t="t"/>
              <a:pathLst>
                <a:path extrusionOk="0" h="178" w="208">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
            <p:cNvSpPr/>
            <p:nvPr/>
          </p:nvSpPr>
          <p:spPr>
            <a:xfrm flipH="1" rot="10800000">
              <a:off x="7406855"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
            <p:cNvSpPr/>
            <p:nvPr/>
          </p:nvSpPr>
          <p:spPr>
            <a:xfrm flipH="1" rot="10800000">
              <a:off x="7353541"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
            <p:cNvSpPr/>
            <p:nvPr/>
          </p:nvSpPr>
          <p:spPr>
            <a:xfrm flipH="1" rot="10800000">
              <a:off x="7300106" y="1349596"/>
              <a:ext cx="25381" cy="21617"/>
            </a:xfrm>
            <a:custGeom>
              <a:rect b="b" l="l" r="r" t="t"/>
              <a:pathLst>
                <a:path extrusionOk="0" h="178" w="209">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
            <p:cNvSpPr/>
            <p:nvPr/>
          </p:nvSpPr>
          <p:spPr>
            <a:xfrm flipH="1" rot="10800000">
              <a:off x="7246792"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
            <p:cNvSpPr/>
            <p:nvPr/>
          </p:nvSpPr>
          <p:spPr>
            <a:xfrm flipH="1" rot="10800000">
              <a:off x="7193478" y="1349596"/>
              <a:ext cx="25260" cy="21617"/>
            </a:xfrm>
            <a:custGeom>
              <a:rect b="b" l="l" r="r" t="t"/>
              <a:pathLst>
                <a:path extrusionOk="0" h="178" w="208">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
            <p:cNvSpPr/>
            <p:nvPr/>
          </p:nvSpPr>
          <p:spPr>
            <a:xfrm flipH="1" rot="10800000">
              <a:off x="7140164"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
            <p:cNvSpPr/>
            <p:nvPr/>
          </p:nvSpPr>
          <p:spPr>
            <a:xfrm flipH="1" rot="10800000">
              <a:off x="7086972"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
            <p:cNvSpPr/>
            <p:nvPr/>
          </p:nvSpPr>
          <p:spPr>
            <a:xfrm flipH="1" rot="10800000">
              <a:off x="7033537" y="1349596"/>
              <a:ext cx="25381" cy="21617"/>
            </a:xfrm>
            <a:custGeom>
              <a:rect b="b" l="l" r="r" t="t"/>
              <a:pathLst>
                <a:path extrusionOk="0" h="178" w="209">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
            <p:cNvSpPr/>
            <p:nvPr/>
          </p:nvSpPr>
          <p:spPr>
            <a:xfrm flipH="1" rot="10800000">
              <a:off x="6980223" y="1349596"/>
              <a:ext cx="25381" cy="21617"/>
            </a:xfrm>
            <a:custGeom>
              <a:rect b="b" l="l" r="r" t="t"/>
              <a:pathLst>
                <a:path extrusionOk="0" h="178" w="209">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
            <p:cNvSpPr/>
            <p:nvPr/>
          </p:nvSpPr>
          <p:spPr>
            <a:xfrm flipH="1" rot="10800000">
              <a:off x="6926909"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
            <p:cNvSpPr/>
            <p:nvPr/>
          </p:nvSpPr>
          <p:spPr>
            <a:xfrm flipH="1" rot="10800000">
              <a:off x="6873595"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
            <p:cNvSpPr/>
            <p:nvPr/>
          </p:nvSpPr>
          <p:spPr>
            <a:xfrm flipH="1" rot="10800000">
              <a:off x="7890323" y="1296403"/>
              <a:ext cx="9837" cy="14695"/>
            </a:xfrm>
            <a:custGeom>
              <a:rect b="b" l="l" r="r" t="t"/>
              <a:pathLst>
                <a:path extrusionOk="0" h="121" w="81">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
            <p:cNvSpPr/>
            <p:nvPr/>
          </p:nvSpPr>
          <p:spPr>
            <a:xfrm flipH="1" rot="10800000">
              <a:off x="7833244"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
            <p:cNvSpPr/>
            <p:nvPr/>
          </p:nvSpPr>
          <p:spPr>
            <a:xfrm flipH="1" rot="10800000">
              <a:off x="7780052" y="1296282"/>
              <a:ext cx="25260" cy="21617"/>
            </a:xfrm>
            <a:custGeom>
              <a:rect b="b" l="l" r="r" t="t"/>
              <a:pathLst>
                <a:path extrusionOk="0" h="178" w="208">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
            <p:cNvSpPr/>
            <p:nvPr/>
          </p:nvSpPr>
          <p:spPr>
            <a:xfrm flipH="1" rot="10800000">
              <a:off x="7726738" y="1296282"/>
              <a:ext cx="25260" cy="21617"/>
            </a:xfrm>
            <a:custGeom>
              <a:rect b="b" l="l" r="r" t="t"/>
              <a:pathLst>
                <a:path extrusionOk="0" h="178" w="208">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
            <p:cNvSpPr/>
            <p:nvPr/>
          </p:nvSpPr>
          <p:spPr>
            <a:xfrm flipH="1" rot="10800000">
              <a:off x="7673424" y="1296282"/>
              <a:ext cx="25260" cy="21617"/>
            </a:xfrm>
            <a:custGeom>
              <a:rect b="b" l="l" r="r" t="t"/>
              <a:pathLst>
                <a:path extrusionOk="0" h="178" w="208">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
            <p:cNvSpPr/>
            <p:nvPr/>
          </p:nvSpPr>
          <p:spPr>
            <a:xfrm flipH="1" rot="10800000">
              <a:off x="7619989" y="1296282"/>
              <a:ext cx="25381" cy="21617"/>
            </a:xfrm>
            <a:custGeom>
              <a:rect b="b" l="l" r="r" t="t"/>
              <a:pathLst>
                <a:path extrusionOk="0" h="178" w="209">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
            <p:cNvSpPr/>
            <p:nvPr/>
          </p:nvSpPr>
          <p:spPr>
            <a:xfrm flipH="1" rot="10800000">
              <a:off x="7566675"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
            <p:cNvSpPr/>
            <p:nvPr/>
          </p:nvSpPr>
          <p:spPr>
            <a:xfrm flipH="1" rot="10800000">
              <a:off x="7513361"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
            <p:cNvSpPr/>
            <p:nvPr/>
          </p:nvSpPr>
          <p:spPr>
            <a:xfrm flipH="1" rot="10800000">
              <a:off x="7460169" y="1296282"/>
              <a:ext cx="25260" cy="21617"/>
            </a:xfrm>
            <a:custGeom>
              <a:rect b="b" l="l" r="r" t="t"/>
              <a:pathLst>
                <a:path extrusionOk="0" h="178" w="208">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
            <p:cNvSpPr/>
            <p:nvPr/>
          </p:nvSpPr>
          <p:spPr>
            <a:xfrm flipH="1" rot="10800000">
              <a:off x="7406855"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
            <p:cNvSpPr/>
            <p:nvPr/>
          </p:nvSpPr>
          <p:spPr>
            <a:xfrm flipH="1" rot="10800000">
              <a:off x="7353541" y="1296282"/>
              <a:ext cx="25260" cy="21617"/>
            </a:xfrm>
            <a:custGeom>
              <a:rect b="b" l="l" r="r" t="t"/>
              <a:pathLst>
                <a:path extrusionOk="0" h="178" w="208">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
            <p:cNvSpPr/>
            <p:nvPr/>
          </p:nvSpPr>
          <p:spPr>
            <a:xfrm flipH="1" rot="10800000">
              <a:off x="7300106" y="1296282"/>
              <a:ext cx="25381" cy="21617"/>
            </a:xfrm>
            <a:custGeom>
              <a:rect b="b" l="l" r="r" t="t"/>
              <a:pathLst>
                <a:path extrusionOk="0" h="178" w="209">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
            <p:cNvSpPr/>
            <p:nvPr/>
          </p:nvSpPr>
          <p:spPr>
            <a:xfrm flipH="1" rot="10800000">
              <a:off x="7246792"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
            <p:cNvSpPr/>
            <p:nvPr/>
          </p:nvSpPr>
          <p:spPr>
            <a:xfrm flipH="1" rot="10800000">
              <a:off x="7193478" y="1296282"/>
              <a:ext cx="25260" cy="21617"/>
            </a:xfrm>
            <a:custGeom>
              <a:rect b="b" l="l" r="r" t="t"/>
              <a:pathLst>
                <a:path extrusionOk="0" h="178" w="208">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
            <p:cNvSpPr/>
            <p:nvPr/>
          </p:nvSpPr>
          <p:spPr>
            <a:xfrm flipH="1" rot="10800000">
              <a:off x="7140164" y="1296282"/>
              <a:ext cx="25260" cy="21617"/>
            </a:xfrm>
            <a:custGeom>
              <a:rect b="b" l="l" r="r" t="t"/>
              <a:pathLst>
                <a:path extrusionOk="0" h="178" w="208">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
            <p:cNvSpPr/>
            <p:nvPr/>
          </p:nvSpPr>
          <p:spPr>
            <a:xfrm flipH="1" rot="10800000">
              <a:off x="7086972"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
            <p:cNvSpPr/>
            <p:nvPr/>
          </p:nvSpPr>
          <p:spPr>
            <a:xfrm flipH="1" rot="10800000">
              <a:off x="7033537" y="1296282"/>
              <a:ext cx="25381" cy="21617"/>
            </a:xfrm>
            <a:custGeom>
              <a:rect b="b" l="l" r="r" t="t"/>
              <a:pathLst>
                <a:path extrusionOk="0" h="178" w="209">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
            <p:cNvSpPr/>
            <p:nvPr/>
          </p:nvSpPr>
          <p:spPr>
            <a:xfrm flipH="1" rot="10800000">
              <a:off x="6980223" y="1296282"/>
              <a:ext cx="25381" cy="21617"/>
            </a:xfrm>
            <a:custGeom>
              <a:rect b="b" l="l" r="r" t="t"/>
              <a:pathLst>
                <a:path extrusionOk="0" h="178" w="209">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
            <p:cNvSpPr/>
            <p:nvPr/>
          </p:nvSpPr>
          <p:spPr>
            <a:xfrm flipH="1" rot="10800000">
              <a:off x="6926909"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
            <p:cNvSpPr/>
            <p:nvPr/>
          </p:nvSpPr>
          <p:spPr>
            <a:xfrm flipH="1" rot="10800000">
              <a:off x="6873595" y="1296282"/>
              <a:ext cx="25260" cy="21617"/>
            </a:xfrm>
            <a:custGeom>
              <a:rect b="b" l="l" r="r" t="t"/>
              <a:pathLst>
                <a:path extrusionOk="0" h="178" w="208">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
            <p:cNvSpPr/>
            <p:nvPr/>
          </p:nvSpPr>
          <p:spPr>
            <a:xfrm flipH="1" rot="10800000">
              <a:off x="6820281" y="1296282"/>
              <a:ext cx="25260" cy="21617"/>
            </a:xfrm>
            <a:custGeom>
              <a:rect b="b" l="l" r="r" t="t"/>
              <a:pathLst>
                <a:path extrusionOk="0" h="178" w="208">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
            <p:cNvSpPr/>
            <p:nvPr/>
          </p:nvSpPr>
          <p:spPr>
            <a:xfrm flipH="1" rot="10800000">
              <a:off x="6767089" y="1296282"/>
              <a:ext cx="25260" cy="21617"/>
            </a:xfrm>
            <a:custGeom>
              <a:rect b="b" l="l" r="r" t="t"/>
              <a:pathLst>
                <a:path extrusionOk="0" h="178" w="208">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
            <p:cNvSpPr/>
            <p:nvPr/>
          </p:nvSpPr>
          <p:spPr>
            <a:xfrm flipH="1" rot="10800000">
              <a:off x="7886558"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
            <p:cNvSpPr/>
            <p:nvPr/>
          </p:nvSpPr>
          <p:spPr>
            <a:xfrm flipH="1" rot="10800000">
              <a:off x="7833244"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
            <p:cNvSpPr/>
            <p:nvPr/>
          </p:nvSpPr>
          <p:spPr>
            <a:xfrm flipH="1" rot="10800000">
              <a:off x="7780052" y="1242968"/>
              <a:ext cx="25260" cy="21738"/>
            </a:xfrm>
            <a:custGeom>
              <a:rect b="b" l="l" r="r" t="t"/>
              <a:pathLst>
                <a:path extrusionOk="0" h="179" w="208">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
            <p:cNvSpPr/>
            <p:nvPr/>
          </p:nvSpPr>
          <p:spPr>
            <a:xfrm flipH="1" rot="10800000">
              <a:off x="7726738" y="1242968"/>
              <a:ext cx="25260" cy="21738"/>
            </a:xfrm>
            <a:custGeom>
              <a:rect b="b" l="l" r="r" t="t"/>
              <a:pathLst>
                <a:path extrusionOk="0" h="179" w="208">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
            <p:cNvSpPr/>
            <p:nvPr/>
          </p:nvSpPr>
          <p:spPr>
            <a:xfrm flipH="1" rot="10800000">
              <a:off x="7673424" y="1242968"/>
              <a:ext cx="25260" cy="21738"/>
            </a:xfrm>
            <a:custGeom>
              <a:rect b="b" l="l" r="r" t="t"/>
              <a:pathLst>
                <a:path extrusionOk="0" h="179" w="208">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
            <p:cNvSpPr/>
            <p:nvPr/>
          </p:nvSpPr>
          <p:spPr>
            <a:xfrm flipH="1" rot="10800000">
              <a:off x="7619989"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
            <p:cNvSpPr/>
            <p:nvPr/>
          </p:nvSpPr>
          <p:spPr>
            <a:xfrm flipH="1" rot="10800000">
              <a:off x="7566675"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
            <p:cNvSpPr/>
            <p:nvPr/>
          </p:nvSpPr>
          <p:spPr>
            <a:xfrm flipH="1" rot="10800000">
              <a:off x="7513361"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
            <p:cNvSpPr/>
            <p:nvPr/>
          </p:nvSpPr>
          <p:spPr>
            <a:xfrm flipH="1" rot="10800000">
              <a:off x="7460169" y="1242968"/>
              <a:ext cx="25260" cy="21738"/>
            </a:xfrm>
            <a:custGeom>
              <a:rect b="b" l="l" r="r" t="t"/>
              <a:pathLst>
                <a:path extrusionOk="0" h="179" w="208">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
            <p:cNvSpPr/>
            <p:nvPr/>
          </p:nvSpPr>
          <p:spPr>
            <a:xfrm flipH="1" rot="10800000">
              <a:off x="7406855"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
            <p:cNvSpPr/>
            <p:nvPr/>
          </p:nvSpPr>
          <p:spPr>
            <a:xfrm flipH="1" rot="10800000">
              <a:off x="7353541" y="1242968"/>
              <a:ext cx="25260" cy="21738"/>
            </a:xfrm>
            <a:custGeom>
              <a:rect b="b" l="l" r="r" t="t"/>
              <a:pathLst>
                <a:path extrusionOk="0" h="179" w="208">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
            <p:cNvSpPr/>
            <p:nvPr/>
          </p:nvSpPr>
          <p:spPr>
            <a:xfrm flipH="1" rot="10800000">
              <a:off x="7300106" y="1242968"/>
              <a:ext cx="25381" cy="21738"/>
            </a:xfrm>
            <a:custGeom>
              <a:rect b="b" l="l" r="r" t="t"/>
              <a:pathLst>
                <a:path extrusionOk="0" h="179" w="209">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
            <p:cNvSpPr/>
            <p:nvPr/>
          </p:nvSpPr>
          <p:spPr>
            <a:xfrm flipH="1" rot="10800000">
              <a:off x="7246792"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
            <p:cNvSpPr/>
            <p:nvPr/>
          </p:nvSpPr>
          <p:spPr>
            <a:xfrm flipH="1" rot="10800000">
              <a:off x="7193478" y="1242968"/>
              <a:ext cx="25260" cy="21738"/>
            </a:xfrm>
            <a:custGeom>
              <a:rect b="b" l="l" r="r" t="t"/>
              <a:pathLst>
                <a:path extrusionOk="0" h="179" w="208">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
            <p:cNvSpPr/>
            <p:nvPr/>
          </p:nvSpPr>
          <p:spPr>
            <a:xfrm flipH="1" rot="10800000">
              <a:off x="7140164" y="1242968"/>
              <a:ext cx="25260" cy="21738"/>
            </a:xfrm>
            <a:custGeom>
              <a:rect b="b" l="l" r="r" t="t"/>
              <a:pathLst>
                <a:path extrusionOk="0" h="179" w="208">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
            <p:cNvSpPr/>
            <p:nvPr/>
          </p:nvSpPr>
          <p:spPr>
            <a:xfrm flipH="1" rot="10800000">
              <a:off x="7086972"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
            <p:cNvSpPr/>
            <p:nvPr/>
          </p:nvSpPr>
          <p:spPr>
            <a:xfrm flipH="1" rot="10800000">
              <a:off x="7033537" y="1242968"/>
              <a:ext cx="25381" cy="21738"/>
            </a:xfrm>
            <a:custGeom>
              <a:rect b="b" l="l" r="r" t="t"/>
              <a:pathLst>
                <a:path extrusionOk="0" h="179" w="209">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
            <p:cNvSpPr/>
            <p:nvPr/>
          </p:nvSpPr>
          <p:spPr>
            <a:xfrm flipH="1" rot="10800000">
              <a:off x="6980223" y="1242968"/>
              <a:ext cx="25381" cy="21738"/>
            </a:xfrm>
            <a:custGeom>
              <a:rect b="b" l="l" r="r" t="t"/>
              <a:pathLst>
                <a:path extrusionOk="0" h="179" w="209">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
            <p:cNvSpPr/>
            <p:nvPr/>
          </p:nvSpPr>
          <p:spPr>
            <a:xfrm flipH="1" rot="10800000">
              <a:off x="6926909"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
            <p:cNvSpPr/>
            <p:nvPr/>
          </p:nvSpPr>
          <p:spPr>
            <a:xfrm flipH="1" rot="10800000">
              <a:off x="6873595" y="1242968"/>
              <a:ext cx="25260" cy="21738"/>
            </a:xfrm>
            <a:custGeom>
              <a:rect b="b" l="l" r="r" t="t"/>
              <a:pathLst>
                <a:path extrusionOk="0" h="179" w="208">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
            <p:cNvSpPr/>
            <p:nvPr/>
          </p:nvSpPr>
          <p:spPr>
            <a:xfrm flipH="1" rot="10800000">
              <a:off x="6820281" y="1242968"/>
              <a:ext cx="25260" cy="21738"/>
            </a:xfrm>
            <a:custGeom>
              <a:rect b="b" l="l" r="r" t="t"/>
              <a:pathLst>
                <a:path extrusionOk="0" h="179" w="208">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
            <p:cNvSpPr/>
            <p:nvPr/>
          </p:nvSpPr>
          <p:spPr>
            <a:xfrm flipH="1" rot="10800000">
              <a:off x="6767089" y="1242968"/>
              <a:ext cx="25260" cy="21738"/>
            </a:xfrm>
            <a:custGeom>
              <a:rect b="b" l="l" r="r" t="t"/>
              <a:pathLst>
                <a:path extrusionOk="0" h="179" w="208">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
            <p:cNvSpPr/>
            <p:nvPr/>
          </p:nvSpPr>
          <p:spPr>
            <a:xfrm flipH="1" rot="10800000">
              <a:off x="6713654" y="1242968"/>
              <a:ext cx="25381" cy="21738"/>
            </a:xfrm>
            <a:custGeom>
              <a:rect b="b" l="l" r="r" t="t"/>
              <a:pathLst>
                <a:path extrusionOk="0" h="179" w="209">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
            <p:cNvSpPr/>
            <p:nvPr/>
          </p:nvSpPr>
          <p:spPr>
            <a:xfrm flipH="1" rot="10800000">
              <a:off x="7890323" y="1189654"/>
              <a:ext cx="21617" cy="21738"/>
            </a:xfrm>
            <a:custGeom>
              <a:rect b="b" l="l" r="r" t="t"/>
              <a:pathLst>
                <a:path extrusionOk="0" h="179" w="178">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
            <p:cNvSpPr/>
            <p:nvPr/>
          </p:nvSpPr>
          <p:spPr>
            <a:xfrm flipH="1" rot="10800000">
              <a:off x="7833244" y="1189654"/>
              <a:ext cx="25503" cy="21738"/>
            </a:xfrm>
            <a:custGeom>
              <a:rect b="b" l="l" r="r" t="t"/>
              <a:pathLst>
                <a:path extrusionOk="0" h="179" w="21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
            <p:cNvSpPr/>
            <p:nvPr/>
          </p:nvSpPr>
          <p:spPr>
            <a:xfrm flipH="1" rot="10800000">
              <a:off x="7780052" y="1189654"/>
              <a:ext cx="25260" cy="21738"/>
            </a:xfrm>
            <a:custGeom>
              <a:rect b="b" l="l" r="r" t="t"/>
              <a:pathLst>
                <a:path extrusionOk="0" h="179" w="208">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
            <p:cNvSpPr/>
            <p:nvPr/>
          </p:nvSpPr>
          <p:spPr>
            <a:xfrm flipH="1" rot="10800000">
              <a:off x="7726738" y="1189654"/>
              <a:ext cx="25260" cy="21738"/>
            </a:xfrm>
            <a:custGeom>
              <a:rect b="b" l="l" r="r" t="t"/>
              <a:pathLst>
                <a:path extrusionOk="0" h="179" w="208">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
            <p:cNvSpPr/>
            <p:nvPr/>
          </p:nvSpPr>
          <p:spPr>
            <a:xfrm flipH="1" rot="10800000">
              <a:off x="7673424" y="1189654"/>
              <a:ext cx="25260" cy="21738"/>
            </a:xfrm>
            <a:custGeom>
              <a:rect b="b" l="l" r="r" t="t"/>
              <a:pathLst>
                <a:path extrusionOk="0" h="179" w="208">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
            <p:cNvSpPr/>
            <p:nvPr/>
          </p:nvSpPr>
          <p:spPr>
            <a:xfrm flipH="1" rot="10800000">
              <a:off x="7619989"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
            <p:cNvSpPr/>
            <p:nvPr/>
          </p:nvSpPr>
          <p:spPr>
            <a:xfrm flipH="1" rot="10800000">
              <a:off x="7566675"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
            <p:cNvSpPr/>
            <p:nvPr/>
          </p:nvSpPr>
          <p:spPr>
            <a:xfrm flipH="1" rot="10800000">
              <a:off x="7513361" y="1189654"/>
              <a:ext cx="25503" cy="21738"/>
            </a:xfrm>
            <a:custGeom>
              <a:rect b="b" l="l" r="r" t="t"/>
              <a:pathLst>
                <a:path extrusionOk="0" h="179" w="21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
            <p:cNvSpPr/>
            <p:nvPr/>
          </p:nvSpPr>
          <p:spPr>
            <a:xfrm flipH="1" rot="10800000">
              <a:off x="7463812" y="1189654"/>
              <a:ext cx="21617" cy="21738"/>
            </a:xfrm>
            <a:custGeom>
              <a:rect b="b" l="l" r="r" t="t"/>
              <a:pathLst>
                <a:path extrusionOk="0" h="179" w="178">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
            <p:cNvSpPr/>
            <p:nvPr/>
          </p:nvSpPr>
          <p:spPr>
            <a:xfrm flipH="1" rot="10800000">
              <a:off x="7406855"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
            <p:cNvSpPr/>
            <p:nvPr/>
          </p:nvSpPr>
          <p:spPr>
            <a:xfrm flipH="1" rot="10800000">
              <a:off x="7353541" y="1189654"/>
              <a:ext cx="25260" cy="21738"/>
            </a:xfrm>
            <a:custGeom>
              <a:rect b="b" l="l" r="r" t="t"/>
              <a:pathLst>
                <a:path extrusionOk="0" h="179" w="208">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
            <p:cNvSpPr/>
            <p:nvPr/>
          </p:nvSpPr>
          <p:spPr>
            <a:xfrm flipH="1" rot="10800000">
              <a:off x="7303749" y="1189654"/>
              <a:ext cx="21738" cy="21738"/>
            </a:xfrm>
            <a:custGeom>
              <a:rect b="b" l="l" r="r" t="t"/>
              <a:pathLst>
                <a:path extrusionOk="0" h="179" w="179">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
            <p:cNvSpPr/>
            <p:nvPr/>
          </p:nvSpPr>
          <p:spPr>
            <a:xfrm flipH="1" rot="10800000">
              <a:off x="7246792"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
            <p:cNvSpPr/>
            <p:nvPr/>
          </p:nvSpPr>
          <p:spPr>
            <a:xfrm flipH="1" rot="10800000">
              <a:off x="7193478" y="1189654"/>
              <a:ext cx="25260" cy="21738"/>
            </a:xfrm>
            <a:custGeom>
              <a:rect b="b" l="l" r="r" t="t"/>
              <a:pathLst>
                <a:path extrusionOk="0" h="179" w="208">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
            <p:cNvSpPr/>
            <p:nvPr/>
          </p:nvSpPr>
          <p:spPr>
            <a:xfrm flipH="1" rot="10800000">
              <a:off x="7143808" y="1189654"/>
              <a:ext cx="21617" cy="21738"/>
            </a:xfrm>
            <a:custGeom>
              <a:rect b="b" l="l" r="r" t="t"/>
              <a:pathLst>
                <a:path extrusionOk="0" h="179" w="178">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
            <p:cNvSpPr/>
            <p:nvPr/>
          </p:nvSpPr>
          <p:spPr>
            <a:xfrm flipH="1" rot="10800000">
              <a:off x="7086972"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
            <p:cNvSpPr/>
            <p:nvPr/>
          </p:nvSpPr>
          <p:spPr>
            <a:xfrm flipH="1" rot="10800000">
              <a:off x="7033537" y="1189654"/>
              <a:ext cx="25381" cy="21738"/>
            </a:xfrm>
            <a:custGeom>
              <a:rect b="b" l="l" r="r" t="t"/>
              <a:pathLst>
                <a:path extrusionOk="0" h="179" w="209">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
            <p:cNvSpPr/>
            <p:nvPr/>
          </p:nvSpPr>
          <p:spPr>
            <a:xfrm flipH="1" rot="10800000">
              <a:off x="6980223" y="1189654"/>
              <a:ext cx="25381" cy="21738"/>
            </a:xfrm>
            <a:custGeom>
              <a:rect b="b" l="l" r="r" t="t"/>
              <a:pathLst>
                <a:path extrusionOk="0" h="179" w="209">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
            <p:cNvSpPr/>
            <p:nvPr/>
          </p:nvSpPr>
          <p:spPr>
            <a:xfrm flipH="1" rot="10800000">
              <a:off x="6926909"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
            <p:cNvSpPr/>
            <p:nvPr/>
          </p:nvSpPr>
          <p:spPr>
            <a:xfrm flipH="1" rot="10800000">
              <a:off x="6873595" y="1189654"/>
              <a:ext cx="25260" cy="21738"/>
            </a:xfrm>
            <a:custGeom>
              <a:rect b="b" l="l" r="r" t="t"/>
              <a:pathLst>
                <a:path extrusionOk="0" h="179" w="208">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
            <p:cNvSpPr/>
            <p:nvPr/>
          </p:nvSpPr>
          <p:spPr>
            <a:xfrm flipH="1" rot="10800000">
              <a:off x="6820281" y="1189654"/>
              <a:ext cx="25260" cy="21738"/>
            </a:xfrm>
            <a:custGeom>
              <a:rect b="b" l="l" r="r" t="t"/>
              <a:pathLst>
                <a:path extrusionOk="0" h="179" w="208">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
            <p:cNvSpPr/>
            <p:nvPr/>
          </p:nvSpPr>
          <p:spPr>
            <a:xfrm flipH="1" rot="10800000">
              <a:off x="6767089" y="1189654"/>
              <a:ext cx="25260" cy="21738"/>
            </a:xfrm>
            <a:custGeom>
              <a:rect b="b" l="l" r="r" t="t"/>
              <a:pathLst>
                <a:path extrusionOk="0" h="179" w="208">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
            <p:cNvSpPr/>
            <p:nvPr/>
          </p:nvSpPr>
          <p:spPr>
            <a:xfrm flipH="1" rot="10800000">
              <a:off x="6713654" y="1189654"/>
              <a:ext cx="25381" cy="21738"/>
            </a:xfrm>
            <a:custGeom>
              <a:rect b="b" l="l" r="r" t="t"/>
              <a:pathLst>
                <a:path extrusionOk="0" h="179" w="209">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
            <p:cNvSpPr/>
            <p:nvPr/>
          </p:nvSpPr>
          <p:spPr>
            <a:xfrm flipH="1" rot="10800000">
              <a:off x="7886558" y="1136340"/>
              <a:ext cx="25381" cy="21738"/>
            </a:xfrm>
            <a:custGeom>
              <a:rect b="b" l="l" r="r" t="t"/>
              <a:pathLst>
                <a:path extrusionOk="0" h="179" w="209">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
            <p:cNvSpPr/>
            <p:nvPr/>
          </p:nvSpPr>
          <p:spPr>
            <a:xfrm flipH="1" rot="10800000">
              <a:off x="7833244"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
            <p:cNvSpPr/>
            <p:nvPr/>
          </p:nvSpPr>
          <p:spPr>
            <a:xfrm flipH="1" rot="10800000">
              <a:off x="7780052" y="1136340"/>
              <a:ext cx="25260" cy="21738"/>
            </a:xfrm>
            <a:custGeom>
              <a:rect b="b" l="l" r="r" t="t"/>
              <a:pathLst>
                <a:path extrusionOk="0" h="179" w="208">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
            <p:cNvSpPr/>
            <p:nvPr/>
          </p:nvSpPr>
          <p:spPr>
            <a:xfrm flipH="1" rot="10800000">
              <a:off x="7726738" y="1136340"/>
              <a:ext cx="25260" cy="21738"/>
            </a:xfrm>
            <a:custGeom>
              <a:rect b="b" l="l" r="r" t="t"/>
              <a:pathLst>
                <a:path extrusionOk="0" h="179" w="208">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
            <p:cNvSpPr/>
            <p:nvPr/>
          </p:nvSpPr>
          <p:spPr>
            <a:xfrm flipH="1" rot="10800000">
              <a:off x="7673424"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
            <p:cNvSpPr/>
            <p:nvPr/>
          </p:nvSpPr>
          <p:spPr>
            <a:xfrm flipH="1" rot="10800000">
              <a:off x="7619989" y="1136340"/>
              <a:ext cx="25381" cy="21738"/>
            </a:xfrm>
            <a:custGeom>
              <a:rect b="b" l="l" r="r" t="t"/>
              <a:pathLst>
                <a:path extrusionOk="0" h="179" w="209">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
            <p:cNvSpPr/>
            <p:nvPr/>
          </p:nvSpPr>
          <p:spPr>
            <a:xfrm flipH="1" rot="10800000">
              <a:off x="7566675" y="1136340"/>
              <a:ext cx="25381" cy="21738"/>
            </a:xfrm>
            <a:custGeom>
              <a:rect b="b" l="l" r="r" t="t"/>
              <a:pathLst>
                <a:path extrusionOk="0" h="179" w="209">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
            <p:cNvSpPr/>
            <p:nvPr/>
          </p:nvSpPr>
          <p:spPr>
            <a:xfrm flipH="1" rot="10800000">
              <a:off x="7513361"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
            <p:cNvSpPr/>
            <p:nvPr/>
          </p:nvSpPr>
          <p:spPr>
            <a:xfrm flipH="1" rot="10800000">
              <a:off x="7460169" y="1136340"/>
              <a:ext cx="25260" cy="21738"/>
            </a:xfrm>
            <a:custGeom>
              <a:rect b="b" l="l" r="r" t="t"/>
              <a:pathLst>
                <a:path extrusionOk="0" h="179" w="208">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
            <p:cNvSpPr/>
            <p:nvPr/>
          </p:nvSpPr>
          <p:spPr>
            <a:xfrm flipH="1" rot="10800000">
              <a:off x="7406855"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
            <p:cNvSpPr/>
            <p:nvPr/>
          </p:nvSpPr>
          <p:spPr>
            <a:xfrm flipH="1" rot="10800000">
              <a:off x="7353541"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
            <p:cNvSpPr/>
            <p:nvPr/>
          </p:nvSpPr>
          <p:spPr>
            <a:xfrm flipH="1" rot="10800000">
              <a:off x="7300106" y="1136340"/>
              <a:ext cx="25381" cy="21738"/>
            </a:xfrm>
            <a:custGeom>
              <a:rect b="b" l="l" r="r" t="t"/>
              <a:pathLst>
                <a:path extrusionOk="0" h="179" w="209">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
            <p:cNvSpPr/>
            <p:nvPr/>
          </p:nvSpPr>
          <p:spPr>
            <a:xfrm flipH="1" rot="10800000">
              <a:off x="7246792" y="1136340"/>
              <a:ext cx="25381" cy="21738"/>
            </a:xfrm>
            <a:custGeom>
              <a:rect b="b" l="l" r="r" t="t"/>
              <a:pathLst>
                <a:path extrusionOk="0" h="179" w="209">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
            <p:cNvSpPr/>
            <p:nvPr/>
          </p:nvSpPr>
          <p:spPr>
            <a:xfrm flipH="1" rot="10800000">
              <a:off x="7193478" y="1136340"/>
              <a:ext cx="25260" cy="21738"/>
            </a:xfrm>
            <a:custGeom>
              <a:rect b="b" l="l" r="r" t="t"/>
              <a:pathLst>
                <a:path extrusionOk="0" h="179" w="208">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
            <p:cNvSpPr/>
            <p:nvPr/>
          </p:nvSpPr>
          <p:spPr>
            <a:xfrm flipH="1" rot="10800000">
              <a:off x="7140164"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
            <p:cNvSpPr/>
            <p:nvPr/>
          </p:nvSpPr>
          <p:spPr>
            <a:xfrm flipH="1" rot="10800000">
              <a:off x="7086972"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
            <p:cNvSpPr/>
            <p:nvPr/>
          </p:nvSpPr>
          <p:spPr>
            <a:xfrm flipH="1" rot="10800000">
              <a:off x="7033537"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
            <p:cNvSpPr/>
            <p:nvPr/>
          </p:nvSpPr>
          <p:spPr>
            <a:xfrm flipH="1" rot="10800000">
              <a:off x="6980223" y="1136340"/>
              <a:ext cx="25381" cy="21738"/>
            </a:xfrm>
            <a:custGeom>
              <a:rect b="b" l="l" r="r" t="t"/>
              <a:pathLst>
                <a:path extrusionOk="0" h="179" w="209">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
            <p:cNvSpPr/>
            <p:nvPr/>
          </p:nvSpPr>
          <p:spPr>
            <a:xfrm flipH="1" rot="10800000">
              <a:off x="6926909" y="1136340"/>
              <a:ext cx="25381" cy="21738"/>
            </a:xfrm>
            <a:custGeom>
              <a:rect b="b" l="l" r="r" t="t"/>
              <a:pathLst>
                <a:path extrusionOk="0" h="179" w="209">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
            <p:cNvSpPr/>
            <p:nvPr/>
          </p:nvSpPr>
          <p:spPr>
            <a:xfrm flipH="1" rot="10800000">
              <a:off x="6873595"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
            <p:cNvSpPr/>
            <p:nvPr/>
          </p:nvSpPr>
          <p:spPr>
            <a:xfrm flipH="1" rot="10800000">
              <a:off x="6820281" y="1136340"/>
              <a:ext cx="25260" cy="21738"/>
            </a:xfrm>
            <a:custGeom>
              <a:rect b="b" l="l" r="r" t="t"/>
              <a:pathLst>
                <a:path extrusionOk="0" h="179" w="208">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
            <p:cNvSpPr/>
            <p:nvPr/>
          </p:nvSpPr>
          <p:spPr>
            <a:xfrm flipH="1" rot="10800000">
              <a:off x="6767089" y="1136340"/>
              <a:ext cx="25260" cy="21738"/>
            </a:xfrm>
            <a:custGeom>
              <a:rect b="b" l="l" r="r" t="t"/>
              <a:pathLst>
                <a:path extrusionOk="0" h="179" w="208">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
            <p:cNvSpPr/>
            <p:nvPr/>
          </p:nvSpPr>
          <p:spPr>
            <a:xfrm flipH="1" rot="10800000">
              <a:off x="6713654"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
            <p:cNvSpPr/>
            <p:nvPr/>
          </p:nvSpPr>
          <p:spPr>
            <a:xfrm flipH="1" rot="10800000">
              <a:off x="7886680" y="1083027"/>
              <a:ext cx="25260" cy="21617"/>
            </a:xfrm>
            <a:custGeom>
              <a:rect b="b" l="l" r="r" t="t"/>
              <a:pathLst>
                <a:path extrusionOk="0" h="178" w="208">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
            <p:cNvSpPr/>
            <p:nvPr/>
          </p:nvSpPr>
          <p:spPr>
            <a:xfrm flipH="1" rot="10800000">
              <a:off x="7837009" y="1083027"/>
              <a:ext cx="25260" cy="21738"/>
            </a:xfrm>
            <a:custGeom>
              <a:rect b="b" l="l" r="r" t="t"/>
              <a:pathLst>
                <a:path extrusionOk="0" h="179" w="208">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
            <p:cNvSpPr/>
            <p:nvPr/>
          </p:nvSpPr>
          <p:spPr>
            <a:xfrm flipH="1" rot="10800000">
              <a:off x="7780052" y="1083027"/>
              <a:ext cx="25260" cy="21617"/>
            </a:xfrm>
            <a:custGeom>
              <a:rect b="b" l="l" r="r" t="t"/>
              <a:pathLst>
                <a:path extrusionOk="0" h="178" w="208">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
            <p:cNvSpPr/>
            <p:nvPr/>
          </p:nvSpPr>
          <p:spPr>
            <a:xfrm flipH="1" rot="10800000">
              <a:off x="7726738" y="1083027"/>
              <a:ext cx="25260" cy="21617"/>
            </a:xfrm>
            <a:custGeom>
              <a:rect b="b" l="l" r="r" t="t"/>
              <a:pathLst>
                <a:path extrusionOk="0" h="178" w="208">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
            <p:cNvSpPr/>
            <p:nvPr/>
          </p:nvSpPr>
          <p:spPr>
            <a:xfrm flipH="1" rot="10800000">
              <a:off x="7673424" y="1083027"/>
              <a:ext cx="25260" cy="21617"/>
            </a:xfrm>
            <a:custGeom>
              <a:rect b="b" l="l" r="r" t="t"/>
              <a:pathLst>
                <a:path extrusionOk="0" h="178" w="208">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
            <p:cNvSpPr/>
            <p:nvPr/>
          </p:nvSpPr>
          <p:spPr>
            <a:xfrm flipH="1" rot="10800000">
              <a:off x="7619989" y="1083027"/>
              <a:ext cx="25381" cy="21617"/>
            </a:xfrm>
            <a:custGeom>
              <a:rect b="b" l="l" r="r" t="t"/>
              <a:pathLst>
                <a:path extrusionOk="0" h="178" w="209">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
            <p:cNvSpPr/>
            <p:nvPr/>
          </p:nvSpPr>
          <p:spPr>
            <a:xfrm flipH="1" rot="10800000">
              <a:off x="7566797" y="1083027"/>
              <a:ext cx="25260" cy="21617"/>
            </a:xfrm>
            <a:custGeom>
              <a:rect b="b" l="l" r="r" t="t"/>
              <a:pathLst>
                <a:path extrusionOk="0" h="178" w="208">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
            <p:cNvSpPr/>
            <p:nvPr/>
          </p:nvSpPr>
          <p:spPr>
            <a:xfrm flipH="1" rot="10800000">
              <a:off x="7513361" y="1083027"/>
              <a:ext cx="25503" cy="21617"/>
            </a:xfrm>
            <a:custGeom>
              <a:rect b="b" l="l" r="r" t="t"/>
              <a:pathLst>
                <a:path extrusionOk="0" h="178" w="21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
            <p:cNvSpPr/>
            <p:nvPr/>
          </p:nvSpPr>
          <p:spPr>
            <a:xfrm flipH="1" rot="10800000">
              <a:off x="7460169"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
            <p:cNvSpPr/>
            <p:nvPr/>
          </p:nvSpPr>
          <p:spPr>
            <a:xfrm flipH="1" rot="10800000">
              <a:off x="7406855" y="1083027"/>
              <a:ext cx="25260" cy="21617"/>
            </a:xfrm>
            <a:custGeom>
              <a:rect b="b" l="l" r="r" t="t"/>
              <a:pathLst>
                <a:path extrusionOk="0" h="178" w="208">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
            <p:cNvSpPr/>
            <p:nvPr/>
          </p:nvSpPr>
          <p:spPr>
            <a:xfrm flipH="1" rot="10800000">
              <a:off x="7353541" y="1083027"/>
              <a:ext cx="25260" cy="21617"/>
            </a:xfrm>
            <a:custGeom>
              <a:rect b="b" l="l" r="r" t="t"/>
              <a:pathLst>
                <a:path extrusionOk="0" h="178" w="208">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
            <p:cNvSpPr/>
            <p:nvPr/>
          </p:nvSpPr>
          <p:spPr>
            <a:xfrm flipH="1" rot="10800000">
              <a:off x="7300106" y="1083027"/>
              <a:ext cx="25381" cy="21617"/>
            </a:xfrm>
            <a:custGeom>
              <a:rect b="b" l="l" r="r" t="t"/>
              <a:pathLst>
                <a:path extrusionOk="0" h="178" w="209">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
            <p:cNvSpPr/>
            <p:nvPr/>
          </p:nvSpPr>
          <p:spPr>
            <a:xfrm flipH="1" rot="10800000">
              <a:off x="7246792" y="1083027"/>
              <a:ext cx="25381" cy="21617"/>
            </a:xfrm>
            <a:custGeom>
              <a:rect b="b" l="l" r="r" t="t"/>
              <a:pathLst>
                <a:path extrusionOk="0" h="178" w="209">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
            <p:cNvSpPr/>
            <p:nvPr/>
          </p:nvSpPr>
          <p:spPr>
            <a:xfrm flipH="1" rot="10800000">
              <a:off x="7193478" y="1083027"/>
              <a:ext cx="25260" cy="21617"/>
            </a:xfrm>
            <a:custGeom>
              <a:rect b="b" l="l" r="r" t="t"/>
              <a:pathLst>
                <a:path extrusionOk="0" h="178" w="208">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
            <p:cNvSpPr/>
            <p:nvPr/>
          </p:nvSpPr>
          <p:spPr>
            <a:xfrm flipH="1" rot="10800000">
              <a:off x="7140286"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
            <p:cNvSpPr/>
            <p:nvPr/>
          </p:nvSpPr>
          <p:spPr>
            <a:xfrm flipH="1" rot="10800000">
              <a:off x="7086972"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
            <p:cNvSpPr/>
            <p:nvPr/>
          </p:nvSpPr>
          <p:spPr>
            <a:xfrm flipH="1" rot="10800000">
              <a:off x="7037180" y="1083027"/>
              <a:ext cx="25381" cy="21738"/>
            </a:xfrm>
            <a:custGeom>
              <a:rect b="b" l="l" r="r" t="t"/>
              <a:pathLst>
                <a:path extrusionOk="0" h="179" w="209">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
            <p:cNvSpPr/>
            <p:nvPr/>
          </p:nvSpPr>
          <p:spPr>
            <a:xfrm flipH="1" rot="10800000">
              <a:off x="6980223" y="1083027"/>
              <a:ext cx="25381" cy="21617"/>
            </a:xfrm>
            <a:custGeom>
              <a:rect b="b" l="l" r="r" t="t"/>
              <a:pathLst>
                <a:path extrusionOk="0" h="178" w="209">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
            <p:cNvSpPr/>
            <p:nvPr/>
          </p:nvSpPr>
          <p:spPr>
            <a:xfrm flipH="1" rot="10800000">
              <a:off x="6926909" y="1083027"/>
              <a:ext cx="25381" cy="21617"/>
            </a:xfrm>
            <a:custGeom>
              <a:rect b="b" l="l" r="r" t="t"/>
              <a:pathLst>
                <a:path extrusionOk="0" h="178" w="209">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
            <p:cNvSpPr/>
            <p:nvPr/>
          </p:nvSpPr>
          <p:spPr>
            <a:xfrm flipH="1" rot="10800000">
              <a:off x="6877360" y="1083027"/>
              <a:ext cx="25260" cy="21738"/>
            </a:xfrm>
            <a:custGeom>
              <a:rect b="b" l="l" r="r" t="t"/>
              <a:pathLst>
                <a:path extrusionOk="0" h="179" w="208">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
            <p:cNvSpPr/>
            <p:nvPr/>
          </p:nvSpPr>
          <p:spPr>
            <a:xfrm flipH="1" rot="10800000">
              <a:off x="6820403"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
            <p:cNvSpPr/>
            <p:nvPr/>
          </p:nvSpPr>
          <p:spPr>
            <a:xfrm flipH="1" rot="10800000">
              <a:off x="6767089" y="1083027"/>
              <a:ext cx="25260" cy="21617"/>
            </a:xfrm>
            <a:custGeom>
              <a:rect b="b" l="l" r="r" t="t"/>
              <a:pathLst>
                <a:path extrusionOk="0" h="178" w="208">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
            <p:cNvSpPr/>
            <p:nvPr/>
          </p:nvSpPr>
          <p:spPr>
            <a:xfrm flipH="1" rot="10800000">
              <a:off x="6717297" y="1083027"/>
              <a:ext cx="25260" cy="21738"/>
            </a:xfrm>
            <a:custGeom>
              <a:rect b="b" l="l" r="r" t="t"/>
              <a:pathLst>
                <a:path extrusionOk="0" h="179" w="208">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 name="Google Shape;659;p4"/>
          <p:cNvSpPr/>
          <p:nvPr/>
        </p:nvSpPr>
        <p:spPr>
          <a:xfrm flipH="1" rot="-5400000">
            <a:off x="-213826" y="213815"/>
            <a:ext cx="1268297" cy="840668"/>
          </a:xfrm>
          <a:custGeom>
            <a:rect b="b" l="l" r="r" t="t"/>
            <a:pathLst>
              <a:path extrusionOk="0" h="4166" w="6285">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
          <p:cNvSpPr/>
          <p:nvPr/>
        </p:nvSpPr>
        <p:spPr>
          <a:xfrm rot="10800000">
            <a:off x="8028145" y="0"/>
            <a:ext cx="1115866" cy="1189742"/>
          </a:xfrm>
          <a:custGeom>
            <a:rect b="b" l="l" r="r" t="t"/>
            <a:pathLst>
              <a:path extrusionOk="0" h="9856" w="9244">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
          <p:cNvSpPr/>
          <p:nvPr/>
        </p:nvSpPr>
        <p:spPr>
          <a:xfrm>
            <a:off x="-2" y="0"/>
            <a:ext cx="1084183" cy="799753"/>
          </a:xfrm>
          <a:custGeom>
            <a:rect b="b" l="l" r="r" t="t"/>
            <a:pathLst>
              <a:path extrusionOk="0" h="10212" w="12733">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
          <p:cNvSpPr/>
          <p:nvPr/>
        </p:nvSpPr>
        <p:spPr>
          <a:xfrm flipH="1">
            <a:off x="8043991" y="0"/>
            <a:ext cx="1084180" cy="733951"/>
          </a:xfrm>
          <a:custGeom>
            <a:rect b="b" l="l" r="r" t="t"/>
            <a:pathLst>
              <a:path extrusionOk="0" h="6947" w="10262">
                <a:moveTo>
                  <a:pt x="1" y="1"/>
                </a:moveTo>
                <a:lnTo>
                  <a:pt x="1" y="6417"/>
                </a:lnTo>
                <a:cubicBezTo>
                  <a:pt x="628" y="6763"/>
                  <a:pt x="1349" y="6947"/>
                  <a:pt x="1998" y="6947"/>
                </a:cubicBezTo>
                <a:cubicBezTo>
                  <a:pt x="3145" y="6947"/>
                  <a:pt x="4065" y="6373"/>
                  <a:pt x="3837" y="5101"/>
                </a:cubicBezTo>
                <a:cubicBezTo>
                  <a:pt x="3505" y="3239"/>
                  <a:pt x="3374" y="2151"/>
                  <a:pt x="4767" y="2151"/>
                </a:cubicBezTo>
                <a:cubicBezTo>
                  <a:pt x="4864" y="2151"/>
                  <a:pt x="4968" y="2156"/>
                  <a:pt x="5080" y="2167"/>
                </a:cubicBezTo>
                <a:cubicBezTo>
                  <a:pt x="6145" y="2267"/>
                  <a:pt x="7113" y="3315"/>
                  <a:pt x="8049" y="3315"/>
                </a:cubicBezTo>
                <a:cubicBezTo>
                  <a:pt x="8375" y="3315"/>
                  <a:pt x="8697" y="3188"/>
                  <a:pt x="9018" y="2850"/>
                </a:cubicBezTo>
                <a:cubicBezTo>
                  <a:pt x="10262" y="1540"/>
                  <a:pt x="9373" y="1"/>
                  <a:pt x="9373" y="1"/>
                </a:cubicBezTo>
                <a:close/>
              </a:path>
            </a:pathLst>
          </a:custGeom>
          <a:solidFill>
            <a:srgbClr val="D581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63" name="Shape 663"/>
        <p:cNvGrpSpPr/>
        <p:nvPr/>
      </p:nvGrpSpPr>
      <p:grpSpPr>
        <a:xfrm>
          <a:off x="0" y="0"/>
          <a:ext cx="0" cy="0"/>
          <a:chOff x="0" y="0"/>
          <a:chExt cx="0" cy="0"/>
        </a:xfrm>
      </p:grpSpPr>
      <p:sp>
        <p:nvSpPr>
          <p:cNvPr id="664" name="Google Shape;664;p5"/>
          <p:cNvSpPr/>
          <p:nvPr/>
        </p:nvSpPr>
        <p:spPr>
          <a:xfrm rot="5400000">
            <a:off x="8250016" y="174466"/>
            <a:ext cx="1068451" cy="719518"/>
          </a:xfrm>
          <a:custGeom>
            <a:rect b="b" l="l" r="r" t="t"/>
            <a:pathLst>
              <a:path extrusionOk="0" h="8042" w="11942">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666" name="Google Shape;666;p5"/>
          <p:cNvSpPr/>
          <p:nvPr/>
        </p:nvSpPr>
        <p:spPr>
          <a:xfrm rot="10800000">
            <a:off x="7619740" y="4305"/>
            <a:ext cx="1524262" cy="539469"/>
          </a:xfrm>
          <a:custGeom>
            <a:rect b="b" l="l" r="r" t="t"/>
            <a:pathLst>
              <a:path extrusionOk="0" h="5948" w="16806">
                <a:moveTo>
                  <a:pt x="4858" y="0"/>
                </a:moveTo>
                <a:cubicBezTo>
                  <a:pt x="2582" y="0"/>
                  <a:pt x="1" y="2566"/>
                  <a:pt x="404" y="5948"/>
                </a:cubicBezTo>
                <a:lnTo>
                  <a:pt x="16105" y="5948"/>
                </a:lnTo>
                <a:cubicBezTo>
                  <a:pt x="16805" y="4297"/>
                  <a:pt x="15916" y="2002"/>
                  <a:pt x="13356" y="1286"/>
                </a:cubicBezTo>
                <a:cubicBezTo>
                  <a:pt x="12930" y="1167"/>
                  <a:pt x="12534" y="1121"/>
                  <a:pt x="12160" y="1121"/>
                </a:cubicBezTo>
                <a:cubicBezTo>
                  <a:pt x="10900" y="1121"/>
                  <a:pt x="9890" y="1641"/>
                  <a:pt x="8846" y="1641"/>
                </a:cubicBezTo>
                <a:cubicBezTo>
                  <a:pt x="8171" y="1641"/>
                  <a:pt x="7483" y="1424"/>
                  <a:pt x="6704" y="710"/>
                </a:cubicBezTo>
                <a:cubicBezTo>
                  <a:pt x="6171" y="222"/>
                  <a:pt x="5528" y="0"/>
                  <a:pt x="485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
          <p:cNvSpPr txBox="1"/>
          <p:nvPr>
            <p:ph idx="1" type="subTitle"/>
          </p:nvPr>
        </p:nvSpPr>
        <p:spPr>
          <a:xfrm>
            <a:off x="1460806" y="3133300"/>
            <a:ext cx="20757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668" name="Google Shape;668;p5"/>
          <p:cNvSpPr txBox="1"/>
          <p:nvPr>
            <p:ph idx="2" type="subTitle"/>
          </p:nvPr>
        </p:nvSpPr>
        <p:spPr>
          <a:xfrm>
            <a:off x="1460806" y="2693175"/>
            <a:ext cx="2075700" cy="44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4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669" name="Google Shape;669;p5"/>
          <p:cNvSpPr txBox="1"/>
          <p:nvPr>
            <p:ph idx="3" type="subTitle"/>
          </p:nvPr>
        </p:nvSpPr>
        <p:spPr>
          <a:xfrm>
            <a:off x="5607507" y="3133300"/>
            <a:ext cx="20757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p:txBody>
      </p:sp>
      <p:sp>
        <p:nvSpPr>
          <p:cNvPr id="670" name="Google Shape;670;p5"/>
          <p:cNvSpPr txBox="1"/>
          <p:nvPr>
            <p:ph idx="4" type="subTitle"/>
          </p:nvPr>
        </p:nvSpPr>
        <p:spPr>
          <a:xfrm>
            <a:off x="5607507" y="2693175"/>
            <a:ext cx="2075700" cy="44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2400">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p:txBody>
      </p:sp>
      <p:sp>
        <p:nvSpPr>
          <p:cNvPr id="671" name="Google Shape;671;p5"/>
          <p:cNvSpPr/>
          <p:nvPr/>
        </p:nvSpPr>
        <p:spPr>
          <a:xfrm rot="10800000">
            <a:off x="7484930" y="4297"/>
            <a:ext cx="1214679" cy="464593"/>
          </a:xfrm>
          <a:custGeom>
            <a:rect b="b" l="l" r="r" t="t"/>
            <a:pathLst>
              <a:path extrusionOk="0" h="16323" w="44094">
                <a:moveTo>
                  <a:pt x="9725" y="442"/>
                </a:moveTo>
                <a:cubicBezTo>
                  <a:pt x="9700" y="449"/>
                  <a:pt x="9678" y="458"/>
                  <a:pt x="9653" y="464"/>
                </a:cubicBezTo>
                <a:cubicBezTo>
                  <a:pt x="9678" y="461"/>
                  <a:pt x="9703" y="452"/>
                  <a:pt x="9725" y="442"/>
                </a:cubicBezTo>
                <a:close/>
                <a:moveTo>
                  <a:pt x="14253" y="167"/>
                </a:moveTo>
                <a:cubicBezTo>
                  <a:pt x="14219" y="320"/>
                  <a:pt x="14335" y="467"/>
                  <a:pt x="14495" y="467"/>
                </a:cubicBezTo>
                <a:cubicBezTo>
                  <a:pt x="14604" y="467"/>
                  <a:pt x="14701" y="392"/>
                  <a:pt x="14733" y="289"/>
                </a:cubicBezTo>
                <a:cubicBezTo>
                  <a:pt x="14573" y="242"/>
                  <a:pt x="14413" y="201"/>
                  <a:pt x="14253" y="167"/>
                </a:cubicBezTo>
                <a:close/>
                <a:moveTo>
                  <a:pt x="12163" y="0"/>
                </a:moveTo>
                <a:lnTo>
                  <a:pt x="12163" y="0"/>
                </a:lnTo>
                <a:cubicBezTo>
                  <a:pt x="12082" y="4"/>
                  <a:pt x="12003" y="7"/>
                  <a:pt x="11922" y="13"/>
                </a:cubicBezTo>
                <a:cubicBezTo>
                  <a:pt x="11714" y="148"/>
                  <a:pt x="11813" y="468"/>
                  <a:pt x="12052" y="468"/>
                </a:cubicBezTo>
                <a:cubicBezTo>
                  <a:pt x="12058" y="468"/>
                  <a:pt x="12063" y="468"/>
                  <a:pt x="12069" y="467"/>
                </a:cubicBezTo>
                <a:cubicBezTo>
                  <a:pt x="12323" y="452"/>
                  <a:pt x="12392" y="110"/>
                  <a:pt x="12163" y="0"/>
                </a:cubicBezTo>
                <a:close/>
                <a:moveTo>
                  <a:pt x="13147" y="10"/>
                </a:moveTo>
                <a:cubicBezTo>
                  <a:pt x="12943" y="132"/>
                  <a:pt x="13015" y="445"/>
                  <a:pt x="13254" y="467"/>
                </a:cubicBezTo>
                <a:cubicBezTo>
                  <a:pt x="13262" y="468"/>
                  <a:pt x="13270" y="469"/>
                  <a:pt x="13278" y="469"/>
                </a:cubicBezTo>
                <a:cubicBezTo>
                  <a:pt x="13497" y="469"/>
                  <a:pt x="13611" y="189"/>
                  <a:pt x="13439" y="35"/>
                </a:cubicBezTo>
                <a:cubicBezTo>
                  <a:pt x="13341" y="26"/>
                  <a:pt x="13244" y="16"/>
                  <a:pt x="13147" y="10"/>
                </a:cubicBezTo>
                <a:close/>
                <a:moveTo>
                  <a:pt x="11060" y="120"/>
                </a:moveTo>
                <a:lnTo>
                  <a:pt x="11060" y="120"/>
                </a:lnTo>
                <a:cubicBezTo>
                  <a:pt x="10903" y="145"/>
                  <a:pt x="10747" y="176"/>
                  <a:pt x="10590" y="210"/>
                </a:cubicBezTo>
                <a:cubicBezTo>
                  <a:pt x="10590" y="214"/>
                  <a:pt x="10590" y="217"/>
                  <a:pt x="10590" y="220"/>
                </a:cubicBezTo>
                <a:cubicBezTo>
                  <a:pt x="10590" y="362"/>
                  <a:pt x="10704" y="469"/>
                  <a:pt x="10837" y="469"/>
                </a:cubicBezTo>
                <a:cubicBezTo>
                  <a:pt x="10854" y="469"/>
                  <a:pt x="10871" y="468"/>
                  <a:pt x="10888" y="464"/>
                </a:cubicBezTo>
                <a:cubicBezTo>
                  <a:pt x="11041" y="430"/>
                  <a:pt x="11126" y="264"/>
                  <a:pt x="11060" y="120"/>
                </a:cubicBezTo>
                <a:close/>
                <a:moveTo>
                  <a:pt x="16789" y="1241"/>
                </a:moveTo>
                <a:lnTo>
                  <a:pt x="16789" y="1241"/>
                </a:lnTo>
                <a:cubicBezTo>
                  <a:pt x="16594" y="1383"/>
                  <a:pt x="16695" y="1686"/>
                  <a:pt x="16933" y="1686"/>
                </a:cubicBezTo>
                <a:cubicBezTo>
                  <a:pt x="17042" y="1686"/>
                  <a:pt x="17136" y="1618"/>
                  <a:pt x="17168" y="1514"/>
                </a:cubicBezTo>
                <a:cubicBezTo>
                  <a:pt x="17042" y="1417"/>
                  <a:pt x="16917" y="1326"/>
                  <a:pt x="16789" y="1241"/>
                </a:cubicBezTo>
                <a:close/>
                <a:moveTo>
                  <a:pt x="7425" y="1451"/>
                </a:moveTo>
                <a:lnTo>
                  <a:pt x="7425" y="1451"/>
                </a:lnTo>
                <a:cubicBezTo>
                  <a:pt x="7306" y="1520"/>
                  <a:pt x="7187" y="1589"/>
                  <a:pt x="7071" y="1661"/>
                </a:cubicBezTo>
                <a:cubicBezTo>
                  <a:pt x="7106" y="1679"/>
                  <a:pt x="7142" y="1687"/>
                  <a:pt x="7178" y="1687"/>
                </a:cubicBezTo>
                <a:cubicBezTo>
                  <a:pt x="7303" y="1687"/>
                  <a:pt x="7417" y="1590"/>
                  <a:pt x="7425" y="1451"/>
                </a:cubicBezTo>
                <a:close/>
                <a:moveTo>
                  <a:pt x="8396" y="1194"/>
                </a:moveTo>
                <a:cubicBezTo>
                  <a:pt x="8177" y="1194"/>
                  <a:pt x="8067" y="1461"/>
                  <a:pt x="8224" y="1614"/>
                </a:cubicBezTo>
                <a:cubicBezTo>
                  <a:pt x="8274" y="1665"/>
                  <a:pt x="8335" y="1688"/>
                  <a:pt x="8396" y="1688"/>
                </a:cubicBezTo>
                <a:cubicBezTo>
                  <a:pt x="8522" y="1688"/>
                  <a:pt x="8644" y="1589"/>
                  <a:pt x="8644" y="1439"/>
                </a:cubicBezTo>
                <a:cubicBezTo>
                  <a:pt x="8644" y="1304"/>
                  <a:pt x="8534" y="1194"/>
                  <a:pt x="8396" y="1194"/>
                </a:cubicBezTo>
                <a:close/>
                <a:moveTo>
                  <a:pt x="9615" y="1194"/>
                </a:moveTo>
                <a:cubicBezTo>
                  <a:pt x="9396" y="1194"/>
                  <a:pt x="9286" y="1461"/>
                  <a:pt x="9443" y="1614"/>
                </a:cubicBezTo>
                <a:cubicBezTo>
                  <a:pt x="9493" y="1665"/>
                  <a:pt x="9554" y="1688"/>
                  <a:pt x="9615" y="1688"/>
                </a:cubicBezTo>
                <a:cubicBezTo>
                  <a:pt x="9741" y="1688"/>
                  <a:pt x="9863" y="1589"/>
                  <a:pt x="9863" y="1439"/>
                </a:cubicBezTo>
                <a:cubicBezTo>
                  <a:pt x="9863" y="1304"/>
                  <a:pt x="9753" y="1194"/>
                  <a:pt x="9615" y="1194"/>
                </a:cubicBezTo>
                <a:close/>
                <a:moveTo>
                  <a:pt x="10834" y="1194"/>
                </a:moveTo>
                <a:cubicBezTo>
                  <a:pt x="10615" y="1194"/>
                  <a:pt x="10505" y="1461"/>
                  <a:pt x="10662" y="1614"/>
                </a:cubicBezTo>
                <a:cubicBezTo>
                  <a:pt x="10712" y="1665"/>
                  <a:pt x="10773" y="1688"/>
                  <a:pt x="10834" y="1688"/>
                </a:cubicBezTo>
                <a:cubicBezTo>
                  <a:pt x="10960" y="1688"/>
                  <a:pt x="11082" y="1589"/>
                  <a:pt x="11082" y="1439"/>
                </a:cubicBezTo>
                <a:cubicBezTo>
                  <a:pt x="11082" y="1304"/>
                  <a:pt x="10972" y="1194"/>
                  <a:pt x="10834" y="1194"/>
                </a:cubicBezTo>
                <a:close/>
                <a:moveTo>
                  <a:pt x="12057" y="1194"/>
                </a:moveTo>
                <a:cubicBezTo>
                  <a:pt x="11834" y="1194"/>
                  <a:pt x="11724" y="1461"/>
                  <a:pt x="11881" y="1614"/>
                </a:cubicBezTo>
                <a:cubicBezTo>
                  <a:pt x="11932" y="1665"/>
                  <a:pt x="11994" y="1688"/>
                  <a:pt x="12055" y="1688"/>
                </a:cubicBezTo>
                <a:cubicBezTo>
                  <a:pt x="12181" y="1688"/>
                  <a:pt x="12301" y="1589"/>
                  <a:pt x="12301" y="1439"/>
                </a:cubicBezTo>
                <a:cubicBezTo>
                  <a:pt x="12301" y="1304"/>
                  <a:pt x="12191" y="1194"/>
                  <a:pt x="12057" y="1194"/>
                </a:cubicBezTo>
                <a:close/>
                <a:moveTo>
                  <a:pt x="13276" y="1194"/>
                </a:moveTo>
                <a:cubicBezTo>
                  <a:pt x="13056" y="1194"/>
                  <a:pt x="12943" y="1461"/>
                  <a:pt x="13100" y="1614"/>
                </a:cubicBezTo>
                <a:cubicBezTo>
                  <a:pt x="13151" y="1665"/>
                  <a:pt x="13213" y="1688"/>
                  <a:pt x="13274" y="1688"/>
                </a:cubicBezTo>
                <a:cubicBezTo>
                  <a:pt x="13402" y="1688"/>
                  <a:pt x="13523" y="1589"/>
                  <a:pt x="13523" y="1439"/>
                </a:cubicBezTo>
                <a:cubicBezTo>
                  <a:pt x="13520" y="1304"/>
                  <a:pt x="13410" y="1194"/>
                  <a:pt x="13276" y="1194"/>
                </a:cubicBezTo>
                <a:close/>
                <a:moveTo>
                  <a:pt x="14495" y="1194"/>
                </a:moveTo>
                <a:cubicBezTo>
                  <a:pt x="14275" y="1194"/>
                  <a:pt x="14166" y="1461"/>
                  <a:pt x="14319" y="1614"/>
                </a:cubicBezTo>
                <a:cubicBezTo>
                  <a:pt x="14370" y="1665"/>
                  <a:pt x="14432" y="1688"/>
                  <a:pt x="14493" y="1688"/>
                </a:cubicBezTo>
                <a:cubicBezTo>
                  <a:pt x="14621" y="1688"/>
                  <a:pt x="14742" y="1589"/>
                  <a:pt x="14742" y="1439"/>
                </a:cubicBezTo>
                <a:cubicBezTo>
                  <a:pt x="14742" y="1304"/>
                  <a:pt x="14629" y="1194"/>
                  <a:pt x="14495" y="1194"/>
                </a:cubicBezTo>
                <a:close/>
                <a:moveTo>
                  <a:pt x="15714" y="1194"/>
                </a:moveTo>
                <a:cubicBezTo>
                  <a:pt x="15494" y="1194"/>
                  <a:pt x="15385" y="1461"/>
                  <a:pt x="15538" y="1614"/>
                </a:cubicBezTo>
                <a:cubicBezTo>
                  <a:pt x="15589" y="1665"/>
                  <a:pt x="15651" y="1688"/>
                  <a:pt x="15712" y="1688"/>
                </a:cubicBezTo>
                <a:cubicBezTo>
                  <a:pt x="15840" y="1688"/>
                  <a:pt x="15961" y="1589"/>
                  <a:pt x="15961" y="1439"/>
                </a:cubicBezTo>
                <a:cubicBezTo>
                  <a:pt x="15961" y="1304"/>
                  <a:pt x="15852" y="1194"/>
                  <a:pt x="15714" y="1194"/>
                </a:cubicBezTo>
                <a:close/>
                <a:moveTo>
                  <a:pt x="7177" y="2414"/>
                </a:moveTo>
                <a:cubicBezTo>
                  <a:pt x="6958" y="2414"/>
                  <a:pt x="6848" y="2680"/>
                  <a:pt x="7002" y="2833"/>
                </a:cubicBezTo>
                <a:cubicBezTo>
                  <a:pt x="7053" y="2884"/>
                  <a:pt x="7115" y="2907"/>
                  <a:pt x="7176" y="2907"/>
                </a:cubicBezTo>
                <a:cubicBezTo>
                  <a:pt x="7303" y="2907"/>
                  <a:pt x="7425" y="2809"/>
                  <a:pt x="7425" y="2661"/>
                </a:cubicBezTo>
                <a:cubicBezTo>
                  <a:pt x="7425" y="2523"/>
                  <a:pt x="7312" y="2414"/>
                  <a:pt x="7177" y="2414"/>
                </a:cubicBezTo>
                <a:close/>
                <a:moveTo>
                  <a:pt x="8396" y="2414"/>
                </a:moveTo>
                <a:cubicBezTo>
                  <a:pt x="8177" y="2414"/>
                  <a:pt x="8067" y="2680"/>
                  <a:pt x="8224" y="2833"/>
                </a:cubicBezTo>
                <a:cubicBezTo>
                  <a:pt x="8274" y="2884"/>
                  <a:pt x="8336" y="2907"/>
                  <a:pt x="8396" y="2907"/>
                </a:cubicBezTo>
                <a:cubicBezTo>
                  <a:pt x="8523" y="2907"/>
                  <a:pt x="8644" y="2809"/>
                  <a:pt x="8644" y="2661"/>
                </a:cubicBezTo>
                <a:cubicBezTo>
                  <a:pt x="8644" y="2523"/>
                  <a:pt x="8534" y="2414"/>
                  <a:pt x="8396" y="2414"/>
                </a:cubicBezTo>
                <a:close/>
                <a:moveTo>
                  <a:pt x="9615" y="2414"/>
                </a:moveTo>
                <a:cubicBezTo>
                  <a:pt x="9396" y="2414"/>
                  <a:pt x="9286" y="2680"/>
                  <a:pt x="9443" y="2833"/>
                </a:cubicBezTo>
                <a:cubicBezTo>
                  <a:pt x="9493" y="2884"/>
                  <a:pt x="9555" y="2907"/>
                  <a:pt x="9615" y="2907"/>
                </a:cubicBezTo>
                <a:cubicBezTo>
                  <a:pt x="9742" y="2907"/>
                  <a:pt x="9863" y="2809"/>
                  <a:pt x="9863" y="2661"/>
                </a:cubicBezTo>
                <a:cubicBezTo>
                  <a:pt x="9863" y="2523"/>
                  <a:pt x="9753" y="2414"/>
                  <a:pt x="9615" y="2414"/>
                </a:cubicBezTo>
                <a:close/>
                <a:moveTo>
                  <a:pt x="10834" y="2414"/>
                </a:moveTo>
                <a:cubicBezTo>
                  <a:pt x="10615" y="2414"/>
                  <a:pt x="10505" y="2680"/>
                  <a:pt x="10662" y="2833"/>
                </a:cubicBezTo>
                <a:cubicBezTo>
                  <a:pt x="10712" y="2884"/>
                  <a:pt x="10774" y="2907"/>
                  <a:pt x="10835" y="2907"/>
                </a:cubicBezTo>
                <a:cubicBezTo>
                  <a:pt x="10961" y="2907"/>
                  <a:pt x="11082" y="2809"/>
                  <a:pt x="11082" y="2661"/>
                </a:cubicBezTo>
                <a:cubicBezTo>
                  <a:pt x="11082" y="2523"/>
                  <a:pt x="10972" y="2414"/>
                  <a:pt x="10834" y="2414"/>
                </a:cubicBezTo>
                <a:close/>
                <a:moveTo>
                  <a:pt x="12057" y="2414"/>
                </a:moveTo>
                <a:cubicBezTo>
                  <a:pt x="11834" y="2414"/>
                  <a:pt x="11724" y="2680"/>
                  <a:pt x="11881" y="2833"/>
                </a:cubicBezTo>
                <a:cubicBezTo>
                  <a:pt x="11932" y="2884"/>
                  <a:pt x="11994" y="2907"/>
                  <a:pt x="12055" y="2907"/>
                </a:cubicBezTo>
                <a:cubicBezTo>
                  <a:pt x="12181" y="2907"/>
                  <a:pt x="12301" y="2809"/>
                  <a:pt x="12301" y="2661"/>
                </a:cubicBezTo>
                <a:cubicBezTo>
                  <a:pt x="12301" y="2523"/>
                  <a:pt x="12191" y="2414"/>
                  <a:pt x="12057" y="2414"/>
                </a:cubicBezTo>
                <a:close/>
                <a:moveTo>
                  <a:pt x="13276" y="2414"/>
                </a:moveTo>
                <a:cubicBezTo>
                  <a:pt x="13056" y="2414"/>
                  <a:pt x="12943" y="2680"/>
                  <a:pt x="13100" y="2833"/>
                </a:cubicBezTo>
                <a:cubicBezTo>
                  <a:pt x="13151" y="2884"/>
                  <a:pt x="13214" y="2907"/>
                  <a:pt x="13275" y="2907"/>
                </a:cubicBezTo>
                <a:cubicBezTo>
                  <a:pt x="13402" y="2907"/>
                  <a:pt x="13523" y="2809"/>
                  <a:pt x="13523" y="2661"/>
                </a:cubicBezTo>
                <a:cubicBezTo>
                  <a:pt x="13520" y="2523"/>
                  <a:pt x="13410" y="2414"/>
                  <a:pt x="13276" y="2414"/>
                </a:cubicBezTo>
                <a:close/>
                <a:moveTo>
                  <a:pt x="14495" y="2414"/>
                </a:moveTo>
                <a:cubicBezTo>
                  <a:pt x="14275" y="2414"/>
                  <a:pt x="14166" y="2680"/>
                  <a:pt x="14319" y="2833"/>
                </a:cubicBezTo>
                <a:cubicBezTo>
                  <a:pt x="14370" y="2884"/>
                  <a:pt x="14433" y="2907"/>
                  <a:pt x="14494" y="2907"/>
                </a:cubicBezTo>
                <a:cubicBezTo>
                  <a:pt x="14621" y="2907"/>
                  <a:pt x="14742" y="2809"/>
                  <a:pt x="14742" y="2661"/>
                </a:cubicBezTo>
                <a:cubicBezTo>
                  <a:pt x="14742" y="2523"/>
                  <a:pt x="14629" y="2414"/>
                  <a:pt x="14495" y="2414"/>
                </a:cubicBezTo>
                <a:close/>
                <a:moveTo>
                  <a:pt x="15714" y="2414"/>
                </a:moveTo>
                <a:cubicBezTo>
                  <a:pt x="15494" y="2414"/>
                  <a:pt x="15385" y="2680"/>
                  <a:pt x="15538" y="2833"/>
                </a:cubicBezTo>
                <a:cubicBezTo>
                  <a:pt x="15589" y="2884"/>
                  <a:pt x="15652" y="2907"/>
                  <a:pt x="15713" y="2907"/>
                </a:cubicBezTo>
                <a:cubicBezTo>
                  <a:pt x="15840" y="2907"/>
                  <a:pt x="15961" y="2809"/>
                  <a:pt x="15961" y="2661"/>
                </a:cubicBezTo>
                <a:cubicBezTo>
                  <a:pt x="15961" y="2523"/>
                  <a:pt x="15852" y="2414"/>
                  <a:pt x="15714" y="2414"/>
                </a:cubicBezTo>
                <a:close/>
                <a:moveTo>
                  <a:pt x="16933" y="2414"/>
                </a:moveTo>
                <a:cubicBezTo>
                  <a:pt x="16713" y="2414"/>
                  <a:pt x="16604" y="2680"/>
                  <a:pt x="16757" y="2833"/>
                </a:cubicBezTo>
                <a:cubicBezTo>
                  <a:pt x="16808" y="2884"/>
                  <a:pt x="16871" y="2907"/>
                  <a:pt x="16932" y="2907"/>
                </a:cubicBezTo>
                <a:cubicBezTo>
                  <a:pt x="17059" y="2907"/>
                  <a:pt x="17180" y="2809"/>
                  <a:pt x="17180" y="2661"/>
                </a:cubicBezTo>
                <a:cubicBezTo>
                  <a:pt x="17180" y="2523"/>
                  <a:pt x="17071" y="2414"/>
                  <a:pt x="16933" y="2414"/>
                </a:cubicBezTo>
                <a:close/>
                <a:moveTo>
                  <a:pt x="5971" y="2414"/>
                </a:moveTo>
                <a:cubicBezTo>
                  <a:pt x="5886" y="2479"/>
                  <a:pt x="5801" y="2542"/>
                  <a:pt x="5717" y="2611"/>
                </a:cubicBezTo>
                <a:cubicBezTo>
                  <a:pt x="5682" y="2776"/>
                  <a:pt x="5814" y="2908"/>
                  <a:pt x="5959" y="2908"/>
                </a:cubicBezTo>
                <a:cubicBezTo>
                  <a:pt x="6009" y="2908"/>
                  <a:pt x="6061" y="2892"/>
                  <a:pt x="6109" y="2855"/>
                </a:cubicBezTo>
                <a:cubicBezTo>
                  <a:pt x="6290" y="2714"/>
                  <a:pt x="6199" y="2426"/>
                  <a:pt x="5971" y="2414"/>
                </a:cubicBezTo>
                <a:close/>
                <a:moveTo>
                  <a:pt x="18147" y="2412"/>
                </a:moveTo>
                <a:cubicBezTo>
                  <a:pt x="17937" y="2412"/>
                  <a:pt x="17807" y="2694"/>
                  <a:pt x="17995" y="2849"/>
                </a:cubicBezTo>
                <a:cubicBezTo>
                  <a:pt x="18045" y="2891"/>
                  <a:pt x="18100" y="2909"/>
                  <a:pt x="18152" y="2909"/>
                </a:cubicBezTo>
                <a:cubicBezTo>
                  <a:pt x="18327" y="2909"/>
                  <a:pt x="18477" y="2707"/>
                  <a:pt x="18359" y="2526"/>
                </a:cubicBezTo>
                <a:cubicBezTo>
                  <a:pt x="18321" y="2495"/>
                  <a:pt x="18283" y="2464"/>
                  <a:pt x="18246" y="2432"/>
                </a:cubicBezTo>
                <a:cubicBezTo>
                  <a:pt x="18212" y="2419"/>
                  <a:pt x="18179" y="2412"/>
                  <a:pt x="18147" y="2412"/>
                </a:cubicBezTo>
                <a:close/>
                <a:moveTo>
                  <a:pt x="20355" y="3814"/>
                </a:moveTo>
                <a:lnTo>
                  <a:pt x="20355" y="3814"/>
                </a:lnTo>
                <a:cubicBezTo>
                  <a:pt x="20311" y="3969"/>
                  <a:pt x="20428" y="4125"/>
                  <a:pt x="20588" y="4125"/>
                </a:cubicBezTo>
                <a:cubicBezTo>
                  <a:pt x="20590" y="4125"/>
                  <a:pt x="20591" y="4125"/>
                  <a:pt x="20593" y="4125"/>
                </a:cubicBezTo>
                <a:cubicBezTo>
                  <a:pt x="20678" y="4125"/>
                  <a:pt x="20756" y="4084"/>
                  <a:pt x="20800" y="4012"/>
                </a:cubicBezTo>
                <a:cubicBezTo>
                  <a:pt x="20653" y="3952"/>
                  <a:pt x="20505" y="3886"/>
                  <a:pt x="20355" y="3814"/>
                </a:cubicBezTo>
                <a:close/>
                <a:moveTo>
                  <a:pt x="36449" y="3633"/>
                </a:moveTo>
                <a:cubicBezTo>
                  <a:pt x="36337" y="3633"/>
                  <a:pt x="36236" y="3707"/>
                  <a:pt x="36209" y="3817"/>
                </a:cubicBezTo>
                <a:cubicBezTo>
                  <a:pt x="36174" y="3946"/>
                  <a:pt x="36250" y="4078"/>
                  <a:pt x="36378" y="4115"/>
                </a:cubicBezTo>
                <a:cubicBezTo>
                  <a:pt x="36401" y="4122"/>
                  <a:pt x="36424" y="4125"/>
                  <a:pt x="36447" y="4125"/>
                </a:cubicBezTo>
                <a:cubicBezTo>
                  <a:pt x="36552" y="4125"/>
                  <a:pt x="36648" y="4058"/>
                  <a:pt x="36679" y="3955"/>
                </a:cubicBezTo>
                <a:cubicBezTo>
                  <a:pt x="36720" y="3827"/>
                  <a:pt x="36654" y="3692"/>
                  <a:pt x="36525" y="3648"/>
                </a:cubicBezTo>
                <a:lnTo>
                  <a:pt x="36503" y="3639"/>
                </a:lnTo>
                <a:cubicBezTo>
                  <a:pt x="36485" y="3635"/>
                  <a:pt x="36467" y="3633"/>
                  <a:pt x="36449" y="3633"/>
                </a:cubicBezTo>
                <a:close/>
                <a:moveTo>
                  <a:pt x="4739" y="3633"/>
                </a:moveTo>
                <a:cubicBezTo>
                  <a:pt x="4520" y="3633"/>
                  <a:pt x="4407" y="3899"/>
                  <a:pt x="4564" y="4053"/>
                </a:cubicBezTo>
                <a:cubicBezTo>
                  <a:pt x="4615" y="4103"/>
                  <a:pt x="4677" y="4126"/>
                  <a:pt x="4738" y="4126"/>
                </a:cubicBezTo>
                <a:cubicBezTo>
                  <a:pt x="4865" y="4126"/>
                  <a:pt x="4987" y="4028"/>
                  <a:pt x="4987" y="3880"/>
                </a:cubicBezTo>
                <a:cubicBezTo>
                  <a:pt x="4984" y="3742"/>
                  <a:pt x="4874" y="3633"/>
                  <a:pt x="4739" y="3633"/>
                </a:cubicBezTo>
                <a:close/>
                <a:moveTo>
                  <a:pt x="5958" y="3633"/>
                </a:moveTo>
                <a:cubicBezTo>
                  <a:pt x="5739" y="3633"/>
                  <a:pt x="5629" y="3899"/>
                  <a:pt x="5783" y="4053"/>
                </a:cubicBezTo>
                <a:cubicBezTo>
                  <a:pt x="5834" y="4103"/>
                  <a:pt x="5896" y="4126"/>
                  <a:pt x="5957" y="4126"/>
                </a:cubicBezTo>
                <a:cubicBezTo>
                  <a:pt x="6084" y="4126"/>
                  <a:pt x="6206" y="4028"/>
                  <a:pt x="6206" y="3880"/>
                </a:cubicBezTo>
                <a:cubicBezTo>
                  <a:pt x="6206" y="3742"/>
                  <a:pt x="6093" y="3633"/>
                  <a:pt x="5958" y="3633"/>
                </a:cubicBezTo>
                <a:close/>
                <a:moveTo>
                  <a:pt x="7177" y="3633"/>
                </a:moveTo>
                <a:cubicBezTo>
                  <a:pt x="6958" y="3633"/>
                  <a:pt x="6848" y="3899"/>
                  <a:pt x="7002" y="4053"/>
                </a:cubicBezTo>
                <a:cubicBezTo>
                  <a:pt x="7053" y="4103"/>
                  <a:pt x="7115" y="4126"/>
                  <a:pt x="7176" y="4126"/>
                </a:cubicBezTo>
                <a:cubicBezTo>
                  <a:pt x="7303" y="4126"/>
                  <a:pt x="7425" y="4028"/>
                  <a:pt x="7425" y="3880"/>
                </a:cubicBezTo>
                <a:cubicBezTo>
                  <a:pt x="7425" y="3742"/>
                  <a:pt x="7315" y="3633"/>
                  <a:pt x="7177" y="3633"/>
                </a:cubicBezTo>
                <a:close/>
                <a:moveTo>
                  <a:pt x="8396" y="3633"/>
                </a:moveTo>
                <a:cubicBezTo>
                  <a:pt x="8177" y="3633"/>
                  <a:pt x="8067" y="3899"/>
                  <a:pt x="8224" y="4053"/>
                </a:cubicBezTo>
                <a:cubicBezTo>
                  <a:pt x="8274" y="4103"/>
                  <a:pt x="8336" y="4126"/>
                  <a:pt x="8396" y="4126"/>
                </a:cubicBezTo>
                <a:cubicBezTo>
                  <a:pt x="8523" y="4126"/>
                  <a:pt x="8644" y="4028"/>
                  <a:pt x="8644" y="3880"/>
                </a:cubicBezTo>
                <a:cubicBezTo>
                  <a:pt x="8644" y="3742"/>
                  <a:pt x="8534" y="3633"/>
                  <a:pt x="8396" y="3633"/>
                </a:cubicBezTo>
                <a:close/>
                <a:moveTo>
                  <a:pt x="9615" y="3633"/>
                </a:moveTo>
                <a:cubicBezTo>
                  <a:pt x="9396" y="3633"/>
                  <a:pt x="9286" y="3899"/>
                  <a:pt x="9443" y="4053"/>
                </a:cubicBezTo>
                <a:cubicBezTo>
                  <a:pt x="9493" y="4103"/>
                  <a:pt x="9555" y="4126"/>
                  <a:pt x="9615" y="4126"/>
                </a:cubicBezTo>
                <a:cubicBezTo>
                  <a:pt x="9742" y="4126"/>
                  <a:pt x="9863" y="4028"/>
                  <a:pt x="9863" y="3880"/>
                </a:cubicBezTo>
                <a:cubicBezTo>
                  <a:pt x="9863" y="3742"/>
                  <a:pt x="9753" y="3633"/>
                  <a:pt x="9615" y="3633"/>
                </a:cubicBezTo>
                <a:close/>
                <a:moveTo>
                  <a:pt x="10834" y="3633"/>
                </a:moveTo>
                <a:cubicBezTo>
                  <a:pt x="10615" y="3633"/>
                  <a:pt x="10505" y="3899"/>
                  <a:pt x="10662" y="4053"/>
                </a:cubicBezTo>
                <a:cubicBezTo>
                  <a:pt x="10712" y="4103"/>
                  <a:pt x="10774" y="4126"/>
                  <a:pt x="10835" y="4126"/>
                </a:cubicBezTo>
                <a:cubicBezTo>
                  <a:pt x="10961" y="4126"/>
                  <a:pt x="11082" y="4028"/>
                  <a:pt x="11082" y="3880"/>
                </a:cubicBezTo>
                <a:cubicBezTo>
                  <a:pt x="11082" y="3742"/>
                  <a:pt x="10972" y="3633"/>
                  <a:pt x="10834" y="3633"/>
                </a:cubicBezTo>
                <a:close/>
                <a:moveTo>
                  <a:pt x="12057" y="3633"/>
                </a:moveTo>
                <a:cubicBezTo>
                  <a:pt x="11834" y="3633"/>
                  <a:pt x="11724" y="3899"/>
                  <a:pt x="11881" y="4053"/>
                </a:cubicBezTo>
                <a:cubicBezTo>
                  <a:pt x="11932" y="4103"/>
                  <a:pt x="11994" y="4126"/>
                  <a:pt x="12055" y="4126"/>
                </a:cubicBezTo>
                <a:cubicBezTo>
                  <a:pt x="12181" y="4126"/>
                  <a:pt x="12301" y="4028"/>
                  <a:pt x="12301" y="3880"/>
                </a:cubicBezTo>
                <a:cubicBezTo>
                  <a:pt x="12301" y="3742"/>
                  <a:pt x="12191" y="3633"/>
                  <a:pt x="12057" y="3633"/>
                </a:cubicBezTo>
                <a:close/>
                <a:moveTo>
                  <a:pt x="13276" y="3633"/>
                </a:moveTo>
                <a:cubicBezTo>
                  <a:pt x="13056" y="3633"/>
                  <a:pt x="12943" y="3899"/>
                  <a:pt x="13100" y="4053"/>
                </a:cubicBezTo>
                <a:cubicBezTo>
                  <a:pt x="13151" y="4103"/>
                  <a:pt x="13214" y="4126"/>
                  <a:pt x="13275" y="4126"/>
                </a:cubicBezTo>
                <a:cubicBezTo>
                  <a:pt x="13402" y="4126"/>
                  <a:pt x="13523" y="4028"/>
                  <a:pt x="13523" y="3880"/>
                </a:cubicBezTo>
                <a:cubicBezTo>
                  <a:pt x="13523" y="3742"/>
                  <a:pt x="13410" y="3633"/>
                  <a:pt x="13276" y="3633"/>
                </a:cubicBezTo>
                <a:close/>
                <a:moveTo>
                  <a:pt x="14495" y="3633"/>
                </a:moveTo>
                <a:cubicBezTo>
                  <a:pt x="14275" y="3633"/>
                  <a:pt x="14166" y="3899"/>
                  <a:pt x="14319" y="4053"/>
                </a:cubicBezTo>
                <a:cubicBezTo>
                  <a:pt x="14370" y="4103"/>
                  <a:pt x="14433" y="4126"/>
                  <a:pt x="14494" y="4126"/>
                </a:cubicBezTo>
                <a:cubicBezTo>
                  <a:pt x="14621" y="4126"/>
                  <a:pt x="14742" y="4028"/>
                  <a:pt x="14742" y="3880"/>
                </a:cubicBezTo>
                <a:cubicBezTo>
                  <a:pt x="14742" y="3742"/>
                  <a:pt x="14629" y="3633"/>
                  <a:pt x="14495" y="3633"/>
                </a:cubicBezTo>
                <a:close/>
                <a:moveTo>
                  <a:pt x="15714" y="3633"/>
                </a:moveTo>
                <a:cubicBezTo>
                  <a:pt x="15494" y="3633"/>
                  <a:pt x="15385" y="3899"/>
                  <a:pt x="15538" y="4053"/>
                </a:cubicBezTo>
                <a:cubicBezTo>
                  <a:pt x="15589" y="4103"/>
                  <a:pt x="15652" y="4126"/>
                  <a:pt x="15713" y="4126"/>
                </a:cubicBezTo>
                <a:cubicBezTo>
                  <a:pt x="15840" y="4126"/>
                  <a:pt x="15961" y="4028"/>
                  <a:pt x="15961" y="3880"/>
                </a:cubicBezTo>
                <a:cubicBezTo>
                  <a:pt x="15961" y="3742"/>
                  <a:pt x="15852" y="3633"/>
                  <a:pt x="15714" y="3633"/>
                </a:cubicBezTo>
                <a:close/>
                <a:moveTo>
                  <a:pt x="16933" y="3633"/>
                </a:moveTo>
                <a:cubicBezTo>
                  <a:pt x="16713" y="3633"/>
                  <a:pt x="16604" y="3899"/>
                  <a:pt x="16757" y="4053"/>
                </a:cubicBezTo>
                <a:cubicBezTo>
                  <a:pt x="16808" y="4103"/>
                  <a:pt x="16871" y="4126"/>
                  <a:pt x="16932" y="4126"/>
                </a:cubicBezTo>
                <a:cubicBezTo>
                  <a:pt x="17059" y="4126"/>
                  <a:pt x="17180" y="4028"/>
                  <a:pt x="17180" y="3880"/>
                </a:cubicBezTo>
                <a:cubicBezTo>
                  <a:pt x="17180" y="3742"/>
                  <a:pt x="17071" y="3633"/>
                  <a:pt x="16933" y="3633"/>
                </a:cubicBezTo>
                <a:close/>
                <a:moveTo>
                  <a:pt x="18152" y="3633"/>
                </a:moveTo>
                <a:cubicBezTo>
                  <a:pt x="17932" y="3633"/>
                  <a:pt x="17823" y="3899"/>
                  <a:pt x="17979" y="4053"/>
                </a:cubicBezTo>
                <a:cubicBezTo>
                  <a:pt x="18029" y="4103"/>
                  <a:pt x="18091" y="4126"/>
                  <a:pt x="18152" y="4126"/>
                </a:cubicBezTo>
                <a:cubicBezTo>
                  <a:pt x="18278" y="4126"/>
                  <a:pt x="18399" y="4028"/>
                  <a:pt x="18399" y="3880"/>
                </a:cubicBezTo>
                <a:cubicBezTo>
                  <a:pt x="18399" y="3742"/>
                  <a:pt x="18290" y="3633"/>
                  <a:pt x="18152" y="3633"/>
                </a:cubicBezTo>
                <a:close/>
                <a:moveTo>
                  <a:pt x="19374" y="3633"/>
                </a:moveTo>
                <a:cubicBezTo>
                  <a:pt x="19151" y="3633"/>
                  <a:pt x="19042" y="3899"/>
                  <a:pt x="19198" y="4053"/>
                </a:cubicBezTo>
                <a:cubicBezTo>
                  <a:pt x="19248" y="4103"/>
                  <a:pt x="19310" y="4126"/>
                  <a:pt x="19371" y="4126"/>
                </a:cubicBezTo>
                <a:cubicBezTo>
                  <a:pt x="19497" y="4126"/>
                  <a:pt x="19618" y="4028"/>
                  <a:pt x="19618" y="3880"/>
                </a:cubicBezTo>
                <a:cubicBezTo>
                  <a:pt x="19618" y="3742"/>
                  <a:pt x="19509" y="3633"/>
                  <a:pt x="19374" y="3633"/>
                </a:cubicBezTo>
                <a:close/>
                <a:moveTo>
                  <a:pt x="29130" y="3633"/>
                </a:moveTo>
                <a:cubicBezTo>
                  <a:pt x="28910" y="3633"/>
                  <a:pt x="28797" y="3899"/>
                  <a:pt x="28954" y="4056"/>
                </a:cubicBezTo>
                <a:cubicBezTo>
                  <a:pt x="29004" y="4105"/>
                  <a:pt x="29066" y="4127"/>
                  <a:pt x="29126" y="4127"/>
                </a:cubicBezTo>
                <a:cubicBezTo>
                  <a:pt x="29253" y="4127"/>
                  <a:pt x="29374" y="4029"/>
                  <a:pt x="29374" y="3880"/>
                </a:cubicBezTo>
                <a:cubicBezTo>
                  <a:pt x="29374" y="3742"/>
                  <a:pt x="29264" y="3633"/>
                  <a:pt x="29130" y="3633"/>
                </a:cubicBezTo>
                <a:close/>
                <a:moveTo>
                  <a:pt x="30349" y="3633"/>
                </a:moveTo>
                <a:cubicBezTo>
                  <a:pt x="30129" y="3633"/>
                  <a:pt x="30020" y="3899"/>
                  <a:pt x="30173" y="4056"/>
                </a:cubicBezTo>
                <a:cubicBezTo>
                  <a:pt x="30223" y="4105"/>
                  <a:pt x="30285" y="4127"/>
                  <a:pt x="30346" y="4127"/>
                </a:cubicBezTo>
                <a:cubicBezTo>
                  <a:pt x="30474" y="4127"/>
                  <a:pt x="30596" y="4029"/>
                  <a:pt x="30596" y="3880"/>
                </a:cubicBezTo>
                <a:cubicBezTo>
                  <a:pt x="30596" y="3742"/>
                  <a:pt x="30483" y="3633"/>
                  <a:pt x="30349" y="3633"/>
                </a:cubicBezTo>
                <a:close/>
                <a:moveTo>
                  <a:pt x="31568" y="3633"/>
                </a:moveTo>
                <a:cubicBezTo>
                  <a:pt x="31348" y="3633"/>
                  <a:pt x="31239" y="3899"/>
                  <a:pt x="31392" y="4056"/>
                </a:cubicBezTo>
                <a:cubicBezTo>
                  <a:pt x="31443" y="4105"/>
                  <a:pt x="31504" y="4127"/>
                  <a:pt x="31565" y="4127"/>
                </a:cubicBezTo>
                <a:cubicBezTo>
                  <a:pt x="31693" y="4127"/>
                  <a:pt x="31815" y="4029"/>
                  <a:pt x="31815" y="3880"/>
                </a:cubicBezTo>
                <a:cubicBezTo>
                  <a:pt x="31815" y="3742"/>
                  <a:pt x="31702" y="3633"/>
                  <a:pt x="31568" y="3633"/>
                </a:cubicBezTo>
                <a:close/>
                <a:moveTo>
                  <a:pt x="32787" y="3633"/>
                </a:moveTo>
                <a:cubicBezTo>
                  <a:pt x="32567" y="3633"/>
                  <a:pt x="32458" y="3899"/>
                  <a:pt x="32611" y="4056"/>
                </a:cubicBezTo>
                <a:cubicBezTo>
                  <a:pt x="32662" y="4105"/>
                  <a:pt x="32723" y="4127"/>
                  <a:pt x="32784" y="4127"/>
                </a:cubicBezTo>
                <a:cubicBezTo>
                  <a:pt x="32912" y="4127"/>
                  <a:pt x="33034" y="4029"/>
                  <a:pt x="33034" y="3880"/>
                </a:cubicBezTo>
                <a:cubicBezTo>
                  <a:pt x="33034" y="3742"/>
                  <a:pt x="32925" y="3633"/>
                  <a:pt x="32787" y="3633"/>
                </a:cubicBezTo>
                <a:close/>
                <a:moveTo>
                  <a:pt x="34006" y="3633"/>
                </a:moveTo>
                <a:cubicBezTo>
                  <a:pt x="33786" y="3633"/>
                  <a:pt x="33677" y="3899"/>
                  <a:pt x="33833" y="4056"/>
                </a:cubicBezTo>
                <a:cubicBezTo>
                  <a:pt x="33883" y="4105"/>
                  <a:pt x="33944" y="4127"/>
                  <a:pt x="34004" y="4127"/>
                </a:cubicBezTo>
                <a:cubicBezTo>
                  <a:pt x="34131" y="4127"/>
                  <a:pt x="34253" y="4029"/>
                  <a:pt x="34253" y="3880"/>
                </a:cubicBezTo>
                <a:cubicBezTo>
                  <a:pt x="34253" y="3742"/>
                  <a:pt x="34144" y="3633"/>
                  <a:pt x="34006" y="3633"/>
                </a:cubicBezTo>
                <a:close/>
                <a:moveTo>
                  <a:pt x="35225" y="3633"/>
                </a:moveTo>
                <a:cubicBezTo>
                  <a:pt x="35005" y="3633"/>
                  <a:pt x="34896" y="3899"/>
                  <a:pt x="35052" y="4056"/>
                </a:cubicBezTo>
                <a:cubicBezTo>
                  <a:pt x="35102" y="4105"/>
                  <a:pt x="35163" y="4127"/>
                  <a:pt x="35223" y="4127"/>
                </a:cubicBezTo>
                <a:cubicBezTo>
                  <a:pt x="35350" y="4127"/>
                  <a:pt x="35472" y="4029"/>
                  <a:pt x="35472" y="3880"/>
                </a:cubicBezTo>
                <a:cubicBezTo>
                  <a:pt x="35472" y="3742"/>
                  <a:pt x="35363" y="3633"/>
                  <a:pt x="35225" y="3633"/>
                </a:cubicBezTo>
                <a:close/>
                <a:moveTo>
                  <a:pt x="28152" y="3836"/>
                </a:moveTo>
                <a:lnTo>
                  <a:pt x="28152" y="3836"/>
                </a:lnTo>
                <a:cubicBezTo>
                  <a:pt x="27992" y="3874"/>
                  <a:pt x="27832" y="3915"/>
                  <a:pt x="27672" y="3952"/>
                </a:cubicBezTo>
                <a:cubicBezTo>
                  <a:pt x="27704" y="4059"/>
                  <a:pt x="27803" y="4128"/>
                  <a:pt x="27911" y="4128"/>
                </a:cubicBezTo>
                <a:cubicBezTo>
                  <a:pt x="27929" y="4128"/>
                  <a:pt x="27948" y="4126"/>
                  <a:pt x="27967" y="4121"/>
                </a:cubicBezTo>
                <a:cubicBezTo>
                  <a:pt x="28095" y="4090"/>
                  <a:pt x="28174" y="3965"/>
                  <a:pt x="28152" y="3836"/>
                </a:cubicBezTo>
                <a:close/>
                <a:moveTo>
                  <a:pt x="37428" y="3946"/>
                </a:moveTo>
                <a:cubicBezTo>
                  <a:pt x="37459" y="4053"/>
                  <a:pt x="37556" y="4125"/>
                  <a:pt x="37666" y="4128"/>
                </a:cubicBezTo>
                <a:cubicBezTo>
                  <a:pt x="37710" y="4128"/>
                  <a:pt x="37757" y="4112"/>
                  <a:pt x="37794" y="4090"/>
                </a:cubicBezTo>
                <a:cubicBezTo>
                  <a:pt x="37675" y="4040"/>
                  <a:pt x="37553" y="3993"/>
                  <a:pt x="37428" y="3946"/>
                </a:cubicBezTo>
                <a:close/>
                <a:moveTo>
                  <a:pt x="3520" y="4852"/>
                </a:moveTo>
                <a:cubicBezTo>
                  <a:pt x="3495" y="4852"/>
                  <a:pt x="3470" y="4855"/>
                  <a:pt x="3448" y="4864"/>
                </a:cubicBezTo>
                <a:cubicBezTo>
                  <a:pt x="3388" y="4936"/>
                  <a:pt x="3329" y="5008"/>
                  <a:pt x="3272" y="5080"/>
                </a:cubicBezTo>
                <a:cubicBezTo>
                  <a:pt x="3272" y="5087"/>
                  <a:pt x="3272" y="5093"/>
                  <a:pt x="3272" y="5099"/>
                </a:cubicBezTo>
                <a:cubicBezTo>
                  <a:pt x="3272" y="5248"/>
                  <a:pt x="3395" y="5346"/>
                  <a:pt x="3522" y="5346"/>
                </a:cubicBezTo>
                <a:cubicBezTo>
                  <a:pt x="3582" y="5346"/>
                  <a:pt x="3643" y="5324"/>
                  <a:pt x="3692" y="5275"/>
                </a:cubicBezTo>
                <a:cubicBezTo>
                  <a:pt x="3849" y="5118"/>
                  <a:pt x="3739" y="4852"/>
                  <a:pt x="3520" y="4852"/>
                </a:cubicBezTo>
                <a:close/>
                <a:moveTo>
                  <a:pt x="4739" y="4852"/>
                </a:moveTo>
                <a:cubicBezTo>
                  <a:pt x="4520" y="4852"/>
                  <a:pt x="4407" y="5118"/>
                  <a:pt x="4564" y="5275"/>
                </a:cubicBezTo>
                <a:cubicBezTo>
                  <a:pt x="4614" y="5324"/>
                  <a:pt x="4676" y="5346"/>
                  <a:pt x="4736" y="5346"/>
                </a:cubicBezTo>
                <a:cubicBezTo>
                  <a:pt x="4864" y="5346"/>
                  <a:pt x="4987" y="5248"/>
                  <a:pt x="4987" y="5099"/>
                </a:cubicBezTo>
                <a:cubicBezTo>
                  <a:pt x="4984" y="4961"/>
                  <a:pt x="4874" y="4852"/>
                  <a:pt x="4739" y="4852"/>
                </a:cubicBezTo>
                <a:close/>
                <a:moveTo>
                  <a:pt x="5958" y="4852"/>
                </a:moveTo>
                <a:cubicBezTo>
                  <a:pt x="5739" y="4852"/>
                  <a:pt x="5629" y="5118"/>
                  <a:pt x="5783" y="5275"/>
                </a:cubicBezTo>
                <a:cubicBezTo>
                  <a:pt x="5833" y="5324"/>
                  <a:pt x="5895" y="5346"/>
                  <a:pt x="5955" y="5346"/>
                </a:cubicBezTo>
                <a:cubicBezTo>
                  <a:pt x="6083" y="5346"/>
                  <a:pt x="6206" y="5248"/>
                  <a:pt x="6206" y="5099"/>
                </a:cubicBezTo>
                <a:cubicBezTo>
                  <a:pt x="6206" y="4961"/>
                  <a:pt x="6093" y="4852"/>
                  <a:pt x="5958" y="4852"/>
                </a:cubicBezTo>
                <a:close/>
                <a:moveTo>
                  <a:pt x="7177" y="4852"/>
                </a:moveTo>
                <a:cubicBezTo>
                  <a:pt x="6958" y="4852"/>
                  <a:pt x="6848" y="5118"/>
                  <a:pt x="7002" y="5275"/>
                </a:cubicBezTo>
                <a:cubicBezTo>
                  <a:pt x="7052" y="5324"/>
                  <a:pt x="7114" y="5346"/>
                  <a:pt x="7175" y="5346"/>
                </a:cubicBezTo>
                <a:cubicBezTo>
                  <a:pt x="7302" y="5346"/>
                  <a:pt x="7425" y="5248"/>
                  <a:pt x="7425" y="5099"/>
                </a:cubicBezTo>
                <a:cubicBezTo>
                  <a:pt x="7425" y="4961"/>
                  <a:pt x="7315" y="4852"/>
                  <a:pt x="7177" y="4852"/>
                </a:cubicBezTo>
                <a:close/>
                <a:moveTo>
                  <a:pt x="8396" y="4852"/>
                </a:moveTo>
                <a:cubicBezTo>
                  <a:pt x="8177" y="4852"/>
                  <a:pt x="8067" y="5118"/>
                  <a:pt x="8224" y="5275"/>
                </a:cubicBezTo>
                <a:cubicBezTo>
                  <a:pt x="8273" y="5324"/>
                  <a:pt x="8334" y="5346"/>
                  <a:pt x="8395" y="5346"/>
                </a:cubicBezTo>
                <a:cubicBezTo>
                  <a:pt x="8521" y="5346"/>
                  <a:pt x="8644" y="5248"/>
                  <a:pt x="8644" y="5099"/>
                </a:cubicBezTo>
                <a:cubicBezTo>
                  <a:pt x="8644" y="4961"/>
                  <a:pt x="8534" y="4852"/>
                  <a:pt x="8396" y="4852"/>
                </a:cubicBezTo>
                <a:close/>
                <a:moveTo>
                  <a:pt x="9615" y="4852"/>
                </a:moveTo>
                <a:cubicBezTo>
                  <a:pt x="9396" y="4852"/>
                  <a:pt x="9286" y="5118"/>
                  <a:pt x="9443" y="5275"/>
                </a:cubicBezTo>
                <a:cubicBezTo>
                  <a:pt x="9492" y="5324"/>
                  <a:pt x="9553" y="5346"/>
                  <a:pt x="9614" y="5346"/>
                </a:cubicBezTo>
                <a:cubicBezTo>
                  <a:pt x="9740" y="5346"/>
                  <a:pt x="9863" y="5248"/>
                  <a:pt x="9863" y="5099"/>
                </a:cubicBezTo>
                <a:cubicBezTo>
                  <a:pt x="9863" y="4961"/>
                  <a:pt x="9753" y="4852"/>
                  <a:pt x="9615" y="4852"/>
                </a:cubicBezTo>
                <a:close/>
                <a:moveTo>
                  <a:pt x="10834" y="4852"/>
                </a:moveTo>
                <a:cubicBezTo>
                  <a:pt x="10615" y="4852"/>
                  <a:pt x="10505" y="5118"/>
                  <a:pt x="10662" y="5275"/>
                </a:cubicBezTo>
                <a:cubicBezTo>
                  <a:pt x="10711" y="5324"/>
                  <a:pt x="10773" y="5346"/>
                  <a:pt x="10833" y="5346"/>
                </a:cubicBezTo>
                <a:cubicBezTo>
                  <a:pt x="10959" y="5346"/>
                  <a:pt x="11082" y="5248"/>
                  <a:pt x="11082" y="5099"/>
                </a:cubicBezTo>
                <a:cubicBezTo>
                  <a:pt x="11082" y="4961"/>
                  <a:pt x="10972" y="4852"/>
                  <a:pt x="10834" y="4852"/>
                </a:cubicBezTo>
                <a:close/>
                <a:moveTo>
                  <a:pt x="12057" y="4852"/>
                </a:moveTo>
                <a:cubicBezTo>
                  <a:pt x="11834" y="4852"/>
                  <a:pt x="11724" y="5118"/>
                  <a:pt x="11881" y="5275"/>
                </a:cubicBezTo>
                <a:cubicBezTo>
                  <a:pt x="11931" y="5324"/>
                  <a:pt x="11993" y="5346"/>
                  <a:pt x="12053" y="5346"/>
                </a:cubicBezTo>
                <a:cubicBezTo>
                  <a:pt x="12180" y="5346"/>
                  <a:pt x="12301" y="5248"/>
                  <a:pt x="12301" y="5099"/>
                </a:cubicBezTo>
                <a:cubicBezTo>
                  <a:pt x="12301" y="4961"/>
                  <a:pt x="12191" y="4852"/>
                  <a:pt x="12057" y="4852"/>
                </a:cubicBezTo>
                <a:close/>
                <a:moveTo>
                  <a:pt x="13276" y="4852"/>
                </a:moveTo>
                <a:cubicBezTo>
                  <a:pt x="13056" y="4852"/>
                  <a:pt x="12943" y="5118"/>
                  <a:pt x="13100" y="5275"/>
                </a:cubicBezTo>
                <a:cubicBezTo>
                  <a:pt x="13151" y="5324"/>
                  <a:pt x="13212" y="5346"/>
                  <a:pt x="13273" y="5346"/>
                </a:cubicBezTo>
                <a:cubicBezTo>
                  <a:pt x="13401" y="5346"/>
                  <a:pt x="13523" y="5248"/>
                  <a:pt x="13523" y="5099"/>
                </a:cubicBezTo>
                <a:cubicBezTo>
                  <a:pt x="13523" y="4961"/>
                  <a:pt x="13410" y="4852"/>
                  <a:pt x="13276" y="4852"/>
                </a:cubicBezTo>
                <a:close/>
                <a:moveTo>
                  <a:pt x="14495" y="4852"/>
                </a:moveTo>
                <a:cubicBezTo>
                  <a:pt x="14275" y="4852"/>
                  <a:pt x="14166" y="5118"/>
                  <a:pt x="14319" y="5275"/>
                </a:cubicBezTo>
                <a:cubicBezTo>
                  <a:pt x="14370" y="5324"/>
                  <a:pt x="14431" y="5346"/>
                  <a:pt x="14492" y="5346"/>
                </a:cubicBezTo>
                <a:cubicBezTo>
                  <a:pt x="14620" y="5346"/>
                  <a:pt x="14742" y="5248"/>
                  <a:pt x="14742" y="5099"/>
                </a:cubicBezTo>
                <a:cubicBezTo>
                  <a:pt x="14742" y="4961"/>
                  <a:pt x="14629" y="4852"/>
                  <a:pt x="14495" y="4852"/>
                </a:cubicBezTo>
                <a:close/>
                <a:moveTo>
                  <a:pt x="15714" y="4852"/>
                </a:moveTo>
                <a:cubicBezTo>
                  <a:pt x="15494" y="4852"/>
                  <a:pt x="15385" y="5118"/>
                  <a:pt x="15538" y="5275"/>
                </a:cubicBezTo>
                <a:cubicBezTo>
                  <a:pt x="15589" y="5324"/>
                  <a:pt x="15650" y="5346"/>
                  <a:pt x="15711" y="5346"/>
                </a:cubicBezTo>
                <a:cubicBezTo>
                  <a:pt x="15839" y="5346"/>
                  <a:pt x="15961" y="5248"/>
                  <a:pt x="15961" y="5099"/>
                </a:cubicBezTo>
                <a:cubicBezTo>
                  <a:pt x="15961" y="4961"/>
                  <a:pt x="15852" y="4852"/>
                  <a:pt x="15714" y="4852"/>
                </a:cubicBezTo>
                <a:close/>
                <a:moveTo>
                  <a:pt x="16933" y="4852"/>
                </a:moveTo>
                <a:cubicBezTo>
                  <a:pt x="16713" y="4852"/>
                  <a:pt x="16604" y="5118"/>
                  <a:pt x="16757" y="5275"/>
                </a:cubicBezTo>
                <a:cubicBezTo>
                  <a:pt x="16808" y="5324"/>
                  <a:pt x="16869" y="5346"/>
                  <a:pt x="16930" y="5346"/>
                </a:cubicBezTo>
                <a:cubicBezTo>
                  <a:pt x="17058" y="5346"/>
                  <a:pt x="17180" y="5248"/>
                  <a:pt x="17180" y="5099"/>
                </a:cubicBezTo>
                <a:cubicBezTo>
                  <a:pt x="17180" y="4961"/>
                  <a:pt x="17071" y="4852"/>
                  <a:pt x="16933" y="4852"/>
                </a:cubicBezTo>
                <a:close/>
                <a:moveTo>
                  <a:pt x="18152" y="4852"/>
                </a:moveTo>
                <a:cubicBezTo>
                  <a:pt x="17932" y="4852"/>
                  <a:pt x="17823" y="5118"/>
                  <a:pt x="17979" y="5275"/>
                </a:cubicBezTo>
                <a:cubicBezTo>
                  <a:pt x="18029" y="5324"/>
                  <a:pt x="18090" y="5346"/>
                  <a:pt x="18150" y="5346"/>
                </a:cubicBezTo>
                <a:cubicBezTo>
                  <a:pt x="18277" y="5346"/>
                  <a:pt x="18399" y="5248"/>
                  <a:pt x="18399" y="5099"/>
                </a:cubicBezTo>
                <a:cubicBezTo>
                  <a:pt x="18399" y="4961"/>
                  <a:pt x="18290" y="4852"/>
                  <a:pt x="18152" y="4852"/>
                </a:cubicBezTo>
                <a:close/>
                <a:moveTo>
                  <a:pt x="19374" y="4852"/>
                </a:moveTo>
                <a:cubicBezTo>
                  <a:pt x="19151" y="4852"/>
                  <a:pt x="19042" y="5118"/>
                  <a:pt x="19198" y="5275"/>
                </a:cubicBezTo>
                <a:cubicBezTo>
                  <a:pt x="19248" y="5324"/>
                  <a:pt x="19309" y="5346"/>
                  <a:pt x="19369" y="5346"/>
                </a:cubicBezTo>
                <a:cubicBezTo>
                  <a:pt x="19496" y="5346"/>
                  <a:pt x="19618" y="5248"/>
                  <a:pt x="19618" y="5099"/>
                </a:cubicBezTo>
                <a:cubicBezTo>
                  <a:pt x="19618" y="4961"/>
                  <a:pt x="19509" y="4852"/>
                  <a:pt x="19374" y="4852"/>
                </a:cubicBezTo>
                <a:close/>
                <a:moveTo>
                  <a:pt x="20593" y="4852"/>
                </a:moveTo>
                <a:cubicBezTo>
                  <a:pt x="20371" y="4852"/>
                  <a:pt x="20261" y="5118"/>
                  <a:pt x="20418" y="5275"/>
                </a:cubicBezTo>
                <a:cubicBezTo>
                  <a:pt x="20467" y="5324"/>
                  <a:pt x="20528" y="5346"/>
                  <a:pt x="20588" y="5346"/>
                </a:cubicBezTo>
                <a:cubicBezTo>
                  <a:pt x="20715" y="5346"/>
                  <a:pt x="20837" y="5248"/>
                  <a:pt x="20837" y="5099"/>
                </a:cubicBezTo>
                <a:cubicBezTo>
                  <a:pt x="20837" y="4961"/>
                  <a:pt x="20728" y="4852"/>
                  <a:pt x="20593" y="4852"/>
                </a:cubicBezTo>
                <a:close/>
                <a:moveTo>
                  <a:pt x="21812" y="4852"/>
                </a:moveTo>
                <a:cubicBezTo>
                  <a:pt x="21593" y="4852"/>
                  <a:pt x="21480" y="5118"/>
                  <a:pt x="21637" y="5275"/>
                </a:cubicBezTo>
                <a:cubicBezTo>
                  <a:pt x="21687" y="5324"/>
                  <a:pt x="21749" y="5346"/>
                  <a:pt x="21809" y="5346"/>
                </a:cubicBezTo>
                <a:cubicBezTo>
                  <a:pt x="21937" y="5346"/>
                  <a:pt x="22060" y="5248"/>
                  <a:pt x="22060" y="5099"/>
                </a:cubicBezTo>
                <a:cubicBezTo>
                  <a:pt x="22056" y="4961"/>
                  <a:pt x="21947" y="4852"/>
                  <a:pt x="21812" y="4852"/>
                </a:cubicBezTo>
                <a:close/>
                <a:moveTo>
                  <a:pt x="23031" y="4852"/>
                </a:moveTo>
                <a:cubicBezTo>
                  <a:pt x="22812" y="4852"/>
                  <a:pt x="22702" y="5118"/>
                  <a:pt x="22856" y="5275"/>
                </a:cubicBezTo>
                <a:cubicBezTo>
                  <a:pt x="22906" y="5324"/>
                  <a:pt x="22968" y="5346"/>
                  <a:pt x="23028" y="5346"/>
                </a:cubicBezTo>
                <a:cubicBezTo>
                  <a:pt x="23156" y="5346"/>
                  <a:pt x="23279" y="5248"/>
                  <a:pt x="23279" y="5099"/>
                </a:cubicBezTo>
                <a:cubicBezTo>
                  <a:pt x="23279" y="4961"/>
                  <a:pt x="23166" y="4852"/>
                  <a:pt x="23031" y="4852"/>
                </a:cubicBezTo>
                <a:close/>
                <a:moveTo>
                  <a:pt x="24250" y="4852"/>
                </a:moveTo>
                <a:cubicBezTo>
                  <a:pt x="24031" y="4852"/>
                  <a:pt x="23921" y="5118"/>
                  <a:pt x="24075" y="5275"/>
                </a:cubicBezTo>
                <a:cubicBezTo>
                  <a:pt x="24125" y="5324"/>
                  <a:pt x="24187" y="5346"/>
                  <a:pt x="24248" y="5346"/>
                </a:cubicBezTo>
                <a:cubicBezTo>
                  <a:pt x="24375" y="5346"/>
                  <a:pt x="24498" y="5248"/>
                  <a:pt x="24498" y="5099"/>
                </a:cubicBezTo>
                <a:cubicBezTo>
                  <a:pt x="24498" y="4961"/>
                  <a:pt x="24388" y="4852"/>
                  <a:pt x="24250" y="4852"/>
                </a:cubicBezTo>
                <a:close/>
                <a:moveTo>
                  <a:pt x="25469" y="4852"/>
                </a:moveTo>
                <a:cubicBezTo>
                  <a:pt x="25250" y="4852"/>
                  <a:pt x="25140" y="5118"/>
                  <a:pt x="25297" y="5275"/>
                </a:cubicBezTo>
                <a:cubicBezTo>
                  <a:pt x="25346" y="5324"/>
                  <a:pt x="25407" y="5346"/>
                  <a:pt x="25468" y="5346"/>
                </a:cubicBezTo>
                <a:cubicBezTo>
                  <a:pt x="25594" y="5346"/>
                  <a:pt x="25717" y="5248"/>
                  <a:pt x="25717" y="5099"/>
                </a:cubicBezTo>
                <a:cubicBezTo>
                  <a:pt x="25717" y="4964"/>
                  <a:pt x="25607" y="4852"/>
                  <a:pt x="25469" y="4852"/>
                </a:cubicBezTo>
                <a:close/>
                <a:moveTo>
                  <a:pt x="26688" y="4852"/>
                </a:moveTo>
                <a:cubicBezTo>
                  <a:pt x="26469" y="4852"/>
                  <a:pt x="26359" y="5118"/>
                  <a:pt x="26516" y="5275"/>
                </a:cubicBezTo>
                <a:cubicBezTo>
                  <a:pt x="26565" y="5324"/>
                  <a:pt x="26626" y="5346"/>
                  <a:pt x="26687" y="5346"/>
                </a:cubicBezTo>
                <a:cubicBezTo>
                  <a:pt x="26813" y="5346"/>
                  <a:pt x="26936" y="5248"/>
                  <a:pt x="26936" y="5099"/>
                </a:cubicBezTo>
                <a:cubicBezTo>
                  <a:pt x="26936" y="4964"/>
                  <a:pt x="26826" y="4852"/>
                  <a:pt x="26688" y="4852"/>
                </a:cubicBezTo>
                <a:close/>
                <a:moveTo>
                  <a:pt x="27910" y="4852"/>
                </a:moveTo>
                <a:cubicBezTo>
                  <a:pt x="27688" y="4852"/>
                  <a:pt x="27578" y="5118"/>
                  <a:pt x="27735" y="5275"/>
                </a:cubicBezTo>
                <a:cubicBezTo>
                  <a:pt x="27784" y="5324"/>
                  <a:pt x="27846" y="5346"/>
                  <a:pt x="27906" y="5346"/>
                </a:cubicBezTo>
                <a:cubicBezTo>
                  <a:pt x="28032" y="5346"/>
                  <a:pt x="28155" y="5248"/>
                  <a:pt x="28155" y="5099"/>
                </a:cubicBezTo>
                <a:cubicBezTo>
                  <a:pt x="28155" y="4961"/>
                  <a:pt x="28045" y="4852"/>
                  <a:pt x="27910" y="4852"/>
                </a:cubicBezTo>
                <a:close/>
                <a:moveTo>
                  <a:pt x="29130" y="4852"/>
                </a:moveTo>
                <a:cubicBezTo>
                  <a:pt x="28907" y="4852"/>
                  <a:pt x="28797" y="5118"/>
                  <a:pt x="28954" y="5275"/>
                </a:cubicBezTo>
                <a:cubicBezTo>
                  <a:pt x="29004" y="5324"/>
                  <a:pt x="29066" y="5346"/>
                  <a:pt x="29126" y="5346"/>
                </a:cubicBezTo>
                <a:cubicBezTo>
                  <a:pt x="29253" y="5346"/>
                  <a:pt x="29374" y="5248"/>
                  <a:pt x="29374" y="5099"/>
                </a:cubicBezTo>
                <a:cubicBezTo>
                  <a:pt x="29374" y="4964"/>
                  <a:pt x="29264" y="4852"/>
                  <a:pt x="29130" y="4852"/>
                </a:cubicBezTo>
                <a:close/>
                <a:moveTo>
                  <a:pt x="30349" y="4852"/>
                </a:moveTo>
                <a:cubicBezTo>
                  <a:pt x="30129" y="4852"/>
                  <a:pt x="30016" y="5118"/>
                  <a:pt x="30173" y="5275"/>
                </a:cubicBezTo>
                <a:cubicBezTo>
                  <a:pt x="30223" y="5324"/>
                  <a:pt x="30285" y="5346"/>
                  <a:pt x="30346" y="5346"/>
                </a:cubicBezTo>
                <a:cubicBezTo>
                  <a:pt x="30474" y="5346"/>
                  <a:pt x="30596" y="5248"/>
                  <a:pt x="30596" y="5099"/>
                </a:cubicBezTo>
                <a:cubicBezTo>
                  <a:pt x="30596" y="4961"/>
                  <a:pt x="30483" y="4852"/>
                  <a:pt x="30349" y="4852"/>
                </a:cubicBezTo>
                <a:close/>
                <a:moveTo>
                  <a:pt x="31568" y="4852"/>
                </a:moveTo>
                <a:cubicBezTo>
                  <a:pt x="31348" y="4852"/>
                  <a:pt x="31239" y="5118"/>
                  <a:pt x="31392" y="5275"/>
                </a:cubicBezTo>
                <a:cubicBezTo>
                  <a:pt x="31443" y="5324"/>
                  <a:pt x="31504" y="5346"/>
                  <a:pt x="31565" y="5346"/>
                </a:cubicBezTo>
                <a:cubicBezTo>
                  <a:pt x="31693" y="5346"/>
                  <a:pt x="31815" y="5248"/>
                  <a:pt x="31815" y="5099"/>
                </a:cubicBezTo>
                <a:cubicBezTo>
                  <a:pt x="31815" y="4961"/>
                  <a:pt x="31702" y="4852"/>
                  <a:pt x="31568" y="4852"/>
                </a:cubicBezTo>
                <a:close/>
                <a:moveTo>
                  <a:pt x="32787" y="4852"/>
                </a:moveTo>
                <a:cubicBezTo>
                  <a:pt x="32567" y="4852"/>
                  <a:pt x="32458" y="5118"/>
                  <a:pt x="32611" y="5275"/>
                </a:cubicBezTo>
                <a:cubicBezTo>
                  <a:pt x="32662" y="5324"/>
                  <a:pt x="32723" y="5346"/>
                  <a:pt x="32784" y="5346"/>
                </a:cubicBezTo>
                <a:cubicBezTo>
                  <a:pt x="32912" y="5346"/>
                  <a:pt x="33034" y="5248"/>
                  <a:pt x="33034" y="5099"/>
                </a:cubicBezTo>
                <a:cubicBezTo>
                  <a:pt x="33034" y="4961"/>
                  <a:pt x="32925" y="4852"/>
                  <a:pt x="32787" y="4852"/>
                </a:cubicBezTo>
                <a:close/>
                <a:moveTo>
                  <a:pt x="34006" y="4852"/>
                </a:moveTo>
                <a:cubicBezTo>
                  <a:pt x="33786" y="4852"/>
                  <a:pt x="33677" y="5118"/>
                  <a:pt x="33833" y="5275"/>
                </a:cubicBezTo>
                <a:cubicBezTo>
                  <a:pt x="33883" y="5324"/>
                  <a:pt x="33944" y="5346"/>
                  <a:pt x="34004" y="5346"/>
                </a:cubicBezTo>
                <a:cubicBezTo>
                  <a:pt x="34131" y="5346"/>
                  <a:pt x="34253" y="5248"/>
                  <a:pt x="34253" y="5099"/>
                </a:cubicBezTo>
                <a:cubicBezTo>
                  <a:pt x="34253" y="4964"/>
                  <a:pt x="34144" y="4852"/>
                  <a:pt x="34006" y="4852"/>
                </a:cubicBezTo>
                <a:close/>
                <a:moveTo>
                  <a:pt x="35225" y="4852"/>
                </a:moveTo>
                <a:cubicBezTo>
                  <a:pt x="35005" y="4852"/>
                  <a:pt x="34896" y="5118"/>
                  <a:pt x="35052" y="5275"/>
                </a:cubicBezTo>
                <a:cubicBezTo>
                  <a:pt x="35102" y="5324"/>
                  <a:pt x="35163" y="5346"/>
                  <a:pt x="35223" y="5346"/>
                </a:cubicBezTo>
                <a:cubicBezTo>
                  <a:pt x="35350" y="5346"/>
                  <a:pt x="35472" y="5248"/>
                  <a:pt x="35472" y="5099"/>
                </a:cubicBezTo>
                <a:cubicBezTo>
                  <a:pt x="35472" y="4964"/>
                  <a:pt x="35363" y="4852"/>
                  <a:pt x="35225" y="4852"/>
                </a:cubicBezTo>
                <a:close/>
                <a:moveTo>
                  <a:pt x="36447" y="4852"/>
                </a:moveTo>
                <a:cubicBezTo>
                  <a:pt x="36224" y="4852"/>
                  <a:pt x="36115" y="5118"/>
                  <a:pt x="36271" y="5275"/>
                </a:cubicBezTo>
                <a:cubicBezTo>
                  <a:pt x="36321" y="5324"/>
                  <a:pt x="36382" y="5346"/>
                  <a:pt x="36442" y="5346"/>
                </a:cubicBezTo>
                <a:cubicBezTo>
                  <a:pt x="36569" y="5346"/>
                  <a:pt x="36691" y="5248"/>
                  <a:pt x="36691" y="5099"/>
                </a:cubicBezTo>
                <a:cubicBezTo>
                  <a:pt x="36691" y="4961"/>
                  <a:pt x="36582" y="4852"/>
                  <a:pt x="36447" y="4852"/>
                </a:cubicBezTo>
                <a:close/>
                <a:moveTo>
                  <a:pt x="37666" y="4852"/>
                </a:moveTo>
                <a:cubicBezTo>
                  <a:pt x="37443" y="4852"/>
                  <a:pt x="37334" y="5118"/>
                  <a:pt x="37490" y="5275"/>
                </a:cubicBezTo>
                <a:cubicBezTo>
                  <a:pt x="37541" y="5324"/>
                  <a:pt x="37602" y="5346"/>
                  <a:pt x="37663" y="5346"/>
                </a:cubicBezTo>
                <a:cubicBezTo>
                  <a:pt x="37789" y="5346"/>
                  <a:pt x="37910" y="5248"/>
                  <a:pt x="37910" y="5099"/>
                </a:cubicBezTo>
                <a:cubicBezTo>
                  <a:pt x="37910" y="4964"/>
                  <a:pt x="37801" y="4852"/>
                  <a:pt x="37666" y="4852"/>
                </a:cubicBezTo>
                <a:close/>
                <a:moveTo>
                  <a:pt x="38885" y="4852"/>
                </a:moveTo>
                <a:cubicBezTo>
                  <a:pt x="38666" y="4852"/>
                  <a:pt x="38556" y="5118"/>
                  <a:pt x="38710" y="5275"/>
                </a:cubicBezTo>
                <a:cubicBezTo>
                  <a:pt x="38760" y="5324"/>
                  <a:pt x="38822" y="5346"/>
                  <a:pt x="38882" y="5346"/>
                </a:cubicBezTo>
                <a:cubicBezTo>
                  <a:pt x="39010" y="5346"/>
                  <a:pt x="39133" y="5248"/>
                  <a:pt x="39133" y="5099"/>
                </a:cubicBezTo>
                <a:cubicBezTo>
                  <a:pt x="39133" y="4964"/>
                  <a:pt x="39020" y="4852"/>
                  <a:pt x="38885" y="4852"/>
                </a:cubicBezTo>
                <a:close/>
                <a:moveTo>
                  <a:pt x="39863" y="5149"/>
                </a:moveTo>
                <a:cubicBezTo>
                  <a:pt x="39888" y="5262"/>
                  <a:pt x="39988" y="5347"/>
                  <a:pt x="40104" y="5347"/>
                </a:cubicBezTo>
                <a:cubicBezTo>
                  <a:pt x="40120" y="5347"/>
                  <a:pt x="40135" y="5344"/>
                  <a:pt x="40151" y="5340"/>
                </a:cubicBezTo>
                <a:cubicBezTo>
                  <a:pt x="40057" y="5275"/>
                  <a:pt x="39960" y="5212"/>
                  <a:pt x="39863" y="5149"/>
                </a:cubicBezTo>
                <a:close/>
                <a:moveTo>
                  <a:pt x="3520" y="6071"/>
                </a:moveTo>
                <a:cubicBezTo>
                  <a:pt x="3298" y="6071"/>
                  <a:pt x="3188" y="6337"/>
                  <a:pt x="3345" y="6494"/>
                </a:cubicBezTo>
                <a:cubicBezTo>
                  <a:pt x="3394" y="6543"/>
                  <a:pt x="3455" y="6565"/>
                  <a:pt x="3515" y="6565"/>
                </a:cubicBezTo>
                <a:cubicBezTo>
                  <a:pt x="3642" y="6565"/>
                  <a:pt x="3764" y="6467"/>
                  <a:pt x="3764" y="6318"/>
                </a:cubicBezTo>
                <a:cubicBezTo>
                  <a:pt x="3764" y="6183"/>
                  <a:pt x="3655" y="6071"/>
                  <a:pt x="3520" y="6071"/>
                </a:cubicBezTo>
                <a:close/>
                <a:moveTo>
                  <a:pt x="4739" y="6071"/>
                </a:moveTo>
                <a:cubicBezTo>
                  <a:pt x="4520" y="6071"/>
                  <a:pt x="4407" y="6337"/>
                  <a:pt x="4564" y="6494"/>
                </a:cubicBezTo>
                <a:cubicBezTo>
                  <a:pt x="4614" y="6543"/>
                  <a:pt x="4676" y="6565"/>
                  <a:pt x="4736" y="6565"/>
                </a:cubicBezTo>
                <a:cubicBezTo>
                  <a:pt x="4864" y="6565"/>
                  <a:pt x="4987" y="6467"/>
                  <a:pt x="4987" y="6318"/>
                </a:cubicBezTo>
                <a:cubicBezTo>
                  <a:pt x="4984" y="6183"/>
                  <a:pt x="4874" y="6071"/>
                  <a:pt x="4739" y="6071"/>
                </a:cubicBezTo>
                <a:close/>
                <a:moveTo>
                  <a:pt x="5958" y="6071"/>
                </a:moveTo>
                <a:cubicBezTo>
                  <a:pt x="5739" y="6071"/>
                  <a:pt x="5629" y="6337"/>
                  <a:pt x="5783" y="6494"/>
                </a:cubicBezTo>
                <a:cubicBezTo>
                  <a:pt x="5833" y="6543"/>
                  <a:pt x="5895" y="6565"/>
                  <a:pt x="5955" y="6565"/>
                </a:cubicBezTo>
                <a:cubicBezTo>
                  <a:pt x="6083" y="6565"/>
                  <a:pt x="6206" y="6467"/>
                  <a:pt x="6206" y="6318"/>
                </a:cubicBezTo>
                <a:cubicBezTo>
                  <a:pt x="6206" y="6183"/>
                  <a:pt x="6093" y="6071"/>
                  <a:pt x="5958" y="6071"/>
                </a:cubicBezTo>
                <a:close/>
                <a:moveTo>
                  <a:pt x="7177" y="6071"/>
                </a:moveTo>
                <a:cubicBezTo>
                  <a:pt x="6958" y="6071"/>
                  <a:pt x="6848" y="6337"/>
                  <a:pt x="7002" y="6494"/>
                </a:cubicBezTo>
                <a:cubicBezTo>
                  <a:pt x="7052" y="6543"/>
                  <a:pt x="7114" y="6565"/>
                  <a:pt x="7175" y="6565"/>
                </a:cubicBezTo>
                <a:cubicBezTo>
                  <a:pt x="7302" y="6565"/>
                  <a:pt x="7425" y="6467"/>
                  <a:pt x="7425" y="6318"/>
                </a:cubicBezTo>
                <a:cubicBezTo>
                  <a:pt x="7425" y="6183"/>
                  <a:pt x="7312" y="6071"/>
                  <a:pt x="7177" y="6071"/>
                </a:cubicBezTo>
                <a:close/>
                <a:moveTo>
                  <a:pt x="8396" y="6071"/>
                </a:moveTo>
                <a:cubicBezTo>
                  <a:pt x="8177" y="6071"/>
                  <a:pt x="8067" y="6337"/>
                  <a:pt x="8224" y="6494"/>
                </a:cubicBezTo>
                <a:cubicBezTo>
                  <a:pt x="8273" y="6543"/>
                  <a:pt x="8334" y="6565"/>
                  <a:pt x="8395" y="6565"/>
                </a:cubicBezTo>
                <a:cubicBezTo>
                  <a:pt x="8521" y="6565"/>
                  <a:pt x="8644" y="6467"/>
                  <a:pt x="8644" y="6318"/>
                </a:cubicBezTo>
                <a:cubicBezTo>
                  <a:pt x="8644" y="6183"/>
                  <a:pt x="8534" y="6071"/>
                  <a:pt x="8396" y="6071"/>
                </a:cubicBezTo>
                <a:close/>
                <a:moveTo>
                  <a:pt x="9615" y="6071"/>
                </a:moveTo>
                <a:cubicBezTo>
                  <a:pt x="9396" y="6071"/>
                  <a:pt x="9286" y="6337"/>
                  <a:pt x="9443" y="6494"/>
                </a:cubicBezTo>
                <a:cubicBezTo>
                  <a:pt x="9492" y="6543"/>
                  <a:pt x="9553" y="6565"/>
                  <a:pt x="9614" y="6565"/>
                </a:cubicBezTo>
                <a:cubicBezTo>
                  <a:pt x="9740" y="6565"/>
                  <a:pt x="9863" y="6467"/>
                  <a:pt x="9863" y="6318"/>
                </a:cubicBezTo>
                <a:cubicBezTo>
                  <a:pt x="9863" y="6183"/>
                  <a:pt x="9753" y="6071"/>
                  <a:pt x="9615" y="6071"/>
                </a:cubicBezTo>
                <a:close/>
                <a:moveTo>
                  <a:pt x="10834" y="6071"/>
                </a:moveTo>
                <a:cubicBezTo>
                  <a:pt x="10615" y="6071"/>
                  <a:pt x="10505" y="6337"/>
                  <a:pt x="10662" y="6494"/>
                </a:cubicBezTo>
                <a:cubicBezTo>
                  <a:pt x="10711" y="6543"/>
                  <a:pt x="10773" y="6565"/>
                  <a:pt x="10833" y="6565"/>
                </a:cubicBezTo>
                <a:cubicBezTo>
                  <a:pt x="10959" y="6565"/>
                  <a:pt x="11082" y="6467"/>
                  <a:pt x="11082" y="6318"/>
                </a:cubicBezTo>
                <a:cubicBezTo>
                  <a:pt x="11082" y="6183"/>
                  <a:pt x="10972" y="6071"/>
                  <a:pt x="10834" y="6071"/>
                </a:cubicBezTo>
                <a:close/>
                <a:moveTo>
                  <a:pt x="12057" y="6071"/>
                </a:moveTo>
                <a:cubicBezTo>
                  <a:pt x="11834" y="6071"/>
                  <a:pt x="11724" y="6337"/>
                  <a:pt x="11881" y="6494"/>
                </a:cubicBezTo>
                <a:cubicBezTo>
                  <a:pt x="11931" y="6543"/>
                  <a:pt x="11993" y="6565"/>
                  <a:pt x="12053" y="6565"/>
                </a:cubicBezTo>
                <a:cubicBezTo>
                  <a:pt x="12180" y="6565"/>
                  <a:pt x="12301" y="6467"/>
                  <a:pt x="12301" y="6318"/>
                </a:cubicBezTo>
                <a:cubicBezTo>
                  <a:pt x="12301" y="6183"/>
                  <a:pt x="12191" y="6071"/>
                  <a:pt x="12057" y="6071"/>
                </a:cubicBezTo>
                <a:close/>
                <a:moveTo>
                  <a:pt x="13276" y="6071"/>
                </a:moveTo>
                <a:cubicBezTo>
                  <a:pt x="13056" y="6071"/>
                  <a:pt x="12943" y="6337"/>
                  <a:pt x="13100" y="6494"/>
                </a:cubicBezTo>
                <a:cubicBezTo>
                  <a:pt x="13151" y="6543"/>
                  <a:pt x="13212" y="6565"/>
                  <a:pt x="13273" y="6565"/>
                </a:cubicBezTo>
                <a:cubicBezTo>
                  <a:pt x="13401" y="6565"/>
                  <a:pt x="13523" y="6467"/>
                  <a:pt x="13523" y="6318"/>
                </a:cubicBezTo>
                <a:cubicBezTo>
                  <a:pt x="13520" y="6183"/>
                  <a:pt x="13410" y="6071"/>
                  <a:pt x="13276" y="6071"/>
                </a:cubicBezTo>
                <a:close/>
                <a:moveTo>
                  <a:pt x="14495" y="6071"/>
                </a:moveTo>
                <a:cubicBezTo>
                  <a:pt x="14275" y="6071"/>
                  <a:pt x="14166" y="6337"/>
                  <a:pt x="14319" y="6494"/>
                </a:cubicBezTo>
                <a:cubicBezTo>
                  <a:pt x="14370" y="6543"/>
                  <a:pt x="14431" y="6565"/>
                  <a:pt x="14492" y="6565"/>
                </a:cubicBezTo>
                <a:cubicBezTo>
                  <a:pt x="14620" y="6565"/>
                  <a:pt x="14742" y="6467"/>
                  <a:pt x="14742" y="6318"/>
                </a:cubicBezTo>
                <a:cubicBezTo>
                  <a:pt x="14742" y="6183"/>
                  <a:pt x="14629" y="6071"/>
                  <a:pt x="14495" y="6071"/>
                </a:cubicBezTo>
                <a:close/>
                <a:moveTo>
                  <a:pt x="15714" y="6071"/>
                </a:moveTo>
                <a:cubicBezTo>
                  <a:pt x="15494" y="6071"/>
                  <a:pt x="15385" y="6337"/>
                  <a:pt x="15538" y="6494"/>
                </a:cubicBezTo>
                <a:cubicBezTo>
                  <a:pt x="15589" y="6543"/>
                  <a:pt x="15650" y="6565"/>
                  <a:pt x="15711" y="6565"/>
                </a:cubicBezTo>
                <a:cubicBezTo>
                  <a:pt x="15839" y="6565"/>
                  <a:pt x="15961" y="6467"/>
                  <a:pt x="15961" y="6318"/>
                </a:cubicBezTo>
                <a:cubicBezTo>
                  <a:pt x="15961" y="6183"/>
                  <a:pt x="15848" y="6071"/>
                  <a:pt x="15714" y="6071"/>
                </a:cubicBezTo>
                <a:close/>
                <a:moveTo>
                  <a:pt x="16933" y="6071"/>
                </a:moveTo>
                <a:cubicBezTo>
                  <a:pt x="16713" y="6071"/>
                  <a:pt x="16604" y="6337"/>
                  <a:pt x="16757" y="6494"/>
                </a:cubicBezTo>
                <a:cubicBezTo>
                  <a:pt x="16808" y="6543"/>
                  <a:pt x="16869" y="6565"/>
                  <a:pt x="16930" y="6565"/>
                </a:cubicBezTo>
                <a:cubicBezTo>
                  <a:pt x="17058" y="6565"/>
                  <a:pt x="17180" y="6467"/>
                  <a:pt x="17180" y="6318"/>
                </a:cubicBezTo>
                <a:cubicBezTo>
                  <a:pt x="17180" y="6183"/>
                  <a:pt x="17071" y="6071"/>
                  <a:pt x="16933" y="6071"/>
                </a:cubicBezTo>
                <a:close/>
                <a:moveTo>
                  <a:pt x="18152" y="6071"/>
                </a:moveTo>
                <a:cubicBezTo>
                  <a:pt x="17932" y="6071"/>
                  <a:pt x="17823" y="6337"/>
                  <a:pt x="17979" y="6494"/>
                </a:cubicBezTo>
                <a:cubicBezTo>
                  <a:pt x="18029" y="6543"/>
                  <a:pt x="18090" y="6565"/>
                  <a:pt x="18150" y="6565"/>
                </a:cubicBezTo>
                <a:cubicBezTo>
                  <a:pt x="18277" y="6565"/>
                  <a:pt x="18399" y="6467"/>
                  <a:pt x="18399" y="6318"/>
                </a:cubicBezTo>
                <a:cubicBezTo>
                  <a:pt x="18399" y="6183"/>
                  <a:pt x="18290" y="6071"/>
                  <a:pt x="18152" y="6071"/>
                </a:cubicBezTo>
                <a:close/>
                <a:moveTo>
                  <a:pt x="19374" y="6071"/>
                </a:moveTo>
                <a:cubicBezTo>
                  <a:pt x="19151" y="6071"/>
                  <a:pt x="19042" y="6337"/>
                  <a:pt x="19198" y="6494"/>
                </a:cubicBezTo>
                <a:cubicBezTo>
                  <a:pt x="19248" y="6543"/>
                  <a:pt x="19309" y="6565"/>
                  <a:pt x="19369" y="6565"/>
                </a:cubicBezTo>
                <a:cubicBezTo>
                  <a:pt x="19496" y="6565"/>
                  <a:pt x="19618" y="6467"/>
                  <a:pt x="19618" y="6318"/>
                </a:cubicBezTo>
                <a:cubicBezTo>
                  <a:pt x="19618" y="6183"/>
                  <a:pt x="19509" y="6071"/>
                  <a:pt x="19374" y="6071"/>
                </a:cubicBezTo>
                <a:close/>
                <a:moveTo>
                  <a:pt x="20593" y="6071"/>
                </a:moveTo>
                <a:cubicBezTo>
                  <a:pt x="20371" y="6071"/>
                  <a:pt x="20261" y="6337"/>
                  <a:pt x="20418" y="6494"/>
                </a:cubicBezTo>
                <a:cubicBezTo>
                  <a:pt x="20468" y="6543"/>
                  <a:pt x="20529" y="6565"/>
                  <a:pt x="20590" y="6565"/>
                </a:cubicBezTo>
                <a:cubicBezTo>
                  <a:pt x="20716" y="6565"/>
                  <a:pt x="20837" y="6467"/>
                  <a:pt x="20837" y="6318"/>
                </a:cubicBezTo>
                <a:cubicBezTo>
                  <a:pt x="20837" y="6183"/>
                  <a:pt x="20728" y="6071"/>
                  <a:pt x="20593" y="6071"/>
                </a:cubicBezTo>
                <a:close/>
                <a:moveTo>
                  <a:pt x="21812" y="6071"/>
                </a:moveTo>
                <a:cubicBezTo>
                  <a:pt x="21593" y="6071"/>
                  <a:pt x="21480" y="6337"/>
                  <a:pt x="21637" y="6494"/>
                </a:cubicBezTo>
                <a:cubicBezTo>
                  <a:pt x="21687" y="6543"/>
                  <a:pt x="21749" y="6565"/>
                  <a:pt x="21809" y="6565"/>
                </a:cubicBezTo>
                <a:cubicBezTo>
                  <a:pt x="21937" y="6565"/>
                  <a:pt x="22060" y="6467"/>
                  <a:pt x="22060" y="6318"/>
                </a:cubicBezTo>
                <a:cubicBezTo>
                  <a:pt x="22056" y="6183"/>
                  <a:pt x="21947" y="6071"/>
                  <a:pt x="21812" y="6071"/>
                </a:cubicBezTo>
                <a:close/>
                <a:moveTo>
                  <a:pt x="23031" y="6071"/>
                </a:moveTo>
                <a:cubicBezTo>
                  <a:pt x="22812" y="6071"/>
                  <a:pt x="22702" y="6337"/>
                  <a:pt x="22856" y="6494"/>
                </a:cubicBezTo>
                <a:cubicBezTo>
                  <a:pt x="22906" y="6543"/>
                  <a:pt x="22968" y="6565"/>
                  <a:pt x="23028" y="6565"/>
                </a:cubicBezTo>
                <a:cubicBezTo>
                  <a:pt x="23156" y="6565"/>
                  <a:pt x="23279" y="6467"/>
                  <a:pt x="23279" y="6318"/>
                </a:cubicBezTo>
                <a:cubicBezTo>
                  <a:pt x="23279" y="6183"/>
                  <a:pt x="23166" y="6071"/>
                  <a:pt x="23031" y="6071"/>
                </a:cubicBezTo>
                <a:close/>
                <a:moveTo>
                  <a:pt x="24250" y="6071"/>
                </a:moveTo>
                <a:cubicBezTo>
                  <a:pt x="24031" y="6071"/>
                  <a:pt x="23921" y="6337"/>
                  <a:pt x="24075" y="6494"/>
                </a:cubicBezTo>
                <a:cubicBezTo>
                  <a:pt x="24125" y="6543"/>
                  <a:pt x="24187" y="6565"/>
                  <a:pt x="24248" y="6565"/>
                </a:cubicBezTo>
                <a:cubicBezTo>
                  <a:pt x="24375" y="6565"/>
                  <a:pt x="24498" y="6467"/>
                  <a:pt x="24498" y="6318"/>
                </a:cubicBezTo>
                <a:cubicBezTo>
                  <a:pt x="24498" y="6183"/>
                  <a:pt x="24385" y="6071"/>
                  <a:pt x="24250" y="6071"/>
                </a:cubicBezTo>
                <a:close/>
                <a:moveTo>
                  <a:pt x="25469" y="6071"/>
                </a:moveTo>
                <a:cubicBezTo>
                  <a:pt x="25250" y="6071"/>
                  <a:pt x="25140" y="6337"/>
                  <a:pt x="25297" y="6494"/>
                </a:cubicBezTo>
                <a:cubicBezTo>
                  <a:pt x="25346" y="6543"/>
                  <a:pt x="25407" y="6565"/>
                  <a:pt x="25468" y="6565"/>
                </a:cubicBezTo>
                <a:cubicBezTo>
                  <a:pt x="25594" y="6565"/>
                  <a:pt x="25717" y="6467"/>
                  <a:pt x="25717" y="6318"/>
                </a:cubicBezTo>
                <a:cubicBezTo>
                  <a:pt x="25717" y="6183"/>
                  <a:pt x="25607" y="6071"/>
                  <a:pt x="25469" y="6071"/>
                </a:cubicBezTo>
                <a:close/>
                <a:moveTo>
                  <a:pt x="26688" y="6071"/>
                </a:moveTo>
                <a:cubicBezTo>
                  <a:pt x="26469" y="6071"/>
                  <a:pt x="26359" y="6337"/>
                  <a:pt x="26516" y="6494"/>
                </a:cubicBezTo>
                <a:cubicBezTo>
                  <a:pt x="26565" y="6543"/>
                  <a:pt x="26626" y="6565"/>
                  <a:pt x="26687" y="6565"/>
                </a:cubicBezTo>
                <a:cubicBezTo>
                  <a:pt x="26813" y="6565"/>
                  <a:pt x="26936" y="6467"/>
                  <a:pt x="26936" y="6318"/>
                </a:cubicBezTo>
                <a:cubicBezTo>
                  <a:pt x="26936" y="6183"/>
                  <a:pt x="26826" y="6071"/>
                  <a:pt x="26688" y="6071"/>
                </a:cubicBezTo>
                <a:close/>
                <a:moveTo>
                  <a:pt x="27910" y="6071"/>
                </a:moveTo>
                <a:cubicBezTo>
                  <a:pt x="27688" y="6071"/>
                  <a:pt x="27578" y="6337"/>
                  <a:pt x="27735" y="6494"/>
                </a:cubicBezTo>
                <a:cubicBezTo>
                  <a:pt x="27784" y="6543"/>
                  <a:pt x="27846" y="6565"/>
                  <a:pt x="27906" y="6565"/>
                </a:cubicBezTo>
                <a:cubicBezTo>
                  <a:pt x="28032" y="6565"/>
                  <a:pt x="28155" y="6467"/>
                  <a:pt x="28155" y="6318"/>
                </a:cubicBezTo>
                <a:cubicBezTo>
                  <a:pt x="28155" y="6183"/>
                  <a:pt x="28045" y="6071"/>
                  <a:pt x="27910" y="6071"/>
                </a:cubicBezTo>
                <a:close/>
                <a:moveTo>
                  <a:pt x="29130" y="6071"/>
                </a:moveTo>
                <a:cubicBezTo>
                  <a:pt x="28907" y="6071"/>
                  <a:pt x="28797" y="6337"/>
                  <a:pt x="28954" y="6494"/>
                </a:cubicBezTo>
                <a:cubicBezTo>
                  <a:pt x="29004" y="6543"/>
                  <a:pt x="29066" y="6565"/>
                  <a:pt x="29126" y="6565"/>
                </a:cubicBezTo>
                <a:cubicBezTo>
                  <a:pt x="29253" y="6565"/>
                  <a:pt x="29374" y="6467"/>
                  <a:pt x="29374" y="6318"/>
                </a:cubicBezTo>
                <a:cubicBezTo>
                  <a:pt x="29374" y="6183"/>
                  <a:pt x="29264" y="6071"/>
                  <a:pt x="29130" y="6071"/>
                </a:cubicBezTo>
                <a:close/>
                <a:moveTo>
                  <a:pt x="30349" y="6071"/>
                </a:moveTo>
                <a:cubicBezTo>
                  <a:pt x="30129" y="6071"/>
                  <a:pt x="30016" y="6337"/>
                  <a:pt x="30173" y="6494"/>
                </a:cubicBezTo>
                <a:cubicBezTo>
                  <a:pt x="30223" y="6543"/>
                  <a:pt x="30285" y="6565"/>
                  <a:pt x="30346" y="6565"/>
                </a:cubicBezTo>
                <a:cubicBezTo>
                  <a:pt x="30474" y="6565"/>
                  <a:pt x="30596" y="6467"/>
                  <a:pt x="30596" y="6318"/>
                </a:cubicBezTo>
                <a:cubicBezTo>
                  <a:pt x="30596" y="6183"/>
                  <a:pt x="30483" y="6071"/>
                  <a:pt x="30349" y="6071"/>
                </a:cubicBezTo>
                <a:close/>
                <a:moveTo>
                  <a:pt x="31568" y="6071"/>
                </a:moveTo>
                <a:cubicBezTo>
                  <a:pt x="31348" y="6071"/>
                  <a:pt x="31239" y="6337"/>
                  <a:pt x="31392" y="6494"/>
                </a:cubicBezTo>
                <a:cubicBezTo>
                  <a:pt x="31443" y="6543"/>
                  <a:pt x="31504" y="6565"/>
                  <a:pt x="31565" y="6565"/>
                </a:cubicBezTo>
                <a:cubicBezTo>
                  <a:pt x="31693" y="6565"/>
                  <a:pt x="31815" y="6467"/>
                  <a:pt x="31815" y="6318"/>
                </a:cubicBezTo>
                <a:cubicBezTo>
                  <a:pt x="31815" y="6183"/>
                  <a:pt x="31702" y="6071"/>
                  <a:pt x="31568" y="6071"/>
                </a:cubicBezTo>
                <a:close/>
                <a:moveTo>
                  <a:pt x="32787" y="6071"/>
                </a:moveTo>
                <a:cubicBezTo>
                  <a:pt x="32567" y="6071"/>
                  <a:pt x="32458" y="6337"/>
                  <a:pt x="32611" y="6494"/>
                </a:cubicBezTo>
                <a:cubicBezTo>
                  <a:pt x="32662" y="6543"/>
                  <a:pt x="32723" y="6565"/>
                  <a:pt x="32784" y="6565"/>
                </a:cubicBezTo>
                <a:cubicBezTo>
                  <a:pt x="32912" y="6565"/>
                  <a:pt x="33034" y="6467"/>
                  <a:pt x="33034" y="6318"/>
                </a:cubicBezTo>
                <a:cubicBezTo>
                  <a:pt x="33034" y="6183"/>
                  <a:pt x="32925" y="6071"/>
                  <a:pt x="32787" y="6071"/>
                </a:cubicBezTo>
                <a:close/>
                <a:moveTo>
                  <a:pt x="34006" y="6071"/>
                </a:moveTo>
                <a:cubicBezTo>
                  <a:pt x="33786" y="6071"/>
                  <a:pt x="33677" y="6337"/>
                  <a:pt x="33833" y="6494"/>
                </a:cubicBezTo>
                <a:cubicBezTo>
                  <a:pt x="33883" y="6543"/>
                  <a:pt x="33944" y="6565"/>
                  <a:pt x="34004" y="6565"/>
                </a:cubicBezTo>
                <a:cubicBezTo>
                  <a:pt x="34131" y="6565"/>
                  <a:pt x="34253" y="6467"/>
                  <a:pt x="34253" y="6318"/>
                </a:cubicBezTo>
                <a:cubicBezTo>
                  <a:pt x="34253" y="6183"/>
                  <a:pt x="34144" y="6071"/>
                  <a:pt x="34006" y="6071"/>
                </a:cubicBezTo>
                <a:close/>
                <a:moveTo>
                  <a:pt x="35225" y="6071"/>
                </a:moveTo>
                <a:cubicBezTo>
                  <a:pt x="35005" y="6071"/>
                  <a:pt x="34896" y="6337"/>
                  <a:pt x="35052" y="6494"/>
                </a:cubicBezTo>
                <a:cubicBezTo>
                  <a:pt x="35102" y="6543"/>
                  <a:pt x="35163" y="6565"/>
                  <a:pt x="35223" y="6565"/>
                </a:cubicBezTo>
                <a:cubicBezTo>
                  <a:pt x="35350" y="6565"/>
                  <a:pt x="35472" y="6467"/>
                  <a:pt x="35472" y="6318"/>
                </a:cubicBezTo>
                <a:cubicBezTo>
                  <a:pt x="35472" y="6183"/>
                  <a:pt x="35363" y="6071"/>
                  <a:pt x="35225" y="6071"/>
                </a:cubicBezTo>
                <a:close/>
                <a:moveTo>
                  <a:pt x="36447" y="6071"/>
                </a:moveTo>
                <a:cubicBezTo>
                  <a:pt x="36224" y="6071"/>
                  <a:pt x="36115" y="6337"/>
                  <a:pt x="36271" y="6494"/>
                </a:cubicBezTo>
                <a:cubicBezTo>
                  <a:pt x="36321" y="6543"/>
                  <a:pt x="36382" y="6565"/>
                  <a:pt x="36442" y="6565"/>
                </a:cubicBezTo>
                <a:cubicBezTo>
                  <a:pt x="36569" y="6565"/>
                  <a:pt x="36691" y="6467"/>
                  <a:pt x="36691" y="6318"/>
                </a:cubicBezTo>
                <a:cubicBezTo>
                  <a:pt x="36691" y="6183"/>
                  <a:pt x="36582" y="6071"/>
                  <a:pt x="36447" y="6071"/>
                </a:cubicBezTo>
                <a:close/>
                <a:moveTo>
                  <a:pt x="37666" y="6071"/>
                </a:moveTo>
                <a:cubicBezTo>
                  <a:pt x="37443" y="6071"/>
                  <a:pt x="37334" y="6337"/>
                  <a:pt x="37490" y="6494"/>
                </a:cubicBezTo>
                <a:cubicBezTo>
                  <a:pt x="37541" y="6543"/>
                  <a:pt x="37602" y="6565"/>
                  <a:pt x="37663" y="6565"/>
                </a:cubicBezTo>
                <a:cubicBezTo>
                  <a:pt x="37789" y="6565"/>
                  <a:pt x="37910" y="6467"/>
                  <a:pt x="37910" y="6318"/>
                </a:cubicBezTo>
                <a:cubicBezTo>
                  <a:pt x="37910" y="6183"/>
                  <a:pt x="37801" y="6071"/>
                  <a:pt x="37666" y="6071"/>
                </a:cubicBezTo>
                <a:close/>
                <a:moveTo>
                  <a:pt x="38885" y="6071"/>
                </a:moveTo>
                <a:cubicBezTo>
                  <a:pt x="38666" y="6071"/>
                  <a:pt x="38556" y="6337"/>
                  <a:pt x="38710" y="6494"/>
                </a:cubicBezTo>
                <a:cubicBezTo>
                  <a:pt x="38760" y="6543"/>
                  <a:pt x="38822" y="6565"/>
                  <a:pt x="38882" y="6565"/>
                </a:cubicBezTo>
                <a:cubicBezTo>
                  <a:pt x="39010" y="6565"/>
                  <a:pt x="39133" y="6467"/>
                  <a:pt x="39133" y="6318"/>
                </a:cubicBezTo>
                <a:cubicBezTo>
                  <a:pt x="39133" y="6183"/>
                  <a:pt x="39020" y="6071"/>
                  <a:pt x="38885" y="6071"/>
                </a:cubicBezTo>
                <a:close/>
                <a:moveTo>
                  <a:pt x="40104" y="6071"/>
                </a:moveTo>
                <a:cubicBezTo>
                  <a:pt x="39885" y="6071"/>
                  <a:pt x="39775" y="6337"/>
                  <a:pt x="39929" y="6494"/>
                </a:cubicBezTo>
                <a:cubicBezTo>
                  <a:pt x="39979" y="6543"/>
                  <a:pt x="40041" y="6565"/>
                  <a:pt x="40101" y="6565"/>
                </a:cubicBezTo>
                <a:cubicBezTo>
                  <a:pt x="40229" y="6565"/>
                  <a:pt x="40352" y="6467"/>
                  <a:pt x="40352" y="6318"/>
                </a:cubicBezTo>
                <a:cubicBezTo>
                  <a:pt x="40352" y="6183"/>
                  <a:pt x="40239" y="6071"/>
                  <a:pt x="40104" y="6071"/>
                </a:cubicBezTo>
                <a:close/>
                <a:moveTo>
                  <a:pt x="2495" y="6171"/>
                </a:moveTo>
                <a:lnTo>
                  <a:pt x="2495" y="6171"/>
                </a:lnTo>
                <a:cubicBezTo>
                  <a:pt x="2414" y="6299"/>
                  <a:pt x="2332" y="6428"/>
                  <a:pt x="2251" y="6560"/>
                </a:cubicBezTo>
                <a:cubicBezTo>
                  <a:pt x="2266" y="6563"/>
                  <a:pt x="2282" y="6566"/>
                  <a:pt x="2298" y="6566"/>
                </a:cubicBezTo>
                <a:cubicBezTo>
                  <a:pt x="2502" y="6566"/>
                  <a:pt x="2617" y="6334"/>
                  <a:pt x="2495" y="6171"/>
                </a:cubicBezTo>
                <a:close/>
                <a:moveTo>
                  <a:pt x="41173" y="6124"/>
                </a:moveTo>
                <a:lnTo>
                  <a:pt x="41173" y="6124"/>
                </a:lnTo>
                <a:cubicBezTo>
                  <a:pt x="40988" y="6268"/>
                  <a:pt x="41088" y="6566"/>
                  <a:pt x="41323" y="6566"/>
                </a:cubicBezTo>
                <a:cubicBezTo>
                  <a:pt x="41408" y="6566"/>
                  <a:pt x="41486" y="6522"/>
                  <a:pt x="41533" y="6450"/>
                </a:cubicBezTo>
                <a:cubicBezTo>
                  <a:pt x="41414" y="6340"/>
                  <a:pt x="41295" y="6230"/>
                  <a:pt x="41173" y="6124"/>
                </a:cubicBezTo>
                <a:close/>
                <a:moveTo>
                  <a:pt x="2298" y="7290"/>
                </a:moveTo>
                <a:cubicBezTo>
                  <a:pt x="2078" y="7290"/>
                  <a:pt x="1969" y="7556"/>
                  <a:pt x="2125" y="7713"/>
                </a:cubicBezTo>
                <a:cubicBezTo>
                  <a:pt x="2175" y="7762"/>
                  <a:pt x="2236" y="7784"/>
                  <a:pt x="2296" y="7784"/>
                </a:cubicBezTo>
                <a:cubicBezTo>
                  <a:pt x="2423" y="7784"/>
                  <a:pt x="2545" y="7686"/>
                  <a:pt x="2545" y="7537"/>
                </a:cubicBezTo>
                <a:cubicBezTo>
                  <a:pt x="2545" y="7403"/>
                  <a:pt x="2436" y="7293"/>
                  <a:pt x="2301" y="7293"/>
                </a:cubicBezTo>
                <a:lnTo>
                  <a:pt x="2298" y="7290"/>
                </a:lnTo>
                <a:close/>
                <a:moveTo>
                  <a:pt x="3520" y="7290"/>
                </a:moveTo>
                <a:cubicBezTo>
                  <a:pt x="3298" y="7290"/>
                  <a:pt x="3188" y="7556"/>
                  <a:pt x="3345" y="7713"/>
                </a:cubicBezTo>
                <a:cubicBezTo>
                  <a:pt x="3394" y="7762"/>
                  <a:pt x="3455" y="7784"/>
                  <a:pt x="3515" y="7784"/>
                </a:cubicBezTo>
                <a:cubicBezTo>
                  <a:pt x="3642" y="7784"/>
                  <a:pt x="3764" y="7686"/>
                  <a:pt x="3764" y="7537"/>
                </a:cubicBezTo>
                <a:cubicBezTo>
                  <a:pt x="3764" y="7403"/>
                  <a:pt x="3655" y="7293"/>
                  <a:pt x="3520" y="7293"/>
                </a:cubicBezTo>
                <a:lnTo>
                  <a:pt x="3520" y="7290"/>
                </a:lnTo>
                <a:close/>
                <a:moveTo>
                  <a:pt x="4739" y="7290"/>
                </a:moveTo>
                <a:cubicBezTo>
                  <a:pt x="4520" y="7290"/>
                  <a:pt x="4407" y="7556"/>
                  <a:pt x="4564" y="7713"/>
                </a:cubicBezTo>
                <a:cubicBezTo>
                  <a:pt x="4614" y="7762"/>
                  <a:pt x="4676" y="7784"/>
                  <a:pt x="4736" y="7784"/>
                </a:cubicBezTo>
                <a:cubicBezTo>
                  <a:pt x="4864" y="7784"/>
                  <a:pt x="4987" y="7686"/>
                  <a:pt x="4987" y="7537"/>
                </a:cubicBezTo>
                <a:cubicBezTo>
                  <a:pt x="4984" y="7404"/>
                  <a:pt x="4877" y="7293"/>
                  <a:pt x="4745" y="7293"/>
                </a:cubicBezTo>
                <a:cubicBezTo>
                  <a:pt x="4743" y="7293"/>
                  <a:pt x="4741" y="7293"/>
                  <a:pt x="4739" y="7293"/>
                </a:cubicBezTo>
                <a:lnTo>
                  <a:pt x="4739" y="7290"/>
                </a:lnTo>
                <a:close/>
                <a:moveTo>
                  <a:pt x="5958" y="7290"/>
                </a:moveTo>
                <a:cubicBezTo>
                  <a:pt x="5739" y="7290"/>
                  <a:pt x="5629" y="7556"/>
                  <a:pt x="5783" y="7713"/>
                </a:cubicBezTo>
                <a:cubicBezTo>
                  <a:pt x="5833" y="7762"/>
                  <a:pt x="5895" y="7784"/>
                  <a:pt x="5955" y="7784"/>
                </a:cubicBezTo>
                <a:cubicBezTo>
                  <a:pt x="6083" y="7784"/>
                  <a:pt x="6206" y="7686"/>
                  <a:pt x="6206" y="7537"/>
                </a:cubicBezTo>
                <a:cubicBezTo>
                  <a:pt x="6206" y="7404"/>
                  <a:pt x="6096" y="7293"/>
                  <a:pt x="5964" y="7293"/>
                </a:cubicBezTo>
                <a:cubicBezTo>
                  <a:pt x="5962" y="7293"/>
                  <a:pt x="5960" y="7293"/>
                  <a:pt x="5958" y="7293"/>
                </a:cubicBezTo>
                <a:lnTo>
                  <a:pt x="5958" y="7290"/>
                </a:lnTo>
                <a:close/>
                <a:moveTo>
                  <a:pt x="7177" y="7290"/>
                </a:moveTo>
                <a:cubicBezTo>
                  <a:pt x="6958" y="7290"/>
                  <a:pt x="6848" y="7556"/>
                  <a:pt x="7002" y="7713"/>
                </a:cubicBezTo>
                <a:cubicBezTo>
                  <a:pt x="7052" y="7762"/>
                  <a:pt x="7114" y="7784"/>
                  <a:pt x="7175" y="7784"/>
                </a:cubicBezTo>
                <a:cubicBezTo>
                  <a:pt x="7302" y="7784"/>
                  <a:pt x="7425" y="7686"/>
                  <a:pt x="7425" y="7537"/>
                </a:cubicBezTo>
                <a:cubicBezTo>
                  <a:pt x="7425" y="7404"/>
                  <a:pt x="7315" y="7293"/>
                  <a:pt x="7183" y="7293"/>
                </a:cubicBezTo>
                <a:cubicBezTo>
                  <a:pt x="7181" y="7293"/>
                  <a:pt x="7179" y="7293"/>
                  <a:pt x="7177" y="7293"/>
                </a:cubicBezTo>
                <a:lnTo>
                  <a:pt x="7177" y="7290"/>
                </a:lnTo>
                <a:close/>
                <a:moveTo>
                  <a:pt x="8396" y="7290"/>
                </a:moveTo>
                <a:cubicBezTo>
                  <a:pt x="8177" y="7290"/>
                  <a:pt x="8067" y="7556"/>
                  <a:pt x="8224" y="7713"/>
                </a:cubicBezTo>
                <a:cubicBezTo>
                  <a:pt x="8273" y="7762"/>
                  <a:pt x="8334" y="7784"/>
                  <a:pt x="8395" y="7784"/>
                </a:cubicBezTo>
                <a:cubicBezTo>
                  <a:pt x="8521" y="7784"/>
                  <a:pt x="8644" y="7686"/>
                  <a:pt x="8644" y="7537"/>
                </a:cubicBezTo>
                <a:cubicBezTo>
                  <a:pt x="8644" y="7404"/>
                  <a:pt x="8537" y="7293"/>
                  <a:pt x="8402" y="7293"/>
                </a:cubicBezTo>
                <a:cubicBezTo>
                  <a:pt x="8400" y="7293"/>
                  <a:pt x="8398" y="7293"/>
                  <a:pt x="8396" y="7293"/>
                </a:cubicBezTo>
                <a:lnTo>
                  <a:pt x="8396" y="7290"/>
                </a:lnTo>
                <a:close/>
                <a:moveTo>
                  <a:pt x="9615" y="7290"/>
                </a:moveTo>
                <a:cubicBezTo>
                  <a:pt x="9396" y="7290"/>
                  <a:pt x="9286" y="7556"/>
                  <a:pt x="9443" y="7713"/>
                </a:cubicBezTo>
                <a:cubicBezTo>
                  <a:pt x="9492" y="7762"/>
                  <a:pt x="9553" y="7784"/>
                  <a:pt x="9614" y="7784"/>
                </a:cubicBezTo>
                <a:cubicBezTo>
                  <a:pt x="9740" y="7784"/>
                  <a:pt x="9863" y="7686"/>
                  <a:pt x="9863" y="7537"/>
                </a:cubicBezTo>
                <a:cubicBezTo>
                  <a:pt x="9863" y="7404"/>
                  <a:pt x="9756" y="7293"/>
                  <a:pt x="9621" y="7293"/>
                </a:cubicBezTo>
                <a:cubicBezTo>
                  <a:pt x="9619" y="7293"/>
                  <a:pt x="9617" y="7293"/>
                  <a:pt x="9615" y="7293"/>
                </a:cubicBezTo>
                <a:lnTo>
                  <a:pt x="9615" y="7290"/>
                </a:lnTo>
                <a:close/>
                <a:moveTo>
                  <a:pt x="10834" y="7290"/>
                </a:moveTo>
                <a:cubicBezTo>
                  <a:pt x="10615" y="7290"/>
                  <a:pt x="10505" y="7556"/>
                  <a:pt x="10662" y="7713"/>
                </a:cubicBezTo>
                <a:cubicBezTo>
                  <a:pt x="10711" y="7762"/>
                  <a:pt x="10773" y="7784"/>
                  <a:pt x="10833" y="7784"/>
                </a:cubicBezTo>
                <a:cubicBezTo>
                  <a:pt x="10959" y="7784"/>
                  <a:pt x="11082" y="7686"/>
                  <a:pt x="11082" y="7537"/>
                </a:cubicBezTo>
                <a:cubicBezTo>
                  <a:pt x="11082" y="7404"/>
                  <a:pt x="10975" y="7293"/>
                  <a:pt x="10840" y="7293"/>
                </a:cubicBezTo>
                <a:cubicBezTo>
                  <a:pt x="10838" y="7293"/>
                  <a:pt x="10836" y="7293"/>
                  <a:pt x="10834" y="7293"/>
                </a:cubicBezTo>
                <a:lnTo>
                  <a:pt x="10834" y="7290"/>
                </a:lnTo>
                <a:close/>
                <a:moveTo>
                  <a:pt x="12057" y="7290"/>
                </a:moveTo>
                <a:cubicBezTo>
                  <a:pt x="11834" y="7290"/>
                  <a:pt x="11724" y="7556"/>
                  <a:pt x="11881" y="7713"/>
                </a:cubicBezTo>
                <a:cubicBezTo>
                  <a:pt x="11931" y="7762"/>
                  <a:pt x="11993" y="7784"/>
                  <a:pt x="12053" y="7784"/>
                </a:cubicBezTo>
                <a:cubicBezTo>
                  <a:pt x="12180" y="7784"/>
                  <a:pt x="12301" y="7686"/>
                  <a:pt x="12301" y="7537"/>
                </a:cubicBezTo>
                <a:cubicBezTo>
                  <a:pt x="12301" y="7404"/>
                  <a:pt x="12194" y="7293"/>
                  <a:pt x="12062" y="7293"/>
                </a:cubicBezTo>
                <a:cubicBezTo>
                  <a:pt x="12060" y="7293"/>
                  <a:pt x="12058" y="7293"/>
                  <a:pt x="12057" y="7293"/>
                </a:cubicBezTo>
                <a:lnTo>
                  <a:pt x="12057" y="7290"/>
                </a:lnTo>
                <a:close/>
                <a:moveTo>
                  <a:pt x="13276" y="7290"/>
                </a:moveTo>
                <a:cubicBezTo>
                  <a:pt x="13056" y="7290"/>
                  <a:pt x="12943" y="7556"/>
                  <a:pt x="13100" y="7713"/>
                </a:cubicBezTo>
                <a:cubicBezTo>
                  <a:pt x="13151" y="7762"/>
                  <a:pt x="13212" y="7784"/>
                  <a:pt x="13273" y="7784"/>
                </a:cubicBezTo>
                <a:cubicBezTo>
                  <a:pt x="13401" y="7784"/>
                  <a:pt x="13523" y="7686"/>
                  <a:pt x="13523" y="7537"/>
                </a:cubicBezTo>
                <a:cubicBezTo>
                  <a:pt x="13520" y="7404"/>
                  <a:pt x="13413" y="7293"/>
                  <a:pt x="13281" y="7293"/>
                </a:cubicBezTo>
                <a:cubicBezTo>
                  <a:pt x="13279" y="7293"/>
                  <a:pt x="13277" y="7293"/>
                  <a:pt x="13276" y="7293"/>
                </a:cubicBezTo>
                <a:lnTo>
                  <a:pt x="13276" y="7290"/>
                </a:lnTo>
                <a:close/>
                <a:moveTo>
                  <a:pt x="14495" y="7290"/>
                </a:moveTo>
                <a:cubicBezTo>
                  <a:pt x="14275" y="7290"/>
                  <a:pt x="14166" y="7556"/>
                  <a:pt x="14319" y="7713"/>
                </a:cubicBezTo>
                <a:cubicBezTo>
                  <a:pt x="14370" y="7762"/>
                  <a:pt x="14431" y="7784"/>
                  <a:pt x="14492" y="7784"/>
                </a:cubicBezTo>
                <a:cubicBezTo>
                  <a:pt x="14620" y="7784"/>
                  <a:pt x="14742" y="7686"/>
                  <a:pt x="14742" y="7537"/>
                </a:cubicBezTo>
                <a:cubicBezTo>
                  <a:pt x="14742" y="7404"/>
                  <a:pt x="14632" y="7293"/>
                  <a:pt x="14500" y="7293"/>
                </a:cubicBezTo>
                <a:cubicBezTo>
                  <a:pt x="14498" y="7293"/>
                  <a:pt x="14496" y="7293"/>
                  <a:pt x="14495" y="7293"/>
                </a:cubicBezTo>
                <a:lnTo>
                  <a:pt x="14495" y="7290"/>
                </a:lnTo>
                <a:close/>
                <a:moveTo>
                  <a:pt x="15714" y="7290"/>
                </a:moveTo>
                <a:cubicBezTo>
                  <a:pt x="15494" y="7290"/>
                  <a:pt x="15385" y="7556"/>
                  <a:pt x="15538" y="7713"/>
                </a:cubicBezTo>
                <a:cubicBezTo>
                  <a:pt x="15589" y="7762"/>
                  <a:pt x="15650" y="7784"/>
                  <a:pt x="15711" y="7784"/>
                </a:cubicBezTo>
                <a:cubicBezTo>
                  <a:pt x="15839" y="7784"/>
                  <a:pt x="15961" y="7686"/>
                  <a:pt x="15961" y="7537"/>
                </a:cubicBezTo>
                <a:cubicBezTo>
                  <a:pt x="15961" y="7404"/>
                  <a:pt x="15855" y="7293"/>
                  <a:pt x="15719" y="7293"/>
                </a:cubicBezTo>
                <a:cubicBezTo>
                  <a:pt x="15717" y="7293"/>
                  <a:pt x="15716" y="7293"/>
                  <a:pt x="15714" y="7293"/>
                </a:cubicBezTo>
                <a:lnTo>
                  <a:pt x="15714" y="7290"/>
                </a:lnTo>
                <a:close/>
                <a:moveTo>
                  <a:pt x="16933" y="7290"/>
                </a:moveTo>
                <a:cubicBezTo>
                  <a:pt x="16713" y="7290"/>
                  <a:pt x="16604" y="7556"/>
                  <a:pt x="16757" y="7713"/>
                </a:cubicBezTo>
                <a:cubicBezTo>
                  <a:pt x="16808" y="7762"/>
                  <a:pt x="16869" y="7784"/>
                  <a:pt x="16930" y="7784"/>
                </a:cubicBezTo>
                <a:cubicBezTo>
                  <a:pt x="17058" y="7784"/>
                  <a:pt x="17180" y="7686"/>
                  <a:pt x="17180" y="7537"/>
                </a:cubicBezTo>
                <a:cubicBezTo>
                  <a:pt x="17180" y="7403"/>
                  <a:pt x="17071" y="7293"/>
                  <a:pt x="16933" y="7293"/>
                </a:cubicBezTo>
                <a:lnTo>
                  <a:pt x="16933" y="7290"/>
                </a:lnTo>
                <a:close/>
                <a:moveTo>
                  <a:pt x="18152" y="7290"/>
                </a:moveTo>
                <a:cubicBezTo>
                  <a:pt x="17932" y="7290"/>
                  <a:pt x="17823" y="7556"/>
                  <a:pt x="17979" y="7713"/>
                </a:cubicBezTo>
                <a:cubicBezTo>
                  <a:pt x="18029" y="7762"/>
                  <a:pt x="18090" y="7784"/>
                  <a:pt x="18150" y="7784"/>
                </a:cubicBezTo>
                <a:cubicBezTo>
                  <a:pt x="18277" y="7784"/>
                  <a:pt x="18399" y="7686"/>
                  <a:pt x="18399" y="7537"/>
                </a:cubicBezTo>
                <a:cubicBezTo>
                  <a:pt x="18399" y="7404"/>
                  <a:pt x="18293" y="7293"/>
                  <a:pt x="18157" y="7293"/>
                </a:cubicBezTo>
                <a:cubicBezTo>
                  <a:pt x="18156" y="7293"/>
                  <a:pt x="18154" y="7293"/>
                  <a:pt x="18152" y="7293"/>
                </a:cubicBezTo>
                <a:lnTo>
                  <a:pt x="18152" y="7290"/>
                </a:lnTo>
                <a:close/>
                <a:moveTo>
                  <a:pt x="19374" y="7290"/>
                </a:moveTo>
                <a:cubicBezTo>
                  <a:pt x="19151" y="7290"/>
                  <a:pt x="19042" y="7556"/>
                  <a:pt x="19198" y="7713"/>
                </a:cubicBezTo>
                <a:cubicBezTo>
                  <a:pt x="19248" y="7762"/>
                  <a:pt x="19309" y="7784"/>
                  <a:pt x="19369" y="7784"/>
                </a:cubicBezTo>
                <a:cubicBezTo>
                  <a:pt x="19496" y="7784"/>
                  <a:pt x="19618" y="7686"/>
                  <a:pt x="19618" y="7537"/>
                </a:cubicBezTo>
                <a:cubicBezTo>
                  <a:pt x="19618" y="7404"/>
                  <a:pt x="19512" y="7293"/>
                  <a:pt x="19379" y="7293"/>
                </a:cubicBezTo>
                <a:cubicBezTo>
                  <a:pt x="19378" y="7293"/>
                  <a:pt x="19376" y="7293"/>
                  <a:pt x="19374" y="7293"/>
                </a:cubicBezTo>
                <a:lnTo>
                  <a:pt x="19374" y="7290"/>
                </a:lnTo>
                <a:close/>
                <a:moveTo>
                  <a:pt x="20593" y="7290"/>
                </a:moveTo>
                <a:cubicBezTo>
                  <a:pt x="20371" y="7290"/>
                  <a:pt x="20261" y="7556"/>
                  <a:pt x="20418" y="7713"/>
                </a:cubicBezTo>
                <a:cubicBezTo>
                  <a:pt x="20467" y="7762"/>
                  <a:pt x="20528" y="7784"/>
                  <a:pt x="20588" y="7784"/>
                </a:cubicBezTo>
                <a:cubicBezTo>
                  <a:pt x="20715" y="7784"/>
                  <a:pt x="20837" y="7686"/>
                  <a:pt x="20837" y="7537"/>
                </a:cubicBezTo>
                <a:cubicBezTo>
                  <a:pt x="20837" y="7404"/>
                  <a:pt x="20731" y="7293"/>
                  <a:pt x="20598" y="7293"/>
                </a:cubicBezTo>
                <a:cubicBezTo>
                  <a:pt x="20597" y="7293"/>
                  <a:pt x="20595" y="7293"/>
                  <a:pt x="20593" y="7293"/>
                </a:cubicBezTo>
                <a:lnTo>
                  <a:pt x="20593" y="7290"/>
                </a:lnTo>
                <a:close/>
                <a:moveTo>
                  <a:pt x="21812" y="7290"/>
                </a:moveTo>
                <a:cubicBezTo>
                  <a:pt x="21593" y="7290"/>
                  <a:pt x="21480" y="7556"/>
                  <a:pt x="21637" y="7713"/>
                </a:cubicBezTo>
                <a:cubicBezTo>
                  <a:pt x="21687" y="7762"/>
                  <a:pt x="21749" y="7784"/>
                  <a:pt x="21809" y="7784"/>
                </a:cubicBezTo>
                <a:cubicBezTo>
                  <a:pt x="21937" y="7784"/>
                  <a:pt x="22060" y="7686"/>
                  <a:pt x="22060" y="7537"/>
                </a:cubicBezTo>
                <a:cubicBezTo>
                  <a:pt x="22057" y="7404"/>
                  <a:pt x="21950" y="7293"/>
                  <a:pt x="21818" y="7293"/>
                </a:cubicBezTo>
                <a:cubicBezTo>
                  <a:pt x="21816" y="7293"/>
                  <a:pt x="21814" y="7293"/>
                  <a:pt x="21812" y="7293"/>
                </a:cubicBezTo>
                <a:lnTo>
                  <a:pt x="21812" y="7290"/>
                </a:lnTo>
                <a:close/>
                <a:moveTo>
                  <a:pt x="23031" y="7290"/>
                </a:moveTo>
                <a:cubicBezTo>
                  <a:pt x="22812" y="7290"/>
                  <a:pt x="22702" y="7556"/>
                  <a:pt x="22856" y="7713"/>
                </a:cubicBezTo>
                <a:cubicBezTo>
                  <a:pt x="22906" y="7762"/>
                  <a:pt x="22968" y="7784"/>
                  <a:pt x="23028" y="7784"/>
                </a:cubicBezTo>
                <a:cubicBezTo>
                  <a:pt x="23156" y="7784"/>
                  <a:pt x="23279" y="7686"/>
                  <a:pt x="23279" y="7537"/>
                </a:cubicBezTo>
                <a:cubicBezTo>
                  <a:pt x="23279" y="7404"/>
                  <a:pt x="23169" y="7293"/>
                  <a:pt x="23037" y="7293"/>
                </a:cubicBezTo>
                <a:cubicBezTo>
                  <a:pt x="23035" y="7293"/>
                  <a:pt x="23033" y="7293"/>
                  <a:pt x="23031" y="7293"/>
                </a:cubicBezTo>
                <a:lnTo>
                  <a:pt x="23031" y="7290"/>
                </a:lnTo>
                <a:close/>
                <a:moveTo>
                  <a:pt x="24250" y="7290"/>
                </a:moveTo>
                <a:cubicBezTo>
                  <a:pt x="24031" y="7290"/>
                  <a:pt x="23921" y="7556"/>
                  <a:pt x="24075" y="7713"/>
                </a:cubicBezTo>
                <a:cubicBezTo>
                  <a:pt x="24125" y="7762"/>
                  <a:pt x="24187" y="7784"/>
                  <a:pt x="24248" y="7784"/>
                </a:cubicBezTo>
                <a:cubicBezTo>
                  <a:pt x="24375" y="7784"/>
                  <a:pt x="24498" y="7686"/>
                  <a:pt x="24498" y="7537"/>
                </a:cubicBezTo>
                <a:cubicBezTo>
                  <a:pt x="24498" y="7403"/>
                  <a:pt x="24388" y="7293"/>
                  <a:pt x="24250" y="7293"/>
                </a:cubicBezTo>
                <a:lnTo>
                  <a:pt x="24250" y="7290"/>
                </a:lnTo>
                <a:close/>
                <a:moveTo>
                  <a:pt x="42379" y="7352"/>
                </a:moveTo>
                <a:lnTo>
                  <a:pt x="42379" y="7352"/>
                </a:lnTo>
                <a:cubicBezTo>
                  <a:pt x="42210" y="7503"/>
                  <a:pt x="42317" y="7785"/>
                  <a:pt x="42542" y="7785"/>
                </a:cubicBezTo>
                <a:cubicBezTo>
                  <a:pt x="42595" y="7785"/>
                  <a:pt x="42646" y="7769"/>
                  <a:pt x="42686" y="7738"/>
                </a:cubicBezTo>
                <a:cubicBezTo>
                  <a:pt x="42589" y="7609"/>
                  <a:pt x="42486" y="7481"/>
                  <a:pt x="42379" y="7352"/>
                </a:cubicBezTo>
                <a:close/>
                <a:moveTo>
                  <a:pt x="25469" y="7293"/>
                </a:moveTo>
                <a:cubicBezTo>
                  <a:pt x="25250" y="7293"/>
                  <a:pt x="25140" y="7556"/>
                  <a:pt x="25297" y="7713"/>
                </a:cubicBezTo>
                <a:cubicBezTo>
                  <a:pt x="25346" y="7763"/>
                  <a:pt x="25407" y="7786"/>
                  <a:pt x="25468" y="7786"/>
                </a:cubicBezTo>
                <a:cubicBezTo>
                  <a:pt x="25594" y="7786"/>
                  <a:pt x="25717" y="7686"/>
                  <a:pt x="25717" y="7537"/>
                </a:cubicBezTo>
                <a:cubicBezTo>
                  <a:pt x="25717" y="7403"/>
                  <a:pt x="25607" y="7293"/>
                  <a:pt x="25469" y="7293"/>
                </a:cubicBezTo>
                <a:close/>
                <a:moveTo>
                  <a:pt x="26694" y="7293"/>
                </a:moveTo>
                <a:cubicBezTo>
                  <a:pt x="26692" y="7293"/>
                  <a:pt x="26690" y="7293"/>
                  <a:pt x="26688" y="7293"/>
                </a:cubicBezTo>
                <a:cubicBezTo>
                  <a:pt x="26469" y="7293"/>
                  <a:pt x="26359" y="7556"/>
                  <a:pt x="26516" y="7713"/>
                </a:cubicBezTo>
                <a:cubicBezTo>
                  <a:pt x="26565" y="7763"/>
                  <a:pt x="26627" y="7786"/>
                  <a:pt x="26687" y="7786"/>
                </a:cubicBezTo>
                <a:cubicBezTo>
                  <a:pt x="26813" y="7786"/>
                  <a:pt x="26936" y="7686"/>
                  <a:pt x="26936" y="7537"/>
                </a:cubicBezTo>
                <a:cubicBezTo>
                  <a:pt x="26936" y="7404"/>
                  <a:pt x="26829" y="7293"/>
                  <a:pt x="26694" y="7293"/>
                </a:cubicBezTo>
                <a:close/>
                <a:moveTo>
                  <a:pt x="27916" y="7293"/>
                </a:moveTo>
                <a:cubicBezTo>
                  <a:pt x="27914" y="7293"/>
                  <a:pt x="27912" y="7293"/>
                  <a:pt x="27910" y="7293"/>
                </a:cubicBezTo>
                <a:cubicBezTo>
                  <a:pt x="27688" y="7293"/>
                  <a:pt x="27578" y="7556"/>
                  <a:pt x="27735" y="7713"/>
                </a:cubicBezTo>
                <a:cubicBezTo>
                  <a:pt x="27784" y="7763"/>
                  <a:pt x="27846" y="7786"/>
                  <a:pt x="27906" y="7786"/>
                </a:cubicBezTo>
                <a:cubicBezTo>
                  <a:pt x="28032" y="7786"/>
                  <a:pt x="28155" y="7686"/>
                  <a:pt x="28155" y="7537"/>
                </a:cubicBezTo>
                <a:cubicBezTo>
                  <a:pt x="28155" y="7404"/>
                  <a:pt x="28048" y="7293"/>
                  <a:pt x="27916" y="7293"/>
                </a:cubicBezTo>
                <a:close/>
                <a:moveTo>
                  <a:pt x="29135" y="7293"/>
                </a:moveTo>
                <a:cubicBezTo>
                  <a:pt x="29133" y="7293"/>
                  <a:pt x="29131" y="7293"/>
                  <a:pt x="29130" y="7293"/>
                </a:cubicBezTo>
                <a:cubicBezTo>
                  <a:pt x="28907" y="7293"/>
                  <a:pt x="28797" y="7556"/>
                  <a:pt x="28954" y="7713"/>
                </a:cubicBezTo>
                <a:cubicBezTo>
                  <a:pt x="29004" y="7763"/>
                  <a:pt x="29066" y="7786"/>
                  <a:pt x="29126" y="7786"/>
                </a:cubicBezTo>
                <a:cubicBezTo>
                  <a:pt x="29253" y="7786"/>
                  <a:pt x="29374" y="7686"/>
                  <a:pt x="29374" y="7537"/>
                </a:cubicBezTo>
                <a:cubicBezTo>
                  <a:pt x="29374" y="7404"/>
                  <a:pt x="29267" y="7293"/>
                  <a:pt x="29135" y="7293"/>
                </a:cubicBezTo>
                <a:close/>
                <a:moveTo>
                  <a:pt x="30354" y="7293"/>
                </a:moveTo>
                <a:cubicBezTo>
                  <a:pt x="30352" y="7293"/>
                  <a:pt x="30350" y="7293"/>
                  <a:pt x="30349" y="7293"/>
                </a:cubicBezTo>
                <a:cubicBezTo>
                  <a:pt x="30129" y="7293"/>
                  <a:pt x="30016" y="7556"/>
                  <a:pt x="30173" y="7713"/>
                </a:cubicBezTo>
                <a:cubicBezTo>
                  <a:pt x="30224" y="7763"/>
                  <a:pt x="30285" y="7786"/>
                  <a:pt x="30346" y="7786"/>
                </a:cubicBezTo>
                <a:cubicBezTo>
                  <a:pt x="30474" y="7786"/>
                  <a:pt x="30596" y="7686"/>
                  <a:pt x="30596" y="7537"/>
                </a:cubicBezTo>
                <a:cubicBezTo>
                  <a:pt x="30596" y="7404"/>
                  <a:pt x="30486" y="7293"/>
                  <a:pt x="30354" y="7293"/>
                </a:cubicBezTo>
                <a:close/>
                <a:moveTo>
                  <a:pt x="31573" y="7293"/>
                </a:moveTo>
                <a:cubicBezTo>
                  <a:pt x="31571" y="7293"/>
                  <a:pt x="31569" y="7293"/>
                  <a:pt x="31568" y="7293"/>
                </a:cubicBezTo>
                <a:cubicBezTo>
                  <a:pt x="31348" y="7293"/>
                  <a:pt x="31239" y="7556"/>
                  <a:pt x="31392" y="7713"/>
                </a:cubicBezTo>
                <a:cubicBezTo>
                  <a:pt x="31443" y="7763"/>
                  <a:pt x="31504" y="7786"/>
                  <a:pt x="31565" y="7786"/>
                </a:cubicBezTo>
                <a:cubicBezTo>
                  <a:pt x="31693" y="7786"/>
                  <a:pt x="31815" y="7686"/>
                  <a:pt x="31815" y="7537"/>
                </a:cubicBezTo>
                <a:cubicBezTo>
                  <a:pt x="31815" y="7404"/>
                  <a:pt x="31705" y="7293"/>
                  <a:pt x="31573" y="7293"/>
                </a:cubicBezTo>
                <a:close/>
                <a:moveTo>
                  <a:pt x="32792" y="7293"/>
                </a:moveTo>
                <a:cubicBezTo>
                  <a:pt x="32790" y="7293"/>
                  <a:pt x="32789" y="7293"/>
                  <a:pt x="32787" y="7293"/>
                </a:cubicBezTo>
                <a:cubicBezTo>
                  <a:pt x="32567" y="7293"/>
                  <a:pt x="32458" y="7556"/>
                  <a:pt x="32611" y="7713"/>
                </a:cubicBezTo>
                <a:cubicBezTo>
                  <a:pt x="32662" y="7763"/>
                  <a:pt x="32723" y="7786"/>
                  <a:pt x="32784" y="7786"/>
                </a:cubicBezTo>
                <a:cubicBezTo>
                  <a:pt x="32912" y="7786"/>
                  <a:pt x="33034" y="7686"/>
                  <a:pt x="33034" y="7537"/>
                </a:cubicBezTo>
                <a:cubicBezTo>
                  <a:pt x="33034" y="7404"/>
                  <a:pt x="32928" y="7293"/>
                  <a:pt x="32792" y="7293"/>
                </a:cubicBezTo>
                <a:close/>
                <a:moveTo>
                  <a:pt x="34011" y="7293"/>
                </a:moveTo>
                <a:cubicBezTo>
                  <a:pt x="34009" y="7293"/>
                  <a:pt x="34008" y="7293"/>
                  <a:pt x="34006" y="7293"/>
                </a:cubicBezTo>
                <a:cubicBezTo>
                  <a:pt x="33786" y="7293"/>
                  <a:pt x="33677" y="7556"/>
                  <a:pt x="33833" y="7713"/>
                </a:cubicBezTo>
                <a:cubicBezTo>
                  <a:pt x="33883" y="7763"/>
                  <a:pt x="33944" y="7786"/>
                  <a:pt x="34004" y="7786"/>
                </a:cubicBezTo>
                <a:cubicBezTo>
                  <a:pt x="34131" y="7786"/>
                  <a:pt x="34253" y="7686"/>
                  <a:pt x="34253" y="7537"/>
                </a:cubicBezTo>
                <a:cubicBezTo>
                  <a:pt x="34253" y="7404"/>
                  <a:pt x="34147" y="7293"/>
                  <a:pt x="34011" y="7293"/>
                </a:cubicBezTo>
                <a:close/>
                <a:moveTo>
                  <a:pt x="35230" y="7293"/>
                </a:moveTo>
                <a:cubicBezTo>
                  <a:pt x="35228" y="7293"/>
                  <a:pt x="35227" y="7293"/>
                  <a:pt x="35225" y="7293"/>
                </a:cubicBezTo>
                <a:cubicBezTo>
                  <a:pt x="35005" y="7293"/>
                  <a:pt x="34896" y="7556"/>
                  <a:pt x="35052" y="7713"/>
                </a:cubicBezTo>
                <a:cubicBezTo>
                  <a:pt x="35102" y="7763"/>
                  <a:pt x="35163" y="7786"/>
                  <a:pt x="35223" y="7786"/>
                </a:cubicBezTo>
                <a:cubicBezTo>
                  <a:pt x="35350" y="7786"/>
                  <a:pt x="35472" y="7686"/>
                  <a:pt x="35472" y="7537"/>
                </a:cubicBezTo>
                <a:cubicBezTo>
                  <a:pt x="35472" y="7404"/>
                  <a:pt x="35366" y="7293"/>
                  <a:pt x="35230" y="7293"/>
                </a:cubicBezTo>
                <a:close/>
                <a:moveTo>
                  <a:pt x="36452" y="7293"/>
                </a:moveTo>
                <a:cubicBezTo>
                  <a:pt x="36451" y="7293"/>
                  <a:pt x="36449" y="7293"/>
                  <a:pt x="36447" y="7293"/>
                </a:cubicBezTo>
                <a:cubicBezTo>
                  <a:pt x="36224" y="7293"/>
                  <a:pt x="36115" y="7556"/>
                  <a:pt x="36271" y="7713"/>
                </a:cubicBezTo>
                <a:cubicBezTo>
                  <a:pt x="36321" y="7763"/>
                  <a:pt x="36382" y="7786"/>
                  <a:pt x="36442" y="7786"/>
                </a:cubicBezTo>
                <a:cubicBezTo>
                  <a:pt x="36569" y="7786"/>
                  <a:pt x="36691" y="7686"/>
                  <a:pt x="36691" y="7537"/>
                </a:cubicBezTo>
                <a:cubicBezTo>
                  <a:pt x="36691" y="7404"/>
                  <a:pt x="36585" y="7293"/>
                  <a:pt x="36452" y="7293"/>
                </a:cubicBezTo>
                <a:close/>
                <a:moveTo>
                  <a:pt x="37671" y="7293"/>
                </a:moveTo>
                <a:cubicBezTo>
                  <a:pt x="37670" y="7293"/>
                  <a:pt x="37668" y="7293"/>
                  <a:pt x="37666" y="7293"/>
                </a:cubicBezTo>
                <a:cubicBezTo>
                  <a:pt x="37443" y="7293"/>
                  <a:pt x="37334" y="7556"/>
                  <a:pt x="37490" y="7713"/>
                </a:cubicBezTo>
                <a:cubicBezTo>
                  <a:pt x="37541" y="7763"/>
                  <a:pt x="37602" y="7786"/>
                  <a:pt x="37663" y="7786"/>
                </a:cubicBezTo>
                <a:cubicBezTo>
                  <a:pt x="37789" y="7786"/>
                  <a:pt x="37910" y="7686"/>
                  <a:pt x="37910" y="7537"/>
                </a:cubicBezTo>
                <a:cubicBezTo>
                  <a:pt x="37910" y="7404"/>
                  <a:pt x="37804" y="7293"/>
                  <a:pt x="37671" y="7293"/>
                </a:cubicBezTo>
                <a:close/>
                <a:moveTo>
                  <a:pt x="38891" y="7293"/>
                </a:moveTo>
                <a:cubicBezTo>
                  <a:pt x="38889" y="7293"/>
                  <a:pt x="38887" y="7293"/>
                  <a:pt x="38885" y="7293"/>
                </a:cubicBezTo>
                <a:cubicBezTo>
                  <a:pt x="38666" y="7293"/>
                  <a:pt x="38556" y="7556"/>
                  <a:pt x="38710" y="7713"/>
                </a:cubicBezTo>
                <a:cubicBezTo>
                  <a:pt x="38760" y="7763"/>
                  <a:pt x="38822" y="7786"/>
                  <a:pt x="38883" y="7786"/>
                </a:cubicBezTo>
                <a:cubicBezTo>
                  <a:pt x="39010" y="7786"/>
                  <a:pt x="39133" y="7686"/>
                  <a:pt x="39133" y="7537"/>
                </a:cubicBezTo>
                <a:cubicBezTo>
                  <a:pt x="39133" y="7404"/>
                  <a:pt x="39023" y="7293"/>
                  <a:pt x="38891" y="7293"/>
                </a:cubicBezTo>
                <a:close/>
                <a:moveTo>
                  <a:pt x="40104" y="7293"/>
                </a:moveTo>
                <a:cubicBezTo>
                  <a:pt x="39885" y="7293"/>
                  <a:pt x="39775" y="7556"/>
                  <a:pt x="39929" y="7713"/>
                </a:cubicBezTo>
                <a:cubicBezTo>
                  <a:pt x="39979" y="7763"/>
                  <a:pt x="40041" y="7786"/>
                  <a:pt x="40102" y="7786"/>
                </a:cubicBezTo>
                <a:cubicBezTo>
                  <a:pt x="40229" y="7786"/>
                  <a:pt x="40352" y="7686"/>
                  <a:pt x="40352" y="7537"/>
                </a:cubicBezTo>
                <a:cubicBezTo>
                  <a:pt x="40352" y="7403"/>
                  <a:pt x="40239" y="7293"/>
                  <a:pt x="40104" y="7293"/>
                </a:cubicBezTo>
                <a:close/>
                <a:moveTo>
                  <a:pt x="41329" y="7293"/>
                </a:moveTo>
                <a:cubicBezTo>
                  <a:pt x="41327" y="7293"/>
                  <a:pt x="41325" y="7293"/>
                  <a:pt x="41323" y="7293"/>
                </a:cubicBezTo>
                <a:cubicBezTo>
                  <a:pt x="41104" y="7293"/>
                  <a:pt x="40994" y="7556"/>
                  <a:pt x="41148" y="7713"/>
                </a:cubicBezTo>
                <a:cubicBezTo>
                  <a:pt x="41198" y="7763"/>
                  <a:pt x="41260" y="7786"/>
                  <a:pt x="41321" y="7786"/>
                </a:cubicBezTo>
                <a:cubicBezTo>
                  <a:pt x="41448" y="7786"/>
                  <a:pt x="41571" y="7686"/>
                  <a:pt x="41571" y="7537"/>
                </a:cubicBezTo>
                <a:cubicBezTo>
                  <a:pt x="41571" y="7404"/>
                  <a:pt x="41464" y="7293"/>
                  <a:pt x="41329" y="7293"/>
                </a:cubicBezTo>
                <a:close/>
                <a:moveTo>
                  <a:pt x="1229" y="8559"/>
                </a:moveTo>
                <a:lnTo>
                  <a:pt x="1229" y="8559"/>
                </a:lnTo>
                <a:cubicBezTo>
                  <a:pt x="1167" y="8706"/>
                  <a:pt x="1107" y="8853"/>
                  <a:pt x="1051" y="9001"/>
                </a:cubicBezTo>
                <a:cubicBezTo>
                  <a:pt x="1060" y="9004"/>
                  <a:pt x="1069" y="9004"/>
                  <a:pt x="1079" y="9004"/>
                </a:cubicBezTo>
                <a:cubicBezTo>
                  <a:pt x="1317" y="9004"/>
                  <a:pt x="1417" y="8703"/>
                  <a:pt x="1229" y="8559"/>
                </a:cubicBezTo>
                <a:close/>
                <a:moveTo>
                  <a:pt x="2298" y="8512"/>
                </a:moveTo>
                <a:cubicBezTo>
                  <a:pt x="2078" y="8512"/>
                  <a:pt x="1969" y="8775"/>
                  <a:pt x="2125" y="8932"/>
                </a:cubicBezTo>
                <a:cubicBezTo>
                  <a:pt x="2175" y="8982"/>
                  <a:pt x="2236" y="9005"/>
                  <a:pt x="2296" y="9005"/>
                </a:cubicBezTo>
                <a:cubicBezTo>
                  <a:pt x="2423" y="9005"/>
                  <a:pt x="2545" y="8905"/>
                  <a:pt x="2545" y="8756"/>
                </a:cubicBezTo>
                <a:cubicBezTo>
                  <a:pt x="2545" y="8622"/>
                  <a:pt x="2436" y="8512"/>
                  <a:pt x="2301" y="8512"/>
                </a:cubicBezTo>
                <a:close/>
                <a:moveTo>
                  <a:pt x="3516" y="8512"/>
                </a:moveTo>
                <a:cubicBezTo>
                  <a:pt x="3296" y="8512"/>
                  <a:pt x="3189" y="8776"/>
                  <a:pt x="3345" y="8932"/>
                </a:cubicBezTo>
                <a:cubicBezTo>
                  <a:pt x="3394" y="8982"/>
                  <a:pt x="3455" y="9005"/>
                  <a:pt x="3515" y="9005"/>
                </a:cubicBezTo>
                <a:cubicBezTo>
                  <a:pt x="3642" y="9005"/>
                  <a:pt x="3764" y="8905"/>
                  <a:pt x="3764" y="8756"/>
                </a:cubicBezTo>
                <a:cubicBezTo>
                  <a:pt x="3764" y="8622"/>
                  <a:pt x="3655" y="8512"/>
                  <a:pt x="3520" y="8512"/>
                </a:cubicBezTo>
                <a:cubicBezTo>
                  <a:pt x="3519" y="8512"/>
                  <a:pt x="3517" y="8512"/>
                  <a:pt x="3516" y="8512"/>
                </a:cubicBezTo>
                <a:close/>
                <a:moveTo>
                  <a:pt x="4739" y="8512"/>
                </a:moveTo>
                <a:cubicBezTo>
                  <a:pt x="4520" y="8512"/>
                  <a:pt x="4407" y="8775"/>
                  <a:pt x="4564" y="8932"/>
                </a:cubicBezTo>
                <a:cubicBezTo>
                  <a:pt x="4614" y="8982"/>
                  <a:pt x="4676" y="9005"/>
                  <a:pt x="4737" y="9005"/>
                </a:cubicBezTo>
                <a:cubicBezTo>
                  <a:pt x="4864" y="9005"/>
                  <a:pt x="4987" y="8905"/>
                  <a:pt x="4987" y="8756"/>
                </a:cubicBezTo>
                <a:cubicBezTo>
                  <a:pt x="4984" y="8622"/>
                  <a:pt x="4874" y="8512"/>
                  <a:pt x="4739" y="8512"/>
                </a:cubicBezTo>
                <a:close/>
                <a:moveTo>
                  <a:pt x="5958" y="8512"/>
                </a:moveTo>
                <a:cubicBezTo>
                  <a:pt x="5739" y="8512"/>
                  <a:pt x="5629" y="8775"/>
                  <a:pt x="5783" y="8932"/>
                </a:cubicBezTo>
                <a:cubicBezTo>
                  <a:pt x="5833" y="8982"/>
                  <a:pt x="5895" y="9005"/>
                  <a:pt x="5956" y="9005"/>
                </a:cubicBezTo>
                <a:cubicBezTo>
                  <a:pt x="6083" y="9005"/>
                  <a:pt x="6206" y="8905"/>
                  <a:pt x="6206" y="8756"/>
                </a:cubicBezTo>
                <a:cubicBezTo>
                  <a:pt x="6206" y="8622"/>
                  <a:pt x="6093" y="8512"/>
                  <a:pt x="5958" y="8512"/>
                </a:cubicBezTo>
                <a:close/>
                <a:moveTo>
                  <a:pt x="7177" y="8512"/>
                </a:moveTo>
                <a:cubicBezTo>
                  <a:pt x="6958" y="8512"/>
                  <a:pt x="6848" y="8775"/>
                  <a:pt x="7002" y="8932"/>
                </a:cubicBezTo>
                <a:cubicBezTo>
                  <a:pt x="7052" y="8982"/>
                  <a:pt x="7114" y="9005"/>
                  <a:pt x="7175" y="9005"/>
                </a:cubicBezTo>
                <a:cubicBezTo>
                  <a:pt x="7302" y="9005"/>
                  <a:pt x="7425" y="8905"/>
                  <a:pt x="7425" y="8756"/>
                </a:cubicBezTo>
                <a:cubicBezTo>
                  <a:pt x="7425" y="8622"/>
                  <a:pt x="7312" y="8512"/>
                  <a:pt x="7177" y="8512"/>
                </a:cubicBezTo>
                <a:close/>
                <a:moveTo>
                  <a:pt x="8396" y="8512"/>
                </a:moveTo>
                <a:cubicBezTo>
                  <a:pt x="8177" y="8512"/>
                  <a:pt x="8067" y="8775"/>
                  <a:pt x="8224" y="8932"/>
                </a:cubicBezTo>
                <a:cubicBezTo>
                  <a:pt x="8273" y="8982"/>
                  <a:pt x="8334" y="9005"/>
                  <a:pt x="8395" y="9005"/>
                </a:cubicBezTo>
                <a:cubicBezTo>
                  <a:pt x="8521" y="9005"/>
                  <a:pt x="8644" y="8905"/>
                  <a:pt x="8644" y="8756"/>
                </a:cubicBezTo>
                <a:cubicBezTo>
                  <a:pt x="8644" y="8622"/>
                  <a:pt x="8534" y="8512"/>
                  <a:pt x="8396" y="8512"/>
                </a:cubicBezTo>
                <a:close/>
                <a:moveTo>
                  <a:pt x="9615" y="8512"/>
                </a:moveTo>
                <a:cubicBezTo>
                  <a:pt x="9396" y="8512"/>
                  <a:pt x="9286" y="8775"/>
                  <a:pt x="9443" y="8932"/>
                </a:cubicBezTo>
                <a:cubicBezTo>
                  <a:pt x="9492" y="8982"/>
                  <a:pt x="9554" y="9005"/>
                  <a:pt x="9614" y="9005"/>
                </a:cubicBezTo>
                <a:cubicBezTo>
                  <a:pt x="9740" y="9005"/>
                  <a:pt x="9863" y="8905"/>
                  <a:pt x="9863" y="8756"/>
                </a:cubicBezTo>
                <a:cubicBezTo>
                  <a:pt x="9863" y="8622"/>
                  <a:pt x="9753" y="8512"/>
                  <a:pt x="9615" y="8512"/>
                </a:cubicBezTo>
                <a:close/>
                <a:moveTo>
                  <a:pt x="10834" y="8512"/>
                </a:moveTo>
                <a:cubicBezTo>
                  <a:pt x="10615" y="8512"/>
                  <a:pt x="10505" y="8775"/>
                  <a:pt x="10662" y="8932"/>
                </a:cubicBezTo>
                <a:cubicBezTo>
                  <a:pt x="10711" y="8982"/>
                  <a:pt x="10773" y="9005"/>
                  <a:pt x="10833" y="9005"/>
                </a:cubicBezTo>
                <a:cubicBezTo>
                  <a:pt x="10959" y="9005"/>
                  <a:pt x="11082" y="8905"/>
                  <a:pt x="11082" y="8756"/>
                </a:cubicBezTo>
                <a:cubicBezTo>
                  <a:pt x="11082" y="8622"/>
                  <a:pt x="10972" y="8512"/>
                  <a:pt x="10834" y="8512"/>
                </a:cubicBezTo>
                <a:close/>
                <a:moveTo>
                  <a:pt x="12057" y="8512"/>
                </a:moveTo>
                <a:cubicBezTo>
                  <a:pt x="11834" y="8512"/>
                  <a:pt x="11724" y="8775"/>
                  <a:pt x="11881" y="8932"/>
                </a:cubicBezTo>
                <a:cubicBezTo>
                  <a:pt x="11931" y="8982"/>
                  <a:pt x="11993" y="9005"/>
                  <a:pt x="12053" y="9005"/>
                </a:cubicBezTo>
                <a:cubicBezTo>
                  <a:pt x="12180" y="9005"/>
                  <a:pt x="12301" y="8905"/>
                  <a:pt x="12301" y="8756"/>
                </a:cubicBezTo>
                <a:cubicBezTo>
                  <a:pt x="12301" y="8622"/>
                  <a:pt x="12191" y="8512"/>
                  <a:pt x="12057" y="8512"/>
                </a:cubicBezTo>
                <a:close/>
                <a:moveTo>
                  <a:pt x="13276" y="8512"/>
                </a:moveTo>
                <a:cubicBezTo>
                  <a:pt x="13056" y="8512"/>
                  <a:pt x="12943" y="8775"/>
                  <a:pt x="13100" y="8932"/>
                </a:cubicBezTo>
                <a:cubicBezTo>
                  <a:pt x="13151" y="8982"/>
                  <a:pt x="13212" y="9005"/>
                  <a:pt x="13273" y="9005"/>
                </a:cubicBezTo>
                <a:cubicBezTo>
                  <a:pt x="13401" y="9005"/>
                  <a:pt x="13523" y="8905"/>
                  <a:pt x="13523" y="8756"/>
                </a:cubicBezTo>
                <a:cubicBezTo>
                  <a:pt x="13520" y="8622"/>
                  <a:pt x="13410" y="8512"/>
                  <a:pt x="13276" y="8512"/>
                </a:cubicBezTo>
                <a:close/>
                <a:moveTo>
                  <a:pt x="14495" y="8512"/>
                </a:moveTo>
                <a:cubicBezTo>
                  <a:pt x="14275" y="8512"/>
                  <a:pt x="14166" y="8775"/>
                  <a:pt x="14319" y="8932"/>
                </a:cubicBezTo>
                <a:cubicBezTo>
                  <a:pt x="14370" y="8982"/>
                  <a:pt x="14431" y="9005"/>
                  <a:pt x="14492" y="9005"/>
                </a:cubicBezTo>
                <a:cubicBezTo>
                  <a:pt x="14620" y="9005"/>
                  <a:pt x="14742" y="8905"/>
                  <a:pt x="14742" y="8756"/>
                </a:cubicBezTo>
                <a:cubicBezTo>
                  <a:pt x="14742" y="8622"/>
                  <a:pt x="14629" y="8512"/>
                  <a:pt x="14495" y="8512"/>
                </a:cubicBezTo>
                <a:close/>
                <a:moveTo>
                  <a:pt x="15714" y="8512"/>
                </a:moveTo>
                <a:cubicBezTo>
                  <a:pt x="15494" y="8512"/>
                  <a:pt x="15385" y="8775"/>
                  <a:pt x="15538" y="8932"/>
                </a:cubicBezTo>
                <a:cubicBezTo>
                  <a:pt x="15589" y="8982"/>
                  <a:pt x="15650" y="9005"/>
                  <a:pt x="15711" y="9005"/>
                </a:cubicBezTo>
                <a:cubicBezTo>
                  <a:pt x="15839" y="9005"/>
                  <a:pt x="15961" y="8905"/>
                  <a:pt x="15961" y="8756"/>
                </a:cubicBezTo>
                <a:cubicBezTo>
                  <a:pt x="15961" y="8622"/>
                  <a:pt x="15852" y="8512"/>
                  <a:pt x="15714" y="8512"/>
                </a:cubicBezTo>
                <a:close/>
                <a:moveTo>
                  <a:pt x="16929" y="8512"/>
                </a:moveTo>
                <a:cubicBezTo>
                  <a:pt x="16712" y="8512"/>
                  <a:pt x="16605" y="8776"/>
                  <a:pt x="16757" y="8932"/>
                </a:cubicBezTo>
                <a:cubicBezTo>
                  <a:pt x="16808" y="8982"/>
                  <a:pt x="16870" y="9005"/>
                  <a:pt x="16930" y="9005"/>
                </a:cubicBezTo>
                <a:cubicBezTo>
                  <a:pt x="17058" y="9005"/>
                  <a:pt x="17180" y="8905"/>
                  <a:pt x="17180" y="8756"/>
                </a:cubicBezTo>
                <a:cubicBezTo>
                  <a:pt x="17180" y="8622"/>
                  <a:pt x="17071" y="8512"/>
                  <a:pt x="16933" y="8512"/>
                </a:cubicBezTo>
                <a:cubicBezTo>
                  <a:pt x="16931" y="8512"/>
                  <a:pt x="16930" y="8512"/>
                  <a:pt x="16929" y="8512"/>
                </a:cubicBezTo>
                <a:close/>
                <a:moveTo>
                  <a:pt x="18152" y="8512"/>
                </a:moveTo>
                <a:cubicBezTo>
                  <a:pt x="17932" y="8512"/>
                  <a:pt x="17823" y="8775"/>
                  <a:pt x="17979" y="8932"/>
                </a:cubicBezTo>
                <a:cubicBezTo>
                  <a:pt x="18029" y="8982"/>
                  <a:pt x="18090" y="9005"/>
                  <a:pt x="18150" y="9005"/>
                </a:cubicBezTo>
                <a:cubicBezTo>
                  <a:pt x="18277" y="9005"/>
                  <a:pt x="18399" y="8905"/>
                  <a:pt x="18399" y="8756"/>
                </a:cubicBezTo>
                <a:cubicBezTo>
                  <a:pt x="18399" y="8622"/>
                  <a:pt x="18290" y="8512"/>
                  <a:pt x="18152" y="8512"/>
                </a:cubicBezTo>
                <a:close/>
                <a:moveTo>
                  <a:pt x="19374" y="8512"/>
                </a:moveTo>
                <a:cubicBezTo>
                  <a:pt x="19151" y="8512"/>
                  <a:pt x="19042" y="8775"/>
                  <a:pt x="19198" y="8932"/>
                </a:cubicBezTo>
                <a:cubicBezTo>
                  <a:pt x="19248" y="8982"/>
                  <a:pt x="19309" y="9005"/>
                  <a:pt x="19369" y="9005"/>
                </a:cubicBezTo>
                <a:cubicBezTo>
                  <a:pt x="19496" y="9005"/>
                  <a:pt x="19618" y="8905"/>
                  <a:pt x="19618" y="8756"/>
                </a:cubicBezTo>
                <a:cubicBezTo>
                  <a:pt x="19618" y="8622"/>
                  <a:pt x="19509" y="8512"/>
                  <a:pt x="19374" y="8512"/>
                </a:cubicBezTo>
                <a:close/>
                <a:moveTo>
                  <a:pt x="20589" y="8512"/>
                </a:moveTo>
                <a:cubicBezTo>
                  <a:pt x="20369" y="8512"/>
                  <a:pt x="20262" y="8776"/>
                  <a:pt x="20418" y="8932"/>
                </a:cubicBezTo>
                <a:cubicBezTo>
                  <a:pt x="20467" y="8982"/>
                  <a:pt x="20528" y="9005"/>
                  <a:pt x="20588" y="9005"/>
                </a:cubicBezTo>
                <a:cubicBezTo>
                  <a:pt x="20715" y="9005"/>
                  <a:pt x="20837" y="8905"/>
                  <a:pt x="20837" y="8756"/>
                </a:cubicBezTo>
                <a:cubicBezTo>
                  <a:pt x="20837" y="8622"/>
                  <a:pt x="20728" y="8512"/>
                  <a:pt x="20593" y="8512"/>
                </a:cubicBezTo>
                <a:cubicBezTo>
                  <a:pt x="20592" y="8512"/>
                  <a:pt x="20590" y="8512"/>
                  <a:pt x="20589" y="8512"/>
                </a:cubicBezTo>
                <a:close/>
                <a:moveTo>
                  <a:pt x="21812" y="8512"/>
                </a:moveTo>
                <a:cubicBezTo>
                  <a:pt x="21593" y="8512"/>
                  <a:pt x="21480" y="8775"/>
                  <a:pt x="21637" y="8932"/>
                </a:cubicBezTo>
                <a:cubicBezTo>
                  <a:pt x="21687" y="8982"/>
                  <a:pt x="21749" y="9005"/>
                  <a:pt x="21810" y="9005"/>
                </a:cubicBezTo>
                <a:cubicBezTo>
                  <a:pt x="21937" y="9005"/>
                  <a:pt x="22060" y="8905"/>
                  <a:pt x="22060" y="8756"/>
                </a:cubicBezTo>
                <a:cubicBezTo>
                  <a:pt x="22056" y="8622"/>
                  <a:pt x="21947" y="8512"/>
                  <a:pt x="21812" y="8512"/>
                </a:cubicBezTo>
                <a:close/>
                <a:moveTo>
                  <a:pt x="23031" y="8512"/>
                </a:moveTo>
                <a:cubicBezTo>
                  <a:pt x="22812" y="8512"/>
                  <a:pt x="22702" y="8775"/>
                  <a:pt x="22856" y="8932"/>
                </a:cubicBezTo>
                <a:cubicBezTo>
                  <a:pt x="22906" y="8982"/>
                  <a:pt x="22968" y="9005"/>
                  <a:pt x="23029" y="9005"/>
                </a:cubicBezTo>
                <a:cubicBezTo>
                  <a:pt x="23156" y="9005"/>
                  <a:pt x="23279" y="8905"/>
                  <a:pt x="23279" y="8756"/>
                </a:cubicBezTo>
                <a:cubicBezTo>
                  <a:pt x="23279" y="8622"/>
                  <a:pt x="23166" y="8512"/>
                  <a:pt x="23031" y="8512"/>
                </a:cubicBezTo>
                <a:close/>
                <a:moveTo>
                  <a:pt x="24246" y="8512"/>
                </a:moveTo>
                <a:cubicBezTo>
                  <a:pt x="24030" y="8512"/>
                  <a:pt x="23922" y="8776"/>
                  <a:pt x="24075" y="8932"/>
                </a:cubicBezTo>
                <a:cubicBezTo>
                  <a:pt x="24125" y="8982"/>
                  <a:pt x="24187" y="9005"/>
                  <a:pt x="24248" y="9005"/>
                </a:cubicBezTo>
                <a:cubicBezTo>
                  <a:pt x="24375" y="9005"/>
                  <a:pt x="24498" y="8905"/>
                  <a:pt x="24498" y="8756"/>
                </a:cubicBezTo>
                <a:cubicBezTo>
                  <a:pt x="24498" y="8622"/>
                  <a:pt x="24388" y="8512"/>
                  <a:pt x="24250" y="8512"/>
                </a:cubicBezTo>
                <a:cubicBezTo>
                  <a:pt x="24249" y="8512"/>
                  <a:pt x="24248" y="8512"/>
                  <a:pt x="24246" y="8512"/>
                </a:cubicBezTo>
                <a:close/>
                <a:moveTo>
                  <a:pt x="25469" y="8512"/>
                </a:moveTo>
                <a:cubicBezTo>
                  <a:pt x="25250" y="8512"/>
                  <a:pt x="25140" y="8778"/>
                  <a:pt x="25297" y="8932"/>
                </a:cubicBezTo>
                <a:cubicBezTo>
                  <a:pt x="25347" y="8983"/>
                  <a:pt x="25408" y="9005"/>
                  <a:pt x="25469" y="9005"/>
                </a:cubicBezTo>
                <a:cubicBezTo>
                  <a:pt x="25595" y="9005"/>
                  <a:pt x="25717" y="8907"/>
                  <a:pt x="25717" y="8756"/>
                </a:cubicBezTo>
                <a:cubicBezTo>
                  <a:pt x="25717" y="8622"/>
                  <a:pt x="25607" y="8512"/>
                  <a:pt x="25469" y="8512"/>
                </a:cubicBezTo>
                <a:close/>
                <a:moveTo>
                  <a:pt x="26688" y="8512"/>
                </a:moveTo>
                <a:cubicBezTo>
                  <a:pt x="26469" y="8512"/>
                  <a:pt x="26359" y="8778"/>
                  <a:pt x="26516" y="8932"/>
                </a:cubicBezTo>
                <a:cubicBezTo>
                  <a:pt x="26566" y="8983"/>
                  <a:pt x="26627" y="9005"/>
                  <a:pt x="26688" y="9005"/>
                </a:cubicBezTo>
                <a:cubicBezTo>
                  <a:pt x="26814" y="9005"/>
                  <a:pt x="26936" y="8907"/>
                  <a:pt x="26936" y="8756"/>
                </a:cubicBezTo>
                <a:cubicBezTo>
                  <a:pt x="26936" y="8622"/>
                  <a:pt x="26826" y="8512"/>
                  <a:pt x="26688" y="8512"/>
                </a:cubicBezTo>
                <a:close/>
                <a:moveTo>
                  <a:pt x="27910" y="8512"/>
                </a:moveTo>
                <a:cubicBezTo>
                  <a:pt x="27688" y="8512"/>
                  <a:pt x="27578" y="8778"/>
                  <a:pt x="27735" y="8932"/>
                </a:cubicBezTo>
                <a:cubicBezTo>
                  <a:pt x="27785" y="8983"/>
                  <a:pt x="27846" y="9005"/>
                  <a:pt x="27907" y="9005"/>
                </a:cubicBezTo>
                <a:cubicBezTo>
                  <a:pt x="28033" y="9005"/>
                  <a:pt x="28155" y="8907"/>
                  <a:pt x="28155" y="8756"/>
                </a:cubicBezTo>
                <a:cubicBezTo>
                  <a:pt x="28155" y="8622"/>
                  <a:pt x="28045" y="8512"/>
                  <a:pt x="27910" y="8512"/>
                </a:cubicBezTo>
                <a:close/>
                <a:moveTo>
                  <a:pt x="29130" y="8512"/>
                </a:moveTo>
                <a:cubicBezTo>
                  <a:pt x="28907" y="8512"/>
                  <a:pt x="28797" y="8778"/>
                  <a:pt x="28954" y="8932"/>
                </a:cubicBezTo>
                <a:cubicBezTo>
                  <a:pt x="29005" y="8983"/>
                  <a:pt x="29067" y="9005"/>
                  <a:pt x="29128" y="9005"/>
                </a:cubicBezTo>
                <a:cubicBezTo>
                  <a:pt x="29254" y="9005"/>
                  <a:pt x="29374" y="8907"/>
                  <a:pt x="29374" y="8756"/>
                </a:cubicBezTo>
                <a:cubicBezTo>
                  <a:pt x="29374" y="8622"/>
                  <a:pt x="29264" y="8512"/>
                  <a:pt x="29130" y="8512"/>
                </a:cubicBezTo>
                <a:close/>
                <a:moveTo>
                  <a:pt x="30349" y="8512"/>
                </a:moveTo>
                <a:cubicBezTo>
                  <a:pt x="30129" y="8512"/>
                  <a:pt x="30016" y="8778"/>
                  <a:pt x="30173" y="8932"/>
                </a:cubicBezTo>
                <a:cubicBezTo>
                  <a:pt x="30224" y="8983"/>
                  <a:pt x="30286" y="9005"/>
                  <a:pt x="30347" y="9005"/>
                </a:cubicBezTo>
                <a:cubicBezTo>
                  <a:pt x="30475" y="9005"/>
                  <a:pt x="30596" y="8907"/>
                  <a:pt x="30596" y="8756"/>
                </a:cubicBezTo>
                <a:cubicBezTo>
                  <a:pt x="30596" y="8622"/>
                  <a:pt x="30483" y="8512"/>
                  <a:pt x="30349" y="8512"/>
                </a:cubicBezTo>
                <a:close/>
                <a:moveTo>
                  <a:pt x="31568" y="8512"/>
                </a:moveTo>
                <a:cubicBezTo>
                  <a:pt x="31348" y="8512"/>
                  <a:pt x="31239" y="8778"/>
                  <a:pt x="31392" y="8932"/>
                </a:cubicBezTo>
                <a:cubicBezTo>
                  <a:pt x="31443" y="8983"/>
                  <a:pt x="31505" y="9005"/>
                  <a:pt x="31566" y="9005"/>
                </a:cubicBezTo>
                <a:cubicBezTo>
                  <a:pt x="31694" y="9005"/>
                  <a:pt x="31815" y="8907"/>
                  <a:pt x="31815" y="8756"/>
                </a:cubicBezTo>
                <a:cubicBezTo>
                  <a:pt x="31815" y="8622"/>
                  <a:pt x="31702" y="8512"/>
                  <a:pt x="31568" y="8512"/>
                </a:cubicBezTo>
                <a:close/>
                <a:moveTo>
                  <a:pt x="32787" y="8512"/>
                </a:moveTo>
                <a:cubicBezTo>
                  <a:pt x="32567" y="8512"/>
                  <a:pt x="32458" y="8778"/>
                  <a:pt x="32611" y="8932"/>
                </a:cubicBezTo>
                <a:cubicBezTo>
                  <a:pt x="32662" y="8983"/>
                  <a:pt x="32724" y="9005"/>
                  <a:pt x="32785" y="9005"/>
                </a:cubicBezTo>
                <a:cubicBezTo>
                  <a:pt x="32913" y="9005"/>
                  <a:pt x="33034" y="8907"/>
                  <a:pt x="33034" y="8756"/>
                </a:cubicBezTo>
                <a:cubicBezTo>
                  <a:pt x="33034" y="8622"/>
                  <a:pt x="32925" y="8512"/>
                  <a:pt x="32787" y="8512"/>
                </a:cubicBezTo>
                <a:close/>
                <a:moveTo>
                  <a:pt x="34006" y="8512"/>
                </a:moveTo>
                <a:cubicBezTo>
                  <a:pt x="33786" y="8512"/>
                  <a:pt x="33677" y="8778"/>
                  <a:pt x="33833" y="8932"/>
                </a:cubicBezTo>
                <a:cubicBezTo>
                  <a:pt x="33883" y="8983"/>
                  <a:pt x="33945" y="9005"/>
                  <a:pt x="34005" y="9005"/>
                </a:cubicBezTo>
                <a:cubicBezTo>
                  <a:pt x="34132" y="9005"/>
                  <a:pt x="34253" y="8907"/>
                  <a:pt x="34253" y="8756"/>
                </a:cubicBezTo>
                <a:cubicBezTo>
                  <a:pt x="34253" y="8622"/>
                  <a:pt x="34144" y="8512"/>
                  <a:pt x="34006" y="8512"/>
                </a:cubicBezTo>
                <a:close/>
                <a:moveTo>
                  <a:pt x="35225" y="8512"/>
                </a:moveTo>
                <a:cubicBezTo>
                  <a:pt x="35005" y="8512"/>
                  <a:pt x="34896" y="8778"/>
                  <a:pt x="35052" y="8932"/>
                </a:cubicBezTo>
                <a:cubicBezTo>
                  <a:pt x="35102" y="8983"/>
                  <a:pt x="35164" y="9005"/>
                  <a:pt x="35225" y="9005"/>
                </a:cubicBezTo>
                <a:cubicBezTo>
                  <a:pt x="35351" y="9005"/>
                  <a:pt x="35472" y="8907"/>
                  <a:pt x="35472" y="8756"/>
                </a:cubicBezTo>
                <a:cubicBezTo>
                  <a:pt x="35472" y="8622"/>
                  <a:pt x="35363" y="8512"/>
                  <a:pt x="35225" y="8512"/>
                </a:cubicBezTo>
                <a:close/>
                <a:moveTo>
                  <a:pt x="36447" y="8512"/>
                </a:moveTo>
                <a:cubicBezTo>
                  <a:pt x="36224" y="8512"/>
                  <a:pt x="36115" y="8778"/>
                  <a:pt x="36271" y="8932"/>
                </a:cubicBezTo>
                <a:cubicBezTo>
                  <a:pt x="36321" y="8983"/>
                  <a:pt x="36383" y="9005"/>
                  <a:pt x="36444" y="9005"/>
                </a:cubicBezTo>
                <a:cubicBezTo>
                  <a:pt x="36570" y="9005"/>
                  <a:pt x="36691" y="8907"/>
                  <a:pt x="36691" y="8756"/>
                </a:cubicBezTo>
                <a:cubicBezTo>
                  <a:pt x="36691" y="8622"/>
                  <a:pt x="36582" y="8512"/>
                  <a:pt x="36447" y="8512"/>
                </a:cubicBezTo>
                <a:close/>
                <a:moveTo>
                  <a:pt x="37666" y="8512"/>
                </a:moveTo>
                <a:cubicBezTo>
                  <a:pt x="37443" y="8512"/>
                  <a:pt x="37334" y="8778"/>
                  <a:pt x="37490" y="8932"/>
                </a:cubicBezTo>
                <a:cubicBezTo>
                  <a:pt x="37541" y="8983"/>
                  <a:pt x="37603" y="9005"/>
                  <a:pt x="37664" y="9005"/>
                </a:cubicBezTo>
                <a:cubicBezTo>
                  <a:pt x="37790" y="9005"/>
                  <a:pt x="37910" y="8907"/>
                  <a:pt x="37910" y="8756"/>
                </a:cubicBezTo>
                <a:cubicBezTo>
                  <a:pt x="37910" y="8622"/>
                  <a:pt x="37801" y="8512"/>
                  <a:pt x="37666" y="8512"/>
                </a:cubicBezTo>
                <a:close/>
                <a:moveTo>
                  <a:pt x="38885" y="8512"/>
                </a:moveTo>
                <a:cubicBezTo>
                  <a:pt x="38666" y="8512"/>
                  <a:pt x="38556" y="8778"/>
                  <a:pt x="38710" y="8932"/>
                </a:cubicBezTo>
                <a:cubicBezTo>
                  <a:pt x="38760" y="8983"/>
                  <a:pt x="38823" y="9005"/>
                  <a:pt x="38884" y="9005"/>
                </a:cubicBezTo>
                <a:cubicBezTo>
                  <a:pt x="39011" y="9005"/>
                  <a:pt x="39133" y="8907"/>
                  <a:pt x="39133" y="8756"/>
                </a:cubicBezTo>
                <a:cubicBezTo>
                  <a:pt x="39133" y="8622"/>
                  <a:pt x="39020" y="8512"/>
                  <a:pt x="38885" y="8512"/>
                </a:cubicBezTo>
                <a:close/>
                <a:moveTo>
                  <a:pt x="40104" y="8512"/>
                </a:moveTo>
                <a:cubicBezTo>
                  <a:pt x="39885" y="8512"/>
                  <a:pt x="39775" y="8775"/>
                  <a:pt x="39929" y="8932"/>
                </a:cubicBezTo>
                <a:cubicBezTo>
                  <a:pt x="39979" y="8983"/>
                  <a:pt x="40042" y="9005"/>
                  <a:pt x="40103" y="9005"/>
                </a:cubicBezTo>
                <a:cubicBezTo>
                  <a:pt x="40230" y="9005"/>
                  <a:pt x="40352" y="8907"/>
                  <a:pt x="40352" y="8756"/>
                </a:cubicBezTo>
                <a:cubicBezTo>
                  <a:pt x="40352" y="8622"/>
                  <a:pt x="40239" y="8512"/>
                  <a:pt x="40104" y="8512"/>
                </a:cubicBezTo>
                <a:close/>
                <a:moveTo>
                  <a:pt x="41323" y="8512"/>
                </a:moveTo>
                <a:cubicBezTo>
                  <a:pt x="41104" y="8512"/>
                  <a:pt x="40994" y="8778"/>
                  <a:pt x="41148" y="8932"/>
                </a:cubicBezTo>
                <a:cubicBezTo>
                  <a:pt x="41198" y="8983"/>
                  <a:pt x="41261" y="9005"/>
                  <a:pt x="41322" y="9005"/>
                </a:cubicBezTo>
                <a:cubicBezTo>
                  <a:pt x="41449" y="9005"/>
                  <a:pt x="41571" y="8907"/>
                  <a:pt x="41571" y="8756"/>
                </a:cubicBezTo>
                <a:cubicBezTo>
                  <a:pt x="41571" y="8622"/>
                  <a:pt x="41461" y="8512"/>
                  <a:pt x="41323" y="8512"/>
                </a:cubicBezTo>
                <a:close/>
                <a:moveTo>
                  <a:pt x="42542" y="8512"/>
                </a:moveTo>
                <a:cubicBezTo>
                  <a:pt x="42323" y="8512"/>
                  <a:pt x="42213" y="8778"/>
                  <a:pt x="42370" y="8932"/>
                </a:cubicBezTo>
                <a:cubicBezTo>
                  <a:pt x="42420" y="8983"/>
                  <a:pt x="42481" y="9005"/>
                  <a:pt x="42542" y="9005"/>
                </a:cubicBezTo>
                <a:cubicBezTo>
                  <a:pt x="42668" y="9005"/>
                  <a:pt x="42790" y="8907"/>
                  <a:pt x="42790" y="8756"/>
                </a:cubicBezTo>
                <a:cubicBezTo>
                  <a:pt x="42790" y="8622"/>
                  <a:pt x="42680" y="8512"/>
                  <a:pt x="42542" y="8512"/>
                </a:cubicBezTo>
                <a:close/>
                <a:moveTo>
                  <a:pt x="43759" y="9730"/>
                </a:moveTo>
                <a:cubicBezTo>
                  <a:pt x="43648" y="9730"/>
                  <a:pt x="43546" y="9808"/>
                  <a:pt x="43520" y="9925"/>
                </a:cubicBezTo>
                <a:cubicBezTo>
                  <a:pt x="43489" y="10079"/>
                  <a:pt x="43605" y="10223"/>
                  <a:pt x="43761" y="10223"/>
                </a:cubicBezTo>
                <a:cubicBezTo>
                  <a:pt x="43865" y="10223"/>
                  <a:pt x="43956" y="10160"/>
                  <a:pt x="43993" y="10066"/>
                </a:cubicBezTo>
                <a:cubicBezTo>
                  <a:pt x="43952" y="9960"/>
                  <a:pt x="43909" y="9856"/>
                  <a:pt x="43862" y="9753"/>
                </a:cubicBezTo>
                <a:cubicBezTo>
                  <a:pt x="43828" y="9738"/>
                  <a:pt x="43793" y="9730"/>
                  <a:pt x="43759" y="9730"/>
                </a:cubicBezTo>
                <a:close/>
                <a:moveTo>
                  <a:pt x="1079" y="9731"/>
                </a:moveTo>
                <a:cubicBezTo>
                  <a:pt x="859" y="9731"/>
                  <a:pt x="750" y="9997"/>
                  <a:pt x="906" y="10151"/>
                </a:cubicBezTo>
                <a:cubicBezTo>
                  <a:pt x="956" y="10202"/>
                  <a:pt x="1018" y="10225"/>
                  <a:pt x="1079" y="10225"/>
                </a:cubicBezTo>
                <a:cubicBezTo>
                  <a:pt x="1205" y="10225"/>
                  <a:pt x="1326" y="10126"/>
                  <a:pt x="1326" y="9975"/>
                </a:cubicBezTo>
                <a:cubicBezTo>
                  <a:pt x="1326" y="9841"/>
                  <a:pt x="1217" y="9731"/>
                  <a:pt x="1079" y="9731"/>
                </a:cubicBezTo>
                <a:close/>
                <a:moveTo>
                  <a:pt x="2298" y="9731"/>
                </a:moveTo>
                <a:cubicBezTo>
                  <a:pt x="2078" y="9731"/>
                  <a:pt x="1969" y="9997"/>
                  <a:pt x="2125" y="10151"/>
                </a:cubicBezTo>
                <a:cubicBezTo>
                  <a:pt x="2175" y="10202"/>
                  <a:pt x="2237" y="10225"/>
                  <a:pt x="2298" y="10225"/>
                </a:cubicBezTo>
                <a:cubicBezTo>
                  <a:pt x="2424" y="10225"/>
                  <a:pt x="2545" y="10126"/>
                  <a:pt x="2545" y="9975"/>
                </a:cubicBezTo>
                <a:cubicBezTo>
                  <a:pt x="2545" y="9841"/>
                  <a:pt x="2436" y="9731"/>
                  <a:pt x="2301" y="9731"/>
                </a:cubicBezTo>
                <a:close/>
                <a:moveTo>
                  <a:pt x="3520" y="9731"/>
                </a:moveTo>
                <a:cubicBezTo>
                  <a:pt x="3298" y="9731"/>
                  <a:pt x="3188" y="9994"/>
                  <a:pt x="3345" y="10151"/>
                </a:cubicBezTo>
                <a:cubicBezTo>
                  <a:pt x="3394" y="10202"/>
                  <a:pt x="3456" y="10225"/>
                  <a:pt x="3517" y="10225"/>
                </a:cubicBezTo>
                <a:cubicBezTo>
                  <a:pt x="3643" y="10225"/>
                  <a:pt x="3764" y="10126"/>
                  <a:pt x="3764" y="9975"/>
                </a:cubicBezTo>
                <a:cubicBezTo>
                  <a:pt x="3764" y="9841"/>
                  <a:pt x="3655" y="9731"/>
                  <a:pt x="3520" y="9731"/>
                </a:cubicBezTo>
                <a:close/>
                <a:moveTo>
                  <a:pt x="4739" y="9731"/>
                </a:moveTo>
                <a:cubicBezTo>
                  <a:pt x="4520" y="9731"/>
                  <a:pt x="4407" y="9997"/>
                  <a:pt x="4564" y="10151"/>
                </a:cubicBezTo>
                <a:cubicBezTo>
                  <a:pt x="4614" y="10202"/>
                  <a:pt x="4677" y="10225"/>
                  <a:pt x="4738" y="10225"/>
                </a:cubicBezTo>
                <a:cubicBezTo>
                  <a:pt x="4865" y="10225"/>
                  <a:pt x="4987" y="10126"/>
                  <a:pt x="4987" y="9975"/>
                </a:cubicBezTo>
                <a:cubicBezTo>
                  <a:pt x="4984" y="9841"/>
                  <a:pt x="4874" y="9731"/>
                  <a:pt x="4739" y="9731"/>
                </a:cubicBezTo>
                <a:close/>
                <a:moveTo>
                  <a:pt x="5958" y="9731"/>
                </a:moveTo>
                <a:cubicBezTo>
                  <a:pt x="5739" y="9731"/>
                  <a:pt x="5629" y="9997"/>
                  <a:pt x="5783" y="10151"/>
                </a:cubicBezTo>
                <a:cubicBezTo>
                  <a:pt x="5833" y="10202"/>
                  <a:pt x="5896" y="10225"/>
                  <a:pt x="5957" y="10225"/>
                </a:cubicBezTo>
                <a:cubicBezTo>
                  <a:pt x="6084" y="10225"/>
                  <a:pt x="6206" y="10126"/>
                  <a:pt x="6206" y="9975"/>
                </a:cubicBezTo>
                <a:cubicBezTo>
                  <a:pt x="6206" y="9841"/>
                  <a:pt x="6093" y="9731"/>
                  <a:pt x="5958" y="9731"/>
                </a:cubicBezTo>
                <a:close/>
                <a:moveTo>
                  <a:pt x="7177" y="9731"/>
                </a:moveTo>
                <a:cubicBezTo>
                  <a:pt x="6958" y="9731"/>
                  <a:pt x="6848" y="9997"/>
                  <a:pt x="7002" y="10151"/>
                </a:cubicBezTo>
                <a:cubicBezTo>
                  <a:pt x="7053" y="10202"/>
                  <a:pt x="7115" y="10225"/>
                  <a:pt x="7176" y="10225"/>
                </a:cubicBezTo>
                <a:cubicBezTo>
                  <a:pt x="7303" y="10225"/>
                  <a:pt x="7425" y="10126"/>
                  <a:pt x="7425" y="9975"/>
                </a:cubicBezTo>
                <a:cubicBezTo>
                  <a:pt x="7425" y="9841"/>
                  <a:pt x="7312" y="9731"/>
                  <a:pt x="7177" y="9731"/>
                </a:cubicBezTo>
                <a:close/>
                <a:moveTo>
                  <a:pt x="8396" y="9731"/>
                </a:moveTo>
                <a:cubicBezTo>
                  <a:pt x="8177" y="9731"/>
                  <a:pt x="8067" y="9997"/>
                  <a:pt x="8224" y="10151"/>
                </a:cubicBezTo>
                <a:cubicBezTo>
                  <a:pt x="8274" y="10202"/>
                  <a:pt x="8335" y="10225"/>
                  <a:pt x="8396" y="10225"/>
                </a:cubicBezTo>
                <a:cubicBezTo>
                  <a:pt x="8522" y="10225"/>
                  <a:pt x="8644" y="10126"/>
                  <a:pt x="8644" y="9975"/>
                </a:cubicBezTo>
                <a:cubicBezTo>
                  <a:pt x="8644" y="9841"/>
                  <a:pt x="8534" y="9731"/>
                  <a:pt x="8396" y="9731"/>
                </a:cubicBezTo>
                <a:close/>
                <a:moveTo>
                  <a:pt x="9615" y="9731"/>
                </a:moveTo>
                <a:cubicBezTo>
                  <a:pt x="9396" y="9731"/>
                  <a:pt x="9286" y="9997"/>
                  <a:pt x="9443" y="10151"/>
                </a:cubicBezTo>
                <a:cubicBezTo>
                  <a:pt x="9493" y="10202"/>
                  <a:pt x="9554" y="10225"/>
                  <a:pt x="9615" y="10225"/>
                </a:cubicBezTo>
                <a:cubicBezTo>
                  <a:pt x="9741" y="10225"/>
                  <a:pt x="9863" y="10126"/>
                  <a:pt x="9863" y="9975"/>
                </a:cubicBezTo>
                <a:cubicBezTo>
                  <a:pt x="9863" y="9841"/>
                  <a:pt x="9753" y="9731"/>
                  <a:pt x="9615" y="9731"/>
                </a:cubicBezTo>
                <a:close/>
                <a:moveTo>
                  <a:pt x="10834" y="9731"/>
                </a:moveTo>
                <a:cubicBezTo>
                  <a:pt x="10615" y="9731"/>
                  <a:pt x="10505" y="9997"/>
                  <a:pt x="10662" y="10151"/>
                </a:cubicBezTo>
                <a:cubicBezTo>
                  <a:pt x="10712" y="10202"/>
                  <a:pt x="10773" y="10225"/>
                  <a:pt x="10834" y="10225"/>
                </a:cubicBezTo>
                <a:cubicBezTo>
                  <a:pt x="10960" y="10225"/>
                  <a:pt x="11082" y="10126"/>
                  <a:pt x="11082" y="9975"/>
                </a:cubicBezTo>
                <a:cubicBezTo>
                  <a:pt x="11082" y="9841"/>
                  <a:pt x="10972" y="9731"/>
                  <a:pt x="10834" y="9731"/>
                </a:cubicBezTo>
                <a:close/>
                <a:moveTo>
                  <a:pt x="12057" y="9731"/>
                </a:moveTo>
                <a:cubicBezTo>
                  <a:pt x="11834" y="9731"/>
                  <a:pt x="11724" y="9997"/>
                  <a:pt x="11881" y="10151"/>
                </a:cubicBezTo>
                <a:cubicBezTo>
                  <a:pt x="11932" y="10202"/>
                  <a:pt x="11994" y="10225"/>
                  <a:pt x="12055" y="10225"/>
                </a:cubicBezTo>
                <a:cubicBezTo>
                  <a:pt x="12181" y="10225"/>
                  <a:pt x="12301" y="10126"/>
                  <a:pt x="12301" y="9975"/>
                </a:cubicBezTo>
                <a:cubicBezTo>
                  <a:pt x="12301" y="9841"/>
                  <a:pt x="12191" y="9731"/>
                  <a:pt x="12057" y="9731"/>
                </a:cubicBezTo>
                <a:close/>
                <a:moveTo>
                  <a:pt x="13276" y="9731"/>
                </a:moveTo>
                <a:cubicBezTo>
                  <a:pt x="13056" y="9731"/>
                  <a:pt x="12943" y="9997"/>
                  <a:pt x="13100" y="10151"/>
                </a:cubicBezTo>
                <a:cubicBezTo>
                  <a:pt x="13151" y="10202"/>
                  <a:pt x="13213" y="10225"/>
                  <a:pt x="13274" y="10225"/>
                </a:cubicBezTo>
                <a:cubicBezTo>
                  <a:pt x="13402" y="10225"/>
                  <a:pt x="13523" y="10126"/>
                  <a:pt x="13523" y="9975"/>
                </a:cubicBezTo>
                <a:cubicBezTo>
                  <a:pt x="13520" y="9841"/>
                  <a:pt x="13410" y="9731"/>
                  <a:pt x="13276" y="9731"/>
                </a:cubicBezTo>
                <a:close/>
                <a:moveTo>
                  <a:pt x="14495" y="9731"/>
                </a:moveTo>
                <a:cubicBezTo>
                  <a:pt x="14275" y="9731"/>
                  <a:pt x="14166" y="9997"/>
                  <a:pt x="14319" y="10151"/>
                </a:cubicBezTo>
                <a:cubicBezTo>
                  <a:pt x="14370" y="10202"/>
                  <a:pt x="14432" y="10225"/>
                  <a:pt x="14493" y="10225"/>
                </a:cubicBezTo>
                <a:cubicBezTo>
                  <a:pt x="14621" y="10225"/>
                  <a:pt x="14742" y="10126"/>
                  <a:pt x="14742" y="9975"/>
                </a:cubicBezTo>
                <a:cubicBezTo>
                  <a:pt x="14742" y="9841"/>
                  <a:pt x="14629" y="9731"/>
                  <a:pt x="14495" y="9731"/>
                </a:cubicBezTo>
                <a:close/>
                <a:moveTo>
                  <a:pt x="15714" y="9731"/>
                </a:moveTo>
                <a:cubicBezTo>
                  <a:pt x="15494" y="9731"/>
                  <a:pt x="15385" y="9997"/>
                  <a:pt x="15538" y="10151"/>
                </a:cubicBezTo>
                <a:cubicBezTo>
                  <a:pt x="15589" y="10202"/>
                  <a:pt x="15651" y="10225"/>
                  <a:pt x="15712" y="10225"/>
                </a:cubicBezTo>
                <a:cubicBezTo>
                  <a:pt x="15840" y="10225"/>
                  <a:pt x="15961" y="10126"/>
                  <a:pt x="15961" y="9975"/>
                </a:cubicBezTo>
                <a:cubicBezTo>
                  <a:pt x="15961" y="9841"/>
                  <a:pt x="15852" y="9731"/>
                  <a:pt x="15714" y="9731"/>
                </a:cubicBezTo>
                <a:close/>
                <a:moveTo>
                  <a:pt x="16933" y="9731"/>
                </a:moveTo>
                <a:cubicBezTo>
                  <a:pt x="16713" y="9731"/>
                  <a:pt x="16604" y="9994"/>
                  <a:pt x="16757" y="10151"/>
                </a:cubicBezTo>
                <a:cubicBezTo>
                  <a:pt x="16808" y="10202"/>
                  <a:pt x="16870" y="10225"/>
                  <a:pt x="16932" y="10225"/>
                </a:cubicBezTo>
                <a:cubicBezTo>
                  <a:pt x="17059" y="10225"/>
                  <a:pt x="17180" y="10126"/>
                  <a:pt x="17180" y="9975"/>
                </a:cubicBezTo>
                <a:cubicBezTo>
                  <a:pt x="17180" y="9841"/>
                  <a:pt x="17071" y="9731"/>
                  <a:pt x="16933" y="9731"/>
                </a:cubicBezTo>
                <a:close/>
                <a:moveTo>
                  <a:pt x="18152" y="9731"/>
                </a:moveTo>
                <a:cubicBezTo>
                  <a:pt x="17932" y="9731"/>
                  <a:pt x="17823" y="9997"/>
                  <a:pt x="17979" y="10151"/>
                </a:cubicBezTo>
                <a:cubicBezTo>
                  <a:pt x="18029" y="10202"/>
                  <a:pt x="18091" y="10225"/>
                  <a:pt x="18152" y="10225"/>
                </a:cubicBezTo>
                <a:cubicBezTo>
                  <a:pt x="18278" y="10225"/>
                  <a:pt x="18399" y="10126"/>
                  <a:pt x="18399" y="9975"/>
                </a:cubicBezTo>
                <a:cubicBezTo>
                  <a:pt x="18399" y="9841"/>
                  <a:pt x="18290" y="9731"/>
                  <a:pt x="18152" y="9731"/>
                </a:cubicBezTo>
                <a:close/>
                <a:moveTo>
                  <a:pt x="19374" y="9731"/>
                </a:moveTo>
                <a:cubicBezTo>
                  <a:pt x="19151" y="9731"/>
                  <a:pt x="19042" y="9997"/>
                  <a:pt x="19198" y="10151"/>
                </a:cubicBezTo>
                <a:cubicBezTo>
                  <a:pt x="19248" y="10202"/>
                  <a:pt x="19310" y="10225"/>
                  <a:pt x="19371" y="10225"/>
                </a:cubicBezTo>
                <a:cubicBezTo>
                  <a:pt x="19497" y="10225"/>
                  <a:pt x="19618" y="10126"/>
                  <a:pt x="19618" y="9975"/>
                </a:cubicBezTo>
                <a:cubicBezTo>
                  <a:pt x="19618" y="9841"/>
                  <a:pt x="19509" y="9731"/>
                  <a:pt x="19374" y="9731"/>
                </a:cubicBezTo>
                <a:close/>
                <a:moveTo>
                  <a:pt x="20593" y="9731"/>
                </a:moveTo>
                <a:cubicBezTo>
                  <a:pt x="20371" y="9731"/>
                  <a:pt x="20261" y="9994"/>
                  <a:pt x="20418" y="10151"/>
                </a:cubicBezTo>
                <a:cubicBezTo>
                  <a:pt x="20467" y="10202"/>
                  <a:pt x="20529" y="10225"/>
                  <a:pt x="20590" y="10225"/>
                </a:cubicBezTo>
                <a:cubicBezTo>
                  <a:pt x="20716" y="10225"/>
                  <a:pt x="20837" y="10126"/>
                  <a:pt x="20837" y="9975"/>
                </a:cubicBezTo>
                <a:cubicBezTo>
                  <a:pt x="20837" y="9841"/>
                  <a:pt x="20728" y="9731"/>
                  <a:pt x="20593" y="9731"/>
                </a:cubicBezTo>
                <a:close/>
                <a:moveTo>
                  <a:pt x="21812" y="9731"/>
                </a:moveTo>
                <a:cubicBezTo>
                  <a:pt x="21593" y="9731"/>
                  <a:pt x="21480" y="9997"/>
                  <a:pt x="21637" y="10151"/>
                </a:cubicBezTo>
                <a:cubicBezTo>
                  <a:pt x="21687" y="10202"/>
                  <a:pt x="21750" y="10225"/>
                  <a:pt x="21811" y="10225"/>
                </a:cubicBezTo>
                <a:cubicBezTo>
                  <a:pt x="21938" y="10225"/>
                  <a:pt x="22060" y="10126"/>
                  <a:pt x="22060" y="9975"/>
                </a:cubicBezTo>
                <a:cubicBezTo>
                  <a:pt x="22056" y="9841"/>
                  <a:pt x="21947" y="9731"/>
                  <a:pt x="21812" y="9731"/>
                </a:cubicBezTo>
                <a:close/>
                <a:moveTo>
                  <a:pt x="23031" y="9731"/>
                </a:moveTo>
                <a:cubicBezTo>
                  <a:pt x="22812" y="9731"/>
                  <a:pt x="22702" y="9997"/>
                  <a:pt x="22856" y="10151"/>
                </a:cubicBezTo>
                <a:cubicBezTo>
                  <a:pt x="22906" y="10202"/>
                  <a:pt x="22969" y="10225"/>
                  <a:pt x="23030" y="10225"/>
                </a:cubicBezTo>
                <a:cubicBezTo>
                  <a:pt x="23157" y="10225"/>
                  <a:pt x="23279" y="10126"/>
                  <a:pt x="23279" y="9975"/>
                </a:cubicBezTo>
                <a:cubicBezTo>
                  <a:pt x="23279" y="9841"/>
                  <a:pt x="23166" y="9731"/>
                  <a:pt x="23031" y="9731"/>
                </a:cubicBezTo>
                <a:close/>
                <a:moveTo>
                  <a:pt x="24250" y="9731"/>
                </a:moveTo>
                <a:cubicBezTo>
                  <a:pt x="24031" y="9731"/>
                  <a:pt x="23921" y="9994"/>
                  <a:pt x="24075" y="10151"/>
                </a:cubicBezTo>
                <a:cubicBezTo>
                  <a:pt x="24126" y="10202"/>
                  <a:pt x="24188" y="10225"/>
                  <a:pt x="24249" y="10225"/>
                </a:cubicBezTo>
                <a:cubicBezTo>
                  <a:pt x="24376" y="10225"/>
                  <a:pt x="24498" y="10126"/>
                  <a:pt x="24498" y="9975"/>
                </a:cubicBezTo>
                <a:cubicBezTo>
                  <a:pt x="24498" y="9841"/>
                  <a:pt x="24388" y="9731"/>
                  <a:pt x="24250" y="9731"/>
                </a:cubicBezTo>
                <a:close/>
                <a:moveTo>
                  <a:pt x="25469" y="9731"/>
                </a:moveTo>
                <a:cubicBezTo>
                  <a:pt x="25250" y="9731"/>
                  <a:pt x="25140" y="9997"/>
                  <a:pt x="25297" y="10151"/>
                </a:cubicBezTo>
                <a:cubicBezTo>
                  <a:pt x="25347" y="10202"/>
                  <a:pt x="25409" y="10225"/>
                  <a:pt x="25469" y="10225"/>
                </a:cubicBezTo>
                <a:cubicBezTo>
                  <a:pt x="25595" y="10225"/>
                  <a:pt x="25717" y="10127"/>
                  <a:pt x="25717" y="9979"/>
                </a:cubicBezTo>
                <a:cubicBezTo>
                  <a:pt x="25717" y="9841"/>
                  <a:pt x="25607" y="9731"/>
                  <a:pt x="25469" y="9731"/>
                </a:cubicBezTo>
                <a:close/>
                <a:moveTo>
                  <a:pt x="26688" y="9731"/>
                </a:moveTo>
                <a:cubicBezTo>
                  <a:pt x="26469" y="9731"/>
                  <a:pt x="26359" y="9997"/>
                  <a:pt x="26516" y="10151"/>
                </a:cubicBezTo>
                <a:cubicBezTo>
                  <a:pt x="26566" y="10202"/>
                  <a:pt x="26628" y="10225"/>
                  <a:pt x="26688" y="10225"/>
                </a:cubicBezTo>
                <a:cubicBezTo>
                  <a:pt x="26815" y="10225"/>
                  <a:pt x="26936" y="10127"/>
                  <a:pt x="26936" y="9979"/>
                </a:cubicBezTo>
                <a:cubicBezTo>
                  <a:pt x="26936" y="9841"/>
                  <a:pt x="26826" y="9731"/>
                  <a:pt x="26688" y="9731"/>
                </a:cubicBezTo>
                <a:close/>
                <a:moveTo>
                  <a:pt x="27910" y="9731"/>
                </a:moveTo>
                <a:cubicBezTo>
                  <a:pt x="27688" y="9731"/>
                  <a:pt x="27578" y="9997"/>
                  <a:pt x="27735" y="10151"/>
                </a:cubicBezTo>
                <a:cubicBezTo>
                  <a:pt x="27785" y="10202"/>
                  <a:pt x="27847" y="10225"/>
                  <a:pt x="27908" y="10225"/>
                </a:cubicBezTo>
                <a:cubicBezTo>
                  <a:pt x="28034" y="10225"/>
                  <a:pt x="28155" y="10127"/>
                  <a:pt x="28155" y="9979"/>
                </a:cubicBezTo>
                <a:cubicBezTo>
                  <a:pt x="28155" y="9841"/>
                  <a:pt x="28045" y="9731"/>
                  <a:pt x="27910" y="9731"/>
                </a:cubicBezTo>
                <a:close/>
                <a:moveTo>
                  <a:pt x="29130" y="9731"/>
                </a:moveTo>
                <a:cubicBezTo>
                  <a:pt x="28907" y="9731"/>
                  <a:pt x="28797" y="9997"/>
                  <a:pt x="28954" y="10151"/>
                </a:cubicBezTo>
                <a:cubicBezTo>
                  <a:pt x="29005" y="10202"/>
                  <a:pt x="29067" y="10225"/>
                  <a:pt x="29128" y="10225"/>
                </a:cubicBezTo>
                <a:cubicBezTo>
                  <a:pt x="29254" y="10225"/>
                  <a:pt x="29374" y="10127"/>
                  <a:pt x="29374" y="9979"/>
                </a:cubicBezTo>
                <a:cubicBezTo>
                  <a:pt x="29374" y="9841"/>
                  <a:pt x="29264" y="9731"/>
                  <a:pt x="29130" y="9731"/>
                </a:cubicBezTo>
                <a:close/>
                <a:moveTo>
                  <a:pt x="30349" y="9731"/>
                </a:moveTo>
                <a:cubicBezTo>
                  <a:pt x="30129" y="9731"/>
                  <a:pt x="30016" y="9997"/>
                  <a:pt x="30173" y="10151"/>
                </a:cubicBezTo>
                <a:cubicBezTo>
                  <a:pt x="30224" y="10202"/>
                  <a:pt x="30287" y="10225"/>
                  <a:pt x="30348" y="10225"/>
                </a:cubicBezTo>
                <a:cubicBezTo>
                  <a:pt x="30475" y="10225"/>
                  <a:pt x="30596" y="10127"/>
                  <a:pt x="30596" y="9979"/>
                </a:cubicBezTo>
                <a:cubicBezTo>
                  <a:pt x="30596" y="9841"/>
                  <a:pt x="30483" y="9731"/>
                  <a:pt x="30349" y="9731"/>
                </a:cubicBezTo>
                <a:close/>
                <a:moveTo>
                  <a:pt x="31568" y="9731"/>
                </a:moveTo>
                <a:cubicBezTo>
                  <a:pt x="31348" y="9731"/>
                  <a:pt x="31239" y="9997"/>
                  <a:pt x="31392" y="10151"/>
                </a:cubicBezTo>
                <a:cubicBezTo>
                  <a:pt x="31443" y="10202"/>
                  <a:pt x="31506" y="10225"/>
                  <a:pt x="31567" y="10225"/>
                </a:cubicBezTo>
                <a:cubicBezTo>
                  <a:pt x="31694" y="10225"/>
                  <a:pt x="31815" y="10127"/>
                  <a:pt x="31815" y="9979"/>
                </a:cubicBezTo>
                <a:cubicBezTo>
                  <a:pt x="31815" y="9841"/>
                  <a:pt x="31702" y="9731"/>
                  <a:pt x="31568" y="9731"/>
                </a:cubicBezTo>
                <a:close/>
                <a:moveTo>
                  <a:pt x="32787" y="9731"/>
                </a:moveTo>
                <a:cubicBezTo>
                  <a:pt x="32567" y="9731"/>
                  <a:pt x="32458" y="9997"/>
                  <a:pt x="32611" y="10151"/>
                </a:cubicBezTo>
                <a:cubicBezTo>
                  <a:pt x="32662" y="10202"/>
                  <a:pt x="32725" y="10225"/>
                  <a:pt x="32786" y="10225"/>
                </a:cubicBezTo>
                <a:cubicBezTo>
                  <a:pt x="32913" y="10225"/>
                  <a:pt x="33034" y="10127"/>
                  <a:pt x="33034" y="9979"/>
                </a:cubicBezTo>
                <a:cubicBezTo>
                  <a:pt x="33034" y="9841"/>
                  <a:pt x="32925" y="9731"/>
                  <a:pt x="32787" y="9731"/>
                </a:cubicBezTo>
                <a:close/>
                <a:moveTo>
                  <a:pt x="34006" y="9731"/>
                </a:moveTo>
                <a:cubicBezTo>
                  <a:pt x="33786" y="9731"/>
                  <a:pt x="33677" y="9997"/>
                  <a:pt x="33833" y="10151"/>
                </a:cubicBezTo>
                <a:cubicBezTo>
                  <a:pt x="33883" y="10202"/>
                  <a:pt x="33945" y="10225"/>
                  <a:pt x="34006" y="10225"/>
                </a:cubicBezTo>
                <a:cubicBezTo>
                  <a:pt x="34132" y="10225"/>
                  <a:pt x="34253" y="10127"/>
                  <a:pt x="34253" y="9979"/>
                </a:cubicBezTo>
                <a:cubicBezTo>
                  <a:pt x="34253" y="9841"/>
                  <a:pt x="34144" y="9731"/>
                  <a:pt x="34006" y="9731"/>
                </a:cubicBezTo>
                <a:close/>
                <a:moveTo>
                  <a:pt x="35225" y="9731"/>
                </a:moveTo>
                <a:cubicBezTo>
                  <a:pt x="35005" y="9731"/>
                  <a:pt x="34896" y="9997"/>
                  <a:pt x="35052" y="10151"/>
                </a:cubicBezTo>
                <a:cubicBezTo>
                  <a:pt x="35102" y="10202"/>
                  <a:pt x="35164" y="10225"/>
                  <a:pt x="35225" y="10225"/>
                </a:cubicBezTo>
                <a:cubicBezTo>
                  <a:pt x="35351" y="10225"/>
                  <a:pt x="35472" y="10127"/>
                  <a:pt x="35472" y="9979"/>
                </a:cubicBezTo>
                <a:cubicBezTo>
                  <a:pt x="35472" y="9841"/>
                  <a:pt x="35363" y="9731"/>
                  <a:pt x="35225" y="9731"/>
                </a:cubicBezTo>
                <a:close/>
                <a:moveTo>
                  <a:pt x="36447" y="9731"/>
                </a:moveTo>
                <a:cubicBezTo>
                  <a:pt x="36224" y="9731"/>
                  <a:pt x="36115" y="9997"/>
                  <a:pt x="36271" y="10151"/>
                </a:cubicBezTo>
                <a:cubicBezTo>
                  <a:pt x="36321" y="10202"/>
                  <a:pt x="36383" y="10225"/>
                  <a:pt x="36444" y="10225"/>
                </a:cubicBezTo>
                <a:cubicBezTo>
                  <a:pt x="36570" y="10225"/>
                  <a:pt x="36691" y="10127"/>
                  <a:pt x="36691" y="9979"/>
                </a:cubicBezTo>
                <a:cubicBezTo>
                  <a:pt x="36691" y="9841"/>
                  <a:pt x="36582" y="9731"/>
                  <a:pt x="36447" y="9731"/>
                </a:cubicBezTo>
                <a:close/>
                <a:moveTo>
                  <a:pt x="37666" y="9731"/>
                </a:moveTo>
                <a:cubicBezTo>
                  <a:pt x="37443" y="9731"/>
                  <a:pt x="37334" y="9997"/>
                  <a:pt x="37490" y="10151"/>
                </a:cubicBezTo>
                <a:cubicBezTo>
                  <a:pt x="37541" y="10202"/>
                  <a:pt x="37604" y="10225"/>
                  <a:pt x="37664" y="10225"/>
                </a:cubicBezTo>
                <a:cubicBezTo>
                  <a:pt x="37791" y="10225"/>
                  <a:pt x="37910" y="10127"/>
                  <a:pt x="37910" y="9979"/>
                </a:cubicBezTo>
                <a:cubicBezTo>
                  <a:pt x="37910" y="9841"/>
                  <a:pt x="37801" y="9731"/>
                  <a:pt x="37666" y="9731"/>
                </a:cubicBezTo>
                <a:close/>
                <a:moveTo>
                  <a:pt x="38885" y="9731"/>
                </a:moveTo>
                <a:cubicBezTo>
                  <a:pt x="38666" y="9731"/>
                  <a:pt x="38556" y="9997"/>
                  <a:pt x="38710" y="10151"/>
                </a:cubicBezTo>
                <a:cubicBezTo>
                  <a:pt x="38761" y="10202"/>
                  <a:pt x="38823" y="10225"/>
                  <a:pt x="38884" y="10225"/>
                </a:cubicBezTo>
                <a:cubicBezTo>
                  <a:pt x="39011" y="10225"/>
                  <a:pt x="39133" y="10127"/>
                  <a:pt x="39133" y="9979"/>
                </a:cubicBezTo>
                <a:cubicBezTo>
                  <a:pt x="39133" y="9841"/>
                  <a:pt x="39020" y="9731"/>
                  <a:pt x="38885" y="9731"/>
                </a:cubicBezTo>
                <a:close/>
                <a:moveTo>
                  <a:pt x="40104" y="9731"/>
                </a:moveTo>
                <a:cubicBezTo>
                  <a:pt x="39885" y="9731"/>
                  <a:pt x="39775" y="9997"/>
                  <a:pt x="39929" y="10151"/>
                </a:cubicBezTo>
                <a:cubicBezTo>
                  <a:pt x="39980" y="10202"/>
                  <a:pt x="40042" y="10225"/>
                  <a:pt x="40103" y="10225"/>
                </a:cubicBezTo>
                <a:cubicBezTo>
                  <a:pt x="40230" y="10225"/>
                  <a:pt x="40352" y="10127"/>
                  <a:pt x="40352" y="9979"/>
                </a:cubicBezTo>
                <a:cubicBezTo>
                  <a:pt x="40352" y="9841"/>
                  <a:pt x="40239" y="9731"/>
                  <a:pt x="40104" y="9731"/>
                </a:cubicBezTo>
                <a:close/>
                <a:moveTo>
                  <a:pt x="41323" y="9731"/>
                </a:moveTo>
                <a:cubicBezTo>
                  <a:pt x="41104" y="9731"/>
                  <a:pt x="40994" y="9997"/>
                  <a:pt x="41148" y="10151"/>
                </a:cubicBezTo>
                <a:cubicBezTo>
                  <a:pt x="41199" y="10202"/>
                  <a:pt x="41261" y="10225"/>
                  <a:pt x="41322" y="10225"/>
                </a:cubicBezTo>
                <a:cubicBezTo>
                  <a:pt x="41449" y="10225"/>
                  <a:pt x="41571" y="10127"/>
                  <a:pt x="41571" y="9979"/>
                </a:cubicBezTo>
                <a:cubicBezTo>
                  <a:pt x="41571" y="9841"/>
                  <a:pt x="41461" y="9731"/>
                  <a:pt x="41323" y="9731"/>
                </a:cubicBezTo>
                <a:close/>
                <a:moveTo>
                  <a:pt x="42542" y="9731"/>
                </a:moveTo>
                <a:cubicBezTo>
                  <a:pt x="42323" y="9731"/>
                  <a:pt x="42213" y="9997"/>
                  <a:pt x="42370" y="10151"/>
                </a:cubicBezTo>
                <a:cubicBezTo>
                  <a:pt x="42420" y="10202"/>
                  <a:pt x="42482" y="10225"/>
                  <a:pt x="42542" y="10225"/>
                </a:cubicBezTo>
                <a:cubicBezTo>
                  <a:pt x="42668" y="10225"/>
                  <a:pt x="42790" y="10127"/>
                  <a:pt x="42790" y="9979"/>
                </a:cubicBezTo>
                <a:cubicBezTo>
                  <a:pt x="42790" y="9841"/>
                  <a:pt x="42680" y="9731"/>
                  <a:pt x="42542" y="9731"/>
                </a:cubicBezTo>
                <a:close/>
                <a:moveTo>
                  <a:pt x="43763" y="10948"/>
                </a:moveTo>
                <a:cubicBezTo>
                  <a:pt x="43637" y="10948"/>
                  <a:pt x="43517" y="11047"/>
                  <a:pt x="43517" y="11198"/>
                </a:cubicBezTo>
                <a:cubicBezTo>
                  <a:pt x="43517" y="11332"/>
                  <a:pt x="43626" y="11442"/>
                  <a:pt x="43761" y="11442"/>
                </a:cubicBezTo>
                <a:cubicBezTo>
                  <a:pt x="43984" y="11442"/>
                  <a:pt x="44093" y="11176"/>
                  <a:pt x="43937" y="11022"/>
                </a:cubicBezTo>
                <a:cubicBezTo>
                  <a:pt x="43886" y="10971"/>
                  <a:pt x="43824" y="10948"/>
                  <a:pt x="43763" y="10948"/>
                </a:cubicBezTo>
                <a:close/>
                <a:moveTo>
                  <a:pt x="1079" y="10950"/>
                </a:moveTo>
                <a:cubicBezTo>
                  <a:pt x="859" y="10950"/>
                  <a:pt x="750" y="11216"/>
                  <a:pt x="906" y="11370"/>
                </a:cubicBezTo>
                <a:cubicBezTo>
                  <a:pt x="956" y="11421"/>
                  <a:pt x="1018" y="11444"/>
                  <a:pt x="1079" y="11444"/>
                </a:cubicBezTo>
                <a:cubicBezTo>
                  <a:pt x="1205" y="11444"/>
                  <a:pt x="1326" y="11346"/>
                  <a:pt x="1326" y="11198"/>
                </a:cubicBezTo>
                <a:cubicBezTo>
                  <a:pt x="1326" y="11060"/>
                  <a:pt x="1217" y="10950"/>
                  <a:pt x="1079" y="10950"/>
                </a:cubicBezTo>
                <a:close/>
                <a:moveTo>
                  <a:pt x="2298" y="10950"/>
                </a:moveTo>
                <a:cubicBezTo>
                  <a:pt x="2078" y="10950"/>
                  <a:pt x="1969" y="11216"/>
                  <a:pt x="2125" y="11370"/>
                </a:cubicBezTo>
                <a:cubicBezTo>
                  <a:pt x="2175" y="11421"/>
                  <a:pt x="2237" y="11444"/>
                  <a:pt x="2298" y="11444"/>
                </a:cubicBezTo>
                <a:cubicBezTo>
                  <a:pt x="2424" y="11444"/>
                  <a:pt x="2545" y="11346"/>
                  <a:pt x="2545" y="11198"/>
                </a:cubicBezTo>
                <a:cubicBezTo>
                  <a:pt x="2545" y="11060"/>
                  <a:pt x="2436" y="10950"/>
                  <a:pt x="2301" y="10950"/>
                </a:cubicBezTo>
                <a:close/>
                <a:moveTo>
                  <a:pt x="3520" y="10950"/>
                </a:moveTo>
                <a:cubicBezTo>
                  <a:pt x="3298" y="10950"/>
                  <a:pt x="3188" y="11216"/>
                  <a:pt x="3345" y="11370"/>
                </a:cubicBezTo>
                <a:cubicBezTo>
                  <a:pt x="3394" y="11421"/>
                  <a:pt x="3456" y="11444"/>
                  <a:pt x="3517" y="11444"/>
                </a:cubicBezTo>
                <a:cubicBezTo>
                  <a:pt x="3643" y="11444"/>
                  <a:pt x="3764" y="11346"/>
                  <a:pt x="3764" y="11198"/>
                </a:cubicBezTo>
                <a:cubicBezTo>
                  <a:pt x="3764" y="11060"/>
                  <a:pt x="3655" y="10950"/>
                  <a:pt x="3520" y="10950"/>
                </a:cubicBezTo>
                <a:close/>
                <a:moveTo>
                  <a:pt x="4739" y="10950"/>
                </a:moveTo>
                <a:cubicBezTo>
                  <a:pt x="4520" y="10950"/>
                  <a:pt x="4407" y="11216"/>
                  <a:pt x="4564" y="11370"/>
                </a:cubicBezTo>
                <a:cubicBezTo>
                  <a:pt x="4615" y="11421"/>
                  <a:pt x="4677" y="11444"/>
                  <a:pt x="4738" y="11444"/>
                </a:cubicBezTo>
                <a:cubicBezTo>
                  <a:pt x="4865" y="11444"/>
                  <a:pt x="4987" y="11346"/>
                  <a:pt x="4987" y="11198"/>
                </a:cubicBezTo>
                <a:cubicBezTo>
                  <a:pt x="4984" y="11060"/>
                  <a:pt x="4874" y="10950"/>
                  <a:pt x="4739" y="10950"/>
                </a:cubicBezTo>
                <a:close/>
                <a:moveTo>
                  <a:pt x="5958" y="10950"/>
                </a:moveTo>
                <a:cubicBezTo>
                  <a:pt x="5739" y="10950"/>
                  <a:pt x="5629" y="11216"/>
                  <a:pt x="5783" y="11370"/>
                </a:cubicBezTo>
                <a:cubicBezTo>
                  <a:pt x="5834" y="11421"/>
                  <a:pt x="5896" y="11444"/>
                  <a:pt x="5957" y="11444"/>
                </a:cubicBezTo>
                <a:cubicBezTo>
                  <a:pt x="6084" y="11444"/>
                  <a:pt x="6206" y="11346"/>
                  <a:pt x="6206" y="11198"/>
                </a:cubicBezTo>
                <a:cubicBezTo>
                  <a:pt x="6206" y="11060"/>
                  <a:pt x="6093" y="10950"/>
                  <a:pt x="5958" y="10950"/>
                </a:cubicBezTo>
                <a:close/>
                <a:moveTo>
                  <a:pt x="7177" y="10950"/>
                </a:moveTo>
                <a:cubicBezTo>
                  <a:pt x="6958" y="10950"/>
                  <a:pt x="6848" y="11216"/>
                  <a:pt x="7002" y="11370"/>
                </a:cubicBezTo>
                <a:cubicBezTo>
                  <a:pt x="7053" y="11421"/>
                  <a:pt x="7115" y="11444"/>
                  <a:pt x="7176" y="11444"/>
                </a:cubicBezTo>
                <a:cubicBezTo>
                  <a:pt x="7303" y="11444"/>
                  <a:pt x="7425" y="11346"/>
                  <a:pt x="7425" y="11198"/>
                </a:cubicBezTo>
                <a:cubicBezTo>
                  <a:pt x="7425" y="11060"/>
                  <a:pt x="7312" y="10950"/>
                  <a:pt x="7177" y="10950"/>
                </a:cubicBezTo>
                <a:close/>
                <a:moveTo>
                  <a:pt x="8396" y="10950"/>
                </a:moveTo>
                <a:cubicBezTo>
                  <a:pt x="8177" y="10950"/>
                  <a:pt x="8067" y="11216"/>
                  <a:pt x="8224" y="11370"/>
                </a:cubicBezTo>
                <a:cubicBezTo>
                  <a:pt x="8274" y="11421"/>
                  <a:pt x="8336" y="11444"/>
                  <a:pt x="8396" y="11444"/>
                </a:cubicBezTo>
                <a:cubicBezTo>
                  <a:pt x="8523" y="11444"/>
                  <a:pt x="8644" y="11346"/>
                  <a:pt x="8644" y="11198"/>
                </a:cubicBezTo>
                <a:cubicBezTo>
                  <a:pt x="8644" y="11060"/>
                  <a:pt x="8534" y="10950"/>
                  <a:pt x="8396" y="10950"/>
                </a:cubicBezTo>
                <a:close/>
                <a:moveTo>
                  <a:pt x="9615" y="10950"/>
                </a:moveTo>
                <a:cubicBezTo>
                  <a:pt x="9396" y="10950"/>
                  <a:pt x="9286" y="11216"/>
                  <a:pt x="9443" y="11370"/>
                </a:cubicBezTo>
                <a:cubicBezTo>
                  <a:pt x="9493" y="11421"/>
                  <a:pt x="9555" y="11444"/>
                  <a:pt x="9615" y="11444"/>
                </a:cubicBezTo>
                <a:cubicBezTo>
                  <a:pt x="9742" y="11444"/>
                  <a:pt x="9863" y="11346"/>
                  <a:pt x="9863" y="11198"/>
                </a:cubicBezTo>
                <a:cubicBezTo>
                  <a:pt x="9863" y="11060"/>
                  <a:pt x="9753" y="10950"/>
                  <a:pt x="9615" y="10950"/>
                </a:cubicBezTo>
                <a:close/>
                <a:moveTo>
                  <a:pt x="10834" y="10950"/>
                </a:moveTo>
                <a:cubicBezTo>
                  <a:pt x="10615" y="10950"/>
                  <a:pt x="10505" y="11216"/>
                  <a:pt x="10662" y="11370"/>
                </a:cubicBezTo>
                <a:cubicBezTo>
                  <a:pt x="10712" y="11421"/>
                  <a:pt x="10774" y="11444"/>
                  <a:pt x="10835" y="11444"/>
                </a:cubicBezTo>
                <a:cubicBezTo>
                  <a:pt x="10961" y="11444"/>
                  <a:pt x="11082" y="11346"/>
                  <a:pt x="11082" y="11198"/>
                </a:cubicBezTo>
                <a:cubicBezTo>
                  <a:pt x="11082" y="11060"/>
                  <a:pt x="10972" y="10950"/>
                  <a:pt x="10834" y="10950"/>
                </a:cubicBezTo>
                <a:close/>
                <a:moveTo>
                  <a:pt x="12057" y="10950"/>
                </a:moveTo>
                <a:cubicBezTo>
                  <a:pt x="11834" y="10950"/>
                  <a:pt x="11724" y="11216"/>
                  <a:pt x="11881" y="11370"/>
                </a:cubicBezTo>
                <a:cubicBezTo>
                  <a:pt x="11932" y="11421"/>
                  <a:pt x="11994" y="11444"/>
                  <a:pt x="12055" y="11444"/>
                </a:cubicBezTo>
                <a:cubicBezTo>
                  <a:pt x="12181" y="11444"/>
                  <a:pt x="12301" y="11346"/>
                  <a:pt x="12301" y="11198"/>
                </a:cubicBezTo>
                <a:cubicBezTo>
                  <a:pt x="12301" y="11060"/>
                  <a:pt x="12191" y="10950"/>
                  <a:pt x="12057" y="10950"/>
                </a:cubicBezTo>
                <a:close/>
                <a:moveTo>
                  <a:pt x="13276" y="10950"/>
                </a:moveTo>
                <a:cubicBezTo>
                  <a:pt x="13056" y="10950"/>
                  <a:pt x="12943" y="11216"/>
                  <a:pt x="13100" y="11370"/>
                </a:cubicBezTo>
                <a:cubicBezTo>
                  <a:pt x="13151" y="11421"/>
                  <a:pt x="13214" y="11444"/>
                  <a:pt x="13275" y="11444"/>
                </a:cubicBezTo>
                <a:cubicBezTo>
                  <a:pt x="13402" y="11444"/>
                  <a:pt x="13523" y="11346"/>
                  <a:pt x="13523" y="11198"/>
                </a:cubicBezTo>
                <a:cubicBezTo>
                  <a:pt x="13520" y="11060"/>
                  <a:pt x="13410" y="10950"/>
                  <a:pt x="13276" y="10950"/>
                </a:cubicBezTo>
                <a:close/>
                <a:moveTo>
                  <a:pt x="14495" y="10950"/>
                </a:moveTo>
                <a:cubicBezTo>
                  <a:pt x="14275" y="10950"/>
                  <a:pt x="14166" y="11216"/>
                  <a:pt x="14319" y="11370"/>
                </a:cubicBezTo>
                <a:cubicBezTo>
                  <a:pt x="14370" y="11421"/>
                  <a:pt x="14433" y="11444"/>
                  <a:pt x="14494" y="11444"/>
                </a:cubicBezTo>
                <a:cubicBezTo>
                  <a:pt x="14621" y="11444"/>
                  <a:pt x="14742" y="11346"/>
                  <a:pt x="14742" y="11198"/>
                </a:cubicBezTo>
                <a:cubicBezTo>
                  <a:pt x="14742" y="11060"/>
                  <a:pt x="14629" y="10950"/>
                  <a:pt x="14495" y="10950"/>
                </a:cubicBezTo>
                <a:close/>
                <a:moveTo>
                  <a:pt x="15714" y="10950"/>
                </a:moveTo>
                <a:cubicBezTo>
                  <a:pt x="15494" y="10950"/>
                  <a:pt x="15385" y="11216"/>
                  <a:pt x="15538" y="11370"/>
                </a:cubicBezTo>
                <a:cubicBezTo>
                  <a:pt x="15589" y="11421"/>
                  <a:pt x="15652" y="11444"/>
                  <a:pt x="15713" y="11444"/>
                </a:cubicBezTo>
                <a:cubicBezTo>
                  <a:pt x="15840" y="11444"/>
                  <a:pt x="15961" y="11346"/>
                  <a:pt x="15961" y="11198"/>
                </a:cubicBezTo>
                <a:cubicBezTo>
                  <a:pt x="15961" y="11060"/>
                  <a:pt x="15848" y="10950"/>
                  <a:pt x="15714" y="10950"/>
                </a:cubicBezTo>
                <a:close/>
                <a:moveTo>
                  <a:pt x="16933" y="10950"/>
                </a:moveTo>
                <a:cubicBezTo>
                  <a:pt x="16713" y="10950"/>
                  <a:pt x="16604" y="11216"/>
                  <a:pt x="16757" y="11370"/>
                </a:cubicBezTo>
                <a:cubicBezTo>
                  <a:pt x="16808" y="11421"/>
                  <a:pt x="16871" y="11444"/>
                  <a:pt x="16932" y="11444"/>
                </a:cubicBezTo>
                <a:cubicBezTo>
                  <a:pt x="17059" y="11444"/>
                  <a:pt x="17180" y="11346"/>
                  <a:pt x="17180" y="11198"/>
                </a:cubicBezTo>
                <a:cubicBezTo>
                  <a:pt x="17180" y="11060"/>
                  <a:pt x="17071" y="10950"/>
                  <a:pt x="16933" y="10950"/>
                </a:cubicBezTo>
                <a:close/>
                <a:moveTo>
                  <a:pt x="18152" y="10950"/>
                </a:moveTo>
                <a:cubicBezTo>
                  <a:pt x="17932" y="10950"/>
                  <a:pt x="17823" y="11216"/>
                  <a:pt x="17979" y="11370"/>
                </a:cubicBezTo>
                <a:cubicBezTo>
                  <a:pt x="18029" y="11421"/>
                  <a:pt x="18091" y="11444"/>
                  <a:pt x="18152" y="11444"/>
                </a:cubicBezTo>
                <a:cubicBezTo>
                  <a:pt x="18278" y="11444"/>
                  <a:pt x="18399" y="11346"/>
                  <a:pt x="18399" y="11198"/>
                </a:cubicBezTo>
                <a:cubicBezTo>
                  <a:pt x="18399" y="11060"/>
                  <a:pt x="18290" y="10950"/>
                  <a:pt x="18152" y="10950"/>
                </a:cubicBezTo>
                <a:close/>
                <a:moveTo>
                  <a:pt x="19374" y="10950"/>
                </a:moveTo>
                <a:cubicBezTo>
                  <a:pt x="19151" y="10950"/>
                  <a:pt x="19042" y="11216"/>
                  <a:pt x="19198" y="11370"/>
                </a:cubicBezTo>
                <a:cubicBezTo>
                  <a:pt x="19248" y="11421"/>
                  <a:pt x="19310" y="11444"/>
                  <a:pt x="19371" y="11444"/>
                </a:cubicBezTo>
                <a:cubicBezTo>
                  <a:pt x="19497" y="11444"/>
                  <a:pt x="19618" y="11346"/>
                  <a:pt x="19618" y="11198"/>
                </a:cubicBezTo>
                <a:cubicBezTo>
                  <a:pt x="19618" y="11060"/>
                  <a:pt x="19509" y="10950"/>
                  <a:pt x="19374" y="10950"/>
                </a:cubicBezTo>
                <a:close/>
                <a:moveTo>
                  <a:pt x="20593" y="10950"/>
                </a:moveTo>
                <a:cubicBezTo>
                  <a:pt x="20371" y="10950"/>
                  <a:pt x="20261" y="11216"/>
                  <a:pt x="20418" y="11370"/>
                </a:cubicBezTo>
                <a:cubicBezTo>
                  <a:pt x="20467" y="11421"/>
                  <a:pt x="20529" y="11444"/>
                  <a:pt x="20590" y="11444"/>
                </a:cubicBezTo>
                <a:cubicBezTo>
                  <a:pt x="20716" y="11444"/>
                  <a:pt x="20837" y="11346"/>
                  <a:pt x="20837" y="11198"/>
                </a:cubicBezTo>
                <a:cubicBezTo>
                  <a:pt x="20837" y="11060"/>
                  <a:pt x="20728" y="10950"/>
                  <a:pt x="20593" y="10950"/>
                </a:cubicBezTo>
                <a:close/>
                <a:moveTo>
                  <a:pt x="21812" y="10950"/>
                </a:moveTo>
                <a:cubicBezTo>
                  <a:pt x="21593" y="10950"/>
                  <a:pt x="21480" y="11216"/>
                  <a:pt x="21637" y="11370"/>
                </a:cubicBezTo>
                <a:cubicBezTo>
                  <a:pt x="21688" y="11421"/>
                  <a:pt x="21750" y="11444"/>
                  <a:pt x="21811" y="11444"/>
                </a:cubicBezTo>
                <a:cubicBezTo>
                  <a:pt x="21938" y="11444"/>
                  <a:pt x="22060" y="11346"/>
                  <a:pt x="22060" y="11198"/>
                </a:cubicBezTo>
                <a:cubicBezTo>
                  <a:pt x="22056" y="11060"/>
                  <a:pt x="21947" y="10950"/>
                  <a:pt x="21812" y="10950"/>
                </a:cubicBezTo>
                <a:close/>
                <a:moveTo>
                  <a:pt x="23031" y="10950"/>
                </a:moveTo>
                <a:cubicBezTo>
                  <a:pt x="22812" y="10950"/>
                  <a:pt x="22702" y="11216"/>
                  <a:pt x="22856" y="11370"/>
                </a:cubicBezTo>
                <a:cubicBezTo>
                  <a:pt x="22907" y="11421"/>
                  <a:pt x="22969" y="11444"/>
                  <a:pt x="23030" y="11444"/>
                </a:cubicBezTo>
                <a:cubicBezTo>
                  <a:pt x="23157" y="11444"/>
                  <a:pt x="23279" y="11346"/>
                  <a:pt x="23279" y="11198"/>
                </a:cubicBezTo>
                <a:cubicBezTo>
                  <a:pt x="23279" y="11060"/>
                  <a:pt x="23166" y="10950"/>
                  <a:pt x="23031" y="10950"/>
                </a:cubicBezTo>
                <a:close/>
                <a:moveTo>
                  <a:pt x="24250" y="10950"/>
                </a:moveTo>
                <a:cubicBezTo>
                  <a:pt x="24031" y="10950"/>
                  <a:pt x="23921" y="11216"/>
                  <a:pt x="24075" y="11370"/>
                </a:cubicBezTo>
                <a:cubicBezTo>
                  <a:pt x="24126" y="11421"/>
                  <a:pt x="24188" y="11444"/>
                  <a:pt x="24249" y="11444"/>
                </a:cubicBezTo>
                <a:cubicBezTo>
                  <a:pt x="24376" y="11444"/>
                  <a:pt x="24498" y="11346"/>
                  <a:pt x="24498" y="11198"/>
                </a:cubicBezTo>
                <a:cubicBezTo>
                  <a:pt x="24498" y="11060"/>
                  <a:pt x="24385" y="10950"/>
                  <a:pt x="24250" y="10950"/>
                </a:cubicBezTo>
                <a:close/>
                <a:moveTo>
                  <a:pt x="25469" y="10950"/>
                </a:moveTo>
                <a:cubicBezTo>
                  <a:pt x="25250" y="10950"/>
                  <a:pt x="25140" y="11216"/>
                  <a:pt x="25297" y="11370"/>
                </a:cubicBezTo>
                <a:cubicBezTo>
                  <a:pt x="25347" y="11421"/>
                  <a:pt x="25409" y="11444"/>
                  <a:pt x="25469" y="11444"/>
                </a:cubicBezTo>
                <a:cubicBezTo>
                  <a:pt x="25595" y="11444"/>
                  <a:pt x="25717" y="11346"/>
                  <a:pt x="25717" y="11198"/>
                </a:cubicBezTo>
                <a:cubicBezTo>
                  <a:pt x="25717" y="11060"/>
                  <a:pt x="25607" y="10950"/>
                  <a:pt x="25469" y="10950"/>
                </a:cubicBezTo>
                <a:close/>
                <a:moveTo>
                  <a:pt x="26688" y="10950"/>
                </a:moveTo>
                <a:cubicBezTo>
                  <a:pt x="26469" y="10950"/>
                  <a:pt x="26359" y="11216"/>
                  <a:pt x="26516" y="11370"/>
                </a:cubicBezTo>
                <a:cubicBezTo>
                  <a:pt x="26566" y="11421"/>
                  <a:pt x="26628" y="11444"/>
                  <a:pt x="26688" y="11444"/>
                </a:cubicBezTo>
                <a:cubicBezTo>
                  <a:pt x="26815" y="11444"/>
                  <a:pt x="26936" y="11346"/>
                  <a:pt x="26936" y="11198"/>
                </a:cubicBezTo>
                <a:cubicBezTo>
                  <a:pt x="26936" y="11060"/>
                  <a:pt x="26826" y="10950"/>
                  <a:pt x="26688" y="10950"/>
                </a:cubicBezTo>
                <a:close/>
                <a:moveTo>
                  <a:pt x="27910" y="10950"/>
                </a:moveTo>
                <a:cubicBezTo>
                  <a:pt x="27688" y="10950"/>
                  <a:pt x="27578" y="11216"/>
                  <a:pt x="27735" y="11370"/>
                </a:cubicBezTo>
                <a:cubicBezTo>
                  <a:pt x="27785" y="11421"/>
                  <a:pt x="27847" y="11444"/>
                  <a:pt x="27908" y="11444"/>
                </a:cubicBezTo>
                <a:cubicBezTo>
                  <a:pt x="28034" y="11444"/>
                  <a:pt x="28155" y="11346"/>
                  <a:pt x="28155" y="11198"/>
                </a:cubicBezTo>
                <a:cubicBezTo>
                  <a:pt x="28155" y="11060"/>
                  <a:pt x="28045" y="10950"/>
                  <a:pt x="27910" y="10950"/>
                </a:cubicBezTo>
                <a:close/>
                <a:moveTo>
                  <a:pt x="29130" y="10950"/>
                </a:moveTo>
                <a:cubicBezTo>
                  <a:pt x="28907" y="10950"/>
                  <a:pt x="28797" y="11216"/>
                  <a:pt x="28954" y="11370"/>
                </a:cubicBezTo>
                <a:cubicBezTo>
                  <a:pt x="29005" y="11421"/>
                  <a:pt x="29067" y="11444"/>
                  <a:pt x="29128" y="11444"/>
                </a:cubicBezTo>
                <a:cubicBezTo>
                  <a:pt x="29254" y="11444"/>
                  <a:pt x="29374" y="11346"/>
                  <a:pt x="29374" y="11198"/>
                </a:cubicBezTo>
                <a:cubicBezTo>
                  <a:pt x="29374" y="11060"/>
                  <a:pt x="29264" y="10950"/>
                  <a:pt x="29130" y="10950"/>
                </a:cubicBezTo>
                <a:close/>
                <a:moveTo>
                  <a:pt x="30349" y="10950"/>
                </a:moveTo>
                <a:cubicBezTo>
                  <a:pt x="30129" y="10950"/>
                  <a:pt x="30016" y="11216"/>
                  <a:pt x="30173" y="11370"/>
                </a:cubicBezTo>
                <a:cubicBezTo>
                  <a:pt x="30224" y="11421"/>
                  <a:pt x="30287" y="11444"/>
                  <a:pt x="30348" y="11444"/>
                </a:cubicBezTo>
                <a:cubicBezTo>
                  <a:pt x="30475" y="11444"/>
                  <a:pt x="30596" y="11346"/>
                  <a:pt x="30596" y="11198"/>
                </a:cubicBezTo>
                <a:cubicBezTo>
                  <a:pt x="30596" y="11060"/>
                  <a:pt x="30483" y="10950"/>
                  <a:pt x="30349" y="10950"/>
                </a:cubicBezTo>
                <a:close/>
                <a:moveTo>
                  <a:pt x="31568" y="10950"/>
                </a:moveTo>
                <a:cubicBezTo>
                  <a:pt x="31348" y="10950"/>
                  <a:pt x="31239" y="11216"/>
                  <a:pt x="31392" y="11370"/>
                </a:cubicBezTo>
                <a:cubicBezTo>
                  <a:pt x="31443" y="11421"/>
                  <a:pt x="31506" y="11444"/>
                  <a:pt x="31567" y="11444"/>
                </a:cubicBezTo>
                <a:cubicBezTo>
                  <a:pt x="31694" y="11444"/>
                  <a:pt x="31815" y="11346"/>
                  <a:pt x="31815" y="11198"/>
                </a:cubicBezTo>
                <a:cubicBezTo>
                  <a:pt x="31815" y="11060"/>
                  <a:pt x="31702" y="10950"/>
                  <a:pt x="31568" y="10950"/>
                </a:cubicBezTo>
                <a:close/>
                <a:moveTo>
                  <a:pt x="32787" y="10950"/>
                </a:moveTo>
                <a:cubicBezTo>
                  <a:pt x="32567" y="10950"/>
                  <a:pt x="32458" y="11216"/>
                  <a:pt x="32611" y="11370"/>
                </a:cubicBezTo>
                <a:cubicBezTo>
                  <a:pt x="32662" y="11421"/>
                  <a:pt x="32725" y="11444"/>
                  <a:pt x="32786" y="11444"/>
                </a:cubicBezTo>
                <a:cubicBezTo>
                  <a:pt x="32913" y="11444"/>
                  <a:pt x="33034" y="11346"/>
                  <a:pt x="33034" y="11198"/>
                </a:cubicBezTo>
                <a:cubicBezTo>
                  <a:pt x="33034" y="11060"/>
                  <a:pt x="32925" y="10950"/>
                  <a:pt x="32787" y="10950"/>
                </a:cubicBezTo>
                <a:close/>
                <a:moveTo>
                  <a:pt x="34006" y="10950"/>
                </a:moveTo>
                <a:cubicBezTo>
                  <a:pt x="33786" y="10950"/>
                  <a:pt x="33677" y="11216"/>
                  <a:pt x="33833" y="11370"/>
                </a:cubicBezTo>
                <a:cubicBezTo>
                  <a:pt x="33883" y="11421"/>
                  <a:pt x="33945" y="11444"/>
                  <a:pt x="34006" y="11444"/>
                </a:cubicBezTo>
                <a:cubicBezTo>
                  <a:pt x="34132" y="11444"/>
                  <a:pt x="34253" y="11346"/>
                  <a:pt x="34253" y="11198"/>
                </a:cubicBezTo>
                <a:cubicBezTo>
                  <a:pt x="34253" y="11060"/>
                  <a:pt x="34144" y="10950"/>
                  <a:pt x="34006" y="10950"/>
                </a:cubicBezTo>
                <a:close/>
                <a:moveTo>
                  <a:pt x="35225" y="10950"/>
                </a:moveTo>
                <a:cubicBezTo>
                  <a:pt x="35005" y="10950"/>
                  <a:pt x="34896" y="11216"/>
                  <a:pt x="35052" y="11370"/>
                </a:cubicBezTo>
                <a:cubicBezTo>
                  <a:pt x="35102" y="11421"/>
                  <a:pt x="35164" y="11444"/>
                  <a:pt x="35225" y="11444"/>
                </a:cubicBezTo>
                <a:cubicBezTo>
                  <a:pt x="35351" y="11444"/>
                  <a:pt x="35472" y="11346"/>
                  <a:pt x="35472" y="11198"/>
                </a:cubicBezTo>
                <a:cubicBezTo>
                  <a:pt x="35472" y="11060"/>
                  <a:pt x="35363" y="10950"/>
                  <a:pt x="35225" y="10950"/>
                </a:cubicBezTo>
                <a:close/>
                <a:moveTo>
                  <a:pt x="36447" y="10950"/>
                </a:moveTo>
                <a:cubicBezTo>
                  <a:pt x="36224" y="10950"/>
                  <a:pt x="36115" y="11216"/>
                  <a:pt x="36271" y="11370"/>
                </a:cubicBezTo>
                <a:cubicBezTo>
                  <a:pt x="36321" y="11421"/>
                  <a:pt x="36383" y="11444"/>
                  <a:pt x="36444" y="11444"/>
                </a:cubicBezTo>
                <a:cubicBezTo>
                  <a:pt x="36570" y="11444"/>
                  <a:pt x="36691" y="11346"/>
                  <a:pt x="36691" y="11198"/>
                </a:cubicBezTo>
                <a:cubicBezTo>
                  <a:pt x="36691" y="11060"/>
                  <a:pt x="36582" y="10950"/>
                  <a:pt x="36447" y="10950"/>
                </a:cubicBezTo>
                <a:close/>
                <a:moveTo>
                  <a:pt x="37666" y="10950"/>
                </a:moveTo>
                <a:cubicBezTo>
                  <a:pt x="37443" y="10950"/>
                  <a:pt x="37334" y="11216"/>
                  <a:pt x="37490" y="11370"/>
                </a:cubicBezTo>
                <a:cubicBezTo>
                  <a:pt x="37541" y="11421"/>
                  <a:pt x="37604" y="11444"/>
                  <a:pt x="37664" y="11444"/>
                </a:cubicBezTo>
                <a:cubicBezTo>
                  <a:pt x="37791" y="11444"/>
                  <a:pt x="37910" y="11346"/>
                  <a:pt x="37910" y="11198"/>
                </a:cubicBezTo>
                <a:cubicBezTo>
                  <a:pt x="37910" y="11060"/>
                  <a:pt x="37801" y="10950"/>
                  <a:pt x="37666" y="10950"/>
                </a:cubicBezTo>
                <a:close/>
                <a:moveTo>
                  <a:pt x="38885" y="10950"/>
                </a:moveTo>
                <a:cubicBezTo>
                  <a:pt x="38666" y="10950"/>
                  <a:pt x="38556" y="11216"/>
                  <a:pt x="38710" y="11370"/>
                </a:cubicBezTo>
                <a:cubicBezTo>
                  <a:pt x="38761" y="11421"/>
                  <a:pt x="38823" y="11444"/>
                  <a:pt x="38884" y="11444"/>
                </a:cubicBezTo>
                <a:cubicBezTo>
                  <a:pt x="39011" y="11444"/>
                  <a:pt x="39133" y="11346"/>
                  <a:pt x="39133" y="11198"/>
                </a:cubicBezTo>
                <a:cubicBezTo>
                  <a:pt x="39133" y="11060"/>
                  <a:pt x="39020" y="10950"/>
                  <a:pt x="38885" y="10950"/>
                </a:cubicBezTo>
                <a:close/>
                <a:moveTo>
                  <a:pt x="40104" y="10950"/>
                </a:moveTo>
                <a:cubicBezTo>
                  <a:pt x="39885" y="10950"/>
                  <a:pt x="39775" y="11216"/>
                  <a:pt x="39929" y="11370"/>
                </a:cubicBezTo>
                <a:cubicBezTo>
                  <a:pt x="39980" y="11421"/>
                  <a:pt x="40042" y="11444"/>
                  <a:pt x="40103" y="11444"/>
                </a:cubicBezTo>
                <a:cubicBezTo>
                  <a:pt x="40230" y="11444"/>
                  <a:pt x="40352" y="11346"/>
                  <a:pt x="40352" y="11198"/>
                </a:cubicBezTo>
                <a:cubicBezTo>
                  <a:pt x="40352" y="11060"/>
                  <a:pt x="40239" y="10950"/>
                  <a:pt x="40104" y="10950"/>
                </a:cubicBezTo>
                <a:close/>
                <a:moveTo>
                  <a:pt x="41323" y="10950"/>
                </a:moveTo>
                <a:cubicBezTo>
                  <a:pt x="41104" y="10950"/>
                  <a:pt x="40994" y="11216"/>
                  <a:pt x="41148" y="11370"/>
                </a:cubicBezTo>
                <a:cubicBezTo>
                  <a:pt x="41199" y="11421"/>
                  <a:pt x="41261" y="11444"/>
                  <a:pt x="41322" y="11444"/>
                </a:cubicBezTo>
                <a:cubicBezTo>
                  <a:pt x="41449" y="11444"/>
                  <a:pt x="41571" y="11346"/>
                  <a:pt x="41571" y="11198"/>
                </a:cubicBezTo>
                <a:cubicBezTo>
                  <a:pt x="41571" y="11060"/>
                  <a:pt x="41461" y="10950"/>
                  <a:pt x="41323" y="10950"/>
                </a:cubicBezTo>
                <a:close/>
                <a:moveTo>
                  <a:pt x="42542" y="10950"/>
                </a:moveTo>
                <a:cubicBezTo>
                  <a:pt x="42323" y="10950"/>
                  <a:pt x="42213" y="11216"/>
                  <a:pt x="42370" y="11370"/>
                </a:cubicBezTo>
                <a:cubicBezTo>
                  <a:pt x="42420" y="11421"/>
                  <a:pt x="42482" y="11444"/>
                  <a:pt x="42542" y="11444"/>
                </a:cubicBezTo>
                <a:cubicBezTo>
                  <a:pt x="42668" y="11444"/>
                  <a:pt x="42790" y="11346"/>
                  <a:pt x="42790" y="11198"/>
                </a:cubicBezTo>
                <a:cubicBezTo>
                  <a:pt x="42790" y="11060"/>
                  <a:pt x="42680" y="10950"/>
                  <a:pt x="42542" y="10950"/>
                </a:cubicBezTo>
                <a:close/>
                <a:moveTo>
                  <a:pt x="1079" y="12169"/>
                </a:moveTo>
                <a:cubicBezTo>
                  <a:pt x="859" y="12169"/>
                  <a:pt x="750" y="12435"/>
                  <a:pt x="906" y="12589"/>
                </a:cubicBezTo>
                <a:cubicBezTo>
                  <a:pt x="956" y="12640"/>
                  <a:pt x="1018" y="12663"/>
                  <a:pt x="1079" y="12663"/>
                </a:cubicBezTo>
                <a:cubicBezTo>
                  <a:pt x="1205" y="12663"/>
                  <a:pt x="1326" y="12565"/>
                  <a:pt x="1326" y="12417"/>
                </a:cubicBezTo>
                <a:cubicBezTo>
                  <a:pt x="1326" y="12279"/>
                  <a:pt x="1217" y="12169"/>
                  <a:pt x="1079" y="12169"/>
                </a:cubicBezTo>
                <a:close/>
                <a:moveTo>
                  <a:pt x="2298" y="12169"/>
                </a:moveTo>
                <a:cubicBezTo>
                  <a:pt x="2078" y="12169"/>
                  <a:pt x="1969" y="12435"/>
                  <a:pt x="2125" y="12589"/>
                </a:cubicBezTo>
                <a:cubicBezTo>
                  <a:pt x="2175" y="12640"/>
                  <a:pt x="2237" y="12663"/>
                  <a:pt x="2298" y="12663"/>
                </a:cubicBezTo>
                <a:cubicBezTo>
                  <a:pt x="2424" y="12663"/>
                  <a:pt x="2545" y="12565"/>
                  <a:pt x="2545" y="12417"/>
                </a:cubicBezTo>
                <a:cubicBezTo>
                  <a:pt x="2545" y="12279"/>
                  <a:pt x="2436" y="12169"/>
                  <a:pt x="2301" y="12169"/>
                </a:cubicBezTo>
                <a:close/>
                <a:moveTo>
                  <a:pt x="3520" y="12169"/>
                </a:moveTo>
                <a:cubicBezTo>
                  <a:pt x="3298" y="12169"/>
                  <a:pt x="3188" y="12435"/>
                  <a:pt x="3345" y="12589"/>
                </a:cubicBezTo>
                <a:cubicBezTo>
                  <a:pt x="3394" y="12640"/>
                  <a:pt x="3456" y="12663"/>
                  <a:pt x="3517" y="12663"/>
                </a:cubicBezTo>
                <a:cubicBezTo>
                  <a:pt x="3643" y="12663"/>
                  <a:pt x="3764" y="12565"/>
                  <a:pt x="3764" y="12417"/>
                </a:cubicBezTo>
                <a:cubicBezTo>
                  <a:pt x="3764" y="12279"/>
                  <a:pt x="3655" y="12169"/>
                  <a:pt x="3520" y="12169"/>
                </a:cubicBezTo>
                <a:close/>
                <a:moveTo>
                  <a:pt x="4739" y="12169"/>
                </a:moveTo>
                <a:cubicBezTo>
                  <a:pt x="4520" y="12169"/>
                  <a:pt x="4407" y="12435"/>
                  <a:pt x="4564" y="12589"/>
                </a:cubicBezTo>
                <a:cubicBezTo>
                  <a:pt x="4615" y="12640"/>
                  <a:pt x="4677" y="12663"/>
                  <a:pt x="4738" y="12663"/>
                </a:cubicBezTo>
                <a:cubicBezTo>
                  <a:pt x="4865" y="12663"/>
                  <a:pt x="4987" y="12565"/>
                  <a:pt x="4987" y="12417"/>
                </a:cubicBezTo>
                <a:cubicBezTo>
                  <a:pt x="4984" y="12279"/>
                  <a:pt x="4874" y="12169"/>
                  <a:pt x="4739" y="12169"/>
                </a:cubicBezTo>
                <a:close/>
                <a:moveTo>
                  <a:pt x="5958" y="12169"/>
                </a:moveTo>
                <a:cubicBezTo>
                  <a:pt x="5739" y="12169"/>
                  <a:pt x="5629" y="12435"/>
                  <a:pt x="5783" y="12589"/>
                </a:cubicBezTo>
                <a:cubicBezTo>
                  <a:pt x="5834" y="12640"/>
                  <a:pt x="5896" y="12663"/>
                  <a:pt x="5957" y="12663"/>
                </a:cubicBezTo>
                <a:cubicBezTo>
                  <a:pt x="6084" y="12663"/>
                  <a:pt x="6206" y="12565"/>
                  <a:pt x="6206" y="12417"/>
                </a:cubicBezTo>
                <a:cubicBezTo>
                  <a:pt x="6206" y="12279"/>
                  <a:pt x="6093" y="12169"/>
                  <a:pt x="5958" y="12169"/>
                </a:cubicBezTo>
                <a:close/>
                <a:moveTo>
                  <a:pt x="7177" y="12169"/>
                </a:moveTo>
                <a:cubicBezTo>
                  <a:pt x="6958" y="12169"/>
                  <a:pt x="6848" y="12435"/>
                  <a:pt x="7002" y="12589"/>
                </a:cubicBezTo>
                <a:cubicBezTo>
                  <a:pt x="7053" y="12640"/>
                  <a:pt x="7115" y="12663"/>
                  <a:pt x="7176" y="12663"/>
                </a:cubicBezTo>
                <a:cubicBezTo>
                  <a:pt x="7303" y="12663"/>
                  <a:pt x="7425" y="12565"/>
                  <a:pt x="7425" y="12417"/>
                </a:cubicBezTo>
                <a:cubicBezTo>
                  <a:pt x="7425" y="12279"/>
                  <a:pt x="7312" y="12169"/>
                  <a:pt x="7177" y="12169"/>
                </a:cubicBezTo>
                <a:close/>
                <a:moveTo>
                  <a:pt x="8396" y="12169"/>
                </a:moveTo>
                <a:cubicBezTo>
                  <a:pt x="8177" y="12169"/>
                  <a:pt x="8067" y="12435"/>
                  <a:pt x="8224" y="12589"/>
                </a:cubicBezTo>
                <a:cubicBezTo>
                  <a:pt x="8274" y="12640"/>
                  <a:pt x="8336" y="12663"/>
                  <a:pt x="8396" y="12663"/>
                </a:cubicBezTo>
                <a:cubicBezTo>
                  <a:pt x="8523" y="12663"/>
                  <a:pt x="8644" y="12565"/>
                  <a:pt x="8644" y="12417"/>
                </a:cubicBezTo>
                <a:cubicBezTo>
                  <a:pt x="8644" y="12279"/>
                  <a:pt x="8534" y="12169"/>
                  <a:pt x="8396" y="12169"/>
                </a:cubicBezTo>
                <a:close/>
                <a:moveTo>
                  <a:pt x="9615" y="12169"/>
                </a:moveTo>
                <a:cubicBezTo>
                  <a:pt x="9396" y="12169"/>
                  <a:pt x="9286" y="12435"/>
                  <a:pt x="9443" y="12589"/>
                </a:cubicBezTo>
                <a:cubicBezTo>
                  <a:pt x="9493" y="12640"/>
                  <a:pt x="9555" y="12663"/>
                  <a:pt x="9615" y="12663"/>
                </a:cubicBezTo>
                <a:cubicBezTo>
                  <a:pt x="9742" y="12663"/>
                  <a:pt x="9863" y="12565"/>
                  <a:pt x="9863" y="12417"/>
                </a:cubicBezTo>
                <a:cubicBezTo>
                  <a:pt x="9863" y="12279"/>
                  <a:pt x="9753" y="12169"/>
                  <a:pt x="9615" y="12169"/>
                </a:cubicBezTo>
                <a:close/>
                <a:moveTo>
                  <a:pt x="10834" y="12169"/>
                </a:moveTo>
                <a:cubicBezTo>
                  <a:pt x="10615" y="12169"/>
                  <a:pt x="10505" y="12435"/>
                  <a:pt x="10662" y="12589"/>
                </a:cubicBezTo>
                <a:cubicBezTo>
                  <a:pt x="10712" y="12640"/>
                  <a:pt x="10774" y="12663"/>
                  <a:pt x="10835" y="12663"/>
                </a:cubicBezTo>
                <a:cubicBezTo>
                  <a:pt x="10961" y="12663"/>
                  <a:pt x="11082" y="12565"/>
                  <a:pt x="11082" y="12417"/>
                </a:cubicBezTo>
                <a:cubicBezTo>
                  <a:pt x="11082" y="12279"/>
                  <a:pt x="10972" y="12169"/>
                  <a:pt x="10834" y="12169"/>
                </a:cubicBezTo>
                <a:close/>
                <a:moveTo>
                  <a:pt x="12057" y="12169"/>
                </a:moveTo>
                <a:cubicBezTo>
                  <a:pt x="11834" y="12169"/>
                  <a:pt x="11724" y="12435"/>
                  <a:pt x="11881" y="12589"/>
                </a:cubicBezTo>
                <a:cubicBezTo>
                  <a:pt x="11932" y="12640"/>
                  <a:pt x="11994" y="12663"/>
                  <a:pt x="12055" y="12663"/>
                </a:cubicBezTo>
                <a:cubicBezTo>
                  <a:pt x="12181" y="12663"/>
                  <a:pt x="12301" y="12565"/>
                  <a:pt x="12301" y="12417"/>
                </a:cubicBezTo>
                <a:cubicBezTo>
                  <a:pt x="12301" y="12279"/>
                  <a:pt x="12191" y="12169"/>
                  <a:pt x="12057" y="12169"/>
                </a:cubicBezTo>
                <a:close/>
                <a:moveTo>
                  <a:pt x="13276" y="12169"/>
                </a:moveTo>
                <a:cubicBezTo>
                  <a:pt x="13056" y="12169"/>
                  <a:pt x="12943" y="12435"/>
                  <a:pt x="13100" y="12589"/>
                </a:cubicBezTo>
                <a:cubicBezTo>
                  <a:pt x="13151" y="12640"/>
                  <a:pt x="13214" y="12663"/>
                  <a:pt x="13275" y="12663"/>
                </a:cubicBezTo>
                <a:cubicBezTo>
                  <a:pt x="13402" y="12663"/>
                  <a:pt x="13523" y="12565"/>
                  <a:pt x="13523" y="12417"/>
                </a:cubicBezTo>
                <a:cubicBezTo>
                  <a:pt x="13520" y="12279"/>
                  <a:pt x="13410" y="12169"/>
                  <a:pt x="13276" y="12169"/>
                </a:cubicBezTo>
                <a:close/>
                <a:moveTo>
                  <a:pt x="14495" y="12169"/>
                </a:moveTo>
                <a:cubicBezTo>
                  <a:pt x="14275" y="12169"/>
                  <a:pt x="14166" y="12435"/>
                  <a:pt x="14319" y="12589"/>
                </a:cubicBezTo>
                <a:cubicBezTo>
                  <a:pt x="14370" y="12640"/>
                  <a:pt x="14433" y="12663"/>
                  <a:pt x="14494" y="12663"/>
                </a:cubicBezTo>
                <a:cubicBezTo>
                  <a:pt x="14621" y="12663"/>
                  <a:pt x="14742" y="12565"/>
                  <a:pt x="14742" y="12417"/>
                </a:cubicBezTo>
                <a:cubicBezTo>
                  <a:pt x="14742" y="12279"/>
                  <a:pt x="14629" y="12169"/>
                  <a:pt x="14495" y="12169"/>
                </a:cubicBezTo>
                <a:close/>
                <a:moveTo>
                  <a:pt x="15714" y="12169"/>
                </a:moveTo>
                <a:cubicBezTo>
                  <a:pt x="15494" y="12169"/>
                  <a:pt x="15385" y="12435"/>
                  <a:pt x="15538" y="12589"/>
                </a:cubicBezTo>
                <a:cubicBezTo>
                  <a:pt x="15589" y="12640"/>
                  <a:pt x="15652" y="12663"/>
                  <a:pt x="15713" y="12663"/>
                </a:cubicBezTo>
                <a:cubicBezTo>
                  <a:pt x="15840" y="12663"/>
                  <a:pt x="15961" y="12565"/>
                  <a:pt x="15961" y="12417"/>
                </a:cubicBezTo>
                <a:cubicBezTo>
                  <a:pt x="15961" y="12279"/>
                  <a:pt x="15852" y="12169"/>
                  <a:pt x="15714" y="12169"/>
                </a:cubicBezTo>
                <a:close/>
                <a:moveTo>
                  <a:pt x="16933" y="12169"/>
                </a:moveTo>
                <a:cubicBezTo>
                  <a:pt x="16713" y="12169"/>
                  <a:pt x="16604" y="12435"/>
                  <a:pt x="16757" y="12589"/>
                </a:cubicBezTo>
                <a:cubicBezTo>
                  <a:pt x="16808" y="12640"/>
                  <a:pt x="16871" y="12663"/>
                  <a:pt x="16932" y="12663"/>
                </a:cubicBezTo>
                <a:cubicBezTo>
                  <a:pt x="17059" y="12663"/>
                  <a:pt x="17180" y="12565"/>
                  <a:pt x="17180" y="12417"/>
                </a:cubicBezTo>
                <a:cubicBezTo>
                  <a:pt x="17180" y="12279"/>
                  <a:pt x="17071" y="12169"/>
                  <a:pt x="16933" y="12169"/>
                </a:cubicBezTo>
                <a:close/>
                <a:moveTo>
                  <a:pt x="18152" y="12169"/>
                </a:moveTo>
                <a:cubicBezTo>
                  <a:pt x="17932" y="12169"/>
                  <a:pt x="17823" y="12435"/>
                  <a:pt x="17979" y="12589"/>
                </a:cubicBezTo>
                <a:cubicBezTo>
                  <a:pt x="18029" y="12640"/>
                  <a:pt x="18091" y="12663"/>
                  <a:pt x="18152" y="12663"/>
                </a:cubicBezTo>
                <a:cubicBezTo>
                  <a:pt x="18278" y="12663"/>
                  <a:pt x="18399" y="12565"/>
                  <a:pt x="18399" y="12417"/>
                </a:cubicBezTo>
                <a:cubicBezTo>
                  <a:pt x="18399" y="12279"/>
                  <a:pt x="18290" y="12169"/>
                  <a:pt x="18152" y="12169"/>
                </a:cubicBezTo>
                <a:close/>
                <a:moveTo>
                  <a:pt x="19374" y="12169"/>
                </a:moveTo>
                <a:cubicBezTo>
                  <a:pt x="19151" y="12169"/>
                  <a:pt x="19042" y="12435"/>
                  <a:pt x="19198" y="12589"/>
                </a:cubicBezTo>
                <a:cubicBezTo>
                  <a:pt x="19248" y="12640"/>
                  <a:pt x="19310" y="12663"/>
                  <a:pt x="19371" y="12663"/>
                </a:cubicBezTo>
                <a:cubicBezTo>
                  <a:pt x="19497" y="12663"/>
                  <a:pt x="19618" y="12565"/>
                  <a:pt x="19618" y="12417"/>
                </a:cubicBezTo>
                <a:cubicBezTo>
                  <a:pt x="19618" y="12279"/>
                  <a:pt x="19509" y="12169"/>
                  <a:pt x="19374" y="12169"/>
                </a:cubicBezTo>
                <a:close/>
                <a:moveTo>
                  <a:pt x="20593" y="12169"/>
                </a:moveTo>
                <a:cubicBezTo>
                  <a:pt x="20371" y="12169"/>
                  <a:pt x="20261" y="12435"/>
                  <a:pt x="20418" y="12589"/>
                </a:cubicBezTo>
                <a:cubicBezTo>
                  <a:pt x="20467" y="12640"/>
                  <a:pt x="20529" y="12663"/>
                  <a:pt x="20590" y="12663"/>
                </a:cubicBezTo>
                <a:cubicBezTo>
                  <a:pt x="20716" y="12663"/>
                  <a:pt x="20837" y="12565"/>
                  <a:pt x="20837" y="12417"/>
                </a:cubicBezTo>
                <a:cubicBezTo>
                  <a:pt x="20837" y="12279"/>
                  <a:pt x="20728" y="12169"/>
                  <a:pt x="20593" y="12169"/>
                </a:cubicBezTo>
                <a:close/>
                <a:moveTo>
                  <a:pt x="21812" y="12169"/>
                </a:moveTo>
                <a:cubicBezTo>
                  <a:pt x="21593" y="12169"/>
                  <a:pt x="21480" y="12435"/>
                  <a:pt x="21637" y="12589"/>
                </a:cubicBezTo>
                <a:cubicBezTo>
                  <a:pt x="21688" y="12640"/>
                  <a:pt x="21750" y="12663"/>
                  <a:pt x="21811" y="12663"/>
                </a:cubicBezTo>
                <a:cubicBezTo>
                  <a:pt x="21938" y="12663"/>
                  <a:pt x="22060" y="12565"/>
                  <a:pt x="22060" y="12417"/>
                </a:cubicBezTo>
                <a:cubicBezTo>
                  <a:pt x="22056" y="12279"/>
                  <a:pt x="21947" y="12169"/>
                  <a:pt x="21812" y="12169"/>
                </a:cubicBezTo>
                <a:close/>
                <a:moveTo>
                  <a:pt x="23031" y="12169"/>
                </a:moveTo>
                <a:cubicBezTo>
                  <a:pt x="22812" y="12169"/>
                  <a:pt x="22702" y="12435"/>
                  <a:pt x="22856" y="12589"/>
                </a:cubicBezTo>
                <a:cubicBezTo>
                  <a:pt x="22907" y="12640"/>
                  <a:pt x="22969" y="12663"/>
                  <a:pt x="23030" y="12663"/>
                </a:cubicBezTo>
                <a:cubicBezTo>
                  <a:pt x="23157" y="12663"/>
                  <a:pt x="23279" y="12565"/>
                  <a:pt x="23279" y="12417"/>
                </a:cubicBezTo>
                <a:cubicBezTo>
                  <a:pt x="23279" y="12279"/>
                  <a:pt x="23166" y="12169"/>
                  <a:pt x="23031" y="12169"/>
                </a:cubicBezTo>
                <a:close/>
                <a:moveTo>
                  <a:pt x="24250" y="12169"/>
                </a:moveTo>
                <a:cubicBezTo>
                  <a:pt x="24031" y="12169"/>
                  <a:pt x="23921" y="12435"/>
                  <a:pt x="24075" y="12589"/>
                </a:cubicBezTo>
                <a:cubicBezTo>
                  <a:pt x="24126" y="12640"/>
                  <a:pt x="24188" y="12663"/>
                  <a:pt x="24249" y="12663"/>
                </a:cubicBezTo>
                <a:cubicBezTo>
                  <a:pt x="24376" y="12663"/>
                  <a:pt x="24498" y="12565"/>
                  <a:pt x="24498" y="12417"/>
                </a:cubicBezTo>
                <a:cubicBezTo>
                  <a:pt x="24498" y="12279"/>
                  <a:pt x="24388" y="12169"/>
                  <a:pt x="24250" y="12169"/>
                </a:cubicBezTo>
                <a:close/>
                <a:moveTo>
                  <a:pt x="25469" y="12169"/>
                </a:moveTo>
                <a:cubicBezTo>
                  <a:pt x="25250" y="12169"/>
                  <a:pt x="25140" y="12435"/>
                  <a:pt x="25297" y="12589"/>
                </a:cubicBezTo>
                <a:cubicBezTo>
                  <a:pt x="25347" y="12640"/>
                  <a:pt x="25409" y="12663"/>
                  <a:pt x="25469" y="12663"/>
                </a:cubicBezTo>
                <a:cubicBezTo>
                  <a:pt x="25595" y="12663"/>
                  <a:pt x="25717" y="12565"/>
                  <a:pt x="25717" y="12417"/>
                </a:cubicBezTo>
                <a:cubicBezTo>
                  <a:pt x="25717" y="12279"/>
                  <a:pt x="25607" y="12169"/>
                  <a:pt x="25469" y="12169"/>
                </a:cubicBezTo>
                <a:close/>
                <a:moveTo>
                  <a:pt x="26688" y="12169"/>
                </a:moveTo>
                <a:cubicBezTo>
                  <a:pt x="26469" y="12169"/>
                  <a:pt x="26359" y="12435"/>
                  <a:pt x="26516" y="12589"/>
                </a:cubicBezTo>
                <a:cubicBezTo>
                  <a:pt x="26566" y="12640"/>
                  <a:pt x="26628" y="12663"/>
                  <a:pt x="26688" y="12663"/>
                </a:cubicBezTo>
                <a:cubicBezTo>
                  <a:pt x="26815" y="12663"/>
                  <a:pt x="26936" y="12565"/>
                  <a:pt x="26936" y="12417"/>
                </a:cubicBezTo>
                <a:cubicBezTo>
                  <a:pt x="26936" y="12279"/>
                  <a:pt x="26826" y="12169"/>
                  <a:pt x="26688" y="12169"/>
                </a:cubicBezTo>
                <a:close/>
                <a:moveTo>
                  <a:pt x="27910" y="12169"/>
                </a:moveTo>
                <a:cubicBezTo>
                  <a:pt x="27688" y="12169"/>
                  <a:pt x="27578" y="12435"/>
                  <a:pt x="27735" y="12589"/>
                </a:cubicBezTo>
                <a:cubicBezTo>
                  <a:pt x="27785" y="12640"/>
                  <a:pt x="27847" y="12663"/>
                  <a:pt x="27908" y="12663"/>
                </a:cubicBezTo>
                <a:cubicBezTo>
                  <a:pt x="28034" y="12663"/>
                  <a:pt x="28155" y="12565"/>
                  <a:pt x="28155" y="12417"/>
                </a:cubicBezTo>
                <a:cubicBezTo>
                  <a:pt x="28155" y="12279"/>
                  <a:pt x="28045" y="12169"/>
                  <a:pt x="27910" y="12169"/>
                </a:cubicBezTo>
                <a:close/>
                <a:moveTo>
                  <a:pt x="29130" y="12169"/>
                </a:moveTo>
                <a:cubicBezTo>
                  <a:pt x="28907" y="12169"/>
                  <a:pt x="28797" y="12435"/>
                  <a:pt x="28954" y="12589"/>
                </a:cubicBezTo>
                <a:cubicBezTo>
                  <a:pt x="29005" y="12640"/>
                  <a:pt x="29067" y="12663"/>
                  <a:pt x="29128" y="12663"/>
                </a:cubicBezTo>
                <a:cubicBezTo>
                  <a:pt x="29254" y="12663"/>
                  <a:pt x="29374" y="12565"/>
                  <a:pt x="29374" y="12417"/>
                </a:cubicBezTo>
                <a:cubicBezTo>
                  <a:pt x="29374" y="12279"/>
                  <a:pt x="29264" y="12169"/>
                  <a:pt x="29130" y="12169"/>
                </a:cubicBezTo>
                <a:close/>
                <a:moveTo>
                  <a:pt x="30349" y="12169"/>
                </a:moveTo>
                <a:cubicBezTo>
                  <a:pt x="30129" y="12169"/>
                  <a:pt x="30016" y="12435"/>
                  <a:pt x="30173" y="12589"/>
                </a:cubicBezTo>
                <a:cubicBezTo>
                  <a:pt x="30224" y="12640"/>
                  <a:pt x="30287" y="12663"/>
                  <a:pt x="30348" y="12663"/>
                </a:cubicBezTo>
                <a:cubicBezTo>
                  <a:pt x="30475" y="12663"/>
                  <a:pt x="30596" y="12565"/>
                  <a:pt x="30596" y="12417"/>
                </a:cubicBezTo>
                <a:cubicBezTo>
                  <a:pt x="30593" y="12279"/>
                  <a:pt x="30483" y="12169"/>
                  <a:pt x="30349" y="12169"/>
                </a:cubicBezTo>
                <a:close/>
                <a:moveTo>
                  <a:pt x="31568" y="12169"/>
                </a:moveTo>
                <a:cubicBezTo>
                  <a:pt x="31348" y="12169"/>
                  <a:pt x="31239" y="12435"/>
                  <a:pt x="31392" y="12589"/>
                </a:cubicBezTo>
                <a:cubicBezTo>
                  <a:pt x="31443" y="12640"/>
                  <a:pt x="31506" y="12663"/>
                  <a:pt x="31567" y="12663"/>
                </a:cubicBezTo>
                <a:cubicBezTo>
                  <a:pt x="31694" y="12663"/>
                  <a:pt x="31815" y="12565"/>
                  <a:pt x="31815" y="12417"/>
                </a:cubicBezTo>
                <a:cubicBezTo>
                  <a:pt x="31815" y="12279"/>
                  <a:pt x="31702" y="12169"/>
                  <a:pt x="31568" y="12169"/>
                </a:cubicBezTo>
                <a:close/>
                <a:moveTo>
                  <a:pt x="32787" y="12169"/>
                </a:moveTo>
                <a:cubicBezTo>
                  <a:pt x="32567" y="12169"/>
                  <a:pt x="32458" y="12435"/>
                  <a:pt x="32611" y="12589"/>
                </a:cubicBezTo>
                <a:cubicBezTo>
                  <a:pt x="32662" y="12640"/>
                  <a:pt x="32725" y="12663"/>
                  <a:pt x="32786" y="12663"/>
                </a:cubicBezTo>
                <a:cubicBezTo>
                  <a:pt x="32913" y="12663"/>
                  <a:pt x="33034" y="12565"/>
                  <a:pt x="33034" y="12417"/>
                </a:cubicBezTo>
                <a:cubicBezTo>
                  <a:pt x="33034" y="12279"/>
                  <a:pt x="32925" y="12169"/>
                  <a:pt x="32787" y="12169"/>
                </a:cubicBezTo>
                <a:close/>
                <a:moveTo>
                  <a:pt x="34006" y="12169"/>
                </a:moveTo>
                <a:cubicBezTo>
                  <a:pt x="33786" y="12169"/>
                  <a:pt x="33677" y="12435"/>
                  <a:pt x="33833" y="12589"/>
                </a:cubicBezTo>
                <a:cubicBezTo>
                  <a:pt x="33883" y="12640"/>
                  <a:pt x="33945" y="12663"/>
                  <a:pt x="34006" y="12663"/>
                </a:cubicBezTo>
                <a:cubicBezTo>
                  <a:pt x="34132" y="12663"/>
                  <a:pt x="34253" y="12565"/>
                  <a:pt x="34253" y="12417"/>
                </a:cubicBezTo>
                <a:cubicBezTo>
                  <a:pt x="34253" y="12279"/>
                  <a:pt x="34144" y="12169"/>
                  <a:pt x="34006" y="12169"/>
                </a:cubicBezTo>
                <a:close/>
                <a:moveTo>
                  <a:pt x="35225" y="12169"/>
                </a:moveTo>
                <a:cubicBezTo>
                  <a:pt x="35005" y="12169"/>
                  <a:pt x="34896" y="12435"/>
                  <a:pt x="35052" y="12589"/>
                </a:cubicBezTo>
                <a:cubicBezTo>
                  <a:pt x="35102" y="12640"/>
                  <a:pt x="35164" y="12663"/>
                  <a:pt x="35225" y="12663"/>
                </a:cubicBezTo>
                <a:cubicBezTo>
                  <a:pt x="35351" y="12663"/>
                  <a:pt x="35472" y="12565"/>
                  <a:pt x="35472" y="12417"/>
                </a:cubicBezTo>
                <a:cubicBezTo>
                  <a:pt x="35472" y="12279"/>
                  <a:pt x="35363" y="12169"/>
                  <a:pt x="35225" y="12169"/>
                </a:cubicBezTo>
                <a:close/>
                <a:moveTo>
                  <a:pt x="36447" y="12169"/>
                </a:moveTo>
                <a:cubicBezTo>
                  <a:pt x="36224" y="12169"/>
                  <a:pt x="36115" y="12435"/>
                  <a:pt x="36271" y="12589"/>
                </a:cubicBezTo>
                <a:cubicBezTo>
                  <a:pt x="36321" y="12640"/>
                  <a:pt x="36383" y="12663"/>
                  <a:pt x="36444" y="12663"/>
                </a:cubicBezTo>
                <a:cubicBezTo>
                  <a:pt x="36570" y="12663"/>
                  <a:pt x="36691" y="12565"/>
                  <a:pt x="36691" y="12417"/>
                </a:cubicBezTo>
                <a:cubicBezTo>
                  <a:pt x="36691" y="12279"/>
                  <a:pt x="36582" y="12169"/>
                  <a:pt x="36447" y="12169"/>
                </a:cubicBezTo>
                <a:close/>
                <a:moveTo>
                  <a:pt x="37666" y="12169"/>
                </a:moveTo>
                <a:cubicBezTo>
                  <a:pt x="37443" y="12169"/>
                  <a:pt x="37334" y="12435"/>
                  <a:pt x="37490" y="12589"/>
                </a:cubicBezTo>
                <a:cubicBezTo>
                  <a:pt x="37541" y="12640"/>
                  <a:pt x="37604" y="12663"/>
                  <a:pt x="37664" y="12663"/>
                </a:cubicBezTo>
                <a:cubicBezTo>
                  <a:pt x="37791" y="12663"/>
                  <a:pt x="37910" y="12565"/>
                  <a:pt x="37910" y="12417"/>
                </a:cubicBezTo>
                <a:cubicBezTo>
                  <a:pt x="37910" y="12279"/>
                  <a:pt x="37801" y="12169"/>
                  <a:pt x="37666" y="12169"/>
                </a:cubicBezTo>
                <a:close/>
                <a:moveTo>
                  <a:pt x="38885" y="12169"/>
                </a:moveTo>
                <a:cubicBezTo>
                  <a:pt x="38666" y="12169"/>
                  <a:pt x="38556" y="12435"/>
                  <a:pt x="38710" y="12589"/>
                </a:cubicBezTo>
                <a:cubicBezTo>
                  <a:pt x="38761" y="12640"/>
                  <a:pt x="38823" y="12663"/>
                  <a:pt x="38884" y="12663"/>
                </a:cubicBezTo>
                <a:cubicBezTo>
                  <a:pt x="39011" y="12663"/>
                  <a:pt x="39133" y="12565"/>
                  <a:pt x="39133" y="12417"/>
                </a:cubicBezTo>
                <a:cubicBezTo>
                  <a:pt x="39133" y="12279"/>
                  <a:pt x="39020" y="12169"/>
                  <a:pt x="38885" y="12169"/>
                </a:cubicBezTo>
                <a:close/>
                <a:moveTo>
                  <a:pt x="40104" y="12169"/>
                </a:moveTo>
                <a:cubicBezTo>
                  <a:pt x="39885" y="12169"/>
                  <a:pt x="39775" y="12435"/>
                  <a:pt x="39929" y="12589"/>
                </a:cubicBezTo>
                <a:cubicBezTo>
                  <a:pt x="39980" y="12640"/>
                  <a:pt x="40042" y="12663"/>
                  <a:pt x="40103" y="12663"/>
                </a:cubicBezTo>
                <a:cubicBezTo>
                  <a:pt x="40230" y="12663"/>
                  <a:pt x="40352" y="12565"/>
                  <a:pt x="40352" y="12417"/>
                </a:cubicBezTo>
                <a:cubicBezTo>
                  <a:pt x="40352" y="12279"/>
                  <a:pt x="40239" y="12169"/>
                  <a:pt x="40104" y="12169"/>
                </a:cubicBezTo>
                <a:close/>
                <a:moveTo>
                  <a:pt x="41323" y="12169"/>
                </a:moveTo>
                <a:cubicBezTo>
                  <a:pt x="41104" y="12169"/>
                  <a:pt x="40994" y="12435"/>
                  <a:pt x="41148" y="12589"/>
                </a:cubicBezTo>
                <a:cubicBezTo>
                  <a:pt x="41199" y="12640"/>
                  <a:pt x="41261" y="12663"/>
                  <a:pt x="41322" y="12663"/>
                </a:cubicBezTo>
                <a:cubicBezTo>
                  <a:pt x="41449" y="12663"/>
                  <a:pt x="41571" y="12565"/>
                  <a:pt x="41571" y="12417"/>
                </a:cubicBezTo>
                <a:cubicBezTo>
                  <a:pt x="41571" y="12279"/>
                  <a:pt x="41461" y="12169"/>
                  <a:pt x="41323" y="12169"/>
                </a:cubicBezTo>
                <a:close/>
                <a:moveTo>
                  <a:pt x="42542" y="12169"/>
                </a:moveTo>
                <a:cubicBezTo>
                  <a:pt x="42323" y="12169"/>
                  <a:pt x="42213" y="12435"/>
                  <a:pt x="42370" y="12589"/>
                </a:cubicBezTo>
                <a:cubicBezTo>
                  <a:pt x="42420" y="12640"/>
                  <a:pt x="42482" y="12663"/>
                  <a:pt x="42542" y="12663"/>
                </a:cubicBezTo>
                <a:cubicBezTo>
                  <a:pt x="42668" y="12663"/>
                  <a:pt x="42790" y="12565"/>
                  <a:pt x="42790" y="12417"/>
                </a:cubicBezTo>
                <a:cubicBezTo>
                  <a:pt x="42790" y="12279"/>
                  <a:pt x="42680" y="12169"/>
                  <a:pt x="42542" y="12169"/>
                </a:cubicBezTo>
                <a:close/>
                <a:moveTo>
                  <a:pt x="43761" y="12169"/>
                </a:moveTo>
                <a:cubicBezTo>
                  <a:pt x="43542" y="12169"/>
                  <a:pt x="43432" y="12435"/>
                  <a:pt x="43589" y="12589"/>
                </a:cubicBezTo>
                <a:cubicBezTo>
                  <a:pt x="43639" y="12640"/>
                  <a:pt x="43701" y="12663"/>
                  <a:pt x="43761" y="12663"/>
                </a:cubicBezTo>
                <a:cubicBezTo>
                  <a:pt x="43888" y="12663"/>
                  <a:pt x="44009" y="12565"/>
                  <a:pt x="44009" y="12417"/>
                </a:cubicBezTo>
                <a:cubicBezTo>
                  <a:pt x="44009" y="12279"/>
                  <a:pt x="43899" y="12169"/>
                  <a:pt x="43761" y="12169"/>
                </a:cubicBezTo>
                <a:close/>
                <a:moveTo>
                  <a:pt x="45" y="13473"/>
                </a:moveTo>
                <a:lnTo>
                  <a:pt x="45" y="13473"/>
                </a:lnTo>
                <a:cubicBezTo>
                  <a:pt x="38" y="13589"/>
                  <a:pt x="29" y="13705"/>
                  <a:pt x="23" y="13821"/>
                </a:cubicBezTo>
                <a:cubicBezTo>
                  <a:pt x="126" y="13730"/>
                  <a:pt x="136" y="13576"/>
                  <a:pt x="45" y="13473"/>
                </a:cubicBezTo>
                <a:close/>
                <a:moveTo>
                  <a:pt x="1079" y="13388"/>
                </a:moveTo>
                <a:cubicBezTo>
                  <a:pt x="859" y="13388"/>
                  <a:pt x="750" y="13654"/>
                  <a:pt x="906" y="13811"/>
                </a:cubicBezTo>
                <a:cubicBezTo>
                  <a:pt x="956" y="13861"/>
                  <a:pt x="1017" y="13883"/>
                  <a:pt x="1077" y="13883"/>
                </a:cubicBezTo>
                <a:cubicBezTo>
                  <a:pt x="1204" y="13883"/>
                  <a:pt x="1326" y="13784"/>
                  <a:pt x="1326" y="13636"/>
                </a:cubicBezTo>
                <a:cubicBezTo>
                  <a:pt x="1326" y="13498"/>
                  <a:pt x="1217" y="13388"/>
                  <a:pt x="1079" y="13388"/>
                </a:cubicBezTo>
                <a:close/>
                <a:moveTo>
                  <a:pt x="2298" y="13388"/>
                </a:moveTo>
                <a:cubicBezTo>
                  <a:pt x="2078" y="13388"/>
                  <a:pt x="1969" y="13654"/>
                  <a:pt x="2125" y="13811"/>
                </a:cubicBezTo>
                <a:cubicBezTo>
                  <a:pt x="2175" y="13861"/>
                  <a:pt x="2236" y="13883"/>
                  <a:pt x="2296" y="13883"/>
                </a:cubicBezTo>
                <a:cubicBezTo>
                  <a:pt x="2423" y="13883"/>
                  <a:pt x="2545" y="13784"/>
                  <a:pt x="2545" y="13636"/>
                </a:cubicBezTo>
                <a:cubicBezTo>
                  <a:pt x="2545" y="13498"/>
                  <a:pt x="2436" y="13388"/>
                  <a:pt x="2301" y="13388"/>
                </a:cubicBezTo>
                <a:close/>
                <a:moveTo>
                  <a:pt x="3520" y="13388"/>
                </a:moveTo>
                <a:cubicBezTo>
                  <a:pt x="3298" y="13388"/>
                  <a:pt x="3188" y="13654"/>
                  <a:pt x="3345" y="13811"/>
                </a:cubicBezTo>
                <a:cubicBezTo>
                  <a:pt x="3394" y="13861"/>
                  <a:pt x="3455" y="13883"/>
                  <a:pt x="3515" y="13883"/>
                </a:cubicBezTo>
                <a:cubicBezTo>
                  <a:pt x="3642" y="13883"/>
                  <a:pt x="3764" y="13784"/>
                  <a:pt x="3764" y="13636"/>
                </a:cubicBezTo>
                <a:cubicBezTo>
                  <a:pt x="3764" y="13498"/>
                  <a:pt x="3655" y="13388"/>
                  <a:pt x="3520" y="13388"/>
                </a:cubicBezTo>
                <a:close/>
                <a:moveTo>
                  <a:pt x="4739" y="13388"/>
                </a:moveTo>
                <a:cubicBezTo>
                  <a:pt x="4520" y="13388"/>
                  <a:pt x="4407" y="13654"/>
                  <a:pt x="4564" y="13811"/>
                </a:cubicBezTo>
                <a:cubicBezTo>
                  <a:pt x="4614" y="13861"/>
                  <a:pt x="4676" y="13883"/>
                  <a:pt x="4736" y="13883"/>
                </a:cubicBezTo>
                <a:cubicBezTo>
                  <a:pt x="4864" y="13883"/>
                  <a:pt x="4987" y="13784"/>
                  <a:pt x="4987" y="13636"/>
                </a:cubicBezTo>
                <a:cubicBezTo>
                  <a:pt x="4987" y="13498"/>
                  <a:pt x="4874" y="13388"/>
                  <a:pt x="4739" y="13388"/>
                </a:cubicBezTo>
                <a:close/>
                <a:moveTo>
                  <a:pt x="5958" y="13388"/>
                </a:moveTo>
                <a:cubicBezTo>
                  <a:pt x="5739" y="13388"/>
                  <a:pt x="5629" y="13654"/>
                  <a:pt x="5783" y="13811"/>
                </a:cubicBezTo>
                <a:cubicBezTo>
                  <a:pt x="5833" y="13861"/>
                  <a:pt x="5895" y="13883"/>
                  <a:pt x="5955" y="13883"/>
                </a:cubicBezTo>
                <a:cubicBezTo>
                  <a:pt x="6083" y="13883"/>
                  <a:pt x="6206" y="13784"/>
                  <a:pt x="6206" y="13636"/>
                </a:cubicBezTo>
                <a:cubicBezTo>
                  <a:pt x="6206" y="13498"/>
                  <a:pt x="6093" y="13388"/>
                  <a:pt x="5958" y="13388"/>
                </a:cubicBezTo>
                <a:close/>
                <a:moveTo>
                  <a:pt x="7177" y="13388"/>
                </a:moveTo>
                <a:cubicBezTo>
                  <a:pt x="6958" y="13388"/>
                  <a:pt x="6848" y="13654"/>
                  <a:pt x="7002" y="13811"/>
                </a:cubicBezTo>
                <a:cubicBezTo>
                  <a:pt x="7052" y="13861"/>
                  <a:pt x="7114" y="13883"/>
                  <a:pt x="7175" y="13883"/>
                </a:cubicBezTo>
                <a:cubicBezTo>
                  <a:pt x="7302" y="13883"/>
                  <a:pt x="7425" y="13784"/>
                  <a:pt x="7425" y="13636"/>
                </a:cubicBezTo>
                <a:cubicBezTo>
                  <a:pt x="7425" y="13498"/>
                  <a:pt x="7315" y="13388"/>
                  <a:pt x="7177" y="13388"/>
                </a:cubicBezTo>
                <a:close/>
                <a:moveTo>
                  <a:pt x="8396" y="13388"/>
                </a:moveTo>
                <a:cubicBezTo>
                  <a:pt x="8177" y="13388"/>
                  <a:pt x="8067" y="13654"/>
                  <a:pt x="8224" y="13811"/>
                </a:cubicBezTo>
                <a:cubicBezTo>
                  <a:pt x="8273" y="13861"/>
                  <a:pt x="8334" y="13883"/>
                  <a:pt x="8395" y="13883"/>
                </a:cubicBezTo>
                <a:cubicBezTo>
                  <a:pt x="8521" y="13883"/>
                  <a:pt x="8644" y="13784"/>
                  <a:pt x="8644" y="13636"/>
                </a:cubicBezTo>
                <a:cubicBezTo>
                  <a:pt x="8644" y="13498"/>
                  <a:pt x="8534" y="13388"/>
                  <a:pt x="8396" y="13388"/>
                </a:cubicBezTo>
                <a:close/>
                <a:moveTo>
                  <a:pt x="9615" y="13388"/>
                </a:moveTo>
                <a:cubicBezTo>
                  <a:pt x="9396" y="13388"/>
                  <a:pt x="9286" y="13654"/>
                  <a:pt x="9443" y="13811"/>
                </a:cubicBezTo>
                <a:cubicBezTo>
                  <a:pt x="9492" y="13861"/>
                  <a:pt x="9553" y="13883"/>
                  <a:pt x="9614" y="13883"/>
                </a:cubicBezTo>
                <a:cubicBezTo>
                  <a:pt x="9740" y="13883"/>
                  <a:pt x="9863" y="13784"/>
                  <a:pt x="9863" y="13636"/>
                </a:cubicBezTo>
                <a:cubicBezTo>
                  <a:pt x="9863" y="13498"/>
                  <a:pt x="9753" y="13388"/>
                  <a:pt x="9615" y="13388"/>
                </a:cubicBezTo>
                <a:close/>
                <a:moveTo>
                  <a:pt x="10834" y="13388"/>
                </a:moveTo>
                <a:cubicBezTo>
                  <a:pt x="10615" y="13388"/>
                  <a:pt x="10505" y="13654"/>
                  <a:pt x="10662" y="13811"/>
                </a:cubicBezTo>
                <a:cubicBezTo>
                  <a:pt x="10711" y="13861"/>
                  <a:pt x="10773" y="13883"/>
                  <a:pt x="10833" y="13883"/>
                </a:cubicBezTo>
                <a:cubicBezTo>
                  <a:pt x="10959" y="13883"/>
                  <a:pt x="11082" y="13784"/>
                  <a:pt x="11082" y="13636"/>
                </a:cubicBezTo>
                <a:cubicBezTo>
                  <a:pt x="11082" y="13498"/>
                  <a:pt x="10972" y="13388"/>
                  <a:pt x="10834" y="13388"/>
                </a:cubicBezTo>
                <a:close/>
                <a:moveTo>
                  <a:pt x="12057" y="13388"/>
                </a:moveTo>
                <a:cubicBezTo>
                  <a:pt x="11834" y="13388"/>
                  <a:pt x="11724" y="13654"/>
                  <a:pt x="11881" y="13811"/>
                </a:cubicBezTo>
                <a:cubicBezTo>
                  <a:pt x="11931" y="13861"/>
                  <a:pt x="11993" y="13883"/>
                  <a:pt x="12053" y="13883"/>
                </a:cubicBezTo>
                <a:cubicBezTo>
                  <a:pt x="12180" y="13883"/>
                  <a:pt x="12301" y="13784"/>
                  <a:pt x="12301" y="13636"/>
                </a:cubicBezTo>
                <a:cubicBezTo>
                  <a:pt x="12301" y="13498"/>
                  <a:pt x="12191" y="13388"/>
                  <a:pt x="12057" y="13388"/>
                </a:cubicBezTo>
                <a:close/>
                <a:moveTo>
                  <a:pt x="13276" y="13388"/>
                </a:moveTo>
                <a:cubicBezTo>
                  <a:pt x="13056" y="13388"/>
                  <a:pt x="12943" y="13654"/>
                  <a:pt x="13100" y="13811"/>
                </a:cubicBezTo>
                <a:cubicBezTo>
                  <a:pt x="13151" y="13861"/>
                  <a:pt x="13212" y="13883"/>
                  <a:pt x="13273" y="13883"/>
                </a:cubicBezTo>
                <a:cubicBezTo>
                  <a:pt x="13401" y="13883"/>
                  <a:pt x="13523" y="13784"/>
                  <a:pt x="13523" y="13636"/>
                </a:cubicBezTo>
                <a:cubicBezTo>
                  <a:pt x="13523" y="13498"/>
                  <a:pt x="13410" y="13388"/>
                  <a:pt x="13276" y="13388"/>
                </a:cubicBezTo>
                <a:close/>
                <a:moveTo>
                  <a:pt x="14495" y="13388"/>
                </a:moveTo>
                <a:cubicBezTo>
                  <a:pt x="14275" y="13388"/>
                  <a:pt x="14166" y="13654"/>
                  <a:pt x="14319" y="13811"/>
                </a:cubicBezTo>
                <a:cubicBezTo>
                  <a:pt x="14370" y="13861"/>
                  <a:pt x="14431" y="13883"/>
                  <a:pt x="14492" y="13883"/>
                </a:cubicBezTo>
                <a:cubicBezTo>
                  <a:pt x="14620" y="13883"/>
                  <a:pt x="14742" y="13784"/>
                  <a:pt x="14742" y="13636"/>
                </a:cubicBezTo>
                <a:cubicBezTo>
                  <a:pt x="14742" y="13498"/>
                  <a:pt x="14629" y="13388"/>
                  <a:pt x="14495" y="13388"/>
                </a:cubicBezTo>
                <a:close/>
                <a:moveTo>
                  <a:pt x="15714" y="13388"/>
                </a:moveTo>
                <a:cubicBezTo>
                  <a:pt x="15494" y="13388"/>
                  <a:pt x="15385" y="13654"/>
                  <a:pt x="15538" y="13811"/>
                </a:cubicBezTo>
                <a:cubicBezTo>
                  <a:pt x="15589" y="13861"/>
                  <a:pt x="15650" y="13883"/>
                  <a:pt x="15711" y="13883"/>
                </a:cubicBezTo>
                <a:cubicBezTo>
                  <a:pt x="15839" y="13883"/>
                  <a:pt x="15961" y="13784"/>
                  <a:pt x="15961" y="13636"/>
                </a:cubicBezTo>
                <a:cubicBezTo>
                  <a:pt x="15961" y="13498"/>
                  <a:pt x="15852" y="13388"/>
                  <a:pt x="15714" y="13388"/>
                </a:cubicBezTo>
                <a:close/>
                <a:moveTo>
                  <a:pt x="16933" y="13388"/>
                </a:moveTo>
                <a:cubicBezTo>
                  <a:pt x="16713" y="13388"/>
                  <a:pt x="16604" y="13654"/>
                  <a:pt x="16757" y="13811"/>
                </a:cubicBezTo>
                <a:cubicBezTo>
                  <a:pt x="16808" y="13861"/>
                  <a:pt x="16869" y="13883"/>
                  <a:pt x="16930" y="13883"/>
                </a:cubicBezTo>
                <a:cubicBezTo>
                  <a:pt x="17058" y="13883"/>
                  <a:pt x="17180" y="13784"/>
                  <a:pt x="17180" y="13636"/>
                </a:cubicBezTo>
                <a:cubicBezTo>
                  <a:pt x="17180" y="13498"/>
                  <a:pt x="17071" y="13388"/>
                  <a:pt x="16933" y="13388"/>
                </a:cubicBezTo>
                <a:close/>
                <a:moveTo>
                  <a:pt x="18152" y="13388"/>
                </a:moveTo>
                <a:cubicBezTo>
                  <a:pt x="17932" y="13388"/>
                  <a:pt x="17823" y="13654"/>
                  <a:pt x="17979" y="13811"/>
                </a:cubicBezTo>
                <a:cubicBezTo>
                  <a:pt x="18029" y="13861"/>
                  <a:pt x="18090" y="13883"/>
                  <a:pt x="18150" y="13883"/>
                </a:cubicBezTo>
                <a:cubicBezTo>
                  <a:pt x="18277" y="13883"/>
                  <a:pt x="18399" y="13784"/>
                  <a:pt x="18399" y="13636"/>
                </a:cubicBezTo>
                <a:cubicBezTo>
                  <a:pt x="18399" y="13498"/>
                  <a:pt x="18290" y="13388"/>
                  <a:pt x="18152" y="13388"/>
                </a:cubicBezTo>
                <a:close/>
                <a:moveTo>
                  <a:pt x="19374" y="13388"/>
                </a:moveTo>
                <a:cubicBezTo>
                  <a:pt x="19151" y="13388"/>
                  <a:pt x="19042" y="13654"/>
                  <a:pt x="19198" y="13811"/>
                </a:cubicBezTo>
                <a:cubicBezTo>
                  <a:pt x="19248" y="13861"/>
                  <a:pt x="19309" y="13883"/>
                  <a:pt x="19369" y="13883"/>
                </a:cubicBezTo>
                <a:cubicBezTo>
                  <a:pt x="19496" y="13883"/>
                  <a:pt x="19618" y="13784"/>
                  <a:pt x="19618" y="13636"/>
                </a:cubicBezTo>
                <a:cubicBezTo>
                  <a:pt x="19618" y="13498"/>
                  <a:pt x="19509" y="13388"/>
                  <a:pt x="19374" y="13388"/>
                </a:cubicBezTo>
                <a:close/>
                <a:moveTo>
                  <a:pt x="20593" y="13388"/>
                </a:moveTo>
                <a:cubicBezTo>
                  <a:pt x="20371" y="13388"/>
                  <a:pt x="20261" y="13654"/>
                  <a:pt x="20418" y="13811"/>
                </a:cubicBezTo>
                <a:cubicBezTo>
                  <a:pt x="20467" y="13861"/>
                  <a:pt x="20528" y="13883"/>
                  <a:pt x="20588" y="13883"/>
                </a:cubicBezTo>
                <a:cubicBezTo>
                  <a:pt x="20715" y="13883"/>
                  <a:pt x="20837" y="13784"/>
                  <a:pt x="20837" y="13636"/>
                </a:cubicBezTo>
                <a:cubicBezTo>
                  <a:pt x="20837" y="13498"/>
                  <a:pt x="20728" y="13388"/>
                  <a:pt x="20593" y="13388"/>
                </a:cubicBezTo>
                <a:close/>
                <a:moveTo>
                  <a:pt x="21812" y="13388"/>
                </a:moveTo>
                <a:cubicBezTo>
                  <a:pt x="21593" y="13388"/>
                  <a:pt x="21480" y="13654"/>
                  <a:pt x="21637" y="13811"/>
                </a:cubicBezTo>
                <a:cubicBezTo>
                  <a:pt x="21687" y="13861"/>
                  <a:pt x="21749" y="13883"/>
                  <a:pt x="21809" y="13883"/>
                </a:cubicBezTo>
                <a:cubicBezTo>
                  <a:pt x="21937" y="13883"/>
                  <a:pt x="22060" y="13784"/>
                  <a:pt x="22060" y="13636"/>
                </a:cubicBezTo>
                <a:cubicBezTo>
                  <a:pt x="22056" y="13498"/>
                  <a:pt x="21947" y="13388"/>
                  <a:pt x="21812" y="13388"/>
                </a:cubicBezTo>
                <a:close/>
                <a:moveTo>
                  <a:pt x="23031" y="13388"/>
                </a:moveTo>
                <a:cubicBezTo>
                  <a:pt x="22812" y="13388"/>
                  <a:pt x="22702" y="13654"/>
                  <a:pt x="22856" y="13811"/>
                </a:cubicBezTo>
                <a:cubicBezTo>
                  <a:pt x="22906" y="13861"/>
                  <a:pt x="22968" y="13883"/>
                  <a:pt x="23028" y="13883"/>
                </a:cubicBezTo>
                <a:cubicBezTo>
                  <a:pt x="23156" y="13883"/>
                  <a:pt x="23279" y="13784"/>
                  <a:pt x="23279" y="13636"/>
                </a:cubicBezTo>
                <a:cubicBezTo>
                  <a:pt x="23279" y="13498"/>
                  <a:pt x="23166" y="13388"/>
                  <a:pt x="23031" y="13388"/>
                </a:cubicBezTo>
                <a:close/>
                <a:moveTo>
                  <a:pt x="24250" y="13388"/>
                </a:moveTo>
                <a:cubicBezTo>
                  <a:pt x="24031" y="13388"/>
                  <a:pt x="23921" y="13654"/>
                  <a:pt x="24075" y="13811"/>
                </a:cubicBezTo>
                <a:cubicBezTo>
                  <a:pt x="24125" y="13861"/>
                  <a:pt x="24187" y="13883"/>
                  <a:pt x="24248" y="13883"/>
                </a:cubicBezTo>
                <a:cubicBezTo>
                  <a:pt x="24375" y="13883"/>
                  <a:pt x="24498" y="13784"/>
                  <a:pt x="24498" y="13636"/>
                </a:cubicBezTo>
                <a:cubicBezTo>
                  <a:pt x="24498" y="13498"/>
                  <a:pt x="24388" y="13388"/>
                  <a:pt x="24250" y="13388"/>
                </a:cubicBezTo>
                <a:close/>
                <a:moveTo>
                  <a:pt x="25469" y="13388"/>
                </a:moveTo>
                <a:cubicBezTo>
                  <a:pt x="25250" y="13388"/>
                  <a:pt x="25140" y="13654"/>
                  <a:pt x="25297" y="13811"/>
                </a:cubicBezTo>
                <a:cubicBezTo>
                  <a:pt x="25346" y="13861"/>
                  <a:pt x="25407" y="13883"/>
                  <a:pt x="25468" y="13883"/>
                </a:cubicBezTo>
                <a:cubicBezTo>
                  <a:pt x="25594" y="13883"/>
                  <a:pt x="25717" y="13784"/>
                  <a:pt x="25717" y="13636"/>
                </a:cubicBezTo>
                <a:cubicBezTo>
                  <a:pt x="25717" y="13498"/>
                  <a:pt x="25607" y="13388"/>
                  <a:pt x="25469" y="13388"/>
                </a:cubicBezTo>
                <a:close/>
                <a:moveTo>
                  <a:pt x="26688" y="13388"/>
                </a:moveTo>
                <a:cubicBezTo>
                  <a:pt x="26469" y="13388"/>
                  <a:pt x="26359" y="13654"/>
                  <a:pt x="26516" y="13811"/>
                </a:cubicBezTo>
                <a:cubicBezTo>
                  <a:pt x="26565" y="13861"/>
                  <a:pt x="26626" y="13883"/>
                  <a:pt x="26687" y="13883"/>
                </a:cubicBezTo>
                <a:cubicBezTo>
                  <a:pt x="26813" y="13883"/>
                  <a:pt x="26936" y="13784"/>
                  <a:pt x="26936" y="13636"/>
                </a:cubicBezTo>
                <a:cubicBezTo>
                  <a:pt x="26936" y="13498"/>
                  <a:pt x="26826" y="13388"/>
                  <a:pt x="26688" y="13388"/>
                </a:cubicBezTo>
                <a:close/>
                <a:moveTo>
                  <a:pt x="27910" y="13388"/>
                </a:moveTo>
                <a:cubicBezTo>
                  <a:pt x="27688" y="13388"/>
                  <a:pt x="27578" y="13654"/>
                  <a:pt x="27735" y="13811"/>
                </a:cubicBezTo>
                <a:cubicBezTo>
                  <a:pt x="27784" y="13861"/>
                  <a:pt x="27846" y="13883"/>
                  <a:pt x="27906" y="13883"/>
                </a:cubicBezTo>
                <a:cubicBezTo>
                  <a:pt x="28032" y="13883"/>
                  <a:pt x="28155" y="13784"/>
                  <a:pt x="28155" y="13636"/>
                </a:cubicBezTo>
                <a:cubicBezTo>
                  <a:pt x="28155" y="13498"/>
                  <a:pt x="28045" y="13388"/>
                  <a:pt x="27910" y="13388"/>
                </a:cubicBezTo>
                <a:close/>
                <a:moveTo>
                  <a:pt x="29130" y="13388"/>
                </a:moveTo>
                <a:cubicBezTo>
                  <a:pt x="28907" y="13388"/>
                  <a:pt x="28797" y="13654"/>
                  <a:pt x="28954" y="13811"/>
                </a:cubicBezTo>
                <a:cubicBezTo>
                  <a:pt x="29004" y="13861"/>
                  <a:pt x="29066" y="13883"/>
                  <a:pt x="29126" y="13883"/>
                </a:cubicBezTo>
                <a:cubicBezTo>
                  <a:pt x="29253" y="13883"/>
                  <a:pt x="29374" y="13784"/>
                  <a:pt x="29374" y="13636"/>
                </a:cubicBezTo>
                <a:cubicBezTo>
                  <a:pt x="29374" y="13498"/>
                  <a:pt x="29264" y="13388"/>
                  <a:pt x="29130" y="13388"/>
                </a:cubicBezTo>
                <a:close/>
                <a:moveTo>
                  <a:pt x="30349" y="13388"/>
                </a:moveTo>
                <a:cubicBezTo>
                  <a:pt x="30129" y="13388"/>
                  <a:pt x="30016" y="13654"/>
                  <a:pt x="30173" y="13811"/>
                </a:cubicBezTo>
                <a:cubicBezTo>
                  <a:pt x="30223" y="13861"/>
                  <a:pt x="30285" y="13883"/>
                  <a:pt x="30346" y="13883"/>
                </a:cubicBezTo>
                <a:cubicBezTo>
                  <a:pt x="30474" y="13883"/>
                  <a:pt x="30596" y="13784"/>
                  <a:pt x="30596" y="13636"/>
                </a:cubicBezTo>
                <a:cubicBezTo>
                  <a:pt x="30596" y="13498"/>
                  <a:pt x="30483" y="13388"/>
                  <a:pt x="30349" y="13388"/>
                </a:cubicBezTo>
                <a:close/>
                <a:moveTo>
                  <a:pt x="31568" y="13388"/>
                </a:moveTo>
                <a:cubicBezTo>
                  <a:pt x="31348" y="13388"/>
                  <a:pt x="31239" y="13654"/>
                  <a:pt x="31392" y="13811"/>
                </a:cubicBezTo>
                <a:cubicBezTo>
                  <a:pt x="31443" y="13861"/>
                  <a:pt x="31504" y="13883"/>
                  <a:pt x="31565" y="13883"/>
                </a:cubicBezTo>
                <a:cubicBezTo>
                  <a:pt x="31693" y="13883"/>
                  <a:pt x="31815" y="13784"/>
                  <a:pt x="31815" y="13636"/>
                </a:cubicBezTo>
                <a:cubicBezTo>
                  <a:pt x="31815" y="13498"/>
                  <a:pt x="31702" y="13388"/>
                  <a:pt x="31568" y="13388"/>
                </a:cubicBezTo>
                <a:close/>
                <a:moveTo>
                  <a:pt x="32787" y="13388"/>
                </a:moveTo>
                <a:cubicBezTo>
                  <a:pt x="32567" y="13388"/>
                  <a:pt x="32458" y="13654"/>
                  <a:pt x="32611" y="13811"/>
                </a:cubicBezTo>
                <a:cubicBezTo>
                  <a:pt x="32662" y="13861"/>
                  <a:pt x="32723" y="13883"/>
                  <a:pt x="32784" y="13883"/>
                </a:cubicBezTo>
                <a:cubicBezTo>
                  <a:pt x="32912" y="13883"/>
                  <a:pt x="33034" y="13784"/>
                  <a:pt x="33034" y="13636"/>
                </a:cubicBezTo>
                <a:cubicBezTo>
                  <a:pt x="33034" y="13498"/>
                  <a:pt x="32925" y="13388"/>
                  <a:pt x="32787" y="13388"/>
                </a:cubicBezTo>
                <a:close/>
                <a:moveTo>
                  <a:pt x="34006" y="13388"/>
                </a:moveTo>
                <a:cubicBezTo>
                  <a:pt x="33786" y="13388"/>
                  <a:pt x="33677" y="13654"/>
                  <a:pt x="33833" y="13811"/>
                </a:cubicBezTo>
                <a:cubicBezTo>
                  <a:pt x="33883" y="13861"/>
                  <a:pt x="33944" y="13883"/>
                  <a:pt x="34004" y="13883"/>
                </a:cubicBezTo>
                <a:cubicBezTo>
                  <a:pt x="34131" y="13883"/>
                  <a:pt x="34253" y="13784"/>
                  <a:pt x="34253" y="13636"/>
                </a:cubicBezTo>
                <a:cubicBezTo>
                  <a:pt x="34253" y="13498"/>
                  <a:pt x="34144" y="13388"/>
                  <a:pt x="34006" y="13388"/>
                </a:cubicBezTo>
                <a:close/>
                <a:moveTo>
                  <a:pt x="35225" y="13388"/>
                </a:moveTo>
                <a:cubicBezTo>
                  <a:pt x="35005" y="13388"/>
                  <a:pt x="34896" y="13654"/>
                  <a:pt x="35052" y="13811"/>
                </a:cubicBezTo>
                <a:cubicBezTo>
                  <a:pt x="35102" y="13861"/>
                  <a:pt x="35163" y="13883"/>
                  <a:pt x="35223" y="13883"/>
                </a:cubicBezTo>
                <a:cubicBezTo>
                  <a:pt x="35350" y="13883"/>
                  <a:pt x="35472" y="13784"/>
                  <a:pt x="35472" y="13636"/>
                </a:cubicBezTo>
                <a:cubicBezTo>
                  <a:pt x="35472" y="13498"/>
                  <a:pt x="35363" y="13388"/>
                  <a:pt x="35225" y="13388"/>
                </a:cubicBezTo>
                <a:close/>
                <a:moveTo>
                  <a:pt x="36447" y="13388"/>
                </a:moveTo>
                <a:cubicBezTo>
                  <a:pt x="36224" y="13388"/>
                  <a:pt x="36115" y="13654"/>
                  <a:pt x="36271" y="13811"/>
                </a:cubicBezTo>
                <a:cubicBezTo>
                  <a:pt x="36321" y="13861"/>
                  <a:pt x="36382" y="13883"/>
                  <a:pt x="36442" y="13883"/>
                </a:cubicBezTo>
                <a:cubicBezTo>
                  <a:pt x="36569" y="13883"/>
                  <a:pt x="36691" y="13784"/>
                  <a:pt x="36691" y="13636"/>
                </a:cubicBezTo>
                <a:cubicBezTo>
                  <a:pt x="36691" y="13498"/>
                  <a:pt x="36582" y="13388"/>
                  <a:pt x="36447" y="13388"/>
                </a:cubicBezTo>
                <a:close/>
                <a:moveTo>
                  <a:pt x="37666" y="13388"/>
                </a:moveTo>
                <a:cubicBezTo>
                  <a:pt x="37443" y="13388"/>
                  <a:pt x="37334" y="13654"/>
                  <a:pt x="37490" y="13811"/>
                </a:cubicBezTo>
                <a:cubicBezTo>
                  <a:pt x="37541" y="13861"/>
                  <a:pt x="37602" y="13883"/>
                  <a:pt x="37663" y="13883"/>
                </a:cubicBezTo>
                <a:cubicBezTo>
                  <a:pt x="37789" y="13883"/>
                  <a:pt x="37910" y="13784"/>
                  <a:pt x="37910" y="13636"/>
                </a:cubicBezTo>
                <a:cubicBezTo>
                  <a:pt x="37910" y="13498"/>
                  <a:pt x="37801" y="13388"/>
                  <a:pt x="37666" y="13388"/>
                </a:cubicBezTo>
                <a:close/>
                <a:moveTo>
                  <a:pt x="38885" y="13388"/>
                </a:moveTo>
                <a:cubicBezTo>
                  <a:pt x="38666" y="13388"/>
                  <a:pt x="38556" y="13654"/>
                  <a:pt x="38710" y="13811"/>
                </a:cubicBezTo>
                <a:cubicBezTo>
                  <a:pt x="38760" y="13861"/>
                  <a:pt x="38822" y="13883"/>
                  <a:pt x="38882" y="13883"/>
                </a:cubicBezTo>
                <a:cubicBezTo>
                  <a:pt x="39010" y="13883"/>
                  <a:pt x="39133" y="13784"/>
                  <a:pt x="39133" y="13636"/>
                </a:cubicBezTo>
                <a:cubicBezTo>
                  <a:pt x="39133" y="13498"/>
                  <a:pt x="39020" y="13388"/>
                  <a:pt x="38885" y="13388"/>
                </a:cubicBezTo>
                <a:close/>
                <a:moveTo>
                  <a:pt x="40104" y="13388"/>
                </a:moveTo>
                <a:cubicBezTo>
                  <a:pt x="39885" y="13388"/>
                  <a:pt x="39775" y="13654"/>
                  <a:pt x="39929" y="13811"/>
                </a:cubicBezTo>
                <a:cubicBezTo>
                  <a:pt x="39979" y="13861"/>
                  <a:pt x="40041" y="13883"/>
                  <a:pt x="40101" y="13883"/>
                </a:cubicBezTo>
                <a:cubicBezTo>
                  <a:pt x="40229" y="13883"/>
                  <a:pt x="40352" y="13784"/>
                  <a:pt x="40352" y="13636"/>
                </a:cubicBezTo>
                <a:cubicBezTo>
                  <a:pt x="40352" y="13498"/>
                  <a:pt x="40239" y="13388"/>
                  <a:pt x="40104" y="13388"/>
                </a:cubicBezTo>
                <a:close/>
                <a:moveTo>
                  <a:pt x="41323" y="13388"/>
                </a:moveTo>
                <a:cubicBezTo>
                  <a:pt x="41104" y="13388"/>
                  <a:pt x="40994" y="13654"/>
                  <a:pt x="41148" y="13811"/>
                </a:cubicBezTo>
                <a:cubicBezTo>
                  <a:pt x="41198" y="13861"/>
                  <a:pt x="41260" y="13883"/>
                  <a:pt x="41321" y="13883"/>
                </a:cubicBezTo>
                <a:cubicBezTo>
                  <a:pt x="41448" y="13883"/>
                  <a:pt x="41571" y="13784"/>
                  <a:pt x="41571" y="13636"/>
                </a:cubicBezTo>
                <a:cubicBezTo>
                  <a:pt x="41571" y="13498"/>
                  <a:pt x="41461" y="13388"/>
                  <a:pt x="41323" y="13388"/>
                </a:cubicBezTo>
                <a:close/>
                <a:moveTo>
                  <a:pt x="42542" y="13388"/>
                </a:moveTo>
                <a:cubicBezTo>
                  <a:pt x="42323" y="13388"/>
                  <a:pt x="42213" y="13654"/>
                  <a:pt x="42370" y="13811"/>
                </a:cubicBezTo>
                <a:cubicBezTo>
                  <a:pt x="42419" y="13861"/>
                  <a:pt x="42480" y="13883"/>
                  <a:pt x="42541" y="13883"/>
                </a:cubicBezTo>
                <a:cubicBezTo>
                  <a:pt x="42667" y="13883"/>
                  <a:pt x="42790" y="13784"/>
                  <a:pt x="42790" y="13636"/>
                </a:cubicBezTo>
                <a:cubicBezTo>
                  <a:pt x="42790" y="13498"/>
                  <a:pt x="42680" y="13388"/>
                  <a:pt x="42542" y="13388"/>
                </a:cubicBezTo>
                <a:close/>
                <a:moveTo>
                  <a:pt x="43761" y="13388"/>
                </a:moveTo>
                <a:cubicBezTo>
                  <a:pt x="43542" y="13388"/>
                  <a:pt x="43432" y="13654"/>
                  <a:pt x="43589" y="13811"/>
                </a:cubicBezTo>
                <a:cubicBezTo>
                  <a:pt x="43638" y="13861"/>
                  <a:pt x="43699" y="13883"/>
                  <a:pt x="43760" y="13883"/>
                </a:cubicBezTo>
                <a:cubicBezTo>
                  <a:pt x="43886" y="13883"/>
                  <a:pt x="44009" y="13784"/>
                  <a:pt x="44009" y="13636"/>
                </a:cubicBezTo>
                <a:cubicBezTo>
                  <a:pt x="44009" y="13498"/>
                  <a:pt x="43899" y="13388"/>
                  <a:pt x="43761" y="13388"/>
                </a:cubicBezTo>
                <a:close/>
                <a:moveTo>
                  <a:pt x="1" y="14654"/>
                </a:moveTo>
                <a:cubicBezTo>
                  <a:pt x="1" y="14786"/>
                  <a:pt x="4" y="14917"/>
                  <a:pt x="7" y="15052"/>
                </a:cubicBezTo>
                <a:cubicBezTo>
                  <a:pt x="142" y="14952"/>
                  <a:pt x="139" y="14748"/>
                  <a:pt x="1" y="14654"/>
                </a:cubicBezTo>
                <a:close/>
                <a:moveTo>
                  <a:pt x="1079" y="14607"/>
                </a:moveTo>
                <a:cubicBezTo>
                  <a:pt x="859" y="14607"/>
                  <a:pt x="750" y="14874"/>
                  <a:pt x="906" y="15030"/>
                </a:cubicBezTo>
                <a:cubicBezTo>
                  <a:pt x="956" y="15080"/>
                  <a:pt x="1017" y="15102"/>
                  <a:pt x="1077" y="15102"/>
                </a:cubicBezTo>
                <a:cubicBezTo>
                  <a:pt x="1204" y="15102"/>
                  <a:pt x="1326" y="15003"/>
                  <a:pt x="1326" y="14855"/>
                </a:cubicBezTo>
                <a:cubicBezTo>
                  <a:pt x="1326" y="14720"/>
                  <a:pt x="1217" y="14607"/>
                  <a:pt x="1079" y="14607"/>
                </a:cubicBezTo>
                <a:close/>
                <a:moveTo>
                  <a:pt x="2298" y="14607"/>
                </a:moveTo>
                <a:cubicBezTo>
                  <a:pt x="2078" y="14607"/>
                  <a:pt x="1969" y="14874"/>
                  <a:pt x="2125" y="15030"/>
                </a:cubicBezTo>
                <a:cubicBezTo>
                  <a:pt x="2175" y="15080"/>
                  <a:pt x="2236" y="15102"/>
                  <a:pt x="2296" y="15102"/>
                </a:cubicBezTo>
                <a:cubicBezTo>
                  <a:pt x="2423" y="15102"/>
                  <a:pt x="2545" y="15003"/>
                  <a:pt x="2545" y="14855"/>
                </a:cubicBezTo>
                <a:cubicBezTo>
                  <a:pt x="2545" y="14720"/>
                  <a:pt x="2436" y="14607"/>
                  <a:pt x="2301" y="14607"/>
                </a:cubicBezTo>
                <a:close/>
                <a:moveTo>
                  <a:pt x="3520" y="14607"/>
                </a:moveTo>
                <a:cubicBezTo>
                  <a:pt x="3301" y="14607"/>
                  <a:pt x="3188" y="14874"/>
                  <a:pt x="3345" y="15030"/>
                </a:cubicBezTo>
                <a:cubicBezTo>
                  <a:pt x="3395" y="15080"/>
                  <a:pt x="3456" y="15102"/>
                  <a:pt x="3517" y="15102"/>
                </a:cubicBezTo>
                <a:cubicBezTo>
                  <a:pt x="3643" y="15102"/>
                  <a:pt x="3764" y="15003"/>
                  <a:pt x="3764" y="14855"/>
                </a:cubicBezTo>
                <a:cubicBezTo>
                  <a:pt x="3764" y="14720"/>
                  <a:pt x="3655" y="14607"/>
                  <a:pt x="3520" y="14607"/>
                </a:cubicBezTo>
                <a:close/>
                <a:moveTo>
                  <a:pt x="4739" y="14607"/>
                </a:moveTo>
                <a:cubicBezTo>
                  <a:pt x="4520" y="14607"/>
                  <a:pt x="4407" y="14874"/>
                  <a:pt x="4564" y="15030"/>
                </a:cubicBezTo>
                <a:cubicBezTo>
                  <a:pt x="4614" y="15080"/>
                  <a:pt x="4676" y="15102"/>
                  <a:pt x="4736" y="15102"/>
                </a:cubicBezTo>
                <a:cubicBezTo>
                  <a:pt x="4864" y="15102"/>
                  <a:pt x="4987" y="15003"/>
                  <a:pt x="4987" y="14855"/>
                </a:cubicBezTo>
                <a:cubicBezTo>
                  <a:pt x="4984" y="14720"/>
                  <a:pt x="4874" y="14607"/>
                  <a:pt x="4739" y="14607"/>
                </a:cubicBezTo>
                <a:close/>
                <a:moveTo>
                  <a:pt x="5958" y="14607"/>
                </a:moveTo>
                <a:cubicBezTo>
                  <a:pt x="5739" y="14607"/>
                  <a:pt x="5629" y="14874"/>
                  <a:pt x="5783" y="15030"/>
                </a:cubicBezTo>
                <a:cubicBezTo>
                  <a:pt x="5833" y="15080"/>
                  <a:pt x="5895" y="15102"/>
                  <a:pt x="5955" y="15102"/>
                </a:cubicBezTo>
                <a:cubicBezTo>
                  <a:pt x="6083" y="15102"/>
                  <a:pt x="6206" y="15003"/>
                  <a:pt x="6206" y="14855"/>
                </a:cubicBezTo>
                <a:cubicBezTo>
                  <a:pt x="6206" y="14720"/>
                  <a:pt x="6093" y="14607"/>
                  <a:pt x="5958" y="14607"/>
                </a:cubicBezTo>
                <a:close/>
                <a:moveTo>
                  <a:pt x="7177" y="14607"/>
                </a:moveTo>
                <a:cubicBezTo>
                  <a:pt x="6958" y="14607"/>
                  <a:pt x="6848" y="14874"/>
                  <a:pt x="7002" y="15030"/>
                </a:cubicBezTo>
                <a:cubicBezTo>
                  <a:pt x="7052" y="15080"/>
                  <a:pt x="7114" y="15102"/>
                  <a:pt x="7175" y="15102"/>
                </a:cubicBezTo>
                <a:cubicBezTo>
                  <a:pt x="7302" y="15102"/>
                  <a:pt x="7425" y="15003"/>
                  <a:pt x="7425" y="14855"/>
                </a:cubicBezTo>
                <a:cubicBezTo>
                  <a:pt x="7425" y="14720"/>
                  <a:pt x="7312" y="14607"/>
                  <a:pt x="7177" y="14607"/>
                </a:cubicBezTo>
                <a:close/>
                <a:moveTo>
                  <a:pt x="8396" y="14607"/>
                </a:moveTo>
                <a:cubicBezTo>
                  <a:pt x="8177" y="14607"/>
                  <a:pt x="8067" y="14874"/>
                  <a:pt x="8224" y="15030"/>
                </a:cubicBezTo>
                <a:cubicBezTo>
                  <a:pt x="8273" y="15080"/>
                  <a:pt x="8334" y="15102"/>
                  <a:pt x="8395" y="15102"/>
                </a:cubicBezTo>
                <a:cubicBezTo>
                  <a:pt x="8521" y="15102"/>
                  <a:pt x="8644" y="15003"/>
                  <a:pt x="8644" y="14855"/>
                </a:cubicBezTo>
                <a:cubicBezTo>
                  <a:pt x="8644" y="14720"/>
                  <a:pt x="8534" y="14607"/>
                  <a:pt x="8396" y="14607"/>
                </a:cubicBezTo>
                <a:close/>
                <a:moveTo>
                  <a:pt x="9615" y="14607"/>
                </a:moveTo>
                <a:cubicBezTo>
                  <a:pt x="9396" y="14607"/>
                  <a:pt x="9286" y="14874"/>
                  <a:pt x="9443" y="15030"/>
                </a:cubicBezTo>
                <a:cubicBezTo>
                  <a:pt x="9492" y="15080"/>
                  <a:pt x="9553" y="15102"/>
                  <a:pt x="9614" y="15102"/>
                </a:cubicBezTo>
                <a:cubicBezTo>
                  <a:pt x="9740" y="15102"/>
                  <a:pt x="9863" y="15003"/>
                  <a:pt x="9863" y="14855"/>
                </a:cubicBezTo>
                <a:cubicBezTo>
                  <a:pt x="9863" y="14720"/>
                  <a:pt x="9753" y="14607"/>
                  <a:pt x="9615" y="14607"/>
                </a:cubicBezTo>
                <a:close/>
                <a:moveTo>
                  <a:pt x="10834" y="14607"/>
                </a:moveTo>
                <a:cubicBezTo>
                  <a:pt x="10615" y="14607"/>
                  <a:pt x="10505" y="14874"/>
                  <a:pt x="10662" y="15030"/>
                </a:cubicBezTo>
                <a:cubicBezTo>
                  <a:pt x="10711" y="15080"/>
                  <a:pt x="10773" y="15102"/>
                  <a:pt x="10833" y="15102"/>
                </a:cubicBezTo>
                <a:cubicBezTo>
                  <a:pt x="10959" y="15102"/>
                  <a:pt x="11082" y="15003"/>
                  <a:pt x="11082" y="14855"/>
                </a:cubicBezTo>
                <a:cubicBezTo>
                  <a:pt x="11082" y="14720"/>
                  <a:pt x="10972" y="14607"/>
                  <a:pt x="10834" y="14607"/>
                </a:cubicBezTo>
                <a:close/>
                <a:moveTo>
                  <a:pt x="12057" y="14607"/>
                </a:moveTo>
                <a:cubicBezTo>
                  <a:pt x="11834" y="14607"/>
                  <a:pt x="11724" y="14874"/>
                  <a:pt x="11881" y="15030"/>
                </a:cubicBezTo>
                <a:cubicBezTo>
                  <a:pt x="11931" y="15080"/>
                  <a:pt x="11993" y="15102"/>
                  <a:pt x="12053" y="15102"/>
                </a:cubicBezTo>
                <a:cubicBezTo>
                  <a:pt x="12180" y="15102"/>
                  <a:pt x="12301" y="15003"/>
                  <a:pt x="12301" y="14855"/>
                </a:cubicBezTo>
                <a:cubicBezTo>
                  <a:pt x="12301" y="14720"/>
                  <a:pt x="12191" y="14607"/>
                  <a:pt x="12057" y="14607"/>
                </a:cubicBezTo>
                <a:close/>
                <a:moveTo>
                  <a:pt x="13276" y="14607"/>
                </a:moveTo>
                <a:cubicBezTo>
                  <a:pt x="13056" y="14607"/>
                  <a:pt x="12943" y="14874"/>
                  <a:pt x="13100" y="15030"/>
                </a:cubicBezTo>
                <a:cubicBezTo>
                  <a:pt x="13151" y="15080"/>
                  <a:pt x="13212" y="15102"/>
                  <a:pt x="13273" y="15102"/>
                </a:cubicBezTo>
                <a:cubicBezTo>
                  <a:pt x="13401" y="15102"/>
                  <a:pt x="13523" y="15003"/>
                  <a:pt x="13523" y="14855"/>
                </a:cubicBezTo>
                <a:cubicBezTo>
                  <a:pt x="13520" y="14720"/>
                  <a:pt x="13410" y="14607"/>
                  <a:pt x="13276" y="14607"/>
                </a:cubicBezTo>
                <a:close/>
                <a:moveTo>
                  <a:pt x="14495" y="14607"/>
                </a:moveTo>
                <a:cubicBezTo>
                  <a:pt x="14275" y="14607"/>
                  <a:pt x="14166" y="14874"/>
                  <a:pt x="14319" y="15030"/>
                </a:cubicBezTo>
                <a:cubicBezTo>
                  <a:pt x="14370" y="15080"/>
                  <a:pt x="14431" y="15102"/>
                  <a:pt x="14492" y="15102"/>
                </a:cubicBezTo>
                <a:cubicBezTo>
                  <a:pt x="14620" y="15102"/>
                  <a:pt x="14742" y="15003"/>
                  <a:pt x="14742" y="14855"/>
                </a:cubicBezTo>
                <a:cubicBezTo>
                  <a:pt x="14742" y="14720"/>
                  <a:pt x="14629" y="14607"/>
                  <a:pt x="14495" y="14607"/>
                </a:cubicBezTo>
                <a:close/>
                <a:moveTo>
                  <a:pt x="15714" y="14607"/>
                </a:moveTo>
                <a:cubicBezTo>
                  <a:pt x="15494" y="14607"/>
                  <a:pt x="15385" y="14874"/>
                  <a:pt x="15541" y="15030"/>
                </a:cubicBezTo>
                <a:cubicBezTo>
                  <a:pt x="15591" y="15080"/>
                  <a:pt x="15652" y="15102"/>
                  <a:pt x="15712" y="15102"/>
                </a:cubicBezTo>
                <a:cubicBezTo>
                  <a:pt x="15839" y="15102"/>
                  <a:pt x="15961" y="15003"/>
                  <a:pt x="15961" y="14855"/>
                </a:cubicBezTo>
                <a:cubicBezTo>
                  <a:pt x="15961" y="14720"/>
                  <a:pt x="15852" y="14607"/>
                  <a:pt x="15714" y="14607"/>
                </a:cubicBezTo>
                <a:close/>
                <a:moveTo>
                  <a:pt x="16933" y="14607"/>
                </a:moveTo>
                <a:cubicBezTo>
                  <a:pt x="16713" y="14607"/>
                  <a:pt x="16604" y="14874"/>
                  <a:pt x="16760" y="15030"/>
                </a:cubicBezTo>
                <a:cubicBezTo>
                  <a:pt x="16810" y="15080"/>
                  <a:pt x="16871" y="15102"/>
                  <a:pt x="16931" y="15102"/>
                </a:cubicBezTo>
                <a:cubicBezTo>
                  <a:pt x="17058" y="15102"/>
                  <a:pt x="17180" y="15003"/>
                  <a:pt x="17180" y="14855"/>
                </a:cubicBezTo>
                <a:cubicBezTo>
                  <a:pt x="17180" y="14720"/>
                  <a:pt x="17071" y="14607"/>
                  <a:pt x="16933" y="14607"/>
                </a:cubicBezTo>
                <a:close/>
                <a:moveTo>
                  <a:pt x="18152" y="14607"/>
                </a:moveTo>
                <a:cubicBezTo>
                  <a:pt x="17932" y="14607"/>
                  <a:pt x="17823" y="14874"/>
                  <a:pt x="17979" y="15030"/>
                </a:cubicBezTo>
                <a:cubicBezTo>
                  <a:pt x="18029" y="15080"/>
                  <a:pt x="18090" y="15102"/>
                  <a:pt x="18150" y="15102"/>
                </a:cubicBezTo>
                <a:cubicBezTo>
                  <a:pt x="18277" y="15102"/>
                  <a:pt x="18399" y="15003"/>
                  <a:pt x="18399" y="14855"/>
                </a:cubicBezTo>
                <a:cubicBezTo>
                  <a:pt x="18399" y="14720"/>
                  <a:pt x="18290" y="14607"/>
                  <a:pt x="18152" y="14607"/>
                </a:cubicBezTo>
                <a:close/>
                <a:moveTo>
                  <a:pt x="19374" y="14607"/>
                </a:moveTo>
                <a:cubicBezTo>
                  <a:pt x="19151" y="14607"/>
                  <a:pt x="19042" y="14874"/>
                  <a:pt x="19198" y="15030"/>
                </a:cubicBezTo>
                <a:cubicBezTo>
                  <a:pt x="19249" y="15080"/>
                  <a:pt x="19310" y="15102"/>
                  <a:pt x="19371" y="15102"/>
                </a:cubicBezTo>
                <a:cubicBezTo>
                  <a:pt x="19497" y="15102"/>
                  <a:pt x="19618" y="15003"/>
                  <a:pt x="19618" y="14855"/>
                </a:cubicBezTo>
                <a:cubicBezTo>
                  <a:pt x="19618" y="14720"/>
                  <a:pt x="19509" y="14607"/>
                  <a:pt x="19374" y="14607"/>
                </a:cubicBezTo>
                <a:close/>
                <a:moveTo>
                  <a:pt x="20593" y="14607"/>
                </a:moveTo>
                <a:cubicBezTo>
                  <a:pt x="20374" y="14607"/>
                  <a:pt x="20261" y="14874"/>
                  <a:pt x="20418" y="15030"/>
                </a:cubicBezTo>
                <a:cubicBezTo>
                  <a:pt x="20468" y="15080"/>
                  <a:pt x="20529" y="15102"/>
                  <a:pt x="20590" y="15102"/>
                </a:cubicBezTo>
                <a:cubicBezTo>
                  <a:pt x="20716" y="15102"/>
                  <a:pt x="20837" y="15003"/>
                  <a:pt x="20837" y="14855"/>
                </a:cubicBezTo>
                <a:cubicBezTo>
                  <a:pt x="20837" y="14720"/>
                  <a:pt x="20728" y="14607"/>
                  <a:pt x="20593" y="14607"/>
                </a:cubicBezTo>
                <a:close/>
                <a:moveTo>
                  <a:pt x="21812" y="14607"/>
                </a:moveTo>
                <a:cubicBezTo>
                  <a:pt x="21593" y="14607"/>
                  <a:pt x="21480" y="14874"/>
                  <a:pt x="21637" y="15030"/>
                </a:cubicBezTo>
                <a:cubicBezTo>
                  <a:pt x="21687" y="15080"/>
                  <a:pt x="21749" y="15102"/>
                  <a:pt x="21809" y="15102"/>
                </a:cubicBezTo>
                <a:cubicBezTo>
                  <a:pt x="21937" y="15102"/>
                  <a:pt x="22060" y="15003"/>
                  <a:pt x="22060" y="14855"/>
                </a:cubicBezTo>
                <a:cubicBezTo>
                  <a:pt x="22056" y="14720"/>
                  <a:pt x="21947" y="14607"/>
                  <a:pt x="21812" y="14607"/>
                </a:cubicBezTo>
                <a:close/>
                <a:moveTo>
                  <a:pt x="23031" y="14607"/>
                </a:moveTo>
                <a:cubicBezTo>
                  <a:pt x="22812" y="14607"/>
                  <a:pt x="22702" y="14874"/>
                  <a:pt x="22856" y="15030"/>
                </a:cubicBezTo>
                <a:cubicBezTo>
                  <a:pt x="22906" y="15080"/>
                  <a:pt x="22968" y="15102"/>
                  <a:pt x="23028" y="15102"/>
                </a:cubicBezTo>
                <a:cubicBezTo>
                  <a:pt x="23156" y="15102"/>
                  <a:pt x="23279" y="15003"/>
                  <a:pt x="23279" y="14855"/>
                </a:cubicBezTo>
                <a:cubicBezTo>
                  <a:pt x="23279" y="14720"/>
                  <a:pt x="23166" y="14607"/>
                  <a:pt x="23031" y="14607"/>
                </a:cubicBezTo>
                <a:close/>
                <a:moveTo>
                  <a:pt x="24250" y="14607"/>
                </a:moveTo>
                <a:cubicBezTo>
                  <a:pt x="24031" y="14607"/>
                  <a:pt x="23921" y="14874"/>
                  <a:pt x="24075" y="15030"/>
                </a:cubicBezTo>
                <a:cubicBezTo>
                  <a:pt x="24125" y="15080"/>
                  <a:pt x="24187" y="15102"/>
                  <a:pt x="24248" y="15102"/>
                </a:cubicBezTo>
                <a:cubicBezTo>
                  <a:pt x="24375" y="15102"/>
                  <a:pt x="24498" y="15003"/>
                  <a:pt x="24498" y="14855"/>
                </a:cubicBezTo>
                <a:cubicBezTo>
                  <a:pt x="24498" y="14720"/>
                  <a:pt x="24388" y="14607"/>
                  <a:pt x="24250" y="14607"/>
                </a:cubicBezTo>
                <a:close/>
                <a:moveTo>
                  <a:pt x="25469" y="14607"/>
                </a:moveTo>
                <a:cubicBezTo>
                  <a:pt x="25250" y="14607"/>
                  <a:pt x="25140" y="14874"/>
                  <a:pt x="25297" y="15030"/>
                </a:cubicBezTo>
                <a:cubicBezTo>
                  <a:pt x="25346" y="15080"/>
                  <a:pt x="25407" y="15102"/>
                  <a:pt x="25468" y="15102"/>
                </a:cubicBezTo>
                <a:cubicBezTo>
                  <a:pt x="25594" y="15102"/>
                  <a:pt x="25717" y="15003"/>
                  <a:pt x="25717" y="14855"/>
                </a:cubicBezTo>
                <a:cubicBezTo>
                  <a:pt x="25717" y="14720"/>
                  <a:pt x="25607" y="14607"/>
                  <a:pt x="25469" y="14607"/>
                </a:cubicBezTo>
                <a:close/>
                <a:moveTo>
                  <a:pt x="26688" y="14607"/>
                </a:moveTo>
                <a:cubicBezTo>
                  <a:pt x="26469" y="14607"/>
                  <a:pt x="26359" y="14874"/>
                  <a:pt x="26516" y="15030"/>
                </a:cubicBezTo>
                <a:cubicBezTo>
                  <a:pt x="26565" y="15080"/>
                  <a:pt x="26626" y="15102"/>
                  <a:pt x="26687" y="15102"/>
                </a:cubicBezTo>
                <a:cubicBezTo>
                  <a:pt x="26813" y="15102"/>
                  <a:pt x="26936" y="15003"/>
                  <a:pt x="26936" y="14855"/>
                </a:cubicBezTo>
                <a:cubicBezTo>
                  <a:pt x="26936" y="14720"/>
                  <a:pt x="26826" y="14607"/>
                  <a:pt x="26688" y="14607"/>
                </a:cubicBezTo>
                <a:close/>
                <a:moveTo>
                  <a:pt x="27910" y="14607"/>
                </a:moveTo>
                <a:cubicBezTo>
                  <a:pt x="27688" y="14607"/>
                  <a:pt x="27578" y="14874"/>
                  <a:pt x="27735" y="15030"/>
                </a:cubicBezTo>
                <a:cubicBezTo>
                  <a:pt x="27785" y="15080"/>
                  <a:pt x="27847" y="15102"/>
                  <a:pt x="27907" y="15102"/>
                </a:cubicBezTo>
                <a:cubicBezTo>
                  <a:pt x="28034" y="15102"/>
                  <a:pt x="28155" y="15003"/>
                  <a:pt x="28155" y="14855"/>
                </a:cubicBezTo>
                <a:cubicBezTo>
                  <a:pt x="28155" y="14720"/>
                  <a:pt x="28045" y="14607"/>
                  <a:pt x="27910" y="14607"/>
                </a:cubicBezTo>
                <a:close/>
                <a:moveTo>
                  <a:pt x="29130" y="14607"/>
                </a:moveTo>
                <a:cubicBezTo>
                  <a:pt x="28907" y="14607"/>
                  <a:pt x="28797" y="14874"/>
                  <a:pt x="28954" y="15030"/>
                </a:cubicBezTo>
                <a:cubicBezTo>
                  <a:pt x="29004" y="15080"/>
                  <a:pt x="29066" y="15102"/>
                  <a:pt x="29126" y="15102"/>
                </a:cubicBezTo>
                <a:cubicBezTo>
                  <a:pt x="29253" y="15102"/>
                  <a:pt x="29374" y="15003"/>
                  <a:pt x="29374" y="14855"/>
                </a:cubicBezTo>
                <a:cubicBezTo>
                  <a:pt x="29374" y="14720"/>
                  <a:pt x="29264" y="14607"/>
                  <a:pt x="29130" y="14607"/>
                </a:cubicBezTo>
                <a:close/>
                <a:moveTo>
                  <a:pt x="30349" y="14607"/>
                </a:moveTo>
                <a:cubicBezTo>
                  <a:pt x="30129" y="14607"/>
                  <a:pt x="30016" y="14874"/>
                  <a:pt x="30173" y="15030"/>
                </a:cubicBezTo>
                <a:cubicBezTo>
                  <a:pt x="30223" y="15080"/>
                  <a:pt x="30285" y="15102"/>
                  <a:pt x="30346" y="15102"/>
                </a:cubicBezTo>
                <a:cubicBezTo>
                  <a:pt x="30474" y="15102"/>
                  <a:pt x="30596" y="15003"/>
                  <a:pt x="30596" y="14855"/>
                </a:cubicBezTo>
                <a:cubicBezTo>
                  <a:pt x="30593" y="14720"/>
                  <a:pt x="30483" y="14607"/>
                  <a:pt x="30349" y="14607"/>
                </a:cubicBezTo>
                <a:close/>
                <a:moveTo>
                  <a:pt x="31568" y="14607"/>
                </a:moveTo>
                <a:cubicBezTo>
                  <a:pt x="31348" y="14607"/>
                  <a:pt x="31239" y="14874"/>
                  <a:pt x="31392" y="15030"/>
                </a:cubicBezTo>
                <a:cubicBezTo>
                  <a:pt x="31443" y="15080"/>
                  <a:pt x="31504" y="15102"/>
                  <a:pt x="31565" y="15102"/>
                </a:cubicBezTo>
                <a:cubicBezTo>
                  <a:pt x="31693" y="15102"/>
                  <a:pt x="31815" y="15003"/>
                  <a:pt x="31815" y="14855"/>
                </a:cubicBezTo>
                <a:cubicBezTo>
                  <a:pt x="31815" y="14720"/>
                  <a:pt x="31702" y="14607"/>
                  <a:pt x="31568" y="14607"/>
                </a:cubicBezTo>
                <a:close/>
                <a:moveTo>
                  <a:pt x="32787" y="14607"/>
                </a:moveTo>
                <a:cubicBezTo>
                  <a:pt x="32567" y="14607"/>
                  <a:pt x="32458" y="14874"/>
                  <a:pt x="32611" y="15030"/>
                </a:cubicBezTo>
                <a:cubicBezTo>
                  <a:pt x="32662" y="15080"/>
                  <a:pt x="32723" y="15102"/>
                  <a:pt x="32784" y="15102"/>
                </a:cubicBezTo>
                <a:cubicBezTo>
                  <a:pt x="32912" y="15102"/>
                  <a:pt x="33034" y="15003"/>
                  <a:pt x="33034" y="14855"/>
                </a:cubicBezTo>
                <a:cubicBezTo>
                  <a:pt x="33034" y="14720"/>
                  <a:pt x="32925" y="14607"/>
                  <a:pt x="32787" y="14607"/>
                </a:cubicBezTo>
                <a:close/>
                <a:moveTo>
                  <a:pt x="34006" y="14607"/>
                </a:moveTo>
                <a:cubicBezTo>
                  <a:pt x="33786" y="14607"/>
                  <a:pt x="33677" y="14874"/>
                  <a:pt x="33833" y="15030"/>
                </a:cubicBezTo>
                <a:cubicBezTo>
                  <a:pt x="33883" y="15080"/>
                  <a:pt x="33944" y="15102"/>
                  <a:pt x="34004" y="15102"/>
                </a:cubicBezTo>
                <a:cubicBezTo>
                  <a:pt x="34131" y="15102"/>
                  <a:pt x="34253" y="15003"/>
                  <a:pt x="34253" y="14855"/>
                </a:cubicBezTo>
                <a:cubicBezTo>
                  <a:pt x="34253" y="14720"/>
                  <a:pt x="34144" y="14607"/>
                  <a:pt x="34006" y="14607"/>
                </a:cubicBezTo>
                <a:close/>
                <a:moveTo>
                  <a:pt x="35225" y="14607"/>
                </a:moveTo>
                <a:cubicBezTo>
                  <a:pt x="35005" y="14607"/>
                  <a:pt x="34896" y="14874"/>
                  <a:pt x="35052" y="15030"/>
                </a:cubicBezTo>
                <a:cubicBezTo>
                  <a:pt x="35102" y="15080"/>
                  <a:pt x="35163" y="15102"/>
                  <a:pt x="35223" y="15102"/>
                </a:cubicBezTo>
                <a:cubicBezTo>
                  <a:pt x="35350" y="15102"/>
                  <a:pt x="35472" y="15003"/>
                  <a:pt x="35472" y="14855"/>
                </a:cubicBezTo>
                <a:cubicBezTo>
                  <a:pt x="35472" y="14720"/>
                  <a:pt x="35363" y="14607"/>
                  <a:pt x="35225" y="14607"/>
                </a:cubicBezTo>
                <a:close/>
                <a:moveTo>
                  <a:pt x="36447" y="14607"/>
                </a:moveTo>
                <a:cubicBezTo>
                  <a:pt x="36224" y="14607"/>
                  <a:pt x="36115" y="14874"/>
                  <a:pt x="36271" y="15030"/>
                </a:cubicBezTo>
                <a:cubicBezTo>
                  <a:pt x="36321" y="15080"/>
                  <a:pt x="36382" y="15102"/>
                  <a:pt x="36442" y="15102"/>
                </a:cubicBezTo>
                <a:cubicBezTo>
                  <a:pt x="36569" y="15102"/>
                  <a:pt x="36691" y="15003"/>
                  <a:pt x="36691" y="14855"/>
                </a:cubicBezTo>
                <a:cubicBezTo>
                  <a:pt x="36691" y="14720"/>
                  <a:pt x="36582" y="14607"/>
                  <a:pt x="36447" y="14607"/>
                </a:cubicBezTo>
                <a:close/>
                <a:moveTo>
                  <a:pt x="37666" y="14607"/>
                </a:moveTo>
                <a:cubicBezTo>
                  <a:pt x="37447" y="14607"/>
                  <a:pt x="37337" y="14874"/>
                  <a:pt x="37490" y="15030"/>
                </a:cubicBezTo>
                <a:cubicBezTo>
                  <a:pt x="37541" y="15080"/>
                  <a:pt x="37602" y="15102"/>
                  <a:pt x="37663" y="15102"/>
                </a:cubicBezTo>
                <a:cubicBezTo>
                  <a:pt x="37789" y="15102"/>
                  <a:pt x="37910" y="15003"/>
                  <a:pt x="37910" y="14855"/>
                </a:cubicBezTo>
                <a:cubicBezTo>
                  <a:pt x="37910" y="14720"/>
                  <a:pt x="37801" y="14607"/>
                  <a:pt x="37666" y="14607"/>
                </a:cubicBezTo>
                <a:close/>
                <a:moveTo>
                  <a:pt x="38885" y="14607"/>
                </a:moveTo>
                <a:cubicBezTo>
                  <a:pt x="38666" y="14607"/>
                  <a:pt x="38556" y="14874"/>
                  <a:pt x="38710" y="15030"/>
                </a:cubicBezTo>
                <a:cubicBezTo>
                  <a:pt x="38760" y="15080"/>
                  <a:pt x="38822" y="15102"/>
                  <a:pt x="38882" y="15102"/>
                </a:cubicBezTo>
                <a:cubicBezTo>
                  <a:pt x="39010" y="15102"/>
                  <a:pt x="39133" y="15003"/>
                  <a:pt x="39133" y="14855"/>
                </a:cubicBezTo>
                <a:cubicBezTo>
                  <a:pt x="39129" y="14720"/>
                  <a:pt x="39020" y="14607"/>
                  <a:pt x="38885" y="14607"/>
                </a:cubicBezTo>
                <a:close/>
                <a:moveTo>
                  <a:pt x="40104" y="14607"/>
                </a:moveTo>
                <a:cubicBezTo>
                  <a:pt x="39885" y="14607"/>
                  <a:pt x="39775" y="14874"/>
                  <a:pt x="39929" y="15030"/>
                </a:cubicBezTo>
                <a:cubicBezTo>
                  <a:pt x="39979" y="15080"/>
                  <a:pt x="40041" y="15102"/>
                  <a:pt x="40101" y="15102"/>
                </a:cubicBezTo>
                <a:cubicBezTo>
                  <a:pt x="40229" y="15102"/>
                  <a:pt x="40352" y="15003"/>
                  <a:pt x="40352" y="14855"/>
                </a:cubicBezTo>
                <a:cubicBezTo>
                  <a:pt x="40352" y="14720"/>
                  <a:pt x="40239" y="14607"/>
                  <a:pt x="40104" y="14607"/>
                </a:cubicBezTo>
                <a:close/>
                <a:moveTo>
                  <a:pt x="41323" y="14607"/>
                </a:moveTo>
                <a:cubicBezTo>
                  <a:pt x="41104" y="14607"/>
                  <a:pt x="40994" y="14874"/>
                  <a:pt x="41148" y="15030"/>
                </a:cubicBezTo>
                <a:cubicBezTo>
                  <a:pt x="41198" y="15080"/>
                  <a:pt x="41260" y="15102"/>
                  <a:pt x="41321" y="15102"/>
                </a:cubicBezTo>
                <a:cubicBezTo>
                  <a:pt x="41448" y="15102"/>
                  <a:pt x="41571" y="15003"/>
                  <a:pt x="41571" y="14855"/>
                </a:cubicBezTo>
                <a:cubicBezTo>
                  <a:pt x="41571" y="14720"/>
                  <a:pt x="41461" y="14607"/>
                  <a:pt x="41323" y="14607"/>
                </a:cubicBezTo>
                <a:close/>
                <a:moveTo>
                  <a:pt x="42542" y="14607"/>
                </a:moveTo>
                <a:cubicBezTo>
                  <a:pt x="42323" y="14607"/>
                  <a:pt x="42213" y="14874"/>
                  <a:pt x="42370" y="15030"/>
                </a:cubicBezTo>
                <a:cubicBezTo>
                  <a:pt x="42419" y="15080"/>
                  <a:pt x="42480" y="15102"/>
                  <a:pt x="42541" y="15102"/>
                </a:cubicBezTo>
                <a:cubicBezTo>
                  <a:pt x="42667" y="15102"/>
                  <a:pt x="42790" y="15003"/>
                  <a:pt x="42790" y="14855"/>
                </a:cubicBezTo>
                <a:cubicBezTo>
                  <a:pt x="42790" y="14720"/>
                  <a:pt x="42680" y="14607"/>
                  <a:pt x="42542" y="14607"/>
                </a:cubicBezTo>
                <a:close/>
                <a:moveTo>
                  <a:pt x="43761" y="14607"/>
                </a:moveTo>
                <a:cubicBezTo>
                  <a:pt x="43542" y="14607"/>
                  <a:pt x="43432" y="14874"/>
                  <a:pt x="43589" y="15030"/>
                </a:cubicBezTo>
                <a:cubicBezTo>
                  <a:pt x="43638" y="15080"/>
                  <a:pt x="43699" y="15102"/>
                  <a:pt x="43760" y="15102"/>
                </a:cubicBezTo>
                <a:cubicBezTo>
                  <a:pt x="43886" y="15102"/>
                  <a:pt x="44009" y="15003"/>
                  <a:pt x="44009" y="14855"/>
                </a:cubicBezTo>
                <a:cubicBezTo>
                  <a:pt x="44009" y="14720"/>
                  <a:pt x="43899" y="14607"/>
                  <a:pt x="43761" y="14607"/>
                </a:cubicBezTo>
                <a:close/>
                <a:moveTo>
                  <a:pt x="51" y="15920"/>
                </a:moveTo>
                <a:cubicBezTo>
                  <a:pt x="60" y="16011"/>
                  <a:pt x="67" y="16102"/>
                  <a:pt x="76" y="16193"/>
                </a:cubicBezTo>
                <a:cubicBezTo>
                  <a:pt x="126" y="16105"/>
                  <a:pt x="117" y="15999"/>
                  <a:pt x="51" y="15920"/>
                </a:cubicBezTo>
                <a:close/>
                <a:moveTo>
                  <a:pt x="25469" y="15826"/>
                </a:moveTo>
                <a:cubicBezTo>
                  <a:pt x="25250" y="15826"/>
                  <a:pt x="25140" y="16093"/>
                  <a:pt x="25297" y="16249"/>
                </a:cubicBezTo>
                <a:cubicBezTo>
                  <a:pt x="25346" y="16299"/>
                  <a:pt x="25407" y="16321"/>
                  <a:pt x="25468" y="16321"/>
                </a:cubicBezTo>
                <a:cubicBezTo>
                  <a:pt x="25594" y="16321"/>
                  <a:pt x="25717" y="16223"/>
                  <a:pt x="25717" y="16074"/>
                </a:cubicBezTo>
                <a:cubicBezTo>
                  <a:pt x="25717" y="15939"/>
                  <a:pt x="25607" y="15829"/>
                  <a:pt x="25469" y="15829"/>
                </a:cubicBezTo>
                <a:lnTo>
                  <a:pt x="25469" y="15826"/>
                </a:lnTo>
                <a:close/>
                <a:moveTo>
                  <a:pt x="26688" y="15826"/>
                </a:moveTo>
                <a:cubicBezTo>
                  <a:pt x="26469" y="15826"/>
                  <a:pt x="26359" y="16093"/>
                  <a:pt x="26516" y="16249"/>
                </a:cubicBezTo>
                <a:cubicBezTo>
                  <a:pt x="26565" y="16299"/>
                  <a:pt x="26626" y="16321"/>
                  <a:pt x="26687" y="16321"/>
                </a:cubicBezTo>
                <a:cubicBezTo>
                  <a:pt x="26813" y="16321"/>
                  <a:pt x="26936" y="16223"/>
                  <a:pt x="26936" y="16074"/>
                </a:cubicBezTo>
                <a:cubicBezTo>
                  <a:pt x="26936" y="15939"/>
                  <a:pt x="26826" y="15829"/>
                  <a:pt x="26688" y="15829"/>
                </a:cubicBezTo>
                <a:lnTo>
                  <a:pt x="26688" y="15826"/>
                </a:lnTo>
                <a:close/>
                <a:moveTo>
                  <a:pt x="27910" y="15826"/>
                </a:moveTo>
                <a:cubicBezTo>
                  <a:pt x="27688" y="15826"/>
                  <a:pt x="27578" y="16093"/>
                  <a:pt x="27735" y="16249"/>
                </a:cubicBezTo>
                <a:cubicBezTo>
                  <a:pt x="27784" y="16299"/>
                  <a:pt x="27846" y="16321"/>
                  <a:pt x="27906" y="16321"/>
                </a:cubicBezTo>
                <a:cubicBezTo>
                  <a:pt x="28032" y="16321"/>
                  <a:pt x="28155" y="16223"/>
                  <a:pt x="28155" y="16074"/>
                </a:cubicBezTo>
                <a:cubicBezTo>
                  <a:pt x="28155" y="15939"/>
                  <a:pt x="28045" y="15829"/>
                  <a:pt x="27910" y="15829"/>
                </a:cubicBezTo>
                <a:lnTo>
                  <a:pt x="27910" y="15826"/>
                </a:lnTo>
                <a:close/>
                <a:moveTo>
                  <a:pt x="29130" y="15826"/>
                </a:moveTo>
                <a:cubicBezTo>
                  <a:pt x="28907" y="15826"/>
                  <a:pt x="28797" y="16093"/>
                  <a:pt x="28954" y="16249"/>
                </a:cubicBezTo>
                <a:cubicBezTo>
                  <a:pt x="29004" y="16299"/>
                  <a:pt x="29066" y="16321"/>
                  <a:pt x="29126" y="16321"/>
                </a:cubicBezTo>
                <a:cubicBezTo>
                  <a:pt x="29253" y="16321"/>
                  <a:pt x="29374" y="16223"/>
                  <a:pt x="29374" y="16074"/>
                </a:cubicBezTo>
                <a:cubicBezTo>
                  <a:pt x="29374" y="15939"/>
                  <a:pt x="29264" y="15829"/>
                  <a:pt x="29130" y="15829"/>
                </a:cubicBezTo>
                <a:lnTo>
                  <a:pt x="29130" y="15826"/>
                </a:lnTo>
                <a:close/>
                <a:moveTo>
                  <a:pt x="30349" y="15826"/>
                </a:moveTo>
                <a:cubicBezTo>
                  <a:pt x="30129" y="15826"/>
                  <a:pt x="30016" y="16093"/>
                  <a:pt x="30173" y="16249"/>
                </a:cubicBezTo>
                <a:cubicBezTo>
                  <a:pt x="30223" y="16299"/>
                  <a:pt x="30285" y="16321"/>
                  <a:pt x="30346" y="16321"/>
                </a:cubicBezTo>
                <a:cubicBezTo>
                  <a:pt x="30474" y="16321"/>
                  <a:pt x="30596" y="16223"/>
                  <a:pt x="30596" y="16074"/>
                </a:cubicBezTo>
                <a:cubicBezTo>
                  <a:pt x="30593" y="15939"/>
                  <a:pt x="30483" y="15829"/>
                  <a:pt x="30349" y="15829"/>
                </a:cubicBezTo>
                <a:lnTo>
                  <a:pt x="30349" y="15826"/>
                </a:lnTo>
                <a:close/>
                <a:moveTo>
                  <a:pt x="31568" y="15826"/>
                </a:moveTo>
                <a:cubicBezTo>
                  <a:pt x="31348" y="15826"/>
                  <a:pt x="31239" y="16093"/>
                  <a:pt x="31392" y="16249"/>
                </a:cubicBezTo>
                <a:cubicBezTo>
                  <a:pt x="31443" y="16299"/>
                  <a:pt x="31504" y="16321"/>
                  <a:pt x="31565" y="16321"/>
                </a:cubicBezTo>
                <a:cubicBezTo>
                  <a:pt x="31693" y="16321"/>
                  <a:pt x="31815" y="16223"/>
                  <a:pt x="31815" y="16074"/>
                </a:cubicBezTo>
                <a:cubicBezTo>
                  <a:pt x="31815" y="15939"/>
                  <a:pt x="31702" y="15829"/>
                  <a:pt x="31568" y="15829"/>
                </a:cubicBezTo>
                <a:lnTo>
                  <a:pt x="31568" y="15826"/>
                </a:lnTo>
                <a:close/>
                <a:moveTo>
                  <a:pt x="32787" y="15826"/>
                </a:moveTo>
                <a:cubicBezTo>
                  <a:pt x="32567" y="15826"/>
                  <a:pt x="32458" y="16093"/>
                  <a:pt x="32611" y="16249"/>
                </a:cubicBezTo>
                <a:cubicBezTo>
                  <a:pt x="32662" y="16299"/>
                  <a:pt x="32723" y="16321"/>
                  <a:pt x="32784" y="16321"/>
                </a:cubicBezTo>
                <a:cubicBezTo>
                  <a:pt x="32912" y="16321"/>
                  <a:pt x="33034" y="16223"/>
                  <a:pt x="33034" y="16074"/>
                </a:cubicBezTo>
                <a:cubicBezTo>
                  <a:pt x="33034" y="15939"/>
                  <a:pt x="32925" y="15829"/>
                  <a:pt x="32787" y="15829"/>
                </a:cubicBezTo>
                <a:lnTo>
                  <a:pt x="32787" y="15826"/>
                </a:lnTo>
                <a:close/>
                <a:moveTo>
                  <a:pt x="34006" y="15826"/>
                </a:moveTo>
                <a:cubicBezTo>
                  <a:pt x="33786" y="15826"/>
                  <a:pt x="33677" y="16093"/>
                  <a:pt x="33833" y="16249"/>
                </a:cubicBezTo>
                <a:cubicBezTo>
                  <a:pt x="33883" y="16299"/>
                  <a:pt x="33944" y="16321"/>
                  <a:pt x="34004" y="16321"/>
                </a:cubicBezTo>
                <a:cubicBezTo>
                  <a:pt x="34131" y="16321"/>
                  <a:pt x="34253" y="16223"/>
                  <a:pt x="34253" y="16074"/>
                </a:cubicBezTo>
                <a:cubicBezTo>
                  <a:pt x="34253" y="15939"/>
                  <a:pt x="34144" y="15829"/>
                  <a:pt x="34006" y="15829"/>
                </a:cubicBezTo>
                <a:lnTo>
                  <a:pt x="34006" y="15826"/>
                </a:lnTo>
                <a:close/>
                <a:moveTo>
                  <a:pt x="35225" y="15826"/>
                </a:moveTo>
                <a:cubicBezTo>
                  <a:pt x="35005" y="15826"/>
                  <a:pt x="34896" y="16093"/>
                  <a:pt x="35052" y="16249"/>
                </a:cubicBezTo>
                <a:cubicBezTo>
                  <a:pt x="35102" y="16299"/>
                  <a:pt x="35163" y="16321"/>
                  <a:pt x="35223" y="16321"/>
                </a:cubicBezTo>
                <a:cubicBezTo>
                  <a:pt x="35350" y="16321"/>
                  <a:pt x="35472" y="16223"/>
                  <a:pt x="35472" y="16074"/>
                </a:cubicBezTo>
                <a:cubicBezTo>
                  <a:pt x="35472" y="15939"/>
                  <a:pt x="35363" y="15829"/>
                  <a:pt x="35225" y="15829"/>
                </a:cubicBezTo>
                <a:lnTo>
                  <a:pt x="35225" y="15826"/>
                </a:lnTo>
                <a:close/>
                <a:moveTo>
                  <a:pt x="36447" y="15826"/>
                </a:moveTo>
                <a:cubicBezTo>
                  <a:pt x="36224" y="15826"/>
                  <a:pt x="36115" y="16093"/>
                  <a:pt x="36271" y="16249"/>
                </a:cubicBezTo>
                <a:cubicBezTo>
                  <a:pt x="36321" y="16299"/>
                  <a:pt x="36382" y="16321"/>
                  <a:pt x="36442" y="16321"/>
                </a:cubicBezTo>
                <a:cubicBezTo>
                  <a:pt x="36569" y="16321"/>
                  <a:pt x="36691" y="16223"/>
                  <a:pt x="36691" y="16074"/>
                </a:cubicBezTo>
                <a:cubicBezTo>
                  <a:pt x="36691" y="15939"/>
                  <a:pt x="36582" y="15829"/>
                  <a:pt x="36447" y="15829"/>
                </a:cubicBezTo>
                <a:lnTo>
                  <a:pt x="36447" y="15826"/>
                </a:lnTo>
                <a:close/>
                <a:moveTo>
                  <a:pt x="37666" y="15826"/>
                </a:moveTo>
                <a:cubicBezTo>
                  <a:pt x="37443" y="15826"/>
                  <a:pt x="37334" y="16093"/>
                  <a:pt x="37490" y="16249"/>
                </a:cubicBezTo>
                <a:cubicBezTo>
                  <a:pt x="37541" y="16299"/>
                  <a:pt x="37602" y="16321"/>
                  <a:pt x="37663" y="16321"/>
                </a:cubicBezTo>
                <a:cubicBezTo>
                  <a:pt x="37789" y="16321"/>
                  <a:pt x="37910" y="16223"/>
                  <a:pt x="37910" y="16074"/>
                </a:cubicBezTo>
                <a:cubicBezTo>
                  <a:pt x="37910" y="15939"/>
                  <a:pt x="37801" y="15829"/>
                  <a:pt x="37666" y="15829"/>
                </a:cubicBezTo>
                <a:lnTo>
                  <a:pt x="37666" y="15826"/>
                </a:lnTo>
                <a:close/>
                <a:moveTo>
                  <a:pt x="38885" y="15826"/>
                </a:moveTo>
                <a:cubicBezTo>
                  <a:pt x="38666" y="15826"/>
                  <a:pt x="38556" y="16093"/>
                  <a:pt x="38710" y="16249"/>
                </a:cubicBezTo>
                <a:cubicBezTo>
                  <a:pt x="38760" y="16299"/>
                  <a:pt x="38822" y="16321"/>
                  <a:pt x="38882" y="16321"/>
                </a:cubicBezTo>
                <a:cubicBezTo>
                  <a:pt x="39010" y="16321"/>
                  <a:pt x="39133" y="16223"/>
                  <a:pt x="39133" y="16074"/>
                </a:cubicBezTo>
                <a:cubicBezTo>
                  <a:pt x="39133" y="15939"/>
                  <a:pt x="39020" y="15829"/>
                  <a:pt x="38885" y="15829"/>
                </a:cubicBezTo>
                <a:lnTo>
                  <a:pt x="38885" y="15826"/>
                </a:lnTo>
                <a:close/>
                <a:moveTo>
                  <a:pt x="40104" y="15826"/>
                </a:moveTo>
                <a:cubicBezTo>
                  <a:pt x="39885" y="15826"/>
                  <a:pt x="39775" y="16093"/>
                  <a:pt x="39929" y="16249"/>
                </a:cubicBezTo>
                <a:cubicBezTo>
                  <a:pt x="39979" y="16299"/>
                  <a:pt x="40041" y="16321"/>
                  <a:pt x="40101" y="16321"/>
                </a:cubicBezTo>
                <a:cubicBezTo>
                  <a:pt x="40229" y="16321"/>
                  <a:pt x="40352" y="16223"/>
                  <a:pt x="40352" y="16074"/>
                </a:cubicBezTo>
                <a:cubicBezTo>
                  <a:pt x="40352" y="15939"/>
                  <a:pt x="40239" y="15829"/>
                  <a:pt x="40104" y="15829"/>
                </a:cubicBezTo>
                <a:lnTo>
                  <a:pt x="40104" y="15826"/>
                </a:lnTo>
                <a:close/>
                <a:moveTo>
                  <a:pt x="41323" y="15826"/>
                </a:moveTo>
                <a:cubicBezTo>
                  <a:pt x="41104" y="15826"/>
                  <a:pt x="40994" y="16093"/>
                  <a:pt x="41148" y="16249"/>
                </a:cubicBezTo>
                <a:cubicBezTo>
                  <a:pt x="41198" y="16299"/>
                  <a:pt x="41260" y="16321"/>
                  <a:pt x="41321" y="16321"/>
                </a:cubicBezTo>
                <a:cubicBezTo>
                  <a:pt x="41448" y="16321"/>
                  <a:pt x="41571" y="16223"/>
                  <a:pt x="41571" y="16074"/>
                </a:cubicBezTo>
                <a:cubicBezTo>
                  <a:pt x="41571" y="15939"/>
                  <a:pt x="41461" y="15829"/>
                  <a:pt x="41323" y="15829"/>
                </a:cubicBezTo>
                <a:lnTo>
                  <a:pt x="41323" y="15826"/>
                </a:lnTo>
                <a:close/>
                <a:moveTo>
                  <a:pt x="42542" y="15826"/>
                </a:moveTo>
                <a:cubicBezTo>
                  <a:pt x="42323" y="15826"/>
                  <a:pt x="42213" y="16093"/>
                  <a:pt x="42370" y="16249"/>
                </a:cubicBezTo>
                <a:cubicBezTo>
                  <a:pt x="42419" y="16299"/>
                  <a:pt x="42480" y="16321"/>
                  <a:pt x="42541" y="16321"/>
                </a:cubicBezTo>
                <a:cubicBezTo>
                  <a:pt x="42667" y="16321"/>
                  <a:pt x="42790" y="16223"/>
                  <a:pt x="42790" y="16074"/>
                </a:cubicBezTo>
                <a:cubicBezTo>
                  <a:pt x="42790" y="15939"/>
                  <a:pt x="42680" y="15829"/>
                  <a:pt x="42542" y="15829"/>
                </a:cubicBezTo>
                <a:lnTo>
                  <a:pt x="42542" y="15826"/>
                </a:lnTo>
                <a:close/>
                <a:moveTo>
                  <a:pt x="43761" y="15826"/>
                </a:moveTo>
                <a:cubicBezTo>
                  <a:pt x="43542" y="15826"/>
                  <a:pt x="43432" y="16093"/>
                  <a:pt x="43589" y="16249"/>
                </a:cubicBezTo>
                <a:cubicBezTo>
                  <a:pt x="43638" y="16299"/>
                  <a:pt x="43699" y="16321"/>
                  <a:pt x="43760" y="16321"/>
                </a:cubicBezTo>
                <a:cubicBezTo>
                  <a:pt x="43886" y="16321"/>
                  <a:pt x="44009" y="16223"/>
                  <a:pt x="44009" y="16074"/>
                </a:cubicBezTo>
                <a:cubicBezTo>
                  <a:pt x="44009" y="15939"/>
                  <a:pt x="43899" y="15829"/>
                  <a:pt x="43761" y="15829"/>
                </a:cubicBezTo>
                <a:lnTo>
                  <a:pt x="43761" y="15826"/>
                </a:lnTo>
                <a:close/>
                <a:moveTo>
                  <a:pt x="1079" y="15826"/>
                </a:moveTo>
                <a:cubicBezTo>
                  <a:pt x="859" y="15826"/>
                  <a:pt x="750" y="16093"/>
                  <a:pt x="906" y="16249"/>
                </a:cubicBezTo>
                <a:cubicBezTo>
                  <a:pt x="956" y="16300"/>
                  <a:pt x="1017" y="16322"/>
                  <a:pt x="1077" y="16322"/>
                </a:cubicBezTo>
                <a:cubicBezTo>
                  <a:pt x="1204" y="16322"/>
                  <a:pt x="1326" y="16222"/>
                  <a:pt x="1326" y="16074"/>
                </a:cubicBezTo>
                <a:cubicBezTo>
                  <a:pt x="1326" y="15939"/>
                  <a:pt x="1217" y="15829"/>
                  <a:pt x="1079" y="15829"/>
                </a:cubicBezTo>
                <a:lnTo>
                  <a:pt x="1079" y="15826"/>
                </a:lnTo>
                <a:close/>
                <a:moveTo>
                  <a:pt x="2298" y="15826"/>
                </a:moveTo>
                <a:cubicBezTo>
                  <a:pt x="2078" y="15826"/>
                  <a:pt x="1969" y="16093"/>
                  <a:pt x="2125" y="16249"/>
                </a:cubicBezTo>
                <a:cubicBezTo>
                  <a:pt x="2175" y="16300"/>
                  <a:pt x="2236" y="16322"/>
                  <a:pt x="2296" y="16322"/>
                </a:cubicBezTo>
                <a:cubicBezTo>
                  <a:pt x="2423" y="16322"/>
                  <a:pt x="2545" y="16222"/>
                  <a:pt x="2545" y="16074"/>
                </a:cubicBezTo>
                <a:cubicBezTo>
                  <a:pt x="2545" y="15939"/>
                  <a:pt x="2436" y="15829"/>
                  <a:pt x="2301" y="15829"/>
                </a:cubicBezTo>
                <a:lnTo>
                  <a:pt x="2298" y="15826"/>
                </a:lnTo>
                <a:close/>
                <a:moveTo>
                  <a:pt x="3520" y="15826"/>
                </a:moveTo>
                <a:cubicBezTo>
                  <a:pt x="3298" y="15826"/>
                  <a:pt x="3188" y="16093"/>
                  <a:pt x="3345" y="16249"/>
                </a:cubicBezTo>
                <a:cubicBezTo>
                  <a:pt x="3394" y="16300"/>
                  <a:pt x="3455" y="16322"/>
                  <a:pt x="3515" y="16322"/>
                </a:cubicBezTo>
                <a:cubicBezTo>
                  <a:pt x="3642" y="16322"/>
                  <a:pt x="3764" y="16222"/>
                  <a:pt x="3764" y="16074"/>
                </a:cubicBezTo>
                <a:cubicBezTo>
                  <a:pt x="3764" y="15939"/>
                  <a:pt x="3655" y="15829"/>
                  <a:pt x="3520" y="15829"/>
                </a:cubicBezTo>
                <a:lnTo>
                  <a:pt x="3520" y="15826"/>
                </a:lnTo>
                <a:close/>
                <a:moveTo>
                  <a:pt x="4739" y="15826"/>
                </a:moveTo>
                <a:cubicBezTo>
                  <a:pt x="4520" y="15826"/>
                  <a:pt x="4407" y="16093"/>
                  <a:pt x="4564" y="16249"/>
                </a:cubicBezTo>
                <a:cubicBezTo>
                  <a:pt x="4614" y="16300"/>
                  <a:pt x="4676" y="16322"/>
                  <a:pt x="4737" y="16322"/>
                </a:cubicBezTo>
                <a:cubicBezTo>
                  <a:pt x="4864" y="16322"/>
                  <a:pt x="4987" y="16222"/>
                  <a:pt x="4987" y="16074"/>
                </a:cubicBezTo>
                <a:cubicBezTo>
                  <a:pt x="4984" y="15939"/>
                  <a:pt x="4874" y="15829"/>
                  <a:pt x="4739" y="15829"/>
                </a:cubicBezTo>
                <a:lnTo>
                  <a:pt x="4739" y="15826"/>
                </a:lnTo>
                <a:close/>
                <a:moveTo>
                  <a:pt x="5958" y="15826"/>
                </a:moveTo>
                <a:cubicBezTo>
                  <a:pt x="5739" y="15826"/>
                  <a:pt x="5629" y="16093"/>
                  <a:pt x="5783" y="16249"/>
                </a:cubicBezTo>
                <a:cubicBezTo>
                  <a:pt x="5833" y="16300"/>
                  <a:pt x="5895" y="16322"/>
                  <a:pt x="5956" y="16322"/>
                </a:cubicBezTo>
                <a:cubicBezTo>
                  <a:pt x="6083" y="16322"/>
                  <a:pt x="6206" y="16222"/>
                  <a:pt x="6206" y="16074"/>
                </a:cubicBezTo>
                <a:cubicBezTo>
                  <a:pt x="6206" y="15939"/>
                  <a:pt x="6093" y="15829"/>
                  <a:pt x="5958" y="15829"/>
                </a:cubicBezTo>
                <a:lnTo>
                  <a:pt x="5958" y="15826"/>
                </a:lnTo>
                <a:close/>
                <a:moveTo>
                  <a:pt x="7177" y="15826"/>
                </a:moveTo>
                <a:cubicBezTo>
                  <a:pt x="6958" y="15826"/>
                  <a:pt x="6848" y="16093"/>
                  <a:pt x="7002" y="16249"/>
                </a:cubicBezTo>
                <a:cubicBezTo>
                  <a:pt x="7052" y="16300"/>
                  <a:pt x="7114" y="16322"/>
                  <a:pt x="7175" y="16322"/>
                </a:cubicBezTo>
                <a:cubicBezTo>
                  <a:pt x="7302" y="16322"/>
                  <a:pt x="7425" y="16222"/>
                  <a:pt x="7425" y="16074"/>
                </a:cubicBezTo>
                <a:cubicBezTo>
                  <a:pt x="7425" y="15939"/>
                  <a:pt x="7315" y="15829"/>
                  <a:pt x="7177" y="15829"/>
                </a:cubicBezTo>
                <a:lnTo>
                  <a:pt x="7177" y="15826"/>
                </a:lnTo>
                <a:close/>
                <a:moveTo>
                  <a:pt x="8396" y="15826"/>
                </a:moveTo>
                <a:cubicBezTo>
                  <a:pt x="8177" y="15826"/>
                  <a:pt x="8067" y="16093"/>
                  <a:pt x="8224" y="16249"/>
                </a:cubicBezTo>
                <a:cubicBezTo>
                  <a:pt x="8273" y="16300"/>
                  <a:pt x="8334" y="16322"/>
                  <a:pt x="8395" y="16322"/>
                </a:cubicBezTo>
                <a:cubicBezTo>
                  <a:pt x="8521" y="16322"/>
                  <a:pt x="8644" y="16222"/>
                  <a:pt x="8644" y="16074"/>
                </a:cubicBezTo>
                <a:cubicBezTo>
                  <a:pt x="8644" y="15939"/>
                  <a:pt x="8534" y="15829"/>
                  <a:pt x="8396" y="15829"/>
                </a:cubicBezTo>
                <a:lnTo>
                  <a:pt x="8396" y="15826"/>
                </a:lnTo>
                <a:close/>
                <a:moveTo>
                  <a:pt x="9615" y="15826"/>
                </a:moveTo>
                <a:cubicBezTo>
                  <a:pt x="9396" y="15826"/>
                  <a:pt x="9286" y="16093"/>
                  <a:pt x="9443" y="16249"/>
                </a:cubicBezTo>
                <a:cubicBezTo>
                  <a:pt x="9492" y="16300"/>
                  <a:pt x="9554" y="16322"/>
                  <a:pt x="9614" y="16322"/>
                </a:cubicBezTo>
                <a:cubicBezTo>
                  <a:pt x="9740" y="16322"/>
                  <a:pt x="9863" y="16222"/>
                  <a:pt x="9863" y="16074"/>
                </a:cubicBezTo>
                <a:cubicBezTo>
                  <a:pt x="9863" y="15941"/>
                  <a:pt x="9756" y="15829"/>
                  <a:pt x="9621" y="15829"/>
                </a:cubicBezTo>
                <a:cubicBezTo>
                  <a:pt x="9619" y="15829"/>
                  <a:pt x="9617" y="15829"/>
                  <a:pt x="9615" y="15829"/>
                </a:cubicBezTo>
                <a:lnTo>
                  <a:pt x="9615" y="15826"/>
                </a:lnTo>
                <a:close/>
                <a:moveTo>
                  <a:pt x="10834" y="15826"/>
                </a:moveTo>
                <a:cubicBezTo>
                  <a:pt x="10615" y="15826"/>
                  <a:pt x="10505" y="16093"/>
                  <a:pt x="10662" y="16249"/>
                </a:cubicBezTo>
                <a:cubicBezTo>
                  <a:pt x="10711" y="16300"/>
                  <a:pt x="10773" y="16322"/>
                  <a:pt x="10833" y="16322"/>
                </a:cubicBezTo>
                <a:cubicBezTo>
                  <a:pt x="10959" y="16322"/>
                  <a:pt x="11082" y="16222"/>
                  <a:pt x="11082" y="16074"/>
                </a:cubicBezTo>
                <a:cubicBezTo>
                  <a:pt x="11082" y="15939"/>
                  <a:pt x="10972" y="15829"/>
                  <a:pt x="10834" y="15829"/>
                </a:cubicBezTo>
                <a:lnTo>
                  <a:pt x="10834" y="15826"/>
                </a:lnTo>
                <a:close/>
                <a:moveTo>
                  <a:pt x="12057" y="15826"/>
                </a:moveTo>
                <a:cubicBezTo>
                  <a:pt x="11834" y="15826"/>
                  <a:pt x="11724" y="16093"/>
                  <a:pt x="11881" y="16249"/>
                </a:cubicBezTo>
                <a:cubicBezTo>
                  <a:pt x="11931" y="16300"/>
                  <a:pt x="11993" y="16322"/>
                  <a:pt x="12053" y="16322"/>
                </a:cubicBezTo>
                <a:cubicBezTo>
                  <a:pt x="12180" y="16322"/>
                  <a:pt x="12301" y="16222"/>
                  <a:pt x="12301" y="16074"/>
                </a:cubicBezTo>
                <a:cubicBezTo>
                  <a:pt x="12301" y="15939"/>
                  <a:pt x="12191" y="15829"/>
                  <a:pt x="12057" y="15829"/>
                </a:cubicBezTo>
                <a:lnTo>
                  <a:pt x="12057" y="15826"/>
                </a:lnTo>
                <a:close/>
                <a:moveTo>
                  <a:pt x="13276" y="15826"/>
                </a:moveTo>
                <a:cubicBezTo>
                  <a:pt x="13056" y="15826"/>
                  <a:pt x="12943" y="16093"/>
                  <a:pt x="13100" y="16249"/>
                </a:cubicBezTo>
                <a:cubicBezTo>
                  <a:pt x="13151" y="16300"/>
                  <a:pt x="13212" y="16322"/>
                  <a:pt x="13273" y="16322"/>
                </a:cubicBezTo>
                <a:cubicBezTo>
                  <a:pt x="13401" y="16322"/>
                  <a:pt x="13523" y="16222"/>
                  <a:pt x="13523" y="16074"/>
                </a:cubicBezTo>
                <a:cubicBezTo>
                  <a:pt x="13520" y="15939"/>
                  <a:pt x="13410" y="15829"/>
                  <a:pt x="13276" y="15829"/>
                </a:cubicBezTo>
                <a:lnTo>
                  <a:pt x="13276" y="15826"/>
                </a:lnTo>
                <a:close/>
                <a:moveTo>
                  <a:pt x="14495" y="15826"/>
                </a:moveTo>
                <a:cubicBezTo>
                  <a:pt x="14275" y="15826"/>
                  <a:pt x="14166" y="16093"/>
                  <a:pt x="14319" y="16249"/>
                </a:cubicBezTo>
                <a:cubicBezTo>
                  <a:pt x="14370" y="16300"/>
                  <a:pt x="14431" y="16322"/>
                  <a:pt x="14492" y="16322"/>
                </a:cubicBezTo>
                <a:cubicBezTo>
                  <a:pt x="14620" y="16322"/>
                  <a:pt x="14742" y="16222"/>
                  <a:pt x="14742" y="16074"/>
                </a:cubicBezTo>
                <a:cubicBezTo>
                  <a:pt x="14742" y="15939"/>
                  <a:pt x="14629" y="15829"/>
                  <a:pt x="14495" y="15829"/>
                </a:cubicBezTo>
                <a:lnTo>
                  <a:pt x="14495" y="15826"/>
                </a:lnTo>
                <a:close/>
                <a:moveTo>
                  <a:pt x="15714" y="15826"/>
                </a:moveTo>
                <a:cubicBezTo>
                  <a:pt x="15494" y="15826"/>
                  <a:pt x="15385" y="16093"/>
                  <a:pt x="15538" y="16249"/>
                </a:cubicBezTo>
                <a:cubicBezTo>
                  <a:pt x="15589" y="16300"/>
                  <a:pt x="15650" y="16322"/>
                  <a:pt x="15711" y="16322"/>
                </a:cubicBezTo>
                <a:cubicBezTo>
                  <a:pt x="15839" y="16322"/>
                  <a:pt x="15961" y="16222"/>
                  <a:pt x="15961" y="16074"/>
                </a:cubicBezTo>
                <a:cubicBezTo>
                  <a:pt x="15961" y="15939"/>
                  <a:pt x="15852" y="15829"/>
                  <a:pt x="15714" y="15829"/>
                </a:cubicBezTo>
                <a:lnTo>
                  <a:pt x="15714" y="15826"/>
                </a:lnTo>
                <a:close/>
                <a:moveTo>
                  <a:pt x="16933" y="15826"/>
                </a:moveTo>
                <a:cubicBezTo>
                  <a:pt x="16713" y="15826"/>
                  <a:pt x="16604" y="16093"/>
                  <a:pt x="16757" y="16249"/>
                </a:cubicBezTo>
                <a:cubicBezTo>
                  <a:pt x="16808" y="16300"/>
                  <a:pt x="16870" y="16322"/>
                  <a:pt x="16930" y="16322"/>
                </a:cubicBezTo>
                <a:cubicBezTo>
                  <a:pt x="17058" y="16322"/>
                  <a:pt x="17180" y="16222"/>
                  <a:pt x="17180" y="16074"/>
                </a:cubicBezTo>
                <a:cubicBezTo>
                  <a:pt x="17180" y="15939"/>
                  <a:pt x="17071" y="15829"/>
                  <a:pt x="16933" y="15829"/>
                </a:cubicBezTo>
                <a:lnTo>
                  <a:pt x="16933" y="15826"/>
                </a:lnTo>
                <a:close/>
                <a:moveTo>
                  <a:pt x="18152" y="15826"/>
                </a:moveTo>
                <a:cubicBezTo>
                  <a:pt x="17932" y="15826"/>
                  <a:pt x="17823" y="16093"/>
                  <a:pt x="17979" y="16249"/>
                </a:cubicBezTo>
                <a:cubicBezTo>
                  <a:pt x="18029" y="16300"/>
                  <a:pt x="18090" y="16322"/>
                  <a:pt x="18150" y="16322"/>
                </a:cubicBezTo>
                <a:cubicBezTo>
                  <a:pt x="18277" y="16322"/>
                  <a:pt x="18399" y="16222"/>
                  <a:pt x="18399" y="16074"/>
                </a:cubicBezTo>
                <a:cubicBezTo>
                  <a:pt x="18399" y="15939"/>
                  <a:pt x="18290" y="15829"/>
                  <a:pt x="18152" y="15829"/>
                </a:cubicBezTo>
                <a:lnTo>
                  <a:pt x="18152" y="15826"/>
                </a:lnTo>
                <a:close/>
                <a:moveTo>
                  <a:pt x="19374" y="15826"/>
                </a:moveTo>
                <a:cubicBezTo>
                  <a:pt x="19151" y="15826"/>
                  <a:pt x="19042" y="16093"/>
                  <a:pt x="19198" y="16249"/>
                </a:cubicBezTo>
                <a:cubicBezTo>
                  <a:pt x="19248" y="16300"/>
                  <a:pt x="19309" y="16322"/>
                  <a:pt x="19369" y="16322"/>
                </a:cubicBezTo>
                <a:cubicBezTo>
                  <a:pt x="19496" y="16322"/>
                  <a:pt x="19618" y="16222"/>
                  <a:pt x="19618" y="16074"/>
                </a:cubicBezTo>
                <a:cubicBezTo>
                  <a:pt x="19618" y="15939"/>
                  <a:pt x="19509" y="15829"/>
                  <a:pt x="19374" y="15829"/>
                </a:cubicBezTo>
                <a:lnTo>
                  <a:pt x="19374" y="15826"/>
                </a:lnTo>
                <a:close/>
                <a:moveTo>
                  <a:pt x="20593" y="15826"/>
                </a:moveTo>
                <a:cubicBezTo>
                  <a:pt x="20371" y="15826"/>
                  <a:pt x="20261" y="16093"/>
                  <a:pt x="20418" y="16249"/>
                </a:cubicBezTo>
                <a:cubicBezTo>
                  <a:pt x="20467" y="16300"/>
                  <a:pt x="20528" y="16322"/>
                  <a:pt x="20588" y="16322"/>
                </a:cubicBezTo>
                <a:cubicBezTo>
                  <a:pt x="20715" y="16322"/>
                  <a:pt x="20837" y="16222"/>
                  <a:pt x="20837" y="16074"/>
                </a:cubicBezTo>
                <a:cubicBezTo>
                  <a:pt x="20837" y="15939"/>
                  <a:pt x="20728" y="15829"/>
                  <a:pt x="20593" y="15829"/>
                </a:cubicBezTo>
                <a:lnTo>
                  <a:pt x="20593" y="15826"/>
                </a:lnTo>
                <a:close/>
                <a:moveTo>
                  <a:pt x="21812" y="15826"/>
                </a:moveTo>
                <a:cubicBezTo>
                  <a:pt x="21593" y="15826"/>
                  <a:pt x="21480" y="16093"/>
                  <a:pt x="21637" y="16249"/>
                </a:cubicBezTo>
                <a:cubicBezTo>
                  <a:pt x="21687" y="16300"/>
                  <a:pt x="21749" y="16322"/>
                  <a:pt x="21810" y="16322"/>
                </a:cubicBezTo>
                <a:cubicBezTo>
                  <a:pt x="21937" y="16322"/>
                  <a:pt x="22060" y="16222"/>
                  <a:pt x="22060" y="16074"/>
                </a:cubicBezTo>
                <a:cubicBezTo>
                  <a:pt x="22057" y="15941"/>
                  <a:pt x="21950" y="15829"/>
                  <a:pt x="21818" y="15829"/>
                </a:cubicBezTo>
                <a:cubicBezTo>
                  <a:pt x="21816" y="15829"/>
                  <a:pt x="21814" y="15829"/>
                  <a:pt x="21812" y="15829"/>
                </a:cubicBezTo>
                <a:lnTo>
                  <a:pt x="21812" y="15826"/>
                </a:lnTo>
                <a:close/>
                <a:moveTo>
                  <a:pt x="23031" y="15826"/>
                </a:moveTo>
                <a:cubicBezTo>
                  <a:pt x="22812" y="15826"/>
                  <a:pt x="22702" y="16093"/>
                  <a:pt x="22856" y="16249"/>
                </a:cubicBezTo>
                <a:cubicBezTo>
                  <a:pt x="22906" y="16300"/>
                  <a:pt x="22968" y="16322"/>
                  <a:pt x="23029" y="16322"/>
                </a:cubicBezTo>
                <a:cubicBezTo>
                  <a:pt x="23156" y="16322"/>
                  <a:pt x="23279" y="16222"/>
                  <a:pt x="23279" y="16074"/>
                </a:cubicBezTo>
                <a:cubicBezTo>
                  <a:pt x="23279" y="15939"/>
                  <a:pt x="23166" y="15829"/>
                  <a:pt x="23031" y="15829"/>
                </a:cubicBezTo>
                <a:lnTo>
                  <a:pt x="23031" y="15826"/>
                </a:lnTo>
                <a:close/>
                <a:moveTo>
                  <a:pt x="24250" y="15826"/>
                </a:moveTo>
                <a:cubicBezTo>
                  <a:pt x="24031" y="15826"/>
                  <a:pt x="23921" y="16093"/>
                  <a:pt x="24075" y="16249"/>
                </a:cubicBezTo>
                <a:cubicBezTo>
                  <a:pt x="24125" y="16300"/>
                  <a:pt x="24187" y="16322"/>
                  <a:pt x="24248" y="16322"/>
                </a:cubicBezTo>
                <a:cubicBezTo>
                  <a:pt x="24375" y="16322"/>
                  <a:pt x="24498" y="16222"/>
                  <a:pt x="24498" y="16074"/>
                </a:cubicBezTo>
                <a:cubicBezTo>
                  <a:pt x="24498" y="15939"/>
                  <a:pt x="24388" y="15826"/>
                  <a:pt x="24250" y="1582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
          <p:cNvSpPr/>
          <p:nvPr/>
        </p:nvSpPr>
        <p:spPr>
          <a:xfrm>
            <a:off x="159507" y="-6"/>
            <a:ext cx="1231670" cy="1006963"/>
          </a:xfrm>
          <a:custGeom>
            <a:rect b="b" l="l" r="r" t="t"/>
            <a:pathLst>
              <a:path extrusionOk="0" h="27326" w="34532">
                <a:moveTo>
                  <a:pt x="54" y="1"/>
                </a:moveTo>
                <a:cubicBezTo>
                  <a:pt x="38" y="1"/>
                  <a:pt x="19" y="4"/>
                  <a:pt x="0" y="7"/>
                </a:cubicBezTo>
                <a:lnTo>
                  <a:pt x="0" y="489"/>
                </a:lnTo>
                <a:cubicBezTo>
                  <a:pt x="18" y="493"/>
                  <a:pt x="36" y="495"/>
                  <a:pt x="53" y="495"/>
                </a:cubicBezTo>
                <a:cubicBezTo>
                  <a:pt x="177" y="495"/>
                  <a:pt x="285" y="402"/>
                  <a:pt x="301" y="273"/>
                </a:cubicBezTo>
                <a:cubicBezTo>
                  <a:pt x="317" y="129"/>
                  <a:pt x="201" y="1"/>
                  <a:pt x="54" y="1"/>
                </a:cubicBezTo>
                <a:close/>
                <a:moveTo>
                  <a:pt x="1276" y="1"/>
                </a:moveTo>
                <a:cubicBezTo>
                  <a:pt x="1053" y="1"/>
                  <a:pt x="944" y="267"/>
                  <a:pt x="1100" y="424"/>
                </a:cubicBezTo>
                <a:cubicBezTo>
                  <a:pt x="1150" y="473"/>
                  <a:pt x="1211" y="495"/>
                  <a:pt x="1271" y="495"/>
                </a:cubicBezTo>
                <a:cubicBezTo>
                  <a:pt x="1398" y="495"/>
                  <a:pt x="1520" y="397"/>
                  <a:pt x="1520" y="248"/>
                </a:cubicBezTo>
                <a:cubicBezTo>
                  <a:pt x="1520" y="113"/>
                  <a:pt x="1410" y="1"/>
                  <a:pt x="1276" y="1"/>
                </a:cubicBezTo>
                <a:close/>
                <a:moveTo>
                  <a:pt x="2495" y="1"/>
                </a:moveTo>
                <a:cubicBezTo>
                  <a:pt x="2272" y="1"/>
                  <a:pt x="2163" y="267"/>
                  <a:pt x="2319" y="424"/>
                </a:cubicBezTo>
                <a:cubicBezTo>
                  <a:pt x="2370" y="473"/>
                  <a:pt x="2431" y="495"/>
                  <a:pt x="2491" y="495"/>
                </a:cubicBezTo>
                <a:cubicBezTo>
                  <a:pt x="2618" y="495"/>
                  <a:pt x="2739" y="397"/>
                  <a:pt x="2739" y="248"/>
                </a:cubicBezTo>
                <a:cubicBezTo>
                  <a:pt x="2739" y="113"/>
                  <a:pt x="2630" y="1"/>
                  <a:pt x="2495" y="1"/>
                </a:cubicBezTo>
                <a:close/>
                <a:moveTo>
                  <a:pt x="3714" y="1"/>
                </a:moveTo>
                <a:cubicBezTo>
                  <a:pt x="3494" y="1"/>
                  <a:pt x="3385" y="267"/>
                  <a:pt x="3538" y="424"/>
                </a:cubicBezTo>
                <a:cubicBezTo>
                  <a:pt x="3589" y="473"/>
                  <a:pt x="3651" y="495"/>
                  <a:pt x="3711" y="495"/>
                </a:cubicBezTo>
                <a:cubicBezTo>
                  <a:pt x="3839" y="495"/>
                  <a:pt x="3961" y="397"/>
                  <a:pt x="3961" y="248"/>
                </a:cubicBezTo>
                <a:cubicBezTo>
                  <a:pt x="3961" y="113"/>
                  <a:pt x="3849" y="1"/>
                  <a:pt x="3714" y="1"/>
                </a:cubicBezTo>
                <a:close/>
                <a:moveTo>
                  <a:pt x="4933" y="1"/>
                </a:moveTo>
                <a:cubicBezTo>
                  <a:pt x="4713" y="1"/>
                  <a:pt x="4604" y="267"/>
                  <a:pt x="4757" y="424"/>
                </a:cubicBezTo>
                <a:cubicBezTo>
                  <a:pt x="4808" y="473"/>
                  <a:pt x="4870" y="495"/>
                  <a:pt x="4930" y="495"/>
                </a:cubicBezTo>
                <a:cubicBezTo>
                  <a:pt x="5058" y="495"/>
                  <a:pt x="5180" y="397"/>
                  <a:pt x="5180" y="248"/>
                </a:cubicBezTo>
                <a:cubicBezTo>
                  <a:pt x="5180" y="113"/>
                  <a:pt x="5068" y="1"/>
                  <a:pt x="4933" y="1"/>
                </a:cubicBezTo>
                <a:close/>
                <a:moveTo>
                  <a:pt x="6152" y="1"/>
                </a:moveTo>
                <a:cubicBezTo>
                  <a:pt x="5933" y="1"/>
                  <a:pt x="5823" y="267"/>
                  <a:pt x="5976" y="424"/>
                </a:cubicBezTo>
                <a:cubicBezTo>
                  <a:pt x="6027" y="473"/>
                  <a:pt x="6089" y="495"/>
                  <a:pt x="6149" y="495"/>
                </a:cubicBezTo>
                <a:cubicBezTo>
                  <a:pt x="6277" y="495"/>
                  <a:pt x="6399" y="397"/>
                  <a:pt x="6399" y="248"/>
                </a:cubicBezTo>
                <a:cubicBezTo>
                  <a:pt x="6399" y="113"/>
                  <a:pt x="6290" y="1"/>
                  <a:pt x="6152" y="1"/>
                </a:cubicBezTo>
                <a:close/>
                <a:moveTo>
                  <a:pt x="7371" y="1"/>
                </a:moveTo>
                <a:cubicBezTo>
                  <a:pt x="7152" y="1"/>
                  <a:pt x="7042" y="267"/>
                  <a:pt x="7199" y="424"/>
                </a:cubicBezTo>
                <a:cubicBezTo>
                  <a:pt x="7248" y="473"/>
                  <a:pt x="7309" y="495"/>
                  <a:pt x="7369" y="495"/>
                </a:cubicBezTo>
                <a:cubicBezTo>
                  <a:pt x="7496" y="495"/>
                  <a:pt x="7619" y="397"/>
                  <a:pt x="7619" y="248"/>
                </a:cubicBezTo>
                <a:cubicBezTo>
                  <a:pt x="7619" y="113"/>
                  <a:pt x="7509" y="1"/>
                  <a:pt x="7371" y="1"/>
                </a:cubicBezTo>
                <a:close/>
                <a:moveTo>
                  <a:pt x="8590" y="1"/>
                </a:moveTo>
                <a:cubicBezTo>
                  <a:pt x="8371" y="1"/>
                  <a:pt x="8261" y="267"/>
                  <a:pt x="8418" y="424"/>
                </a:cubicBezTo>
                <a:cubicBezTo>
                  <a:pt x="8467" y="473"/>
                  <a:pt x="8528" y="495"/>
                  <a:pt x="8588" y="495"/>
                </a:cubicBezTo>
                <a:cubicBezTo>
                  <a:pt x="8715" y="495"/>
                  <a:pt x="8838" y="397"/>
                  <a:pt x="8838" y="248"/>
                </a:cubicBezTo>
                <a:cubicBezTo>
                  <a:pt x="8838" y="113"/>
                  <a:pt x="8728" y="1"/>
                  <a:pt x="8590" y="1"/>
                </a:cubicBezTo>
                <a:close/>
                <a:moveTo>
                  <a:pt x="9812" y="1"/>
                </a:moveTo>
                <a:cubicBezTo>
                  <a:pt x="9590" y="1"/>
                  <a:pt x="9480" y="267"/>
                  <a:pt x="9637" y="424"/>
                </a:cubicBezTo>
                <a:cubicBezTo>
                  <a:pt x="9686" y="473"/>
                  <a:pt x="9747" y="495"/>
                  <a:pt x="9807" y="495"/>
                </a:cubicBezTo>
                <a:cubicBezTo>
                  <a:pt x="9934" y="495"/>
                  <a:pt x="10057" y="397"/>
                  <a:pt x="10057" y="248"/>
                </a:cubicBezTo>
                <a:cubicBezTo>
                  <a:pt x="10057" y="113"/>
                  <a:pt x="9947" y="1"/>
                  <a:pt x="9812" y="1"/>
                </a:cubicBezTo>
                <a:close/>
                <a:moveTo>
                  <a:pt x="11031" y="1"/>
                </a:moveTo>
                <a:cubicBezTo>
                  <a:pt x="10809" y="1"/>
                  <a:pt x="10699" y="267"/>
                  <a:pt x="10856" y="424"/>
                </a:cubicBezTo>
                <a:cubicBezTo>
                  <a:pt x="10906" y="473"/>
                  <a:pt x="10968" y="495"/>
                  <a:pt x="11028" y="495"/>
                </a:cubicBezTo>
                <a:cubicBezTo>
                  <a:pt x="11155" y="495"/>
                  <a:pt x="11276" y="397"/>
                  <a:pt x="11276" y="248"/>
                </a:cubicBezTo>
                <a:cubicBezTo>
                  <a:pt x="11276" y="113"/>
                  <a:pt x="11166" y="1"/>
                  <a:pt x="11031" y="1"/>
                </a:cubicBezTo>
                <a:close/>
                <a:moveTo>
                  <a:pt x="12250" y="1"/>
                </a:moveTo>
                <a:cubicBezTo>
                  <a:pt x="12031" y="1"/>
                  <a:pt x="11921" y="267"/>
                  <a:pt x="12075" y="424"/>
                </a:cubicBezTo>
                <a:cubicBezTo>
                  <a:pt x="12125" y="473"/>
                  <a:pt x="12187" y="495"/>
                  <a:pt x="12248" y="495"/>
                </a:cubicBezTo>
                <a:cubicBezTo>
                  <a:pt x="12375" y="495"/>
                  <a:pt x="12498" y="397"/>
                  <a:pt x="12498" y="248"/>
                </a:cubicBezTo>
                <a:cubicBezTo>
                  <a:pt x="12498" y="113"/>
                  <a:pt x="12385" y="1"/>
                  <a:pt x="12250" y="1"/>
                </a:cubicBezTo>
                <a:close/>
                <a:moveTo>
                  <a:pt x="13469" y="1"/>
                </a:moveTo>
                <a:cubicBezTo>
                  <a:pt x="13250" y="1"/>
                  <a:pt x="13140" y="267"/>
                  <a:pt x="13294" y="424"/>
                </a:cubicBezTo>
                <a:cubicBezTo>
                  <a:pt x="13344" y="473"/>
                  <a:pt x="13406" y="495"/>
                  <a:pt x="13467" y="495"/>
                </a:cubicBezTo>
                <a:cubicBezTo>
                  <a:pt x="13594" y="495"/>
                  <a:pt x="13717" y="397"/>
                  <a:pt x="13717" y="248"/>
                </a:cubicBezTo>
                <a:cubicBezTo>
                  <a:pt x="13717" y="113"/>
                  <a:pt x="13604" y="1"/>
                  <a:pt x="13469" y="1"/>
                </a:cubicBezTo>
                <a:close/>
                <a:moveTo>
                  <a:pt x="14688" y="1"/>
                </a:moveTo>
                <a:cubicBezTo>
                  <a:pt x="14469" y="1"/>
                  <a:pt x="14359" y="267"/>
                  <a:pt x="14513" y="424"/>
                </a:cubicBezTo>
                <a:cubicBezTo>
                  <a:pt x="14563" y="473"/>
                  <a:pt x="14625" y="495"/>
                  <a:pt x="14686" y="495"/>
                </a:cubicBezTo>
                <a:cubicBezTo>
                  <a:pt x="14813" y="495"/>
                  <a:pt x="14936" y="397"/>
                  <a:pt x="14936" y="248"/>
                </a:cubicBezTo>
                <a:cubicBezTo>
                  <a:pt x="14936" y="113"/>
                  <a:pt x="14826" y="1"/>
                  <a:pt x="14688" y="1"/>
                </a:cubicBezTo>
                <a:close/>
                <a:moveTo>
                  <a:pt x="15907" y="1"/>
                </a:moveTo>
                <a:cubicBezTo>
                  <a:pt x="15688" y="1"/>
                  <a:pt x="15578" y="267"/>
                  <a:pt x="15735" y="424"/>
                </a:cubicBezTo>
                <a:cubicBezTo>
                  <a:pt x="15785" y="473"/>
                  <a:pt x="15846" y="495"/>
                  <a:pt x="15906" y="495"/>
                </a:cubicBezTo>
                <a:cubicBezTo>
                  <a:pt x="16033" y="495"/>
                  <a:pt x="16155" y="397"/>
                  <a:pt x="16155" y="248"/>
                </a:cubicBezTo>
                <a:cubicBezTo>
                  <a:pt x="16155" y="113"/>
                  <a:pt x="16045" y="1"/>
                  <a:pt x="15907" y="1"/>
                </a:cubicBezTo>
                <a:close/>
                <a:moveTo>
                  <a:pt x="17127" y="1"/>
                </a:moveTo>
                <a:cubicBezTo>
                  <a:pt x="16907" y="1"/>
                  <a:pt x="16797" y="267"/>
                  <a:pt x="16954" y="424"/>
                </a:cubicBezTo>
                <a:cubicBezTo>
                  <a:pt x="17004" y="473"/>
                  <a:pt x="17065" y="495"/>
                  <a:pt x="17125" y="495"/>
                </a:cubicBezTo>
                <a:cubicBezTo>
                  <a:pt x="17252" y="495"/>
                  <a:pt x="17374" y="397"/>
                  <a:pt x="17374" y="248"/>
                </a:cubicBezTo>
                <a:cubicBezTo>
                  <a:pt x="17374" y="113"/>
                  <a:pt x="17264" y="1"/>
                  <a:pt x="17127" y="1"/>
                </a:cubicBezTo>
                <a:close/>
                <a:moveTo>
                  <a:pt x="18349" y="1"/>
                </a:moveTo>
                <a:cubicBezTo>
                  <a:pt x="18126" y="1"/>
                  <a:pt x="18017" y="267"/>
                  <a:pt x="18173" y="424"/>
                </a:cubicBezTo>
                <a:cubicBezTo>
                  <a:pt x="18223" y="473"/>
                  <a:pt x="18284" y="495"/>
                  <a:pt x="18344" y="495"/>
                </a:cubicBezTo>
                <a:cubicBezTo>
                  <a:pt x="18471" y="495"/>
                  <a:pt x="18593" y="397"/>
                  <a:pt x="18593" y="248"/>
                </a:cubicBezTo>
                <a:cubicBezTo>
                  <a:pt x="18593" y="113"/>
                  <a:pt x="18483" y="1"/>
                  <a:pt x="18349" y="1"/>
                </a:cubicBezTo>
                <a:close/>
                <a:moveTo>
                  <a:pt x="19568" y="1"/>
                </a:moveTo>
                <a:cubicBezTo>
                  <a:pt x="19345" y="1"/>
                  <a:pt x="19236" y="267"/>
                  <a:pt x="19392" y="424"/>
                </a:cubicBezTo>
                <a:cubicBezTo>
                  <a:pt x="19443" y="473"/>
                  <a:pt x="19504" y="495"/>
                  <a:pt x="19564" y="495"/>
                </a:cubicBezTo>
                <a:cubicBezTo>
                  <a:pt x="19691" y="495"/>
                  <a:pt x="19812" y="397"/>
                  <a:pt x="19812" y="248"/>
                </a:cubicBezTo>
                <a:cubicBezTo>
                  <a:pt x="19812" y="113"/>
                  <a:pt x="19703" y="1"/>
                  <a:pt x="19568" y="1"/>
                </a:cubicBezTo>
                <a:close/>
                <a:moveTo>
                  <a:pt x="20787" y="1"/>
                </a:moveTo>
                <a:cubicBezTo>
                  <a:pt x="20567" y="1"/>
                  <a:pt x="20458" y="267"/>
                  <a:pt x="20611" y="424"/>
                </a:cubicBezTo>
                <a:cubicBezTo>
                  <a:pt x="20662" y="473"/>
                  <a:pt x="20724" y="495"/>
                  <a:pt x="20784" y="495"/>
                </a:cubicBezTo>
                <a:cubicBezTo>
                  <a:pt x="20912" y="495"/>
                  <a:pt x="21034" y="397"/>
                  <a:pt x="21034" y="248"/>
                </a:cubicBezTo>
                <a:cubicBezTo>
                  <a:pt x="21034" y="113"/>
                  <a:pt x="20922" y="1"/>
                  <a:pt x="20787" y="1"/>
                </a:cubicBezTo>
                <a:close/>
                <a:moveTo>
                  <a:pt x="22006" y="1"/>
                </a:moveTo>
                <a:cubicBezTo>
                  <a:pt x="21786" y="1"/>
                  <a:pt x="21677" y="267"/>
                  <a:pt x="21830" y="424"/>
                </a:cubicBezTo>
                <a:cubicBezTo>
                  <a:pt x="21881" y="473"/>
                  <a:pt x="21943" y="495"/>
                  <a:pt x="22003" y="495"/>
                </a:cubicBezTo>
                <a:cubicBezTo>
                  <a:pt x="22131" y="495"/>
                  <a:pt x="22253" y="397"/>
                  <a:pt x="22253" y="248"/>
                </a:cubicBezTo>
                <a:cubicBezTo>
                  <a:pt x="22253" y="113"/>
                  <a:pt x="22141" y="1"/>
                  <a:pt x="22006" y="1"/>
                </a:cubicBezTo>
                <a:close/>
                <a:moveTo>
                  <a:pt x="23225" y="1"/>
                </a:moveTo>
                <a:cubicBezTo>
                  <a:pt x="23006" y="1"/>
                  <a:pt x="22896" y="267"/>
                  <a:pt x="23049" y="424"/>
                </a:cubicBezTo>
                <a:cubicBezTo>
                  <a:pt x="23100" y="473"/>
                  <a:pt x="23162" y="495"/>
                  <a:pt x="23222" y="495"/>
                </a:cubicBezTo>
                <a:cubicBezTo>
                  <a:pt x="23350" y="495"/>
                  <a:pt x="23472" y="397"/>
                  <a:pt x="23472" y="248"/>
                </a:cubicBezTo>
                <a:cubicBezTo>
                  <a:pt x="23472" y="113"/>
                  <a:pt x="23363" y="1"/>
                  <a:pt x="23225" y="1"/>
                </a:cubicBezTo>
                <a:close/>
                <a:moveTo>
                  <a:pt x="24444" y="1"/>
                </a:moveTo>
                <a:cubicBezTo>
                  <a:pt x="24225" y="1"/>
                  <a:pt x="24115" y="267"/>
                  <a:pt x="24272" y="424"/>
                </a:cubicBezTo>
                <a:cubicBezTo>
                  <a:pt x="24321" y="473"/>
                  <a:pt x="24382" y="495"/>
                  <a:pt x="24442" y="495"/>
                </a:cubicBezTo>
                <a:cubicBezTo>
                  <a:pt x="24569" y="495"/>
                  <a:pt x="24692" y="397"/>
                  <a:pt x="24692" y="248"/>
                </a:cubicBezTo>
                <a:cubicBezTo>
                  <a:pt x="24692" y="113"/>
                  <a:pt x="24582" y="1"/>
                  <a:pt x="24444" y="1"/>
                </a:cubicBezTo>
                <a:close/>
                <a:moveTo>
                  <a:pt x="25663" y="1"/>
                </a:moveTo>
                <a:cubicBezTo>
                  <a:pt x="25444" y="1"/>
                  <a:pt x="25334" y="267"/>
                  <a:pt x="25491" y="424"/>
                </a:cubicBezTo>
                <a:cubicBezTo>
                  <a:pt x="25540" y="473"/>
                  <a:pt x="25601" y="495"/>
                  <a:pt x="25661" y="495"/>
                </a:cubicBezTo>
                <a:cubicBezTo>
                  <a:pt x="25788" y="495"/>
                  <a:pt x="25911" y="397"/>
                  <a:pt x="25911" y="248"/>
                </a:cubicBezTo>
                <a:cubicBezTo>
                  <a:pt x="25911" y="113"/>
                  <a:pt x="25801" y="1"/>
                  <a:pt x="25663" y="1"/>
                </a:cubicBezTo>
                <a:close/>
                <a:moveTo>
                  <a:pt x="26885" y="1"/>
                </a:moveTo>
                <a:cubicBezTo>
                  <a:pt x="26663" y="1"/>
                  <a:pt x="26553" y="267"/>
                  <a:pt x="26710" y="424"/>
                </a:cubicBezTo>
                <a:cubicBezTo>
                  <a:pt x="26759" y="473"/>
                  <a:pt x="26820" y="495"/>
                  <a:pt x="26880" y="495"/>
                </a:cubicBezTo>
                <a:cubicBezTo>
                  <a:pt x="27007" y="495"/>
                  <a:pt x="27130" y="397"/>
                  <a:pt x="27130" y="248"/>
                </a:cubicBezTo>
                <a:cubicBezTo>
                  <a:pt x="27130" y="113"/>
                  <a:pt x="27020" y="1"/>
                  <a:pt x="26885" y="1"/>
                </a:cubicBezTo>
                <a:close/>
                <a:moveTo>
                  <a:pt x="28104" y="1"/>
                </a:moveTo>
                <a:cubicBezTo>
                  <a:pt x="27885" y="1"/>
                  <a:pt x="27772" y="267"/>
                  <a:pt x="27929" y="424"/>
                </a:cubicBezTo>
                <a:cubicBezTo>
                  <a:pt x="27979" y="473"/>
                  <a:pt x="28041" y="495"/>
                  <a:pt x="28101" y="495"/>
                </a:cubicBezTo>
                <a:cubicBezTo>
                  <a:pt x="28228" y="495"/>
                  <a:pt x="28349" y="397"/>
                  <a:pt x="28349" y="248"/>
                </a:cubicBezTo>
                <a:cubicBezTo>
                  <a:pt x="28349" y="113"/>
                  <a:pt x="28239" y="1"/>
                  <a:pt x="28104" y="1"/>
                </a:cubicBezTo>
                <a:close/>
                <a:moveTo>
                  <a:pt x="29323" y="1"/>
                </a:moveTo>
                <a:cubicBezTo>
                  <a:pt x="29104" y="1"/>
                  <a:pt x="28994" y="267"/>
                  <a:pt x="29148" y="424"/>
                </a:cubicBezTo>
                <a:cubicBezTo>
                  <a:pt x="29198" y="473"/>
                  <a:pt x="29260" y="495"/>
                  <a:pt x="29321" y="495"/>
                </a:cubicBezTo>
                <a:cubicBezTo>
                  <a:pt x="29448" y="495"/>
                  <a:pt x="29571" y="397"/>
                  <a:pt x="29571" y="248"/>
                </a:cubicBezTo>
                <a:cubicBezTo>
                  <a:pt x="29571" y="113"/>
                  <a:pt x="29458" y="1"/>
                  <a:pt x="29323" y="1"/>
                </a:cubicBezTo>
                <a:close/>
                <a:moveTo>
                  <a:pt x="30542" y="1"/>
                </a:moveTo>
                <a:cubicBezTo>
                  <a:pt x="30323" y="1"/>
                  <a:pt x="30213" y="267"/>
                  <a:pt x="30367" y="424"/>
                </a:cubicBezTo>
                <a:cubicBezTo>
                  <a:pt x="30417" y="473"/>
                  <a:pt x="30479" y="495"/>
                  <a:pt x="30540" y="495"/>
                </a:cubicBezTo>
                <a:cubicBezTo>
                  <a:pt x="30667" y="495"/>
                  <a:pt x="30790" y="397"/>
                  <a:pt x="30790" y="248"/>
                </a:cubicBezTo>
                <a:cubicBezTo>
                  <a:pt x="30790" y="113"/>
                  <a:pt x="30677" y="1"/>
                  <a:pt x="30542" y="1"/>
                </a:cubicBezTo>
                <a:close/>
                <a:moveTo>
                  <a:pt x="31761" y="1"/>
                </a:moveTo>
                <a:cubicBezTo>
                  <a:pt x="31542" y="1"/>
                  <a:pt x="31432" y="267"/>
                  <a:pt x="31586" y="424"/>
                </a:cubicBezTo>
                <a:cubicBezTo>
                  <a:pt x="31636" y="473"/>
                  <a:pt x="31698" y="495"/>
                  <a:pt x="31759" y="495"/>
                </a:cubicBezTo>
                <a:cubicBezTo>
                  <a:pt x="31886" y="495"/>
                  <a:pt x="32009" y="397"/>
                  <a:pt x="32009" y="248"/>
                </a:cubicBezTo>
                <a:cubicBezTo>
                  <a:pt x="32009" y="113"/>
                  <a:pt x="31899" y="1"/>
                  <a:pt x="31761" y="1"/>
                </a:cubicBezTo>
                <a:close/>
                <a:moveTo>
                  <a:pt x="32980" y="1"/>
                </a:moveTo>
                <a:cubicBezTo>
                  <a:pt x="32761" y="1"/>
                  <a:pt x="32651" y="267"/>
                  <a:pt x="32808" y="424"/>
                </a:cubicBezTo>
                <a:cubicBezTo>
                  <a:pt x="32858" y="473"/>
                  <a:pt x="32919" y="495"/>
                  <a:pt x="32979" y="495"/>
                </a:cubicBezTo>
                <a:cubicBezTo>
                  <a:pt x="33106" y="495"/>
                  <a:pt x="33228" y="397"/>
                  <a:pt x="33228" y="248"/>
                </a:cubicBezTo>
                <a:cubicBezTo>
                  <a:pt x="33228" y="113"/>
                  <a:pt x="33118" y="1"/>
                  <a:pt x="32980" y="1"/>
                </a:cubicBezTo>
                <a:close/>
                <a:moveTo>
                  <a:pt x="34204" y="1"/>
                </a:moveTo>
                <a:cubicBezTo>
                  <a:pt x="34078" y="1"/>
                  <a:pt x="33955" y="99"/>
                  <a:pt x="33955" y="248"/>
                </a:cubicBezTo>
                <a:cubicBezTo>
                  <a:pt x="33955" y="383"/>
                  <a:pt x="34065" y="496"/>
                  <a:pt x="34200" y="496"/>
                </a:cubicBezTo>
                <a:cubicBezTo>
                  <a:pt x="34422" y="496"/>
                  <a:pt x="34532" y="229"/>
                  <a:pt x="34375" y="73"/>
                </a:cubicBezTo>
                <a:cubicBezTo>
                  <a:pt x="34326" y="23"/>
                  <a:pt x="34264" y="1"/>
                  <a:pt x="34204" y="1"/>
                </a:cubicBezTo>
                <a:close/>
                <a:moveTo>
                  <a:pt x="54" y="1220"/>
                </a:moveTo>
                <a:cubicBezTo>
                  <a:pt x="38" y="1220"/>
                  <a:pt x="19" y="1223"/>
                  <a:pt x="0" y="1226"/>
                </a:cubicBezTo>
                <a:lnTo>
                  <a:pt x="0" y="1708"/>
                </a:lnTo>
                <a:cubicBezTo>
                  <a:pt x="18" y="1712"/>
                  <a:pt x="36" y="1714"/>
                  <a:pt x="53" y="1714"/>
                </a:cubicBezTo>
                <a:cubicBezTo>
                  <a:pt x="177" y="1714"/>
                  <a:pt x="285" y="1622"/>
                  <a:pt x="301" y="1495"/>
                </a:cubicBezTo>
                <a:cubicBezTo>
                  <a:pt x="317" y="1348"/>
                  <a:pt x="201" y="1220"/>
                  <a:pt x="54" y="1220"/>
                </a:cubicBezTo>
                <a:close/>
                <a:moveTo>
                  <a:pt x="1276" y="1220"/>
                </a:moveTo>
                <a:cubicBezTo>
                  <a:pt x="1053" y="1220"/>
                  <a:pt x="944" y="1486"/>
                  <a:pt x="1100" y="1643"/>
                </a:cubicBezTo>
                <a:cubicBezTo>
                  <a:pt x="1150" y="1692"/>
                  <a:pt x="1211" y="1714"/>
                  <a:pt x="1271" y="1714"/>
                </a:cubicBezTo>
                <a:cubicBezTo>
                  <a:pt x="1398" y="1714"/>
                  <a:pt x="1520" y="1616"/>
                  <a:pt x="1520" y="1467"/>
                </a:cubicBezTo>
                <a:cubicBezTo>
                  <a:pt x="1520" y="1332"/>
                  <a:pt x="1410" y="1220"/>
                  <a:pt x="1276" y="1220"/>
                </a:cubicBezTo>
                <a:close/>
                <a:moveTo>
                  <a:pt x="2495" y="1220"/>
                </a:moveTo>
                <a:cubicBezTo>
                  <a:pt x="2272" y="1220"/>
                  <a:pt x="2163" y="1486"/>
                  <a:pt x="2319" y="1643"/>
                </a:cubicBezTo>
                <a:cubicBezTo>
                  <a:pt x="2370" y="1692"/>
                  <a:pt x="2431" y="1714"/>
                  <a:pt x="2491" y="1714"/>
                </a:cubicBezTo>
                <a:cubicBezTo>
                  <a:pt x="2618" y="1714"/>
                  <a:pt x="2739" y="1616"/>
                  <a:pt x="2739" y="1467"/>
                </a:cubicBezTo>
                <a:cubicBezTo>
                  <a:pt x="2739" y="1332"/>
                  <a:pt x="2630" y="1220"/>
                  <a:pt x="2495" y="1220"/>
                </a:cubicBezTo>
                <a:close/>
                <a:moveTo>
                  <a:pt x="3714" y="1220"/>
                </a:moveTo>
                <a:cubicBezTo>
                  <a:pt x="3494" y="1220"/>
                  <a:pt x="3385" y="1486"/>
                  <a:pt x="3538" y="1643"/>
                </a:cubicBezTo>
                <a:cubicBezTo>
                  <a:pt x="3589" y="1692"/>
                  <a:pt x="3651" y="1714"/>
                  <a:pt x="3711" y="1714"/>
                </a:cubicBezTo>
                <a:cubicBezTo>
                  <a:pt x="3839" y="1714"/>
                  <a:pt x="3961" y="1616"/>
                  <a:pt x="3961" y="1467"/>
                </a:cubicBezTo>
                <a:cubicBezTo>
                  <a:pt x="3961" y="1332"/>
                  <a:pt x="3849" y="1220"/>
                  <a:pt x="3714" y="1220"/>
                </a:cubicBezTo>
                <a:close/>
                <a:moveTo>
                  <a:pt x="4933" y="1220"/>
                </a:moveTo>
                <a:cubicBezTo>
                  <a:pt x="4713" y="1220"/>
                  <a:pt x="4604" y="1486"/>
                  <a:pt x="4757" y="1643"/>
                </a:cubicBezTo>
                <a:cubicBezTo>
                  <a:pt x="4808" y="1692"/>
                  <a:pt x="4870" y="1714"/>
                  <a:pt x="4930" y="1714"/>
                </a:cubicBezTo>
                <a:cubicBezTo>
                  <a:pt x="5058" y="1714"/>
                  <a:pt x="5180" y="1616"/>
                  <a:pt x="5180" y="1467"/>
                </a:cubicBezTo>
                <a:cubicBezTo>
                  <a:pt x="5180" y="1332"/>
                  <a:pt x="5068" y="1220"/>
                  <a:pt x="4933" y="1220"/>
                </a:cubicBezTo>
                <a:close/>
                <a:moveTo>
                  <a:pt x="34200" y="1220"/>
                </a:moveTo>
                <a:cubicBezTo>
                  <a:pt x="33980" y="1220"/>
                  <a:pt x="33870" y="1486"/>
                  <a:pt x="34027" y="1643"/>
                </a:cubicBezTo>
                <a:cubicBezTo>
                  <a:pt x="34077" y="1692"/>
                  <a:pt x="34138" y="1714"/>
                  <a:pt x="34198" y="1714"/>
                </a:cubicBezTo>
                <a:cubicBezTo>
                  <a:pt x="34325" y="1714"/>
                  <a:pt x="34447" y="1616"/>
                  <a:pt x="34447" y="1467"/>
                </a:cubicBezTo>
                <a:cubicBezTo>
                  <a:pt x="34447" y="1332"/>
                  <a:pt x="34337" y="1220"/>
                  <a:pt x="34200" y="1220"/>
                </a:cubicBezTo>
                <a:close/>
                <a:moveTo>
                  <a:pt x="6152" y="1220"/>
                </a:moveTo>
                <a:cubicBezTo>
                  <a:pt x="5933" y="1220"/>
                  <a:pt x="5823" y="1486"/>
                  <a:pt x="5976" y="1643"/>
                </a:cubicBezTo>
                <a:cubicBezTo>
                  <a:pt x="6027" y="1693"/>
                  <a:pt x="6089" y="1716"/>
                  <a:pt x="6149" y="1716"/>
                </a:cubicBezTo>
                <a:cubicBezTo>
                  <a:pt x="6277" y="1716"/>
                  <a:pt x="6399" y="1616"/>
                  <a:pt x="6399" y="1467"/>
                </a:cubicBezTo>
                <a:cubicBezTo>
                  <a:pt x="6399" y="1332"/>
                  <a:pt x="6290" y="1220"/>
                  <a:pt x="6152" y="1220"/>
                </a:cubicBezTo>
                <a:close/>
                <a:moveTo>
                  <a:pt x="7371" y="1220"/>
                </a:moveTo>
                <a:cubicBezTo>
                  <a:pt x="7152" y="1220"/>
                  <a:pt x="7042" y="1486"/>
                  <a:pt x="7199" y="1643"/>
                </a:cubicBezTo>
                <a:cubicBezTo>
                  <a:pt x="7248" y="1693"/>
                  <a:pt x="7309" y="1716"/>
                  <a:pt x="7369" y="1716"/>
                </a:cubicBezTo>
                <a:cubicBezTo>
                  <a:pt x="7496" y="1716"/>
                  <a:pt x="7619" y="1616"/>
                  <a:pt x="7619" y="1467"/>
                </a:cubicBezTo>
                <a:cubicBezTo>
                  <a:pt x="7619" y="1332"/>
                  <a:pt x="7509" y="1220"/>
                  <a:pt x="7371" y="1220"/>
                </a:cubicBezTo>
                <a:close/>
                <a:moveTo>
                  <a:pt x="8590" y="1220"/>
                </a:moveTo>
                <a:cubicBezTo>
                  <a:pt x="8371" y="1220"/>
                  <a:pt x="8261" y="1486"/>
                  <a:pt x="8418" y="1643"/>
                </a:cubicBezTo>
                <a:cubicBezTo>
                  <a:pt x="8467" y="1693"/>
                  <a:pt x="8528" y="1716"/>
                  <a:pt x="8588" y="1716"/>
                </a:cubicBezTo>
                <a:cubicBezTo>
                  <a:pt x="8715" y="1716"/>
                  <a:pt x="8838" y="1616"/>
                  <a:pt x="8838" y="1467"/>
                </a:cubicBezTo>
                <a:cubicBezTo>
                  <a:pt x="8838" y="1332"/>
                  <a:pt x="8728" y="1220"/>
                  <a:pt x="8590" y="1220"/>
                </a:cubicBezTo>
                <a:close/>
                <a:moveTo>
                  <a:pt x="9812" y="1220"/>
                </a:moveTo>
                <a:cubicBezTo>
                  <a:pt x="9590" y="1220"/>
                  <a:pt x="9480" y="1486"/>
                  <a:pt x="9637" y="1643"/>
                </a:cubicBezTo>
                <a:cubicBezTo>
                  <a:pt x="9686" y="1693"/>
                  <a:pt x="9747" y="1716"/>
                  <a:pt x="9808" y="1716"/>
                </a:cubicBezTo>
                <a:cubicBezTo>
                  <a:pt x="9934" y="1716"/>
                  <a:pt x="10057" y="1616"/>
                  <a:pt x="10057" y="1467"/>
                </a:cubicBezTo>
                <a:cubicBezTo>
                  <a:pt x="10057" y="1332"/>
                  <a:pt x="9947" y="1220"/>
                  <a:pt x="9812" y="1220"/>
                </a:cubicBezTo>
                <a:close/>
                <a:moveTo>
                  <a:pt x="11031" y="1220"/>
                </a:moveTo>
                <a:cubicBezTo>
                  <a:pt x="10809" y="1220"/>
                  <a:pt x="10699" y="1486"/>
                  <a:pt x="10856" y="1643"/>
                </a:cubicBezTo>
                <a:cubicBezTo>
                  <a:pt x="10906" y="1693"/>
                  <a:pt x="10968" y="1716"/>
                  <a:pt x="11028" y="1716"/>
                </a:cubicBezTo>
                <a:cubicBezTo>
                  <a:pt x="11155" y="1716"/>
                  <a:pt x="11276" y="1616"/>
                  <a:pt x="11276" y="1467"/>
                </a:cubicBezTo>
                <a:cubicBezTo>
                  <a:pt x="11276" y="1332"/>
                  <a:pt x="11166" y="1220"/>
                  <a:pt x="11031" y="1220"/>
                </a:cubicBezTo>
                <a:close/>
                <a:moveTo>
                  <a:pt x="12250" y="1220"/>
                </a:moveTo>
                <a:cubicBezTo>
                  <a:pt x="12031" y="1220"/>
                  <a:pt x="11921" y="1486"/>
                  <a:pt x="12075" y="1643"/>
                </a:cubicBezTo>
                <a:cubicBezTo>
                  <a:pt x="12125" y="1693"/>
                  <a:pt x="12187" y="1716"/>
                  <a:pt x="12248" y="1716"/>
                </a:cubicBezTo>
                <a:cubicBezTo>
                  <a:pt x="12375" y="1716"/>
                  <a:pt x="12498" y="1616"/>
                  <a:pt x="12498" y="1467"/>
                </a:cubicBezTo>
                <a:cubicBezTo>
                  <a:pt x="12498" y="1332"/>
                  <a:pt x="12385" y="1220"/>
                  <a:pt x="12250" y="1220"/>
                </a:cubicBezTo>
                <a:close/>
                <a:moveTo>
                  <a:pt x="13469" y="1220"/>
                </a:moveTo>
                <a:cubicBezTo>
                  <a:pt x="13250" y="1220"/>
                  <a:pt x="13140" y="1486"/>
                  <a:pt x="13294" y="1643"/>
                </a:cubicBezTo>
                <a:cubicBezTo>
                  <a:pt x="13344" y="1693"/>
                  <a:pt x="13406" y="1716"/>
                  <a:pt x="13467" y="1716"/>
                </a:cubicBezTo>
                <a:cubicBezTo>
                  <a:pt x="13595" y="1716"/>
                  <a:pt x="13717" y="1616"/>
                  <a:pt x="13717" y="1467"/>
                </a:cubicBezTo>
                <a:cubicBezTo>
                  <a:pt x="13717" y="1332"/>
                  <a:pt x="13604" y="1220"/>
                  <a:pt x="13469" y="1220"/>
                </a:cubicBezTo>
                <a:close/>
                <a:moveTo>
                  <a:pt x="14688" y="1220"/>
                </a:moveTo>
                <a:cubicBezTo>
                  <a:pt x="14469" y="1220"/>
                  <a:pt x="14359" y="1486"/>
                  <a:pt x="14513" y="1643"/>
                </a:cubicBezTo>
                <a:cubicBezTo>
                  <a:pt x="14563" y="1693"/>
                  <a:pt x="14625" y="1716"/>
                  <a:pt x="14686" y="1716"/>
                </a:cubicBezTo>
                <a:cubicBezTo>
                  <a:pt x="14814" y="1716"/>
                  <a:pt x="14936" y="1616"/>
                  <a:pt x="14936" y="1467"/>
                </a:cubicBezTo>
                <a:cubicBezTo>
                  <a:pt x="14936" y="1332"/>
                  <a:pt x="14826" y="1220"/>
                  <a:pt x="14688" y="1220"/>
                </a:cubicBezTo>
                <a:close/>
                <a:moveTo>
                  <a:pt x="15907" y="1220"/>
                </a:moveTo>
                <a:cubicBezTo>
                  <a:pt x="15688" y="1220"/>
                  <a:pt x="15578" y="1486"/>
                  <a:pt x="15735" y="1643"/>
                </a:cubicBezTo>
                <a:cubicBezTo>
                  <a:pt x="15785" y="1693"/>
                  <a:pt x="15846" y="1716"/>
                  <a:pt x="15906" y="1716"/>
                </a:cubicBezTo>
                <a:cubicBezTo>
                  <a:pt x="16033" y="1716"/>
                  <a:pt x="16155" y="1616"/>
                  <a:pt x="16155" y="1467"/>
                </a:cubicBezTo>
                <a:cubicBezTo>
                  <a:pt x="16155" y="1332"/>
                  <a:pt x="16045" y="1220"/>
                  <a:pt x="15907" y="1220"/>
                </a:cubicBezTo>
                <a:close/>
                <a:moveTo>
                  <a:pt x="17127" y="1220"/>
                </a:moveTo>
                <a:cubicBezTo>
                  <a:pt x="16907" y="1220"/>
                  <a:pt x="16797" y="1486"/>
                  <a:pt x="16954" y="1643"/>
                </a:cubicBezTo>
                <a:cubicBezTo>
                  <a:pt x="17004" y="1693"/>
                  <a:pt x="17065" y="1716"/>
                  <a:pt x="17125" y="1716"/>
                </a:cubicBezTo>
                <a:cubicBezTo>
                  <a:pt x="17252" y="1716"/>
                  <a:pt x="17374" y="1616"/>
                  <a:pt x="17374" y="1467"/>
                </a:cubicBezTo>
                <a:cubicBezTo>
                  <a:pt x="17374" y="1332"/>
                  <a:pt x="17264" y="1220"/>
                  <a:pt x="17127" y="1220"/>
                </a:cubicBezTo>
                <a:close/>
                <a:moveTo>
                  <a:pt x="18349" y="1220"/>
                </a:moveTo>
                <a:cubicBezTo>
                  <a:pt x="18126" y="1220"/>
                  <a:pt x="18017" y="1486"/>
                  <a:pt x="18173" y="1643"/>
                </a:cubicBezTo>
                <a:cubicBezTo>
                  <a:pt x="18223" y="1693"/>
                  <a:pt x="18284" y="1716"/>
                  <a:pt x="18344" y="1716"/>
                </a:cubicBezTo>
                <a:cubicBezTo>
                  <a:pt x="18471" y="1716"/>
                  <a:pt x="18593" y="1616"/>
                  <a:pt x="18593" y="1467"/>
                </a:cubicBezTo>
                <a:cubicBezTo>
                  <a:pt x="18593" y="1332"/>
                  <a:pt x="18483" y="1220"/>
                  <a:pt x="18349" y="1220"/>
                </a:cubicBezTo>
                <a:close/>
                <a:moveTo>
                  <a:pt x="19568" y="1220"/>
                </a:moveTo>
                <a:cubicBezTo>
                  <a:pt x="19345" y="1220"/>
                  <a:pt x="19236" y="1486"/>
                  <a:pt x="19392" y="1643"/>
                </a:cubicBezTo>
                <a:cubicBezTo>
                  <a:pt x="19443" y="1693"/>
                  <a:pt x="19504" y="1716"/>
                  <a:pt x="19564" y="1716"/>
                </a:cubicBezTo>
                <a:cubicBezTo>
                  <a:pt x="19691" y="1716"/>
                  <a:pt x="19812" y="1616"/>
                  <a:pt x="19812" y="1467"/>
                </a:cubicBezTo>
                <a:cubicBezTo>
                  <a:pt x="19812" y="1332"/>
                  <a:pt x="19703" y="1220"/>
                  <a:pt x="19568" y="1220"/>
                </a:cubicBezTo>
                <a:close/>
                <a:moveTo>
                  <a:pt x="20787" y="1220"/>
                </a:moveTo>
                <a:cubicBezTo>
                  <a:pt x="20567" y="1220"/>
                  <a:pt x="20458" y="1486"/>
                  <a:pt x="20611" y="1643"/>
                </a:cubicBezTo>
                <a:cubicBezTo>
                  <a:pt x="20662" y="1693"/>
                  <a:pt x="20724" y="1716"/>
                  <a:pt x="20784" y="1716"/>
                </a:cubicBezTo>
                <a:cubicBezTo>
                  <a:pt x="20912" y="1716"/>
                  <a:pt x="21034" y="1616"/>
                  <a:pt x="21034" y="1467"/>
                </a:cubicBezTo>
                <a:cubicBezTo>
                  <a:pt x="21034" y="1332"/>
                  <a:pt x="20922" y="1220"/>
                  <a:pt x="20787" y="1220"/>
                </a:cubicBezTo>
                <a:close/>
                <a:moveTo>
                  <a:pt x="22006" y="1220"/>
                </a:moveTo>
                <a:cubicBezTo>
                  <a:pt x="21786" y="1220"/>
                  <a:pt x="21677" y="1486"/>
                  <a:pt x="21830" y="1643"/>
                </a:cubicBezTo>
                <a:cubicBezTo>
                  <a:pt x="21881" y="1693"/>
                  <a:pt x="21943" y="1716"/>
                  <a:pt x="22003" y="1716"/>
                </a:cubicBezTo>
                <a:cubicBezTo>
                  <a:pt x="22131" y="1716"/>
                  <a:pt x="22253" y="1616"/>
                  <a:pt x="22253" y="1467"/>
                </a:cubicBezTo>
                <a:cubicBezTo>
                  <a:pt x="22253" y="1332"/>
                  <a:pt x="22141" y="1220"/>
                  <a:pt x="22006" y="1220"/>
                </a:cubicBezTo>
                <a:close/>
                <a:moveTo>
                  <a:pt x="23225" y="1220"/>
                </a:moveTo>
                <a:cubicBezTo>
                  <a:pt x="23006" y="1220"/>
                  <a:pt x="22896" y="1486"/>
                  <a:pt x="23049" y="1643"/>
                </a:cubicBezTo>
                <a:cubicBezTo>
                  <a:pt x="23100" y="1693"/>
                  <a:pt x="23162" y="1716"/>
                  <a:pt x="23222" y="1716"/>
                </a:cubicBezTo>
                <a:cubicBezTo>
                  <a:pt x="23350" y="1716"/>
                  <a:pt x="23472" y="1616"/>
                  <a:pt x="23472" y="1467"/>
                </a:cubicBezTo>
                <a:cubicBezTo>
                  <a:pt x="23472" y="1332"/>
                  <a:pt x="23363" y="1220"/>
                  <a:pt x="23225" y="1220"/>
                </a:cubicBezTo>
                <a:close/>
                <a:moveTo>
                  <a:pt x="24444" y="1220"/>
                </a:moveTo>
                <a:cubicBezTo>
                  <a:pt x="24225" y="1220"/>
                  <a:pt x="24115" y="1486"/>
                  <a:pt x="24272" y="1643"/>
                </a:cubicBezTo>
                <a:cubicBezTo>
                  <a:pt x="24321" y="1693"/>
                  <a:pt x="24382" y="1716"/>
                  <a:pt x="24442" y="1716"/>
                </a:cubicBezTo>
                <a:cubicBezTo>
                  <a:pt x="24569" y="1716"/>
                  <a:pt x="24692" y="1616"/>
                  <a:pt x="24692" y="1467"/>
                </a:cubicBezTo>
                <a:cubicBezTo>
                  <a:pt x="24692" y="1332"/>
                  <a:pt x="24582" y="1220"/>
                  <a:pt x="24444" y="1220"/>
                </a:cubicBezTo>
                <a:close/>
                <a:moveTo>
                  <a:pt x="25663" y="1220"/>
                </a:moveTo>
                <a:cubicBezTo>
                  <a:pt x="25444" y="1220"/>
                  <a:pt x="25334" y="1486"/>
                  <a:pt x="25491" y="1643"/>
                </a:cubicBezTo>
                <a:cubicBezTo>
                  <a:pt x="25540" y="1693"/>
                  <a:pt x="25601" y="1716"/>
                  <a:pt x="25661" y="1716"/>
                </a:cubicBezTo>
                <a:cubicBezTo>
                  <a:pt x="25788" y="1716"/>
                  <a:pt x="25911" y="1616"/>
                  <a:pt x="25911" y="1467"/>
                </a:cubicBezTo>
                <a:cubicBezTo>
                  <a:pt x="25911" y="1332"/>
                  <a:pt x="25801" y="1220"/>
                  <a:pt x="25663" y="1220"/>
                </a:cubicBezTo>
                <a:close/>
                <a:moveTo>
                  <a:pt x="26885" y="1220"/>
                </a:moveTo>
                <a:cubicBezTo>
                  <a:pt x="26663" y="1220"/>
                  <a:pt x="26553" y="1486"/>
                  <a:pt x="26710" y="1643"/>
                </a:cubicBezTo>
                <a:cubicBezTo>
                  <a:pt x="26759" y="1693"/>
                  <a:pt x="26820" y="1716"/>
                  <a:pt x="26881" y="1716"/>
                </a:cubicBezTo>
                <a:cubicBezTo>
                  <a:pt x="27007" y="1716"/>
                  <a:pt x="27130" y="1616"/>
                  <a:pt x="27130" y="1467"/>
                </a:cubicBezTo>
                <a:cubicBezTo>
                  <a:pt x="27130" y="1332"/>
                  <a:pt x="27020" y="1220"/>
                  <a:pt x="26885" y="1220"/>
                </a:cubicBezTo>
                <a:close/>
                <a:moveTo>
                  <a:pt x="28104" y="1220"/>
                </a:moveTo>
                <a:cubicBezTo>
                  <a:pt x="27885" y="1220"/>
                  <a:pt x="27772" y="1486"/>
                  <a:pt x="27929" y="1643"/>
                </a:cubicBezTo>
                <a:cubicBezTo>
                  <a:pt x="27979" y="1693"/>
                  <a:pt x="28041" y="1716"/>
                  <a:pt x="28101" y="1716"/>
                </a:cubicBezTo>
                <a:cubicBezTo>
                  <a:pt x="28228" y="1716"/>
                  <a:pt x="28349" y="1616"/>
                  <a:pt x="28349" y="1467"/>
                </a:cubicBezTo>
                <a:cubicBezTo>
                  <a:pt x="28349" y="1332"/>
                  <a:pt x="28239" y="1220"/>
                  <a:pt x="28104" y="1220"/>
                </a:cubicBezTo>
                <a:close/>
                <a:moveTo>
                  <a:pt x="29323" y="1220"/>
                </a:moveTo>
                <a:cubicBezTo>
                  <a:pt x="29104" y="1220"/>
                  <a:pt x="28994" y="1486"/>
                  <a:pt x="29148" y="1643"/>
                </a:cubicBezTo>
                <a:cubicBezTo>
                  <a:pt x="29198" y="1693"/>
                  <a:pt x="29260" y="1716"/>
                  <a:pt x="29321" y="1716"/>
                </a:cubicBezTo>
                <a:cubicBezTo>
                  <a:pt x="29448" y="1716"/>
                  <a:pt x="29571" y="1616"/>
                  <a:pt x="29571" y="1467"/>
                </a:cubicBezTo>
                <a:cubicBezTo>
                  <a:pt x="29571" y="1332"/>
                  <a:pt x="29458" y="1220"/>
                  <a:pt x="29323" y="1220"/>
                </a:cubicBezTo>
                <a:close/>
                <a:moveTo>
                  <a:pt x="30542" y="1220"/>
                </a:moveTo>
                <a:cubicBezTo>
                  <a:pt x="30323" y="1220"/>
                  <a:pt x="30213" y="1486"/>
                  <a:pt x="30367" y="1643"/>
                </a:cubicBezTo>
                <a:cubicBezTo>
                  <a:pt x="30417" y="1693"/>
                  <a:pt x="30479" y="1716"/>
                  <a:pt x="30540" y="1716"/>
                </a:cubicBezTo>
                <a:cubicBezTo>
                  <a:pt x="30667" y="1716"/>
                  <a:pt x="30790" y="1616"/>
                  <a:pt x="30790" y="1467"/>
                </a:cubicBezTo>
                <a:cubicBezTo>
                  <a:pt x="30790" y="1332"/>
                  <a:pt x="30677" y="1220"/>
                  <a:pt x="30542" y="1220"/>
                </a:cubicBezTo>
                <a:close/>
                <a:moveTo>
                  <a:pt x="31761" y="1220"/>
                </a:moveTo>
                <a:cubicBezTo>
                  <a:pt x="31542" y="1220"/>
                  <a:pt x="31432" y="1486"/>
                  <a:pt x="31586" y="1643"/>
                </a:cubicBezTo>
                <a:cubicBezTo>
                  <a:pt x="31636" y="1693"/>
                  <a:pt x="31698" y="1716"/>
                  <a:pt x="31759" y="1716"/>
                </a:cubicBezTo>
                <a:cubicBezTo>
                  <a:pt x="31887" y="1716"/>
                  <a:pt x="32009" y="1616"/>
                  <a:pt x="32009" y="1467"/>
                </a:cubicBezTo>
                <a:cubicBezTo>
                  <a:pt x="32009" y="1332"/>
                  <a:pt x="31899" y="1220"/>
                  <a:pt x="31761" y="1220"/>
                </a:cubicBezTo>
                <a:close/>
                <a:moveTo>
                  <a:pt x="32980" y="1220"/>
                </a:moveTo>
                <a:cubicBezTo>
                  <a:pt x="32761" y="1220"/>
                  <a:pt x="32651" y="1486"/>
                  <a:pt x="32808" y="1643"/>
                </a:cubicBezTo>
                <a:cubicBezTo>
                  <a:pt x="32858" y="1693"/>
                  <a:pt x="32919" y="1716"/>
                  <a:pt x="32979" y="1716"/>
                </a:cubicBezTo>
                <a:cubicBezTo>
                  <a:pt x="33106" y="1716"/>
                  <a:pt x="33228" y="1616"/>
                  <a:pt x="33228" y="1467"/>
                </a:cubicBezTo>
                <a:cubicBezTo>
                  <a:pt x="33228" y="1332"/>
                  <a:pt x="33118" y="1220"/>
                  <a:pt x="32980" y="1220"/>
                </a:cubicBezTo>
                <a:close/>
                <a:moveTo>
                  <a:pt x="54" y="2442"/>
                </a:moveTo>
                <a:cubicBezTo>
                  <a:pt x="38" y="2442"/>
                  <a:pt x="19" y="2442"/>
                  <a:pt x="0" y="2445"/>
                </a:cubicBezTo>
                <a:lnTo>
                  <a:pt x="0" y="2928"/>
                </a:lnTo>
                <a:cubicBezTo>
                  <a:pt x="18" y="2931"/>
                  <a:pt x="36" y="2933"/>
                  <a:pt x="53" y="2933"/>
                </a:cubicBezTo>
                <a:cubicBezTo>
                  <a:pt x="177" y="2933"/>
                  <a:pt x="285" y="2841"/>
                  <a:pt x="301" y="2714"/>
                </a:cubicBezTo>
                <a:cubicBezTo>
                  <a:pt x="317" y="2567"/>
                  <a:pt x="201" y="2442"/>
                  <a:pt x="54" y="2442"/>
                </a:cubicBezTo>
                <a:close/>
                <a:moveTo>
                  <a:pt x="1276" y="2442"/>
                </a:moveTo>
                <a:cubicBezTo>
                  <a:pt x="1053" y="2442"/>
                  <a:pt x="944" y="2705"/>
                  <a:pt x="1100" y="2862"/>
                </a:cubicBezTo>
                <a:cubicBezTo>
                  <a:pt x="1150" y="2912"/>
                  <a:pt x="1211" y="2935"/>
                  <a:pt x="1271" y="2935"/>
                </a:cubicBezTo>
                <a:cubicBezTo>
                  <a:pt x="1398" y="2935"/>
                  <a:pt x="1520" y="2835"/>
                  <a:pt x="1520" y="2686"/>
                </a:cubicBezTo>
                <a:cubicBezTo>
                  <a:pt x="1520" y="2551"/>
                  <a:pt x="1410" y="2442"/>
                  <a:pt x="1276" y="2442"/>
                </a:cubicBezTo>
                <a:close/>
                <a:moveTo>
                  <a:pt x="2495" y="2442"/>
                </a:moveTo>
                <a:cubicBezTo>
                  <a:pt x="2272" y="2442"/>
                  <a:pt x="2163" y="2705"/>
                  <a:pt x="2319" y="2862"/>
                </a:cubicBezTo>
                <a:cubicBezTo>
                  <a:pt x="2370" y="2912"/>
                  <a:pt x="2431" y="2935"/>
                  <a:pt x="2491" y="2935"/>
                </a:cubicBezTo>
                <a:cubicBezTo>
                  <a:pt x="2618" y="2935"/>
                  <a:pt x="2739" y="2835"/>
                  <a:pt x="2739" y="2686"/>
                </a:cubicBezTo>
                <a:cubicBezTo>
                  <a:pt x="2739" y="2551"/>
                  <a:pt x="2630" y="2442"/>
                  <a:pt x="2495" y="2442"/>
                </a:cubicBezTo>
                <a:close/>
                <a:moveTo>
                  <a:pt x="3714" y="2442"/>
                </a:moveTo>
                <a:cubicBezTo>
                  <a:pt x="3494" y="2442"/>
                  <a:pt x="3385" y="2705"/>
                  <a:pt x="3538" y="2862"/>
                </a:cubicBezTo>
                <a:cubicBezTo>
                  <a:pt x="3589" y="2912"/>
                  <a:pt x="3651" y="2935"/>
                  <a:pt x="3711" y="2935"/>
                </a:cubicBezTo>
                <a:cubicBezTo>
                  <a:pt x="3839" y="2935"/>
                  <a:pt x="3961" y="2835"/>
                  <a:pt x="3961" y="2686"/>
                </a:cubicBezTo>
                <a:cubicBezTo>
                  <a:pt x="3961" y="2551"/>
                  <a:pt x="3849" y="2442"/>
                  <a:pt x="3714" y="2442"/>
                </a:cubicBezTo>
                <a:close/>
                <a:moveTo>
                  <a:pt x="4933" y="2442"/>
                </a:moveTo>
                <a:cubicBezTo>
                  <a:pt x="4713" y="2442"/>
                  <a:pt x="4604" y="2705"/>
                  <a:pt x="4757" y="2862"/>
                </a:cubicBezTo>
                <a:cubicBezTo>
                  <a:pt x="4808" y="2912"/>
                  <a:pt x="4870" y="2935"/>
                  <a:pt x="4930" y="2935"/>
                </a:cubicBezTo>
                <a:cubicBezTo>
                  <a:pt x="5058" y="2935"/>
                  <a:pt x="5180" y="2835"/>
                  <a:pt x="5180" y="2686"/>
                </a:cubicBezTo>
                <a:cubicBezTo>
                  <a:pt x="5180" y="2551"/>
                  <a:pt x="5068" y="2442"/>
                  <a:pt x="4933" y="2442"/>
                </a:cubicBezTo>
                <a:close/>
                <a:moveTo>
                  <a:pt x="34200" y="2442"/>
                </a:moveTo>
                <a:cubicBezTo>
                  <a:pt x="33980" y="2442"/>
                  <a:pt x="33870" y="2705"/>
                  <a:pt x="34027" y="2862"/>
                </a:cubicBezTo>
                <a:cubicBezTo>
                  <a:pt x="34077" y="2912"/>
                  <a:pt x="34138" y="2935"/>
                  <a:pt x="34198" y="2935"/>
                </a:cubicBezTo>
                <a:cubicBezTo>
                  <a:pt x="34325" y="2935"/>
                  <a:pt x="34447" y="2835"/>
                  <a:pt x="34447" y="2686"/>
                </a:cubicBezTo>
                <a:cubicBezTo>
                  <a:pt x="34447" y="2551"/>
                  <a:pt x="34337" y="2442"/>
                  <a:pt x="34200" y="2442"/>
                </a:cubicBezTo>
                <a:close/>
                <a:moveTo>
                  <a:pt x="6152" y="2442"/>
                </a:moveTo>
                <a:cubicBezTo>
                  <a:pt x="5933" y="2442"/>
                  <a:pt x="5823" y="2705"/>
                  <a:pt x="5976" y="2862"/>
                </a:cubicBezTo>
                <a:cubicBezTo>
                  <a:pt x="6027" y="2913"/>
                  <a:pt x="6090" y="2935"/>
                  <a:pt x="6151" y="2935"/>
                </a:cubicBezTo>
                <a:cubicBezTo>
                  <a:pt x="6278" y="2935"/>
                  <a:pt x="6399" y="2837"/>
                  <a:pt x="6399" y="2686"/>
                </a:cubicBezTo>
                <a:cubicBezTo>
                  <a:pt x="6399" y="2551"/>
                  <a:pt x="6290" y="2442"/>
                  <a:pt x="6152" y="2442"/>
                </a:cubicBezTo>
                <a:close/>
                <a:moveTo>
                  <a:pt x="7371" y="2442"/>
                </a:moveTo>
                <a:cubicBezTo>
                  <a:pt x="7152" y="2442"/>
                  <a:pt x="7042" y="2705"/>
                  <a:pt x="7199" y="2862"/>
                </a:cubicBezTo>
                <a:cubicBezTo>
                  <a:pt x="7248" y="2913"/>
                  <a:pt x="7310" y="2935"/>
                  <a:pt x="7371" y="2935"/>
                </a:cubicBezTo>
                <a:cubicBezTo>
                  <a:pt x="7497" y="2935"/>
                  <a:pt x="7619" y="2837"/>
                  <a:pt x="7619" y="2686"/>
                </a:cubicBezTo>
                <a:cubicBezTo>
                  <a:pt x="7619" y="2551"/>
                  <a:pt x="7509" y="2442"/>
                  <a:pt x="7371" y="2442"/>
                </a:cubicBezTo>
                <a:close/>
                <a:moveTo>
                  <a:pt x="8590" y="2442"/>
                </a:moveTo>
                <a:cubicBezTo>
                  <a:pt x="8371" y="2442"/>
                  <a:pt x="8261" y="2705"/>
                  <a:pt x="8418" y="2862"/>
                </a:cubicBezTo>
                <a:cubicBezTo>
                  <a:pt x="8467" y="2913"/>
                  <a:pt x="8529" y="2935"/>
                  <a:pt x="8590" y="2935"/>
                </a:cubicBezTo>
                <a:cubicBezTo>
                  <a:pt x="8716" y="2935"/>
                  <a:pt x="8838" y="2837"/>
                  <a:pt x="8838" y="2686"/>
                </a:cubicBezTo>
                <a:cubicBezTo>
                  <a:pt x="8838" y="2551"/>
                  <a:pt x="8728" y="2442"/>
                  <a:pt x="8590" y="2442"/>
                </a:cubicBezTo>
                <a:close/>
                <a:moveTo>
                  <a:pt x="9812" y="2442"/>
                </a:moveTo>
                <a:cubicBezTo>
                  <a:pt x="9590" y="2442"/>
                  <a:pt x="9480" y="2705"/>
                  <a:pt x="9637" y="2862"/>
                </a:cubicBezTo>
                <a:cubicBezTo>
                  <a:pt x="9687" y="2913"/>
                  <a:pt x="9748" y="2935"/>
                  <a:pt x="9809" y="2935"/>
                </a:cubicBezTo>
                <a:cubicBezTo>
                  <a:pt x="9935" y="2935"/>
                  <a:pt x="10057" y="2837"/>
                  <a:pt x="10057" y="2686"/>
                </a:cubicBezTo>
                <a:cubicBezTo>
                  <a:pt x="10057" y="2551"/>
                  <a:pt x="9947" y="2442"/>
                  <a:pt x="9812" y="2442"/>
                </a:cubicBezTo>
                <a:close/>
                <a:moveTo>
                  <a:pt x="11031" y="2442"/>
                </a:moveTo>
                <a:cubicBezTo>
                  <a:pt x="10809" y="2442"/>
                  <a:pt x="10699" y="2705"/>
                  <a:pt x="10856" y="2862"/>
                </a:cubicBezTo>
                <a:cubicBezTo>
                  <a:pt x="10907" y="2913"/>
                  <a:pt x="10969" y="2935"/>
                  <a:pt x="11029" y="2935"/>
                </a:cubicBezTo>
                <a:cubicBezTo>
                  <a:pt x="11156" y="2935"/>
                  <a:pt x="11276" y="2837"/>
                  <a:pt x="11276" y="2686"/>
                </a:cubicBezTo>
                <a:cubicBezTo>
                  <a:pt x="11276" y="2551"/>
                  <a:pt x="11166" y="2442"/>
                  <a:pt x="11031" y="2442"/>
                </a:cubicBezTo>
                <a:close/>
                <a:moveTo>
                  <a:pt x="12250" y="2442"/>
                </a:moveTo>
                <a:cubicBezTo>
                  <a:pt x="12031" y="2442"/>
                  <a:pt x="11921" y="2705"/>
                  <a:pt x="12075" y="2862"/>
                </a:cubicBezTo>
                <a:cubicBezTo>
                  <a:pt x="12126" y="2913"/>
                  <a:pt x="12188" y="2935"/>
                  <a:pt x="12249" y="2935"/>
                </a:cubicBezTo>
                <a:cubicBezTo>
                  <a:pt x="12376" y="2935"/>
                  <a:pt x="12498" y="2837"/>
                  <a:pt x="12498" y="2686"/>
                </a:cubicBezTo>
                <a:cubicBezTo>
                  <a:pt x="12498" y="2551"/>
                  <a:pt x="12385" y="2442"/>
                  <a:pt x="12250" y="2442"/>
                </a:cubicBezTo>
                <a:close/>
                <a:moveTo>
                  <a:pt x="13469" y="2442"/>
                </a:moveTo>
                <a:cubicBezTo>
                  <a:pt x="13250" y="2442"/>
                  <a:pt x="13140" y="2705"/>
                  <a:pt x="13294" y="2862"/>
                </a:cubicBezTo>
                <a:cubicBezTo>
                  <a:pt x="13345" y="2913"/>
                  <a:pt x="13407" y="2935"/>
                  <a:pt x="13468" y="2935"/>
                </a:cubicBezTo>
                <a:cubicBezTo>
                  <a:pt x="13595" y="2935"/>
                  <a:pt x="13717" y="2837"/>
                  <a:pt x="13717" y="2686"/>
                </a:cubicBezTo>
                <a:cubicBezTo>
                  <a:pt x="13717" y="2551"/>
                  <a:pt x="13604" y="2442"/>
                  <a:pt x="13469" y="2442"/>
                </a:cubicBezTo>
                <a:close/>
                <a:moveTo>
                  <a:pt x="14688" y="2442"/>
                </a:moveTo>
                <a:cubicBezTo>
                  <a:pt x="14469" y="2442"/>
                  <a:pt x="14359" y="2705"/>
                  <a:pt x="14513" y="2862"/>
                </a:cubicBezTo>
                <a:cubicBezTo>
                  <a:pt x="14564" y="2913"/>
                  <a:pt x="14626" y="2935"/>
                  <a:pt x="14687" y="2935"/>
                </a:cubicBezTo>
                <a:cubicBezTo>
                  <a:pt x="14814" y="2935"/>
                  <a:pt x="14936" y="2837"/>
                  <a:pt x="14936" y="2686"/>
                </a:cubicBezTo>
                <a:cubicBezTo>
                  <a:pt x="14936" y="2551"/>
                  <a:pt x="14826" y="2442"/>
                  <a:pt x="14688" y="2442"/>
                </a:cubicBezTo>
                <a:close/>
                <a:moveTo>
                  <a:pt x="15907" y="2442"/>
                </a:moveTo>
                <a:cubicBezTo>
                  <a:pt x="15688" y="2442"/>
                  <a:pt x="15578" y="2705"/>
                  <a:pt x="15735" y="2862"/>
                </a:cubicBezTo>
                <a:cubicBezTo>
                  <a:pt x="15785" y="2913"/>
                  <a:pt x="15847" y="2935"/>
                  <a:pt x="15907" y="2935"/>
                </a:cubicBezTo>
                <a:cubicBezTo>
                  <a:pt x="16033" y="2935"/>
                  <a:pt x="16155" y="2837"/>
                  <a:pt x="16155" y="2686"/>
                </a:cubicBezTo>
                <a:cubicBezTo>
                  <a:pt x="16155" y="2551"/>
                  <a:pt x="16045" y="2442"/>
                  <a:pt x="15907" y="2442"/>
                </a:cubicBezTo>
                <a:close/>
                <a:moveTo>
                  <a:pt x="17127" y="2442"/>
                </a:moveTo>
                <a:cubicBezTo>
                  <a:pt x="16907" y="2442"/>
                  <a:pt x="16797" y="2705"/>
                  <a:pt x="16954" y="2862"/>
                </a:cubicBezTo>
                <a:cubicBezTo>
                  <a:pt x="17004" y="2913"/>
                  <a:pt x="17066" y="2935"/>
                  <a:pt x="17126" y="2935"/>
                </a:cubicBezTo>
                <a:cubicBezTo>
                  <a:pt x="17253" y="2935"/>
                  <a:pt x="17374" y="2837"/>
                  <a:pt x="17374" y="2686"/>
                </a:cubicBezTo>
                <a:cubicBezTo>
                  <a:pt x="17374" y="2551"/>
                  <a:pt x="17264" y="2442"/>
                  <a:pt x="17127" y="2442"/>
                </a:cubicBezTo>
                <a:close/>
                <a:moveTo>
                  <a:pt x="18349" y="2442"/>
                </a:moveTo>
                <a:cubicBezTo>
                  <a:pt x="18126" y="2442"/>
                  <a:pt x="18017" y="2705"/>
                  <a:pt x="18173" y="2862"/>
                </a:cubicBezTo>
                <a:cubicBezTo>
                  <a:pt x="18223" y="2913"/>
                  <a:pt x="18285" y="2935"/>
                  <a:pt x="18345" y="2935"/>
                </a:cubicBezTo>
                <a:cubicBezTo>
                  <a:pt x="18472" y="2935"/>
                  <a:pt x="18593" y="2837"/>
                  <a:pt x="18593" y="2686"/>
                </a:cubicBezTo>
                <a:cubicBezTo>
                  <a:pt x="18593" y="2551"/>
                  <a:pt x="18483" y="2442"/>
                  <a:pt x="18349" y="2442"/>
                </a:cubicBezTo>
                <a:close/>
                <a:moveTo>
                  <a:pt x="19568" y="2442"/>
                </a:moveTo>
                <a:cubicBezTo>
                  <a:pt x="19345" y="2442"/>
                  <a:pt x="19236" y="2705"/>
                  <a:pt x="19392" y="2862"/>
                </a:cubicBezTo>
                <a:cubicBezTo>
                  <a:pt x="19443" y="2913"/>
                  <a:pt x="19505" y="2935"/>
                  <a:pt x="19566" y="2935"/>
                </a:cubicBezTo>
                <a:cubicBezTo>
                  <a:pt x="19692" y="2935"/>
                  <a:pt x="19812" y="2837"/>
                  <a:pt x="19812" y="2686"/>
                </a:cubicBezTo>
                <a:cubicBezTo>
                  <a:pt x="19812" y="2551"/>
                  <a:pt x="19703" y="2442"/>
                  <a:pt x="19568" y="2442"/>
                </a:cubicBezTo>
                <a:close/>
                <a:moveTo>
                  <a:pt x="20787" y="2442"/>
                </a:moveTo>
                <a:cubicBezTo>
                  <a:pt x="20567" y="2442"/>
                  <a:pt x="20458" y="2705"/>
                  <a:pt x="20611" y="2862"/>
                </a:cubicBezTo>
                <a:cubicBezTo>
                  <a:pt x="20662" y="2913"/>
                  <a:pt x="20725" y="2935"/>
                  <a:pt x="20786" y="2935"/>
                </a:cubicBezTo>
                <a:cubicBezTo>
                  <a:pt x="20913" y="2935"/>
                  <a:pt x="21034" y="2837"/>
                  <a:pt x="21034" y="2686"/>
                </a:cubicBezTo>
                <a:cubicBezTo>
                  <a:pt x="21034" y="2551"/>
                  <a:pt x="20922" y="2442"/>
                  <a:pt x="20787" y="2442"/>
                </a:cubicBezTo>
                <a:close/>
                <a:moveTo>
                  <a:pt x="22006" y="2442"/>
                </a:moveTo>
                <a:cubicBezTo>
                  <a:pt x="21786" y="2442"/>
                  <a:pt x="21677" y="2705"/>
                  <a:pt x="21830" y="2862"/>
                </a:cubicBezTo>
                <a:cubicBezTo>
                  <a:pt x="21881" y="2913"/>
                  <a:pt x="21944" y="2935"/>
                  <a:pt x="22005" y="2935"/>
                </a:cubicBezTo>
                <a:cubicBezTo>
                  <a:pt x="22132" y="2935"/>
                  <a:pt x="22253" y="2837"/>
                  <a:pt x="22253" y="2686"/>
                </a:cubicBezTo>
                <a:cubicBezTo>
                  <a:pt x="22253" y="2551"/>
                  <a:pt x="22141" y="2442"/>
                  <a:pt x="22006" y="2442"/>
                </a:cubicBezTo>
                <a:close/>
                <a:moveTo>
                  <a:pt x="23225" y="2442"/>
                </a:moveTo>
                <a:cubicBezTo>
                  <a:pt x="23006" y="2442"/>
                  <a:pt x="22896" y="2705"/>
                  <a:pt x="23049" y="2862"/>
                </a:cubicBezTo>
                <a:cubicBezTo>
                  <a:pt x="23100" y="2913"/>
                  <a:pt x="23163" y="2935"/>
                  <a:pt x="23224" y="2935"/>
                </a:cubicBezTo>
                <a:cubicBezTo>
                  <a:pt x="23351" y="2935"/>
                  <a:pt x="23472" y="2837"/>
                  <a:pt x="23472" y="2686"/>
                </a:cubicBezTo>
                <a:cubicBezTo>
                  <a:pt x="23472" y="2551"/>
                  <a:pt x="23363" y="2442"/>
                  <a:pt x="23225" y="2442"/>
                </a:cubicBezTo>
                <a:close/>
                <a:moveTo>
                  <a:pt x="24444" y="2442"/>
                </a:moveTo>
                <a:cubicBezTo>
                  <a:pt x="24225" y="2442"/>
                  <a:pt x="24115" y="2705"/>
                  <a:pt x="24272" y="2862"/>
                </a:cubicBezTo>
                <a:cubicBezTo>
                  <a:pt x="24321" y="2913"/>
                  <a:pt x="24383" y="2935"/>
                  <a:pt x="24444" y="2935"/>
                </a:cubicBezTo>
                <a:cubicBezTo>
                  <a:pt x="24570" y="2935"/>
                  <a:pt x="24692" y="2837"/>
                  <a:pt x="24692" y="2686"/>
                </a:cubicBezTo>
                <a:cubicBezTo>
                  <a:pt x="24692" y="2551"/>
                  <a:pt x="24582" y="2442"/>
                  <a:pt x="24444" y="2442"/>
                </a:cubicBezTo>
                <a:close/>
                <a:moveTo>
                  <a:pt x="25663" y="2442"/>
                </a:moveTo>
                <a:cubicBezTo>
                  <a:pt x="25444" y="2442"/>
                  <a:pt x="25334" y="2705"/>
                  <a:pt x="25491" y="2862"/>
                </a:cubicBezTo>
                <a:cubicBezTo>
                  <a:pt x="25540" y="2913"/>
                  <a:pt x="25602" y="2935"/>
                  <a:pt x="25663" y="2935"/>
                </a:cubicBezTo>
                <a:cubicBezTo>
                  <a:pt x="25789" y="2935"/>
                  <a:pt x="25911" y="2837"/>
                  <a:pt x="25911" y="2686"/>
                </a:cubicBezTo>
                <a:cubicBezTo>
                  <a:pt x="25911" y="2551"/>
                  <a:pt x="25801" y="2442"/>
                  <a:pt x="25663" y="2442"/>
                </a:cubicBezTo>
                <a:close/>
                <a:moveTo>
                  <a:pt x="26885" y="2442"/>
                </a:moveTo>
                <a:cubicBezTo>
                  <a:pt x="26663" y="2442"/>
                  <a:pt x="26553" y="2705"/>
                  <a:pt x="26710" y="2862"/>
                </a:cubicBezTo>
                <a:cubicBezTo>
                  <a:pt x="26760" y="2913"/>
                  <a:pt x="26821" y="2935"/>
                  <a:pt x="26882" y="2935"/>
                </a:cubicBezTo>
                <a:cubicBezTo>
                  <a:pt x="27008" y="2935"/>
                  <a:pt x="27130" y="2837"/>
                  <a:pt x="27130" y="2686"/>
                </a:cubicBezTo>
                <a:cubicBezTo>
                  <a:pt x="27130" y="2551"/>
                  <a:pt x="27020" y="2442"/>
                  <a:pt x="26885" y="2442"/>
                </a:cubicBezTo>
                <a:close/>
                <a:moveTo>
                  <a:pt x="28104" y="2442"/>
                </a:moveTo>
                <a:cubicBezTo>
                  <a:pt x="27885" y="2442"/>
                  <a:pt x="27772" y="2705"/>
                  <a:pt x="27929" y="2862"/>
                </a:cubicBezTo>
                <a:cubicBezTo>
                  <a:pt x="27980" y="2913"/>
                  <a:pt x="28042" y="2935"/>
                  <a:pt x="28102" y="2935"/>
                </a:cubicBezTo>
                <a:cubicBezTo>
                  <a:pt x="28229" y="2935"/>
                  <a:pt x="28349" y="2837"/>
                  <a:pt x="28349" y="2686"/>
                </a:cubicBezTo>
                <a:cubicBezTo>
                  <a:pt x="28349" y="2551"/>
                  <a:pt x="28239" y="2442"/>
                  <a:pt x="28104" y="2442"/>
                </a:cubicBezTo>
                <a:close/>
                <a:moveTo>
                  <a:pt x="29323" y="2442"/>
                </a:moveTo>
                <a:cubicBezTo>
                  <a:pt x="29104" y="2442"/>
                  <a:pt x="28994" y="2705"/>
                  <a:pt x="29148" y="2862"/>
                </a:cubicBezTo>
                <a:cubicBezTo>
                  <a:pt x="29199" y="2913"/>
                  <a:pt x="29261" y="2935"/>
                  <a:pt x="29322" y="2935"/>
                </a:cubicBezTo>
                <a:cubicBezTo>
                  <a:pt x="29449" y="2935"/>
                  <a:pt x="29571" y="2837"/>
                  <a:pt x="29571" y="2686"/>
                </a:cubicBezTo>
                <a:cubicBezTo>
                  <a:pt x="29571" y="2551"/>
                  <a:pt x="29458" y="2442"/>
                  <a:pt x="29323" y="2442"/>
                </a:cubicBezTo>
                <a:close/>
                <a:moveTo>
                  <a:pt x="30542" y="2442"/>
                </a:moveTo>
                <a:cubicBezTo>
                  <a:pt x="30323" y="2442"/>
                  <a:pt x="30213" y="2705"/>
                  <a:pt x="30367" y="2862"/>
                </a:cubicBezTo>
                <a:cubicBezTo>
                  <a:pt x="30418" y="2913"/>
                  <a:pt x="30480" y="2935"/>
                  <a:pt x="30541" y="2935"/>
                </a:cubicBezTo>
                <a:cubicBezTo>
                  <a:pt x="30668" y="2935"/>
                  <a:pt x="30790" y="2837"/>
                  <a:pt x="30790" y="2686"/>
                </a:cubicBezTo>
                <a:cubicBezTo>
                  <a:pt x="30790" y="2551"/>
                  <a:pt x="30677" y="2442"/>
                  <a:pt x="30542" y="2442"/>
                </a:cubicBezTo>
                <a:close/>
                <a:moveTo>
                  <a:pt x="31761" y="2442"/>
                </a:moveTo>
                <a:cubicBezTo>
                  <a:pt x="31542" y="2442"/>
                  <a:pt x="31432" y="2705"/>
                  <a:pt x="31586" y="2862"/>
                </a:cubicBezTo>
                <a:cubicBezTo>
                  <a:pt x="31637" y="2913"/>
                  <a:pt x="31699" y="2935"/>
                  <a:pt x="31760" y="2935"/>
                </a:cubicBezTo>
                <a:cubicBezTo>
                  <a:pt x="31887" y="2935"/>
                  <a:pt x="32009" y="2837"/>
                  <a:pt x="32009" y="2686"/>
                </a:cubicBezTo>
                <a:cubicBezTo>
                  <a:pt x="32009" y="2551"/>
                  <a:pt x="31899" y="2442"/>
                  <a:pt x="31761" y="2442"/>
                </a:cubicBezTo>
                <a:close/>
                <a:moveTo>
                  <a:pt x="32980" y="2442"/>
                </a:moveTo>
                <a:cubicBezTo>
                  <a:pt x="32761" y="2442"/>
                  <a:pt x="32651" y="2705"/>
                  <a:pt x="32808" y="2862"/>
                </a:cubicBezTo>
                <a:cubicBezTo>
                  <a:pt x="32858" y="2913"/>
                  <a:pt x="32920" y="2935"/>
                  <a:pt x="32980" y="2935"/>
                </a:cubicBezTo>
                <a:cubicBezTo>
                  <a:pt x="33106" y="2935"/>
                  <a:pt x="33228" y="2837"/>
                  <a:pt x="33228" y="2686"/>
                </a:cubicBezTo>
                <a:cubicBezTo>
                  <a:pt x="33228" y="2551"/>
                  <a:pt x="33118" y="2442"/>
                  <a:pt x="32980" y="2442"/>
                </a:cubicBezTo>
                <a:close/>
                <a:moveTo>
                  <a:pt x="54" y="3661"/>
                </a:moveTo>
                <a:cubicBezTo>
                  <a:pt x="38" y="3661"/>
                  <a:pt x="19" y="3661"/>
                  <a:pt x="0" y="3667"/>
                </a:cubicBezTo>
                <a:lnTo>
                  <a:pt x="0" y="4147"/>
                </a:lnTo>
                <a:cubicBezTo>
                  <a:pt x="18" y="4150"/>
                  <a:pt x="36" y="4152"/>
                  <a:pt x="53" y="4152"/>
                </a:cubicBezTo>
                <a:cubicBezTo>
                  <a:pt x="177" y="4152"/>
                  <a:pt x="285" y="4060"/>
                  <a:pt x="301" y="3933"/>
                </a:cubicBezTo>
                <a:cubicBezTo>
                  <a:pt x="317" y="3786"/>
                  <a:pt x="201" y="3661"/>
                  <a:pt x="54" y="3661"/>
                </a:cubicBezTo>
                <a:close/>
                <a:moveTo>
                  <a:pt x="34200" y="3661"/>
                </a:moveTo>
                <a:cubicBezTo>
                  <a:pt x="34033" y="3661"/>
                  <a:pt x="33914" y="3821"/>
                  <a:pt x="33964" y="3977"/>
                </a:cubicBezTo>
                <a:cubicBezTo>
                  <a:pt x="33997" y="4088"/>
                  <a:pt x="34098" y="4153"/>
                  <a:pt x="34202" y="4153"/>
                </a:cubicBezTo>
                <a:cubicBezTo>
                  <a:pt x="34249" y="4153"/>
                  <a:pt x="34296" y="4140"/>
                  <a:pt x="34337" y="4112"/>
                </a:cubicBezTo>
                <a:cubicBezTo>
                  <a:pt x="34369" y="4012"/>
                  <a:pt x="34397" y="3912"/>
                  <a:pt x="34425" y="3805"/>
                </a:cubicBezTo>
                <a:cubicBezTo>
                  <a:pt x="34388" y="3717"/>
                  <a:pt x="34297" y="3661"/>
                  <a:pt x="34200" y="3661"/>
                </a:cubicBezTo>
                <a:close/>
                <a:moveTo>
                  <a:pt x="1276" y="3661"/>
                </a:moveTo>
                <a:cubicBezTo>
                  <a:pt x="1053" y="3661"/>
                  <a:pt x="944" y="3927"/>
                  <a:pt x="1100" y="4081"/>
                </a:cubicBezTo>
                <a:cubicBezTo>
                  <a:pt x="1150" y="4132"/>
                  <a:pt x="1212" y="4154"/>
                  <a:pt x="1272" y="4154"/>
                </a:cubicBezTo>
                <a:cubicBezTo>
                  <a:pt x="1399" y="4154"/>
                  <a:pt x="1520" y="4056"/>
                  <a:pt x="1520" y="3905"/>
                </a:cubicBezTo>
                <a:cubicBezTo>
                  <a:pt x="1520" y="3771"/>
                  <a:pt x="1410" y="3661"/>
                  <a:pt x="1276" y="3661"/>
                </a:cubicBezTo>
                <a:close/>
                <a:moveTo>
                  <a:pt x="2495" y="3661"/>
                </a:moveTo>
                <a:cubicBezTo>
                  <a:pt x="2272" y="3661"/>
                  <a:pt x="2163" y="3927"/>
                  <a:pt x="2319" y="4081"/>
                </a:cubicBezTo>
                <a:cubicBezTo>
                  <a:pt x="2370" y="4132"/>
                  <a:pt x="2432" y="4154"/>
                  <a:pt x="2493" y="4154"/>
                </a:cubicBezTo>
                <a:cubicBezTo>
                  <a:pt x="2619" y="4154"/>
                  <a:pt x="2739" y="4056"/>
                  <a:pt x="2739" y="3905"/>
                </a:cubicBezTo>
                <a:cubicBezTo>
                  <a:pt x="2739" y="3771"/>
                  <a:pt x="2630" y="3661"/>
                  <a:pt x="2495" y="3661"/>
                </a:cubicBezTo>
                <a:close/>
                <a:moveTo>
                  <a:pt x="3714" y="3661"/>
                </a:moveTo>
                <a:cubicBezTo>
                  <a:pt x="3494" y="3661"/>
                  <a:pt x="3385" y="3927"/>
                  <a:pt x="3538" y="4081"/>
                </a:cubicBezTo>
                <a:cubicBezTo>
                  <a:pt x="3589" y="4132"/>
                  <a:pt x="3652" y="4154"/>
                  <a:pt x="3713" y="4154"/>
                </a:cubicBezTo>
                <a:cubicBezTo>
                  <a:pt x="3840" y="4154"/>
                  <a:pt x="3961" y="4056"/>
                  <a:pt x="3961" y="3905"/>
                </a:cubicBezTo>
                <a:cubicBezTo>
                  <a:pt x="3961" y="3771"/>
                  <a:pt x="3849" y="3661"/>
                  <a:pt x="3714" y="3661"/>
                </a:cubicBezTo>
                <a:close/>
                <a:moveTo>
                  <a:pt x="4933" y="3661"/>
                </a:moveTo>
                <a:cubicBezTo>
                  <a:pt x="4713" y="3661"/>
                  <a:pt x="4604" y="3927"/>
                  <a:pt x="4757" y="4081"/>
                </a:cubicBezTo>
                <a:cubicBezTo>
                  <a:pt x="4808" y="4132"/>
                  <a:pt x="4871" y="4154"/>
                  <a:pt x="4932" y="4154"/>
                </a:cubicBezTo>
                <a:cubicBezTo>
                  <a:pt x="5059" y="4154"/>
                  <a:pt x="5180" y="4056"/>
                  <a:pt x="5180" y="3905"/>
                </a:cubicBezTo>
                <a:cubicBezTo>
                  <a:pt x="5180" y="3771"/>
                  <a:pt x="5068" y="3661"/>
                  <a:pt x="4933" y="3661"/>
                </a:cubicBezTo>
                <a:close/>
                <a:moveTo>
                  <a:pt x="6152" y="3661"/>
                </a:moveTo>
                <a:cubicBezTo>
                  <a:pt x="5933" y="3661"/>
                  <a:pt x="5823" y="3927"/>
                  <a:pt x="5976" y="4081"/>
                </a:cubicBezTo>
                <a:cubicBezTo>
                  <a:pt x="6027" y="4132"/>
                  <a:pt x="6090" y="4155"/>
                  <a:pt x="6151" y="4155"/>
                </a:cubicBezTo>
                <a:cubicBezTo>
                  <a:pt x="6278" y="4155"/>
                  <a:pt x="6399" y="4056"/>
                  <a:pt x="6399" y="3908"/>
                </a:cubicBezTo>
                <a:cubicBezTo>
                  <a:pt x="6399" y="3771"/>
                  <a:pt x="6290" y="3661"/>
                  <a:pt x="6152" y="3661"/>
                </a:cubicBezTo>
                <a:close/>
                <a:moveTo>
                  <a:pt x="7371" y="3661"/>
                </a:moveTo>
                <a:cubicBezTo>
                  <a:pt x="7152" y="3661"/>
                  <a:pt x="7042" y="3927"/>
                  <a:pt x="7199" y="4081"/>
                </a:cubicBezTo>
                <a:cubicBezTo>
                  <a:pt x="7249" y="4132"/>
                  <a:pt x="7310" y="4155"/>
                  <a:pt x="7371" y="4155"/>
                </a:cubicBezTo>
                <a:cubicBezTo>
                  <a:pt x="7497" y="4155"/>
                  <a:pt x="7619" y="4056"/>
                  <a:pt x="7619" y="3908"/>
                </a:cubicBezTo>
                <a:cubicBezTo>
                  <a:pt x="7619" y="3771"/>
                  <a:pt x="7509" y="3661"/>
                  <a:pt x="7371" y="3661"/>
                </a:cubicBezTo>
                <a:close/>
                <a:moveTo>
                  <a:pt x="8590" y="3661"/>
                </a:moveTo>
                <a:cubicBezTo>
                  <a:pt x="8371" y="3661"/>
                  <a:pt x="8261" y="3927"/>
                  <a:pt x="8418" y="4081"/>
                </a:cubicBezTo>
                <a:cubicBezTo>
                  <a:pt x="8468" y="4132"/>
                  <a:pt x="8529" y="4155"/>
                  <a:pt x="8590" y="4155"/>
                </a:cubicBezTo>
                <a:cubicBezTo>
                  <a:pt x="8716" y="4155"/>
                  <a:pt x="8838" y="4056"/>
                  <a:pt x="8838" y="3908"/>
                </a:cubicBezTo>
                <a:cubicBezTo>
                  <a:pt x="8838" y="3771"/>
                  <a:pt x="8728" y="3661"/>
                  <a:pt x="8590" y="3661"/>
                </a:cubicBezTo>
                <a:close/>
                <a:moveTo>
                  <a:pt x="9812" y="3661"/>
                </a:moveTo>
                <a:cubicBezTo>
                  <a:pt x="9590" y="3661"/>
                  <a:pt x="9480" y="3927"/>
                  <a:pt x="9637" y="4081"/>
                </a:cubicBezTo>
                <a:cubicBezTo>
                  <a:pt x="9687" y="4132"/>
                  <a:pt x="9749" y="4155"/>
                  <a:pt x="9809" y="4155"/>
                </a:cubicBezTo>
                <a:cubicBezTo>
                  <a:pt x="9935" y="4155"/>
                  <a:pt x="10057" y="4056"/>
                  <a:pt x="10057" y="3908"/>
                </a:cubicBezTo>
                <a:cubicBezTo>
                  <a:pt x="10057" y="3771"/>
                  <a:pt x="9947" y="3661"/>
                  <a:pt x="9812" y="3661"/>
                </a:cubicBezTo>
                <a:close/>
                <a:moveTo>
                  <a:pt x="11031" y="3661"/>
                </a:moveTo>
                <a:cubicBezTo>
                  <a:pt x="10809" y="3661"/>
                  <a:pt x="10699" y="3927"/>
                  <a:pt x="10856" y="4081"/>
                </a:cubicBezTo>
                <a:cubicBezTo>
                  <a:pt x="10907" y="4132"/>
                  <a:pt x="10969" y="4155"/>
                  <a:pt x="11030" y="4155"/>
                </a:cubicBezTo>
                <a:cubicBezTo>
                  <a:pt x="11156" y="4155"/>
                  <a:pt x="11276" y="4056"/>
                  <a:pt x="11276" y="3908"/>
                </a:cubicBezTo>
                <a:cubicBezTo>
                  <a:pt x="11276" y="3771"/>
                  <a:pt x="11166" y="3661"/>
                  <a:pt x="11031" y="3661"/>
                </a:cubicBezTo>
                <a:close/>
                <a:moveTo>
                  <a:pt x="12250" y="3661"/>
                </a:moveTo>
                <a:cubicBezTo>
                  <a:pt x="12031" y="3661"/>
                  <a:pt x="11921" y="3927"/>
                  <a:pt x="12075" y="4081"/>
                </a:cubicBezTo>
                <a:cubicBezTo>
                  <a:pt x="12126" y="4132"/>
                  <a:pt x="12188" y="4155"/>
                  <a:pt x="12250" y="4155"/>
                </a:cubicBezTo>
                <a:cubicBezTo>
                  <a:pt x="12377" y="4155"/>
                  <a:pt x="12498" y="4056"/>
                  <a:pt x="12498" y="3908"/>
                </a:cubicBezTo>
                <a:cubicBezTo>
                  <a:pt x="12498" y="3771"/>
                  <a:pt x="12385" y="3661"/>
                  <a:pt x="12250" y="3661"/>
                </a:cubicBezTo>
                <a:close/>
                <a:moveTo>
                  <a:pt x="13469" y="3661"/>
                </a:moveTo>
                <a:cubicBezTo>
                  <a:pt x="13250" y="3661"/>
                  <a:pt x="13140" y="3927"/>
                  <a:pt x="13294" y="4081"/>
                </a:cubicBezTo>
                <a:cubicBezTo>
                  <a:pt x="13345" y="4132"/>
                  <a:pt x="13407" y="4155"/>
                  <a:pt x="13469" y="4155"/>
                </a:cubicBezTo>
                <a:cubicBezTo>
                  <a:pt x="13596" y="4155"/>
                  <a:pt x="13717" y="4056"/>
                  <a:pt x="13717" y="3908"/>
                </a:cubicBezTo>
                <a:cubicBezTo>
                  <a:pt x="13717" y="3771"/>
                  <a:pt x="13604" y="3661"/>
                  <a:pt x="13469" y="3661"/>
                </a:cubicBezTo>
                <a:close/>
                <a:moveTo>
                  <a:pt x="14688" y="3661"/>
                </a:moveTo>
                <a:cubicBezTo>
                  <a:pt x="14469" y="3661"/>
                  <a:pt x="14359" y="3927"/>
                  <a:pt x="14513" y="4081"/>
                </a:cubicBezTo>
                <a:cubicBezTo>
                  <a:pt x="14564" y="4132"/>
                  <a:pt x="14626" y="4155"/>
                  <a:pt x="14688" y="4155"/>
                </a:cubicBezTo>
                <a:cubicBezTo>
                  <a:pt x="14815" y="4155"/>
                  <a:pt x="14936" y="4056"/>
                  <a:pt x="14936" y="3908"/>
                </a:cubicBezTo>
                <a:cubicBezTo>
                  <a:pt x="14936" y="3771"/>
                  <a:pt x="14826" y="3661"/>
                  <a:pt x="14688" y="3661"/>
                </a:cubicBezTo>
                <a:close/>
                <a:moveTo>
                  <a:pt x="15907" y="3661"/>
                </a:moveTo>
                <a:cubicBezTo>
                  <a:pt x="15688" y="3661"/>
                  <a:pt x="15578" y="3927"/>
                  <a:pt x="15735" y="4081"/>
                </a:cubicBezTo>
                <a:cubicBezTo>
                  <a:pt x="15785" y="4132"/>
                  <a:pt x="15847" y="4155"/>
                  <a:pt x="15908" y="4155"/>
                </a:cubicBezTo>
                <a:cubicBezTo>
                  <a:pt x="16034" y="4155"/>
                  <a:pt x="16155" y="4056"/>
                  <a:pt x="16155" y="3908"/>
                </a:cubicBezTo>
                <a:cubicBezTo>
                  <a:pt x="16155" y="3771"/>
                  <a:pt x="16045" y="3661"/>
                  <a:pt x="15907" y="3661"/>
                </a:cubicBezTo>
                <a:close/>
                <a:moveTo>
                  <a:pt x="17127" y="3661"/>
                </a:moveTo>
                <a:cubicBezTo>
                  <a:pt x="16907" y="3661"/>
                  <a:pt x="16797" y="3927"/>
                  <a:pt x="16954" y="4081"/>
                </a:cubicBezTo>
                <a:cubicBezTo>
                  <a:pt x="17004" y="4132"/>
                  <a:pt x="17066" y="4155"/>
                  <a:pt x="17127" y="4155"/>
                </a:cubicBezTo>
                <a:cubicBezTo>
                  <a:pt x="17253" y="4155"/>
                  <a:pt x="17374" y="4056"/>
                  <a:pt x="17374" y="3908"/>
                </a:cubicBezTo>
                <a:cubicBezTo>
                  <a:pt x="17374" y="3771"/>
                  <a:pt x="17264" y="3661"/>
                  <a:pt x="17127" y="3661"/>
                </a:cubicBezTo>
                <a:close/>
                <a:moveTo>
                  <a:pt x="18349" y="3661"/>
                </a:moveTo>
                <a:cubicBezTo>
                  <a:pt x="18126" y="3661"/>
                  <a:pt x="18017" y="3927"/>
                  <a:pt x="18173" y="4081"/>
                </a:cubicBezTo>
                <a:cubicBezTo>
                  <a:pt x="18223" y="4132"/>
                  <a:pt x="18285" y="4155"/>
                  <a:pt x="18346" y="4155"/>
                </a:cubicBezTo>
                <a:cubicBezTo>
                  <a:pt x="18472" y="4155"/>
                  <a:pt x="18593" y="4056"/>
                  <a:pt x="18593" y="3908"/>
                </a:cubicBezTo>
                <a:cubicBezTo>
                  <a:pt x="18593" y="3771"/>
                  <a:pt x="18483" y="3661"/>
                  <a:pt x="18349" y="3661"/>
                </a:cubicBezTo>
                <a:close/>
                <a:moveTo>
                  <a:pt x="19568" y="3661"/>
                </a:moveTo>
                <a:cubicBezTo>
                  <a:pt x="19345" y="3661"/>
                  <a:pt x="19236" y="3927"/>
                  <a:pt x="19392" y="4081"/>
                </a:cubicBezTo>
                <a:cubicBezTo>
                  <a:pt x="19443" y="4132"/>
                  <a:pt x="19505" y="4155"/>
                  <a:pt x="19566" y="4155"/>
                </a:cubicBezTo>
                <a:cubicBezTo>
                  <a:pt x="19692" y="4155"/>
                  <a:pt x="19812" y="4056"/>
                  <a:pt x="19812" y="3908"/>
                </a:cubicBezTo>
                <a:cubicBezTo>
                  <a:pt x="19812" y="3771"/>
                  <a:pt x="19703" y="3661"/>
                  <a:pt x="19568" y="3661"/>
                </a:cubicBezTo>
                <a:close/>
                <a:moveTo>
                  <a:pt x="20787" y="3661"/>
                </a:moveTo>
                <a:cubicBezTo>
                  <a:pt x="20567" y="3661"/>
                  <a:pt x="20458" y="3927"/>
                  <a:pt x="20611" y="4081"/>
                </a:cubicBezTo>
                <a:cubicBezTo>
                  <a:pt x="20662" y="4132"/>
                  <a:pt x="20725" y="4155"/>
                  <a:pt x="20786" y="4155"/>
                </a:cubicBezTo>
                <a:cubicBezTo>
                  <a:pt x="20913" y="4155"/>
                  <a:pt x="21034" y="4056"/>
                  <a:pt x="21034" y="3908"/>
                </a:cubicBezTo>
                <a:cubicBezTo>
                  <a:pt x="21034" y="3771"/>
                  <a:pt x="20922" y="3661"/>
                  <a:pt x="20787" y="3661"/>
                </a:cubicBezTo>
                <a:close/>
                <a:moveTo>
                  <a:pt x="22006" y="3661"/>
                </a:moveTo>
                <a:cubicBezTo>
                  <a:pt x="21786" y="3661"/>
                  <a:pt x="21677" y="3927"/>
                  <a:pt x="21830" y="4081"/>
                </a:cubicBezTo>
                <a:cubicBezTo>
                  <a:pt x="21881" y="4132"/>
                  <a:pt x="21944" y="4155"/>
                  <a:pt x="22005" y="4155"/>
                </a:cubicBezTo>
                <a:cubicBezTo>
                  <a:pt x="22132" y="4155"/>
                  <a:pt x="22253" y="4056"/>
                  <a:pt x="22253" y="3908"/>
                </a:cubicBezTo>
                <a:cubicBezTo>
                  <a:pt x="22253" y="3771"/>
                  <a:pt x="22141" y="3661"/>
                  <a:pt x="22006" y="3661"/>
                </a:cubicBezTo>
                <a:close/>
                <a:moveTo>
                  <a:pt x="23225" y="3661"/>
                </a:moveTo>
                <a:cubicBezTo>
                  <a:pt x="23006" y="3661"/>
                  <a:pt x="22896" y="3927"/>
                  <a:pt x="23049" y="4081"/>
                </a:cubicBezTo>
                <a:cubicBezTo>
                  <a:pt x="23100" y="4132"/>
                  <a:pt x="23163" y="4155"/>
                  <a:pt x="23224" y="4155"/>
                </a:cubicBezTo>
                <a:cubicBezTo>
                  <a:pt x="23351" y="4155"/>
                  <a:pt x="23472" y="4056"/>
                  <a:pt x="23472" y="3908"/>
                </a:cubicBezTo>
                <a:cubicBezTo>
                  <a:pt x="23472" y="3771"/>
                  <a:pt x="23363" y="3661"/>
                  <a:pt x="23225" y="3661"/>
                </a:cubicBezTo>
                <a:close/>
                <a:moveTo>
                  <a:pt x="24444" y="3661"/>
                </a:moveTo>
                <a:cubicBezTo>
                  <a:pt x="24225" y="3661"/>
                  <a:pt x="24115" y="3927"/>
                  <a:pt x="24272" y="4081"/>
                </a:cubicBezTo>
                <a:cubicBezTo>
                  <a:pt x="24322" y="4132"/>
                  <a:pt x="24383" y="4155"/>
                  <a:pt x="24444" y="4155"/>
                </a:cubicBezTo>
                <a:cubicBezTo>
                  <a:pt x="24570" y="4155"/>
                  <a:pt x="24692" y="4056"/>
                  <a:pt x="24692" y="3908"/>
                </a:cubicBezTo>
                <a:cubicBezTo>
                  <a:pt x="24692" y="3771"/>
                  <a:pt x="24582" y="3661"/>
                  <a:pt x="24444" y="3661"/>
                </a:cubicBezTo>
                <a:close/>
                <a:moveTo>
                  <a:pt x="25663" y="3661"/>
                </a:moveTo>
                <a:cubicBezTo>
                  <a:pt x="25444" y="3661"/>
                  <a:pt x="25334" y="3927"/>
                  <a:pt x="25491" y="4081"/>
                </a:cubicBezTo>
                <a:cubicBezTo>
                  <a:pt x="25541" y="4132"/>
                  <a:pt x="25602" y="4155"/>
                  <a:pt x="25663" y="4155"/>
                </a:cubicBezTo>
                <a:cubicBezTo>
                  <a:pt x="25789" y="4155"/>
                  <a:pt x="25911" y="4056"/>
                  <a:pt x="25911" y="3908"/>
                </a:cubicBezTo>
                <a:cubicBezTo>
                  <a:pt x="25911" y="3771"/>
                  <a:pt x="25801" y="3661"/>
                  <a:pt x="25663" y="3661"/>
                </a:cubicBezTo>
                <a:close/>
                <a:moveTo>
                  <a:pt x="26885" y="3661"/>
                </a:moveTo>
                <a:cubicBezTo>
                  <a:pt x="26663" y="3661"/>
                  <a:pt x="26553" y="3927"/>
                  <a:pt x="26710" y="4081"/>
                </a:cubicBezTo>
                <a:cubicBezTo>
                  <a:pt x="26760" y="4132"/>
                  <a:pt x="26822" y="4155"/>
                  <a:pt x="26882" y="4155"/>
                </a:cubicBezTo>
                <a:cubicBezTo>
                  <a:pt x="27008" y="4155"/>
                  <a:pt x="27130" y="4056"/>
                  <a:pt x="27130" y="3908"/>
                </a:cubicBezTo>
                <a:cubicBezTo>
                  <a:pt x="27130" y="3771"/>
                  <a:pt x="27020" y="3661"/>
                  <a:pt x="26885" y="3661"/>
                </a:cubicBezTo>
                <a:close/>
                <a:moveTo>
                  <a:pt x="28104" y="3661"/>
                </a:moveTo>
                <a:cubicBezTo>
                  <a:pt x="27885" y="3661"/>
                  <a:pt x="27772" y="3927"/>
                  <a:pt x="27929" y="4081"/>
                </a:cubicBezTo>
                <a:cubicBezTo>
                  <a:pt x="27980" y="4132"/>
                  <a:pt x="28042" y="4155"/>
                  <a:pt x="28103" y="4155"/>
                </a:cubicBezTo>
                <a:cubicBezTo>
                  <a:pt x="28229" y="4155"/>
                  <a:pt x="28349" y="4056"/>
                  <a:pt x="28349" y="3908"/>
                </a:cubicBezTo>
                <a:cubicBezTo>
                  <a:pt x="28349" y="3771"/>
                  <a:pt x="28239" y="3661"/>
                  <a:pt x="28104" y="3661"/>
                </a:cubicBezTo>
                <a:close/>
                <a:moveTo>
                  <a:pt x="29323" y="3661"/>
                </a:moveTo>
                <a:cubicBezTo>
                  <a:pt x="29104" y="3661"/>
                  <a:pt x="28994" y="3927"/>
                  <a:pt x="29148" y="4081"/>
                </a:cubicBezTo>
                <a:cubicBezTo>
                  <a:pt x="29199" y="4132"/>
                  <a:pt x="29261" y="4155"/>
                  <a:pt x="29323" y="4155"/>
                </a:cubicBezTo>
                <a:cubicBezTo>
                  <a:pt x="29450" y="4155"/>
                  <a:pt x="29571" y="4056"/>
                  <a:pt x="29571" y="3908"/>
                </a:cubicBezTo>
                <a:cubicBezTo>
                  <a:pt x="29571" y="3771"/>
                  <a:pt x="29458" y="3661"/>
                  <a:pt x="29323" y="3661"/>
                </a:cubicBezTo>
                <a:close/>
                <a:moveTo>
                  <a:pt x="30542" y="3661"/>
                </a:moveTo>
                <a:cubicBezTo>
                  <a:pt x="30323" y="3661"/>
                  <a:pt x="30213" y="3927"/>
                  <a:pt x="30367" y="4081"/>
                </a:cubicBezTo>
                <a:cubicBezTo>
                  <a:pt x="30418" y="4132"/>
                  <a:pt x="30480" y="4155"/>
                  <a:pt x="30542" y="4155"/>
                </a:cubicBezTo>
                <a:cubicBezTo>
                  <a:pt x="30669" y="4155"/>
                  <a:pt x="30790" y="4056"/>
                  <a:pt x="30790" y="3908"/>
                </a:cubicBezTo>
                <a:cubicBezTo>
                  <a:pt x="30790" y="3771"/>
                  <a:pt x="30677" y="3661"/>
                  <a:pt x="30542" y="3661"/>
                </a:cubicBezTo>
                <a:close/>
                <a:moveTo>
                  <a:pt x="31761" y="3661"/>
                </a:moveTo>
                <a:cubicBezTo>
                  <a:pt x="31542" y="3661"/>
                  <a:pt x="31432" y="3927"/>
                  <a:pt x="31586" y="4081"/>
                </a:cubicBezTo>
                <a:cubicBezTo>
                  <a:pt x="31637" y="4132"/>
                  <a:pt x="31699" y="4155"/>
                  <a:pt x="31761" y="4155"/>
                </a:cubicBezTo>
                <a:cubicBezTo>
                  <a:pt x="31888" y="4155"/>
                  <a:pt x="32009" y="4056"/>
                  <a:pt x="32009" y="3908"/>
                </a:cubicBezTo>
                <a:cubicBezTo>
                  <a:pt x="32009" y="3771"/>
                  <a:pt x="31899" y="3661"/>
                  <a:pt x="31761" y="3661"/>
                </a:cubicBezTo>
                <a:close/>
                <a:moveTo>
                  <a:pt x="32980" y="3661"/>
                </a:moveTo>
                <a:cubicBezTo>
                  <a:pt x="32761" y="3661"/>
                  <a:pt x="32651" y="3927"/>
                  <a:pt x="32808" y="4081"/>
                </a:cubicBezTo>
                <a:cubicBezTo>
                  <a:pt x="32858" y="4132"/>
                  <a:pt x="32920" y="4155"/>
                  <a:pt x="32981" y="4155"/>
                </a:cubicBezTo>
                <a:cubicBezTo>
                  <a:pt x="33107" y="4155"/>
                  <a:pt x="33228" y="4056"/>
                  <a:pt x="33228" y="3908"/>
                </a:cubicBezTo>
                <a:cubicBezTo>
                  <a:pt x="33228" y="3771"/>
                  <a:pt x="33118" y="3661"/>
                  <a:pt x="32980" y="3661"/>
                </a:cubicBezTo>
                <a:close/>
                <a:moveTo>
                  <a:pt x="54" y="4880"/>
                </a:moveTo>
                <a:cubicBezTo>
                  <a:pt x="38" y="4880"/>
                  <a:pt x="19" y="4880"/>
                  <a:pt x="0" y="4886"/>
                </a:cubicBezTo>
                <a:lnTo>
                  <a:pt x="0" y="5366"/>
                </a:lnTo>
                <a:cubicBezTo>
                  <a:pt x="19" y="5370"/>
                  <a:pt x="37" y="5372"/>
                  <a:pt x="55" y="5372"/>
                </a:cubicBezTo>
                <a:cubicBezTo>
                  <a:pt x="177" y="5372"/>
                  <a:pt x="285" y="5281"/>
                  <a:pt x="301" y="5153"/>
                </a:cubicBezTo>
                <a:cubicBezTo>
                  <a:pt x="317" y="5008"/>
                  <a:pt x="201" y="4880"/>
                  <a:pt x="54" y="4880"/>
                </a:cubicBezTo>
                <a:close/>
                <a:moveTo>
                  <a:pt x="6152" y="4880"/>
                </a:moveTo>
                <a:cubicBezTo>
                  <a:pt x="5933" y="4880"/>
                  <a:pt x="5823" y="5146"/>
                  <a:pt x="5976" y="5300"/>
                </a:cubicBezTo>
                <a:cubicBezTo>
                  <a:pt x="6027" y="5351"/>
                  <a:pt x="6090" y="5373"/>
                  <a:pt x="6151" y="5373"/>
                </a:cubicBezTo>
                <a:cubicBezTo>
                  <a:pt x="6278" y="5373"/>
                  <a:pt x="6399" y="5275"/>
                  <a:pt x="6399" y="5124"/>
                </a:cubicBezTo>
                <a:cubicBezTo>
                  <a:pt x="6399" y="4990"/>
                  <a:pt x="6287" y="4880"/>
                  <a:pt x="6152" y="4880"/>
                </a:cubicBezTo>
                <a:close/>
                <a:moveTo>
                  <a:pt x="7371" y="4880"/>
                </a:moveTo>
                <a:cubicBezTo>
                  <a:pt x="7152" y="4880"/>
                  <a:pt x="7042" y="5146"/>
                  <a:pt x="7199" y="5300"/>
                </a:cubicBezTo>
                <a:cubicBezTo>
                  <a:pt x="7248" y="5351"/>
                  <a:pt x="7310" y="5373"/>
                  <a:pt x="7371" y="5373"/>
                </a:cubicBezTo>
                <a:cubicBezTo>
                  <a:pt x="7497" y="5373"/>
                  <a:pt x="7619" y="5275"/>
                  <a:pt x="7619" y="5124"/>
                </a:cubicBezTo>
                <a:cubicBezTo>
                  <a:pt x="7619" y="4990"/>
                  <a:pt x="7509" y="4880"/>
                  <a:pt x="7371" y="4880"/>
                </a:cubicBezTo>
                <a:close/>
                <a:moveTo>
                  <a:pt x="8590" y="4880"/>
                </a:moveTo>
                <a:cubicBezTo>
                  <a:pt x="8371" y="4880"/>
                  <a:pt x="8261" y="5146"/>
                  <a:pt x="8418" y="5300"/>
                </a:cubicBezTo>
                <a:cubicBezTo>
                  <a:pt x="8467" y="5351"/>
                  <a:pt x="8529" y="5373"/>
                  <a:pt x="8590" y="5373"/>
                </a:cubicBezTo>
                <a:cubicBezTo>
                  <a:pt x="8716" y="5373"/>
                  <a:pt x="8838" y="5275"/>
                  <a:pt x="8838" y="5124"/>
                </a:cubicBezTo>
                <a:cubicBezTo>
                  <a:pt x="8838" y="4990"/>
                  <a:pt x="8728" y="4880"/>
                  <a:pt x="8590" y="4880"/>
                </a:cubicBezTo>
                <a:close/>
                <a:moveTo>
                  <a:pt x="9812" y="4880"/>
                </a:moveTo>
                <a:cubicBezTo>
                  <a:pt x="9590" y="4880"/>
                  <a:pt x="9480" y="5146"/>
                  <a:pt x="9637" y="5300"/>
                </a:cubicBezTo>
                <a:cubicBezTo>
                  <a:pt x="9688" y="5351"/>
                  <a:pt x="9750" y="5373"/>
                  <a:pt x="9810" y="5373"/>
                </a:cubicBezTo>
                <a:cubicBezTo>
                  <a:pt x="9937" y="5373"/>
                  <a:pt x="10057" y="5275"/>
                  <a:pt x="10057" y="5124"/>
                </a:cubicBezTo>
                <a:cubicBezTo>
                  <a:pt x="10057" y="4990"/>
                  <a:pt x="9947" y="4880"/>
                  <a:pt x="9812" y="4880"/>
                </a:cubicBezTo>
                <a:close/>
                <a:moveTo>
                  <a:pt x="11031" y="4880"/>
                </a:moveTo>
                <a:cubicBezTo>
                  <a:pt x="10809" y="4880"/>
                  <a:pt x="10699" y="5146"/>
                  <a:pt x="10856" y="5300"/>
                </a:cubicBezTo>
                <a:cubicBezTo>
                  <a:pt x="10907" y="5351"/>
                  <a:pt x="10969" y="5373"/>
                  <a:pt x="11029" y="5373"/>
                </a:cubicBezTo>
                <a:cubicBezTo>
                  <a:pt x="11156" y="5373"/>
                  <a:pt x="11276" y="5275"/>
                  <a:pt x="11276" y="5124"/>
                </a:cubicBezTo>
                <a:cubicBezTo>
                  <a:pt x="11276" y="4990"/>
                  <a:pt x="11166" y="4880"/>
                  <a:pt x="11031" y="4880"/>
                </a:cubicBezTo>
                <a:close/>
                <a:moveTo>
                  <a:pt x="12250" y="4880"/>
                </a:moveTo>
                <a:cubicBezTo>
                  <a:pt x="12031" y="4880"/>
                  <a:pt x="11921" y="5146"/>
                  <a:pt x="12075" y="5300"/>
                </a:cubicBezTo>
                <a:cubicBezTo>
                  <a:pt x="12126" y="5351"/>
                  <a:pt x="12188" y="5373"/>
                  <a:pt x="12249" y="5373"/>
                </a:cubicBezTo>
                <a:cubicBezTo>
                  <a:pt x="12376" y="5373"/>
                  <a:pt x="12498" y="5275"/>
                  <a:pt x="12498" y="5124"/>
                </a:cubicBezTo>
                <a:cubicBezTo>
                  <a:pt x="12495" y="4990"/>
                  <a:pt x="12385" y="4880"/>
                  <a:pt x="12250" y="4880"/>
                </a:cubicBezTo>
                <a:close/>
                <a:moveTo>
                  <a:pt x="13469" y="4880"/>
                </a:moveTo>
                <a:cubicBezTo>
                  <a:pt x="13250" y="4880"/>
                  <a:pt x="13140" y="5146"/>
                  <a:pt x="13294" y="5300"/>
                </a:cubicBezTo>
                <a:cubicBezTo>
                  <a:pt x="13345" y="5351"/>
                  <a:pt x="13407" y="5373"/>
                  <a:pt x="13468" y="5373"/>
                </a:cubicBezTo>
                <a:cubicBezTo>
                  <a:pt x="13595" y="5373"/>
                  <a:pt x="13717" y="5275"/>
                  <a:pt x="13717" y="5124"/>
                </a:cubicBezTo>
                <a:cubicBezTo>
                  <a:pt x="13717" y="4990"/>
                  <a:pt x="13604" y="4880"/>
                  <a:pt x="13469" y="4880"/>
                </a:cubicBezTo>
                <a:close/>
                <a:moveTo>
                  <a:pt x="14688" y="4880"/>
                </a:moveTo>
                <a:cubicBezTo>
                  <a:pt x="14469" y="4880"/>
                  <a:pt x="14359" y="5143"/>
                  <a:pt x="14513" y="5300"/>
                </a:cubicBezTo>
                <a:cubicBezTo>
                  <a:pt x="14564" y="5351"/>
                  <a:pt x="14626" y="5373"/>
                  <a:pt x="14687" y="5373"/>
                </a:cubicBezTo>
                <a:cubicBezTo>
                  <a:pt x="14814" y="5373"/>
                  <a:pt x="14936" y="5275"/>
                  <a:pt x="14936" y="5124"/>
                </a:cubicBezTo>
                <a:cubicBezTo>
                  <a:pt x="14936" y="4990"/>
                  <a:pt x="14823" y="4880"/>
                  <a:pt x="14688" y="4880"/>
                </a:cubicBezTo>
                <a:close/>
                <a:moveTo>
                  <a:pt x="15907" y="4880"/>
                </a:moveTo>
                <a:cubicBezTo>
                  <a:pt x="15688" y="4880"/>
                  <a:pt x="15578" y="5146"/>
                  <a:pt x="15735" y="5300"/>
                </a:cubicBezTo>
                <a:cubicBezTo>
                  <a:pt x="15785" y="5351"/>
                  <a:pt x="15847" y="5373"/>
                  <a:pt x="15907" y="5373"/>
                </a:cubicBezTo>
                <a:cubicBezTo>
                  <a:pt x="16033" y="5373"/>
                  <a:pt x="16155" y="5275"/>
                  <a:pt x="16155" y="5124"/>
                </a:cubicBezTo>
                <a:cubicBezTo>
                  <a:pt x="16155" y="4990"/>
                  <a:pt x="16045" y="4880"/>
                  <a:pt x="15907" y="4880"/>
                </a:cubicBezTo>
                <a:close/>
                <a:moveTo>
                  <a:pt x="17127" y="4880"/>
                </a:moveTo>
                <a:cubicBezTo>
                  <a:pt x="16907" y="4880"/>
                  <a:pt x="16797" y="5146"/>
                  <a:pt x="16954" y="5300"/>
                </a:cubicBezTo>
                <a:cubicBezTo>
                  <a:pt x="17004" y="5351"/>
                  <a:pt x="17066" y="5373"/>
                  <a:pt x="17126" y="5373"/>
                </a:cubicBezTo>
                <a:cubicBezTo>
                  <a:pt x="17253" y="5373"/>
                  <a:pt x="17374" y="5275"/>
                  <a:pt x="17374" y="5124"/>
                </a:cubicBezTo>
                <a:cubicBezTo>
                  <a:pt x="17374" y="4990"/>
                  <a:pt x="17264" y="4880"/>
                  <a:pt x="17127" y="4880"/>
                </a:cubicBezTo>
                <a:close/>
                <a:moveTo>
                  <a:pt x="18349" y="4880"/>
                </a:moveTo>
                <a:cubicBezTo>
                  <a:pt x="18126" y="4880"/>
                  <a:pt x="18017" y="5146"/>
                  <a:pt x="18173" y="5300"/>
                </a:cubicBezTo>
                <a:cubicBezTo>
                  <a:pt x="18224" y="5351"/>
                  <a:pt x="18286" y="5373"/>
                  <a:pt x="18347" y="5373"/>
                </a:cubicBezTo>
                <a:cubicBezTo>
                  <a:pt x="18473" y="5373"/>
                  <a:pt x="18593" y="5275"/>
                  <a:pt x="18593" y="5124"/>
                </a:cubicBezTo>
                <a:cubicBezTo>
                  <a:pt x="18593" y="4990"/>
                  <a:pt x="18483" y="4880"/>
                  <a:pt x="18349" y="4880"/>
                </a:cubicBezTo>
                <a:close/>
                <a:moveTo>
                  <a:pt x="19568" y="4880"/>
                </a:moveTo>
                <a:cubicBezTo>
                  <a:pt x="19348" y="4880"/>
                  <a:pt x="19236" y="5146"/>
                  <a:pt x="19392" y="5300"/>
                </a:cubicBezTo>
                <a:cubicBezTo>
                  <a:pt x="19443" y="5351"/>
                  <a:pt x="19505" y="5373"/>
                  <a:pt x="19566" y="5373"/>
                </a:cubicBezTo>
                <a:cubicBezTo>
                  <a:pt x="19692" y="5373"/>
                  <a:pt x="19812" y="5275"/>
                  <a:pt x="19812" y="5124"/>
                </a:cubicBezTo>
                <a:cubicBezTo>
                  <a:pt x="19812" y="4990"/>
                  <a:pt x="19703" y="4880"/>
                  <a:pt x="19568" y="4880"/>
                </a:cubicBezTo>
                <a:close/>
                <a:moveTo>
                  <a:pt x="20787" y="4880"/>
                </a:moveTo>
                <a:cubicBezTo>
                  <a:pt x="20567" y="4880"/>
                  <a:pt x="20458" y="5146"/>
                  <a:pt x="20611" y="5300"/>
                </a:cubicBezTo>
                <a:cubicBezTo>
                  <a:pt x="20662" y="5351"/>
                  <a:pt x="20725" y="5373"/>
                  <a:pt x="20786" y="5373"/>
                </a:cubicBezTo>
                <a:cubicBezTo>
                  <a:pt x="20913" y="5373"/>
                  <a:pt x="21034" y="5275"/>
                  <a:pt x="21034" y="5124"/>
                </a:cubicBezTo>
                <a:cubicBezTo>
                  <a:pt x="21031" y="4990"/>
                  <a:pt x="20922" y="4880"/>
                  <a:pt x="20787" y="4880"/>
                </a:cubicBezTo>
                <a:close/>
                <a:moveTo>
                  <a:pt x="22006" y="4880"/>
                </a:moveTo>
                <a:cubicBezTo>
                  <a:pt x="21786" y="4880"/>
                  <a:pt x="21677" y="5146"/>
                  <a:pt x="21830" y="5300"/>
                </a:cubicBezTo>
                <a:cubicBezTo>
                  <a:pt x="21881" y="5351"/>
                  <a:pt x="21944" y="5373"/>
                  <a:pt x="22005" y="5373"/>
                </a:cubicBezTo>
                <a:cubicBezTo>
                  <a:pt x="22132" y="5373"/>
                  <a:pt x="22253" y="5275"/>
                  <a:pt x="22253" y="5124"/>
                </a:cubicBezTo>
                <a:cubicBezTo>
                  <a:pt x="22253" y="4990"/>
                  <a:pt x="22141" y="4880"/>
                  <a:pt x="22006" y="4880"/>
                </a:cubicBezTo>
                <a:close/>
                <a:moveTo>
                  <a:pt x="23225" y="4880"/>
                </a:moveTo>
                <a:cubicBezTo>
                  <a:pt x="23006" y="4880"/>
                  <a:pt x="22896" y="5146"/>
                  <a:pt x="23049" y="5300"/>
                </a:cubicBezTo>
                <a:cubicBezTo>
                  <a:pt x="23100" y="5351"/>
                  <a:pt x="23163" y="5373"/>
                  <a:pt x="23224" y="5373"/>
                </a:cubicBezTo>
                <a:cubicBezTo>
                  <a:pt x="23351" y="5373"/>
                  <a:pt x="23472" y="5275"/>
                  <a:pt x="23472" y="5124"/>
                </a:cubicBezTo>
                <a:cubicBezTo>
                  <a:pt x="23472" y="4990"/>
                  <a:pt x="23360" y="4880"/>
                  <a:pt x="23225" y="4880"/>
                </a:cubicBezTo>
                <a:close/>
                <a:moveTo>
                  <a:pt x="24444" y="4880"/>
                </a:moveTo>
                <a:cubicBezTo>
                  <a:pt x="24225" y="4880"/>
                  <a:pt x="24115" y="5146"/>
                  <a:pt x="24272" y="5300"/>
                </a:cubicBezTo>
                <a:cubicBezTo>
                  <a:pt x="24321" y="5351"/>
                  <a:pt x="24383" y="5373"/>
                  <a:pt x="24444" y="5373"/>
                </a:cubicBezTo>
                <a:cubicBezTo>
                  <a:pt x="24570" y="5373"/>
                  <a:pt x="24692" y="5275"/>
                  <a:pt x="24692" y="5124"/>
                </a:cubicBezTo>
                <a:cubicBezTo>
                  <a:pt x="24692" y="4990"/>
                  <a:pt x="24582" y="4880"/>
                  <a:pt x="24444" y="4880"/>
                </a:cubicBezTo>
                <a:close/>
                <a:moveTo>
                  <a:pt x="25663" y="4880"/>
                </a:moveTo>
                <a:cubicBezTo>
                  <a:pt x="25444" y="4880"/>
                  <a:pt x="25334" y="5146"/>
                  <a:pt x="25491" y="5300"/>
                </a:cubicBezTo>
                <a:cubicBezTo>
                  <a:pt x="25540" y="5351"/>
                  <a:pt x="25602" y="5373"/>
                  <a:pt x="25663" y="5373"/>
                </a:cubicBezTo>
                <a:cubicBezTo>
                  <a:pt x="25789" y="5373"/>
                  <a:pt x="25911" y="5275"/>
                  <a:pt x="25911" y="5124"/>
                </a:cubicBezTo>
                <a:cubicBezTo>
                  <a:pt x="25911" y="4990"/>
                  <a:pt x="25801" y="4880"/>
                  <a:pt x="25663" y="4880"/>
                </a:cubicBezTo>
                <a:close/>
                <a:moveTo>
                  <a:pt x="26885" y="4880"/>
                </a:moveTo>
                <a:cubicBezTo>
                  <a:pt x="26663" y="4880"/>
                  <a:pt x="26553" y="5146"/>
                  <a:pt x="26710" y="5300"/>
                </a:cubicBezTo>
                <a:cubicBezTo>
                  <a:pt x="26761" y="5351"/>
                  <a:pt x="26823" y="5373"/>
                  <a:pt x="26883" y="5373"/>
                </a:cubicBezTo>
                <a:cubicBezTo>
                  <a:pt x="27010" y="5373"/>
                  <a:pt x="27130" y="5275"/>
                  <a:pt x="27130" y="5124"/>
                </a:cubicBezTo>
                <a:cubicBezTo>
                  <a:pt x="27130" y="4990"/>
                  <a:pt x="27020" y="4880"/>
                  <a:pt x="26885" y="4880"/>
                </a:cubicBezTo>
                <a:close/>
                <a:moveTo>
                  <a:pt x="28104" y="4880"/>
                </a:moveTo>
                <a:cubicBezTo>
                  <a:pt x="27885" y="4880"/>
                  <a:pt x="27772" y="5146"/>
                  <a:pt x="27929" y="5300"/>
                </a:cubicBezTo>
                <a:cubicBezTo>
                  <a:pt x="27980" y="5351"/>
                  <a:pt x="28042" y="5373"/>
                  <a:pt x="28103" y="5373"/>
                </a:cubicBezTo>
                <a:cubicBezTo>
                  <a:pt x="28230" y="5373"/>
                  <a:pt x="28351" y="5275"/>
                  <a:pt x="28349" y="5124"/>
                </a:cubicBezTo>
                <a:cubicBezTo>
                  <a:pt x="28349" y="4990"/>
                  <a:pt x="28239" y="4880"/>
                  <a:pt x="28104" y="4880"/>
                </a:cubicBezTo>
                <a:close/>
                <a:moveTo>
                  <a:pt x="29323" y="4880"/>
                </a:moveTo>
                <a:cubicBezTo>
                  <a:pt x="29104" y="4880"/>
                  <a:pt x="28994" y="5146"/>
                  <a:pt x="29148" y="5300"/>
                </a:cubicBezTo>
                <a:cubicBezTo>
                  <a:pt x="29199" y="5351"/>
                  <a:pt x="29261" y="5373"/>
                  <a:pt x="29322" y="5373"/>
                </a:cubicBezTo>
                <a:cubicBezTo>
                  <a:pt x="29449" y="5373"/>
                  <a:pt x="29571" y="5275"/>
                  <a:pt x="29571" y="5124"/>
                </a:cubicBezTo>
                <a:cubicBezTo>
                  <a:pt x="29568" y="4990"/>
                  <a:pt x="29458" y="4880"/>
                  <a:pt x="29323" y="4880"/>
                </a:cubicBezTo>
                <a:close/>
                <a:moveTo>
                  <a:pt x="30542" y="4880"/>
                </a:moveTo>
                <a:cubicBezTo>
                  <a:pt x="30323" y="4880"/>
                  <a:pt x="30213" y="5146"/>
                  <a:pt x="30367" y="5300"/>
                </a:cubicBezTo>
                <a:cubicBezTo>
                  <a:pt x="30418" y="5351"/>
                  <a:pt x="30480" y="5373"/>
                  <a:pt x="30541" y="5373"/>
                </a:cubicBezTo>
                <a:cubicBezTo>
                  <a:pt x="30668" y="5373"/>
                  <a:pt x="30790" y="5275"/>
                  <a:pt x="30790" y="5124"/>
                </a:cubicBezTo>
                <a:cubicBezTo>
                  <a:pt x="30790" y="4990"/>
                  <a:pt x="30677" y="4880"/>
                  <a:pt x="30542" y="4880"/>
                </a:cubicBezTo>
                <a:close/>
                <a:moveTo>
                  <a:pt x="31761" y="4880"/>
                </a:moveTo>
                <a:cubicBezTo>
                  <a:pt x="31542" y="4880"/>
                  <a:pt x="31432" y="5146"/>
                  <a:pt x="31586" y="5300"/>
                </a:cubicBezTo>
                <a:cubicBezTo>
                  <a:pt x="31637" y="5351"/>
                  <a:pt x="31699" y="5373"/>
                  <a:pt x="31760" y="5373"/>
                </a:cubicBezTo>
                <a:cubicBezTo>
                  <a:pt x="31887" y="5373"/>
                  <a:pt x="32009" y="5275"/>
                  <a:pt x="32009" y="5124"/>
                </a:cubicBezTo>
                <a:cubicBezTo>
                  <a:pt x="32009" y="4990"/>
                  <a:pt x="31899" y="4880"/>
                  <a:pt x="31761" y="4880"/>
                </a:cubicBezTo>
                <a:close/>
                <a:moveTo>
                  <a:pt x="32980" y="4880"/>
                </a:moveTo>
                <a:cubicBezTo>
                  <a:pt x="32761" y="4880"/>
                  <a:pt x="32651" y="5146"/>
                  <a:pt x="32808" y="5300"/>
                </a:cubicBezTo>
                <a:cubicBezTo>
                  <a:pt x="32858" y="5351"/>
                  <a:pt x="32920" y="5373"/>
                  <a:pt x="32980" y="5373"/>
                </a:cubicBezTo>
                <a:cubicBezTo>
                  <a:pt x="33106" y="5373"/>
                  <a:pt x="33228" y="5275"/>
                  <a:pt x="33228" y="5124"/>
                </a:cubicBezTo>
                <a:cubicBezTo>
                  <a:pt x="33228" y="4990"/>
                  <a:pt x="33118" y="4880"/>
                  <a:pt x="32980" y="4880"/>
                </a:cubicBezTo>
                <a:close/>
                <a:moveTo>
                  <a:pt x="1276" y="4880"/>
                </a:moveTo>
                <a:cubicBezTo>
                  <a:pt x="1053" y="4880"/>
                  <a:pt x="944" y="5146"/>
                  <a:pt x="1100" y="5300"/>
                </a:cubicBezTo>
                <a:cubicBezTo>
                  <a:pt x="1150" y="5351"/>
                  <a:pt x="1212" y="5374"/>
                  <a:pt x="1273" y="5374"/>
                </a:cubicBezTo>
                <a:cubicBezTo>
                  <a:pt x="1399" y="5374"/>
                  <a:pt x="1520" y="5275"/>
                  <a:pt x="1520" y="5127"/>
                </a:cubicBezTo>
                <a:cubicBezTo>
                  <a:pt x="1520" y="4990"/>
                  <a:pt x="1410" y="4880"/>
                  <a:pt x="1276" y="4880"/>
                </a:cubicBezTo>
                <a:close/>
                <a:moveTo>
                  <a:pt x="2495" y="4880"/>
                </a:moveTo>
                <a:cubicBezTo>
                  <a:pt x="2272" y="4880"/>
                  <a:pt x="2163" y="5146"/>
                  <a:pt x="2319" y="5300"/>
                </a:cubicBezTo>
                <a:cubicBezTo>
                  <a:pt x="2370" y="5351"/>
                  <a:pt x="2432" y="5374"/>
                  <a:pt x="2493" y="5374"/>
                </a:cubicBezTo>
                <a:cubicBezTo>
                  <a:pt x="2619" y="5374"/>
                  <a:pt x="2739" y="5275"/>
                  <a:pt x="2739" y="5127"/>
                </a:cubicBezTo>
                <a:cubicBezTo>
                  <a:pt x="2739" y="4990"/>
                  <a:pt x="2630" y="4880"/>
                  <a:pt x="2495" y="4880"/>
                </a:cubicBezTo>
                <a:close/>
                <a:moveTo>
                  <a:pt x="3714" y="4880"/>
                </a:moveTo>
                <a:cubicBezTo>
                  <a:pt x="3494" y="4880"/>
                  <a:pt x="3385" y="5146"/>
                  <a:pt x="3538" y="5300"/>
                </a:cubicBezTo>
                <a:cubicBezTo>
                  <a:pt x="3589" y="5351"/>
                  <a:pt x="3652" y="5374"/>
                  <a:pt x="3713" y="5374"/>
                </a:cubicBezTo>
                <a:cubicBezTo>
                  <a:pt x="3840" y="5374"/>
                  <a:pt x="3961" y="5275"/>
                  <a:pt x="3961" y="5127"/>
                </a:cubicBezTo>
                <a:cubicBezTo>
                  <a:pt x="3958" y="4990"/>
                  <a:pt x="3849" y="4880"/>
                  <a:pt x="3714" y="4880"/>
                </a:cubicBezTo>
                <a:close/>
                <a:moveTo>
                  <a:pt x="4933" y="4880"/>
                </a:moveTo>
                <a:cubicBezTo>
                  <a:pt x="4713" y="4880"/>
                  <a:pt x="4604" y="5146"/>
                  <a:pt x="4757" y="5300"/>
                </a:cubicBezTo>
                <a:cubicBezTo>
                  <a:pt x="4808" y="5351"/>
                  <a:pt x="4871" y="5374"/>
                  <a:pt x="4932" y="5374"/>
                </a:cubicBezTo>
                <a:cubicBezTo>
                  <a:pt x="5059" y="5374"/>
                  <a:pt x="5180" y="5275"/>
                  <a:pt x="5180" y="5127"/>
                </a:cubicBezTo>
                <a:cubicBezTo>
                  <a:pt x="5180" y="4990"/>
                  <a:pt x="5068" y="4880"/>
                  <a:pt x="4933" y="4880"/>
                </a:cubicBezTo>
                <a:close/>
                <a:moveTo>
                  <a:pt x="32982" y="6099"/>
                </a:moveTo>
                <a:cubicBezTo>
                  <a:pt x="32854" y="6099"/>
                  <a:pt x="32734" y="6200"/>
                  <a:pt x="32736" y="6346"/>
                </a:cubicBezTo>
                <a:cubicBezTo>
                  <a:pt x="32736" y="6378"/>
                  <a:pt x="32742" y="6409"/>
                  <a:pt x="32752" y="6437"/>
                </a:cubicBezTo>
                <a:cubicBezTo>
                  <a:pt x="32883" y="6346"/>
                  <a:pt x="33006" y="6249"/>
                  <a:pt x="33121" y="6143"/>
                </a:cubicBezTo>
                <a:cubicBezTo>
                  <a:pt x="33078" y="6112"/>
                  <a:pt x="33029" y="6099"/>
                  <a:pt x="32982" y="6099"/>
                </a:cubicBezTo>
                <a:close/>
                <a:moveTo>
                  <a:pt x="65" y="6099"/>
                </a:moveTo>
                <a:cubicBezTo>
                  <a:pt x="61" y="6099"/>
                  <a:pt x="57" y="6099"/>
                  <a:pt x="54" y="6099"/>
                </a:cubicBezTo>
                <a:cubicBezTo>
                  <a:pt x="38" y="6099"/>
                  <a:pt x="19" y="6102"/>
                  <a:pt x="0" y="6105"/>
                </a:cubicBezTo>
                <a:lnTo>
                  <a:pt x="0" y="6588"/>
                </a:lnTo>
                <a:cubicBezTo>
                  <a:pt x="19" y="6591"/>
                  <a:pt x="38" y="6591"/>
                  <a:pt x="54" y="6591"/>
                </a:cubicBezTo>
                <a:cubicBezTo>
                  <a:pt x="57" y="6591"/>
                  <a:pt x="61" y="6591"/>
                  <a:pt x="65" y="6591"/>
                </a:cubicBezTo>
                <a:cubicBezTo>
                  <a:pt x="201" y="6591"/>
                  <a:pt x="310" y="6481"/>
                  <a:pt x="310" y="6346"/>
                </a:cubicBezTo>
                <a:cubicBezTo>
                  <a:pt x="310" y="6209"/>
                  <a:pt x="201" y="6099"/>
                  <a:pt x="65" y="6099"/>
                </a:cubicBezTo>
                <a:close/>
                <a:moveTo>
                  <a:pt x="1276" y="6099"/>
                </a:moveTo>
                <a:cubicBezTo>
                  <a:pt x="1053" y="6099"/>
                  <a:pt x="944" y="6365"/>
                  <a:pt x="1100" y="6519"/>
                </a:cubicBezTo>
                <a:cubicBezTo>
                  <a:pt x="1150" y="6570"/>
                  <a:pt x="1212" y="6593"/>
                  <a:pt x="1273" y="6593"/>
                </a:cubicBezTo>
                <a:cubicBezTo>
                  <a:pt x="1399" y="6593"/>
                  <a:pt x="1520" y="6495"/>
                  <a:pt x="1520" y="6346"/>
                </a:cubicBezTo>
                <a:cubicBezTo>
                  <a:pt x="1520" y="6209"/>
                  <a:pt x="1410" y="6099"/>
                  <a:pt x="1276" y="6099"/>
                </a:cubicBezTo>
                <a:close/>
                <a:moveTo>
                  <a:pt x="2495" y="6099"/>
                </a:moveTo>
                <a:cubicBezTo>
                  <a:pt x="2272" y="6099"/>
                  <a:pt x="2163" y="6365"/>
                  <a:pt x="2319" y="6519"/>
                </a:cubicBezTo>
                <a:cubicBezTo>
                  <a:pt x="2370" y="6570"/>
                  <a:pt x="2432" y="6593"/>
                  <a:pt x="2493" y="6593"/>
                </a:cubicBezTo>
                <a:cubicBezTo>
                  <a:pt x="2619" y="6593"/>
                  <a:pt x="2739" y="6495"/>
                  <a:pt x="2739" y="6346"/>
                </a:cubicBezTo>
                <a:cubicBezTo>
                  <a:pt x="2739" y="6209"/>
                  <a:pt x="2630" y="6099"/>
                  <a:pt x="2495" y="6099"/>
                </a:cubicBezTo>
                <a:close/>
                <a:moveTo>
                  <a:pt x="3714" y="6099"/>
                </a:moveTo>
                <a:cubicBezTo>
                  <a:pt x="3494" y="6099"/>
                  <a:pt x="3385" y="6365"/>
                  <a:pt x="3538" y="6519"/>
                </a:cubicBezTo>
                <a:cubicBezTo>
                  <a:pt x="3589" y="6570"/>
                  <a:pt x="3652" y="6593"/>
                  <a:pt x="3713" y="6593"/>
                </a:cubicBezTo>
                <a:cubicBezTo>
                  <a:pt x="3840" y="6593"/>
                  <a:pt x="3961" y="6495"/>
                  <a:pt x="3961" y="6346"/>
                </a:cubicBezTo>
                <a:cubicBezTo>
                  <a:pt x="3961" y="6209"/>
                  <a:pt x="3849" y="6099"/>
                  <a:pt x="3714" y="6099"/>
                </a:cubicBezTo>
                <a:close/>
                <a:moveTo>
                  <a:pt x="4933" y="6099"/>
                </a:moveTo>
                <a:cubicBezTo>
                  <a:pt x="4713" y="6099"/>
                  <a:pt x="4604" y="6365"/>
                  <a:pt x="4757" y="6519"/>
                </a:cubicBezTo>
                <a:cubicBezTo>
                  <a:pt x="4808" y="6570"/>
                  <a:pt x="4871" y="6593"/>
                  <a:pt x="4932" y="6593"/>
                </a:cubicBezTo>
                <a:cubicBezTo>
                  <a:pt x="5059" y="6593"/>
                  <a:pt x="5180" y="6495"/>
                  <a:pt x="5180" y="6346"/>
                </a:cubicBezTo>
                <a:cubicBezTo>
                  <a:pt x="5180" y="6209"/>
                  <a:pt x="5068" y="6099"/>
                  <a:pt x="4933" y="6099"/>
                </a:cubicBezTo>
                <a:close/>
                <a:moveTo>
                  <a:pt x="6152" y="6099"/>
                </a:moveTo>
                <a:cubicBezTo>
                  <a:pt x="5933" y="6099"/>
                  <a:pt x="5823" y="6365"/>
                  <a:pt x="5976" y="6519"/>
                </a:cubicBezTo>
                <a:cubicBezTo>
                  <a:pt x="6027" y="6570"/>
                  <a:pt x="6090" y="6593"/>
                  <a:pt x="6151" y="6593"/>
                </a:cubicBezTo>
                <a:cubicBezTo>
                  <a:pt x="6278" y="6593"/>
                  <a:pt x="6399" y="6495"/>
                  <a:pt x="6399" y="6346"/>
                </a:cubicBezTo>
                <a:cubicBezTo>
                  <a:pt x="6399" y="6209"/>
                  <a:pt x="6287" y="6099"/>
                  <a:pt x="6152" y="6099"/>
                </a:cubicBezTo>
                <a:close/>
                <a:moveTo>
                  <a:pt x="7371" y="6099"/>
                </a:moveTo>
                <a:cubicBezTo>
                  <a:pt x="7152" y="6099"/>
                  <a:pt x="7042" y="6365"/>
                  <a:pt x="7199" y="6519"/>
                </a:cubicBezTo>
                <a:cubicBezTo>
                  <a:pt x="7249" y="6570"/>
                  <a:pt x="7310" y="6593"/>
                  <a:pt x="7371" y="6593"/>
                </a:cubicBezTo>
                <a:cubicBezTo>
                  <a:pt x="7497" y="6593"/>
                  <a:pt x="7619" y="6495"/>
                  <a:pt x="7619" y="6346"/>
                </a:cubicBezTo>
                <a:cubicBezTo>
                  <a:pt x="7619" y="6209"/>
                  <a:pt x="7509" y="6099"/>
                  <a:pt x="7371" y="6099"/>
                </a:cubicBezTo>
                <a:close/>
                <a:moveTo>
                  <a:pt x="8590" y="6099"/>
                </a:moveTo>
                <a:cubicBezTo>
                  <a:pt x="8371" y="6099"/>
                  <a:pt x="8261" y="6365"/>
                  <a:pt x="8418" y="6519"/>
                </a:cubicBezTo>
                <a:cubicBezTo>
                  <a:pt x="8468" y="6570"/>
                  <a:pt x="8529" y="6593"/>
                  <a:pt x="8590" y="6593"/>
                </a:cubicBezTo>
                <a:cubicBezTo>
                  <a:pt x="8716" y="6593"/>
                  <a:pt x="8838" y="6495"/>
                  <a:pt x="8838" y="6346"/>
                </a:cubicBezTo>
                <a:cubicBezTo>
                  <a:pt x="8838" y="6209"/>
                  <a:pt x="8728" y="6099"/>
                  <a:pt x="8590" y="6099"/>
                </a:cubicBezTo>
                <a:close/>
                <a:moveTo>
                  <a:pt x="9812" y="6099"/>
                </a:moveTo>
                <a:cubicBezTo>
                  <a:pt x="9590" y="6099"/>
                  <a:pt x="9480" y="6365"/>
                  <a:pt x="9637" y="6519"/>
                </a:cubicBezTo>
                <a:cubicBezTo>
                  <a:pt x="9687" y="6570"/>
                  <a:pt x="9749" y="6593"/>
                  <a:pt x="9809" y="6593"/>
                </a:cubicBezTo>
                <a:cubicBezTo>
                  <a:pt x="9935" y="6593"/>
                  <a:pt x="10057" y="6495"/>
                  <a:pt x="10057" y="6346"/>
                </a:cubicBezTo>
                <a:cubicBezTo>
                  <a:pt x="10057" y="6209"/>
                  <a:pt x="9947" y="6099"/>
                  <a:pt x="9812" y="6099"/>
                </a:cubicBezTo>
                <a:close/>
                <a:moveTo>
                  <a:pt x="11031" y="6099"/>
                </a:moveTo>
                <a:cubicBezTo>
                  <a:pt x="10812" y="6099"/>
                  <a:pt x="10699" y="6365"/>
                  <a:pt x="10856" y="6519"/>
                </a:cubicBezTo>
                <a:cubicBezTo>
                  <a:pt x="10907" y="6570"/>
                  <a:pt x="10969" y="6593"/>
                  <a:pt x="11030" y="6593"/>
                </a:cubicBezTo>
                <a:cubicBezTo>
                  <a:pt x="11156" y="6593"/>
                  <a:pt x="11276" y="6495"/>
                  <a:pt x="11276" y="6346"/>
                </a:cubicBezTo>
                <a:cubicBezTo>
                  <a:pt x="11276" y="6209"/>
                  <a:pt x="11166" y="6099"/>
                  <a:pt x="11031" y="6099"/>
                </a:cubicBezTo>
                <a:close/>
                <a:moveTo>
                  <a:pt x="12250" y="6099"/>
                </a:moveTo>
                <a:cubicBezTo>
                  <a:pt x="12031" y="6099"/>
                  <a:pt x="11921" y="6365"/>
                  <a:pt x="12075" y="6519"/>
                </a:cubicBezTo>
                <a:cubicBezTo>
                  <a:pt x="12126" y="6570"/>
                  <a:pt x="12188" y="6593"/>
                  <a:pt x="12250" y="6593"/>
                </a:cubicBezTo>
                <a:cubicBezTo>
                  <a:pt x="12377" y="6593"/>
                  <a:pt x="12498" y="6495"/>
                  <a:pt x="12498" y="6346"/>
                </a:cubicBezTo>
                <a:cubicBezTo>
                  <a:pt x="12495" y="6209"/>
                  <a:pt x="12385" y="6099"/>
                  <a:pt x="12250" y="6099"/>
                </a:cubicBezTo>
                <a:close/>
                <a:moveTo>
                  <a:pt x="13469" y="6099"/>
                </a:moveTo>
                <a:cubicBezTo>
                  <a:pt x="13250" y="6099"/>
                  <a:pt x="13140" y="6365"/>
                  <a:pt x="13294" y="6519"/>
                </a:cubicBezTo>
                <a:cubicBezTo>
                  <a:pt x="13345" y="6570"/>
                  <a:pt x="13407" y="6593"/>
                  <a:pt x="13469" y="6593"/>
                </a:cubicBezTo>
                <a:cubicBezTo>
                  <a:pt x="13596" y="6593"/>
                  <a:pt x="13717" y="6495"/>
                  <a:pt x="13717" y="6346"/>
                </a:cubicBezTo>
                <a:cubicBezTo>
                  <a:pt x="13717" y="6209"/>
                  <a:pt x="13604" y="6099"/>
                  <a:pt x="13469" y="6099"/>
                </a:cubicBezTo>
                <a:close/>
                <a:moveTo>
                  <a:pt x="14688" y="6099"/>
                </a:moveTo>
                <a:cubicBezTo>
                  <a:pt x="14469" y="6099"/>
                  <a:pt x="14359" y="6365"/>
                  <a:pt x="14513" y="6519"/>
                </a:cubicBezTo>
                <a:cubicBezTo>
                  <a:pt x="14564" y="6570"/>
                  <a:pt x="14626" y="6593"/>
                  <a:pt x="14688" y="6593"/>
                </a:cubicBezTo>
                <a:cubicBezTo>
                  <a:pt x="14815" y="6593"/>
                  <a:pt x="14936" y="6495"/>
                  <a:pt x="14936" y="6346"/>
                </a:cubicBezTo>
                <a:cubicBezTo>
                  <a:pt x="14936" y="6209"/>
                  <a:pt x="14823" y="6099"/>
                  <a:pt x="14688" y="6099"/>
                </a:cubicBezTo>
                <a:close/>
                <a:moveTo>
                  <a:pt x="15907" y="6099"/>
                </a:moveTo>
                <a:cubicBezTo>
                  <a:pt x="15688" y="6099"/>
                  <a:pt x="15578" y="6365"/>
                  <a:pt x="15735" y="6519"/>
                </a:cubicBezTo>
                <a:cubicBezTo>
                  <a:pt x="15785" y="6570"/>
                  <a:pt x="15847" y="6593"/>
                  <a:pt x="15908" y="6593"/>
                </a:cubicBezTo>
                <a:cubicBezTo>
                  <a:pt x="16034" y="6593"/>
                  <a:pt x="16155" y="6495"/>
                  <a:pt x="16155" y="6346"/>
                </a:cubicBezTo>
                <a:cubicBezTo>
                  <a:pt x="16155" y="6209"/>
                  <a:pt x="16045" y="6099"/>
                  <a:pt x="15907" y="6099"/>
                </a:cubicBezTo>
                <a:close/>
                <a:moveTo>
                  <a:pt x="17127" y="6099"/>
                </a:moveTo>
                <a:cubicBezTo>
                  <a:pt x="16907" y="6099"/>
                  <a:pt x="16797" y="6365"/>
                  <a:pt x="16954" y="6519"/>
                </a:cubicBezTo>
                <a:cubicBezTo>
                  <a:pt x="17004" y="6570"/>
                  <a:pt x="17066" y="6593"/>
                  <a:pt x="17127" y="6593"/>
                </a:cubicBezTo>
                <a:cubicBezTo>
                  <a:pt x="17253" y="6593"/>
                  <a:pt x="17374" y="6495"/>
                  <a:pt x="17374" y="6346"/>
                </a:cubicBezTo>
                <a:cubicBezTo>
                  <a:pt x="17374" y="6209"/>
                  <a:pt x="17264" y="6099"/>
                  <a:pt x="17127" y="6099"/>
                </a:cubicBezTo>
                <a:close/>
                <a:moveTo>
                  <a:pt x="18349" y="6099"/>
                </a:moveTo>
                <a:cubicBezTo>
                  <a:pt x="18126" y="6099"/>
                  <a:pt x="18017" y="6365"/>
                  <a:pt x="18173" y="6519"/>
                </a:cubicBezTo>
                <a:cubicBezTo>
                  <a:pt x="18223" y="6570"/>
                  <a:pt x="18285" y="6593"/>
                  <a:pt x="18346" y="6593"/>
                </a:cubicBezTo>
                <a:cubicBezTo>
                  <a:pt x="18472" y="6593"/>
                  <a:pt x="18593" y="6495"/>
                  <a:pt x="18593" y="6346"/>
                </a:cubicBezTo>
                <a:cubicBezTo>
                  <a:pt x="18593" y="6209"/>
                  <a:pt x="18483" y="6099"/>
                  <a:pt x="18349" y="6099"/>
                </a:cubicBezTo>
                <a:close/>
                <a:moveTo>
                  <a:pt x="19568" y="6099"/>
                </a:moveTo>
                <a:cubicBezTo>
                  <a:pt x="19348" y="6099"/>
                  <a:pt x="19236" y="6365"/>
                  <a:pt x="19392" y="6519"/>
                </a:cubicBezTo>
                <a:cubicBezTo>
                  <a:pt x="19443" y="6570"/>
                  <a:pt x="19505" y="6593"/>
                  <a:pt x="19566" y="6593"/>
                </a:cubicBezTo>
                <a:cubicBezTo>
                  <a:pt x="19692" y="6593"/>
                  <a:pt x="19812" y="6495"/>
                  <a:pt x="19812" y="6346"/>
                </a:cubicBezTo>
                <a:cubicBezTo>
                  <a:pt x="19812" y="6209"/>
                  <a:pt x="19703" y="6099"/>
                  <a:pt x="19568" y="6099"/>
                </a:cubicBezTo>
                <a:close/>
                <a:moveTo>
                  <a:pt x="20787" y="6099"/>
                </a:moveTo>
                <a:cubicBezTo>
                  <a:pt x="20567" y="6099"/>
                  <a:pt x="20458" y="6365"/>
                  <a:pt x="20611" y="6519"/>
                </a:cubicBezTo>
                <a:cubicBezTo>
                  <a:pt x="20662" y="6570"/>
                  <a:pt x="20725" y="6593"/>
                  <a:pt x="20786" y="6593"/>
                </a:cubicBezTo>
                <a:cubicBezTo>
                  <a:pt x="20913" y="6593"/>
                  <a:pt x="21034" y="6495"/>
                  <a:pt x="21034" y="6346"/>
                </a:cubicBezTo>
                <a:cubicBezTo>
                  <a:pt x="21031" y="6209"/>
                  <a:pt x="20922" y="6099"/>
                  <a:pt x="20787" y="6099"/>
                </a:cubicBezTo>
                <a:close/>
                <a:moveTo>
                  <a:pt x="22006" y="6099"/>
                </a:moveTo>
                <a:cubicBezTo>
                  <a:pt x="21786" y="6099"/>
                  <a:pt x="21677" y="6365"/>
                  <a:pt x="21830" y="6519"/>
                </a:cubicBezTo>
                <a:cubicBezTo>
                  <a:pt x="21881" y="6570"/>
                  <a:pt x="21944" y="6593"/>
                  <a:pt x="22005" y="6593"/>
                </a:cubicBezTo>
                <a:cubicBezTo>
                  <a:pt x="22132" y="6593"/>
                  <a:pt x="22253" y="6495"/>
                  <a:pt x="22253" y="6346"/>
                </a:cubicBezTo>
                <a:cubicBezTo>
                  <a:pt x="22253" y="6209"/>
                  <a:pt x="22141" y="6099"/>
                  <a:pt x="22006" y="6099"/>
                </a:cubicBezTo>
                <a:close/>
                <a:moveTo>
                  <a:pt x="23225" y="6099"/>
                </a:moveTo>
                <a:cubicBezTo>
                  <a:pt x="23006" y="6099"/>
                  <a:pt x="22896" y="6365"/>
                  <a:pt x="23049" y="6519"/>
                </a:cubicBezTo>
                <a:cubicBezTo>
                  <a:pt x="23100" y="6570"/>
                  <a:pt x="23163" y="6593"/>
                  <a:pt x="23224" y="6593"/>
                </a:cubicBezTo>
                <a:cubicBezTo>
                  <a:pt x="23351" y="6593"/>
                  <a:pt x="23472" y="6495"/>
                  <a:pt x="23472" y="6346"/>
                </a:cubicBezTo>
                <a:cubicBezTo>
                  <a:pt x="23472" y="6209"/>
                  <a:pt x="23363" y="6099"/>
                  <a:pt x="23225" y="6099"/>
                </a:cubicBezTo>
                <a:close/>
                <a:moveTo>
                  <a:pt x="24444" y="6099"/>
                </a:moveTo>
                <a:cubicBezTo>
                  <a:pt x="24225" y="6099"/>
                  <a:pt x="24115" y="6365"/>
                  <a:pt x="24272" y="6519"/>
                </a:cubicBezTo>
                <a:cubicBezTo>
                  <a:pt x="24322" y="6570"/>
                  <a:pt x="24383" y="6593"/>
                  <a:pt x="24444" y="6593"/>
                </a:cubicBezTo>
                <a:cubicBezTo>
                  <a:pt x="24570" y="6593"/>
                  <a:pt x="24692" y="6495"/>
                  <a:pt x="24692" y="6346"/>
                </a:cubicBezTo>
                <a:cubicBezTo>
                  <a:pt x="24692" y="6209"/>
                  <a:pt x="24582" y="6099"/>
                  <a:pt x="24444" y="6099"/>
                </a:cubicBezTo>
                <a:close/>
                <a:moveTo>
                  <a:pt x="25663" y="6099"/>
                </a:moveTo>
                <a:cubicBezTo>
                  <a:pt x="25444" y="6099"/>
                  <a:pt x="25334" y="6365"/>
                  <a:pt x="25491" y="6519"/>
                </a:cubicBezTo>
                <a:cubicBezTo>
                  <a:pt x="25541" y="6570"/>
                  <a:pt x="25602" y="6593"/>
                  <a:pt x="25663" y="6593"/>
                </a:cubicBezTo>
                <a:cubicBezTo>
                  <a:pt x="25789" y="6593"/>
                  <a:pt x="25911" y="6495"/>
                  <a:pt x="25911" y="6346"/>
                </a:cubicBezTo>
                <a:cubicBezTo>
                  <a:pt x="25911" y="6209"/>
                  <a:pt x="25801" y="6099"/>
                  <a:pt x="25663" y="6099"/>
                </a:cubicBezTo>
                <a:close/>
                <a:moveTo>
                  <a:pt x="26885" y="6099"/>
                </a:moveTo>
                <a:cubicBezTo>
                  <a:pt x="26663" y="6099"/>
                  <a:pt x="26553" y="6365"/>
                  <a:pt x="26710" y="6519"/>
                </a:cubicBezTo>
                <a:cubicBezTo>
                  <a:pt x="26760" y="6570"/>
                  <a:pt x="26822" y="6593"/>
                  <a:pt x="26882" y="6593"/>
                </a:cubicBezTo>
                <a:cubicBezTo>
                  <a:pt x="27008" y="6593"/>
                  <a:pt x="27130" y="6495"/>
                  <a:pt x="27130" y="6346"/>
                </a:cubicBezTo>
                <a:cubicBezTo>
                  <a:pt x="27130" y="6209"/>
                  <a:pt x="27020" y="6099"/>
                  <a:pt x="26885" y="6099"/>
                </a:cubicBezTo>
                <a:close/>
                <a:moveTo>
                  <a:pt x="28104" y="6099"/>
                </a:moveTo>
                <a:cubicBezTo>
                  <a:pt x="27885" y="6099"/>
                  <a:pt x="27772" y="6365"/>
                  <a:pt x="27929" y="6519"/>
                </a:cubicBezTo>
                <a:cubicBezTo>
                  <a:pt x="27980" y="6570"/>
                  <a:pt x="28042" y="6593"/>
                  <a:pt x="28103" y="6593"/>
                </a:cubicBezTo>
                <a:cubicBezTo>
                  <a:pt x="28229" y="6593"/>
                  <a:pt x="28349" y="6495"/>
                  <a:pt x="28349" y="6346"/>
                </a:cubicBezTo>
                <a:cubicBezTo>
                  <a:pt x="28349" y="6209"/>
                  <a:pt x="28239" y="6099"/>
                  <a:pt x="28104" y="6099"/>
                </a:cubicBezTo>
                <a:close/>
                <a:moveTo>
                  <a:pt x="29323" y="6099"/>
                </a:moveTo>
                <a:cubicBezTo>
                  <a:pt x="29104" y="6099"/>
                  <a:pt x="28994" y="6365"/>
                  <a:pt x="29148" y="6519"/>
                </a:cubicBezTo>
                <a:cubicBezTo>
                  <a:pt x="29199" y="6570"/>
                  <a:pt x="29261" y="6593"/>
                  <a:pt x="29323" y="6593"/>
                </a:cubicBezTo>
                <a:cubicBezTo>
                  <a:pt x="29450" y="6593"/>
                  <a:pt x="29571" y="6495"/>
                  <a:pt x="29571" y="6346"/>
                </a:cubicBezTo>
                <a:cubicBezTo>
                  <a:pt x="29568" y="6209"/>
                  <a:pt x="29458" y="6099"/>
                  <a:pt x="29323" y="6099"/>
                </a:cubicBezTo>
                <a:close/>
                <a:moveTo>
                  <a:pt x="30542" y="6099"/>
                </a:moveTo>
                <a:cubicBezTo>
                  <a:pt x="30323" y="6099"/>
                  <a:pt x="30213" y="6365"/>
                  <a:pt x="30367" y="6519"/>
                </a:cubicBezTo>
                <a:cubicBezTo>
                  <a:pt x="30418" y="6570"/>
                  <a:pt x="30480" y="6593"/>
                  <a:pt x="30542" y="6593"/>
                </a:cubicBezTo>
                <a:cubicBezTo>
                  <a:pt x="30669" y="6593"/>
                  <a:pt x="30790" y="6495"/>
                  <a:pt x="30790" y="6346"/>
                </a:cubicBezTo>
                <a:cubicBezTo>
                  <a:pt x="30790" y="6209"/>
                  <a:pt x="30677" y="6099"/>
                  <a:pt x="30542" y="6099"/>
                </a:cubicBezTo>
                <a:close/>
                <a:moveTo>
                  <a:pt x="31761" y="6099"/>
                </a:moveTo>
                <a:cubicBezTo>
                  <a:pt x="31542" y="6099"/>
                  <a:pt x="31432" y="6365"/>
                  <a:pt x="31586" y="6519"/>
                </a:cubicBezTo>
                <a:cubicBezTo>
                  <a:pt x="31637" y="6570"/>
                  <a:pt x="31699" y="6593"/>
                  <a:pt x="31761" y="6593"/>
                </a:cubicBezTo>
                <a:cubicBezTo>
                  <a:pt x="31888" y="6593"/>
                  <a:pt x="32009" y="6495"/>
                  <a:pt x="32009" y="6346"/>
                </a:cubicBezTo>
                <a:cubicBezTo>
                  <a:pt x="32009" y="6209"/>
                  <a:pt x="31899" y="6099"/>
                  <a:pt x="31761" y="6099"/>
                </a:cubicBezTo>
                <a:close/>
                <a:moveTo>
                  <a:pt x="29323" y="7318"/>
                </a:moveTo>
                <a:cubicBezTo>
                  <a:pt x="29226" y="7318"/>
                  <a:pt x="29135" y="7374"/>
                  <a:pt x="29098" y="7465"/>
                </a:cubicBezTo>
                <a:cubicBezTo>
                  <a:pt x="29239" y="7450"/>
                  <a:pt x="29380" y="7434"/>
                  <a:pt x="29521" y="7415"/>
                </a:cubicBezTo>
                <a:cubicBezTo>
                  <a:pt x="29474" y="7356"/>
                  <a:pt x="29402" y="7318"/>
                  <a:pt x="29323" y="7318"/>
                </a:cubicBezTo>
                <a:close/>
                <a:moveTo>
                  <a:pt x="28104" y="7318"/>
                </a:moveTo>
                <a:cubicBezTo>
                  <a:pt x="27938" y="7318"/>
                  <a:pt x="27822" y="7475"/>
                  <a:pt x="27866" y="7631"/>
                </a:cubicBezTo>
                <a:cubicBezTo>
                  <a:pt x="28026" y="7603"/>
                  <a:pt x="28186" y="7578"/>
                  <a:pt x="28349" y="7556"/>
                </a:cubicBezTo>
                <a:cubicBezTo>
                  <a:pt x="28346" y="7425"/>
                  <a:pt x="28236" y="7318"/>
                  <a:pt x="28104" y="7318"/>
                </a:cubicBezTo>
                <a:close/>
                <a:moveTo>
                  <a:pt x="6152" y="7318"/>
                </a:moveTo>
                <a:cubicBezTo>
                  <a:pt x="5933" y="7318"/>
                  <a:pt x="5823" y="7584"/>
                  <a:pt x="5976" y="7738"/>
                </a:cubicBezTo>
                <a:cubicBezTo>
                  <a:pt x="6027" y="7789"/>
                  <a:pt x="6090" y="7812"/>
                  <a:pt x="6151" y="7812"/>
                </a:cubicBezTo>
                <a:cubicBezTo>
                  <a:pt x="6278" y="7812"/>
                  <a:pt x="6399" y="7714"/>
                  <a:pt x="6399" y="7566"/>
                </a:cubicBezTo>
                <a:cubicBezTo>
                  <a:pt x="6399" y="7428"/>
                  <a:pt x="6290" y="7318"/>
                  <a:pt x="6152" y="7318"/>
                </a:cubicBezTo>
                <a:close/>
                <a:moveTo>
                  <a:pt x="7371" y="7318"/>
                </a:moveTo>
                <a:cubicBezTo>
                  <a:pt x="7152" y="7318"/>
                  <a:pt x="7042" y="7584"/>
                  <a:pt x="7199" y="7738"/>
                </a:cubicBezTo>
                <a:cubicBezTo>
                  <a:pt x="7249" y="7789"/>
                  <a:pt x="7310" y="7812"/>
                  <a:pt x="7371" y="7812"/>
                </a:cubicBezTo>
                <a:cubicBezTo>
                  <a:pt x="7497" y="7812"/>
                  <a:pt x="7619" y="7714"/>
                  <a:pt x="7619" y="7566"/>
                </a:cubicBezTo>
                <a:cubicBezTo>
                  <a:pt x="7619" y="7428"/>
                  <a:pt x="7509" y="7318"/>
                  <a:pt x="7371" y="7318"/>
                </a:cubicBezTo>
                <a:close/>
                <a:moveTo>
                  <a:pt x="8590" y="7318"/>
                </a:moveTo>
                <a:cubicBezTo>
                  <a:pt x="8371" y="7318"/>
                  <a:pt x="8261" y="7584"/>
                  <a:pt x="8418" y="7738"/>
                </a:cubicBezTo>
                <a:cubicBezTo>
                  <a:pt x="8468" y="7789"/>
                  <a:pt x="8529" y="7812"/>
                  <a:pt x="8590" y="7812"/>
                </a:cubicBezTo>
                <a:cubicBezTo>
                  <a:pt x="8716" y="7812"/>
                  <a:pt x="8838" y="7714"/>
                  <a:pt x="8838" y="7566"/>
                </a:cubicBezTo>
                <a:cubicBezTo>
                  <a:pt x="8838" y="7428"/>
                  <a:pt x="8728" y="7318"/>
                  <a:pt x="8590" y="7318"/>
                </a:cubicBezTo>
                <a:close/>
                <a:moveTo>
                  <a:pt x="9812" y="7318"/>
                </a:moveTo>
                <a:cubicBezTo>
                  <a:pt x="9590" y="7318"/>
                  <a:pt x="9480" y="7584"/>
                  <a:pt x="9637" y="7738"/>
                </a:cubicBezTo>
                <a:cubicBezTo>
                  <a:pt x="9687" y="7789"/>
                  <a:pt x="9749" y="7812"/>
                  <a:pt x="9809" y="7812"/>
                </a:cubicBezTo>
                <a:cubicBezTo>
                  <a:pt x="9935" y="7812"/>
                  <a:pt x="10057" y="7714"/>
                  <a:pt x="10057" y="7566"/>
                </a:cubicBezTo>
                <a:cubicBezTo>
                  <a:pt x="10057" y="7428"/>
                  <a:pt x="9947" y="7318"/>
                  <a:pt x="9812" y="7318"/>
                </a:cubicBezTo>
                <a:close/>
                <a:moveTo>
                  <a:pt x="11031" y="7318"/>
                </a:moveTo>
                <a:cubicBezTo>
                  <a:pt x="10809" y="7318"/>
                  <a:pt x="10699" y="7584"/>
                  <a:pt x="10856" y="7738"/>
                </a:cubicBezTo>
                <a:cubicBezTo>
                  <a:pt x="10907" y="7789"/>
                  <a:pt x="10969" y="7812"/>
                  <a:pt x="11030" y="7812"/>
                </a:cubicBezTo>
                <a:cubicBezTo>
                  <a:pt x="11156" y="7812"/>
                  <a:pt x="11276" y="7714"/>
                  <a:pt x="11276" y="7566"/>
                </a:cubicBezTo>
                <a:cubicBezTo>
                  <a:pt x="11276" y="7428"/>
                  <a:pt x="11166" y="7318"/>
                  <a:pt x="11031" y="7318"/>
                </a:cubicBezTo>
                <a:close/>
                <a:moveTo>
                  <a:pt x="12250" y="7318"/>
                </a:moveTo>
                <a:cubicBezTo>
                  <a:pt x="12031" y="7318"/>
                  <a:pt x="11921" y="7584"/>
                  <a:pt x="12075" y="7738"/>
                </a:cubicBezTo>
                <a:cubicBezTo>
                  <a:pt x="12126" y="7789"/>
                  <a:pt x="12188" y="7812"/>
                  <a:pt x="12250" y="7812"/>
                </a:cubicBezTo>
                <a:cubicBezTo>
                  <a:pt x="12377" y="7812"/>
                  <a:pt x="12498" y="7714"/>
                  <a:pt x="12498" y="7566"/>
                </a:cubicBezTo>
                <a:cubicBezTo>
                  <a:pt x="12498" y="7428"/>
                  <a:pt x="12385" y="7318"/>
                  <a:pt x="12250" y="7318"/>
                </a:cubicBezTo>
                <a:close/>
                <a:moveTo>
                  <a:pt x="13469" y="7318"/>
                </a:moveTo>
                <a:cubicBezTo>
                  <a:pt x="13250" y="7318"/>
                  <a:pt x="13140" y="7584"/>
                  <a:pt x="13294" y="7738"/>
                </a:cubicBezTo>
                <a:cubicBezTo>
                  <a:pt x="13345" y="7789"/>
                  <a:pt x="13407" y="7812"/>
                  <a:pt x="13469" y="7812"/>
                </a:cubicBezTo>
                <a:cubicBezTo>
                  <a:pt x="13596" y="7812"/>
                  <a:pt x="13717" y="7714"/>
                  <a:pt x="13717" y="7566"/>
                </a:cubicBezTo>
                <a:cubicBezTo>
                  <a:pt x="13717" y="7428"/>
                  <a:pt x="13604" y="7318"/>
                  <a:pt x="13469" y="7318"/>
                </a:cubicBezTo>
                <a:close/>
                <a:moveTo>
                  <a:pt x="14688" y="7318"/>
                </a:moveTo>
                <a:cubicBezTo>
                  <a:pt x="14469" y="7318"/>
                  <a:pt x="14359" y="7584"/>
                  <a:pt x="14513" y="7738"/>
                </a:cubicBezTo>
                <a:cubicBezTo>
                  <a:pt x="14564" y="7789"/>
                  <a:pt x="14626" y="7812"/>
                  <a:pt x="14688" y="7812"/>
                </a:cubicBezTo>
                <a:cubicBezTo>
                  <a:pt x="14815" y="7812"/>
                  <a:pt x="14936" y="7714"/>
                  <a:pt x="14936" y="7566"/>
                </a:cubicBezTo>
                <a:cubicBezTo>
                  <a:pt x="14936" y="7428"/>
                  <a:pt x="14823" y="7318"/>
                  <a:pt x="14688" y="7318"/>
                </a:cubicBezTo>
                <a:close/>
                <a:moveTo>
                  <a:pt x="15907" y="7318"/>
                </a:moveTo>
                <a:cubicBezTo>
                  <a:pt x="15688" y="7318"/>
                  <a:pt x="15578" y="7584"/>
                  <a:pt x="15735" y="7738"/>
                </a:cubicBezTo>
                <a:cubicBezTo>
                  <a:pt x="15785" y="7789"/>
                  <a:pt x="15847" y="7812"/>
                  <a:pt x="15908" y="7812"/>
                </a:cubicBezTo>
                <a:cubicBezTo>
                  <a:pt x="16034" y="7812"/>
                  <a:pt x="16155" y="7714"/>
                  <a:pt x="16155" y="7566"/>
                </a:cubicBezTo>
                <a:cubicBezTo>
                  <a:pt x="16155" y="7428"/>
                  <a:pt x="16045" y="7318"/>
                  <a:pt x="15907" y="7318"/>
                </a:cubicBezTo>
                <a:close/>
                <a:moveTo>
                  <a:pt x="17127" y="7318"/>
                </a:moveTo>
                <a:cubicBezTo>
                  <a:pt x="16907" y="7318"/>
                  <a:pt x="16797" y="7584"/>
                  <a:pt x="16954" y="7738"/>
                </a:cubicBezTo>
                <a:cubicBezTo>
                  <a:pt x="17004" y="7789"/>
                  <a:pt x="17066" y="7812"/>
                  <a:pt x="17127" y="7812"/>
                </a:cubicBezTo>
                <a:cubicBezTo>
                  <a:pt x="17253" y="7812"/>
                  <a:pt x="17374" y="7714"/>
                  <a:pt x="17374" y="7566"/>
                </a:cubicBezTo>
                <a:cubicBezTo>
                  <a:pt x="17374" y="7428"/>
                  <a:pt x="17264" y="7318"/>
                  <a:pt x="17127" y="7318"/>
                </a:cubicBezTo>
                <a:close/>
                <a:moveTo>
                  <a:pt x="18349" y="7318"/>
                </a:moveTo>
                <a:cubicBezTo>
                  <a:pt x="18126" y="7318"/>
                  <a:pt x="18017" y="7584"/>
                  <a:pt x="18173" y="7738"/>
                </a:cubicBezTo>
                <a:cubicBezTo>
                  <a:pt x="18223" y="7789"/>
                  <a:pt x="18285" y="7812"/>
                  <a:pt x="18346" y="7812"/>
                </a:cubicBezTo>
                <a:cubicBezTo>
                  <a:pt x="18472" y="7812"/>
                  <a:pt x="18593" y="7714"/>
                  <a:pt x="18593" y="7566"/>
                </a:cubicBezTo>
                <a:cubicBezTo>
                  <a:pt x="18593" y="7428"/>
                  <a:pt x="18483" y="7318"/>
                  <a:pt x="18349" y="7318"/>
                </a:cubicBezTo>
                <a:close/>
                <a:moveTo>
                  <a:pt x="19568" y="7318"/>
                </a:moveTo>
                <a:cubicBezTo>
                  <a:pt x="19348" y="7318"/>
                  <a:pt x="19236" y="7584"/>
                  <a:pt x="19392" y="7738"/>
                </a:cubicBezTo>
                <a:cubicBezTo>
                  <a:pt x="19443" y="7789"/>
                  <a:pt x="19505" y="7812"/>
                  <a:pt x="19566" y="7812"/>
                </a:cubicBezTo>
                <a:cubicBezTo>
                  <a:pt x="19692" y="7812"/>
                  <a:pt x="19812" y="7714"/>
                  <a:pt x="19812" y="7566"/>
                </a:cubicBezTo>
                <a:cubicBezTo>
                  <a:pt x="19812" y="7428"/>
                  <a:pt x="19703" y="7318"/>
                  <a:pt x="19568" y="7318"/>
                </a:cubicBezTo>
                <a:close/>
                <a:moveTo>
                  <a:pt x="20787" y="7318"/>
                </a:moveTo>
                <a:cubicBezTo>
                  <a:pt x="20567" y="7318"/>
                  <a:pt x="20458" y="7584"/>
                  <a:pt x="20611" y="7738"/>
                </a:cubicBezTo>
                <a:cubicBezTo>
                  <a:pt x="20662" y="7789"/>
                  <a:pt x="20725" y="7812"/>
                  <a:pt x="20786" y="7812"/>
                </a:cubicBezTo>
                <a:cubicBezTo>
                  <a:pt x="20913" y="7812"/>
                  <a:pt x="21034" y="7714"/>
                  <a:pt x="21034" y="7566"/>
                </a:cubicBezTo>
                <a:cubicBezTo>
                  <a:pt x="21031" y="7428"/>
                  <a:pt x="20922" y="7318"/>
                  <a:pt x="20787" y="7318"/>
                </a:cubicBezTo>
                <a:close/>
                <a:moveTo>
                  <a:pt x="22006" y="7318"/>
                </a:moveTo>
                <a:cubicBezTo>
                  <a:pt x="21786" y="7318"/>
                  <a:pt x="21677" y="7584"/>
                  <a:pt x="21830" y="7738"/>
                </a:cubicBezTo>
                <a:cubicBezTo>
                  <a:pt x="21881" y="7789"/>
                  <a:pt x="21944" y="7812"/>
                  <a:pt x="22005" y="7812"/>
                </a:cubicBezTo>
                <a:cubicBezTo>
                  <a:pt x="22132" y="7812"/>
                  <a:pt x="22253" y="7714"/>
                  <a:pt x="22253" y="7566"/>
                </a:cubicBezTo>
                <a:cubicBezTo>
                  <a:pt x="22253" y="7428"/>
                  <a:pt x="22141" y="7318"/>
                  <a:pt x="22006" y="7318"/>
                </a:cubicBezTo>
                <a:close/>
                <a:moveTo>
                  <a:pt x="23225" y="7318"/>
                </a:moveTo>
                <a:cubicBezTo>
                  <a:pt x="23006" y="7318"/>
                  <a:pt x="22896" y="7584"/>
                  <a:pt x="23049" y="7738"/>
                </a:cubicBezTo>
                <a:cubicBezTo>
                  <a:pt x="23100" y="7789"/>
                  <a:pt x="23163" y="7812"/>
                  <a:pt x="23224" y="7812"/>
                </a:cubicBezTo>
                <a:cubicBezTo>
                  <a:pt x="23351" y="7812"/>
                  <a:pt x="23472" y="7714"/>
                  <a:pt x="23472" y="7566"/>
                </a:cubicBezTo>
                <a:cubicBezTo>
                  <a:pt x="23472" y="7428"/>
                  <a:pt x="23363" y="7318"/>
                  <a:pt x="23225" y="7318"/>
                </a:cubicBezTo>
                <a:close/>
                <a:moveTo>
                  <a:pt x="24444" y="7318"/>
                </a:moveTo>
                <a:cubicBezTo>
                  <a:pt x="24225" y="7318"/>
                  <a:pt x="24115" y="7584"/>
                  <a:pt x="24272" y="7738"/>
                </a:cubicBezTo>
                <a:cubicBezTo>
                  <a:pt x="24322" y="7789"/>
                  <a:pt x="24383" y="7812"/>
                  <a:pt x="24444" y="7812"/>
                </a:cubicBezTo>
                <a:cubicBezTo>
                  <a:pt x="24570" y="7812"/>
                  <a:pt x="24692" y="7714"/>
                  <a:pt x="24692" y="7566"/>
                </a:cubicBezTo>
                <a:cubicBezTo>
                  <a:pt x="24692" y="7428"/>
                  <a:pt x="24582" y="7318"/>
                  <a:pt x="24444" y="7318"/>
                </a:cubicBezTo>
                <a:close/>
                <a:moveTo>
                  <a:pt x="25663" y="7318"/>
                </a:moveTo>
                <a:cubicBezTo>
                  <a:pt x="25444" y="7318"/>
                  <a:pt x="25334" y="7584"/>
                  <a:pt x="25491" y="7738"/>
                </a:cubicBezTo>
                <a:cubicBezTo>
                  <a:pt x="25541" y="7789"/>
                  <a:pt x="25602" y="7812"/>
                  <a:pt x="25663" y="7812"/>
                </a:cubicBezTo>
                <a:cubicBezTo>
                  <a:pt x="25789" y="7812"/>
                  <a:pt x="25911" y="7714"/>
                  <a:pt x="25911" y="7566"/>
                </a:cubicBezTo>
                <a:cubicBezTo>
                  <a:pt x="25911" y="7428"/>
                  <a:pt x="25801" y="7318"/>
                  <a:pt x="25663" y="7318"/>
                </a:cubicBezTo>
                <a:close/>
                <a:moveTo>
                  <a:pt x="26885" y="7318"/>
                </a:moveTo>
                <a:cubicBezTo>
                  <a:pt x="26663" y="7318"/>
                  <a:pt x="26553" y="7584"/>
                  <a:pt x="26710" y="7738"/>
                </a:cubicBezTo>
                <a:cubicBezTo>
                  <a:pt x="26760" y="7789"/>
                  <a:pt x="26822" y="7812"/>
                  <a:pt x="26882" y="7812"/>
                </a:cubicBezTo>
                <a:cubicBezTo>
                  <a:pt x="27008" y="7812"/>
                  <a:pt x="27130" y="7714"/>
                  <a:pt x="27130" y="7566"/>
                </a:cubicBezTo>
                <a:cubicBezTo>
                  <a:pt x="27130" y="7428"/>
                  <a:pt x="27020" y="7318"/>
                  <a:pt x="26885" y="7318"/>
                </a:cubicBezTo>
                <a:close/>
                <a:moveTo>
                  <a:pt x="54" y="7318"/>
                </a:moveTo>
                <a:cubicBezTo>
                  <a:pt x="38" y="7318"/>
                  <a:pt x="19" y="7321"/>
                  <a:pt x="0" y="7324"/>
                </a:cubicBezTo>
                <a:lnTo>
                  <a:pt x="0" y="7807"/>
                </a:lnTo>
                <a:cubicBezTo>
                  <a:pt x="18" y="7811"/>
                  <a:pt x="36" y="7813"/>
                  <a:pt x="53" y="7813"/>
                </a:cubicBezTo>
                <a:cubicBezTo>
                  <a:pt x="177" y="7813"/>
                  <a:pt x="285" y="7720"/>
                  <a:pt x="301" y="7591"/>
                </a:cubicBezTo>
                <a:cubicBezTo>
                  <a:pt x="317" y="7446"/>
                  <a:pt x="201" y="7318"/>
                  <a:pt x="54" y="7318"/>
                </a:cubicBezTo>
                <a:close/>
                <a:moveTo>
                  <a:pt x="1276" y="7318"/>
                </a:moveTo>
                <a:cubicBezTo>
                  <a:pt x="1053" y="7318"/>
                  <a:pt x="944" y="7584"/>
                  <a:pt x="1100" y="7741"/>
                </a:cubicBezTo>
                <a:cubicBezTo>
                  <a:pt x="1150" y="7790"/>
                  <a:pt x="1211" y="7813"/>
                  <a:pt x="1271" y="7813"/>
                </a:cubicBezTo>
                <a:cubicBezTo>
                  <a:pt x="1398" y="7813"/>
                  <a:pt x="1520" y="7714"/>
                  <a:pt x="1520" y="7566"/>
                </a:cubicBezTo>
                <a:cubicBezTo>
                  <a:pt x="1520" y="7428"/>
                  <a:pt x="1410" y="7318"/>
                  <a:pt x="1276" y="7318"/>
                </a:cubicBezTo>
                <a:close/>
                <a:moveTo>
                  <a:pt x="2495" y="7318"/>
                </a:moveTo>
                <a:cubicBezTo>
                  <a:pt x="2272" y="7318"/>
                  <a:pt x="2163" y="7584"/>
                  <a:pt x="2319" y="7741"/>
                </a:cubicBezTo>
                <a:cubicBezTo>
                  <a:pt x="2370" y="7790"/>
                  <a:pt x="2431" y="7813"/>
                  <a:pt x="2491" y="7813"/>
                </a:cubicBezTo>
                <a:cubicBezTo>
                  <a:pt x="2618" y="7813"/>
                  <a:pt x="2739" y="7714"/>
                  <a:pt x="2739" y="7566"/>
                </a:cubicBezTo>
                <a:cubicBezTo>
                  <a:pt x="2739" y="7428"/>
                  <a:pt x="2630" y="7318"/>
                  <a:pt x="2495" y="7318"/>
                </a:cubicBezTo>
                <a:close/>
                <a:moveTo>
                  <a:pt x="3714" y="7318"/>
                </a:moveTo>
                <a:cubicBezTo>
                  <a:pt x="3494" y="7318"/>
                  <a:pt x="3385" y="7584"/>
                  <a:pt x="3538" y="7741"/>
                </a:cubicBezTo>
                <a:cubicBezTo>
                  <a:pt x="3589" y="7790"/>
                  <a:pt x="3651" y="7813"/>
                  <a:pt x="3711" y="7813"/>
                </a:cubicBezTo>
                <a:cubicBezTo>
                  <a:pt x="3839" y="7813"/>
                  <a:pt x="3961" y="7714"/>
                  <a:pt x="3961" y="7566"/>
                </a:cubicBezTo>
                <a:cubicBezTo>
                  <a:pt x="3961" y="7428"/>
                  <a:pt x="3849" y="7318"/>
                  <a:pt x="3714" y="7318"/>
                </a:cubicBezTo>
                <a:close/>
                <a:moveTo>
                  <a:pt x="4933" y="7318"/>
                </a:moveTo>
                <a:cubicBezTo>
                  <a:pt x="4713" y="7318"/>
                  <a:pt x="4604" y="7584"/>
                  <a:pt x="4757" y="7741"/>
                </a:cubicBezTo>
                <a:cubicBezTo>
                  <a:pt x="4808" y="7790"/>
                  <a:pt x="4870" y="7813"/>
                  <a:pt x="4930" y="7813"/>
                </a:cubicBezTo>
                <a:cubicBezTo>
                  <a:pt x="5058" y="7813"/>
                  <a:pt x="5180" y="7714"/>
                  <a:pt x="5180" y="7566"/>
                </a:cubicBezTo>
                <a:cubicBezTo>
                  <a:pt x="5180" y="7428"/>
                  <a:pt x="5068" y="7318"/>
                  <a:pt x="4933" y="7318"/>
                </a:cubicBezTo>
                <a:close/>
                <a:moveTo>
                  <a:pt x="25663" y="8537"/>
                </a:moveTo>
                <a:cubicBezTo>
                  <a:pt x="25532" y="8537"/>
                  <a:pt x="25419" y="8643"/>
                  <a:pt x="25419" y="8785"/>
                </a:cubicBezTo>
                <a:cubicBezTo>
                  <a:pt x="25419" y="8819"/>
                  <a:pt x="25425" y="8857"/>
                  <a:pt x="25441" y="8888"/>
                </a:cubicBezTo>
                <a:cubicBezTo>
                  <a:pt x="25531" y="8769"/>
                  <a:pt x="25632" y="8653"/>
                  <a:pt x="25741" y="8550"/>
                </a:cubicBezTo>
                <a:cubicBezTo>
                  <a:pt x="25715" y="8541"/>
                  <a:pt x="25689" y="8537"/>
                  <a:pt x="25663" y="8537"/>
                </a:cubicBezTo>
                <a:close/>
                <a:moveTo>
                  <a:pt x="54" y="8537"/>
                </a:moveTo>
                <a:cubicBezTo>
                  <a:pt x="38" y="8537"/>
                  <a:pt x="19" y="8540"/>
                  <a:pt x="0" y="8543"/>
                </a:cubicBezTo>
                <a:lnTo>
                  <a:pt x="0" y="9026"/>
                </a:lnTo>
                <a:cubicBezTo>
                  <a:pt x="18" y="9030"/>
                  <a:pt x="36" y="9032"/>
                  <a:pt x="53" y="9032"/>
                </a:cubicBezTo>
                <a:cubicBezTo>
                  <a:pt x="177" y="9032"/>
                  <a:pt x="285" y="8939"/>
                  <a:pt x="301" y="8813"/>
                </a:cubicBezTo>
                <a:cubicBezTo>
                  <a:pt x="317" y="8666"/>
                  <a:pt x="201" y="8537"/>
                  <a:pt x="54" y="8537"/>
                </a:cubicBezTo>
                <a:close/>
                <a:moveTo>
                  <a:pt x="1276" y="8537"/>
                </a:moveTo>
                <a:cubicBezTo>
                  <a:pt x="1053" y="8537"/>
                  <a:pt x="944" y="8803"/>
                  <a:pt x="1100" y="8960"/>
                </a:cubicBezTo>
                <a:cubicBezTo>
                  <a:pt x="1150" y="9010"/>
                  <a:pt x="1211" y="9032"/>
                  <a:pt x="1271" y="9032"/>
                </a:cubicBezTo>
                <a:cubicBezTo>
                  <a:pt x="1398" y="9032"/>
                  <a:pt x="1520" y="8933"/>
                  <a:pt x="1520" y="8785"/>
                </a:cubicBezTo>
                <a:cubicBezTo>
                  <a:pt x="1520" y="8650"/>
                  <a:pt x="1410" y="8537"/>
                  <a:pt x="1276" y="8537"/>
                </a:cubicBezTo>
                <a:close/>
                <a:moveTo>
                  <a:pt x="2495" y="8537"/>
                </a:moveTo>
                <a:cubicBezTo>
                  <a:pt x="2272" y="8537"/>
                  <a:pt x="2163" y="8803"/>
                  <a:pt x="2319" y="8960"/>
                </a:cubicBezTo>
                <a:cubicBezTo>
                  <a:pt x="2370" y="9010"/>
                  <a:pt x="2431" y="9032"/>
                  <a:pt x="2491" y="9032"/>
                </a:cubicBezTo>
                <a:cubicBezTo>
                  <a:pt x="2618" y="9032"/>
                  <a:pt x="2739" y="8933"/>
                  <a:pt x="2739" y="8785"/>
                </a:cubicBezTo>
                <a:cubicBezTo>
                  <a:pt x="2739" y="8647"/>
                  <a:pt x="2630" y="8537"/>
                  <a:pt x="2495" y="8537"/>
                </a:cubicBezTo>
                <a:close/>
                <a:moveTo>
                  <a:pt x="3714" y="8537"/>
                </a:moveTo>
                <a:cubicBezTo>
                  <a:pt x="3494" y="8537"/>
                  <a:pt x="3385" y="8803"/>
                  <a:pt x="3538" y="8960"/>
                </a:cubicBezTo>
                <a:cubicBezTo>
                  <a:pt x="3589" y="9010"/>
                  <a:pt x="3651" y="9032"/>
                  <a:pt x="3711" y="9032"/>
                </a:cubicBezTo>
                <a:cubicBezTo>
                  <a:pt x="3839" y="9032"/>
                  <a:pt x="3961" y="8933"/>
                  <a:pt x="3961" y="8785"/>
                </a:cubicBezTo>
                <a:cubicBezTo>
                  <a:pt x="3958" y="8650"/>
                  <a:pt x="3849" y="8537"/>
                  <a:pt x="3714" y="8537"/>
                </a:cubicBezTo>
                <a:close/>
                <a:moveTo>
                  <a:pt x="4933" y="8537"/>
                </a:moveTo>
                <a:cubicBezTo>
                  <a:pt x="4713" y="8537"/>
                  <a:pt x="4604" y="8803"/>
                  <a:pt x="4757" y="8960"/>
                </a:cubicBezTo>
                <a:cubicBezTo>
                  <a:pt x="4808" y="9010"/>
                  <a:pt x="4870" y="9032"/>
                  <a:pt x="4930" y="9032"/>
                </a:cubicBezTo>
                <a:cubicBezTo>
                  <a:pt x="5058" y="9032"/>
                  <a:pt x="5180" y="8933"/>
                  <a:pt x="5180" y="8785"/>
                </a:cubicBezTo>
                <a:cubicBezTo>
                  <a:pt x="5180" y="8647"/>
                  <a:pt x="5068" y="8537"/>
                  <a:pt x="4933" y="8537"/>
                </a:cubicBezTo>
                <a:close/>
                <a:moveTo>
                  <a:pt x="6152" y="8537"/>
                </a:moveTo>
                <a:cubicBezTo>
                  <a:pt x="5933" y="8537"/>
                  <a:pt x="5823" y="8803"/>
                  <a:pt x="5976" y="8960"/>
                </a:cubicBezTo>
                <a:cubicBezTo>
                  <a:pt x="6027" y="9010"/>
                  <a:pt x="6089" y="9032"/>
                  <a:pt x="6149" y="9032"/>
                </a:cubicBezTo>
                <a:cubicBezTo>
                  <a:pt x="6277" y="9032"/>
                  <a:pt x="6399" y="8933"/>
                  <a:pt x="6399" y="8785"/>
                </a:cubicBezTo>
                <a:cubicBezTo>
                  <a:pt x="6399" y="8647"/>
                  <a:pt x="6287" y="8537"/>
                  <a:pt x="6152" y="8537"/>
                </a:cubicBezTo>
                <a:close/>
                <a:moveTo>
                  <a:pt x="7371" y="8537"/>
                </a:moveTo>
                <a:cubicBezTo>
                  <a:pt x="7152" y="8537"/>
                  <a:pt x="7042" y="8803"/>
                  <a:pt x="7199" y="8960"/>
                </a:cubicBezTo>
                <a:cubicBezTo>
                  <a:pt x="7248" y="9010"/>
                  <a:pt x="7309" y="9032"/>
                  <a:pt x="7369" y="9032"/>
                </a:cubicBezTo>
                <a:cubicBezTo>
                  <a:pt x="7496" y="9032"/>
                  <a:pt x="7619" y="8933"/>
                  <a:pt x="7619" y="8785"/>
                </a:cubicBezTo>
                <a:cubicBezTo>
                  <a:pt x="7619" y="8647"/>
                  <a:pt x="7509" y="8537"/>
                  <a:pt x="7371" y="8537"/>
                </a:cubicBezTo>
                <a:close/>
                <a:moveTo>
                  <a:pt x="8590" y="8537"/>
                </a:moveTo>
                <a:cubicBezTo>
                  <a:pt x="8371" y="8537"/>
                  <a:pt x="8261" y="8803"/>
                  <a:pt x="8418" y="8960"/>
                </a:cubicBezTo>
                <a:cubicBezTo>
                  <a:pt x="8467" y="9010"/>
                  <a:pt x="8528" y="9032"/>
                  <a:pt x="8588" y="9032"/>
                </a:cubicBezTo>
                <a:cubicBezTo>
                  <a:pt x="8715" y="9032"/>
                  <a:pt x="8838" y="8933"/>
                  <a:pt x="8838" y="8785"/>
                </a:cubicBezTo>
                <a:cubicBezTo>
                  <a:pt x="8838" y="8647"/>
                  <a:pt x="8728" y="8537"/>
                  <a:pt x="8590" y="8537"/>
                </a:cubicBezTo>
                <a:close/>
                <a:moveTo>
                  <a:pt x="9812" y="8537"/>
                </a:moveTo>
                <a:cubicBezTo>
                  <a:pt x="9590" y="8537"/>
                  <a:pt x="9480" y="8803"/>
                  <a:pt x="9637" y="8960"/>
                </a:cubicBezTo>
                <a:cubicBezTo>
                  <a:pt x="9687" y="9010"/>
                  <a:pt x="9749" y="9032"/>
                  <a:pt x="9809" y="9032"/>
                </a:cubicBezTo>
                <a:cubicBezTo>
                  <a:pt x="9936" y="9032"/>
                  <a:pt x="10057" y="8933"/>
                  <a:pt x="10057" y="8785"/>
                </a:cubicBezTo>
                <a:cubicBezTo>
                  <a:pt x="10057" y="8647"/>
                  <a:pt x="9947" y="8537"/>
                  <a:pt x="9812" y="8537"/>
                </a:cubicBezTo>
                <a:close/>
                <a:moveTo>
                  <a:pt x="11031" y="8537"/>
                </a:moveTo>
                <a:cubicBezTo>
                  <a:pt x="10809" y="8537"/>
                  <a:pt x="10699" y="8803"/>
                  <a:pt x="10856" y="8960"/>
                </a:cubicBezTo>
                <a:cubicBezTo>
                  <a:pt x="10906" y="9010"/>
                  <a:pt x="10968" y="9032"/>
                  <a:pt x="11028" y="9032"/>
                </a:cubicBezTo>
                <a:cubicBezTo>
                  <a:pt x="11155" y="9032"/>
                  <a:pt x="11276" y="8933"/>
                  <a:pt x="11276" y="8785"/>
                </a:cubicBezTo>
                <a:cubicBezTo>
                  <a:pt x="11276" y="8647"/>
                  <a:pt x="11166" y="8537"/>
                  <a:pt x="11031" y="8537"/>
                </a:cubicBezTo>
                <a:close/>
                <a:moveTo>
                  <a:pt x="12250" y="8537"/>
                </a:moveTo>
                <a:cubicBezTo>
                  <a:pt x="12031" y="8537"/>
                  <a:pt x="11921" y="8803"/>
                  <a:pt x="12075" y="8960"/>
                </a:cubicBezTo>
                <a:cubicBezTo>
                  <a:pt x="12125" y="9010"/>
                  <a:pt x="12187" y="9032"/>
                  <a:pt x="12248" y="9032"/>
                </a:cubicBezTo>
                <a:cubicBezTo>
                  <a:pt x="12375" y="9032"/>
                  <a:pt x="12498" y="8933"/>
                  <a:pt x="12498" y="8785"/>
                </a:cubicBezTo>
                <a:cubicBezTo>
                  <a:pt x="12495" y="8647"/>
                  <a:pt x="12385" y="8537"/>
                  <a:pt x="12250" y="8537"/>
                </a:cubicBezTo>
                <a:close/>
                <a:moveTo>
                  <a:pt x="13469" y="8537"/>
                </a:moveTo>
                <a:cubicBezTo>
                  <a:pt x="13250" y="8537"/>
                  <a:pt x="13140" y="8803"/>
                  <a:pt x="13294" y="8960"/>
                </a:cubicBezTo>
                <a:cubicBezTo>
                  <a:pt x="13344" y="9010"/>
                  <a:pt x="13406" y="9032"/>
                  <a:pt x="13467" y="9032"/>
                </a:cubicBezTo>
                <a:cubicBezTo>
                  <a:pt x="13594" y="9032"/>
                  <a:pt x="13717" y="8933"/>
                  <a:pt x="13717" y="8785"/>
                </a:cubicBezTo>
                <a:cubicBezTo>
                  <a:pt x="13717" y="8647"/>
                  <a:pt x="13604" y="8537"/>
                  <a:pt x="13469" y="8537"/>
                </a:cubicBezTo>
                <a:close/>
                <a:moveTo>
                  <a:pt x="14688" y="8537"/>
                </a:moveTo>
                <a:cubicBezTo>
                  <a:pt x="14469" y="8537"/>
                  <a:pt x="14359" y="8803"/>
                  <a:pt x="14513" y="8960"/>
                </a:cubicBezTo>
                <a:cubicBezTo>
                  <a:pt x="14563" y="9010"/>
                  <a:pt x="14625" y="9032"/>
                  <a:pt x="14686" y="9032"/>
                </a:cubicBezTo>
                <a:cubicBezTo>
                  <a:pt x="14813" y="9032"/>
                  <a:pt x="14936" y="8933"/>
                  <a:pt x="14936" y="8785"/>
                </a:cubicBezTo>
                <a:cubicBezTo>
                  <a:pt x="14936" y="8647"/>
                  <a:pt x="14823" y="8537"/>
                  <a:pt x="14688" y="8537"/>
                </a:cubicBezTo>
                <a:close/>
                <a:moveTo>
                  <a:pt x="15907" y="8537"/>
                </a:moveTo>
                <a:cubicBezTo>
                  <a:pt x="15688" y="8537"/>
                  <a:pt x="15578" y="8803"/>
                  <a:pt x="15735" y="8960"/>
                </a:cubicBezTo>
                <a:cubicBezTo>
                  <a:pt x="15785" y="9010"/>
                  <a:pt x="15846" y="9032"/>
                  <a:pt x="15906" y="9032"/>
                </a:cubicBezTo>
                <a:cubicBezTo>
                  <a:pt x="16033" y="9032"/>
                  <a:pt x="16155" y="8933"/>
                  <a:pt x="16155" y="8785"/>
                </a:cubicBezTo>
                <a:cubicBezTo>
                  <a:pt x="16155" y="8647"/>
                  <a:pt x="16045" y="8537"/>
                  <a:pt x="15907" y="8537"/>
                </a:cubicBezTo>
                <a:close/>
                <a:moveTo>
                  <a:pt x="17127" y="8537"/>
                </a:moveTo>
                <a:cubicBezTo>
                  <a:pt x="16907" y="8537"/>
                  <a:pt x="16797" y="8803"/>
                  <a:pt x="16954" y="8960"/>
                </a:cubicBezTo>
                <a:cubicBezTo>
                  <a:pt x="17004" y="9010"/>
                  <a:pt x="17065" y="9032"/>
                  <a:pt x="17125" y="9032"/>
                </a:cubicBezTo>
                <a:cubicBezTo>
                  <a:pt x="17252" y="9032"/>
                  <a:pt x="17374" y="8933"/>
                  <a:pt x="17374" y="8785"/>
                </a:cubicBezTo>
                <a:cubicBezTo>
                  <a:pt x="17374" y="8647"/>
                  <a:pt x="17264" y="8537"/>
                  <a:pt x="17127" y="8537"/>
                </a:cubicBezTo>
                <a:close/>
                <a:moveTo>
                  <a:pt x="18349" y="8537"/>
                </a:moveTo>
                <a:cubicBezTo>
                  <a:pt x="18126" y="8537"/>
                  <a:pt x="18017" y="8803"/>
                  <a:pt x="18173" y="8960"/>
                </a:cubicBezTo>
                <a:cubicBezTo>
                  <a:pt x="18224" y="9010"/>
                  <a:pt x="18285" y="9032"/>
                  <a:pt x="18345" y="9032"/>
                </a:cubicBezTo>
                <a:cubicBezTo>
                  <a:pt x="18472" y="9032"/>
                  <a:pt x="18593" y="8933"/>
                  <a:pt x="18593" y="8785"/>
                </a:cubicBezTo>
                <a:cubicBezTo>
                  <a:pt x="18593" y="8647"/>
                  <a:pt x="18483" y="8537"/>
                  <a:pt x="18349" y="8537"/>
                </a:cubicBezTo>
                <a:close/>
                <a:moveTo>
                  <a:pt x="19568" y="8537"/>
                </a:moveTo>
                <a:cubicBezTo>
                  <a:pt x="19345" y="8537"/>
                  <a:pt x="19236" y="8803"/>
                  <a:pt x="19392" y="8960"/>
                </a:cubicBezTo>
                <a:cubicBezTo>
                  <a:pt x="19443" y="9010"/>
                  <a:pt x="19504" y="9032"/>
                  <a:pt x="19564" y="9032"/>
                </a:cubicBezTo>
                <a:cubicBezTo>
                  <a:pt x="19691" y="9032"/>
                  <a:pt x="19812" y="8933"/>
                  <a:pt x="19812" y="8785"/>
                </a:cubicBezTo>
                <a:cubicBezTo>
                  <a:pt x="19812" y="8647"/>
                  <a:pt x="19703" y="8537"/>
                  <a:pt x="19568" y="8537"/>
                </a:cubicBezTo>
                <a:close/>
                <a:moveTo>
                  <a:pt x="20787" y="8537"/>
                </a:moveTo>
                <a:cubicBezTo>
                  <a:pt x="20567" y="8537"/>
                  <a:pt x="20458" y="8803"/>
                  <a:pt x="20611" y="8960"/>
                </a:cubicBezTo>
                <a:cubicBezTo>
                  <a:pt x="20662" y="9010"/>
                  <a:pt x="20724" y="9032"/>
                  <a:pt x="20784" y="9032"/>
                </a:cubicBezTo>
                <a:cubicBezTo>
                  <a:pt x="20912" y="9032"/>
                  <a:pt x="21034" y="8933"/>
                  <a:pt x="21034" y="8785"/>
                </a:cubicBezTo>
                <a:cubicBezTo>
                  <a:pt x="21031" y="8647"/>
                  <a:pt x="20922" y="8537"/>
                  <a:pt x="20787" y="8537"/>
                </a:cubicBezTo>
                <a:close/>
                <a:moveTo>
                  <a:pt x="22006" y="8537"/>
                </a:moveTo>
                <a:cubicBezTo>
                  <a:pt x="21786" y="8537"/>
                  <a:pt x="21677" y="8803"/>
                  <a:pt x="21830" y="8960"/>
                </a:cubicBezTo>
                <a:cubicBezTo>
                  <a:pt x="21881" y="9010"/>
                  <a:pt x="21943" y="9032"/>
                  <a:pt x="22003" y="9032"/>
                </a:cubicBezTo>
                <a:cubicBezTo>
                  <a:pt x="22131" y="9032"/>
                  <a:pt x="22253" y="8933"/>
                  <a:pt x="22253" y="8785"/>
                </a:cubicBezTo>
                <a:cubicBezTo>
                  <a:pt x="22253" y="8647"/>
                  <a:pt x="22141" y="8537"/>
                  <a:pt x="22006" y="8537"/>
                </a:cubicBezTo>
                <a:close/>
                <a:moveTo>
                  <a:pt x="23225" y="8537"/>
                </a:moveTo>
                <a:cubicBezTo>
                  <a:pt x="23006" y="8537"/>
                  <a:pt x="22896" y="8803"/>
                  <a:pt x="23049" y="8960"/>
                </a:cubicBezTo>
                <a:cubicBezTo>
                  <a:pt x="23100" y="9010"/>
                  <a:pt x="23162" y="9032"/>
                  <a:pt x="23222" y="9032"/>
                </a:cubicBezTo>
                <a:cubicBezTo>
                  <a:pt x="23350" y="9032"/>
                  <a:pt x="23472" y="8933"/>
                  <a:pt x="23472" y="8785"/>
                </a:cubicBezTo>
                <a:cubicBezTo>
                  <a:pt x="23472" y="8647"/>
                  <a:pt x="23363" y="8537"/>
                  <a:pt x="23225" y="8537"/>
                </a:cubicBezTo>
                <a:close/>
                <a:moveTo>
                  <a:pt x="24444" y="8537"/>
                </a:moveTo>
                <a:cubicBezTo>
                  <a:pt x="24225" y="8537"/>
                  <a:pt x="24115" y="8803"/>
                  <a:pt x="24272" y="8960"/>
                </a:cubicBezTo>
                <a:cubicBezTo>
                  <a:pt x="24321" y="9010"/>
                  <a:pt x="24382" y="9032"/>
                  <a:pt x="24442" y="9032"/>
                </a:cubicBezTo>
                <a:cubicBezTo>
                  <a:pt x="24569" y="9032"/>
                  <a:pt x="24692" y="8933"/>
                  <a:pt x="24692" y="8785"/>
                </a:cubicBezTo>
                <a:cubicBezTo>
                  <a:pt x="24692" y="8647"/>
                  <a:pt x="24582" y="8537"/>
                  <a:pt x="24444" y="8537"/>
                </a:cubicBezTo>
                <a:close/>
                <a:moveTo>
                  <a:pt x="54" y="9756"/>
                </a:moveTo>
                <a:cubicBezTo>
                  <a:pt x="38" y="9756"/>
                  <a:pt x="19" y="9759"/>
                  <a:pt x="0" y="9762"/>
                </a:cubicBezTo>
                <a:lnTo>
                  <a:pt x="0" y="10245"/>
                </a:lnTo>
                <a:cubicBezTo>
                  <a:pt x="18" y="10249"/>
                  <a:pt x="36" y="10251"/>
                  <a:pt x="53" y="10251"/>
                </a:cubicBezTo>
                <a:cubicBezTo>
                  <a:pt x="177" y="10251"/>
                  <a:pt x="285" y="10158"/>
                  <a:pt x="301" y="10032"/>
                </a:cubicBezTo>
                <a:cubicBezTo>
                  <a:pt x="317" y="9885"/>
                  <a:pt x="201" y="9759"/>
                  <a:pt x="54" y="9759"/>
                </a:cubicBezTo>
                <a:lnTo>
                  <a:pt x="54" y="9756"/>
                </a:lnTo>
                <a:close/>
                <a:moveTo>
                  <a:pt x="1276" y="9756"/>
                </a:moveTo>
                <a:cubicBezTo>
                  <a:pt x="1053" y="9756"/>
                  <a:pt x="944" y="10022"/>
                  <a:pt x="1100" y="10179"/>
                </a:cubicBezTo>
                <a:cubicBezTo>
                  <a:pt x="1150" y="10229"/>
                  <a:pt x="1211" y="10251"/>
                  <a:pt x="1271" y="10251"/>
                </a:cubicBezTo>
                <a:cubicBezTo>
                  <a:pt x="1398" y="10251"/>
                  <a:pt x="1520" y="10152"/>
                  <a:pt x="1520" y="10004"/>
                </a:cubicBezTo>
                <a:cubicBezTo>
                  <a:pt x="1520" y="9869"/>
                  <a:pt x="1410" y="9756"/>
                  <a:pt x="1276" y="9756"/>
                </a:cubicBezTo>
                <a:close/>
                <a:moveTo>
                  <a:pt x="2495" y="9756"/>
                </a:moveTo>
                <a:cubicBezTo>
                  <a:pt x="2272" y="9756"/>
                  <a:pt x="2163" y="10022"/>
                  <a:pt x="2319" y="10179"/>
                </a:cubicBezTo>
                <a:cubicBezTo>
                  <a:pt x="2370" y="10229"/>
                  <a:pt x="2431" y="10251"/>
                  <a:pt x="2491" y="10251"/>
                </a:cubicBezTo>
                <a:cubicBezTo>
                  <a:pt x="2618" y="10251"/>
                  <a:pt x="2739" y="10152"/>
                  <a:pt x="2739" y="10004"/>
                </a:cubicBezTo>
                <a:cubicBezTo>
                  <a:pt x="2739" y="9869"/>
                  <a:pt x="2630" y="9756"/>
                  <a:pt x="2495" y="9756"/>
                </a:cubicBezTo>
                <a:close/>
                <a:moveTo>
                  <a:pt x="3714" y="9756"/>
                </a:moveTo>
                <a:cubicBezTo>
                  <a:pt x="3494" y="9756"/>
                  <a:pt x="3385" y="10022"/>
                  <a:pt x="3538" y="10179"/>
                </a:cubicBezTo>
                <a:cubicBezTo>
                  <a:pt x="3589" y="10229"/>
                  <a:pt x="3651" y="10251"/>
                  <a:pt x="3711" y="10251"/>
                </a:cubicBezTo>
                <a:cubicBezTo>
                  <a:pt x="3839" y="10251"/>
                  <a:pt x="3961" y="10152"/>
                  <a:pt x="3961" y="10004"/>
                </a:cubicBezTo>
                <a:cubicBezTo>
                  <a:pt x="3961" y="9869"/>
                  <a:pt x="3849" y="9756"/>
                  <a:pt x="3714" y="9756"/>
                </a:cubicBezTo>
                <a:close/>
                <a:moveTo>
                  <a:pt x="4933" y="9756"/>
                </a:moveTo>
                <a:cubicBezTo>
                  <a:pt x="4713" y="9756"/>
                  <a:pt x="4604" y="10022"/>
                  <a:pt x="4757" y="10179"/>
                </a:cubicBezTo>
                <a:cubicBezTo>
                  <a:pt x="4808" y="10229"/>
                  <a:pt x="4870" y="10251"/>
                  <a:pt x="4930" y="10251"/>
                </a:cubicBezTo>
                <a:cubicBezTo>
                  <a:pt x="5058" y="10251"/>
                  <a:pt x="5180" y="10152"/>
                  <a:pt x="5180" y="10004"/>
                </a:cubicBezTo>
                <a:cubicBezTo>
                  <a:pt x="5180" y="9869"/>
                  <a:pt x="5068" y="9756"/>
                  <a:pt x="4933" y="9756"/>
                </a:cubicBezTo>
                <a:close/>
                <a:moveTo>
                  <a:pt x="6152" y="9756"/>
                </a:moveTo>
                <a:cubicBezTo>
                  <a:pt x="5933" y="9756"/>
                  <a:pt x="5823" y="10022"/>
                  <a:pt x="5976" y="10179"/>
                </a:cubicBezTo>
                <a:cubicBezTo>
                  <a:pt x="6027" y="10229"/>
                  <a:pt x="6089" y="10251"/>
                  <a:pt x="6149" y="10251"/>
                </a:cubicBezTo>
                <a:cubicBezTo>
                  <a:pt x="6277" y="10251"/>
                  <a:pt x="6399" y="10152"/>
                  <a:pt x="6399" y="10004"/>
                </a:cubicBezTo>
                <a:cubicBezTo>
                  <a:pt x="6399" y="9869"/>
                  <a:pt x="6290" y="9756"/>
                  <a:pt x="6152" y="9756"/>
                </a:cubicBezTo>
                <a:close/>
                <a:moveTo>
                  <a:pt x="7371" y="9756"/>
                </a:moveTo>
                <a:cubicBezTo>
                  <a:pt x="7152" y="9756"/>
                  <a:pt x="7042" y="10022"/>
                  <a:pt x="7199" y="10179"/>
                </a:cubicBezTo>
                <a:cubicBezTo>
                  <a:pt x="7248" y="10229"/>
                  <a:pt x="7309" y="10251"/>
                  <a:pt x="7369" y="10251"/>
                </a:cubicBezTo>
                <a:cubicBezTo>
                  <a:pt x="7496" y="10251"/>
                  <a:pt x="7619" y="10152"/>
                  <a:pt x="7619" y="10004"/>
                </a:cubicBezTo>
                <a:cubicBezTo>
                  <a:pt x="7619" y="9869"/>
                  <a:pt x="7509" y="9756"/>
                  <a:pt x="7371" y="9756"/>
                </a:cubicBezTo>
                <a:close/>
                <a:moveTo>
                  <a:pt x="8590" y="9756"/>
                </a:moveTo>
                <a:cubicBezTo>
                  <a:pt x="8371" y="9756"/>
                  <a:pt x="8261" y="10022"/>
                  <a:pt x="8418" y="10179"/>
                </a:cubicBezTo>
                <a:cubicBezTo>
                  <a:pt x="8467" y="10229"/>
                  <a:pt x="8528" y="10251"/>
                  <a:pt x="8588" y="10251"/>
                </a:cubicBezTo>
                <a:cubicBezTo>
                  <a:pt x="8715" y="10251"/>
                  <a:pt x="8838" y="10152"/>
                  <a:pt x="8838" y="10004"/>
                </a:cubicBezTo>
                <a:cubicBezTo>
                  <a:pt x="8838" y="9869"/>
                  <a:pt x="8728" y="9756"/>
                  <a:pt x="8590" y="9756"/>
                </a:cubicBezTo>
                <a:close/>
                <a:moveTo>
                  <a:pt x="9812" y="9756"/>
                </a:moveTo>
                <a:cubicBezTo>
                  <a:pt x="9590" y="9756"/>
                  <a:pt x="9480" y="10022"/>
                  <a:pt x="9637" y="10179"/>
                </a:cubicBezTo>
                <a:cubicBezTo>
                  <a:pt x="9686" y="10229"/>
                  <a:pt x="9747" y="10251"/>
                  <a:pt x="9807" y="10251"/>
                </a:cubicBezTo>
                <a:cubicBezTo>
                  <a:pt x="9934" y="10251"/>
                  <a:pt x="10057" y="10152"/>
                  <a:pt x="10057" y="10004"/>
                </a:cubicBezTo>
                <a:cubicBezTo>
                  <a:pt x="10057" y="9869"/>
                  <a:pt x="9947" y="9756"/>
                  <a:pt x="9812" y="9756"/>
                </a:cubicBezTo>
                <a:close/>
                <a:moveTo>
                  <a:pt x="11031" y="9756"/>
                </a:moveTo>
                <a:cubicBezTo>
                  <a:pt x="10809" y="9756"/>
                  <a:pt x="10699" y="10022"/>
                  <a:pt x="10856" y="10179"/>
                </a:cubicBezTo>
                <a:cubicBezTo>
                  <a:pt x="10906" y="10229"/>
                  <a:pt x="10968" y="10251"/>
                  <a:pt x="11028" y="10251"/>
                </a:cubicBezTo>
                <a:cubicBezTo>
                  <a:pt x="11155" y="10251"/>
                  <a:pt x="11276" y="10152"/>
                  <a:pt x="11276" y="10004"/>
                </a:cubicBezTo>
                <a:cubicBezTo>
                  <a:pt x="11276" y="9869"/>
                  <a:pt x="11166" y="9756"/>
                  <a:pt x="11031" y="9756"/>
                </a:cubicBezTo>
                <a:close/>
                <a:moveTo>
                  <a:pt x="12250" y="9756"/>
                </a:moveTo>
                <a:cubicBezTo>
                  <a:pt x="12031" y="9756"/>
                  <a:pt x="11921" y="10022"/>
                  <a:pt x="12075" y="10179"/>
                </a:cubicBezTo>
                <a:cubicBezTo>
                  <a:pt x="12125" y="10229"/>
                  <a:pt x="12187" y="10251"/>
                  <a:pt x="12248" y="10251"/>
                </a:cubicBezTo>
                <a:cubicBezTo>
                  <a:pt x="12375" y="10251"/>
                  <a:pt x="12498" y="10152"/>
                  <a:pt x="12498" y="10004"/>
                </a:cubicBezTo>
                <a:cubicBezTo>
                  <a:pt x="12495" y="9869"/>
                  <a:pt x="12385" y="9756"/>
                  <a:pt x="12250" y="9756"/>
                </a:cubicBezTo>
                <a:close/>
                <a:moveTo>
                  <a:pt x="13469" y="9756"/>
                </a:moveTo>
                <a:cubicBezTo>
                  <a:pt x="13250" y="9756"/>
                  <a:pt x="13140" y="10022"/>
                  <a:pt x="13294" y="10179"/>
                </a:cubicBezTo>
                <a:cubicBezTo>
                  <a:pt x="13344" y="10229"/>
                  <a:pt x="13406" y="10251"/>
                  <a:pt x="13467" y="10251"/>
                </a:cubicBezTo>
                <a:cubicBezTo>
                  <a:pt x="13594" y="10251"/>
                  <a:pt x="13717" y="10152"/>
                  <a:pt x="13717" y="10004"/>
                </a:cubicBezTo>
                <a:cubicBezTo>
                  <a:pt x="13717" y="9869"/>
                  <a:pt x="13604" y="9756"/>
                  <a:pt x="13469" y="9756"/>
                </a:cubicBezTo>
                <a:close/>
                <a:moveTo>
                  <a:pt x="14688" y="9756"/>
                </a:moveTo>
                <a:cubicBezTo>
                  <a:pt x="14469" y="9756"/>
                  <a:pt x="14359" y="10022"/>
                  <a:pt x="14513" y="10179"/>
                </a:cubicBezTo>
                <a:cubicBezTo>
                  <a:pt x="14563" y="10229"/>
                  <a:pt x="14625" y="10251"/>
                  <a:pt x="14686" y="10251"/>
                </a:cubicBezTo>
                <a:cubicBezTo>
                  <a:pt x="14813" y="10251"/>
                  <a:pt x="14936" y="10152"/>
                  <a:pt x="14936" y="10004"/>
                </a:cubicBezTo>
                <a:cubicBezTo>
                  <a:pt x="14936" y="9869"/>
                  <a:pt x="14823" y="9756"/>
                  <a:pt x="14688" y="9756"/>
                </a:cubicBezTo>
                <a:close/>
                <a:moveTo>
                  <a:pt x="15907" y="9756"/>
                </a:moveTo>
                <a:cubicBezTo>
                  <a:pt x="15688" y="9756"/>
                  <a:pt x="15578" y="10022"/>
                  <a:pt x="15735" y="10179"/>
                </a:cubicBezTo>
                <a:cubicBezTo>
                  <a:pt x="15785" y="10229"/>
                  <a:pt x="15846" y="10251"/>
                  <a:pt x="15906" y="10251"/>
                </a:cubicBezTo>
                <a:cubicBezTo>
                  <a:pt x="16033" y="10251"/>
                  <a:pt x="16155" y="10152"/>
                  <a:pt x="16155" y="10004"/>
                </a:cubicBezTo>
                <a:cubicBezTo>
                  <a:pt x="16155" y="9869"/>
                  <a:pt x="16045" y="9756"/>
                  <a:pt x="15907" y="9756"/>
                </a:cubicBezTo>
                <a:close/>
                <a:moveTo>
                  <a:pt x="17127" y="9756"/>
                </a:moveTo>
                <a:cubicBezTo>
                  <a:pt x="16907" y="9756"/>
                  <a:pt x="16797" y="10022"/>
                  <a:pt x="16954" y="10179"/>
                </a:cubicBezTo>
                <a:cubicBezTo>
                  <a:pt x="17004" y="10229"/>
                  <a:pt x="17065" y="10251"/>
                  <a:pt x="17125" y="10251"/>
                </a:cubicBezTo>
                <a:cubicBezTo>
                  <a:pt x="17252" y="10251"/>
                  <a:pt x="17374" y="10152"/>
                  <a:pt x="17374" y="10004"/>
                </a:cubicBezTo>
                <a:cubicBezTo>
                  <a:pt x="17374" y="9869"/>
                  <a:pt x="17264" y="9756"/>
                  <a:pt x="17127" y="9756"/>
                </a:cubicBezTo>
                <a:close/>
                <a:moveTo>
                  <a:pt x="18349" y="9756"/>
                </a:moveTo>
                <a:cubicBezTo>
                  <a:pt x="18126" y="9756"/>
                  <a:pt x="18017" y="10022"/>
                  <a:pt x="18173" y="10179"/>
                </a:cubicBezTo>
                <a:cubicBezTo>
                  <a:pt x="18223" y="10229"/>
                  <a:pt x="18284" y="10251"/>
                  <a:pt x="18344" y="10251"/>
                </a:cubicBezTo>
                <a:cubicBezTo>
                  <a:pt x="18471" y="10251"/>
                  <a:pt x="18593" y="10152"/>
                  <a:pt x="18593" y="10004"/>
                </a:cubicBezTo>
                <a:cubicBezTo>
                  <a:pt x="18593" y="9869"/>
                  <a:pt x="18483" y="9756"/>
                  <a:pt x="18349" y="9756"/>
                </a:cubicBezTo>
                <a:close/>
                <a:moveTo>
                  <a:pt x="19568" y="9756"/>
                </a:moveTo>
                <a:cubicBezTo>
                  <a:pt x="19348" y="9756"/>
                  <a:pt x="19236" y="10022"/>
                  <a:pt x="19392" y="10179"/>
                </a:cubicBezTo>
                <a:cubicBezTo>
                  <a:pt x="19443" y="10229"/>
                  <a:pt x="19504" y="10251"/>
                  <a:pt x="19564" y="10251"/>
                </a:cubicBezTo>
                <a:cubicBezTo>
                  <a:pt x="19691" y="10251"/>
                  <a:pt x="19812" y="10152"/>
                  <a:pt x="19812" y="10004"/>
                </a:cubicBezTo>
                <a:cubicBezTo>
                  <a:pt x="19812" y="9869"/>
                  <a:pt x="19703" y="9756"/>
                  <a:pt x="19568" y="9756"/>
                </a:cubicBezTo>
                <a:close/>
                <a:moveTo>
                  <a:pt x="20787" y="9756"/>
                </a:moveTo>
                <a:cubicBezTo>
                  <a:pt x="20567" y="9756"/>
                  <a:pt x="20458" y="10022"/>
                  <a:pt x="20611" y="10179"/>
                </a:cubicBezTo>
                <a:cubicBezTo>
                  <a:pt x="20662" y="10229"/>
                  <a:pt x="20724" y="10251"/>
                  <a:pt x="20784" y="10251"/>
                </a:cubicBezTo>
                <a:cubicBezTo>
                  <a:pt x="20912" y="10251"/>
                  <a:pt x="21034" y="10152"/>
                  <a:pt x="21034" y="10004"/>
                </a:cubicBezTo>
                <a:cubicBezTo>
                  <a:pt x="21031" y="9869"/>
                  <a:pt x="20922" y="9756"/>
                  <a:pt x="20787" y="9756"/>
                </a:cubicBezTo>
                <a:close/>
                <a:moveTo>
                  <a:pt x="22006" y="9756"/>
                </a:moveTo>
                <a:cubicBezTo>
                  <a:pt x="21786" y="9756"/>
                  <a:pt x="21677" y="10022"/>
                  <a:pt x="21830" y="10179"/>
                </a:cubicBezTo>
                <a:cubicBezTo>
                  <a:pt x="21881" y="10229"/>
                  <a:pt x="21943" y="10251"/>
                  <a:pt x="22003" y="10251"/>
                </a:cubicBezTo>
                <a:cubicBezTo>
                  <a:pt x="22131" y="10251"/>
                  <a:pt x="22253" y="10152"/>
                  <a:pt x="22253" y="10004"/>
                </a:cubicBezTo>
                <a:cubicBezTo>
                  <a:pt x="22253" y="9869"/>
                  <a:pt x="22141" y="9756"/>
                  <a:pt x="22006" y="9756"/>
                </a:cubicBezTo>
                <a:close/>
                <a:moveTo>
                  <a:pt x="23225" y="9756"/>
                </a:moveTo>
                <a:cubicBezTo>
                  <a:pt x="23006" y="9756"/>
                  <a:pt x="22896" y="10022"/>
                  <a:pt x="23049" y="10179"/>
                </a:cubicBezTo>
                <a:cubicBezTo>
                  <a:pt x="23100" y="10229"/>
                  <a:pt x="23162" y="10251"/>
                  <a:pt x="23222" y="10251"/>
                </a:cubicBezTo>
                <a:cubicBezTo>
                  <a:pt x="23350" y="10251"/>
                  <a:pt x="23472" y="10152"/>
                  <a:pt x="23472" y="10004"/>
                </a:cubicBezTo>
                <a:cubicBezTo>
                  <a:pt x="23472" y="9869"/>
                  <a:pt x="23363" y="9756"/>
                  <a:pt x="23225" y="9756"/>
                </a:cubicBezTo>
                <a:close/>
                <a:moveTo>
                  <a:pt x="24444" y="9756"/>
                </a:moveTo>
                <a:cubicBezTo>
                  <a:pt x="24225" y="9756"/>
                  <a:pt x="24115" y="10022"/>
                  <a:pt x="24272" y="10179"/>
                </a:cubicBezTo>
                <a:cubicBezTo>
                  <a:pt x="24321" y="10229"/>
                  <a:pt x="24382" y="10251"/>
                  <a:pt x="24442" y="10251"/>
                </a:cubicBezTo>
                <a:cubicBezTo>
                  <a:pt x="24569" y="10251"/>
                  <a:pt x="24692" y="10152"/>
                  <a:pt x="24692" y="10004"/>
                </a:cubicBezTo>
                <a:cubicBezTo>
                  <a:pt x="24692" y="9869"/>
                  <a:pt x="24582" y="9756"/>
                  <a:pt x="24444" y="9756"/>
                </a:cubicBezTo>
                <a:close/>
                <a:moveTo>
                  <a:pt x="24445" y="10976"/>
                </a:moveTo>
                <a:cubicBezTo>
                  <a:pt x="24315" y="10976"/>
                  <a:pt x="24197" y="11078"/>
                  <a:pt x="24200" y="11223"/>
                </a:cubicBezTo>
                <a:cubicBezTo>
                  <a:pt x="24200" y="11332"/>
                  <a:pt x="24272" y="11430"/>
                  <a:pt x="24378" y="11461"/>
                </a:cubicBezTo>
                <a:cubicBezTo>
                  <a:pt x="24444" y="11310"/>
                  <a:pt x="24510" y="11160"/>
                  <a:pt x="24569" y="11010"/>
                </a:cubicBezTo>
                <a:cubicBezTo>
                  <a:pt x="24529" y="10987"/>
                  <a:pt x="24486" y="10976"/>
                  <a:pt x="24445" y="10976"/>
                </a:cubicBezTo>
                <a:close/>
                <a:moveTo>
                  <a:pt x="54" y="10978"/>
                </a:moveTo>
                <a:cubicBezTo>
                  <a:pt x="38" y="10978"/>
                  <a:pt x="19" y="10978"/>
                  <a:pt x="0" y="10981"/>
                </a:cubicBezTo>
                <a:lnTo>
                  <a:pt x="0" y="11464"/>
                </a:lnTo>
                <a:cubicBezTo>
                  <a:pt x="18" y="11468"/>
                  <a:pt x="36" y="11470"/>
                  <a:pt x="53" y="11470"/>
                </a:cubicBezTo>
                <a:cubicBezTo>
                  <a:pt x="177" y="11470"/>
                  <a:pt x="285" y="11377"/>
                  <a:pt x="301" y="11251"/>
                </a:cubicBezTo>
                <a:cubicBezTo>
                  <a:pt x="317" y="11104"/>
                  <a:pt x="201" y="10978"/>
                  <a:pt x="54" y="10978"/>
                </a:cubicBezTo>
                <a:close/>
                <a:moveTo>
                  <a:pt x="1276" y="10978"/>
                </a:moveTo>
                <a:cubicBezTo>
                  <a:pt x="1053" y="10978"/>
                  <a:pt x="944" y="11242"/>
                  <a:pt x="1100" y="11398"/>
                </a:cubicBezTo>
                <a:cubicBezTo>
                  <a:pt x="1150" y="11448"/>
                  <a:pt x="1211" y="11470"/>
                  <a:pt x="1271" y="11470"/>
                </a:cubicBezTo>
                <a:cubicBezTo>
                  <a:pt x="1398" y="11470"/>
                  <a:pt x="1520" y="11371"/>
                  <a:pt x="1520" y="11223"/>
                </a:cubicBezTo>
                <a:cubicBezTo>
                  <a:pt x="1520" y="11088"/>
                  <a:pt x="1410" y="10978"/>
                  <a:pt x="1276" y="10978"/>
                </a:cubicBezTo>
                <a:close/>
                <a:moveTo>
                  <a:pt x="3714" y="10978"/>
                </a:moveTo>
                <a:cubicBezTo>
                  <a:pt x="3494" y="10978"/>
                  <a:pt x="3385" y="11242"/>
                  <a:pt x="3538" y="11398"/>
                </a:cubicBezTo>
                <a:cubicBezTo>
                  <a:pt x="3589" y="11448"/>
                  <a:pt x="3650" y="11470"/>
                  <a:pt x="3711" y="11470"/>
                </a:cubicBezTo>
                <a:cubicBezTo>
                  <a:pt x="3838" y="11470"/>
                  <a:pt x="3959" y="11371"/>
                  <a:pt x="3961" y="11223"/>
                </a:cubicBezTo>
                <a:cubicBezTo>
                  <a:pt x="3961" y="11088"/>
                  <a:pt x="3849" y="10978"/>
                  <a:pt x="3714" y="10978"/>
                </a:cubicBezTo>
                <a:close/>
                <a:moveTo>
                  <a:pt x="6152" y="10975"/>
                </a:moveTo>
                <a:cubicBezTo>
                  <a:pt x="5933" y="10975"/>
                  <a:pt x="5823" y="11242"/>
                  <a:pt x="5976" y="11398"/>
                </a:cubicBezTo>
                <a:cubicBezTo>
                  <a:pt x="6027" y="11448"/>
                  <a:pt x="6089" y="11470"/>
                  <a:pt x="6149" y="11470"/>
                </a:cubicBezTo>
                <a:cubicBezTo>
                  <a:pt x="6277" y="11470"/>
                  <a:pt x="6399" y="11371"/>
                  <a:pt x="6399" y="11223"/>
                </a:cubicBezTo>
                <a:cubicBezTo>
                  <a:pt x="6399" y="11088"/>
                  <a:pt x="6290" y="10978"/>
                  <a:pt x="6152" y="10978"/>
                </a:cubicBezTo>
                <a:lnTo>
                  <a:pt x="6152" y="10975"/>
                </a:lnTo>
                <a:close/>
                <a:moveTo>
                  <a:pt x="7371" y="10975"/>
                </a:moveTo>
                <a:cubicBezTo>
                  <a:pt x="7152" y="10975"/>
                  <a:pt x="7042" y="11242"/>
                  <a:pt x="7199" y="11398"/>
                </a:cubicBezTo>
                <a:cubicBezTo>
                  <a:pt x="7248" y="11448"/>
                  <a:pt x="7309" y="11470"/>
                  <a:pt x="7369" y="11470"/>
                </a:cubicBezTo>
                <a:cubicBezTo>
                  <a:pt x="7496" y="11470"/>
                  <a:pt x="7619" y="11371"/>
                  <a:pt x="7619" y="11223"/>
                </a:cubicBezTo>
                <a:cubicBezTo>
                  <a:pt x="7619" y="11088"/>
                  <a:pt x="7509" y="10978"/>
                  <a:pt x="7371" y="10978"/>
                </a:cubicBezTo>
                <a:lnTo>
                  <a:pt x="7371" y="10975"/>
                </a:lnTo>
                <a:close/>
                <a:moveTo>
                  <a:pt x="8590" y="10975"/>
                </a:moveTo>
                <a:cubicBezTo>
                  <a:pt x="8371" y="10975"/>
                  <a:pt x="8261" y="11242"/>
                  <a:pt x="8418" y="11398"/>
                </a:cubicBezTo>
                <a:cubicBezTo>
                  <a:pt x="8467" y="11448"/>
                  <a:pt x="8528" y="11470"/>
                  <a:pt x="8588" y="11470"/>
                </a:cubicBezTo>
                <a:cubicBezTo>
                  <a:pt x="8715" y="11470"/>
                  <a:pt x="8838" y="11371"/>
                  <a:pt x="8838" y="11223"/>
                </a:cubicBezTo>
                <a:cubicBezTo>
                  <a:pt x="8838" y="11088"/>
                  <a:pt x="8728" y="10978"/>
                  <a:pt x="8590" y="10978"/>
                </a:cubicBezTo>
                <a:lnTo>
                  <a:pt x="8590" y="10975"/>
                </a:lnTo>
                <a:close/>
                <a:moveTo>
                  <a:pt x="9812" y="10975"/>
                </a:moveTo>
                <a:cubicBezTo>
                  <a:pt x="9590" y="10975"/>
                  <a:pt x="9480" y="11242"/>
                  <a:pt x="9637" y="11398"/>
                </a:cubicBezTo>
                <a:cubicBezTo>
                  <a:pt x="9686" y="11448"/>
                  <a:pt x="9747" y="11470"/>
                  <a:pt x="9807" y="11470"/>
                </a:cubicBezTo>
                <a:cubicBezTo>
                  <a:pt x="9934" y="11470"/>
                  <a:pt x="10057" y="11371"/>
                  <a:pt x="10057" y="11223"/>
                </a:cubicBezTo>
                <a:cubicBezTo>
                  <a:pt x="10057" y="11088"/>
                  <a:pt x="9947" y="10978"/>
                  <a:pt x="9812" y="10978"/>
                </a:cubicBezTo>
                <a:lnTo>
                  <a:pt x="9812" y="10975"/>
                </a:lnTo>
                <a:close/>
                <a:moveTo>
                  <a:pt x="11031" y="10975"/>
                </a:moveTo>
                <a:cubicBezTo>
                  <a:pt x="10809" y="10975"/>
                  <a:pt x="10699" y="11242"/>
                  <a:pt x="10856" y="11398"/>
                </a:cubicBezTo>
                <a:cubicBezTo>
                  <a:pt x="10906" y="11448"/>
                  <a:pt x="10968" y="11470"/>
                  <a:pt x="11028" y="11470"/>
                </a:cubicBezTo>
                <a:cubicBezTo>
                  <a:pt x="11155" y="11470"/>
                  <a:pt x="11276" y="11371"/>
                  <a:pt x="11276" y="11223"/>
                </a:cubicBezTo>
                <a:cubicBezTo>
                  <a:pt x="11276" y="11088"/>
                  <a:pt x="11166" y="10978"/>
                  <a:pt x="11031" y="10978"/>
                </a:cubicBezTo>
                <a:lnTo>
                  <a:pt x="11031" y="10975"/>
                </a:lnTo>
                <a:close/>
                <a:moveTo>
                  <a:pt x="12250" y="10975"/>
                </a:moveTo>
                <a:cubicBezTo>
                  <a:pt x="12031" y="10975"/>
                  <a:pt x="11921" y="11242"/>
                  <a:pt x="12075" y="11398"/>
                </a:cubicBezTo>
                <a:cubicBezTo>
                  <a:pt x="12125" y="11448"/>
                  <a:pt x="12187" y="11470"/>
                  <a:pt x="12248" y="11470"/>
                </a:cubicBezTo>
                <a:cubicBezTo>
                  <a:pt x="12375" y="11470"/>
                  <a:pt x="12498" y="11371"/>
                  <a:pt x="12498" y="11223"/>
                </a:cubicBezTo>
                <a:cubicBezTo>
                  <a:pt x="12498" y="11088"/>
                  <a:pt x="12385" y="10978"/>
                  <a:pt x="12250" y="10978"/>
                </a:cubicBezTo>
                <a:lnTo>
                  <a:pt x="12250" y="10975"/>
                </a:lnTo>
                <a:close/>
                <a:moveTo>
                  <a:pt x="13469" y="10975"/>
                </a:moveTo>
                <a:cubicBezTo>
                  <a:pt x="13250" y="10975"/>
                  <a:pt x="13140" y="11242"/>
                  <a:pt x="13294" y="11398"/>
                </a:cubicBezTo>
                <a:cubicBezTo>
                  <a:pt x="13344" y="11448"/>
                  <a:pt x="13406" y="11470"/>
                  <a:pt x="13467" y="11470"/>
                </a:cubicBezTo>
                <a:cubicBezTo>
                  <a:pt x="13594" y="11470"/>
                  <a:pt x="13717" y="11371"/>
                  <a:pt x="13717" y="11223"/>
                </a:cubicBezTo>
                <a:cubicBezTo>
                  <a:pt x="13717" y="11088"/>
                  <a:pt x="13604" y="10978"/>
                  <a:pt x="13469" y="10978"/>
                </a:cubicBezTo>
                <a:lnTo>
                  <a:pt x="13469" y="10975"/>
                </a:lnTo>
                <a:close/>
                <a:moveTo>
                  <a:pt x="14688" y="10975"/>
                </a:moveTo>
                <a:cubicBezTo>
                  <a:pt x="14469" y="10975"/>
                  <a:pt x="14359" y="11242"/>
                  <a:pt x="14513" y="11398"/>
                </a:cubicBezTo>
                <a:cubicBezTo>
                  <a:pt x="14563" y="11448"/>
                  <a:pt x="14625" y="11470"/>
                  <a:pt x="14686" y="11470"/>
                </a:cubicBezTo>
                <a:cubicBezTo>
                  <a:pt x="14813" y="11470"/>
                  <a:pt x="14936" y="11371"/>
                  <a:pt x="14936" y="11223"/>
                </a:cubicBezTo>
                <a:cubicBezTo>
                  <a:pt x="14936" y="11088"/>
                  <a:pt x="14823" y="10978"/>
                  <a:pt x="14688" y="10978"/>
                </a:cubicBezTo>
                <a:lnTo>
                  <a:pt x="14688" y="10975"/>
                </a:lnTo>
                <a:close/>
                <a:moveTo>
                  <a:pt x="15907" y="10975"/>
                </a:moveTo>
                <a:cubicBezTo>
                  <a:pt x="15688" y="10975"/>
                  <a:pt x="15578" y="11242"/>
                  <a:pt x="15735" y="11398"/>
                </a:cubicBezTo>
                <a:cubicBezTo>
                  <a:pt x="15785" y="11448"/>
                  <a:pt x="15846" y="11470"/>
                  <a:pt x="15906" y="11470"/>
                </a:cubicBezTo>
                <a:cubicBezTo>
                  <a:pt x="16033" y="11470"/>
                  <a:pt x="16155" y="11371"/>
                  <a:pt x="16155" y="11223"/>
                </a:cubicBezTo>
                <a:cubicBezTo>
                  <a:pt x="16155" y="11088"/>
                  <a:pt x="16045" y="10978"/>
                  <a:pt x="15907" y="10978"/>
                </a:cubicBezTo>
                <a:lnTo>
                  <a:pt x="15907" y="10975"/>
                </a:lnTo>
                <a:close/>
                <a:moveTo>
                  <a:pt x="17127" y="10975"/>
                </a:moveTo>
                <a:cubicBezTo>
                  <a:pt x="16907" y="10975"/>
                  <a:pt x="16797" y="11242"/>
                  <a:pt x="16954" y="11398"/>
                </a:cubicBezTo>
                <a:cubicBezTo>
                  <a:pt x="17004" y="11448"/>
                  <a:pt x="17065" y="11470"/>
                  <a:pt x="17125" y="11470"/>
                </a:cubicBezTo>
                <a:cubicBezTo>
                  <a:pt x="17252" y="11470"/>
                  <a:pt x="17374" y="11371"/>
                  <a:pt x="17374" y="11223"/>
                </a:cubicBezTo>
                <a:cubicBezTo>
                  <a:pt x="17374" y="11088"/>
                  <a:pt x="17264" y="10978"/>
                  <a:pt x="17127" y="10978"/>
                </a:cubicBezTo>
                <a:lnTo>
                  <a:pt x="17127" y="10975"/>
                </a:lnTo>
                <a:close/>
                <a:moveTo>
                  <a:pt x="18349" y="10975"/>
                </a:moveTo>
                <a:cubicBezTo>
                  <a:pt x="18126" y="10975"/>
                  <a:pt x="18017" y="11242"/>
                  <a:pt x="18173" y="11398"/>
                </a:cubicBezTo>
                <a:cubicBezTo>
                  <a:pt x="18224" y="11448"/>
                  <a:pt x="18285" y="11470"/>
                  <a:pt x="18345" y="11470"/>
                </a:cubicBezTo>
                <a:cubicBezTo>
                  <a:pt x="18472" y="11470"/>
                  <a:pt x="18593" y="11371"/>
                  <a:pt x="18593" y="11223"/>
                </a:cubicBezTo>
                <a:cubicBezTo>
                  <a:pt x="18593" y="11088"/>
                  <a:pt x="18483" y="10978"/>
                  <a:pt x="18349" y="10978"/>
                </a:cubicBezTo>
                <a:lnTo>
                  <a:pt x="18349" y="10975"/>
                </a:lnTo>
                <a:close/>
                <a:moveTo>
                  <a:pt x="19568" y="10975"/>
                </a:moveTo>
                <a:cubicBezTo>
                  <a:pt x="19348" y="10975"/>
                  <a:pt x="19236" y="11242"/>
                  <a:pt x="19392" y="11398"/>
                </a:cubicBezTo>
                <a:cubicBezTo>
                  <a:pt x="19443" y="11448"/>
                  <a:pt x="19504" y="11470"/>
                  <a:pt x="19564" y="11470"/>
                </a:cubicBezTo>
                <a:cubicBezTo>
                  <a:pt x="19691" y="11470"/>
                  <a:pt x="19812" y="11371"/>
                  <a:pt x="19812" y="11223"/>
                </a:cubicBezTo>
                <a:cubicBezTo>
                  <a:pt x="19812" y="11088"/>
                  <a:pt x="19703" y="10978"/>
                  <a:pt x="19568" y="10978"/>
                </a:cubicBezTo>
                <a:lnTo>
                  <a:pt x="19568" y="10975"/>
                </a:lnTo>
                <a:close/>
                <a:moveTo>
                  <a:pt x="20787" y="10975"/>
                </a:moveTo>
                <a:cubicBezTo>
                  <a:pt x="20567" y="10975"/>
                  <a:pt x="20458" y="11242"/>
                  <a:pt x="20611" y="11398"/>
                </a:cubicBezTo>
                <a:cubicBezTo>
                  <a:pt x="20662" y="11448"/>
                  <a:pt x="20724" y="11470"/>
                  <a:pt x="20784" y="11470"/>
                </a:cubicBezTo>
                <a:cubicBezTo>
                  <a:pt x="20912" y="11470"/>
                  <a:pt x="21034" y="11371"/>
                  <a:pt x="21034" y="11223"/>
                </a:cubicBezTo>
                <a:cubicBezTo>
                  <a:pt x="21031" y="11088"/>
                  <a:pt x="20922" y="10978"/>
                  <a:pt x="20787" y="10978"/>
                </a:cubicBezTo>
                <a:lnTo>
                  <a:pt x="20787" y="10975"/>
                </a:lnTo>
                <a:close/>
                <a:moveTo>
                  <a:pt x="22006" y="10975"/>
                </a:moveTo>
                <a:cubicBezTo>
                  <a:pt x="21786" y="10975"/>
                  <a:pt x="21677" y="11242"/>
                  <a:pt x="21830" y="11398"/>
                </a:cubicBezTo>
                <a:cubicBezTo>
                  <a:pt x="21881" y="11448"/>
                  <a:pt x="21943" y="11470"/>
                  <a:pt x="22003" y="11470"/>
                </a:cubicBezTo>
                <a:cubicBezTo>
                  <a:pt x="22131" y="11470"/>
                  <a:pt x="22253" y="11371"/>
                  <a:pt x="22253" y="11223"/>
                </a:cubicBezTo>
                <a:cubicBezTo>
                  <a:pt x="22253" y="11088"/>
                  <a:pt x="22141" y="10978"/>
                  <a:pt x="22006" y="10978"/>
                </a:cubicBezTo>
                <a:lnTo>
                  <a:pt x="22006" y="10975"/>
                </a:lnTo>
                <a:close/>
                <a:moveTo>
                  <a:pt x="23225" y="10975"/>
                </a:moveTo>
                <a:cubicBezTo>
                  <a:pt x="23006" y="10975"/>
                  <a:pt x="22896" y="11242"/>
                  <a:pt x="23049" y="11398"/>
                </a:cubicBezTo>
                <a:cubicBezTo>
                  <a:pt x="23100" y="11448"/>
                  <a:pt x="23162" y="11470"/>
                  <a:pt x="23222" y="11470"/>
                </a:cubicBezTo>
                <a:cubicBezTo>
                  <a:pt x="23350" y="11470"/>
                  <a:pt x="23472" y="11371"/>
                  <a:pt x="23472" y="11223"/>
                </a:cubicBezTo>
                <a:cubicBezTo>
                  <a:pt x="23472" y="11088"/>
                  <a:pt x="23363" y="10978"/>
                  <a:pt x="23225" y="10978"/>
                </a:cubicBezTo>
                <a:lnTo>
                  <a:pt x="23225" y="10975"/>
                </a:lnTo>
                <a:close/>
                <a:moveTo>
                  <a:pt x="2495" y="10978"/>
                </a:moveTo>
                <a:cubicBezTo>
                  <a:pt x="2272" y="10978"/>
                  <a:pt x="2163" y="11242"/>
                  <a:pt x="2319" y="11398"/>
                </a:cubicBezTo>
                <a:cubicBezTo>
                  <a:pt x="2370" y="11449"/>
                  <a:pt x="2431" y="11471"/>
                  <a:pt x="2491" y="11471"/>
                </a:cubicBezTo>
                <a:cubicBezTo>
                  <a:pt x="2618" y="11471"/>
                  <a:pt x="2739" y="11371"/>
                  <a:pt x="2739" y="11223"/>
                </a:cubicBezTo>
                <a:cubicBezTo>
                  <a:pt x="2739" y="11088"/>
                  <a:pt x="2630" y="10978"/>
                  <a:pt x="2495" y="10978"/>
                </a:cubicBezTo>
                <a:close/>
                <a:moveTo>
                  <a:pt x="4933" y="10978"/>
                </a:moveTo>
                <a:cubicBezTo>
                  <a:pt x="4713" y="10978"/>
                  <a:pt x="4604" y="11242"/>
                  <a:pt x="4757" y="11398"/>
                </a:cubicBezTo>
                <a:cubicBezTo>
                  <a:pt x="4808" y="11449"/>
                  <a:pt x="4870" y="11471"/>
                  <a:pt x="4930" y="11471"/>
                </a:cubicBezTo>
                <a:cubicBezTo>
                  <a:pt x="5058" y="11471"/>
                  <a:pt x="5180" y="11371"/>
                  <a:pt x="5180" y="11223"/>
                </a:cubicBezTo>
                <a:cubicBezTo>
                  <a:pt x="5180" y="11088"/>
                  <a:pt x="5068" y="10978"/>
                  <a:pt x="4933" y="10978"/>
                </a:cubicBezTo>
                <a:close/>
                <a:moveTo>
                  <a:pt x="54" y="12197"/>
                </a:moveTo>
                <a:cubicBezTo>
                  <a:pt x="38" y="12197"/>
                  <a:pt x="19" y="12197"/>
                  <a:pt x="0" y="12204"/>
                </a:cubicBezTo>
                <a:lnTo>
                  <a:pt x="0" y="12683"/>
                </a:lnTo>
                <a:cubicBezTo>
                  <a:pt x="18" y="12687"/>
                  <a:pt x="36" y="12689"/>
                  <a:pt x="53" y="12689"/>
                </a:cubicBezTo>
                <a:cubicBezTo>
                  <a:pt x="177" y="12689"/>
                  <a:pt x="285" y="12596"/>
                  <a:pt x="301" y="12470"/>
                </a:cubicBezTo>
                <a:cubicBezTo>
                  <a:pt x="317" y="12323"/>
                  <a:pt x="201" y="12197"/>
                  <a:pt x="54" y="12197"/>
                </a:cubicBezTo>
                <a:close/>
                <a:moveTo>
                  <a:pt x="1276" y="12197"/>
                </a:moveTo>
                <a:cubicBezTo>
                  <a:pt x="1053" y="12197"/>
                  <a:pt x="944" y="12464"/>
                  <a:pt x="1100" y="12617"/>
                </a:cubicBezTo>
                <a:cubicBezTo>
                  <a:pt x="1150" y="12668"/>
                  <a:pt x="1212" y="12691"/>
                  <a:pt x="1272" y="12691"/>
                </a:cubicBezTo>
                <a:cubicBezTo>
                  <a:pt x="1399" y="12691"/>
                  <a:pt x="1520" y="12592"/>
                  <a:pt x="1520" y="12442"/>
                </a:cubicBezTo>
                <a:cubicBezTo>
                  <a:pt x="1520" y="12307"/>
                  <a:pt x="1410" y="12197"/>
                  <a:pt x="1276" y="12197"/>
                </a:cubicBezTo>
                <a:close/>
                <a:moveTo>
                  <a:pt x="2495" y="12197"/>
                </a:moveTo>
                <a:cubicBezTo>
                  <a:pt x="2272" y="12197"/>
                  <a:pt x="2163" y="12464"/>
                  <a:pt x="2319" y="12617"/>
                </a:cubicBezTo>
                <a:cubicBezTo>
                  <a:pt x="2370" y="12668"/>
                  <a:pt x="2432" y="12691"/>
                  <a:pt x="2493" y="12691"/>
                </a:cubicBezTo>
                <a:cubicBezTo>
                  <a:pt x="2619" y="12691"/>
                  <a:pt x="2739" y="12592"/>
                  <a:pt x="2739" y="12442"/>
                </a:cubicBezTo>
                <a:cubicBezTo>
                  <a:pt x="2739" y="12307"/>
                  <a:pt x="2630" y="12197"/>
                  <a:pt x="2495" y="12197"/>
                </a:cubicBezTo>
                <a:close/>
                <a:moveTo>
                  <a:pt x="3714" y="12197"/>
                </a:moveTo>
                <a:cubicBezTo>
                  <a:pt x="3494" y="12197"/>
                  <a:pt x="3385" y="12464"/>
                  <a:pt x="3538" y="12617"/>
                </a:cubicBezTo>
                <a:cubicBezTo>
                  <a:pt x="3589" y="12668"/>
                  <a:pt x="3652" y="12691"/>
                  <a:pt x="3713" y="12691"/>
                </a:cubicBezTo>
                <a:cubicBezTo>
                  <a:pt x="3840" y="12691"/>
                  <a:pt x="3961" y="12592"/>
                  <a:pt x="3961" y="12442"/>
                </a:cubicBezTo>
                <a:cubicBezTo>
                  <a:pt x="3961" y="12307"/>
                  <a:pt x="3849" y="12197"/>
                  <a:pt x="3714" y="12197"/>
                </a:cubicBezTo>
                <a:close/>
                <a:moveTo>
                  <a:pt x="4933" y="12197"/>
                </a:moveTo>
                <a:cubicBezTo>
                  <a:pt x="4713" y="12197"/>
                  <a:pt x="4604" y="12464"/>
                  <a:pt x="4757" y="12617"/>
                </a:cubicBezTo>
                <a:cubicBezTo>
                  <a:pt x="4808" y="12668"/>
                  <a:pt x="4871" y="12691"/>
                  <a:pt x="4932" y="12691"/>
                </a:cubicBezTo>
                <a:cubicBezTo>
                  <a:pt x="5059" y="12691"/>
                  <a:pt x="5180" y="12592"/>
                  <a:pt x="5180" y="12442"/>
                </a:cubicBezTo>
                <a:cubicBezTo>
                  <a:pt x="5180" y="12307"/>
                  <a:pt x="5068" y="12197"/>
                  <a:pt x="4933" y="12197"/>
                </a:cubicBezTo>
                <a:close/>
                <a:moveTo>
                  <a:pt x="6152" y="12197"/>
                </a:moveTo>
                <a:cubicBezTo>
                  <a:pt x="5933" y="12197"/>
                  <a:pt x="5823" y="12461"/>
                  <a:pt x="5976" y="12617"/>
                </a:cubicBezTo>
                <a:cubicBezTo>
                  <a:pt x="6027" y="12668"/>
                  <a:pt x="6090" y="12691"/>
                  <a:pt x="6151" y="12691"/>
                </a:cubicBezTo>
                <a:cubicBezTo>
                  <a:pt x="6278" y="12691"/>
                  <a:pt x="6399" y="12592"/>
                  <a:pt x="6399" y="12442"/>
                </a:cubicBezTo>
                <a:cubicBezTo>
                  <a:pt x="6399" y="12307"/>
                  <a:pt x="6290" y="12197"/>
                  <a:pt x="6152" y="12197"/>
                </a:cubicBezTo>
                <a:close/>
                <a:moveTo>
                  <a:pt x="7371" y="12197"/>
                </a:moveTo>
                <a:cubicBezTo>
                  <a:pt x="7152" y="12197"/>
                  <a:pt x="7042" y="12461"/>
                  <a:pt x="7199" y="12617"/>
                </a:cubicBezTo>
                <a:cubicBezTo>
                  <a:pt x="7248" y="12668"/>
                  <a:pt x="7310" y="12691"/>
                  <a:pt x="7371" y="12691"/>
                </a:cubicBezTo>
                <a:cubicBezTo>
                  <a:pt x="7497" y="12691"/>
                  <a:pt x="7619" y="12592"/>
                  <a:pt x="7619" y="12442"/>
                </a:cubicBezTo>
                <a:cubicBezTo>
                  <a:pt x="7619" y="12307"/>
                  <a:pt x="7509" y="12197"/>
                  <a:pt x="7371" y="12197"/>
                </a:cubicBezTo>
                <a:close/>
                <a:moveTo>
                  <a:pt x="8590" y="12197"/>
                </a:moveTo>
                <a:cubicBezTo>
                  <a:pt x="8371" y="12197"/>
                  <a:pt x="8261" y="12461"/>
                  <a:pt x="8418" y="12617"/>
                </a:cubicBezTo>
                <a:cubicBezTo>
                  <a:pt x="8467" y="12668"/>
                  <a:pt x="8529" y="12691"/>
                  <a:pt x="8590" y="12691"/>
                </a:cubicBezTo>
                <a:cubicBezTo>
                  <a:pt x="8716" y="12691"/>
                  <a:pt x="8838" y="12592"/>
                  <a:pt x="8838" y="12442"/>
                </a:cubicBezTo>
                <a:cubicBezTo>
                  <a:pt x="8838" y="12307"/>
                  <a:pt x="8728" y="12197"/>
                  <a:pt x="8590" y="12197"/>
                </a:cubicBezTo>
                <a:close/>
                <a:moveTo>
                  <a:pt x="9812" y="12197"/>
                </a:moveTo>
                <a:cubicBezTo>
                  <a:pt x="9590" y="12197"/>
                  <a:pt x="9480" y="12461"/>
                  <a:pt x="9637" y="12617"/>
                </a:cubicBezTo>
                <a:cubicBezTo>
                  <a:pt x="9687" y="12668"/>
                  <a:pt x="9748" y="12691"/>
                  <a:pt x="9809" y="12691"/>
                </a:cubicBezTo>
                <a:cubicBezTo>
                  <a:pt x="9935" y="12691"/>
                  <a:pt x="10057" y="12592"/>
                  <a:pt x="10057" y="12442"/>
                </a:cubicBezTo>
                <a:cubicBezTo>
                  <a:pt x="10057" y="12307"/>
                  <a:pt x="9947" y="12197"/>
                  <a:pt x="9812" y="12197"/>
                </a:cubicBezTo>
                <a:close/>
                <a:moveTo>
                  <a:pt x="11031" y="12197"/>
                </a:moveTo>
                <a:cubicBezTo>
                  <a:pt x="10809" y="12197"/>
                  <a:pt x="10699" y="12461"/>
                  <a:pt x="10856" y="12617"/>
                </a:cubicBezTo>
                <a:cubicBezTo>
                  <a:pt x="10907" y="12668"/>
                  <a:pt x="10969" y="12691"/>
                  <a:pt x="11029" y="12691"/>
                </a:cubicBezTo>
                <a:cubicBezTo>
                  <a:pt x="11156" y="12691"/>
                  <a:pt x="11276" y="12592"/>
                  <a:pt x="11276" y="12442"/>
                </a:cubicBezTo>
                <a:cubicBezTo>
                  <a:pt x="11276" y="12307"/>
                  <a:pt x="11166" y="12197"/>
                  <a:pt x="11031" y="12197"/>
                </a:cubicBezTo>
                <a:close/>
                <a:moveTo>
                  <a:pt x="12250" y="12197"/>
                </a:moveTo>
                <a:cubicBezTo>
                  <a:pt x="12031" y="12197"/>
                  <a:pt x="11921" y="12461"/>
                  <a:pt x="12075" y="12617"/>
                </a:cubicBezTo>
                <a:cubicBezTo>
                  <a:pt x="12126" y="12668"/>
                  <a:pt x="12188" y="12691"/>
                  <a:pt x="12249" y="12691"/>
                </a:cubicBezTo>
                <a:cubicBezTo>
                  <a:pt x="12376" y="12691"/>
                  <a:pt x="12498" y="12592"/>
                  <a:pt x="12498" y="12442"/>
                </a:cubicBezTo>
                <a:cubicBezTo>
                  <a:pt x="12498" y="12307"/>
                  <a:pt x="12385" y="12197"/>
                  <a:pt x="12250" y="12197"/>
                </a:cubicBezTo>
                <a:close/>
                <a:moveTo>
                  <a:pt x="13469" y="12197"/>
                </a:moveTo>
                <a:cubicBezTo>
                  <a:pt x="13250" y="12197"/>
                  <a:pt x="13140" y="12461"/>
                  <a:pt x="13294" y="12617"/>
                </a:cubicBezTo>
                <a:cubicBezTo>
                  <a:pt x="13345" y="12668"/>
                  <a:pt x="13407" y="12691"/>
                  <a:pt x="13468" y="12691"/>
                </a:cubicBezTo>
                <a:cubicBezTo>
                  <a:pt x="13595" y="12691"/>
                  <a:pt x="13717" y="12592"/>
                  <a:pt x="13717" y="12442"/>
                </a:cubicBezTo>
                <a:cubicBezTo>
                  <a:pt x="13717" y="12307"/>
                  <a:pt x="13604" y="12197"/>
                  <a:pt x="13469" y="12197"/>
                </a:cubicBezTo>
                <a:close/>
                <a:moveTo>
                  <a:pt x="14688" y="12197"/>
                </a:moveTo>
                <a:cubicBezTo>
                  <a:pt x="14469" y="12197"/>
                  <a:pt x="14359" y="12461"/>
                  <a:pt x="14513" y="12617"/>
                </a:cubicBezTo>
                <a:cubicBezTo>
                  <a:pt x="14564" y="12668"/>
                  <a:pt x="14626" y="12691"/>
                  <a:pt x="14687" y="12691"/>
                </a:cubicBezTo>
                <a:cubicBezTo>
                  <a:pt x="14814" y="12691"/>
                  <a:pt x="14936" y="12592"/>
                  <a:pt x="14936" y="12442"/>
                </a:cubicBezTo>
                <a:cubicBezTo>
                  <a:pt x="14936" y="12307"/>
                  <a:pt x="14826" y="12197"/>
                  <a:pt x="14688" y="12197"/>
                </a:cubicBezTo>
                <a:close/>
                <a:moveTo>
                  <a:pt x="15907" y="12197"/>
                </a:moveTo>
                <a:cubicBezTo>
                  <a:pt x="15688" y="12197"/>
                  <a:pt x="15578" y="12461"/>
                  <a:pt x="15735" y="12617"/>
                </a:cubicBezTo>
                <a:cubicBezTo>
                  <a:pt x="15785" y="12668"/>
                  <a:pt x="15847" y="12691"/>
                  <a:pt x="15907" y="12691"/>
                </a:cubicBezTo>
                <a:cubicBezTo>
                  <a:pt x="16033" y="12691"/>
                  <a:pt x="16155" y="12592"/>
                  <a:pt x="16155" y="12442"/>
                </a:cubicBezTo>
                <a:cubicBezTo>
                  <a:pt x="16155" y="12307"/>
                  <a:pt x="16045" y="12197"/>
                  <a:pt x="15907" y="12197"/>
                </a:cubicBezTo>
                <a:close/>
                <a:moveTo>
                  <a:pt x="17127" y="12197"/>
                </a:moveTo>
                <a:cubicBezTo>
                  <a:pt x="16907" y="12197"/>
                  <a:pt x="16797" y="12461"/>
                  <a:pt x="16954" y="12617"/>
                </a:cubicBezTo>
                <a:cubicBezTo>
                  <a:pt x="17004" y="12668"/>
                  <a:pt x="17066" y="12691"/>
                  <a:pt x="17126" y="12691"/>
                </a:cubicBezTo>
                <a:cubicBezTo>
                  <a:pt x="17253" y="12691"/>
                  <a:pt x="17374" y="12592"/>
                  <a:pt x="17374" y="12442"/>
                </a:cubicBezTo>
                <a:cubicBezTo>
                  <a:pt x="17374" y="12307"/>
                  <a:pt x="17264" y="12197"/>
                  <a:pt x="17127" y="12197"/>
                </a:cubicBezTo>
                <a:close/>
                <a:moveTo>
                  <a:pt x="18349" y="12197"/>
                </a:moveTo>
                <a:cubicBezTo>
                  <a:pt x="18126" y="12197"/>
                  <a:pt x="18017" y="12461"/>
                  <a:pt x="18173" y="12617"/>
                </a:cubicBezTo>
                <a:cubicBezTo>
                  <a:pt x="18223" y="12668"/>
                  <a:pt x="18285" y="12691"/>
                  <a:pt x="18345" y="12691"/>
                </a:cubicBezTo>
                <a:cubicBezTo>
                  <a:pt x="18472" y="12691"/>
                  <a:pt x="18593" y="12592"/>
                  <a:pt x="18593" y="12442"/>
                </a:cubicBezTo>
                <a:cubicBezTo>
                  <a:pt x="18593" y="12307"/>
                  <a:pt x="18483" y="12197"/>
                  <a:pt x="18349" y="12197"/>
                </a:cubicBezTo>
                <a:close/>
                <a:moveTo>
                  <a:pt x="19568" y="12197"/>
                </a:moveTo>
                <a:cubicBezTo>
                  <a:pt x="19348" y="12197"/>
                  <a:pt x="19236" y="12461"/>
                  <a:pt x="19392" y="12617"/>
                </a:cubicBezTo>
                <a:cubicBezTo>
                  <a:pt x="19443" y="12668"/>
                  <a:pt x="19505" y="12691"/>
                  <a:pt x="19566" y="12691"/>
                </a:cubicBezTo>
                <a:cubicBezTo>
                  <a:pt x="19692" y="12691"/>
                  <a:pt x="19812" y="12592"/>
                  <a:pt x="19812" y="12442"/>
                </a:cubicBezTo>
                <a:cubicBezTo>
                  <a:pt x="19812" y="12307"/>
                  <a:pt x="19703" y="12197"/>
                  <a:pt x="19568" y="12197"/>
                </a:cubicBezTo>
                <a:close/>
                <a:moveTo>
                  <a:pt x="20787" y="12197"/>
                </a:moveTo>
                <a:cubicBezTo>
                  <a:pt x="20567" y="12197"/>
                  <a:pt x="20458" y="12461"/>
                  <a:pt x="20611" y="12617"/>
                </a:cubicBezTo>
                <a:cubicBezTo>
                  <a:pt x="20662" y="12668"/>
                  <a:pt x="20725" y="12691"/>
                  <a:pt x="20786" y="12691"/>
                </a:cubicBezTo>
                <a:cubicBezTo>
                  <a:pt x="20913" y="12691"/>
                  <a:pt x="21034" y="12592"/>
                  <a:pt x="21034" y="12442"/>
                </a:cubicBezTo>
                <a:cubicBezTo>
                  <a:pt x="21034" y="12307"/>
                  <a:pt x="20922" y="12197"/>
                  <a:pt x="20787" y="12197"/>
                </a:cubicBezTo>
                <a:close/>
                <a:moveTo>
                  <a:pt x="22006" y="12197"/>
                </a:moveTo>
                <a:cubicBezTo>
                  <a:pt x="21786" y="12197"/>
                  <a:pt x="21677" y="12461"/>
                  <a:pt x="21830" y="12617"/>
                </a:cubicBezTo>
                <a:cubicBezTo>
                  <a:pt x="21881" y="12668"/>
                  <a:pt x="21944" y="12691"/>
                  <a:pt x="22005" y="12691"/>
                </a:cubicBezTo>
                <a:cubicBezTo>
                  <a:pt x="22132" y="12691"/>
                  <a:pt x="22253" y="12592"/>
                  <a:pt x="22253" y="12442"/>
                </a:cubicBezTo>
                <a:cubicBezTo>
                  <a:pt x="22253" y="12307"/>
                  <a:pt x="22141" y="12197"/>
                  <a:pt x="22006" y="12197"/>
                </a:cubicBezTo>
                <a:close/>
                <a:moveTo>
                  <a:pt x="23225" y="12197"/>
                </a:moveTo>
                <a:cubicBezTo>
                  <a:pt x="23006" y="12197"/>
                  <a:pt x="22896" y="12461"/>
                  <a:pt x="23049" y="12617"/>
                </a:cubicBezTo>
                <a:cubicBezTo>
                  <a:pt x="23100" y="12668"/>
                  <a:pt x="23163" y="12691"/>
                  <a:pt x="23224" y="12691"/>
                </a:cubicBezTo>
                <a:cubicBezTo>
                  <a:pt x="23351" y="12691"/>
                  <a:pt x="23472" y="12592"/>
                  <a:pt x="23472" y="12442"/>
                </a:cubicBezTo>
                <a:cubicBezTo>
                  <a:pt x="23472" y="12307"/>
                  <a:pt x="23363" y="12197"/>
                  <a:pt x="23225" y="12197"/>
                </a:cubicBezTo>
                <a:close/>
                <a:moveTo>
                  <a:pt x="23222" y="13416"/>
                </a:moveTo>
                <a:cubicBezTo>
                  <a:pt x="23087" y="13416"/>
                  <a:pt x="22977" y="13526"/>
                  <a:pt x="22977" y="13664"/>
                </a:cubicBezTo>
                <a:cubicBezTo>
                  <a:pt x="22977" y="13683"/>
                  <a:pt x="22980" y="13702"/>
                  <a:pt x="22987" y="13720"/>
                </a:cubicBezTo>
                <a:cubicBezTo>
                  <a:pt x="23068" y="13620"/>
                  <a:pt x="23147" y="13520"/>
                  <a:pt x="23222" y="13416"/>
                </a:cubicBezTo>
                <a:close/>
                <a:moveTo>
                  <a:pt x="54" y="13416"/>
                </a:moveTo>
                <a:cubicBezTo>
                  <a:pt x="38" y="13416"/>
                  <a:pt x="19" y="13416"/>
                  <a:pt x="0" y="13423"/>
                </a:cubicBezTo>
                <a:lnTo>
                  <a:pt x="0" y="13902"/>
                </a:lnTo>
                <a:cubicBezTo>
                  <a:pt x="19" y="13906"/>
                  <a:pt x="37" y="13908"/>
                  <a:pt x="55" y="13908"/>
                </a:cubicBezTo>
                <a:cubicBezTo>
                  <a:pt x="177" y="13908"/>
                  <a:pt x="285" y="13818"/>
                  <a:pt x="301" y="13689"/>
                </a:cubicBezTo>
                <a:cubicBezTo>
                  <a:pt x="317" y="13545"/>
                  <a:pt x="201" y="13416"/>
                  <a:pt x="54" y="13416"/>
                </a:cubicBezTo>
                <a:close/>
                <a:moveTo>
                  <a:pt x="1276" y="13416"/>
                </a:moveTo>
                <a:cubicBezTo>
                  <a:pt x="1053" y="13416"/>
                  <a:pt x="944" y="13683"/>
                  <a:pt x="1100" y="13836"/>
                </a:cubicBezTo>
                <a:cubicBezTo>
                  <a:pt x="1150" y="13887"/>
                  <a:pt x="1212" y="13910"/>
                  <a:pt x="1273" y="13910"/>
                </a:cubicBezTo>
                <a:cubicBezTo>
                  <a:pt x="1399" y="13910"/>
                  <a:pt x="1520" y="13812"/>
                  <a:pt x="1520" y="13664"/>
                </a:cubicBezTo>
                <a:cubicBezTo>
                  <a:pt x="1520" y="13526"/>
                  <a:pt x="1410" y="13416"/>
                  <a:pt x="1276" y="13416"/>
                </a:cubicBezTo>
                <a:close/>
                <a:moveTo>
                  <a:pt x="2495" y="13416"/>
                </a:moveTo>
                <a:cubicBezTo>
                  <a:pt x="2272" y="13416"/>
                  <a:pt x="2163" y="13683"/>
                  <a:pt x="2319" y="13836"/>
                </a:cubicBezTo>
                <a:cubicBezTo>
                  <a:pt x="2370" y="13887"/>
                  <a:pt x="2432" y="13910"/>
                  <a:pt x="2493" y="13910"/>
                </a:cubicBezTo>
                <a:cubicBezTo>
                  <a:pt x="2619" y="13910"/>
                  <a:pt x="2739" y="13812"/>
                  <a:pt x="2739" y="13664"/>
                </a:cubicBezTo>
                <a:cubicBezTo>
                  <a:pt x="2739" y="13526"/>
                  <a:pt x="2630" y="13416"/>
                  <a:pt x="2495" y="13416"/>
                </a:cubicBezTo>
                <a:close/>
                <a:moveTo>
                  <a:pt x="3714" y="13416"/>
                </a:moveTo>
                <a:cubicBezTo>
                  <a:pt x="3494" y="13416"/>
                  <a:pt x="3385" y="13683"/>
                  <a:pt x="3538" y="13836"/>
                </a:cubicBezTo>
                <a:cubicBezTo>
                  <a:pt x="3589" y="13887"/>
                  <a:pt x="3652" y="13910"/>
                  <a:pt x="3713" y="13910"/>
                </a:cubicBezTo>
                <a:cubicBezTo>
                  <a:pt x="3840" y="13910"/>
                  <a:pt x="3961" y="13812"/>
                  <a:pt x="3961" y="13664"/>
                </a:cubicBezTo>
                <a:cubicBezTo>
                  <a:pt x="3961" y="13526"/>
                  <a:pt x="3849" y="13416"/>
                  <a:pt x="3714" y="13416"/>
                </a:cubicBezTo>
                <a:close/>
                <a:moveTo>
                  <a:pt x="4933" y="13416"/>
                </a:moveTo>
                <a:cubicBezTo>
                  <a:pt x="4713" y="13416"/>
                  <a:pt x="4604" y="13683"/>
                  <a:pt x="4757" y="13836"/>
                </a:cubicBezTo>
                <a:cubicBezTo>
                  <a:pt x="4808" y="13887"/>
                  <a:pt x="4871" y="13910"/>
                  <a:pt x="4932" y="13910"/>
                </a:cubicBezTo>
                <a:cubicBezTo>
                  <a:pt x="5059" y="13910"/>
                  <a:pt x="5180" y="13812"/>
                  <a:pt x="5180" y="13664"/>
                </a:cubicBezTo>
                <a:cubicBezTo>
                  <a:pt x="5180" y="13526"/>
                  <a:pt x="5068" y="13416"/>
                  <a:pt x="4933" y="13416"/>
                </a:cubicBezTo>
                <a:close/>
                <a:moveTo>
                  <a:pt x="6152" y="13416"/>
                </a:moveTo>
                <a:cubicBezTo>
                  <a:pt x="5933" y="13416"/>
                  <a:pt x="5823" y="13683"/>
                  <a:pt x="5976" y="13836"/>
                </a:cubicBezTo>
                <a:cubicBezTo>
                  <a:pt x="6027" y="13887"/>
                  <a:pt x="6090" y="13910"/>
                  <a:pt x="6151" y="13910"/>
                </a:cubicBezTo>
                <a:cubicBezTo>
                  <a:pt x="6278" y="13910"/>
                  <a:pt x="6399" y="13812"/>
                  <a:pt x="6399" y="13664"/>
                </a:cubicBezTo>
                <a:cubicBezTo>
                  <a:pt x="6399" y="13526"/>
                  <a:pt x="6290" y="13416"/>
                  <a:pt x="6152" y="13416"/>
                </a:cubicBezTo>
                <a:close/>
                <a:moveTo>
                  <a:pt x="7371" y="13416"/>
                </a:moveTo>
                <a:cubicBezTo>
                  <a:pt x="7152" y="13416"/>
                  <a:pt x="7042" y="13683"/>
                  <a:pt x="7199" y="13836"/>
                </a:cubicBezTo>
                <a:cubicBezTo>
                  <a:pt x="7249" y="13887"/>
                  <a:pt x="7310" y="13910"/>
                  <a:pt x="7371" y="13910"/>
                </a:cubicBezTo>
                <a:cubicBezTo>
                  <a:pt x="7497" y="13910"/>
                  <a:pt x="7619" y="13812"/>
                  <a:pt x="7619" y="13664"/>
                </a:cubicBezTo>
                <a:cubicBezTo>
                  <a:pt x="7619" y="13526"/>
                  <a:pt x="7509" y="13416"/>
                  <a:pt x="7371" y="13416"/>
                </a:cubicBezTo>
                <a:close/>
                <a:moveTo>
                  <a:pt x="8590" y="13416"/>
                </a:moveTo>
                <a:cubicBezTo>
                  <a:pt x="8371" y="13416"/>
                  <a:pt x="8261" y="13683"/>
                  <a:pt x="8418" y="13836"/>
                </a:cubicBezTo>
                <a:cubicBezTo>
                  <a:pt x="8468" y="13887"/>
                  <a:pt x="8529" y="13910"/>
                  <a:pt x="8590" y="13910"/>
                </a:cubicBezTo>
                <a:cubicBezTo>
                  <a:pt x="8716" y="13910"/>
                  <a:pt x="8838" y="13812"/>
                  <a:pt x="8838" y="13664"/>
                </a:cubicBezTo>
                <a:cubicBezTo>
                  <a:pt x="8838" y="13526"/>
                  <a:pt x="8728" y="13416"/>
                  <a:pt x="8590" y="13416"/>
                </a:cubicBezTo>
                <a:close/>
                <a:moveTo>
                  <a:pt x="9812" y="13416"/>
                </a:moveTo>
                <a:cubicBezTo>
                  <a:pt x="9590" y="13416"/>
                  <a:pt x="9480" y="13683"/>
                  <a:pt x="9637" y="13836"/>
                </a:cubicBezTo>
                <a:cubicBezTo>
                  <a:pt x="9687" y="13887"/>
                  <a:pt x="9749" y="13910"/>
                  <a:pt x="9809" y="13910"/>
                </a:cubicBezTo>
                <a:cubicBezTo>
                  <a:pt x="9935" y="13910"/>
                  <a:pt x="10057" y="13812"/>
                  <a:pt x="10057" y="13664"/>
                </a:cubicBezTo>
                <a:cubicBezTo>
                  <a:pt x="10057" y="13526"/>
                  <a:pt x="9947" y="13416"/>
                  <a:pt x="9812" y="13416"/>
                </a:cubicBezTo>
                <a:close/>
                <a:moveTo>
                  <a:pt x="11031" y="13416"/>
                </a:moveTo>
                <a:cubicBezTo>
                  <a:pt x="10809" y="13416"/>
                  <a:pt x="10699" y="13683"/>
                  <a:pt x="10856" y="13836"/>
                </a:cubicBezTo>
                <a:cubicBezTo>
                  <a:pt x="10907" y="13887"/>
                  <a:pt x="10969" y="13910"/>
                  <a:pt x="11030" y="13910"/>
                </a:cubicBezTo>
                <a:cubicBezTo>
                  <a:pt x="11156" y="13910"/>
                  <a:pt x="11276" y="13812"/>
                  <a:pt x="11276" y="13664"/>
                </a:cubicBezTo>
                <a:cubicBezTo>
                  <a:pt x="11276" y="13526"/>
                  <a:pt x="11166" y="13416"/>
                  <a:pt x="11031" y="13416"/>
                </a:cubicBezTo>
                <a:close/>
                <a:moveTo>
                  <a:pt x="12250" y="13416"/>
                </a:moveTo>
                <a:cubicBezTo>
                  <a:pt x="12031" y="13416"/>
                  <a:pt x="11921" y="13683"/>
                  <a:pt x="12075" y="13836"/>
                </a:cubicBezTo>
                <a:cubicBezTo>
                  <a:pt x="12126" y="13887"/>
                  <a:pt x="12188" y="13910"/>
                  <a:pt x="12250" y="13910"/>
                </a:cubicBezTo>
                <a:cubicBezTo>
                  <a:pt x="12377" y="13910"/>
                  <a:pt x="12498" y="13812"/>
                  <a:pt x="12498" y="13664"/>
                </a:cubicBezTo>
                <a:cubicBezTo>
                  <a:pt x="12498" y="13526"/>
                  <a:pt x="12385" y="13416"/>
                  <a:pt x="12250" y="13416"/>
                </a:cubicBezTo>
                <a:close/>
                <a:moveTo>
                  <a:pt x="13469" y="13416"/>
                </a:moveTo>
                <a:cubicBezTo>
                  <a:pt x="13250" y="13416"/>
                  <a:pt x="13140" y="13683"/>
                  <a:pt x="13294" y="13836"/>
                </a:cubicBezTo>
                <a:cubicBezTo>
                  <a:pt x="13345" y="13887"/>
                  <a:pt x="13407" y="13910"/>
                  <a:pt x="13469" y="13910"/>
                </a:cubicBezTo>
                <a:cubicBezTo>
                  <a:pt x="13596" y="13910"/>
                  <a:pt x="13717" y="13812"/>
                  <a:pt x="13717" y="13664"/>
                </a:cubicBezTo>
                <a:cubicBezTo>
                  <a:pt x="13717" y="13526"/>
                  <a:pt x="13604" y="13416"/>
                  <a:pt x="13469" y="13416"/>
                </a:cubicBezTo>
                <a:close/>
                <a:moveTo>
                  <a:pt x="14688" y="13416"/>
                </a:moveTo>
                <a:cubicBezTo>
                  <a:pt x="14469" y="13416"/>
                  <a:pt x="14359" y="13683"/>
                  <a:pt x="14513" y="13836"/>
                </a:cubicBezTo>
                <a:cubicBezTo>
                  <a:pt x="14564" y="13887"/>
                  <a:pt x="14626" y="13910"/>
                  <a:pt x="14688" y="13910"/>
                </a:cubicBezTo>
                <a:cubicBezTo>
                  <a:pt x="14815" y="13910"/>
                  <a:pt x="14936" y="13812"/>
                  <a:pt x="14936" y="13664"/>
                </a:cubicBezTo>
                <a:cubicBezTo>
                  <a:pt x="14936" y="13526"/>
                  <a:pt x="14826" y="13416"/>
                  <a:pt x="14688" y="13416"/>
                </a:cubicBezTo>
                <a:close/>
                <a:moveTo>
                  <a:pt x="15907" y="13416"/>
                </a:moveTo>
                <a:cubicBezTo>
                  <a:pt x="15688" y="13416"/>
                  <a:pt x="15578" y="13683"/>
                  <a:pt x="15735" y="13836"/>
                </a:cubicBezTo>
                <a:cubicBezTo>
                  <a:pt x="15785" y="13887"/>
                  <a:pt x="15847" y="13910"/>
                  <a:pt x="15908" y="13910"/>
                </a:cubicBezTo>
                <a:cubicBezTo>
                  <a:pt x="16034" y="13910"/>
                  <a:pt x="16155" y="13812"/>
                  <a:pt x="16155" y="13664"/>
                </a:cubicBezTo>
                <a:cubicBezTo>
                  <a:pt x="16155" y="13526"/>
                  <a:pt x="16045" y="13416"/>
                  <a:pt x="15907" y="13416"/>
                </a:cubicBezTo>
                <a:close/>
                <a:moveTo>
                  <a:pt x="17127" y="13416"/>
                </a:moveTo>
                <a:cubicBezTo>
                  <a:pt x="16907" y="13416"/>
                  <a:pt x="16797" y="13683"/>
                  <a:pt x="16954" y="13836"/>
                </a:cubicBezTo>
                <a:cubicBezTo>
                  <a:pt x="17004" y="13887"/>
                  <a:pt x="17066" y="13910"/>
                  <a:pt x="17127" y="13910"/>
                </a:cubicBezTo>
                <a:cubicBezTo>
                  <a:pt x="17253" y="13910"/>
                  <a:pt x="17374" y="13812"/>
                  <a:pt x="17374" y="13664"/>
                </a:cubicBezTo>
                <a:cubicBezTo>
                  <a:pt x="17374" y="13526"/>
                  <a:pt x="17264" y="13416"/>
                  <a:pt x="17127" y="13416"/>
                </a:cubicBezTo>
                <a:close/>
                <a:moveTo>
                  <a:pt x="18349" y="13416"/>
                </a:moveTo>
                <a:cubicBezTo>
                  <a:pt x="18126" y="13416"/>
                  <a:pt x="18017" y="13683"/>
                  <a:pt x="18173" y="13836"/>
                </a:cubicBezTo>
                <a:cubicBezTo>
                  <a:pt x="18223" y="13887"/>
                  <a:pt x="18285" y="13910"/>
                  <a:pt x="18346" y="13910"/>
                </a:cubicBezTo>
                <a:cubicBezTo>
                  <a:pt x="18472" y="13910"/>
                  <a:pt x="18593" y="13812"/>
                  <a:pt x="18593" y="13664"/>
                </a:cubicBezTo>
                <a:cubicBezTo>
                  <a:pt x="18593" y="13526"/>
                  <a:pt x="18483" y="13416"/>
                  <a:pt x="18349" y="13416"/>
                </a:cubicBezTo>
                <a:close/>
                <a:moveTo>
                  <a:pt x="19568" y="13416"/>
                </a:moveTo>
                <a:cubicBezTo>
                  <a:pt x="19348" y="13416"/>
                  <a:pt x="19236" y="13683"/>
                  <a:pt x="19392" y="13836"/>
                </a:cubicBezTo>
                <a:cubicBezTo>
                  <a:pt x="19443" y="13887"/>
                  <a:pt x="19505" y="13910"/>
                  <a:pt x="19566" y="13910"/>
                </a:cubicBezTo>
                <a:cubicBezTo>
                  <a:pt x="19692" y="13910"/>
                  <a:pt x="19812" y="13812"/>
                  <a:pt x="19812" y="13664"/>
                </a:cubicBezTo>
                <a:cubicBezTo>
                  <a:pt x="19812" y="13526"/>
                  <a:pt x="19703" y="13416"/>
                  <a:pt x="19568" y="13416"/>
                </a:cubicBezTo>
                <a:close/>
                <a:moveTo>
                  <a:pt x="20787" y="13416"/>
                </a:moveTo>
                <a:cubicBezTo>
                  <a:pt x="20567" y="13416"/>
                  <a:pt x="20458" y="13683"/>
                  <a:pt x="20611" y="13836"/>
                </a:cubicBezTo>
                <a:cubicBezTo>
                  <a:pt x="20662" y="13887"/>
                  <a:pt x="20725" y="13910"/>
                  <a:pt x="20786" y="13910"/>
                </a:cubicBezTo>
                <a:cubicBezTo>
                  <a:pt x="20913" y="13910"/>
                  <a:pt x="21034" y="13812"/>
                  <a:pt x="21034" y="13664"/>
                </a:cubicBezTo>
                <a:cubicBezTo>
                  <a:pt x="21034" y="13526"/>
                  <a:pt x="20922" y="13416"/>
                  <a:pt x="20787" y="13416"/>
                </a:cubicBezTo>
                <a:close/>
                <a:moveTo>
                  <a:pt x="22006" y="13416"/>
                </a:moveTo>
                <a:cubicBezTo>
                  <a:pt x="21786" y="13416"/>
                  <a:pt x="21677" y="13683"/>
                  <a:pt x="21830" y="13836"/>
                </a:cubicBezTo>
                <a:cubicBezTo>
                  <a:pt x="21881" y="13887"/>
                  <a:pt x="21944" y="13910"/>
                  <a:pt x="22005" y="13910"/>
                </a:cubicBezTo>
                <a:cubicBezTo>
                  <a:pt x="22132" y="13910"/>
                  <a:pt x="22253" y="13812"/>
                  <a:pt x="22253" y="13664"/>
                </a:cubicBezTo>
                <a:cubicBezTo>
                  <a:pt x="22253" y="13526"/>
                  <a:pt x="22141" y="13416"/>
                  <a:pt x="22006" y="13416"/>
                </a:cubicBezTo>
                <a:close/>
                <a:moveTo>
                  <a:pt x="22006" y="14634"/>
                </a:moveTo>
                <a:cubicBezTo>
                  <a:pt x="21877" y="14634"/>
                  <a:pt x="21758" y="14739"/>
                  <a:pt x="21758" y="14883"/>
                </a:cubicBezTo>
                <a:cubicBezTo>
                  <a:pt x="21758" y="14911"/>
                  <a:pt x="21765" y="14943"/>
                  <a:pt x="21774" y="14968"/>
                </a:cubicBezTo>
                <a:cubicBezTo>
                  <a:pt x="21893" y="14867"/>
                  <a:pt x="22006" y="14767"/>
                  <a:pt x="22116" y="14660"/>
                </a:cubicBezTo>
                <a:cubicBezTo>
                  <a:pt x="22080" y="14643"/>
                  <a:pt x="22043" y="14634"/>
                  <a:pt x="22006" y="14634"/>
                </a:cubicBezTo>
                <a:close/>
                <a:moveTo>
                  <a:pt x="54" y="14635"/>
                </a:moveTo>
                <a:cubicBezTo>
                  <a:pt x="38" y="14635"/>
                  <a:pt x="19" y="14639"/>
                  <a:pt x="0" y="14642"/>
                </a:cubicBezTo>
                <a:lnTo>
                  <a:pt x="0" y="15121"/>
                </a:lnTo>
                <a:cubicBezTo>
                  <a:pt x="20" y="15126"/>
                  <a:pt x="39" y="15128"/>
                  <a:pt x="58" y="15128"/>
                </a:cubicBezTo>
                <a:cubicBezTo>
                  <a:pt x="180" y="15128"/>
                  <a:pt x="288" y="15036"/>
                  <a:pt x="301" y="14908"/>
                </a:cubicBezTo>
                <a:cubicBezTo>
                  <a:pt x="317" y="14764"/>
                  <a:pt x="201" y="14635"/>
                  <a:pt x="54" y="14635"/>
                </a:cubicBezTo>
                <a:close/>
                <a:moveTo>
                  <a:pt x="1276" y="14635"/>
                </a:moveTo>
                <a:cubicBezTo>
                  <a:pt x="1053" y="14635"/>
                  <a:pt x="944" y="14902"/>
                  <a:pt x="1100" y="15055"/>
                </a:cubicBezTo>
                <a:cubicBezTo>
                  <a:pt x="1150" y="15106"/>
                  <a:pt x="1212" y="15129"/>
                  <a:pt x="1273" y="15129"/>
                </a:cubicBezTo>
                <a:cubicBezTo>
                  <a:pt x="1399" y="15129"/>
                  <a:pt x="1520" y="15031"/>
                  <a:pt x="1520" y="14883"/>
                </a:cubicBezTo>
                <a:cubicBezTo>
                  <a:pt x="1520" y="14745"/>
                  <a:pt x="1410" y="14635"/>
                  <a:pt x="1276" y="14635"/>
                </a:cubicBezTo>
                <a:close/>
                <a:moveTo>
                  <a:pt x="2495" y="14635"/>
                </a:moveTo>
                <a:cubicBezTo>
                  <a:pt x="2272" y="14635"/>
                  <a:pt x="2163" y="14902"/>
                  <a:pt x="2319" y="15055"/>
                </a:cubicBezTo>
                <a:cubicBezTo>
                  <a:pt x="2370" y="15106"/>
                  <a:pt x="2432" y="15129"/>
                  <a:pt x="2493" y="15129"/>
                </a:cubicBezTo>
                <a:cubicBezTo>
                  <a:pt x="2619" y="15129"/>
                  <a:pt x="2739" y="15031"/>
                  <a:pt x="2739" y="14883"/>
                </a:cubicBezTo>
                <a:cubicBezTo>
                  <a:pt x="2739" y="14745"/>
                  <a:pt x="2630" y="14635"/>
                  <a:pt x="2495" y="14635"/>
                </a:cubicBezTo>
                <a:close/>
                <a:moveTo>
                  <a:pt x="3714" y="14635"/>
                </a:moveTo>
                <a:cubicBezTo>
                  <a:pt x="3494" y="14635"/>
                  <a:pt x="3385" y="14902"/>
                  <a:pt x="3538" y="15055"/>
                </a:cubicBezTo>
                <a:cubicBezTo>
                  <a:pt x="3589" y="15106"/>
                  <a:pt x="3652" y="15129"/>
                  <a:pt x="3712" y="15129"/>
                </a:cubicBezTo>
                <a:cubicBezTo>
                  <a:pt x="3839" y="15129"/>
                  <a:pt x="3959" y="15031"/>
                  <a:pt x="3961" y="14883"/>
                </a:cubicBezTo>
                <a:cubicBezTo>
                  <a:pt x="3961" y="14745"/>
                  <a:pt x="3849" y="14635"/>
                  <a:pt x="3714" y="14635"/>
                </a:cubicBezTo>
                <a:close/>
                <a:moveTo>
                  <a:pt x="4933" y="14635"/>
                </a:moveTo>
                <a:cubicBezTo>
                  <a:pt x="4713" y="14635"/>
                  <a:pt x="4604" y="14902"/>
                  <a:pt x="4757" y="15055"/>
                </a:cubicBezTo>
                <a:cubicBezTo>
                  <a:pt x="4808" y="15106"/>
                  <a:pt x="4871" y="15129"/>
                  <a:pt x="4932" y="15129"/>
                </a:cubicBezTo>
                <a:cubicBezTo>
                  <a:pt x="5059" y="15129"/>
                  <a:pt x="5180" y="15031"/>
                  <a:pt x="5180" y="14883"/>
                </a:cubicBezTo>
                <a:cubicBezTo>
                  <a:pt x="5180" y="14745"/>
                  <a:pt x="5068" y="14635"/>
                  <a:pt x="4933" y="14635"/>
                </a:cubicBezTo>
                <a:close/>
                <a:moveTo>
                  <a:pt x="6152" y="14635"/>
                </a:moveTo>
                <a:cubicBezTo>
                  <a:pt x="5933" y="14635"/>
                  <a:pt x="5823" y="14902"/>
                  <a:pt x="5976" y="15055"/>
                </a:cubicBezTo>
                <a:cubicBezTo>
                  <a:pt x="6027" y="15106"/>
                  <a:pt x="6090" y="15129"/>
                  <a:pt x="6151" y="15129"/>
                </a:cubicBezTo>
                <a:cubicBezTo>
                  <a:pt x="6278" y="15129"/>
                  <a:pt x="6399" y="15031"/>
                  <a:pt x="6399" y="14883"/>
                </a:cubicBezTo>
                <a:cubicBezTo>
                  <a:pt x="6399" y="14745"/>
                  <a:pt x="6290" y="14635"/>
                  <a:pt x="6152" y="14635"/>
                </a:cubicBezTo>
                <a:close/>
                <a:moveTo>
                  <a:pt x="7371" y="14635"/>
                </a:moveTo>
                <a:cubicBezTo>
                  <a:pt x="7152" y="14635"/>
                  <a:pt x="7042" y="14902"/>
                  <a:pt x="7199" y="15055"/>
                </a:cubicBezTo>
                <a:cubicBezTo>
                  <a:pt x="7249" y="15106"/>
                  <a:pt x="7310" y="15129"/>
                  <a:pt x="7371" y="15129"/>
                </a:cubicBezTo>
                <a:cubicBezTo>
                  <a:pt x="7497" y="15129"/>
                  <a:pt x="7619" y="15031"/>
                  <a:pt x="7619" y="14883"/>
                </a:cubicBezTo>
                <a:cubicBezTo>
                  <a:pt x="7619" y="14745"/>
                  <a:pt x="7509" y="14635"/>
                  <a:pt x="7371" y="14635"/>
                </a:cubicBezTo>
                <a:close/>
                <a:moveTo>
                  <a:pt x="8590" y="14635"/>
                </a:moveTo>
                <a:cubicBezTo>
                  <a:pt x="8371" y="14635"/>
                  <a:pt x="8261" y="14902"/>
                  <a:pt x="8418" y="15055"/>
                </a:cubicBezTo>
                <a:cubicBezTo>
                  <a:pt x="8468" y="15106"/>
                  <a:pt x="8529" y="15129"/>
                  <a:pt x="8590" y="15129"/>
                </a:cubicBezTo>
                <a:cubicBezTo>
                  <a:pt x="8716" y="15129"/>
                  <a:pt x="8838" y="15031"/>
                  <a:pt x="8838" y="14883"/>
                </a:cubicBezTo>
                <a:cubicBezTo>
                  <a:pt x="8838" y="14745"/>
                  <a:pt x="8728" y="14635"/>
                  <a:pt x="8590" y="14635"/>
                </a:cubicBezTo>
                <a:close/>
                <a:moveTo>
                  <a:pt x="9812" y="14635"/>
                </a:moveTo>
                <a:cubicBezTo>
                  <a:pt x="9590" y="14635"/>
                  <a:pt x="9480" y="14902"/>
                  <a:pt x="9637" y="15055"/>
                </a:cubicBezTo>
                <a:cubicBezTo>
                  <a:pt x="9687" y="15106"/>
                  <a:pt x="9749" y="15129"/>
                  <a:pt x="9809" y="15129"/>
                </a:cubicBezTo>
                <a:cubicBezTo>
                  <a:pt x="9935" y="15129"/>
                  <a:pt x="10057" y="15031"/>
                  <a:pt x="10057" y="14883"/>
                </a:cubicBezTo>
                <a:cubicBezTo>
                  <a:pt x="10057" y="14745"/>
                  <a:pt x="9947" y="14635"/>
                  <a:pt x="9812" y="14635"/>
                </a:cubicBezTo>
                <a:close/>
                <a:moveTo>
                  <a:pt x="11031" y="14635"/>
                </a:moveTo>
                <a:cubicBezTo>
                  <a:pt x="10809" y="14635"/>
                  <a:pt x="10699" y="14902"/>
                  <a:pt x="10856" y="15055"/>
                </a:cubicBezTo>
                <a:cubicBezTo>
                  <a:pt x="10907" y="15106"/>
                  <a:pt x="10969" y="15129"/>
                  <a:pt x="11030" y="15129"/>
                </a:cubicBezTo>
                <a:cubicBezTo>
                  <a:pt x="11156" y="15129"/>
                  <a:pt x="11276" y="15031"/>
                  <a:pt x="11276" y="14883"/>
                </a:cubicBezTo>
                <a:cubicBezTo>
                  <a:pt x="11276" y="14745"/>
                  <a:pt x="11166" y="14635"/>
                  <a:pt x="11031" y="14635"/>
                </a:cubicBezTo>
                <a:close/>
                <a:moveTo>
                  <a:pt x="12250" y="14635"/>
                </a:moveTo>
                <a:cubicBezTo>
                  <a:pt x="12031" y="14635"/>
                  <a:pt x="11921" y="14902"/>
                  <a:pt x="12075" y="15055"/>
                </a:cubicBezTo>
                <a:cubicBezTo>
                  <a:pt x="12126" y="15106"/>
                  <a:pt x="12188" y="15129"/>
                  <a:pt x="12250" y="15129"/>
                </a:cubicBezTo>
                <a:cubicBezTo>
                  <a:pt x="12377" y="15129"/>
                  <a:pt x="12498" y="15031"/>
                  <a:pt x="12498" y="14883"/>
                </a:cubicBezTo>
                <a:cubicBezTo>
                  <a:pt x="12498" y="14745"/>
                  <a:pt x="12385" y="14635"/>
                  <a:pt x="12250" y="14635"/>
                </a:cubicBezTo>
                <a:close/>
                <a:moveTo>
                  <a:pt x="13469" y="14635"/>
                </a:moveTo>
                <a:cubicBezTo>
                  <a:pt x="13250" y="14635"/>
                  <a:pt x="13140" y="14902"/>
                  <a:pt x="13294" y="15055"/>
                </a:cubicBezTo>
                <a:cubicBezTo>
                  <a:pt x="13345" y="15106"/>
                  <a:pt x="13407" y="15129"/>
                  <a:pt x="13469" y="15129"/>
                </a:cubicBezTo>
                <a:cubicBezTo>
                  <a:pt x="13596" y="15129"/>
                  <a:pt x="13717" y="15031"/>
                  <a:pt x="13717" y="14883"/>
                </a:cubicBezTo>
                <a:cubicBezTo>
                  <a:pt x="13717" y="14745"/>
                  <a:pt x="13604" y="14635"/>
                  <a:pt x="13469" y="14635"/>
                </a:cubicBezTo>
                <a:close/>
                <a:moveTo>
                  <a:pt x="14688" y="14635"/>
                </a:moveTo>
                <a:cubicBezTo>
                  <a:pt x="14469" y="14635"/>
                  <a:pt x="14359" y="14902"/>
                  <a:pt x="14513" y="15055"/>
                </a:cubicBezTo>
                <a:cubicBezTo>
                  <a:pt x="14564" y="15106"/>
                  <a:pt x="14626" y="15129"/>
                  <a:pt x="14688" y="15129"/>
                </a:cubicBezTo>
                <a:cubicBezTo>
                  <a:pt x="14815" y="15129"/>
                  <a:pt x="14936" y="15031"/>
                  <a:pt x="14936" y="14883"/>
                </a:cubicBezTo>
                <a:cubicBezTo>
                  <a:pt x="14936" y="14745"/>
                  <a:pt x="14826" y="14635"/>
                  <a:pt x="14688" y="14635"/>
                </a:cubicBezTo>
                <a:close/>
                <a:moveTo>
                  <a:pt x="15907" y="14635"/>
                </a:moveTo>
                <a:cubicBezTo>
                  <a:pt x="15688" y="14635"/>
                  <a:pt x="15578" y="14902"/>
                  <a:pt x="15735" y="15055"/>
                </a:cubicBezTo>
                <a:cubicBezTo>
                  <a:pt x="15785" y="15106"/>
                  <a:pt x="15847" y="15129"/>
                  <a:pt x="15908" y="15129"/>
                </a:cubicBezTo>
                <a:cubicBezTo>
                  <a:pt x="16034" y="15129"/>
                  <a:pt x="16155" y="15031"/>
                  <a:pt x="16155" y="14883"/>
                </a:cubicBezTo>
                <a:cubicBezTo>
                  <a:pt x="16155" y="14745"/>
                  <a:pt x="16045" y="14635"/>
                  <a:pt x="15907" y="14635"/>
                </a:cubicBezTo>
                <a:close/>
                <a:moveTo>
                  <a:pt x="17127" y="14635"/>
                </a:moveTo>
                <a:cubicBezTo>
                  <a:pt x="16907" y="14635"/>
                  <a:pt x="16797" y="14902"/>
                  <a:pt x="16954" y="15055"/>
                </a:cubicBezTo>
                <a:cubicBezTo>
                  <a:pt x="17004" y="15106"/>
                  <a:pt x="17066" y="15129"/>
                  <a:pt x="17127" y="15129"/>
                </a:cubicBezTo>
                <a:cubicBezTo>
                  <a:pt x="17253" y="15129"/>
                  <a:pt x="17374" y="15031"/>
                  <a:pt x="17374" y="14883"/>
                </a:cubicBezTo>
                <a:cubicBezTo>
                  <a:pt x="17374" y="14745"/>
                  <a:pt x="17264" y="14635"/>
                  <a:pt x="17127" y="14635"/>
                </a:cubicBezTo>
                <a:close/>
                <a:moveTo>
                  <a:pt x="18349" y="14635"/>
                </a:moveTo>
                <a:cubicBezTo>
                  <a:pt x="18126" y="14635"/>
                  <a:pt x="18017" y="14902"/>
                  <a:pt x="18173" y="15055"/>
                </a:cubicBezTo>
                <a:cubicBezTo>
                  <a:pt x="18224" y="15106"/>
                  <a:pt x="18286" y="15129"/>
                  <a:pt x="18347" y="15129"/>
                </a:cubicBezTo>
                <a:cubicBezTo>
                  <a:pt x="18473" y="15129"/>
                  <a:pt x="18593" y="15031"/>
                  <a:pt x="18593" y="14883"/>
                </a:cubicBezTo>
                <a:cubicBezTo>
                  <a:pt x="18593" y="14745"/>
                  <a:pt x="18483" y="14635"/>
                  <a:pt x="18349" y="14635"/>
                </a:cubicBezTo>
                <a:close/>
                <a:moveTo>
                  <a:pt x="19568" y="14635"/>
                </a:moveTo>
                <a:cubicBezTo>
                  <a:pt x="19348" y="14635"/>
                  <a:pt x="19236" y="14902"/>
                  <a:pt x="19392" y="15055"/>
                </a:cubicBezTo>
                <a:cubicBezTo>
                  <a:pt x="19443" y="15106"/>
                  <a:pt x="19505" y="15129"/>
                  <a:pt x="19566" y="15129"/>
                </a:cubicBezTo>
                <a:cubicBezTo>
                  <a:pt x="19692" y="15129"/>
                  <a:pt x="19812" y="15031"/>
                  <a:pt x="19812" y="14883"/>
                </a:cubicBezTo>
                <a:cubicBezTo>
                  <a:pt x="19812" y="14745"/>
                  <a:pt x="19703" y="14635"/>
                  <a:pt x="19568" y="14635"/>
                </a:cubicBezTo>
                <a:close/>
                <a:moveTo>
                  <a:pt x="20787" y="14635"/>
                </a:moveTo>
                <a:cubicBezTo>
                  <a:pt x="20567" y="14635"/>
                  <a:pt x="20458" y="14902"/>
                  <a:pt x="20611" y="15055"/>
                </a:cubicBezTo>
                <a:cubicBezTo>
                  <a:pt x="20662" y="15106"/>
                  <a:pt x="20725" y="15129"/>
                  <a:pt x="20786" y="15129"/>
                </a:cubicBezTo>
                <a:cubicBezTo>
                  <a:pt x="20913" y="15129"/>
                  <a:pt x="21034" y="15031"/>
                  <a:pt x="21034" y="14883"/>
                </a:cubicBezTo>
                <a:cubicBezTo>
                  <a:pt x="21034" y="14745"/>
                  <a:pt x="20922" y="14635"/>
                  <a:pt x="20787" y="14635"/>
                </a:cubicBezTo>
                <a:close/>
                <a:moveTo>
                  <a:pt x="54" y="15854"/>
                </a:moveTo>
                <a:cubicBezTo>
                  <a:pt x="38" y="15854"/>
                  <a:pt x="19" y="15858"/>
                  <a:pt x="0" y="15861"/>
                </a:cubicBezTo>
                <a:lnTo>
                  <a:pt x="0" y="16343"/>
                </a:lnTo>
                <a:cubicBezTo>
                  <a:pt x="18" y="16347"/>
                  <a:pt x="36" y="16349"/>
                  <a:pt x="53" y="16349"/>
                </a:cubicBezTo>
                <a:cubicBezTo>
                  <a:pt x="177" y="16349"/>
                  <a:pt x="285" y="16256"/>
                  <a:pt x="301" y="16127"/>
                </a:cubicBezTo>
                <a:cubicBezTo>
                  <a:pt x="317" y="15983"/>
                  <a:pt x="201" y="15854"/>
                  <a:pt x="54" y="15854"/>
                </a:cubicBezTo>
                <a:close/>
                <a:moveTo>
                  <a:pt x="1276" y="15854"/>
                </a:moveTo>
                <a:cubicBezTo>
                  <a:pt x="1053" y="15854"/>
                  <a:pt x="944" y="16121"/>
                  <a:pt x="1100" y="16278"/>
                </a:cubicBezTo>
                <a:cubicBezTo>
                  <a:pt x="1150" y="16327"/>
                  <a:pt x="1211" y="16349"/>
                  <a:pt x="1271" y="16349"/>
                </a:cubicBezTo>
                <a:cubicBezTo>
                  <a:pt x="1398" y="16349"/>
                  <a:pt x="1520" y="16251"/>
                  <a:pt x="1520" y="16102"/>
                </a:cubicBezTo>
                <a:cubicBezTo>
                  <a:pt x="1520" y="15964"/>
                  <a:pt x="1410" y="15854"/>
                  <a:pt x="1276" y="15854"/>
                </a:cubicBezTo>
                <a:close/>
                <a:moveTo>
                  <a:pt x="2495" y="15854"/>
                </a:moveTo>
                <a:cubicBezTo>
                  <a:pt x="2272" y="15854"/>
                  <a:pt x="2163" y="16121"/>
                  <a:pt x="2319" y="16278"/>
                </a:cubicBezTo>
                <a:cubicBezTo>
                  <a:pt x="2370" y="16327"/>
                  <a:pt x="2431" y="16349"/>
                  <a:pt x="2491" y="16349"/>
                </a:cubicBezTo>
                <a:cubicBezTo>
                  <a:pt x="2618" y="16349"/>
                  <a:pt x="2739" y="16251"/>
                  <a:pt x="2739" y="16102"/>
                </a:cubicBezTo>
                <a:cubicBezTo>
                  <a:pt x="2739" y="15964"/>
                  <a:pt x="2630" y="15854"/>
                  <a:pt x="2495" y="15854"/>
                </a:cubicBezTo>
                <a:close/>
                <a:moveTo>
                  <a:pt x="3714" y="15854"/>
                </a:moveTo>
                <a:cubicBezTo>
                  <a:pt x="3494" y="15854"/>
                  <a:pt x="3385" y="16121"/>
                  <a:pt x="3538" y="16278"/>
                </a:cubicBezTo>
                <a:cubicBezTo>
                  <a:pt x="3589" y="16327"/>
                  <a:pt x="3651" y="16349"/>
                  <a:pt x="3711" y="16349"/>
                </a:cubicBezTo>
                <a:cubicBezTo>
                  <a:pt x="3839" y="16349"/>
                  <a:pt x="3961" y="16251"/>
                  <a:pt x="3961" y="16102"/>
                </a:cubicBezTo>
                <a:cubicBezTo>
                  <a:pt x="3958" y="15964"/>
                  <a:pt x="3849" y="15854"/>
                  <a:pt x="3714" y="15854"/>
                </a:cubicBezTo>
                <a:close/>
                <a:moveTo>
                  <a:pt x="4933" y="15854"/>
                </a:moveTo>
                <a:cubicBezTo>
                  <a:pt x="4713" y="15854"/>
                  <a:pt x="4604" y="16121"/>
                  <a:pt x="4757" y="16278"/>
                </a:cubicBezTo>
                <a:cubicBezTo>
                  <a:pt x="4808" y="16327"/>
                  <a:pt x="4870" y="16349"/>
                  <a:pt x="4930" y="16349"/>
                </a:cubicBezTo>
                <a:cubicBezTo>
                  <a:pt x="5058" y="16349"/>
                  <a:pt x="5180" y="16251"/>
                  <a:pt x="5180" y="16102"/>
                </a:cubicBezTo>
                <a:cubicBezTo>
                  <a:pt x="5180" y="15964"/>
                  <a:pt x="5068" y="15854"/>
                  <a:pt x="4933" y="15854"/>
                </a:cubicBezTo>
                <a:close/>
                <a:moveTo>
                  <a:pt x="6152" y="15854"/>
                </a:moveTo>
                <a:cubicBezTo>
                  <a:pt x="5933" y="15854"/>
                  <a:pt x="5823" y="16121"/>
                  <a:pt x="5976" y="16278"/>
                </a:cubicBezTo>
                <a:cubicBezTo>
                  <a:pt x="6027" y="16327"/>
                  <a:pt x="6089" y="16349"/>
                  <a:pt x="6149" y="16349"/>
                </a:cubicBezTo>
                <a:cubicBezTo>
                  <a:pt x="6277" y="16349"/>
                  <a:pt x="6399" y="16251"/>
                  <a:pt x="6399" y="16102"/>
                </a:cubicBezTo>
                <a:cubicBezTo>
                  <a:pt x="6399" y="15964"/>
                  <a:pt x="6290" y="15854"/>
                  <a:pt x="6152" y="15854"/>
                </a:cubicBezTo>
                <a:close/>
                <a:moveTo>
                  <a:pt x="7371" y="15854"/>
                </a:moveTo>
                <a:cubicBezTo>
                  <a:pt x="7152" y="15854"/>
                  <a:pt x="7042" y="16121"/>
                  <a:pt x="7199" y="16278"/>
                </a:cubicBezTo>
                <a:cubicBezTo>
                  <a:pt x="7248" y="16327"/>
                  <a:pt x="7309" y="16349"/>
                  <a:pt x="7369" y="16349"/>
                </a:cubicBezTo>
                <a:cubicBezTo>
                  <a:pt x="7496" y="16349"/>
                  <a:pt x="7619" y="16251"/>
                  <a:pt x="7619" y="16102"/>
                </a:cubicBezTo>
                <a:cubicBezTo>
                  <a:pt x="7619" y="15964"/>
                  <a:pt x="7509" y="15854"/>
                  <a:pt x="7371" y="15854"/>
                </a:cubicBezTo>
                <a:close/>
                <a:moveTo>
                  <a:pt x="8590" y="15854"/>
                </a:moveTo>
                <a:cubicBezTo>
                  <a:pt x="8371" y="15854"/>
                  <a:pt x="8261" y="16121"/>
                  <a:pt x="8418" y="16278"/>
                </a:cubicBezTo>
                <a:cubicBezTo>
                  <a:pt x="8467" y="16327"/>
                  <a:pt x="8528" y="16349"/>
                  <a:pt x="8588" y="16349"/>
                </a:cubicBezTo>
                <a:cubicBezTo>
                  <a:pt x="8715" y="16349"/>
                  <a:pt x="8838" y="16251"/>
                  <a:pt x="8838" y="16102"/>
                </a:cubicBezTo>
                <a:cubicBezTo>
                  <a:pt x="8838" y="15964"/>
                  <a:pt x="8728" y="15854"/>
                  <a:pt x="8590" y="15854"/>
                </a:cubicBezTo>
                <a:close/>
                <a:moveTo>
                  <a:pt x="9812" y="15854"/>
                </a:moveTo>
                <a:cubicBezTo>
                  <a:pt x="9590" y="15854"/>
                  <a:pt x="9480" y="16121"/>
                  <a:pt x="9637" y="16278"/>
                </a:cubicBezTo>
                <a:cubicBezTo>
                  <a:pt x="9687" y="16327"/>
                  <a:pt x="9749" y="16349"/>
                  <a:pt x="9809" y="16349"/>
                </a:cubicBezTo>
                <a:cubicBezTo>
                  <a:pt x="9936" y="16349"/>
                  <a:pt x="10057" y="16251"/>
                  <a:pt x="10057" y="16102"/>
                </a:cubicBezTo>
                <a:cubicBezTo>
                  <a:pt x="10057" y="15964"/>
                  <a:pt x="9947" y="15854"/>
                  <a:pt x="9812" y="15854"/>
                </a:cubicBezTo>
                <a:close/>
                <a:moveTo>
                  <a:pt x="11031" y="15854"/>
                </a:moveTo>
                <a:cubicBezTo>
                  <a:pt x="10809" y="15854"/>
                  <a:pt x="10699" y="16121"/>
                  <a:pt x="10856" y="16278"/>
                </a:cubicBezTo>
                <a:cubicBezTo>
                  <a:pt x="10906" y="16327"/>
                  <a:pt x="10968" y="16349"/>
                  <a:pt x="11028" y="16349"/>
                </a:cubicBezTo>
                <a:cubicBezTo>
                  <a:pt x="11155" y="16349"/>
                  <a:pt x="11276" y="16251"/>
                  <a:pt x="11276" y="16102"/>
                </a:cubicBezTo>
                <a:cubicBezTo>
                  <a:pt x="11276" y="15964"/>
                  <a:pt x="11166" y="15854"/>
                  <a:pt x="11031" y="15854"/>
                </a:cubicBezTo>
                <a:close/>
                <a:moveTo>
                  <a:pt x="12250" y="15854"/>
                </a:moveTo>
                <a:cubicBezTo>
                  <a:pt x="12031" y="15854"/>
                  <a:pt x="11921" y="16121"/>
                  <a:pt x="12075" y="16278"/>
                </a:cubicBezTo>
                <a:cubicBezTo>
                  <a:pt x="12125" y="16327"/>
                  <a:pt x="12187" y="16349"/>
                  <a:pt x="12248" y="16349"/>
                </a:cubicBezTo>
                <a:cubicBezTo>
                  <a:pt x="12375" y="16349"/>
                  <a:pt x="12498" y="16251"/>
                  <a:pt x="12498" y="16102"/>
                </a:cubicBezTo>
                <a:cubicBezTo>
                  <a:pt x="12498" y="15964"/>
                  <a:pt x="12385" y="15854"/>
                  <a:pt x="12250" y="15854"/>
                </a:cubicBezTo>
                <a:close/>
                <a:moveTo>
                  <a:pt x="13469" y="15854"/>
                </a:moveTo>
                <a:cubicBezTo>
                  <a:pt x="13250" y="15854"/>
                  <a:pt x="13140" y="16121"/>
                  <a:pt x="13294" y="16278"/>
                </a:cubicBezTo>
                <a:cubicBezTo>
                  <a:pt x="13344" y="16327"/>
                  <a:pt x="13406" y="16349"/>
                  <a:pt x="13467" y="16349"/>
                </a:cubicBezTo>
                <a:cubicBezTo>
                  <a:pt x="13594" y="16349"/>
                  <a:pt x="13717" y="16251"/>
                  <a:pt x="13717" y="16102"/>
                </a:cubicBezTo>
                <a:cubicBezTo>
                  <a:pt x="13717" y="15964"/>
                  <a:pt x="13604" y="15854"/>
                  <a:pt x="13469" y="15854"/>
                </a:cubicBezTo>
                <a:close/>
                <a:moveTo>
                  <a:pt x="14688" y="15854"/>
                </a:moveTo>
                <a:cubicBezTo>
                  <a:pt x="14469" y="15854"/>
                  <a:pt x="14359" y="16121"/>
                  <a:pt x="14513" y="16278"/>
                </a:cubicBezTo>
                <a:cubicBezTo>
                  <a:pt x="14563" y="16327"/>
                  <a:pt x="14625" y="16349"/>
                  <a:pt x="14686" y="16349"/>
                </a:cubicBezTo>
                <a:cubicBezTo>
                  <a:pt x="14813" y="16349"/>
                  <a:pt x="14936" y="16251"/>
                  <a:pt x="14936" y="16102"/>
                </a:cubicBezTo>
                <a:cubicBezTo>
                  <a:pt x="14936" y="15964"/>
                  <a:pt x="14826" y="15854"/>
                  <a:pt x="14688" y="15854"/>
                </a:cubicBezTo>
                <a:close/>
                <a:moveTo>
                  <a:pt x="15907" y="15854"/>
                </a:moveTo>
                <a:cubicBezTo>
                  <a:pt x="15688" y="15854"/>
                  <a:pt x="15578" y="16121"/>
                  <a:pt x="15735" y="16278"/>
                </a:cubicBezTo>
                <a:cubicBezTo>
                  <a:pt x="15785" y="16327"/>
                  <a:pt x="15846" y="16349"/>
                  <a:pt x="15906" y="16349"/>
                </a:cubicBezTo>
                <a:cubicBezTo>
                  <a:pt x="16033" y="16349"/>
                  <a:pt x="16155" y="16251"/>
                  <a:pt x="16155" y="16102"/>
                </a:cubicBezTo>
                <a:cubicBezTo>
                  <a:pt x="16155" y="15964"/>
                  <a:pt x="16045" y="15854"/>
                  <a:pt x="15907" y="15854"/>
                </a:cubicBezTo>
                <a:close/>
                <a:moveTo>
                  <a:pt x="17127" y="15854"/>
                </a:moveTo>
                <a:cubicBezTo>
                  <a:pt x="16907" y="15854"/>
                  <a:pt x="16797" y="16121"/>
                  <a:pt x="16954" y="16278"/>
                </a:cubicBezTo>
                <a:cubicBezTo>
                  <a:pt x="17004" y="16327"/>
                  <a:pt x="17065" y="16349"/>
                  <a:pt x="17125" y="16349"/>
                </a:cubicBezTo>
                <a:cubicBezTo>
                  <a:pt x="17252" y="16349"/>
                  <a:pt x="17374" y="16251"/>
                  <a:pt x="17374" y="16102"/>
                </a:cubicBezTo>
                <a:cubicBezTo>
                  <a:pt x="17374" y="15964"/>
                  <a:pt x="17264" y="15854"/>
                  <a:pt x="17127" y="15854"/>
                </a:cubicBezTo>
                <a:close/>
                <a:moveTo>
                  <a:pt x="18349" y="15854"/>
                </a:moveTo>
                <a:cubicBezTo>
                  <a:pt x="18126" y="15854"/>
                  <a:pt x="18017" y="16121"/>
                  <a:pt x="18173" y="16278"/>
                </a:cubicBezTo>
                <a:cubicBezTo>
                  <a:pt x="18224" y="16327"/>
                  <a:pt x="18285" y="16349"/>
                  <a:pt x="18345" y="16349"/>
                </a:cubicBezTo>
                <a:cubicBezTo>
                  <a:pt x="18472" y="16349"/>
                  <a:pt x="18593" y="16251"/>
                  <a:pt x="18593" y="16102"/>
                </a:cubicBezTo>
                <a:cubicBezTo>
                  <a:pt x="18593" y="15964"/>
                  <a:pt x="18483" y="15854"/>
                  <a:pt x="18349" y="15854"/>
                </a:cubicBezTo>
                <a:close/>
                <a:moveTo>
                  <a:pt x="19568" y="15854"/>
                </a:moveTo>
                <a:cubicBezTo>
                  <a:pt x="19251" y="15867"/>
                  <a:pt x="19251" y="16337"/>
                  <a:pt x="19568" y="16350"/>
                </a:cubicBezTo>
                <a:cubicBezTo>
                  <a:pt x="19577" y="16350"/>
                  <a:pt x="19587" y="16346"/>
                  <a:pt x="19596" y="16346"/>
                </a:cubicBezTo>
                <a:cubicBezTo>
                  <a:pt x="19640" y="16328"/>
                  <a:pt x="19687" y="16306"/>
                  <a:pt x="19731" y="16287"/>
                </a:cubicBezTo>
                <a:cubicBezTo>
                  <a:pt x="19900" y="16137"/>
                  <a:pt x="19793" y="15854"/>
                  <a:pt x="19568" y="15854"/>
                </a:cubicBezTo>
                <a:close/>
                <a:moveTo>
                  <a:pt x="14689" y="17075"/>
                </a:moveTo>
                <a:cubicBezTo>
                  <a:pt x="14649" y="17075"/>
                  <a:pt x="14609" y="17085"/>
                  <a:pt x="14572" y="17105"/>
                </a:cubicBezTo>
                <a:cubicBezTo>
                  <a:pt x="14660" y="17111"/>
                  <a:pt x="14748" y="17117"/>
                  <a:pt x="14836" y="17124"/>
                </a:cubicBezTo>
                <a:cubicBezTo>
                  <a:pt x="14793" y="17092"/>
                  <a:pt x="14741" y="17075"/>
                  <a:pt x="14689" y="17075"/>
                </a:cubicBezTo>
                <a:close/>
                <a:moveTo>
                  <a:pt x="15907" y="17074"/>
                </a:moveTo>
                <a:cubicBezTo>
                  <a:pt x="15842" y="17074"/>
                  <a:pt x="15779" y="17099"/>
                  <a:pt x="15732" y="17149"/>
                </a:cubicBezTo>
                <a:cubicBezTo>
                  <a:pt x="15848" y="17149"/>
                  <a:pt x="15964" y="17146"/>
                  <a:pt x="16077" y="17142"/>
                </a:cubicBezTo>
                <a:cubicBezTo>
                  <a:pt x="16029" y="17097"/>
                  <a:pt x="15968" y="17074"/>
                  <a:pt x="15907" y="17074"/>
                </a:cubicBezTo>
                <a:close/>
                <a:moveTo>
                  <a:pt x="9808" y="17075"/>
                </a:moveTo>
                <a:cubicBezTo>
                  <a:pt x="9686" y="17075"/>
                  <a:pt x="9574" y="17167"/>
                  <a:pt x="9565" y="17302"/>
                </a:cubicBezTo>
                <a:cubicBezTo>
                  <a:pt x="9681" y="17230"/>
                  <a:pt x="9800" y="17161"/>
                  <a:pt x="9919" y="17102"/>
                </a:cubicBezTo>
                <a:cubicBezTo>
                  <a:pt x="9882" y="17084"/>
                  <a:pt x="9845" y="17075"/>
                  <a:pt x="9808" y="17075"/>
                </a:cubicBezTo>
                <a:close/>
                <a:moveTo>
                  <a:pt x="1276" y="17074"/>
                </a:moveTo>
                <a:cubicBezTo>
                  <a:pt x="1053" y="17074"/>
                  <a:pt x="944" y="17340"/>
                  <a:pt x="1100" y="17497"/>
                </a:cubicBezTo>
                <a:cubicBezTo>
                  <a:pt x="1150" y="17546"/>
                  <a:pt x="1211" y="17568"/>
                  <a:pt x="1271" y="17568"/>
                </a:cubicBezTo>
                <a:cubicBezTo>
                  <a:pt x="1398" y="17568"/>
                  <a:pt x="1520" y="17470"/>
                  <a:pt x="1520" y="17321"/>
                </a:cubicBezTo>
                <a:cubicBezTo>
                  <a:pt x="1520" y="17186"/>
                  <a:pt x="1410" y="17074"/>
                  <a:pt x="1276" y="17074"/>
                </a:cubicBezTo>
                <a:close/>
                <a:moveTo>
                  <a:pt x="2495" y="17074"/>
                </a:moveTo>
                <a:cubicBezTo>
                  <a:pt x="2272" y="17074"/>
                  <a:pt x="2163" y="17340"/>
                  <a:pt x="2319" y="17497"/>
                </a:cubicBezTo>
                <a:cubicBezTo>
                  <a:pt x="2370" y="17546"/>
                  <a:pt x="2431" y="17568"/>
                  <a:pt x="2491" y="17568"/>
                </a:cubicBezTo>
                <a:cubicBezTo>
                  <a:pt x="2618" y="17568"/>
                  <a:pt x="2739" y="17470"/>
                  <a:pt x="2739" y="17321"/>
                </a:cubicBezTo>
                <a:cubicBezTo>
                  <a:pt x="2739" y="17186"/>
                  <a:pt x="2630" y="17074"/>
                  <a:pt x="2495" y="17074"/>
                </a:cubicBezTo>
                <a:close/>
                <a:moveTo>
                  <a:pt x="3714" y="17074"/>
                </a:moveTo>
                <a:cubicBezTo>
                  <a:pt x="3494" y="17074"/>
                  <a:pt x="3385" y="17340"/>
                  <a:pt x="3538" y="17497"/>
                </a:cubicBezTo>
                <a:cubicBezTo>
                  <a:pt x="3589" y="17546"/>
                  <a:pt x="3651" y="17568"/>
                  <a:pt x="3711" y="17568"/>
                </a:cubicBezTo>
                <a:cubicBezTo>
                  <a:pt x="3839" y="17568"/>
                  <a:pt x="3961" y="17470"/>
                  <a:pt x="3961" y="17321"/>
                </a:cubicBezTo>
                <a:cubicBezTo>
                  <a:pt x="3961" y="17186"/>
                  <a:pt x="3849" y="17074"/>
                  <a:pt x="3714" y="17074"/>
                </a:cubicBezTo>
                <a:close/>
                <a:moveTo>
                  <a:pt x="4933" y="17074"/>
                </a:moveTo>
                <a:cubicBezTo>
                  <a:pt x="4713" y="17074"/>
                  <a:pt x="4604" y="17340"/>
                  <a:pt x="4757" y="17497"/>
                </a:cubicBezTo>
                <a:cubicBezTo>
                  <a:pt x="4808" y="17546"/>
                  <a:pt x="4870" y="17568"/>
                  <a:pt x="4930" y="17568"/>
                </a:cubicBezTo>
                <a:cubicBezTo>
                  <a:pt x="5058" y="17568"/>
                  <a:pt x="5180" y="17470"/>
                  <a:pt x="5180" y="17321"/>
                </a:cubicBezTo>
                <a:cubicBezTo>
                  <a:pt x="5180" y="17186"/>
                  <a:pt x="5068" y="17074"/>
                  <a:pt x="4933" y="17074"/>
                </a:cubicBezTo>
                <a:close/>
                <a:moveTo>
                  <a:pt x="6152" y="17074"/>
                </a:moveTo>
                <a:cubicBezTo>
                  <a:pt x="5933" y="17074"/>
                  <a:pt x="5823" y="17340"/>
                  <a:pt x="5976" y="17497"/>
                </a:cubicBezTo>
                <a:cubicBezTo>
                  <a:pt x="6027" y="17546"/>
                  <a:pt x="6089" y="17568"/>
                  <a:pt x="6149" y="17568"/>
                </a:cubicBezTo>
                <a:cubicBezTo>
                  <a:pt x="6277" y="17568"/>
                  <a:pt x="6399" y="17470"/>
                  <a:pt x="6399" y="17321"/>
                </a:cubicBezTo>
                <a:cubicBezTo>
                  <a:pt x="6399" y="17186"/>
                  <a:pt x="6290" y="17074"/>
                  <a:pt x="6152" y="17074"/>
                </a:cubicBezTo>
                <a:close/>
                <a:moveTo>
                  <a:pt x="7371" y="17074"/>
                </a:moveTo>
                <a:cubicBezTo>
                  <a:pt x="7152" y="17074"/>
                  <a:pt x="7042" y="17340"/>
                  <a:pt x="7199" y="17497"/>
                </a:cubicBezTo>
                <a:cubicBezTo>
                  <a:pt x="7248" y="17546"/>
                  <a:pt x="7309" y="17568"/>
                  <a:pt x="7369" y="17568"/>
                </a:cubicBezTo>
                <a:cubicBezTo>
                  <a:pt x="7496" y="17568"/>
                  <a:pt x="7619" y="17470"/>
                  <a:pt x="7619" y="17321"/>
                </a:cubicBezTo>
                <a:cubicBezTo>
                  <a:pt x="7619" y="17186"/>
                  <a:pt x="7509" y="17074"/>
                  <a:pt x="7371" y="17074"/>
                </a:cubicBezTo>
                <a:close/>
                <a:moveTo>
                  <a:pt x="8590" y="17074"/>
                </a:moveTo>
                <a:cubicBezTo>
                  <a:pt x="8371" y="17074"/>
                  <a:pt x="8261" y="17340"/>
                  <a:pt x="8418" y="17497"/>
                </a:cubicBezTo>
                <a:cubicBezTo>
                  <a:pt x="8467" y="17546"/>
                  <a:pt x="8528" y="17568"/>
                  <a:pt x="8588" y="17568"/>
                </a:cubicBezTo>
                <a:cubicBezTo>
                  <a:pt x="8715" y="17568"/>
                  <a:pt x="8838" y="17470"/>
                  <a:pt x="8838" y="17321"/>
                </a:cubicBezTo>
                <a:cubicBezTo>
                  <a:pt x="8838" y="17186"/>
                  <a:pt x="8728" y="17074"/>
                  <a:pt x="8590" y="17074"/>
                </a:cubicBezTo>
                <a:close/>
                <a:moveTo>
                  <a:pt x="59" y="17073"/>
                </a:moveTo>
                <a:cubicBezTo>
                  <a:pt x="57" y="17073"/>
                  <a:pt x="55" y="17073"/>
                  <a:pt x="54" y="17074"/>
                </a:cubicBezTo>
                <a:cubicBezTo>
                  <a:pt x="38" y="17074"/>
                  <a:pt x="19" y="17077"/>
                  <a:pt x="0" y="17080"/>
                </a:cubicBezTo>
                <a:lnTo>
                  <a:pt x="0" y="17562"/>
                </a:lnTo>
                <a:cubicBezTo>
                  <a:pt x="19" y="17566"/>
                  <a:pt x="38" y="17569"/>
                  <a:pt x="54" y="17569"/>
                </a:cubicBezTo>
                <a:cubicBezTo>
                  <a:pt x="55" y="17569"/>
                  <a:pt x="57" y="17569"/>
                  <a:pt x="59" y="17569"/>
                </a:cubicBezTo>
                <a:cubicBezTo>
                  <a:pt x="198" y="17569"/>
                  <a:pt x="310" y="17460"/>
                  <a:pt x="310" y="17321"/>
                </a:cubicBezTo>
                <a:cubicBezTo>
                  <a:pt x="310" y="17182"/>
                  <a:pt x="198" y="17073"/>
                  <a:pt x="59" y="17073"/>
                </a:cubicBezTo>
                <a:close/>
                <a:moveTo>
                  <a:pt x="54" y="18293"/>
                </a:moveTo>
                <a:cubicBezTo>
                  <a:pt x="38" y="18293"/>
                  <a:pt x="19" y="18296"/>
                  <a:pt x="0" y="18299"/>
                </a:cubicBezTo>
                <a:lnTo>
                  <a:pt x="0" y="18781"/>
                </a:lnTo>
                <a:cubicBezTo>
                  <a:pt x="18" y="18785"/>
                  <a:pt x="36" y="18787"/>
                  <a:pt x="53" y="18787"/>
                </a:cubicBezTo>
                <a:cubicBezTo>
                  <a:pt x="177" y="18787"/>
                  <a:pt x="285" y="18695"/>
                  <a:pt x="301" y="18568"/>
                </a:cubicBezTo>
                <a:cubicBezTo>
                  <a:pt x="317" y="18421"/>
                  <a:pt x="201" y="18293"/>
                  <a:pt x="54" y="18293"/>
                </a:cubicBezTo>
                <a:close/>
                <a:moveTo>
                  <a:pt x="1276" y="18293"/>
                </a:moveTo>
                <a:cubicBezTo>
                  <a:pt x="1053" y="18293"/>
                  <a:pt x="944" y="18559"/>
                  <a:pt x="1100" y="18716"/>
                </a:cubicBezTo>
                <a:cubicBezTo>
                  <a:pt x="1150" y="18765"/>
                  <a:pt x="1211" y="18787"/>
                  <a:pt x="1271" y="18787"/>
                </a:cubicBezTo>
                <a:cubicBezTo>
                  <a:pt x="1398" y="18787"/>
                  <a:pt x="1520" y="18689"/>
                  <a:pt x="1520" y="18540"/>
                </a:cubicBezTo>
                <a:cubicBezTo>
                  <a:pt x="1520" y="18405"/>
                  <a:pt x="1410" y="18293"/>
                  <a:pt x="1276" y="18293"/>
                </a:cubicBezTo>
                <a:close/>
                <a:moveTo>
                  <a:pt x="2495" y="18293"/>
                </a:moveTo>
                <a:cubicBezTo>
                  <a:pt x="2272" y="18293"/>
                  <a:pt x="2163" y="18559"/>
                  <a:pt x="2319" y="18716"/>
                </a:cubicBezTo>
                <a:cubicBezTo>
                  <a:pt x="2370" y="18765"/>
                  <a:pt x="2431" y="18787"/>
                  <a:pt x="2491" y="18787"/>
                </a:cubicBezTo>
                <a:cubicBezTo>
                  <a:pt x="2618" y="18787"/>
                  <a:pt x="2739" y="18689"/>
                  <a:pt x="2739" y="18540"/>
                </a:cubicBezTo>
                <a:cubicBezTo>
                  <a:pt x="2739" y="18405"/>
                  <a:pt x="2630" y="18293"/>
                  <a:pt x="2495" y="18293"/>
                </a:cubicBezTo>
                <a:close/>
                <a:moveTo>
                  <a:pt x="3714" y="18293"/>
                </a:moveTo>
                <a:cubicBezTo>
                  <a:pt x="3494" y="18293"/>
                  <a:pt x="3385" y="18559"/>
                  <a:pt x="3538" y="18716"/>
                </a:cubicBezTo>
                <a:cubicBezTo>
                  <a:pt x="3589" y="18765"/>
                  <a:pt x="3651" y="18787"/>
                  <a:pt x="3711" y="18787"/>
                </a:cubicBezTo>
                <a:cubicBezTo>
                  <a:pt x="3839" y="18787"/>
                  <a:pt x="3961" y="18689"/>
                  <a:pt x="3961" y="18540"/>
                </a:cubicBezTo>
                <a:cubicBezTo>
                  <a:pt x="3961" y="18405"/>
                  <a:pt x="3849" y="18293"/>
                  <a:pt x="3714" y="18293"/>
                </a:cubicBezTo>
                <a:close/>
                <a:moveTo>
                  <a:pt x="4933" y="18293"/>
                </a:moveTo>
                <a:cubicBezTo>
                  <a:pt x="4713" y="18293"/>
                  <a:pt x="4604" y="18559"/>
                  <a:pt x="4757" y="18716"/>
                </a:cubicBezTo>
                <a:cubicBezTo>
                  <a:pt x="4808" y="18765"/>
                  <a:pt x="4870" y="18787"/>
                  <a:pt x="4930" y="18787"/>
                </a:cubicBezTo>
                <a:cubicBezTo>
                  <a:pt x="5058" y="18787"/>
                  <a:pt x="5180" y="18689"/>
                  <a:pt x="5180" y="18540"/>
                </a:cubicBezTo>
                <a:cubicBezTo>
                  <a:pt x="5180" y="18405"/>
                  <a:pt x="5068" y="18293"/>
                  <a:pt x="4933" y="18293"/>
                </a:cubicBezTo>
                <a:close/>
                <a:moveTo>
                  <a:pt x="6152" y="18293"/>
                </a:moveTo>
                <a:cubicBezTo>
                  <a:pt x="5933" y="18293"/>
                  <a:pt x="5823" y="18559"/>
                  <a:pt x="5976" y="18716"/>
                </a:cubicBezTo>
                <a:cubicBezTo>
                  <a:pt x="6027" y="18765"/>
                  <a:pt x="6089" y="18787"/>
                  <a:pt x="6149" y="18787"/>
                </a:cubicBezTo>
                <a:cubicBezTo>
                  <a:pt x="6277" y="18787"/>
                  <a:pt x="6399" y="18689"/>
                  <a:pt x="6399" y="18540"/>
                </a:cubicBezTo>
                <a:cubicBezTo>
                  <a:pt x="6399" y="18405"/>
                  <a:pt x="6290" y="18293"/>
                  <a:pt x="6152" y="18293"/>
                </a:cubicBezTo>
                <a:close/>
                <a:moveTo>
                  <a:pt x="7371" y="18293"/>
                </a:moveTo>
                <a:cubicBezTo>
                  <a:pt x="7152" y="18293"/>
                  <a:pt x="7042" y="18559"/>
                  <a:pt x="7199" y="18716"/>
                </a:cubicBezTo>
                <a:cubicBezTo>
                  <a:pt x="7248" y="18765"/>
                  <a:pt x="7309" y="18787"/>
                  <a:pt x="7369" y="18787"/>
                </a:cubicBezTo>
                <a:cubicBezTo>
                  <a:pt x="7496" y="18787"/>
                  <a:pt x="7619" y="18689"/>
                  <a:pt x="7619" y="18540"/>
                </a:cubicBezTo>
                <a:cubicBezTo>
                  <a:pt x="7619" y="18405"/>
                  <a:pt x="7509" y="18293"/>
                  <a:pt x="7371" y="18293"/>
                </a:cubicBezTo>
                <a:close/>
                <a:moveTo>
                  <a:pt x="7371" y="19515"/>
                </a:moveTo>
                <a:cubicBezTo>
                  <a:pt x="7061" y="19515"/>
                  <a:pt x="7036" y="19969"/>
                  <a:pt x="7343" y="20004"/>
                </a:cubicBezTo>
                <a:cubicBezTo>
                  <a:pt x="7415" y="19869"/>
                  <a:pt x="7490" y="19737"/>
                  <a:pt x="7565" y="19606"/>
                </a:cubicBezTo>
                <a:cubicBezTo>
                  <a:pt x="7518" y="19549"/>
                  <a:pt x="7446" y="19515"/>
                  <a:pt x="7371" y="19515"/>
                </a:cubicBezTo>
                <a:close/>
                <a:moveTo>
                  <a:pt x="54" y="19515"/>
                </a:moveTo>
                <a:cubicBezTo>
                  <a:pt x="38" y="19515"/>
                  <a:pt x="19" y="19515"/>
                  <a:pt x="0" y="19518"/>
                </a:cubicBezTo>
                <a:lnTo>
                  <a:pt x="0" y="20000"/>
                </a:lnTo>
                <a:cubicBezTo>
                  <a:pt x="18" y="20004"/>
                  <a:pt x="36" y="20006"/>
                  <a:pt x="54" y="20006"/>
                </a:cubicBezTo>
                <a:cubicBezTo>
                  <a:pt x="177" y="20006"/>
                  <a:pt x="287" y="19914"/>
                  <a:pt x="301" y="19787"/>
                </a:cubicBezTo>
                <a:cubicBezTo>
                  <a:pt x="317" y="19640"/>
                  <a:pt x="201" y="19515"/>
                  <a:pt x="54" y="19515"/>
                </a:cubicBezTo>
                <a:close/>
                <a:moveTo>
                  <a:pt x="1276" y="19515"/>
                </a:moveTo>
                <a:cubicBezTo>
                  <a:pt x="1053" y="19515"/>
                  <a:pt x="944" y="19778"/>
                  <a:pt x="1100" y="19935"/>
                </a:cubicBezTo>
                <a:cubicBezTo>
                  <a:pt x="1150" y="19985"/>
                  <a:pt x="1211" y="20008"/>
                  <a:pt x="1271" y="20008"/>
                </a:cubicBezTo>
                <a:cubicBezTo>
                  <a:pt x="1398" y="20008"/>
                  <a:pt x="1520" y="19908"/>
                  <a:pt x="1520" y="19759"/>
                </a:cubicBezTo>
                <a:cubicBezTo>
                  <a:pt x="1520" y="19624"/>
                  <a:pt x="1410" y="19515"/>
                  <a:pt x="1276" y="19515"/>
                </a:cubicBezTo>
                <a:close/>
                <a:moveTo>
                  <a:pt x="2495" y="19515"/>
                </a:moveTo>
                <a:cubicBezTo>
                  <a:pt x="2272" y="19515"/>
                  <a:pt x="2163" y="19778"/>
                  <a:pt x="2319" y="19935"/>
                </a:cubicBezTo>
                <a:cubicBezTo>
                  <a:pt x="2370" y="19985"/>
                  <a:pt x="2431" y="20008"/>
                  <a:pt x="2491" y="20008"/>
                </a:cubicBezTo>
                <a:cubicBezTo>
                  <a:pt x="2618" y="20008"/>
                  <a:pt x="2739" y="19908"/>
                  <a:pt x="2739" y="19759"/>
                </a:cubicBezTo>
                <a:cubicBezTo>
                  <a:pt x="2739" y="19624"/>
                  <a:pt x="2630" y="19515"/>
                  <a:pt x="2495" y="19515"/>
                </a:cubicBezTo>
                <a:close/>
                <a:moveTo>
                  <a:pt x="3714" y="19515"/>
                </a:moveTo>
                <a:cubicBezTo>
                  <a:pt x="3494" y="19515"/>
                  <a:pt x="3385" y="19778"/>
                  <a:pt x="3538" y="19935"/>
                </a:cubicBezTo>
                <a:cubicBezTo>
                  <a:pt x="3589" y="19985"/>
                  <a:pt x="3651" y="20008"/>
                  <a:pt x="3711" y="20008"/>
                </a:cubicBezTo>
                <a:cubicBezTo>
                  <a:pt x="3839" y="20008"/>
                  <a:pt x="3961" y="19908"/>
                  <a:pt x="3961" y="19759"/>
                </a:cubicBezTo>
                <a:cubicBezTo>
                  <a:pt x="3961" y="19624"/>
                  <a:pt x="3849" y="19515"/>
                  <a:pt x="3714" y="19515"/>
                </a:cubicBezTo>
                <a:close/>
                <a:moveTo>
                  <a:pt x="4933" y="19515"/>
                </a:moveTo>
                <a:cubicBezTo>
                  <a:pt x="4713" y="19515"/>
                  <a:pt x="4604" y="19778"/>
                  <a:pt x="4757" y="19935"/>
                </a:cubicBezTo>
                <a:cubicBezTo>
                  <a:pt x="4808" y="19985"/>
                  <a:pt x="4870" y="20008"/>
                  <a:pt x="4930" y="20008"/>
                </a:cubicBezTo>
                <a:cubicBezTo>
                  <a:pt x="5058" y="20008"/>
                  <a:pt x="5180" y="19908"/>
                  <a:pt x="5180" y="19759"/>
                </a:cubicBezTo>
                <a:cubicBezTo>
                  <a:pt x="5180" y="19624"/>
                  <a:pt x="5068" y="19515"/>
                  <a:pt x="4933" y="19515"/>
                </a:cubicBezTo>
                <a:close/>
                <a:moveTo>
                  <a:pt x="6152" y="19515"/>
                </a:moveTo>
                <a:cubicBezTo>
                  <a:pt x="5933" y="19515"/>
                  <a:pt x="5823" y="19778"/>
                  <a:pt x="5976" y="19935"/>
                </a:cubicBezTo>
                <a:cubicBezTo>
                  <a:pt x="6027" y="19985"/>
                  <a:pt x="6089" y="20008"/>
                  <a:pt x="6149" y="20008"/>
                </a:cubicBezTo>
                <a:cubicBezTo>
                  <a:pt x="6277" y="20008"/>
                  <a:pt x="6399" y="19908"/>
                  <a:pt x="6399" y="19759"/>
                </a:cubicBezTo>
                <a:cubicBezTo>
                  <a:pt x="6399" y="19624"/>
                  <a:pt x="6290" y="19515"/>
                  <a:pt x="6152" y="19515"/>
                </a:cubicBezTo>
                <a:close/>
                <a:moveTo>
                  <a:pt x="54" y="20734"/>
                </a:moveTo>
                <a:cubicBezTo>
                  <a:pt x="38" y="20734"/>
                  <a:pt x="19" y="20734"/>
                  <a:pt x="0" y="20740"/>
                </a:cubicBezTo>
                <a:lnTo>
                  <a:pt x="0" y="21220"/>
                </a:lnTo>
                <a:cubicBezTo>
                  <a:pt x="19" y="21224"/>
                  <a:pt x="37" y="21225"/>
                  <a:pt x="55" y="21225"/>
                </a:cubicBezTo>
                <a:cubicBezTo>
                  <a:pt x="178" y="21225"/>
                  <a:pt x="287" y="21135"/>
                  <a:pt x="301" y="21006"/>
                </a:cubicBezTo>
                <a:cubicBezTo>
                  <a:pt x="317" y="20859"/>
                  <a:pt x="201" y="20734"/>
                  <a:pt x="54" y="20734"/>
                </a:cubicBezTo>
                <a:close/>
                <a:moveTo>
                  <a:pt x="1276" y="20734"/>
                </a:moveTo>
                <a:cubicBezTo>
                  <a:pt x="1053" y="20734"/>
                  <a:pt x="944" y="21000"/>
                  <a:pt x="1100" y="21154"/>
                </a:cubicBezTo>
                <a:cubicBezTo>
                  <a:pt x="1151" y="21205"/>
                  <a:pt x="1213" y="21227"/>
                  <a:pt x="1274" y="21227"/>
                </a:cubicBezTo>
                <a:cubicBezTo>
                  <a:pt x="1400" y="21227"/>
                  <a:pt x="1520" y="21129"/>
                  <a:pt x="1520" y="20978"/>
                </a:cubicBezTo>
                <a:cubicBezTo>
                  <a:pt x="1520" y="20843"/>
                  <a:pt x="1410" y="20734"/>
                  <a:pt x="1276" y="20734"/>
                </a:cubicBezTo>
                <a:close/>
                <a:moveTo>
                  <a:pt x="2495" y="20734"/>
                </a:moveTo>
                <a:cubicBezTo>
                  <a:pt x="2275" y="20734"/>
                  <a:pt x="2163" y="21000"/>
                  <a:pt x="2319" y="21154"/>
                </a:cubicBezTo>
                <a:cubicBezTo>
                  <a:pt x="2370" y="21205"/>
                  <a:pt x="2432" y="21227"/>
                  <a:pt x="2493" y="21227"/>
                </a:cubicBezTo>
                <a:cubicBezTo>
                  <a:pt x="2620" y="21227"/>
                  <a:pt x="2741" y="21129"/>
                  <a:pt x="2739" y="20978"/>
                </a:cubicBezTo>
                <a:cubicBezTo>
                  <a:pt x="2739" y="20843"/>
                  <a:pt x="2630" y="20734"/>
                  <a:pt x="2495" y="20734"/>
                </a:cubicBezTo>
                <a:close/>
                <a:moveTo>
                  <a:pt x="3714" y="20734"/>
                </a:moveTo>
                <a:cubicBezTo>
                  <a:pt x="3494" y="20734"/>
                  <a:pt x="3385" y="21000"/>
                  <a:pt x="3538" y="21154"/>
                </a:cubicBezTo>
                <a:cubicBezTo>
                  <a:pt x="3589" y="21205"/>
                  <a:pt x="3652" y="21227"/>
                  <a:pt x="3713" y="21227"/>
                </a:cubicBezTo>
                <a:cubicBezTo>
                  <a:pt x="3840" y="21227"/>
                  <a:pt x="3961" y="21129"/>
                  <a:pt x="3961" y="20978"/>
                </a:cubicBezTo>
                <a:cubicBezTo>
                  <a:pt x="3961" y="20843"/>
                  <a:pt x="3849" y="20734"/>
                  <a:pt x="3714" y="20734"/>
                </a:cubicBezTo>
                <a:close/>
                <a:moveTo>
                  <a:pt x="4933" y="20734"/>
                </a:moveTo>
                <a:cubicBezTo>
                  <a:pt x="4713" y="20734"/>
                  <a:pt x="4604" y="21000"/>
                  <a:pt x="4757" y="21154"/>
                </a:cubicBezTo>
                <a:cubicBezTo>
                  <a:pt x="4808" y="21205"/>
                  <a:pt x="4871" y="21227"/>
                  <a:pt x="4932" y="21227"/>
                </a:cubicBezTo>
                <a:cubicBezTo>
                  <a:pt x="5059" y="21227"/>
                  <a:pt x="5180" y="21129"/>
                  <a:pt x="5180" y="20978"/>
                </a:cubicBezTo>
                <a:cubicBezTo>
                  <a:pt x="5180" y="20843"/>
                  <a:pt x="5068" y="20734"/>
                  <a:pt x="4933" y="20734"/>
                </a:cubicBezTo>
                <a:close/>
                <a:moveTo>
                  <a:pt x="6152" y="20734"/>
                </a:moveTo>
                <a:cubicBezTo>
                  <a:pt x="5933" y="20734"/>
                  <a:pt x="5823" y="21000"/>
                  <a:pt x="5976" y="21154"/>
                </a:cubicBezTo>
                <a:cubicBezTo>
                  <a:pt x="6027" y="21205"/>
                  <a:pt x="6090" y="21227"/>
                  <a:pt x="6151" y="21227"/>
                </a:cubicBezTo>
                <a:cubicBezTo>
                  <a:pt x="6278" y="21227"/>
                  <a:pt x="6399" y="21129"/>
                  <a:pt x="6399" y="20978"/>
                </a:cubicBezTo>
                <a:cubicBezTo>
                  <a:pt x="6399" y="20843"/>
                  <a:pt x="6290" y="20734"/>
                  <a:pt x="6152" y="20734"/>
                </a:cubicBezTo>
                <a:close/>
                <a:moveTo>
                  <a:pt x="6141" y="21953"/>
                </a:moveTo>
                <a:cubicBezTo>
                  <a:pt x="6008" y="21953"/>
                  <a:pt x="5895" y="22063"/>
                  <a:pt x="5895" y="22200"/>
                </a:cubicBezTo>
                <a:cubicBezTo>
                  <a:pt x="5895" y="22335"/>
                  <a:pt x="6008" y="22445"/>
                  <a:pt x="6141" y="22445"/>
                </a:cubicBezTo>
                <a:cubicBezTo>
                  <a:pt x="6145" y="22445"/>
                  <a:pt x="6148" y="22445"/>
                  <a:pt x="6152" y="22445"/>
                </a:cubicBezTo>
                <a:lnTo>
                  <a:pt x="6155" y="22445"/>
                </a:lnTo>
                <a:cubicBezTo>
                  <a:pt x="6218" y="22313"/>
                  <a:pt x="6280" y="22178"/>
                  <a:pt x="6343" y="22044"/>
                </a:cubicBezTo>
                <a:cubicBezTo>
                  <a:pt x="6296" y="21987"/>
                  <a:pt x="6227" y="21953"/>
                  <a:pt x="6152" y="21953"/>
                </a:cubicBezTo>
                <a:cubicBezTo>
                  <a:pt x="6148" y="21953"/>
                  <a:pt x="6145" y="21953"/>
                  <a:pt x="6141" y="21953"/>
                </a:cubicBezTo>
                <a:close/>
                <a:moveTo>
                  <a:pt x="54" y="21953"/>
                </a:moveTo>
                <a:cubicBezTo>
                  <a:pt x="38" y="21953"/>
                  <a:pt x="19" y="21956"/>
                  <a:pt x="0" y="21959"/>
                </a:cubicBezTo>
                <a:lnTo>
                  <a:pt x="0" y="22439"/>
                </a:lnTo>
                <a:cubicBezTo>
                  <a:pt x="20" y="22443"/>
                  <a:pt x="39" y="22445"/>
                  <a:pt x="58" y="22445"/>
                </a:cubicBezTo>
                <a:cubicBezTo>
                  <a:pt x="180" y="22445"/>
                  <a:pt x="288" y="22353"/>
                  <a:pt x="301" y="22225"/>
                </a:cubicBezTo>
                <a:cubicBezTo>
                  <a:pt x="317" y="22081"/>
                  <a:pt x="201" y="21953"/>
                  <a:pt x="54" y="21953"/>
                </a:cubicBezTo>
                <a:close/>
                <a:moveTo>
                  <a:pt x="1276" y="21953"/>
                </a:moveTo>
                <a:cubicBezTo>
                  <a:pt x="1053" y="21953"/>
                  <a:pt x="944" y="22219"/>
                  <a:pt x="1100" y="22373"/>
                </a:cubicBezTo>
                <a:cubicBezTo>
                  <a:pt x="1151" y="22424"/>
                  <a:pt x="1213" y="22447"/>
                  <a:pt x="1274" y="22447"/>
                </a:cubicBezTo>
                <a:cubicBezTo>
                  <a:pt x="1400" y="22447"/>
                  <a:pt x="1520" y="22348"/>
                  <a:pt x="1520" y="22200"/>
                </a:cubicBezTo>
                <a:cubicBezTo>
                  <a:pt x="1520" y="22063"/>
                  <a:pt x="1410" y="21953"/>
                  <a:pt x="1276" y="21953"/>
                </a:cubicBezTo>
                <a:close/>
                <a:moveTo>
                  <a:pt x="2495" y="21953"/>
                </a:moveTo>
                <a:cubicBezTo>
                  <a:pt x="2275" y="21953"/>
                  <a:pt x="2163" y="22219"/>
                  <a:pt x="2319" y="22373"/>
                </a:cubicBezTo>
                <a:cubicBezTo>
                  <a:pt x="2370" y="22424"/>
                  <a:pt x="2432" y="22447"/>
                  <a:pt x="2493" y="22447"/>
                </a:cubicBezTo>
                <a:cubicBezTo>
                  <a:pt x="2619" y="22447"/>
                  <a:pt x="2739" y="22348"/>
                  <a:pt x="2739" y="22200"/>
                </a:cubicBezTo>
                <a:cubicBezTo>
                  <a:pt x="2739" y="22063"/>
                  <a:pt x="2630" y="21953"/>
                  <a:pt x="2495" y="21953"/>
                </a:cubicBezTo>
                <a:close/>
                <a:moveTo>
                  <a:pt x="3714" y="21953"/>
                </a:moveTo>
                <a:cubicBezTo>
                  <a:pt x="3494" y="21953"/>
                  <a:pt x="3385" y="22219"/>
                  <a:pt x="3538" y="22373"/>
                </a:cubicBezTo>
                <a:cubicBezTo>
                  <a:pt x="3589" y="22424"/>
                  <a:pt x="3652" y="22447"/>
                  <a:pt x="3713" y="22447"/>
                </a:cubicBezTo>
                <a:cubicBezTo>
                  <a:pt x="3840" y="22447"/>
                  <a:pt x="3961" y="22348"/>
                  <a:pt x="3961" y="22200"/>
                </a:cubicBezTo>
                <a:cubicBezTo>
                  <a:pt x="3961" y="22063"/>
                  <a:pt x="3849" y="21953"/>
                  <a:pt x="3714" y="21953"/>
                </a:cubicBezTo>
                <a:close/>
                <a:moveTo>
                  <a:pt x="4933" y="21953"/>
                </a:moveTo>
                <a:cubicBezTo>
                  <a:pt x="4713" y="21953"/>
                  <a:pt x="4604" y="22219"/>
                  <a:pt x="4757" y="22373"/>
                </a:cubicBezTo>
                <a:cubicBezTo>
                  <a:pt x="4808" y="22424"/>
                  <a:pt x="4871" y="22447"/>
                  <a:pt x="4932" y="22447"/>
                </a:cubicBezTo>
                <a:cubicBezTo>
                  <a:pt x="5059" y="22447"/>
                  <a:pt x="5180" y="22348"/>
                  <a:pt x="5180" y="22200"/>
                </a:cubicBezTo>
                <a:cubicBezTo>
                  <a:pt x="5180" y="22063"/>
                  <a:pt x="5068" y="21953"/>
                  <a:pt x="4933" y="21953"/>
                </a:cubicBezTo>
                <a:close/>
                <a:moveTo>
                  <a:pt x="1276" y="23172"/>
                </a:moveTo>
                <a:cubicBezTo>
                  <a:pt x="1053" y="23172"/>
                  <a:pt x="944" y="23438"/>
                  <a:pt x="1100" y="23592"/>
                </a:cubicBezTo>
                <a:cubicBezTo>
                  <a:pt x="1151" y="23643"/>
                  <a:pt x="1213" y="23666"/>
                  <a:pt x="1274" y="23666"/>
                </a:cubicBezTo>
                <a:cubicBezTo>
                  <a:pt x="1400" y="23666"/>
                  <a:pt x="1520" y="23567"/>
                  <a:pt x="1520" y="23419"/>
                </a:cubicBezTo>
                <a:cubicBezTo>
                  <a:pt x="1520" y="23282"/>
                  <a:pt x="1410" y="23172"/>
                  <a:pt x="1276" y="23172"/>
                </a:cubicBezTo>
                <a:close/>
                <a:moveTo>
                  <a:pt x="2495" y="23172"/>
                </a:moveTo>
                <a:cubicBezTo>
                  <a:pt x="2275" y="23172"/>
                  <a:pt x="2163" y="23438"/>
                  <a:pt x="2319" y="23592"/>
                </a:cubicBezTo>
                <a:cubicBezTo>
                  <a:pt x="2370" y="23643"/>
                  <a:pt x="2432" y="23666"/>
                  <a:pt x="2493" y="23666"/>
                </a:cubicBezTo>
                <a:cubicBezTo>
                  <a:pt x="2619" y="23666"/>
                  <a:pt x="2739" y="23567"/>
                  <a:pt x="2739" y="23419"/>
                </a:cubicBezTo>
                <a:cubicBezTo>
                  <a:pt x="2739" y="23282"/>
                  <a:pt x="2630" y="23172"/>
                  <a:pt x="2495" y="23172"/>
                </a:cubicBezTo>
                <a:close/>
                <a:moveTo>
                  <a:pt x="3714" y="23172"/>
                </a:moveTo>
                <a:cubicBezTo>
                  <a:pt x="3494" y="23172"/>
                  <a:pt x="3385" y="23438"/>
                  <a:pt x="3538" y="23592"/>
                </a:cubicBezTo>
                <a:cubicBezTo>
                  <a:pt x="3589" y="23643"/>
                  <a:pt x="3652" y="23666"/>
                  <a:pt x="3713" y="23666"/>
                </a:cubicBezTo>
                <a:cubicBezTo>
                  <a:pt x="3840" y="23666"/>
                  <a:pt x="3961" y="23567"/>
                  <a:pt x="3961" y="23419"/>
                </a:cubicBezTo>
                <a:cubicBezTo>
                  <a:pt x="3961" y="23282"/>
                  <a:pt x="3849" y="23172"/>
                  <a:pt x="3714" y="23172"/>
                </a:cubicBezTo>
                <a:close/>
                <a:moveTo>
                  <a:pt x="4933" y="23172"/>
                </a:moveTo>
                <a:cubicBezTo>
                  <a:pt x="4713" y="23172"/>
                  <a:pt x="4604" y="23438"/>
                  <a:pt x="4757" y="23592"/>
                </a:cubicBezTo>
                <a:cubicBezTo>
                  <a:pt x="4808" y="23643"/>
                  <a:pt x="4871" y="23666"/>
                  <a:pt x="4932" y="23666"/>
                </a:cubicBezTo>
                <a:cubicBezTo>
                  <a:pt x="5059" y="23666"/>
                  <a:pt x="5180" y="23567"/>
                  <a:pt x="5180" y="23419"/>
                </a:cubicBezTo>
                <a:cubicBezTo>
                  <a:pt x="5180" y="23282"/>
                  <a:pt x="5068" y="23172"/>
                  <a:pt x="4933" y="23172"/>
                </a:cubicBezTo>
                <a:close/>
                <a:moveTo>
                  <a:pt x="54" y="23172"/>
                </a:moveTo>
                <a:cubicBezTo>
                  <a:pt x="38" y="23172"/>
                  <a:pt x="19" y="23175"/>
                  <a:pt x="0" y="23178"/>
                </a:cubicBezTo>
                <a:lnTo>
                  <a:pt x="0" y="23661"/>
                </a:lnTo>
                <a:cubicBezTo>
                  <a:pt x="18" y="23665"/>
                  <a:pt x="36" y="23667"/>
                  <a:pt x="53" y="23667"/>
                </a:cubicBezTo>
                <a:cubicBezTo>
                  <a:pt x="177" y="23667"/>
                  <a:pt x="287" y="23574"/>
                  <a:pt x="301" y="23445"/>
                </a:cubicBezTo>
                <a:cubicBezTo>
                  <a:pt x="317" y="23300"/>
                  <a:pt x="201" y="23172"/>
                  <a:pt x="54" y="23172"/>
                </a:cubicBezTo>
                <a:close/>
                <a:moveTo>
                  <a:pt x="4933" y="24391"/>
                </a:moveTo>
                <a:cubicBezTo>
                  <a:pt x="4635" y="24391"/>
                  <a:pt x="4591" y="24823"/>
                  <a:pt x="4886" y="24880"/>
                </a:cubicBezTo>
                <a:cubicBezTo>
                  <a:pt x="4967" y="24748"/>
                  <a:pt x="5046" y="24617"/>
                  <a:pt x="5124" y="24482"/>
                </a:cubicBezTo>
                <a:cubicBezTo>
                  <a:pt x="5077" y="24425"/>
                  <a:pt x="5008" y="24391"/>
                  <a:pt x="4933" y="24391"/>
                </a:cubicBezTo>
                <a:close/>
                <a:moveTo>
                  <a:pt x="54" y="24391"/>
                </a:moveTo>
                <a:cubicBezTo>
                  <a:pt x="38" y="24391"/>
                  <a:pt x="19" y="24394"/>
                  <a:pt x="0" y="24397"/>
                </a:cubicBezTo>
                <a:lnTo>
                  <a:pt x="0" y="24880"/>
                </a:lnTo>
                <a:cubicBezTo>
                  <a:pt x="18" y="24884"/>
                  <a:pt x="36" y="24886"/>
                  <a:pt x="53" y="24886"/>
                </a:cubicBezTo>
                <a:cubicBezTo>
                  <a:pt x="177" y="24886"/>
                  <a:pt x="287" y="24793"/>
                  <a:pt x="301" y="24664"/>
                </a:cubicBezTo>
                <a:cubicBezTo>
                  <a:pt x="317" y="24519"/>
                  <a:pt x="201" y="24391"/>
                  <a:pt x="54" y="24391"/>
                </a:cubicBezTo>
                <a:close/>
                <a:moveTo>
                  <a:pt x="1276" y="24391"/>
                </a:moveTo>
                <a:cubicBezTo>
                  <a:pt x="1053" y="24391"/>
                  <a:pt x="944" y="24657"/>
                  <a:pt x="1100" y="24814"/>
                </a:cubicBezTo>
                <a:cubicBezTo>
                  <a:pt x="1151" y="24863"/>
                  <a:pt x="1212" y="24886"/>
                  <a:pt x="1272" y="24886"/>
                </a:cubicBezTo>
                <a:cubicBezTo>
                  <a:pt x="1399" y="24886"/>
                  <a:pt x="1520" y="24787"/>
                  <a:pt x="1520" y="24639"/>
                </a:cubicBezTo>
                <a:cubicBezTo>
                  <a:pt x="1520" y="24501"/>
                  <a:pt x="1410" y="24391"/>
                  <a:pt x="1276" y="24391"/>
                </a:cubicBezTo>
                <a:close/>
                <a:moveTo>
                  <a:pt x="2495" y="24391"/>
                </a:moveTo>
                <a:cubicBezTo>
                  <a:pt x="2275" y="24391"/>
                  <a:pt x="2163" y="24657"/>
                  <a:pt x="2319" y="24814"/>
                </a:cubicBezTo>
                <a:cubicBezTo>
                  <a:pt x="2370" y="24863"/>
                  <a:pt x="2431" y="24886"/>
                  <a:pt x="2491" y="24886"/>
                </a:cubicBezTo>
                <a:cubicBezTo>
                  <a:pt x="2618" y="24886"/>
                  <a:pt x="2739" y="24787"/>
                  <a:pt x="2739" y="24639"/>
                </a:cubicBezTo>
                <a:cubicBezTo>
                  <a:pt x="2739" y="24501"/>
                  <a:pt x="2630" y="24391"/>
                  <a:pt x="2495" y="24391"/>
                </a:cubicBezTo>
                <a:close/>
                <a:moveTo>
                  <a:pt x="3714" y="24391"/>
                </a:moveTo>
                <a:cubicBezTo>
                  <a:pt x="3494" y="24391"/>
                  <a:pt x="3385" y="24657"/>
                  <a:pt x="3538" y="24814"/>
                </a:cubicBezTo>
                <a:cubicBezTo>
                  <a:pt x="3589" y="24863"/>
                  <a:pt x="3651" y="24886"/>
                  <a:pt x="3711" y="24886"/>
                </a:cubicBezTo>
                <a:cubicBezTo>
                  <a:pt x="3839" y="24886"/>
                  <a:pt x="3961" y="24787"/>
                  <a:pt x="3961" y="24639"/>
                </a:cubicBezTo>
                <a:cubicBezTo>
                  <a:pt x="3961" y="24501"/>
                  <a:pt x="3849" y="24391"/>
                  <a:pt x="3714" y="24391"/>
                </a:cubicBezTo>
                <a:close/>
                <a:moveTo>
                  <a:pt x="54" y="25610"/>
                </a:moveTo>
                <a:cubicBezTo>
                  <a:pt x="38" y="25610"/>
                  <a:pt x="19" y="25613"/>
                  <a:pt x="0" y="25616"/>
                </a:cubicBezTo>
                <a:lnTo>
                  <a:pt x="0" y="26099"/>
                </a:lnTo>
                <a:cubicBezTo>
                  <a:pt x="18" y="26103"/>
                  <a:pt x="36" y="26105"/>
                  <a:pt x="54" y="26105"/>
                </a:cubicBezTo>
                <a:cubicBezTo>
                  <a:pt x="177" y="26105"/>
                  <a:pt x="287" y="26012"/>
                  <a:pt x="301" y="25886"/>
                </a:cubicBezTo>
                <a:cubicBezTo>
                  <a:pt x="317" y="25738"/>
                  <a:pt x="201" y="25610"/>
                  <a:pt x="54" y="25610"/>
                </a:cubicBezTo>
                <a:close/>
                <a:moveTo>
                  <a:pt x="1276" y="25610"/>
                </a:moveTo>
                <a:cubicBezTo>
                  <a:pt x="1053" y="25610"/>
                  <a:pt x="944" y="25876"/>
                  <a:pt x="1100" y="26033"/>
                </a:cubicBezTo>
                <a:cubicBezTo>
                  <a:pt x="1151" y="26082"/>
                  <a:pt x="1212" y="26105"/>
                  <a:pt x="1272" y="26105"/>
                </a:cubicBezTo>
                <a:cubicBezTo>
                  <a:pt x="1399" y="26105"/>
                  <a:pt x="1520" y="26006"/>
                  <a:pt x="1520" y="25858"/>
                </a:cubicBezTo>
                <a:cubicBezTo>
                  <a:pt x="1520" y="25723"/>
                  <a:pt x="1410" y="25610"/>
                  <a:pt x="1276" y="25610"/>
                </a:cubicBezTo>
                <a:close/>
                <a:moveTo>
                  <a:pt x="2495" y="25610"/>
                </a:moveTo>
                <a:cubicBezTo>
                  <a:pt x="2275" y="25610"/>
                  <a:pt x="2163" y="25876"/>
                  <a:pt x="2319" y="26033"/>
                </a:cubicBezTo>
                <a:cubicBezTo>
                  <a:pt x="2370" y="26082"/>
                  <a:pt x="2431" y="26105"/>
                  <a:pt x="2491" y="26105"/>
                </a:cubicBezTo>
                <a:cubicBezTo>
                  <a:pt x="2618" y="26105"/>
                  <a:pt x="2739" y="26006"/>
                  <a:pt x="2739" y="25858"/>
                </a:cubicBezTo>
                <a:cubicBezTo>
                  <a:pt x="2739" y="25723"/>
                  <a:pt x="2630" y="25610"/>
                  <a:pt x="2495" y="25610"/>
                </a:cubicBezTo>
                <a:close/>
                <a:moveTo>
                  <a:pt x="3714" y="25610"/>
                </a:moveTo>
                <a:cubicBezTo>
                  <a:pt x="3494" y="25610"/>
                  <a:pt x="3385" y="25876"/>
                  <a:pt x="3538" y="26033"/>
                </a:cubicBezTo>
                <a:cubicBezTo>
                  <a:pt x="3589" y="26082"/>
                  <a:pt x="3651" y="26105"/>
                  <a:pt x="3711" y="26105"/>
                </a:cubicBezTo>
                <a:cubicBezTo>
                  <a:pt x="3839" y="26105"/>
                  <a:pt x="3961" y="26006"/>
                  <a:pt x="3961" y="25858"/>
                </a:cubicBezTo>
                <a:cubicBezTo>
                  <a:pt x="3961" y="25723"/>
                  <a:pt x="3849" y="25610"/>
                  <a:pt x="3714" y="25610"/>
                </a:cubicBezTo>
                <a:close/>
                <a:moveTo>
                  <a:pt x="54" y="26832"/>
                </a:moveTo>
                <a:cubicBezTo>
                  <a:pt x="38" y="26832"/>
                  <a:pt x="19" y="26832"/>
                  <a:pt x="0" y="26835"/>
                </a:cubicBezTo>
                <a:lnTo>
                  <a:pt x="0" y="27318"/>
                </a:lnTo>
                <a:cubicBezTo>
                  <a:pt x="18" y="27322"/>
                  <a:pt x="36" y="27324"/>
                  <a:pt x="53" y="27324"/>
                </a:cubicBezTo>
                <a:cubicBezTo>
                  <a:pt x="177" y="27324"/>
                  <a:pt x="285" y="27231"/>
                  <a:pt x="301" y="27105"/>
                </a:cubicBezTo>
                <a:cubicBezTo>
                  <a:pt x="317" y="26958"/>
                  <a:pt x="201" y="26832"/>
                  <a:pt x="54" y="26832"/>
                </a:cubicBezTo>
                <a:close/>
                <a:moveTo>
                  <a:pt x="2490" y="26832"/>
                </a:moveTo>
                <a:cubicBezTo>
                  <a:pt x="2332" y="26832"/>
                  <a:pt x="2216" y="26978"/>
                  <a:pt x="2250" y="27130"/>
                </a:cubicBezTo>
                <a:cubicBezTo>
                  <a:pt x="2276" y="27248"/>
                  <a:pt x="2379" y="27324"/>
                  <a:pt x="2490" y="27324"/>
                </a:cubicBezTo>
                <a:cubicBezTo>
                  <a:pt x="2526" y="27324"/>
                  <a:pt x="2563" y="27316"/>
                  <a:pt x="2598" y="27299"/>
                </a:cubicBezTo>
                <a:cubicBezTo>
                  <a:pt x="2614" y="27293"/>
                  <a:pt x="2626" y="27283"/>
                  <a:pt x="2642" y="27274"/>
                </a:cubicBezTo>
                <a:cubicBezTo>
                  <a:pt x="2829" y="27131"/>
                  <a:pt x="2731" y="26832"/>
                  <a:pt x="2498" y="26832"/>
                </a:cubicBezTo>
                <a:cubicBezTo>
                  <a:pt x="2497" y="26832"/>
                  <a:pt x="2496" y="26832"/>
                  <a:pt x="2495" y="26832"/>
                </a:cubicBezTo>
                <a:cubicBezTo>
                  <a:pt x="2493" y="26832"/>
                  <a:pt x="2491" y="26832"/>
                  <a:pt x="2490" y="26832"/>
                </a:cubicBezTo>
                <a:close/>
                <a:moveTo>
                  <a:pt x="1272" y="26832"/>
                </a:moveTo>
                <a:cubicBezTo>
                  <a:pt x="1052" y="26832"/>
                  <a:pt x="944" y="27096"/>
                  <a:pt x="1100" y="27252"/>
                </a:cubicBezTo>
                <a:cubicBezTo>
                  <a:pt x="1150" y="27303"/>
                  <a:pt x="1211" y="27325"/>
                  <a:pt x="1271" y="27325"/>
                </a:cubicBezTo>
                <a:cubicBezTo>
                  <a:pt x="1398" y="27325"/>
                  <a:pt x="1520" y="27225"/>
                  <a:pt x="1520" y="27077"/>
                </a:cubicBezTo>
                <a:cubicBezTo>
                  <a:pt x="1520" y="26942"/>
                  <a:pt x="1410" y="26832"/>
                  <a:pt x="1276" y="26832"/>
                </a:cubicBezTo>
                <a:cubicBezTo>
                  <a:pt x="1274" y="26832"/>
                  <a:pt x="1273" y="26832"/>
                  <a:pt x="1272" y="26832"/>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
          <p:cNvSpPr/>
          <p:nvPr/>
        </p:nvSpPr>
        <p:spPr>
          <a:xfrm flipH="1">
            <a:off x="0" y="0"/>
            <a:ext cx="1068438" cy="1054560"/>
          </a:xfrm>
          <a:custGeom>
            <a:rect b="b" l="l" r="r" t="t"/>
            <a:pathLst>
              <a:path extrusionOk="0" h="9861" w="9991">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4" name="Shape 674"/>
        <p:cNvGrpSpPr/>
        <p:nvPr/>
      </p:nvGrpSpPr>
      <p:grpSpPr>
        <a:xfrm>
          <a:off x="0" y="0"/>
          <a:ext cx="0" cy="0"/>
          <a:chOff x="0" y="0"/>
          <a:chExt cx="0" cy="0"/>
        </a:xfrm>
      </p:grpSpPr>
      <p:sp>
        <p:nvSpPr>
          <p:cNvPr id="675" name="Google Shape;675;p6"/>
          <p:cNvSpPr/>
          <p:nvPr/>
        </p:nvSpPr>
        <p:spPr>
          <a:xfrm flipH="1" rot="10800000">
            <a:off x="-12" y="145540"/>
            <a:ext cx="893471" cy="1006853"/>
          </a:xfrm>
          <a:custGeom>
            <a:rect b="b" l="l" r="r" t="t"/>
            <a:pathLst>
              <a:path extrusionOk="0" h="27323" w="2505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677" name="Google Shape;677;p6"/>
          <p:cNvSpPr/>
          <p:nvPr/>
        </p:nvSpPr>
        <p:spPr>
          <a:xfrm>
            <a:off x="0" y="5917"/>
            <a:ext cx="1070660" cy="721006"/>
          </a:xfrm>
          <a:custGeom>
            <a:rect b="b" l="l" r="r" t="t"/>
            <a:pathLst>
              <a:path extrusionOk="0" h="8042" w="11942">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
          <p:cNvSpPr/>
          <p:nvPr/>
        </p:nvSpPr>
        <p:spPr>
          <a:xfrm>
            <a:off x="8196724" y="0"/>
            <a:ext cx="947279" cy="1009994"/>
          </a:xfrm>
          <a:custGeom>
            <a:rect b="b" l="l" r="r" t="t"/>
            <a:pathLst>
              <a:path extrusionOk="0" h="9856" w="9244">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 name="Google Shape;679;p6"/>
          <p:cNvGrpSpPr/>
          <p:nvPr/>
        </p:nvGrpSpPr>
        <p:grpSpPr>
          <a:xfrm>
            <a:off x="8183280" y="19688"/>
            <a:ext cx="947275" cy="1003441"/>
            <a:chOff x="3473775" y="266850"/>
            <a:chExt cx="221450" cy="234575"/>
          </a:xfrm>
        </p:grpSpPr>
        <p:sp>
          <p:nvSpPr>
            <p:cNvPr id="680" name="Google Shape;680;p6"/>
            <p:cNvSpPr/>
            <p:nvPr/>
          </p:nvSpPr>
          <p:spPr>
            <a:xfrm>
              <a:off x="3666800" y="48525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6"/>
            <p:cNvSpPr/>
            <p:nvPr/>
          </p:nvSpPr>
          <p:spPr>
            <a:xfrm>
              <a:off x="3678300" y="496750"/>
              <a:ext cx="5450" cy="4675"/>
            </a:xfrm>
            <a:custGeom>
              <a:rect b="b" l="l" r="r" t="t"/>
              <a:pathLst>
                <a:path extrusionOk="0" h="187" w="218">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
            <p:cNvSpPr/>
            <p:nvPr/>
          </p:nvSpPr>
          <p:spPr>
            <a:xfrm>
              <a:off x="3678300" y="48525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
            <p:cNvSpPr/>
            <p:nvPr/>
          </p:nvSpPr>
          <p:spPr>
            <a:xfrm>
              <a:off x="3689775" y="496750"/>
              <a:ext cx="5450" cy="4675"/>
            </a:xfrm>
            <a:custGeom>
              <a:rect b="b" l="l" r="r" t="t"/>
              <a:pathLst>
                <a:path extrusionOk="0" h="187" w="218">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
            <p:cNvSpPr/>
            <p:nvPr/>
          </p:nvSpPr>
          <p:spPr>
            <a:xfrm>
              <a:off x="3689775" y="485250"/>
              <a:ext cx="5450" cy="4675"/>
            </a:xfrm>
            <a:custGeom>
              <a:rect b="b" l="l" r="r" t="t"/>
              <a:pathLst>
                <a:path extrusionOk="0" h="187" w="218">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
            <p:cNvSpPr/>
            <p:nvPr/>
          </p:nvSpPr>
          <p:spPr>
            <a:xfrm>
              <a:off x="3666800" y="473750"/>
              <a:ext cx="5450" cy="4700"/>
            </a:xfrm>
            <a:custGeom>
              <a:rect b="b" l="l" r="r" t="t"/>
              <a:pathLst>
                <a:path extrusionOk="0" h="188" w="218">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
            <p:cNvSpPr/>
            <p:nvPr/>
          </p:nvSpPr>
          <p:spPr>
            <a:xfrm>
              <a:off x="3678300" y="473750"/>
              <a:ext cx="5450" cy="4700"/>
            </a:xfrm>
            <a:custGeom>
              <a:rect b="b" l="l" r="r" t="t"/>
              <a:pathLst>
                <a:path extrusionOk="0" h="188" w="218">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
            <p:cNvSpPr/>
            <p:nvPr/>
          </p:nvSpPr>
          <p:spPr>
            <a:xfrm>
              <a:off x="3689775" y="473750"/>
              <a:ext cx="5450" cy="4700"/>
            </a:xfrm>
            <a:custGeom>
              <a:rect b="b" l="l" r="r" t="t"/>
              <a:pathLst>
                <a:path extrusionOk="0" h="188" w="218">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
            <p:cNvSpPr/>
            <p:nvPr/>
          </p:nvSpPr>
          <p:spPr>
            <a:xfrm>
              <a:off x="3657650" y="462275"/>
              <a:ext cx="2325" cy="4350"/>
            </a:xfrm>
            <a:custGeom>
              <a:rect b="b" l="l" r="r" t="t"/>
              <a:pathLst>
                <a:path extrusionOk="0" h="174" w="93">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
            <p:cNvSpPr/>
            <p:nvPr/>
          </p:nvSpPr>
          <p:spPr>
            <a:xfrm>
              <a:off x="3666800" y="462275"/>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
            <p:cNvSpPr/>
            <p:nvPr/>
          </p:nvSpPr>
          <p:spPr>
            <a:xfrm>
              <a:off x="3678300" y="462275"/>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
            <p:cNvSpPr/>
            <p:nvPr/>
          </p:nvSpPr>
          <p:spPr>
            <a:xfrm>
              <a:off x="3689725" y="462275"/>
              <a:ext cx="4775" cy="4675"/>
            </a:xfrm>
            <a:custGeom>
              <a:rect b="b" l="l" r="r" t="t"/>
              <a:pathLst>
                <a:path extrusionOk="0" h="187" w="191">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6"/>
            <p:cNvSpPr/>
            <p:nvPr/>
          </p:nvSpPr>
          <p:spPr>
            <a:xfrm>
              <a:off x="3655400" y="450775"/>
              <a:ext cx="5250" cy="4675"/>
            </a:xfrm>
            <a:custGeom>
              <a:rect b="b" l="l" r="r" t="t"/>
              <a:pathLst>
                <a:path extrusionOk="0" h="187" w="21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
            <p:cNvSpPr/>
            <p:nvPr/>
          </p:nvSpPr>
          <p:spPr>
            <a:xfrm>
              <a:off x="3666800" y="450775"/>
              <a:ext cx="5450" cy="4675"/>
            </a:xfrm>
            <a:custGeom>
              <a:rect b="b" l="l" r="r" t="t"/>
              <a:pathLst>
                <a:path extrusionOk="0" h="187" w="218">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
            <p:cNvSpPr/>
            <p:nvPr/>
          </p:nvSpPr>
          <p:spPr>
            <a:xfrm>
              <a:off x="3678300" y="450775"/>
              <a:ext cx="5450" cy="4675"/>
            </a:xfrm>
            <a:custGeom>
              <a:rect b="b" l="l" r="r" t="t"/>
              <a:pathLst>
                <a:path extrusionOk="0" h="187" w="218">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6"/>
            <p:cNvSpPr/>
            <p:nvPr/>
          </p:nvSpPr>
          <p:spPr>
            <a:xfrm>
              <a:off x="3689775" y="450775"/>
              <a:ext cx="5450" cy="4675"/>
            </a:xfrm>
            <a:custGeom>
              <a:rect b="b" l="l" r="r" t="t"/>
              <a:pathLst>
                <a:path extrusionOk="0" h="187" w="218">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
            <p:cNvSpPr/>
            <p:nvPr/>
          </p:nvSpPr>
          <p:spPr>
            <a:xfrm>
              <a:off x="3655275" y="439275"/>
              <a:ext cx="5500" cy="4700"/>
            </a:xfrm>
            <a:custGeom>
              <a:rect b="b" l="l" r="r" t="t"/>
              <a:pathLst>
                <a:path extrusionOk="0" h="188" w="22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
            <p:cNvSpPr/>
            <p:nvPr/>
          </p:nvSpPr>
          <p:spPr>
            <a:xfrm>
              <a:off x="3666800" y="439275"/>
              <a:ext cx="5450" cy="4700"/>
            </a:xfrm>
            <a:custGeom>
              <a:rect b="b" l="l" r="r" t="t"/>
              <a:pathLst>
                <a:path extrusionOk="0" h="188" w="218">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6"/>
            <p:cNvSpPr/>
            <p:nvPr/>
          </p:nvSpPr>
          <p:spPr>
            <a:xfrm>
              <a:off x="3678300" y="439275"/>
              <a:ext cx="5450" cy="4700"/>
            </a:xfrm>
            <a:custGeom>
              <a:rect b="b" l="l" r="r" t="t"/>
              <a:pathLst>
                <a:path extrusionOk="0" h="188"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6"/>
            <p:cNvSpPr/>
            <p:nvPr/>
          </p:nvSpPr>
          <p:spPr>
            <a:xfrm>
              <a:off x="3689775" y="439275"/>
              <a:ext cx="5450" cy="4700"/>
            </a:xfrm>
            <a:custGeom>
              <a:rect b="b" l="l" r="r" t="t"/>
              <a:pathLst>
                <a:path extrusionOk="0" h="188" w="218">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
            <p:cNvSpPr/>
            <p:nvPr/>
          </p:nvSpPr>
          <p:spPr>
            <a:xfrm>
              <a:off x="3655275" y="42777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
            <p:cNvSpPr/>
            <p:nvPr/>
          </p:nvSpPr>
          <p:spPr>
            <a:xfrm>
              <a:off x="3666800" y="42777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
            <p:cNvSpPr/>
            <p:nvPr/>
          </p:nvSpPr>
          <p:spPr>
            <a:xfrm>
              <a:off x="3678300" y="42777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
            <p:cNvSpPr/>
            <p:nvPr/>
          </p:nvSpPr>
          <p:spPr>
            <a:xfrm>
              <a:off x="3689775" y="42777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
            <p:cNvSpPr/>
            <p:nvPr/>
          </p:nvSpPr>
          <p:spPr>
            <a:xfrm>
              <a:off x="3645650" y="416300"/>
              <a:ext cx="2825" cy="4375"/>
            </a:xfrm>
            <a:custGeom>
              <a:rect b="b" l="l" r="r" t="t"/>
              <a:pathLst>
                <a:path extrusionOk="0" h="175" w="113">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
            <p:cNvSpPr/>
            <p:nvPr/>
          </p:nvSpPr>
          <p:spPr>
            <a:xfrm>
              <a:off x="3655250" y="416275"/>
              <a:ext cx="4750" cy="4675"/>
            </a:xfrm>
            <a:custGeom>
              <a:rect b="b" l="l" r="r" t="t"/>
              <a:pathLst>
                <a:path extrusionOk="0" h="187" w="19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
            <p:cNvSpPr/>
            <p:nvPr/>
          </p:nvSpPr>
          <p:spPr>
            <a:xfrm>
              <a:off x="3666800" y="416275"/>
              <a:ext cx="5450" cy="4675"/>
            </a:xfrm>
            <a:custGeom>
              <a:rect b="b" l="l" r="r" t="t"/>
              <a:pathLst>
                <a:path extrusionOk="0" h="187" w="218">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6"/>
            <p:cNvSpPr/>
            <p:nvPr/>
          </p:nvSpPr>
          <p:spPr>
            <a:xfrm>
              <a:off x="3678300" y="416275"/>
              <a:ext cx="5450" cy="4675"/>
            </a:xfrm>
            <a:custGeom>
              <a:rect b="b" l="l" r="r" t="t"/>
              <a:pathLst>
                <a:path extrusionOk="0" h="187" w="218">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6"/>
            <p:cNvSpPr/>
            <p:nvPr/>
          </p:nvSpPr>
          <p:spPr>
            <a:xfrm>
              <a:off x="3689725" y="416275"/>
              <a:ext cx="4775" cy="4675"/>
            </a:xfrm>
            <a:custGeom>
              <a:rect b="b" l="l" r="r" t="t"/>
              <a:pathLst>
                <a:path extrusionOk="0" h="187" w="191">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
            <p:cNvSpPr/>
            <p:nvPr/>
          </p:nvSpPr>
          <p:spPr>
            <a:xfrm>
              <a:off x="3643800" y="404800"/>
              <a:ext cx="5475" cy="4675"/>
            </a:xfrm>
            <a:custGeom>
              <a:rect b="b" l="l" r="r" t="t"/>
              <a:pathLst>
                <a:path extrusionOk="0" h="187" w="219">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6"/>
            <p:cNvSpPr/>
            <p:nvPr/>
          </p:nvSpPr>
          <p:spPr>
            <a:xfrm>
              <a:off x="3655250" y="404800"/>
              <a:ext cx="4750" cy="4675"/>
            </a:xfrm>
            <a:custGeom>
              <a:rect b="b" l="l" r="r" t="t"/>
              <a:pathLst>
                <a:path extrusionOk="0" h="187" w="19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6"/>
            <p:cNvSpPr/>
            <p:nvPr/>
          </p:nvSpPr>
          <p:spPr>
            <a:xfrm>
              <a:off x="3666800" y="404800"/>
              <a:ext cx="5450" cy="4675"/>
            </a:xfrm>
            <a:custGeom>
              <a:rect b="b" l="l" r="r" t="t"/>
              <a:pathLst>
                <a:path extrusionOk="0" h="187" w="218">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
            <p:cNvSpPr/>
            <p:nvPr/>
          </p:nvSpPr>
          <p:spPr>
            <a:xfrm>
              <a:off x="3678300" y="404800"/>
              <a:ext cx="5450" cy="4675"/>
            </a:xfrm>
            <a:custGeom>
              <a:rect b="b" l="l" r="r" t="t"/>
              <a:pathLst>
                <a:path extrusionOk="0" h="187" w="218">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
            <p:cNvSpPr/>
            <p:nvPr/>
          </p:nvSpPr>
          <p:spPr>
            <a:xfrm>
              <a:off x="3689725" y="404800"/>
              <a:ext cx="4775" cy="4675"/>
            </a:xfrm>
            <a:custGeom>
              <a:rect b="b" l="l" r="r" t="t"/>
              <a:pathLst>
                <a:path extrusionOk="0" h="187" w="191">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
            <p:cNvSpPr/>
            <p:nvPr/>
          </p:nvSpPr>
          <p:spPr>
            <a:xfrm>
              <a:off x="3632300" y="393275"/>
              <a:ext cx="4700" cy="4700"/>
            </a:xfrm>
            <a:custGeom>
              <a:rect b="b" l="l" r="r" t="t"/>
              <a:pathLst>
                <a:path extrusionOk="0" h="188" w="188">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
            <p:cNvSpPr/>
            <p:nvPr/>
          </p:nvSpPr>
          <p:spPr>
            <a:xfrm>
              <a:off x="3643800" y="393300"/>
              <a:ext cx="5475" cy="4675"/>
            </a:xfrm>
            <a:custGeom>
              <a:rect b="b" l="l" r="r" t="t"/>
              <a:pathLst>
                <a:path extrusionOk="0" h="187" w="219">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
            <p:cNvSpPr/>
            <p:nvPr/>
          </p:nvSpPr>
          <p:spPr>
            <a:xfrm>
              <a:off x="3655275" y="393300"/>
              <a:ext cx="5500" cy="4675"/>
            </a:xfrm>
            <a:custGeom>
              <a:rect b="b" l="l" r="r" t="t"/>
              <a:pathLst>
                <a:path extrusionOk="0" h="187" w="22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
            <p:cNvSpPr/>
            <p:nvPr/>
          </p:nvSpPr>
          <p:spPr>
            <a:xfrm>
              <a:off x="3666800" y="393300"/>
              <a:ext cx="5450" cy="4675"/>
            </a:xfrm>
            <a:custGeom>
              <a:rect b="b" l="l" r="r" t="t"/>
              <a:pathLst>
                <a:path extrusionOk="0" h="187" w="218">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
            <p:cNvSpPr/>
            <p:nvPr/>
          </p:nvSpPr>
          <p:spPr>
            <a:xfrm>
              <a:off x="3678300" y="393300"/>
              <a:ext cx="5450" cy="4675"/>
            </a:xfrm>
            <a:custGeom>
              <a:rect b="b" l="l" r="r" t="t"/>
              <a:pathLst>
                <a:path extrusionOk="0" h="187" w="218">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
            <p:cNvSpPr/>
            <p:nvPr/>
          </p:nvSpPr>
          <p:spPr>
            <a:xfrm>
              <a:off x="3689775" y="393300"/>
              <a:ext cx="5450" cy="4675"/>
            </a:xfrm>
            <a:custGeom>
              <a:rect b="b" l="l" r="r" t="t"/>
              <a:pathLst>
                <a:path extrusionOk="0" h="187" w="218">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6"/>
            <p:cNvSpPr/>
            <p:nvPr/>
          </p:nvSpPr>
          <p:spPr>
            <a:xfrm>
              <a:off x="3599375" y="381800"/>
              <a:ext cx="2275" cy="550"/>
            </a:xfrm>
            <a:custGeom>
              <a:rect b="b" l="l" r="r" t="t"/>
              <a:pathLst>
                <a:path extrusionOk="0" h="22" w="91">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6"/>
            <p:cNvSpPr/>
            <p:nvPr/>
          </p:nvSpPr>
          <p:spPr>
            <a:xfrm>
              <a:off x="3609325" y="381800"/>
              <a:ext cx="5225" cy="3425"/>
            </a:xfrm>
            <a:custGeom>
              <a:rect b="b" l="l" r="r" t="t"/>
              <a:pathLst>
                <a:path extrusionOk="0" h="137" w="209">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
            <p:cNvSpPr/>
            <p:nvPr/>
          </p:nvSpPr>
          <p:spPr>
            <a:xfrm>
              <a:off x="3620825" y="381800"/>
              <a:ext cx="5450" cy="4700"/>
            </a:xfrm>
            <a:custGeom>
              <a:rect b="b" l="l" r="r" t="t"/>
              <a:pathLst>
                <a:path extrusionOk="0" h="188" w="218">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
            <p:cNvSpPr/>
            <p:nvPr/>
          </p:nvSpPr>
          <p:spPr>
            <a:xfrm>
              <a:off x="3632300" y="381800"/>
              <a:ext cx="5450" cy="4700"/>
            </a:xfrm>
            <a:custGeom>
              <a:rect b="b" l="l" r="r" t="t"/>
              <a:pathLst>
                <a:path extrusionOk="0" h="188" w="218">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
            <p:cNvSpPr/>
            <p:nvPr/>
          </p:nvSpPr>
          <p:spPr>
            <a:xfrm>
              <a:off x="3643800" y="381800"/>
              <a:ext cx="5475" cy="4700"/>
            </a:xfrm>
            <a:custGeom>
              <a:rect b="b" l="l" r="r" t="t"/>
              <a:pathLst>
                <a:path extrusionOk="0" h="188" w="219">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6"/>
            <p:cNvSpPr/>
            <p:nvPr/>
          </p:nvSpPr>
          <p:spPr>
            <a:xfrm>
              <a:off x="3655275" y="381800"/>
              <a:ext cx="5500" cy="4700"/>
            </a:xfrm>
            <a:custGeom>
              <a:rect b="b" l="l" r="r" t="t"/>
              <a:pathLst>
                <a:path extrusionOk="0" h="188" w="22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
            <p:cNvSpPr/>
            <p:nvPr/>
          </p:nvSpPr>
          <p:spPr>
            <a:xfrm>
              <a:off x="3666800" y="381800"/>
              <a:ext cx="5450" cy="4700"/>
            </a:xfrm>
            <a:custGeom>
              <a:rect b="b" l="l" r="r" t="t"/>
              <a:pathLst>
                <a:path extrusionOk="0" h="188" w="218">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
            <p:cNvSpPr/>
            <p:nvPr/>
          </p:nvSpPr>
          <p:spPr>
            <a:xfrm>
              <a:off x="3678300" y="381800"/>
              <a:ext cx="5450" cy="4700"/>
            </a:xfrm>
            <a:custGeom>
              <a:rect b="b" l="l" r="r" t="t"/>
              <a:pathLst>
                <a:path extrusionOk="0" h="188" w="218">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
            <p:cNvSpPr/>
            <p:nvPr/>
          </p:nvSpPr>
          <p:spPr>
            <a:xfrm>
              <a:off x="3689775" y="381800"/>
              <a:ext cx="5450" cy="4700"/>
            </a:xfrm>
            <a:custGeom>
              <a:rect b="b" l="l" r="r" t="t"/>
              <a:pathLst>
                <a:path extrusionOk="0" h="188" w="218">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
            <p:cNvSpPr/>
            <p:nvPr/>
          </p:nvSpPr>
          <p:spPr>
            <a:xfrm>
              <a:off x="3529725" y="370325"/>
              <a:ext cx="3825" cy="2125"/>
            </a:xfrm>
            <a:custGeom>
              <a:rect b="b" l="l" r="r" t="t"/>
              <a:pathLst>
                <a:path extrusionOk="0" h="85" w="153">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
            <p:cNvSpPr/>
            <p:nvPr/>
          </p:nvSpPr>
          <p:spPr>
            <a:xfrm>
              <a:off x="3540350"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
            <p:cNvSpPr/>
            <p:nvPr/>
          </p:nvSpPr>
          <p:spPr>
            <a:xfrm>
              <a:off x="3551850" y="370325"/>
              <a:ext cx="5450" cy="4675"/>
            </a:xfrm>
            <a:custGeom>
              <a:rect b="b" l="l" r="r" t="t"/>
              <a:pathLst>
                <a:path extrusionOk="0" h="187" w="218">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
            <p:cNvSpPr/>
            <p:nvPr/>
          </p:nvSpPr>
          <p:spPr>
            <a:xfrm>
              <a:off x="3563350" y="370325"/>
              <a:ext cx="5475" cy="4675"/>
            </a:xfrm>
            <a:custGeom>
              <a:rect b="b" l="l" r="r" t="t"/>
              <a:pathLst>
                <a:path extrusionOk="0" h="187" w="219">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
            <p:cNvSpPr/>
            <p:nvPr/>
          </p:nvSpPr>
          <p:spPr>
            <a:xfrm>
              <a:off x="3574825"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
            <p:cNvSpPr/>
            <p:nvPr/>
          </p:nvSpPr>
          <p:spPr>
            <a:xfrm>
              <a:off x="3586350" y="370325"/>
              <a:ext cx="5450" cy="4675"/>
            </a:xfrm>
            <a:custGeom>
              <a:rect b="b" l="l" r="r" t="t"/>
              <a:pathLst>
                <a:path extrusionOk="0" h="187" w="218">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
            <p:cNvSpPr/>
            <p:nvPr/>
          </p:nvSpPr>
          <p:spPr>
            <a:xfrm>
              <a:off x="3597825" y="370325"/>
              <a:ext cx="5475" cy="4675"/>
            </a:xfrm>
            <a:custGeom>
              <a:rect b="b" l="l" r="r" t="t"/>
              <a:pathLst>
                <a:path extrusionOk="0" h="187" w="219">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
            <p:cNvSpPr/>
            <p:nvPr/>
          </p:nvSpPr>
          <p:spPr>
            <a:xfrm>
              <a:off x="3609325" y="370325"/>
              <a:ext cx="5450" cy="4675"/>
            </a:xfrm>
            <a:custGeom>
              <a:rect b="b" l="l" r="r" t="t"/>
              <a:pathLst>
                <a:path extrusionOk="0" h="187" w="218">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
            <p:cNvSpPr/>
            <p:nvPr/>
          </p:nvSpPr>
          <p:spPr>
            <a:xfrm>
              <a:off x="3620825" y="370325"/>
              <a:ext cx="5450" cy="4675"/>
            </a:xfrm>
            <a:custGeom>
              <a:rect b="b" l="l" r="r" t="t"/>
              <a:pathLst>
                <a:path extrusionOk="0" h="187" w="218">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
            <p:cNvSpPr/>
            <p:nvPr/>
          </p:nvSpPr>
          <p:spPr>
            <a:xfrm>
              <a:off x="3632300" y="370325"/>
              <a:ext cx="5450" cy="4675"/>
            </a:xfrm>
            <a:custGeom>
              <a:rect b="b" l="l" r="r" t="t"/>
              <a:pathLst>
                <a:path extrusionOk="0" h="187" w="218">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
            <p:cNvSpPr/>
            <p:nvPr/>
          </p:nvSpPr>
          <p:spPr>
            <a:xfrm>
              <a:off x="3643800" y="370325"/>
              <a:ext cx="5475" cy="4675"/>
            </a:xfrm>
            <a:custGeom>
              <a:rect b="b" l="l" r="r" t="t"/>
              <a:pathLst>
                <a:path extrusionOk="0" h="187" w="219">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
            <p:cNvSpPr/>
            <p:nvPr/>
          </p:nvSpPr>
          <p:spPr>
            <a:xfrm>
              <a:off x="3655275" y="370325"/>
              <a:ext cx="5500" cy="4675"/>
            </a:xfrm>
            <a:custGeom>
              <a:rect b="b" l="l" r="r" t="t"/>
              <a:pathLst>
                <a:path extrusionOk="0" h="187" w="22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
            <p:cNvSpPr/>
            <p:nvPr/>
          </p:nvSpPr>
          <p:spPr>
            <a:xfrm>
              <a:off x="3666800" y="370325"/>
              <a:ext cx="5450" cy="4675"/>
            </a:xfrm>
            <a:custGeom>
              <a:rect b="b" l="l" r="r" t="t"/>
              <a:pathLst>
                <a:path extrusionOk="0" h="187" w="218">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
            <p:cNvSpPr/>
            <p:nvPr/>
          </p:nvSpPr>
          <p:spPr>
            <a:xfrm>
              <a:off x="3678300" y="370325"/>
              <a:ext cx="5450" cy="4675"/>
            </a:xfrm>
            <a:custGeom>
              <a:rect b="b" l="l" r="r" t="t"/>
              <a:pathLst>
                <a:path extrusionOk="0" h="187" w="218">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
            <p:cNvSpPr/>
            <p:nvPr/>
          </p:nvSpPr>
          <p:spPr>
            <a:xfrm>
              <a:off x="3689775" y="370325"/>
              <a:ext cx="5450" cy="4675"/>
            </a:xfrm>
            <a:custGeom>
              <a:rect b="b" l="l" r="r" t="t"/>
              <a:pathLst>
                <a:path extrusionOk="0" h="187" w="218">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
            <p:cNvSpPr/>
            <p:nvPr/>
          </p:nvSpPr>
          <p:spPr>
            <a:xfrm>
              <a:off x="3517375"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
            <p:cNvSpPr/>
            <p:nvPr/>
          </p:nvSpPr>
          <p:spPr>
            <a:xfrm>
              <a:off x="3528875" y="35882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
            <p:cNvSpPr/>
            <p:nvPr/>
          </p:nvSpPr>
          <p:spPr>
            <a:xfrm>
              <a:off x="3540350" y="35880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
            <p:cNvSpPr/>
            <p:nvPr/>
          </p:nvSpPr>
          <p:spPr>
            <a:xfrm>
              <a:off x="3551850" y="35880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
            <p:cNvSpPr/>
            <p:nvPr/>
          </p:nvSpPr>
          <p:spPr>
            <a:xfrm>
              <a:off x="3563350" y="35882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
            <p:cNvSpPr/>
            <p:nvPr/>
          </p:nvSpPr>
          <p:spPr>
            <a:xfrm>
              <a:off x="3574675" y="358850"/>
              <a:ext cx="5025" cy="4675"/>
            </a:xfrm>
            <a:custGeom>
              <a:rect b="b" l="l" r="r" t="t"/>
              <a:pathLst>
                <a:path extrusionOk="0" h="187" w="201">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
            <p:cNvSpPr/>
            <p:nvPr/>
          </p:nvSpPr>
          <p:spPr>
            <a:xfrm>
              <a:off x="3586350" y="35882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
            <p:cNvSpPr/>
            <p:nvPr/>
          </p:nvSpPr>
          <p:spPr>
            <a:xfrm>
              <a:off x="3597500" y="358825"/>
              <a:ext cx="5325" cy="4675"/>
            </a:xfrm>
            <a:custGeom>
              <a:rect b="b" l="l" r="r" t="t"/>
              <a:pathLst>
                <a:path extrusionOk="0" h="187" w="213">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
            <p:cNvSpPr/>
            <p:nvPr/>
          </p:nvSpPr>
          <p:spPr>
            <a:xfrm>
              <a:off x="3609325" y="35882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
            <p:cNvSpPr/>
            <p:nvPr/>
          </p:nvSpPr>
          <p:spPr>
            <a:xfrm>
              <a:off x="3620825" y="35882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
            <p:cNvSpPr/>
            <p:nvPr/>
          </p:nvSpPr>
          <p:spPr>
            <a:xfrm>
              <a:off x="3632300" y="35880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
            <p:cNvSpPr/>
            <p:nvPr/>
          </p:nvSpPr>
          <p:spPr>
            <a:xfrm>
              <a:off x="3643800" y="35880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
            <p:cNvSpPr/>
            <p:nvPr/>
          </p:nvSpPr>
          <p:spPr>
            <a:xfrm>
              <a:off x="3655250" y="358825"/>
              <a:ext cx="4750" cy="4650"/>
            </a:xfrm>
            <a:custGeom>
              <a:rect b="b" l="l" r="r" t="t"/>
              <a:pathLst>
                <a:path extrusionOk="0" h="186" w="19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
            <p:cNvSpPr/>
            <p:nvPr/>
          </p:nvSpPr>
          <p:spPr>
            <a:xfrm>
              <a:off x="3666800" y="35880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
            <p:cNvSpPr/>
            <p:nvPr/>
          </p:nvSpPr>
          <p:spPr>
            <a:xfrm>
              <a:off x="3678300" y="35880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
            <p:cNvSpPr/>
            <p:nvPr/>
          </p:nvSpPr>
          <p:spPr>
            <a:xfrm>
              <a:off x="3689725" y="358825"/>
              <a:ext cx="4775" cy="4650"/>
            </a:xfrm>
            <a:custGeom>
              <a:rect b="b" l="l" r="r" t="t"/>
              <a:pathLst>
                <a:path extrusionOk="0" h="186" w="191">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
            <p:cNvSpPr/>
            <p:nvPr/>
          </p:nvSpPr>
          <p:spPr>
            <a:xfrm>
              <a:off x="350590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
            <p:cNvSpPr/>
            <p:nvPr/>
          </p:nvSpPr>
          <p:spPr>
            <a:xfrm>
              <a:off x="351737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
            <p:cNvSpPr/>
            <p:nvPr/>
          </p:nvSpPr>
          <p:spPr>
            <a:xfrm>
              <a:off x="3528875"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
            <p:cNvSpPr/>
            <p:nvPr/>
          </p:nvSpPr>
          <p:spPr>
            <a:xfrm>
              <a:off x="3540350"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
            <p:cNvSpPr/>
            <p:nvPr/>
          </p:nvSpPr>
          <p:spPr>
            <a:xfrm>
              <a:off x="3551850" y="347325"/>
              <a:ext cx="5450" cy="4675"/>
            </a:xfrm>
            <a:custGeom>
              <a:rect b="b" l="l" r="r" t="t"/>
              <a:pathLst>
                <a:path extrusionOk="0" h="187" w="218">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
            <p:cNvSpPr/>
            <p:nvPr/>
          </p:nvSpPr>
          <p:spPr>
            <a:xfrm>
              <a:off x="3563350" y="347325"/>
              <a:ext cx="5475" cy="4675"/>
            </a:xfrm>
            <a:custGeom>
              <a:rect b="b" l="l" r="r" t="t"/>
              <a:pathLst>
                <a:path extrusionOk="0" h="187" w="219">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
            <p:cNvSpPr/>
            <p:nvPr/>
          </p:nvSpPr>
          <p:spPr>
            <a:xfrm>
              <a:off x="3574825"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
            <p:cNvSpPr/>
            <p:nvPr/>
          </p:nvSpPr>
          <p:spPr>
            <a:xfrm>
              <a:off x="3586350" y="347325"/>
              <a:ext cx="5450" cy="4675"/>
            </a:xfrm>
            <a:custGeom>
              <a:rect b="b" l="l" r="r" t="t"/>
              <a:pathLst>
                <a:path extrusionOk="0" h="187" w="218">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
            <p:cNvSpPr/>
            <p:nvPr/>
          </p:nvSpPr>
          <p:spPr>
            <a:xfrm>
              <a:off x="3597825" y="347325"/>
              <a:ext cx="5475" cy="4675"/>
            </a:xfrm>
            <a:custGeom>
              <a:rect b="b" l="l" r="r" t="t"/>
              <a:pathLst>
                <a:path extrusionOk="0" h="187" w="219">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
            <p:cNvSpPr/>
            <p:nvPr/>
          </p:nvSpPr>
          <p:spPr>
            <a:xfrm>
              <a:off x="3609325" y="347325"/>
              <a:ext cx="5450" cy="4675"/>
            </a:xfrm>
            <a:custGeom>
              <a:rect b="b" l="l" r="r" t="t"/>
              <a:pathLst>
                <a:path extrusionOk="0" h="187" w="218">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
            <p:cNvSpPr/>
            <p:nvPr/>
          </p:nvSpPr>
          <p:spPr>
            <a:xfrm>
              <a:off x="3620825" y="347325"/>
              <a:ext cx="5450" cy="4675"/>
            </a:xfrm>
            <a:custGeom>
              <a:rect b="b" l="l" r="r" t="t"/>
              <a:pathLst>
                <a:path extrusionOk="0" h="187" w="218">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
            <p:cNvSpPr/>
            <p:nvPr/>
          </p:nvSpPr>
          <p:spPr>
            <a:xfrm>
              <a:off x="3632300" y="347325"/>
              <a:ext cx="5450" cy="4675"/>
            </a:xfrm>
            <a:custGeom>
              <a:rect b="b" l="l" r="r" t="t"/>
              <a:pathLst>
                <a:path extrusionOk="0" h="187" w="218">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
            <p:cNvSpPr/>
            <p:nvPr/>
          </p:nvSpPr>
          <p:spPr>
            <a:xfrm>
              <a:off x="3643800" y="347325"/>
              <a:ext cx="5475" cy="4675"/>
            </a:xfrm>
            <a:custGeom>
              <a:rect b="b" l="l" r="r" t="t"/>
              <a:pathLst>
                <a:path extrusionOk="0" h="187" w="219">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
            <p:cNvSpPr/>
            <p:nvPr/>
          </p:nvSpPr>
          <p:spPr>
            <a:xfrm>
              <a:off x="3655275" y="347325"/>
              <a:ext cx="5500" cy="4675"/>
            </a:xfrm>
            <a:custGeom>
              <a:rect b="b" l="l" r="r" t="t"/>
              <a:pathLst>
                <a:path extrusionOk="0" h="187" w="22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
            <p:cNvSpPr/>
            <p:nvPr/>
          </p:nvSpPr>
          <p:spPr>
            <a:xfrm>
              <a:off x="3666800" y="347325"/>
              <a:ext cx="5450" cy="4675"/>
            </a:xfrm>
            <a:custGeom>
              <a:rect b="b" l="l" r="r" t="t"/>
              <a:pathLst>
                <a:path extrusionOk="0" h="187" w="218">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
            <p:cNvSpPr/>
            <p:nvPr/>
          </p:nvSpPr>
          <p:spPr>
            <a:xfrm>
              <a:off x="3678300" y="347325"/>
              <a:ext cx="5450" cy="4675"/>
            </a:xfrm>
            <a:custGeom>
              <a:rect b="b" l="l" r="r" t="t"/>
              <a:pathLst>
                <a:path extrusionOk="0" h="187" w="218">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
            <p:cNvSpPr/>
            <p:nvPr/>
          </p:nvSpPr>
          <p:spPr>
            <a:xfrm>
              <a:off x="3689775" y="347325"/>
              <a:ext cx="5450" cy="4675"/>
            </a:xfrm>
            <a:custGeom>
              <a:rect b="b" l="l" r="r" t="t"/>
              <a:pathLst>
                <a:path extrusionOk="0" h="187" w="218">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
            <p:cNvSpPr/>
            <p:nvPr/>
          </p:nvSpPr>
          <p:spPr>
            <a:xfrm>
              <a:off x="3494325" y="335825"/>
              <a:ext cx="4750" cy="4675"/>
            </a:xfrm>
            <a:custGeom>
              <a:rect b="b" l="l" r="r" t="t"/>
              <a:pathLst>
                <a:path extrusionOk="0" h="187" w="19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
            <p:cNvSpPr/>
            <p:nvPr/>
          </p:nvSpPr>
          <p:spPr>
            <a:xfrm>
              <a:off x="3505900" y="335825"/>
              <a:ext cx="5450" cy="4675"/>
            </a:xfrm>
            <a:custGeom>
              <a:rect b="b" l="l" r="r" t="t"/>
              <a:pathLst>
                <a:path extrusionOk="0" h="187" w="218">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
            <p:cNvSpPr/>
            <p:nvPr/>
          </p:nvSpPr>
          <p:spPr>
            <a:xfrm>
              <a:off x="3517375"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
            <p:cNvSpPr/>
            <p:nvPr/>
          </p:nvSpPr>
          <p:spPr>
            <a:xfrm>
              <a:off x="3528875" y="335825"/>
              <a:ext cx="4675" cy="4675"/>
            </a:xfrm>
            <a:custGeom>
              <a:rect b="b" l="l" r="r" t="t"/>
              <a:pathLst>
                <a:path extrusionOk="0" h="187" w="187">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
            <p:cNvSpPr/>
            <p:nvPr/>
          </p:nvSpPr>
          <p:spPr>
            <a:xfrm>
              <a:off x="3540350" y="335825"/>
              <a:ext cx="5475" cy="4675"/>
            </a:xfrm>
            <a:custGeom>
              <a:rect b="b" l="l" r="r" t="t"/>
              <a:pathLst>
                <a:path extrusionOk="0" h="187" w="219">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
            <p:cNvSpPr/>
            <p:nvPr/>
          </p:nvSpPr>
          <p:spPr>
            <a:xfrm>
              <a:off x="3551850" y="335825"/>
              <a:ext cx="5450" cy="4675"/>
            </a:xfrm>
            <a:custGeom>
              <a:rect b="b" l="l" r="r" t="t"/>
              <a:pathLst>
                <a:path extrusionOk="0" h="187" w="218">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6"/>
            <p:cNvSpPr/>
            <p:nvPr/>
          </p:nvSpPr>
          <p:spPr>
            <a:xfrm>
              <a:off x="3563350" y="335825"/>
              <a:ext cx="4675" cy="4675"/>
            </a:xfrm>
            <a:custGeom>
              <a:rect b="b" l="l" r="r" t="t"/>
              <a:pathLst>
                <a:path extrusionOk="0" h="187" w="187">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
            <p:cNvSpPr/>
            <p:nvPr/>
          </p:nvSpPr>
          <p:spPr>
            <a:xfrm>
              <a:off x="3574675" y="335850"/>
              <a:ext cx="5025" cy="4675"/>
            </a:xfrm>
            <a:custGeom>
              <a:rect b="b" l="l" r="r" t="t"/>
              <a:pathLst>
                <a:path extrusionOk="0" h="187" w="201">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
            <p:cNvSpPr/>
            <p:nvPr/>
          </p:nvSpPr>
          <p:spPr>
            <a:xfrm>
              <a:off x="3586350" y="335825"/>
              <a:ext cx="4650" cy="4675"/>
            </a:xfrm>
            <a:custGeom>
              <a:rect b="b" l="l" r="r" t="t"/>
              <a:pathLst>
                <a:path extrusionOk="0" h="187" w="186">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
            <p:cNvSpPr/>
            <p:nvPr/>
          </p:nvSpPr>
          <p:spPr>
            <a:xfrm>
              <a:off x="3597500" y="335825"/>
              <a:ext cx="5325" cy="4675"/>
            </a:xfrm>
            <a:custGeom>
              <a:rect b="b" l="l" r="r" t="t"/>
              <a:pathLst>
                <a:path extrusionOk="0" h="187" w="213">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
            <p:cNvSpPr/>
            <p:nvPr/>
          </p:nvSpPr>
          <p:spPr>
            <a:xfrm>
              <a:off x="3609325" y="335825"/>
              <a:ext cx="4675" cy="4675"/>
            </a:xfrm>
            <a:custGeom>
              <a:rect b="b" l="l" r="r" t="t"/>
              <a:pathLst>
                <a:path extrusionOk="0" h="187" w="187">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
            <p:cNvSpPr/>
            <p:nvPr/>
          </p:nvSpPr>
          <p:spPr>
            <a:xfrm>
              <a:off x="3620825" y="335825"/>
              <a:ext cx="4675" cy="4675"/>
            </a:xfrm>
            <a:custGeom>
              <a:rect b="b" l="l" r="r" t="t"/>
              <a:pathLst>
                <a:path extrusionOk="0" h="187" w="187">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
            <p:cNvSpPr/>
            <p:nvPr/>
          </p:nvSpPr>
          <p:spPr>
            <a:xfrm>
              <a:off x="3632300" y="335825"/>
              <a:ext cx="5450" cy="4675"/>
            </a:xfrm>
            <a:custGeom>
              <a:rect b="b" l="l" r="r" t="t"/>
              <a:pathLst>
                <a:path extrusionOk="0" h="187" w="218">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
            <p:cNvSpPr/>
            <p:nvPr/>
          </p:nvSpPr>
          <p:spPr>
            <a:xfrm>
              <a:off x="3643800" y="335825"/>
              <a:ext cx="5475" cy="4675"/>
            </a:xfrm>
            <a:custGeom>
              <a:rect b="b" l="l" r="r" t="t"/>
              <a:pathLst>
                <a:path extrusionOk="0" h="187" w="219">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
            <p:cNvSpPr/>
            <p:nvPr/>
          </p:nvSpPr>
          <p:spPr>
            <a:xfrm>
              <a:off x="3655250" y="335825"/>
              <a:ext cx="4750" cy="4675"/>
            </a:xfrm>
            <a:custGeom>
              <a:rect b="b" l="l" r="r" t="t"/>
              <a:pathLst>
                <a:path extrusionOk="0" h="187" w="19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
            <p:cNvSpPr/>
            <p:nvPr/>
          </p:nvSpPr>
          <p:spPr>
            <a:xfrm>
              <a:off x="3666800" y="335825"/>
              <a:ext cx="5450" cy="4675"/>
            </a:xfrm>
            <a:custGeom>
              <a:rect b="b" l="l" r="r" t="t"/>
              <a:pathLst>
                <a:path extrusionOk="0" h="187" w="218">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
            <p:cNvSpPr/>
            <p:nvPr/>
          </p:nvSpPr>
          <p:spPr>
            <a:xfrm>
              <a:off x="3678300" y="335825"/>
              <a:ext cx="5450" cy="4675"/>
            </a:xfrm>
            <a:custGeom>
              <a:rect b="b" l="l" r="r" t="t"/>
              <a:pathLst>
                <a:path extrusionOk="0" h="187" w="218">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
            <p:cNvSpPr/>
            <p:nvPr/>
          </p:nvSpPr>
          <p:spPr>
            <a:xfrm>
              <a:off x="3689725" y="335825"/>
              <a:ext cx="4775" cy="4675"/>
            </a:xfrm>
            <a:custGeom>
              <a:rect b="b" l="l" r="r" t="t"/>
              <a:pathLst>
                <a:path extrusionOk="0" h="187" w="191">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
            <p:cNvSpPr/>
            <p:nvPr/>
          </p:nvSpPr>
          <p:spPr>
            <a:xfrm>
              <a:off x="3485550" y="324350"/>
              <a:ext cx="2550" cy="3550"/>
            </a:xfrm>
            <a:custGeom>
              <a:rect b="b" l="l" r="r" t="t"/>
              <a:pathLst>
                <a:path extrusionOk="0" h="142" w="102">
                  <a:moveTo>
                    <a:pt x="1" y="1"/>
                  </a:moveTo>
                  <a:cubicBezTo>
                    <a:pt x="22" y="48"/>
                    <a:pt x="43" y="95"/>
                    <a:pt x="67" y="142"/>
                  </a:cubicBezTo>
                  <a:cubicBezTo>
                    <a:pt x="102" y="84"/>
                    <a:pt x="66" y="10"/>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6"/>
            <p:cNvSpPr/>
            <p:nvPr/>
          </p:nvSpPr>
          <p:spPr>
            <a:xfrm>
              <a:off x="349437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
            <p:cNvSpPr/>
            <p:nvPr/>
          </p:nvSpPr>
          <p:spPr>
            <a:xfrm>
              <a:off x="350590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
            <p:cNvSpPr/>
            <p:nvPr/>
          </p:nvSpPr>
          <p:spPr>
            <a:xfrm>
              <a:off x="3517375"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
            <p:cNvSpPr/>
            <p:nvPr/>
          </p:nvSpPr>
          <p:spPr>
            <a:xfrm>
              <a:off x="3528875"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
            <p:cNvSpPr/>
            <p:nvPr/>
          </p:nvSpPr>
          <p:spPr>
            <a:xfrm>
              <a:off x="3540350"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
            <p:cNvSpPr/>
            <p:nvPr/>
          </p:nvSpPr>
          <p:spPr>
            <a:xfrm>
              <a:off x="3551850" y="324325"/>
              <a:ext cx="5450" cy="4700"/>
            </a:xfrm>
            <a:custGeom>
              <a:rect b="b" l="l" r="r" t="t"/>
              <a:pathLst>
                <a:path extrusionOk="0" h="188" w="218">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
            <p:cNvSpPr/>
            <p:nvPr/>
          </p:nvSpPr>
          <p:spPr>
            <a:xfrm>
              <a:off x="3563350" y="324325"/>
              <a:ext cx="5475" cy="4700"/>
            </a:xfrm>
            <a:custGeom>
              <a:rect b="b" l="l" r="r" t="t"/>
              <a:pathLst>
                <a:path extrusionOk="0" h="188" w="219">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
            <p:cNvSpPr/>
            <p:nvPr/>
          </p:nvSpPr>
          <p:spPr>
            <a:xfrm>
              <a:off x="3574825"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
            <p:cNvSpPr/>
            <p:nvPr/>
          </p:nvSpPr>
          <p:spPr>
            <a:xfrm>
              <a:off x="3586350" y="324325"/>
              <a:ext cx="5450" cy="4700"/>
            </a:xfrm>
            <a:custGeom>
              <a:rect b="b" l="l" r="r" t="t"/>
              <a:pathLst>
                <a:path extrusionOk="0" h="188" w="218">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
            <p:cNvSpPr/>
            <p:nvPr/>
          </p:nvSpPr>
          <p:spPr>
            <a:xfrm>
              <a:off x="3597825" y="324325"/>
              <a:ext cx="5475" cy="4700"/>
            </a:xfrm>
            <a:custGeom>
              <a:rect b="b" l="l" r="r" t="t"/>
              <a:pathLst>
                <a:path extrusionOk="0" h="188" w="219">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
            <p:cNvSpPr/>
            <p:nvPr/>
          </p:nvSpPr>
          <p:spPr>
            <a:xfrm>
              <a:off x="3609325" y="324325"/>
              <a:ext cx="5450" cy="4700"/>
            </a:xfrm>
            <a:custGeom>
              <a:rect b="b" l="l" r="r" t="t"/>
              <a:pathLst>
                <a:path extrusionOk="0" h="188" w="218">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6"/>
            <p:cNvSpPr/>
            <p:nvPr/>
          </p:nvSpPr>
          <p:spPr>
            <a:xfrm>
              <a:off x="3620825" y="324325"/>
              <a:ext cx="5450" cy="4700"/>
            </a:xfrm>
            <a:custGeom>
              <a:rect b="b" l="l" r="r" t="t"/>
              <a:pathLst>
                <a:path extrusionOk="0" h="188" w="218">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6"/>
            <p:cNvSpPr/>
            <p:nvPr/>
          </p:nvSpPr>
          <p:spPr>
            <a:xfrm>
              <a:off x="3632300" y="324325"/>
              <a:ext cx="5450" cy="4700"/>
            </a:xfrm>
            <a:custGeom>
              <a:rect b="b" l="l" r="r" t="t"/>
              <a:pathLst>
                <a:path extrusionOk="0" h="188" w="218">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6"/>
            <p:cNvSpPr/>
            <p:nvPr/>
          </p:nvSpPr>
          <p:spPr>
            <a:xfrm>
              <a:off x="3643800" y="324325"/>
              <a:ext cx="5475" cy="4700"/>
            </a:xfrm>
            <a:custGeom>
              <a:rect b="b" l="l" r="r" t="t"/>
              <a:pathLst>
                <a:path extrusionOk="0" h="188" w="219">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
            <p:cNvSpPr/>
            <p:nvPr/>
          </p:nvSpPr>
          <p:spPr>
            <a:xfrm>
              <a:off x="3655275" y="324325"/>
              <a:ext cx="5500" cy="4700"/>
            </a:xfrm>
            <a:custGeom>
              <a:rect b="b" l="l" r="r" t="t"/>
              <a:pathLst>
                <a:path extrusionOk="0" h="188" w="22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
            <p:cNvSpPr/>
            <p:nvPr/>
          </p:nvSpPr>
          <p:spPr>
            <a:xfrm>
              <a:off x="3666800" y="324325"/>
              <a:ext cx="5450" cy="4700"/>
            </a:xfrm>
            <a:custGeom>
              <a:rect b="b" l="l" r="r" t="t"/>
              <a:pathLst>
                <a:path extrusionOk="0" h="188" w="218">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
            <p:cNvSpPr/>
            <p:nvPr/>
          </p:nvSpPr>
          <p:spPr>
            <a:xfrm>
              <a:off x="3678300" y="324325"/>
              <a:ext cx="5450" cy="4700"/>
            </a:xfrm>
            <a:custGeom>
              <a:rect b="b" l="l" r="r" t="t"/>
              <a:pathLst>
                <a:path extrusionOk="0" h="188" w="218">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
            <p:cNvSpPr/>
            <p:nvPr/>
          </p:nvSpPr>
          <p:spPr>
            <a:xfrm>
              <a:off x="3689775" y="324325"/>
              <a:ext cx="5450" cy="4700"/>
            </a:xfrm>
            <a:custGeom>
              <a:rect b="b" l="l" r="r" t="t"/>
              <a:pathLst>
                <a:path extrusionOk="0" h="188" w="218">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6"/>
            <p:cNvSpPr/>
            <p:nvPr/>
          </p:nvSpPr>
          <p:spPr>
            <a:xfrm>
              <a:off x="3482875" y="312850"/>
              <a:ext cx="5475" cy="4675"/>
            </a:xfrm>
            <a:custGeom>
              <a:rect b="b" l="l" r="r" t="t"/>
              <a:pathLst>
                <a:path extrusionOk="0" h="187" w="219">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6"/>
            <p:cNvSpPr/>
            <p:nvPr/>
          </p:nvSpPr>
          <p:spPr>
            <a:xfrm>
              <a:off x="349437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
            <p:cNvSpPr/>
            <p:nvPr/>
          </p:nvSpPr>
          <p:spPr>
            <a:xfrm>
              <a:off x="350590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
            <p:cNvSpPr/>
            <p:nvPr/>
          </p:nvSpPr>
          <p:spPr>
            <a:xfrm>
              <a:off x="351737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6"/>
            <p:cNvSpPr/>
            <p:nvPr/>
          </p:nvSpPr>
          <p:spPr>
            <a:xfrm>
              <a:off x="3528875"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
            <p:cNvSpPr/>
            <p:nvPr/>
          </p:nvSpPr>
          <p:spPr>
            <a:xfrm>
              <a:off x="3540350"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6"/>
            <p:cNvSpPr/>
            <p:nvPr/>
          </p:nvSpPr>
          <p:spPr>
            <a:xfrm>
              <a:off x="3551850" y="312850"/>
              <a:ext cx="5450" cy="4675"/>
            </a:xfrm>
            <a:custGeom>
              <a:rect b="b" l="l" r="r" t="t"/>
              <a:pathLst>
                <a:path extrusionOk="0" h="187" w="218">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6"/>
            <p:cNvSpPr/>
            <p:nvPr/>
          </p:nvSpPr>
          <p:spPr>
            <a:xfrm>
              <a:off x="3563350" y="312850"/>
              <a:ext cx="5475" cy="4675"/>
            </a:xfrm>
            <a:custGeom>
              <a:rect b="b" l="l" r="r" t="t"/>
              <a:pathLst>
                <a:path extrusionOk="0" h="187" w="219">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6"/>
            <p:cNvSpPr/>
            <p:nvPr/>
          </p:nvSpPr>
          <p:spPr>
            <a:xfrm>
              <a:off x="3574825"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
            <p:cNvSpPr/>
            <p:nvPr/>
          </p:nvSpPr>
          <p:spPr>
            <a:xfrm>
              <a:off x="3586350" y="312850"/>
              <a:ext cx="5450" cy="4675"/>
            </a:xfrm>
            <a:custGeom>
              <a:rect b="b" l="l" r="r" t="t"/>
              <a:pathLst>
                <a:path extrusionOk="0" h="187" w="218">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
            <p:cNvSpPr/>
            <p:nvPr/>
          </p:nvSpPr>
          <p:spPr>
            <a:xfrm>
              <a:off x="3597825" y="312850"/>
              <a:ext cx="5475" cy="4675"/>
            </a:xfrm>
            <a:custGeom>
              <a:rect b="b" l="l" r="r" t="t"/>
              <a:pathLst>
                <a:path extrusionOk="0" h="187" w="219">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
            <p:cNvSpPr/>
            <p:nvPr/>
          </p:nvSpPr>
          <p:spPr>
            <a:xfrm>
              <a:off x="3609325" y="312850"/>
              <a:ext cx="5450" cy="4675"/>
            </a:xfrm>
            <a:custGeom>
              <a:rect b="b" l="l" r="r" t="t"/>
              <a:pathLst>
                <a:path extrusionOk="0" h="187" w="218">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6"/>
            <p:cNvSpPr/>
            <p:nvPr/>
          </p:nvSpPr>
          <p:spPr>
            <a:xfrm>
              <a:off x="3620825" y="312850"/>
              <a:ext cx="5450" cy="4675"/>
            </a:xfrm>
            <a:custGeom>
              <a:rect b="b" l="l" r="r" t="t"/>
              <a:pathLst>
                <a:path extrusionOk="0" h="187" w="218">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6"/>
            <p:cNvSpPr/>
            <p:nvPr/>
          </p:nvSpPr>
          <p:spPr>
            <a:xfrm>
              <a:off x="3632300" y="312850"/>
              <a:ext cx="5450" cy="4675"/>
            </a:xfrm>
            <a:custGeom>
              <a:rect b="b" l="l" r="r" t="t"/>
              <a:pathLst>
                <a:path extrusionOk="0" h="187" w="218">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6"/>
            <p:cNvSpPr/>
            <p:nvPr/>
          </p:nvSpPr>
          <p:spPr>
            <a:xfrm>
              <a:off x="3643800" y="312850"/>
              <a:ext cx="5475" cy="4675"/>
            </a:xfrm>
            <a:custGeom>
              <a:rect b="b" l="l" r="r" t="t"/>
              <a:pathLst>
                <a:path extrusionOk="0" h="187" w="219">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
            <p:cNvSpPr/>
            <p:nvPr/>
          </p:nvSpPr>
          <p:spPr>
            <a:xfrm>
              <a:off x="3655275" y="312850"/>
              <a:ext cx="5500" cy="4675"/>
            </a:xfrm>
            <a:custGeom>
              <a:rect b="b" l="l" r="r" t="t"/>
              <a:pathLst>
                <a:path extrusionOk="0" h="187" w="22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
            <p:cNvSpPr/>
            <p:nvPr/>
          </p:nvSpPr>
          <p:spPr>
            <a:xfrm>
              <a:off x="3666800" y="312850"/>
              <a:ext cx="5450" cy="4675"/>
            </a:xfrm>
            <a:custGeom>
              <a:rect b="b" l="l" r="r" t="t"/>
              <a:pathLst>
                <a:path extrusionOk="0" h="187" w="218">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
            <p:cNvSpPr/>
            <p:nvPr/>
          </p:nvSpPr>
          <p:spPr>
            <a:xfrm>
              <a:off x="3678300" y="312850"/>
              <a:ext cx="5450" cy="4675"/>
            </a:xfrm>
            <a:custGeom>
              <a:rect b="b" l="l" r="r" t="t"/>
              <a:pathLst>
                <a:path extrusionOk="0" h="187" w="218">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6"/>
            <p:cNvSpPr/>
            <p:nvPr/>
          </p:nvSpPr>
          <p:spPr>
            <a:xfrm>
              <a:off x="3689775" y="312850"/>
              <a:ext cx="5450" cy="4675"/>
            </a:xfrm>
            <a:custGeom>
              <a:rect b="b" l="l" r="r" t="t"/>
              <a:pathLst>
                <a:path extrusionOk="0" h="187" w="218">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6"/>
            <p:cNvSpPr/>
            <p:nvPr/>
          </p:nvSpPr>
          <p:spPr>
            <a:xfrm>
              <a:off x="3482875" y="301350"/>
              <a:ext cx="5475" cy="4675"/>
            </a:xfrm>
            <a:custGeom>
              <a:rect b="b" l="l" r="r" t="t"/>
              <a:pathLst>
                <a:path extrusionOk="0" h="187" w="219">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
            <p:cNvSpPr/>
            <p:nvPr/>
          </p:nvSpPr>
          <p:spPr>
            <a:xfrm>
              <a:off x="349437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
            <p:cNvSpPr/>
            <p:nvPr/>
          </p:nvSpPr>
          <p:spPr>
            <a:xfrm>
              <a:off x="350590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
            <p:cNvSpPr/>
            <p:nvPr/>
          </p:nvSpPr>
          <p:spPr>
            <a:xfrm>
              <a:off x="351737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
            <p:cNvSpPr/>
            <p:nvPr/>
          </p:nvSpPr>
          <p:spPr>
            <a:xfrm>
              <a:off x="3528875"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6"/>
            <p:cNvSpPr/>
            <p:nvPr/>
          </p:nvSpPr>
          <p:spPr>
            <a:xfrm>
              <a:off x="3540350"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6"/>
            <p:cNvSpPr/>
            <p:nvPr/>
          </p:nvSpPr>
          <p:spPr>
            <a:xfrm>
              <a:off x="3551850" y="301350"/>
              <a:ext cx="5450" cy="4675"/>
            </a:xfrm>
            <a:custGeom>
              <a:rect b="b" l="l" r="r" t="t"/>
              <a:pathLst>
                <a:path extrusionOk="0" h="187" w="218">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6"/>
            <p:cNvSpPr/>
            <p:nvPr/>
          </p:nvSpPr>
          <p:spPr>
            <a:xfrm>
              <a:off x="3563350" y="301350"/>
              <a:ext cx="5475" cy="4675"/>
            </a:xfrm>
            <a:custGeom>
              <a:rect b="b" l="l" r="r" t="t"/>
              <a:pathLst>
                <a:path extrusionOk="0" h="187" w="219">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6"/>
            <p:cNvSpPr/>
            <p:nvPr/>
          </p:nvSpPr>
          <p:spPr>
            <a:xfrm>
              <a:off x="3574825"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6"/>
            <p:cNvSpPr/>
            <p:nvPr/>
          </p:nvSpPr>
          <p:spPr>
            <a:xfrm>
              <a:off x="3586350" y="301350"/>
              <a:ext cx="5450" cy="4675"/>
            </a:xfrm>
            <a:custGeom>
              <a:rect b="b" l="l" r="r" t="t"/>
              <a:pathLst>
                <a:path extrusionOk="0" h="187" w="218">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
            <p:cNvSpPr/>
            <p:nvPr/>
          </p:nvSpPr>
          <p:spPr>
            <a:xfrm>
              <a:off x="3597825" y="301350"/>
              <a:ext cx="5475" cy="4675"/>
            </a:xfrm>
            <a:custGeom>
              <a:rect b="b" l="l" r="r" t="t"/>
              <a:pathLst>
                <a:path extrusionOk="0" h="187" w="219">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6"/>
            <p:cNvSpPr/>
            <p:nvPr/>
          </p:nvSpPr>
          <p:spPr>
            <a:xfrm>
              <a:off x="3609325" y="301350"/>
              <a:ext cx="5450" cy="4675"/>
            </a:xfrm>
            <a:custGeom>
              <a:rect b="b" l="l" r="r" t="t"/>
              <a:pathLst>
                <a:path extrusionOk="0" h="187" w="218">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6"/>
            <p:cNvSpPr/>
            <p:nvPr/>
          </p:nvSpPr>
          <p:spPr>
            <a:xfrm>
              <a:off x="3620825" y="301350"/>
              <a:ext cx="5450" cy="4675"/>
            </a:xfrm>
            <a:custGeom>
              <a:rect b="b" l="l" r="r" t="t"/>
              <a:pathLst>
                <a:path extrusionOk="0" h="187" w="218">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6"/>
            <p:cNvSpPr/>
            <p:nvPr/>
          </p:nvSpPr>
          <p:spPr>
            <a:xfrm>
              <a:off x="3632300" y="301350"/>
              <a:ext cx="5450" cy="4675"/>
            </a:xfrm>
            <a:custGeom>
              <a:rect b="b" l="l" r="r" t="t"/>
              <a:pathLst>
                <a:path extrusionOk="0" h="187" w="218">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
            <p:cNvSpPr/>
            <p:nvPr/>
          </p:nvSpPr>
          <p:spPr>
            <a:xfrm>
              <a:off x="3643800" y="301350"/>
              <a:ext cx="5475" cy="4675"/>
            </a:xfrm>
            <a:custGeom>
              <a:rect b="b" l="l" r="r" t="t"/>
              <a:pathLst>
                <a:path extrusionOk="0" h="187" w="219">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
            <p:cNvSpPr/>
            <p:nvPr/>
          </p:nvSpPr>
          <p:spPr>
            <a:xfrm>
              <a:off x="3655275" y="301350"/>
              <a:ext cx="5500" cy="4675"/>
            </a:xfrm>
            <a:custGeom>
              <a:rect b="b" l="l" r="r" t="t"/>
              <a:pathLst>
                <a:path extrusionOk="0" h="187" w="22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6"/>
            <p:cNvSpPr/>
            <p:nvPr/>
          </p:nvSpPr>
          <p:spPr>
            <a:xfrm>
              <a:off x="3666800" y="301350"/>
              <a:ext cx="5450" cy="4675"/>
            </a:xfrm>
            <a:custGeom>
              <a:rect b="b" l="l" r="r" t="t"/>
              <a:pathLst>
                <a:path extrusionOk="0" h="187" w="218">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6"/>
            <p:cNvSpPr/>
            <p:nvPr/>
          </p:nvSpPr>
          <p:spPr>
            <a:xfrm>
              <a:off x="3678300" y="301350"/>
              <a:ext cx="5450" cy="4675"/>
            </a:xfrm>
            <a:custGeom>
              <a:rect b="b" l="l" r="r" t="t"/>
              <a:pathLst>
                <a:path extrusionOk="0" h="187" w="218">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
            <p:cNvSpPr/>
            <p:nvPr/>
          </p:nvSpPr>
          <p:spPr>
            <a:xfrm>
              <a:off x="3689775" y="301350"/>
              <a:ext cx="5450" cy="4675"/>
            </a:xfrm>
            <a:custGeom>
              <a:rect b="b" l="l" r="r" t="t"/>
              <a:pathLst>
                <a:path extrusionOk="0" h="187" w="218">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
            <p:cNvSpPr/>
            <p:nvPr/>
          </p:nvSpPr>
          <p:spPr>
            <a:xfrm>
              <a:off x="3475925" y="291450"/>
              <a:ext cx="150" cy="750"/>
            </a:xfrm>
            <a:custGeom>
              <a:rect b="b" l="l" r="r" t="t"/>
              <a:pathLst>
                <a:path extrusionOk="0" h="30" w="6">
                  <a:moveTo>
                    <a:pt x="1" y="0"/>
                  </a:moveTo>
                  <a:lnTo>
                    <a:pt x="1" y="0"/>
                  </a:lnTo>
                  <a:cubicBezTo>
                    <a:pt x="2" y="9"/>
                    <a:pt x="4" y="20"/>
                    <a:pt x="5" y="30"/>
                  </a:cubicBezTo>
                  <a:cubicBezTo>
                    <a:pt x="5" y="20"/>
                    <a:pt x="4" y="9"/>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
            <p:cNvSpPr/>
            <p:nvPr/>
          </p:nvSpPr>
          <p:spPr>
            <a:xfrm>
              <a:off x="3482875" y="289850"/>
              <a:ext cx="5475" cy="4700"/>
            </a:xfrm>
            <a:custGeom>
              <a:rect b="b" l="l" r="r" t="t"/>
              <a:pathLst>
                <a:path extrusionOk="0" h="188" w="219">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
            <p:cNvSpPr/>
            <p:nvPr/>
          </p:nvSpPr>
          <p:spPr>
            <a:xfrm>
              <a:off x="3494325" y="289875"/>
              <a:ext cx="4750" cy="4675"/>
            </a:xfrm>
            <a:custGeom>
              <a:rect b="b" l="l" r="r" t="t"/>
              <a:pathLst>
                <a:path extrusionOk="0" h="187" w="19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
            <p:cNvSpPr/>
            <p:nvPr/>
          </p:nvSpPr>
          <p:spPr>
            <a:xfrm>
              <a:off x="3505900" y="289850"/>
              <a:ext cx="5450" cy="4700"/>
            </a:xfrm>
            <a:custGeom>
              <a:rect b="b" l="l" r="r" t="t"/>
              <a:pathLst>
                <a:path extrusionOk="0" h="188" w="218">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
            <p:cNvSpPr/>
            <p:nvPr/>
          </p:nvSpPr>
          <p:spPr>
            <a:xfrm>
              <a:off x="3517375"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
            <p:cNvSpPr/>
            <p:nvPr/>
          </p:nvSpPr>
          <p:spPr>
            <a:xfrm>
              <a:off x="3528875" y="289875"/>
              <a:ext cx="4675" cy="4675"/>
            </a:xfrm>
            <a:custGeom>
              <a:rect b="b" l="l" r="r" t="t"/>
              <a:pathLst>
                <a:path extrusionOk="0" h="187" w="187">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6"/>
            <p:cNvSpPr/>
            <p:nvPr/>
          </p:nvSpPr>
          <p:spPr>
            <a:xfrm>
              <a:off x="3540350" y="289850"/>
              <a:ext cx="5475" cy="4700"/>
            </a:xfrm>
            <a:custGeom>
              <a:rect b="b" l="l" r="r" t="t"/>
              <a:pathLst>
                <a:path extrusionOk="0" h="188" w="219">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6"/>
            <p:cNvSpPr/>
            <p:nvPr/>
          </p:nvSpPr>
          <p:spPr>
            <a:xfrm>
              <a:off x="3551850" y="289850"/>
              <a:ext cx="5450" cy="4700"/>
            </a:xfrm>
            <a:custGeom>
              <a:rect b="b" l="l" r="r" t="t"/>
              <a:pathLst>
                <a:path extrusionOk="0" h="188" w="218">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
            <p:cNvSpPr/>
            <p:nvPr/>
          </p:nvSpPr>
          <p:spPr>
            <a:xfrm>
              <a:off x="3563350" y="289875"/>
              <a:ext cx="4675" cy="4675"/>
            </a:xfrm>
            <a:custGeom>
              <a:rect b="b" l="l" r="r" t="t"/>
              <a:pathLst>
                <a:path extrusionOk="0" h="187" w="187">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
            <p:cNvSpPr/>
            <p:nvPr/>
          </p:nvSpPr>
          <p:spPr>
            <a:xfrm>
              <a:off x="3574675" y="289875"/>
              <a:ext cx="5025" cy="4675"/>
            </a:xfrm>
            <a:custGeom>
              <a:rect b="b" l="l" r="r" t="t"/>
              <a:pathLst>
                <a:path extrusionOk="0" h="187" w="201">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6"/>
            <p:cNvSpPr/>
            <p:nvPr/>
          </p:nvSpPr>
          <p:spPr>
            <a:xfrm>
              <a:off x="3586350" y="289875"/>
              <a:ext cx="4650" cy="4675"/>
            </a:xfrm>
            <a:custGeom>
              <a:rect b="b" l="l" r="r" t="t"/>
              <a:pathLst>
                <a:path extrusionOk="0" h="187" w="186">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6"/>
            <p:cNvSpPr/>
            <p:nvPr/>
          </p:nvSpPr>
          <p:spPr>
            <a:xfrm>
              <a:off x="3597500" y="289850"/>
              <a:ext cx="5325" cy="4675"/>
            </a:xfrm>
            <a:custGeom>
              <a:rect b="b" l="l" r="r" t="t"/>
              <a:pathLst>
                <a:path extrusionOk="0" h="187" w="213">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
            <p:cNvSpPr/>
            <p:nvPr/>
          </p:nvSpPr>
          <p:spPr>
            <a:xfrm>
              <a:off x="3609325" y="289875"/>
              <a:ext cx="4675" cy="4675"/>
            </a:xfrm>
            <a:custGeom>
              <a:rect b="b" l="l" r="r" t="t"/>
              <a:pathLst>
                <a:path extrusionOk="0" h="187" w="187">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
            <p:cNvSpPr/>
            <p:nvPr/>
          </p:nvSpPr>
          <p:spPr>
            <a:xfrm>
              <a:off x="3620825" y="289875"/>
              <a:ext cx="4675" cy="4675"/>
            </a:xfrm>
            <a:custGeom>
              <a:rect b="b" l="l" r="r" t="t"/>
              <a:pathLst>
                <a:path extrusionOk="0" h="187" w="187">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6"/>
            <p:cNvSpPr/>
            <p:nvPr/>
          </p:nvSpPr>
          <p:spPr>
            <a:xfrm>
              <a:off x="3632300" y="289850"/>
              <a:ext cx="5450" cy="4700"/>
            </a:xfrm>
            <a:custGeom>
              <a:rect b="b" l="l" r="r" t="t"/>
              <a:pathLst>
                <a:path extrusionOk="0" h="188" w="218">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6"/>
            <p:cNvSpPr/>
            <p:nvPr/>
          </p:nvSpPr>
          <p:spPr>
            <a:xfrm>
              <a:off x="3643800" y="289850"/>
              <a:ext cx="5475" cy="4700"/>
            </a:xfrm>
            <a:custGeom>
              <a:rect b="b" l="l" r="r" t="t"/>
              <a:pathLst>
                <a:path extrusionOk="0" h="188" w="219">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6"/>
            <p:cNvSpPr/>
            <p:nvPr/>
          </p:nvSpPr>
          <p:spPr>
            <a:xfrm>
              <a:off x="3655250" y="289875"/>
              <a:ext cx="4750" cy="4675"/>
            </a:xfrm>
            <a:custGeom>
              <a:rect b="b" l="l" r="r" t="t"/>
              <a:pathLst>
                <a:path extrusionOk="0" h="187" w="19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6"/>
            <p:cNvSpPr/>
            <p:nvPr/>
          </p:nvSpPr>
          <p:spPr>
            <a:xfrm>
              <a:off x="3666800" y="289850"/>
              <a:ext cx="5450" cy="4700"/>
            </a:xfrm>
            <a:custGeom>
              <a:rect b="b" l="l" r="r" t="t"/>
              <a:pathLst>
                <a:path extrusionOk="0" h="188" w="218">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
            <p:cNvSpPr/>
            <p:nvPr/>
          </p:nvSpPr>
          <p:spPr>
            <a:xfrm>
              <a:off x="3678300" y="289850"/>
              <a:ext cx="5450" cy="4700"/>
            </a:xfrm>
            <a:custGeom>
              <a:rect b="b" l="l" r="r" t="t"/>
              <a:pathLst>
                <a:path extrusionOk="0" h="188" w="218">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
            <p:cNvSpPr/>
            <p:nvPr/>
          </p:nvSpPr>
          <p:spPr>
            <a:xfrm>
              <a:off x="3689725" y="289875"/>
              <a:ext cx="4775" cy="4675"/>
            </a:xfrm>
            <a:custGeom>
              <a:rect b="b" l="l" r="r" t="t"/>
              <a:pathLst>
                <a:path extrusionOk="0" h="187" w="191">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6"/>
            <p:cNvSpPr/>
            <p:nvPr/>
          </p:nvSpPr>
          <p:spPr>
            <a:xfrm>
              <a:off x="3474350" y="278450"/>
              <a:ext cx="2325" cy="4325"/>
            </a:xfrm>
            <a:custGeom>
              <a:rect b="b" l="l" r="r" t="t"/>
              <a:pathLst>
                <a:path extrusionOk="0" h="173" w="93">
                  <a:moveTo>
                    <a:pt x="1" y="1"/>
                  </a:moveTo>
                  <a:cubicBezTo>
                    <a:pt x="6" y="59"/>
                    <a:pt x="11" y="116"/>
                    <a:pt x="18" y="173"/>
                  </a:cubicBezTo>
                  <a:cubicBezTo>
                    <a:pt x="93" y="134"/>
                    <a:pt x="83" y="24"/>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6"/>
            <p:cNvSpPr/>
            <p:nvPr/>
          </p:nvSpPr>
          <p:spPr>
            <a:xfrm>
              <a:off x="3482875" y="278350"/>
              <a:ext cx="5475" cy="4675"/>
            </a:xfrm>
            <a:custGeom>
              <a:rect b="b" l="l" r="r" t="t"/>
              <a:pathLst>
                <a:path extrusionOk="0" h="187" w="219">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6"/>
            <p:cNvSpPr/>
            <p:nvPr/>
          </p:nvSpPr>
          <p:spPr>
            <a:xfrm>
              <a:off x="3494325" y="278375"/>
              <a:ext cx="4750" cy="4650"/>
            </a:xfrm>
            <a:custGeom>
              <a:rect b="b" l="l" r="r" t="t"/>
              <a:pathLst>
                <a:path extrusionOk="0" h="186" w="19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6"/>
            <p:cNvSpPr/>
            <p:nvPr/>
          </p:nvSpPr>
          <p:spPr>
            <a:xfrm>
              <a:off x="3505900" y="278350"/>
              <a:ext cx="5450" cy="4675"/>
            </a:xfrm>
            <a:custGeom>
              <a:rect b="b" l="l" r="r" t="t"/>
              <a:pathLst>
                <a:path extrusionOk="0" h="187" w="218">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6"/>
            <p:cNvSpPr/>
            <p:nvPr/>
          </p:nvSpPr>
          <p:spPr>
            <a:xfrm>
              <a:off x="3517375"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
            <p:cNvSpPr/>
            <p:nvPr/>
          </p:nvSpPr>
          <p:spPr>
            <a:xfrm>
              <a:off x="3528875" y="278375"/>
              <a:ext cx="4675" cy="4650"/>
            </a:xfrm>
            <a:custGeom>
              <a:rect b="b" l="l" r="r" t="t"/>
              <a:pathLst>
                <a:path extrusionOk="0" h="186" w="187">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
            <p:cNvSpPr/>
            <p:nvPr/>
          </p:nvSpPr>
          <p:spPr>
            <a:xfrm>
              <a:off x="3540350" y="278350"/>
              <a:ext cx="5475" cy="4675"/>
            </a:xfrm>
            <a:custGeom>
              <a:rect b="b" l="l" r="r" t="t"/>
              <a:pathLst>
                <a:path extrusionOk="0" h="187" w="219">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
            <p:cNvSpPr/>
            <p:nvPr/>
          </p:nvSpPr>
          <p:spPr>
            <a:xfrm>
              <a:off x="3551850" y="278350"/>
              <a:ext cx="5450" cy="4675"/>
            </a:xfrm>
            <a:custGeom>
              <a:rect b="b" l="l" r="r" t="t"/>
              <a:pathLst>
                <a:path extrusionOk="0" h="187" w="218">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
            <p:cNvSpPr/>
            <p:nvPr/>
          </p:nvSpPr>
          <p:spPr>
            <a:xfrm>
              <a:off x="3563350" y="278375"/>
              <a:ext cx="4675" cy="4650"/>
            </a:xfrm>
            <a:custGeom>
              <a:rect b="b" l="l" r="r" t="t"/>
              <a:pathLst>
                <a:path extrusionOk="0" h="186" w="187">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
            <p:cNvSpPr/>
            <p:nvPr/>
          </p:nvSpPr>
          <p:spPr>
            <a:xfrm>
              <a:off x="3574675" y="278375"/>
              <a:ext cx="5025" cy="4675"/>
            </a:xfrm>
            <a:custGeom>
              <a:rect b="b" l="l" r="r" t="t"/>
              <a:pathLst>
                <a:path extrusionOk="0" h="187" w="201">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
            <p:cNvSpPr/>
            <p:nvPr/>
          </p:nvSpPr>
          <p:spPr>
            <a:xfrm>
              <a:off x="3586350" y="278375"/>
              <a:ext cx="4650" cy="4650"/>
            </a:xfrm>
            <a:custGeom>
              <a:rect b="b" l="l" r="r" t="t"/>
              <a:pathLst>
                <a:path extrusionOk="0" h="186" w="186">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6"/>
            <p:cNvSpPr/>
            <p:nvPr/>
          </p:nvSpPr>
          <p:spPr>
            <a:xfrm>
              <a:off x="3597500" y="278375"/>
              <a:ext cx="5325" cy="4650"/>
            </a:xfrm>
            <a:custGeom>
              <a:rect b="b" l="l" r="r" t="t"/>
              <a:pathLst>
                <a:path extrusionOk="0" h="186" w="213">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6"/>
            <p:cNvSpPr/>
            <p:nvPr/>
          </p:nvSpPr>
          <p:spPr>
            <a:xfrm>
              <a:off x="3609325" y="278375"/>
              <a:ext cx="4675" cy="4650"/>
            </a:xfrm>
            <a:custGeom>
              <a:rect b="b" l="l" r="r" t="t"/>
              <a:pathLst>
                <a:path extrusionOk="0" h="186" w="187">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
            <p:cNvSpPr/>
            <p:nvPr/>
          </p:nvSpPr>
          <p:spPr>
            <a:xfrm>
              <a:off x="3620825" y="278375"/>
              <a:ext cx="4675" cy="4650"/>
            </a:xfrm>
            <a:custGeom>
              <a:rect b="b" l="l" r="r" t="t"/>
              <a:pathLst>
                <a:path extrusionOk="0" h="186" w="187">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
            <p:cNvSpPr/>
            <p:nvPr/>
          </p:nvSpPr>
          <p:spPr>
            <a:xfrm>
              <a:off x="3632300" y="278350"/>
              <a:ext cx="5450" cy="4675"/>
            </a:xfrm>
            <a:custGeom>
              <a:rect b="b" l="l" r="r" t="t"/>
              <a:pathLst>
                <a:path extrusionOk="0" h="187" w="218">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
            <p:cNvSpPr/>
            <p:nvPr/>
          </p:nvSpPr>
          <p:spPr>
            <a:xfrm>
              <a:off x="3643800" y="278350"/>
              <a:ext cx="5475" cy="4675"/>
            </a:xfrm>
            <a:custGeom>
              <a:rect b="b" l="l" r="r" t="t"/>
              <a:pathLst>
                <a:path extrusionOk="0" h="187" w="219">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6"/>
            <p:cNvSpPr/>
            <p:nvPr/>
          </p:nvSpPr>
          <p:spPr>
            <a:xfrm>
              <a:off x="3655250" y="278375"/>
              <a:ext cx="4750" cy="4650"/>
            </a:xfrm>
            <a:custGeom>
              <a:rect b="b" l="l" r="r" t="t"/>
              <a:pathLst>
                <a:path extrusionOk="0" h="186" w="19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
            <p:cNvSpPr/>
            <p:nvPr/>
          </p:nvSpPr>
          <p:spPr>
            <a:xfrm>
              <a:off x="3666800" y="278350"/>
              <a:ext cx="5450" cy="4675"/>
            </a:xfrm>
            <a:custGeom>
              <a:rect b="b" l="l" r="r" t="t"/>
              <a:pathLst>
                <a:path extrusionOk="0" h="187" w="218">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
            <p:cNvSpPr/>
            <p:nvPr/>
          </p:nvSpPr>
          <p:spPr>
            <a:xfrm>
              <a:off x="3678300" y="278350"/>
              <a:ext cx="5450" cy="4675"/>
            </a:xfrm>
            <a:custGeom>
              <a:rect b="b" l="l" r="r" t="t"/>
              <a:pathLst>
                <a:path extrusionOk="0" h="187" w="218">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
            <p:cNvSpPr/>
            <p:nvPr/>
          </p:nvSpPr>
          <p:spPr>
            <a:xfrm>
              <a:off x="3689725" y="278375"/>
              <a:ext cx="4775" cy="4650"/>
            </a:xfrm>
            <a:custGeom>
              <a:rect b="b" l="l" r="r" t="t"/>
              <a:pathLst>
                <a:path extrusionOk="0" h="186" w="191">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
            <p:cNvSpPr/>
            <p:nvPr/>
          </p:nvSpPr>
          <p:spPr>
            <a:xfrm>
              <a:off x="3473775" y="266850"/>
              <a:ext cx="2375" cy="4675"/>
            </a:xfrm>
            <a:custGeom>
              <a:rect b="b" l="l" r="r" t="t"/>
              <a:pathLst>
                <a:path extrusionOk="0" h="187" w="95">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
            <p:cNvSpPr/>
            <p:nvPr/>
          </p:nvSpPr>
          <p:spPr>
            <a:xfrm>
              <a:off x="3482875" y="266850"/>
              <a:ext cx="5475" cy="4700"/>
            </a:xfrm>
            <a:custGeom>
              <a:rect b="b" l="l" r="r" t="t"/>
              <a:pathLst>
                <a:path extrusionOk="0" h="188" w="219">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
            <p:cNvSpPr/>
            <p:nvPr/>
          </p:nvSpPr>
          <p:spPr>
            <a:xfrm>
              <a:off x="3493600" y="266850"/>
              <a:ext cx="5450" cy="4700"/>
            </a:xfrm>
            <a:custGeom>
              <a:rect b="b" l="l" r="r" t="t"/>
              <a:pathLst>
                <a:path extrusionOk="0" h="188" w="218">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
            <p:cNvSpPr/>
            <p:nvPr/>
          </p:nvSpPr>
          <p:spPr>
            <a:xfrm>
              <a:off x="3505900" y="266850"/>
              <a:ext cx="5450" cy="4700"/>
            </a:xfrm>
            <a:custGeom>
              <a:rect b="b" l="l" r="r" t="t"/>
              <a:pathLst>
                <a:path extrusionOk="0" h="188" w="218">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
            <p:cNvSpPr/>
            <p:nvPr/>
          </p:nvSpPr>
          <p:spPr>
            <a:xfrm>
              <a:off x="351737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
            <p:cNvSpPr/>
            <p:nvPr/>
          </p:nvSpPr>
          <p:spPr>
            <a:xfrm>
              <a:off x="3528875" y="266850"/>
              <a:ext cx="5450" cy="4700"/>
            </a:xfrm>
            <a:custGeom>
              <a:rect b="b" l="l" r="r" t="t"/>
              <a:pathLst>
                <a:path extrusionOk="0" h="188" w="218">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
            <p:cNvSpPr/>
            <p:nvPr/>
          </p:nvSpPr>
          <p:spPr>
            <a:xfrm>
              <a:off x="3540350"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
            <p:cNvSpPr/>
            <p:nvPr/>
          </p:nvSpPr>
          <p:spPr>
            <a:xfrm>
              <a:off x="3551850" y="266850"/>
              <a:ext cx="5450" cy="4700"/>
            </a:xfrm>
            <a:custGeom>
              <a:rect b="b" l="l" r="r" t="t"/>
              <a:pathLst>
                <a:path extrusionOk="0" h="188" w="218">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
            <p:cNvSpPr/>
            <p:nvPr/>
          </p:nvSpPr>
          <p:spPr>
            <a:xfrm>
              <a:off x="3563350" y="266850"/>
              <a:ext cx="5475" cy="4700"/>
            </a:xfrm>
            <a:custGeom>
              <a:rect b="b" l="l" r="r" t="t"/>
              <a:pathLst>
                <a:path extrusionOk="0" h="188" w="219">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
            <p:cNvSpPr/>
            <p:nvPr/>
          </p:nvSpPr>
          <p:spPr>
            <a:xfrm>
              <a:off x="3574825" y="266850"/>
              <a:ext cx="5475" cy="4700"/>
            </a:xfrm>
            <a:custGeom>
              <a:rect b="b" l="l" r="r" t="t"/>
              <a:pathLst>
                <a:path extrusionOk="0" h="188" w="219">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
            <p:cNvSpPr/>
            <p:nvPr/>
          </p:nvSpPr>
          <p:spPr>
            <a:xfrm>
              <a:off x="3586350" y="266850"/>
              <a:ext cx="5450" cy="4700"/>
            </a:xfrm>
            <a:custGeom>
              <a:rect b="b" l="l" r="r" t="t"/>
              <a:pathLst>
                <a:path extrusionOk="0" h="188" w="218">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
            <p:cNvSpPr/>
            <p:nvPr/>
          </p:nvSpPr>
          <p:spPr>
            <a:xfrm>
              <a:off x="3597825" y="266850"/>
              <a:ext cx="5475" cy="4700"/>
            </a:xfrm>
            <a:custGeom>
              <a:rect b="b" l="l" r="r" t="t"/>
              <a:pathLst>
                <a:path extrusionOk="0" h="188" w="219">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
            <p:cNvSpPr/>
            <p:nvPr/>
          </p:nvSpPr>
          <p:spPr>
            <a:xfrm>
              <a:off x="3609325" y="266850"/>
              <a:ext cx="5450" cy="4700"/>
            </a:xfrm>
            <a:custGeom>
              <a:rect b="b" l="l" r="r" t="t"/>
              <a:pathLst>
                <a:path extrusionOk="0" h="188" w="218">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6"/>
            <p:cNvSpPr/>
            <p:nvPr/>
          </p:nvSpPr>
          <p:spPr>
            <a:xfrm>
              <a:off x="3620825" y="266850"/>
              <a:ext cx="5450" cy="4700"/>
            </a:xfrm>
            <a:custGeom>
              <a:rect b="b" l="l" r="r" t="t"/>
              <a:pathLst>
                <a:path extrusionOk="0" h="188" w="218">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6"/>
            <p:cNvSpPr/>
            <p:nvPr/>
          </p:nvSpPr>
          <p:spPr>
            <a:xfrm>
              <a:off x="3632300" y="266850"/>
              <a:ext cx="5450" cy="4700"/>
            </a:xfrm>
            <a:custGeom>
              <a:rect b="b" l="l" r="r" t="t"/>
              <a:pathLst>
                <a:path extrusionOk="0" h="188" w="218">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
            <p:cNvSpPr/>
            <p:nvPr/>
          </p:nvSpPr>
          <p:spPr>
            <a:xfrm>
              <a:off x="3643800" y="266850"/>
              <a:ext cx="5475" cy="4700"/>
            </a:xfrm>
            <a:custGeom>
              <a:rect b="b" l="l" r="r" t="t"/>
              <a:pathLst>
                <a:path extrusionOk="0" h="188" w="219">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
            <p:cNvSpPr/>
            <p:nvPr/>
          </p:nvSpPr>
          <p:spPr>
            <a:xfrm>
              <a:off x="3654525" y="266850"/>
              <a:ext cx="5450" cy="4700"/>
            </a:xfrm>
            <a:custGeom>
              <a:rect b="b" l="l" r="r" t="t"/>
              <a:pathLst>
                <a:path extrusionOk="0" h="188" w="218">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
            <p:cNvSpPr/>
            <p:nvPr/>
          </p:nvSpPr>
          <p:spPr>
            <a:xfrm>
              <a:off x="3666000" y="266850"/>
              <a:ext cx="5450" cy="4700"/>
            </a:xfrm>
            <a:custGeom>
              <a:rect b="b" l="l" r="r" t="t"/>
              <a:pathLst>
                <a:path extrusionOk="0" h="188" w="218">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
            <p:cNvSpPr/>
            <p:nvPr/>
          </p:nvSpPr>
          <p:spPr>
            <a:xfrm>
              <a:off x="3677500" y="266850"/>
              <a:ext cx="5475" cy="4700"/>
            </a:xfrm>
            <a:custGeom>
              <a:rect b="b" l="l" r="r" t="t"/>
              <a:pathLst>
                <a:path extrusionOk="0" h="188" w="219">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
            <p:cNvSpPr/>
            <p:nvPr/>
          </p:nvSpPr>
          <p:spPr>
            <a:xfrm>
              <a:off x="3688975" y="266850"/>
              <a:ext cx="5500" cy="4700"/>
            </a:xfrm>
            <a:custGeom>
              <a:rect b="b" l="l" r="r" t="t"/>
              <a:pathLst>
                <a:path extrusionOk="0" h="188" w="22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12" name="Shape 912"/>
        <p:cNvGrpSpPr/>
        <p:nvPr/>
      </p:nvGrpSpPr>
      <p:grpSpPr>
        <a:xfrm>
          <a:off x="0" y="0"/>
          <a:ext cx="0" cy="0"/>
          <a:chOff x="0" y="0"/>
          <a:chExt cx="0" cy="0"/>
        </a:xfrm>
      </p:grpSpPr>
      <p:grpSp>
        <p:nvGrpSpPr>
          <p:cNvPr id="913" name="Google Shape;913;p7"/>
          <p:cNvGrpSpPr/>
          <p:nvPr/>
        </p:nvGrpSpPr>
        <p:grpSpPr>
          <a:xfrm>
            <a:off x="-12" y="7071"/>
            <a:ext cx="1002550" cy="906555"/>
            <a:chOff x="38279" y="100616"/>
            <a:chExt cx="650204" cy="563183"/>
          </a:xfrm>
        </p:grpSpPr>
        <p:sp>
          <p:nvSpPr>
            <p:cNvPr id="914" name="Google Shape;914;p7"/>
            <p:cNvSpPr/>
            <p:nvPr/>
          </p:nvSpPr>
          <p:spPr>
            <a:xfrm>
              <a:off x="96323" y="651993"/>
              <a:ext cx="8497" cy="5456"/>
            </a:xfrm>
            <a:custGeom>
              <a:rect b="b" l="l" r="r" t="t"/>
              <a:pathLst>
                <a:path extrusionOk="0" h="61" w="95">
                  <a:moveTo>
                    <a:pt x="65" y="1"/>
                  </a:moveTo>
                  <a:cubicBezTo>
                    <a:pt x="33" y="1"/>
                    <a:pt x="4" y="26"/>
                    <a:pt x="0" y="61"/>
                  </a:cubicBezTo>
                  <a:cubicBezTo>
                    <a:pt x="33" y="44"/>
                    <a:pt x="64" y="27"/>
                    <a:pt x="95" y="8"/>
                  </a:cubicBezTo>
                  <a:cubicBezTo>
                    <a:pt x="85" y="3"/>
                    <a:pt x="75"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
            <p:cNvSpPr/>
            <p:nvPr/>
          </p:nvSpPr>
          <p:spPr>
            <a:xfrm>
              <a:off x="67346" y="651993"/>
              <a:ext cx="13773" cy="11806"/>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
            <p:cNvSpPr/>
            <p:nvPr/>
          </p:nvSpPr>
          <p:spPr>
            <a:xfrm>
              <a:off x="38279" y="651993"/>
              <a:ext cx="13773" cy="11806"/>
            </a:xfrm>
            <a:custGeom>
              <a:rect b="b" l="l" r="r" t="t"/>
              <a:pathLst>
                <a:path extrusionOk="0" h="132" w="154">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
            <p:cNvSpPr/>
            <p:nvPr/>
          </p:nvSpPr>
          <p:spPr>
            <a:xfrm>
              <a:off x="125301" y="623015"/>
              <a:ext cx="9480" cy="10285"/>
            </a:xfrm>
            <a:custGeom>
              <a:rect b="b" l="l" r="r" t="t"/>
              <a:pathLst>
                <a:path extrusionOk="0" h="115" w="106">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
            <p:cNvSpPr/>
            <p:nvPr/>
          </p:nvSpPr>
          <p:spPr>
            <a:xfrm>
              <a:off x="96323" y="622926"/>
              <a:ext cx="13773" cy="11895"/>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
            <p:cNvSpPr/>
            <p:nvPr/>
          </p:nvSpPr>
          <p:spPr>
            <a:xfrm>
              <a:off x="67346" y="622926"/>
              <a:ext cx="13773" cy="11895"/>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
            <p:cNvSpPr/>
            <p:nvPr/>
          </p:nvSpPr>
          <p:spPr>
            <a:xfrm>
              <a:off x="38279" y="623015"/>
              <a:ext cx="11806" cy="11806"/>
            </a:xfrm>
            <a:custGeom>
              <a:rect b="b" l="l" r="r" t="t"/>
              <a:pathLst>
                <a:path extrusionOk="0" h="132" w="132">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
            <p:cNvSpPr/>
            <p:nvPr/>
          </p:nvSpPr>
          <p:spPr>
            <a:xfrm>
              <a:off x="125301" y="594038"/>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
            <p:cNvSpPr/>
            <p:nvPr/>
          </p:nvSpPr>
          <p:spPr>
            <a:xfrm>
              <a:off x="96323" y="593949"/>
              <a:ext cx="13773" cy="11806"/>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
            <p:cNvSpPr/>
            <p:nvPr/>
          </p:nvSpPr>
          <p:spPr>
            <a:xfrm>
              <a:off x="67346" y="593949"/>
              <a:ext cx="13773" cy="11806"/>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
            <p:cNvSpPr/>
            <p:nvPr/>
          </p:nvSpPr>
          <p:spPr>
            <a:xfrm>
              <a:off x="38279" y="594038"/>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
            <p:cNvSpPr/>
            <p:nvPr/>
          </p:nvSpPr>
          <p:spPr>
            <a:xfrm>
              <a:off x="152042" y="564882"/>
              <a:ext cx="8497" cy="11269"/>
            </a:xfrm>
            <a:custGeom>
              <a:rect b="b" l="l" r="r" t="t"/>
              <a:pathLst>
                <a:path extrusionOk="0" h="126" w="95">
                  <a:moveTo>
                    <a:pt x="92" y="1"/>
                  </a:moveTo>
                  <a:cubicBezTo>
                    <a:pt x="22" y="1"/>
                    <a:pt x="1" y="95"/>
                    <a:pt x="63" y="126"/>
                  </a:cubicBezTo>
                  <a:cubicBezTo>
                    <a:pt x="75" y="85"/>
                    <a:pt x="85" y="44"/>
                    <a:pt x="94" y="2"/>
                  </a:cubicBezTo>
                  <a:cubicBezTo>
                    <a:pt x="93" y="2"/>
                    <a:pt x="93"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
            <p:cNvSpPr/>
            <p:nvPr/>
          </p:nvSpPr>
          <p:spPr>
            <a:xfrm>
              <a:off x="125301" y="564971"/>
              <a:ext cx="13863" cy="11806"/>
            </a:xfrm>
            <a:custGeom>
              <a:rect b="b" l="l" r="r" t="t"/>
              <a:pathLst>
                <a:path extrusionOk="0" h="132" w="155">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
            <p:cNvSpPr/>
            <p:nvPr/>
          </p:nvSpPr>
          <p:spPr>
            <a:xfrm>
              <a:off x="96323" y="564971"/>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
            <p:cNvSpPr/>
            <p:nvPr/>
          </p:nvSpPr>
          <p:spPr>
            <a:xfrm>
              <a:off x="67346" y="564971"/>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
            <p:cNvSpPr/>
            <p:nvPr/>
          </p:nvSpPr>
          <p:spPr>
            <a:xfrm>
              <a:off x="38279" y="564971"/>
              <a:ext cx="13773" cy="11806"/>
            </a:xfrm>
            <a:custGeom>
              <a:rect b="b" l="l" r="r" t="t"/>
              <a:pathLst>
                <a:path extrusionOk="0" h="132" w="154">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
            <p:cNvSpPr/>
            <p:nvPr/>
          </p:nvSpPr>
          <p:spPr>
            <a:xfrm>
              <a:off x="153473" y="535904"/>
              <a:ext cx="11090" cy="11895"/>
            </a:xfrm>
            <a:custGeom>
              <a:rect b="b" l="l" r="r" t="t"/>
              <a:pathLst>
                <a:path extrusionOk="0" h="133" w="124">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
            <p:cNvSpPr/>
            <p:nvPr/>
          </p:nvSpPr>
          <p:spPr>
            <a:xfrm>
              <a:off x="125301" y="535904"/>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
            <p:cNvSpPr/>
            <p:nvPr/>
          </p:nvSpPr>
          <p:spPr>
            <a:xfrm>
              <a:off x="96323" y="535904"/>
              <a:ext cx="13773" cy="11895"/>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
            <p:cNvSpPr/>
            <p:nvPr/>
          </p:nvSpPr>
          <p:spPr>
            <a:xfrm>
              <a:off x="67346" y="535904"/>
              <a:ext cx="13773" cy="11895"/>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
            <p:cNvSpPr/>
            <p:nvPr/>
          </p:nvSpPr>
          <p:spPr>
            <a:xfrm>
              <a:off x="38279" y="535904"/>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
            <p:cNvSpPr/>
            <p:nvPr/>
          </p:nvSpPr>
          <p:spPr>
            <a:xfrm>
              <a:off x="154368" y="506927"/>
              <a:ext cx="13773" cy="11806"/>
            </a:xfrm>
            <a:custGeom>
              <a:rect b="b" l="l" r="r" t="t"/>
              <a:pathLst>
                <a:path extrusionOk="0" h="132" w="154">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
            <p:cNvSpPr/>
            <p:nvPr/>
          </p:nvSpPr>
          <p:spPr>
            <a:xfrm>
              <a:off x="125301" y="5069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
            <p:cNvSpPr/>
            <p:nvPr/>
          </p:nvSpPr>
          <p:spPr>
            <a:xfrm>
              <a:off x="96323" y="506927"/>
              <a:ext cx="13773" cy="11806"/>
            </a:xfrm>
            <a:custGeom>
              <a:rect b="b" l="l" r="r" t="t"/>
              <a:pathLst>
                <a:path extrusionOk="0" h="132" w="154">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
            <p:cNvSpPr/>
            <p:nvPr/>
          </p:nvSpPr>
          <p:spPr>
            <a:xfrm>
              <a:off x="67346" y="506927"/>
              <a:ext cx="13773" cy="11806"/>
            </a:xfrm>
            <a:custGeom>
              <a:rect b="b" l="l" r="r" t="t"/>
              <a:pathLst>
                <a:path extrusionOk="0" h="132" w="154">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
            <p:cNvSpPr/>
            <p:nvPr/>
          </p:nvSpPr>
          <p:spPr>
            <a:xfrm>
              <a:off x="38279" y="5069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
            <p:cNvSpPr/>
            <p:nvPr/>
          </p:nvSpPr>
          <p:spPr>
            <a:xfrm>
              <a:off x="154368" y="477860"/>
              <a:ext cx="13773" cy="11895"/>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
            <p:cNvSpPr/>
            <p:nvPr/>
          </p:nvSpPr>
          <p:spPr>
            <a:xfrm>
              <a:off x="125301" y="477860"/>
              <a:ext cx="11895" cy="11895"/>
            </a:xfrm>
            <a:custGeom>
              <a:rect b="b" l="l" r="r" t="t"/>
              <a:pathLst>
                <a:path extrusionOk="0" h="133" w="133">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
            <p:cNvSpPr/>
            <p:nvPr/>
          </p:nvSpPr>
          <p:spPr>
            <a:xfrm>
              <a:off x="96323" y="477860"/>
              <a:ext cx="13773" cy="11895"/>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
            <p:cNvSpPr/>
            <p:nvPr/>
          </p:nvSpPr>
          <p:spPr>
            <a:xfrm>
              <a:off x="67346" y="477860"/>
              <a:ext cx="13773" cy="11895"/>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
            <p:cNvSpPr/>
            <p:nvPr/>
          </p:nvSpPr>
          <p:spPr>
            <a:xfrm>
              <a:off x="38279" y="477860"/>
              <a:ext cx="11806" cy="11895"/>
            </a:xfrm>
            <a:custGeom>
              <a:rect b="b" l="l" r="r" t="t"/>
              <a:pathLst>
                <a:path extrusionOk="0" h="133" w="132">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
            <p:cNvSpPr/>
            <p:nvPr/>
          </p:nvSpPr>
          <p:spPr>
            <a:xfrm>
              <a:off x="154368" y="448882"/>
              <a:ext cx="13773" cy="11895"/>
            </a:xfrm>
            <a:custGeom>
              <a:rect b="b" l="l" r="r" t="t"/>
              <a:pathLst>
                <a:path extrusionOk="0" h="133" w="154">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
            <p:cNvSpPr/>
            <p:nvPr/>
          </p:nvSpPr>
          <p:spPr>
            <a:xfrm>
              <a:off x="125301" y="448882"/>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
            <p:cNvSpPr/>
            <p:nvPr/>
          </p:nvSpPr>
          <p:spPr>
            <a:xfrm>
              <a:off x="96323" y="448882"/>
              <a:ext cx="13773" cy="11895"/>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
            <p:cNvSpPr/>
            <p:nvPr/>
          </p:nvSpPr>
          <p:spPr>
            <a:xfrm>
              <a:off x="67346" y="448882"/>
              <a:ext cx="13773" cy="11895"/>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
            <p:cNvSpPr/>
            <p:nvPr/>
          </p:nvSpPr>
          <p:spPr>
            <a:xfrm>
              <a:off x="38279" y="448882"/>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
            <p:cNvSpPr/>
            <p:nvPr/>
          </p:nvSpPr>
          <p:spPr>
            <a:xfrm>
              <a:off x="183345" y="419815"/>
              <a:ext cx="8228" cy="9838"/>
            </a:xfrm>
            <a:custGeom>
              <a:rect b="b" l="l" r="r" t="t"/>
              <a:pathLst>
                <a:path extrusionOk="0" h="110" w="92">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
            <p:cNvSpPr/>
            <p:nvPr/>
          </p:nvSpPr>
          <p:spPr>
            <a:xfrm>
              <a:off x="154368" y="419905"/>
              <a:ext cx="13773" cy="11716"/>
            </a:xfrm>
            <a:custGeom>
              <a:rect b="b" l="l" r="r" t="t"/>
              <a:pathLst>
                <a:path extrusionOk="0" h="131"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
            <p:cNvSpPr/>
            <p:nvPr/>
          </p:nvSpPr>
          <p:spPr>
            <a:xfrm>
              <a:off x="125301" y="419905"/>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
            <p:cNvSpPr/>
            <p:nvPr/>
          </p:nvSpPr>
          <p:spPr>
            <a:xfrm>
              <a:off x="96323" y="419905"/>
              <a:ext cx="13773" cy="11716"/>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
            <p:cNvSpPr/>
            <p:nvPr/>
          </p:nvSpPr>
          <p:spPr>
            <a:xfrm>
              <a:off x="67346" y="419905"/>
              <a:ext cx="13773" cy="11716"/>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
            <p:cNvSpPr/>
            <p:nvPr/>
          </p:nvSpPr>
          <p:spPr>
            <a:xfrm>
              <a:off x="38279" y="419905"/>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
            <p:cNvSpPr/>
            <p:nvPr/>
          </p:nvSpPr>
          <p:spPr>
            <a:xfrm>
              <a:off x="210265" y="390838"/>
              <a:ext cx="13952" cy="10643"/>
            </a:xfrm>
            <a:custGeom>
              <a:rect b="b" l="l" r="r" t="t"/>
              <a:pathLst>
                <a:path extrusionOk="0" h="119" w="156">
                  <a:moveTo>
                    <a:pt x="90" y="0"/>
                  </a:moveTo>
                  <a:cubicBezTo>
                    <a:pt x="26" y="0"/>
                    <a:pt x="0" y="81"/>
                    <a:pt x="51" y="118"/>
                  </a:cubicBezTo>
                  <a:cubicBezTo>
                    <a:pt x="83" y="100"/>
                    <a:pt x="118" y="82"/>
                    <a:pt x="155" y="67"/>
                  </a:cubicBezTo>
                  <a:cubicBezTo>
                    <a:pt x="155" y="30"/>
                    <a:pt x="126"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
            <p:cNvSpPr/>
            <p:nvPr/>
          </p:nvSpPr>
          <p:spPr>
            <a:xfrm>
              <a:off x="183345"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
            <p:cNvSpPr/>
            <p:nvPr/>
          </p:nvSpPr>
          <p:spPr>
            <a:xfrm>
              <a:off x="154368"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
            <p:cNvSpPr/>
            <p:nvPr/>
          </p:nvSpPr>
          <p:spPr>
            <a:xfrm>
              <a:off x="125301" y="390838"/>
              <a:ext cx="11895" cy="11806"/>
            </a:xfrm>
            <a:custGeom>
              <a:rect b="b" l="l" r="r" t="t"/>
              <a:pathLst>
                <a:path extrusionOk="0" h="132" w="133">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
            <p:cNvSpPr/>
            <p:nvPr/>
          </p:nvSpPr>
          <p:spPr>
            <a:xfrm>
              <a:off x="96323" y="390838"/>
              <a:ext cx="13773" cy="11806"/>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
            <p:cNvSpPr/>
            <p:nvPr/>
          </p:nvSpPr>
          <p:spPr>
            <a:xfrm>
              <a:off x="67346" y="390838"/>
              <a:ext cx="13773" cy="11806"/>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
            <p:cNvSpPr/>
            <p:nvPr/>
          </p:nvSpPr>
          <p:spPr>
            <a:xfrm>
              <a:off x="38279" y="390838"/>
              <a:ext cx="11806" cy="11806"/>
            </a:xfrm>
            <a:custGeom>
              <a:rect b="b" l="l" r="r" t="t"/>
              <a:pathLst>
                <a:path extrusionOk="0" h="132" w="132">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
            <p:cNvSpPr/>
            <p:nvPr/>
          </p:nvSpPr>
          <p:spPr>
            <a:xfrm>
              <a:off x="476608" y="361861"/>
              <a:ext cx="2862" cy="805"/>
            </a:xfrm>
            <a:custGeom>
              <a:rect b="b" l="l" r="r" t="t"/>
              <a:pathLst>
                <a:path extrusionOk="0" h="9" w="32">
                  <a:moveTo>
                    <a:pt x="32" y="0"/>
                  </a:moveTo>
                  <a:lnTo>
                    <a:pt x="32" y="0"/>
                  </a:lnTo>
                  <a:cubicBezTo>
                    <a:pt x="21" y="0"/>
                    <a:pt x="9" y="4"/>
                    <a:pt x="0" y="8"/>
                  </a:cubicBezTo>
                  <a:cubicBezTo>
                    <a:pt x="11" y="6"/>
                    <a:pt x="22" y="4"/>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
            <p:cNvSpPr/>
            <p:nvPr/>
          </p:nvSpPr>
          <p:spPr>
            <a:xfrm>
              <a:off x="443695" y="361861"/>
              <a:ext cx="12611" cy="7423"/>
            </a:xfrm>
            <a:custGeom>
              <a:rect b="b" l="l" r="r" t="t"/>
              <a:pathLst>
                <a:path extrusionOk="0" h="83" w="141">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7"/>
            <p:cNvSpPr/>
            <p:nvPr/>
          </p:nvSpPr>
          <p:spPr>
            <a:xfrm>
              <a:off x="413287" y="361861"/>
              <a:ext cx="16009" cy="10732"/>
            </a:xfrm>
            <a:custGeom>
              <a:rect b="b" l="l" r="r" t="t"/>
              <a:pathLst>
                <a:path extrusionOk="0" h="120" w="179">
                  <a:moveTo>
                    <a:pt x="91" y="0"/>
                  </a:moveTo>
                  <a:cubicBezTo>
                    <a:pt x="27" y="0"/>
                    <a:pt x="1" y="82"/>
                    <a:pt x="54" y="119"/>
                  </a:cubicBezTo>
                  <a:cubicBezTo>
                    <a:pt x="82" y="116"/>
                    <a:pt x="110" y="114"/>
                    <a:pt x="138" y="110"/>
                  </a:cubicBezTo>
                  <a:cubicBezTo>
                    <a:pt x="178" y="69"/>
                    <a:pt x="148" y="0"/>
                    <a:pt x="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
            <p:cNvSpPr/>
            <p:nvPr/>
          </p:nvSpPr>
          <p:spPr>
            <a:xfrm>
              <a:off x="386456" y="361771"/>
              <a:ext cx="13863" cy="11895"/>
            </a:xfrm>
            <a:custGeom>
              <a:rect b="b" l="l" r="r" t="t"/>
              <a:pathLst>
                <a:path extrusionOk="0" h="133" w="155">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
            <p:cNvSpPr/>
            <p:nvPr/>
          </p:nvSpPr>
          <p:spPr>
            <a:xfrm>
              <a:off x="357478" y="361861"/>
              <a:ext cx="11806" cy="11806"/>
            </a:xfrm>
            <a:custGeom>
              <a:rect b="b" l="l" r="r" t="t"/>
              <a:pathLst>
                <a:path extrusionOk="0" h="132" w="132">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7"/>
            <p:cNvSpPr/>
            <p:nvPr/>
          </p:nvSpPr>
          <p:spPr>
            <a:xfrm>
              <a:off x="328501" y="361771"/>
              <a:ext cx="13773" cy="11895"/>
            </a:xfrm>
            <a:custGeom>
              <a:rect b="b" l="l" r="r" t="t"/>
              <a:pathLst>
                <a:path extrusionOk="0" h="133" w="154">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
            <p:cNvSpPr/>
            <p:nvPr/>
          </p:nvSpPr>
          <p:spPr>
            <a:xfrm>
              <a:off x="299344" y="361861"/>
              <a:ext cx="11895" cy="11806"/>
            </a:xfrm>
            <a:custGeom>
              <a:rect b="b" l="l" r="r" t="t"/>
              <a:pathLst>
                <a:path extrusionOk="0" h="132" w="133">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
            <p:cNvSpPr/>
            <p:nvPr/>
          </p:nvSpPr>
          <p:spPr>
            <a:xfrm>
              <a:off x="270367"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
            <p:cNvSpPr/>
            <p:nvPr/>
          </p:nvSpPr>
          <p:spPr>
            <a:xfrm>
              <a:off x="241389"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
            <p:cNvSpPr/>
            <p:nvPr/>
          </p:nvSpPr>
          <p:spPr>
            <a:xfrm>
              <a:off x="212323" y="361861"/>
              <a:ext cx="11895" cy="11806"/>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
            <p:cNvSpPr/>
            <p:nvPr/>
          </p:nvSpPr>
          <p:spPr>
            <a:xfrm>
              <a:off x="183345" y="361771"/>
              <a:ext cx="13773" cy="11895"/>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7"/>
            <p:cNvSpPr/>
            <p:nvPr/>
          </p:nvSpPr>
          <p:spPr>
            <a:xfrm>
              <a:off x="154368" y="361771"/>
              <a:ext cx="13773" cy="11895"/>
            </a:xfrm>
            <a:custGeom>
              <a:rect b="b" l="l" r="r" t="t"/>
              <a:pathLst>
                <a:path extrusionOk="0" h="133" w="154">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7"/>
            <p:cNvSpPr/>
            <p:nvPr/>
          </p:nvSpPr>
          <p:spPr>
            <a:xfrm>
              <a:off x="125301" y="361861"/>
              <a:ext cx="11895" cy="11806"/>
            </a:xfrm>
            <a:custGeom>
              <a:rect b="b" l="l" r="r" t="t"/>
              <a:pathLst>
                <a:path extrusionOk="0" h="132" w="133">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
            <p:cNvSpPr/>
            <p:nvPr/>
          </p:nvSpPr>
          <p:spPr>
            <a:xfrm>
              <a:off x="96323" y="361771"/>
              <a:ext cx="13773" cy="11895"/>
            </a:xfrm>
            <a:custGeom>
              <a:rect b="b" l="l" r="r" t="t"/>
              <a:pathLst>
                <a:path extrusionOk="0" h="133" w="154">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
            <p:cNvSpPr/>
            <p:nvPr/>
          </p:nvSpPr>
          <p:spPr>
            <a:xfrm>
              <a:off x="67346" y="361771"/>
              <a:ext cx="13773" cy="11895"/>
            </a:xfrm>
            <a:custGeom>
              <a:rect b="b" l="l" r="r" t="t"/>
              <a:pathLst>
                <a:path extrusionOk="0" h="133" w="154">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
            <p:cNvSpPr/>
            <p:nvPr/>
          </p:nvSpPr>
          <p:spPr>
            <a:xfrm>
              <a:off x="38279" y="361861"/>
              <a:ext cx="11806" cy="11806"/>
            </a:xfrm>
            <a:custGeom>
              <a:rect b="b" l="l" r="r" t="t"/>
              <a:pathLst>
                <a:path extrusionOk="0" h="132" w="132">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
            <p:cNvSpPr/>
            <p:nvPr/>
          </p:nvSpPr>
          <p:spPr>
            <a:xfrm>
              <a:off x="529823" y="332883"/>
              <a:ext cx="13416" cy="9391"/>
            </a:xfrm>
            <a:custGeom>
              <a:rect b="b" l="l" r="r" t="t"/>
              <a:pathLst>
                <a:path extrusionOk="0" h="105" w="15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7"/>
            <p:cNvSpPr/>
            <p:nvPr/>
          </p:nvSpPr>
          <p:spPr>
            <a:xfrm>
              <a:off x="502544"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
            <p:cNvSpPr/>
            <p:nvPr/>
          </p:nvSpPr>
          <p:spPr>
            <a:xfrm>
              <a:off x="473567" y="332794"/>
              <a:ext cx="13773" cy="11806"/>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
            <p:cNvSpPr/>
            <p:nvPr/>
          </p:nvSpPr>
          <p:spPr>
            <a:xfrm>
              <a:off x="444500"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7"/>
            <p:cNvSpPr/>
            <p:nvPr/>
          </p:nvSpPr>
          <p:spPr>
            <a:xfrm>
              <a:off x="4155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7"/>
            <p:cNvSpPr/>
            <p:nvPr/>
          </p:nvSpPr>
          <p:spPr>
            <a:xfrm>
              <a:off x="386456" y="332794"/>
              <a:ext cx="13863" cy="11806"/>
            </a:xfrm>
            <a:custGeom>
              <a:rect b="b" l="l" r="r" t="t"/>
              <a:pathLst>
                <a:path extrusionOk="0" h="132" w="155">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7"/>
            <p:cNvSpPr/>
            <p:nvPr/>
          </p:nvSpPr>
          <p:spPr>
            <a:xfrm>
              <a:off x="357478" y="332883"/>
              <a:ext cx="11806" cy="11716"/>
            </a:xfrm>
            <a:custGeom>
              <a:rect b="b" l="l" r="r" t="t"/>
              <a:pathLst>
                <a:path extrusionOk="0" h="131" w="132">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
            <p:cNvSpPr/>
            <p:nvPr/>
          </p:nvSpPr>
          <p:spPr>
            <a:xfrm>
              <a:off x="328501" y="332794"/>
              <a:ext cx="13773" cy="11806"/>
            </a:xfrm>
            <a:custGeom>
              <a:rect b="b" l="l" r="r" t="t"/>
              <a:pathLst>
                <a:path extrusionOk="0" h="132" w="154">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7"/>
            <p:cNvSpPr/>
            <p:nvPr/>
          </p:nvSpPr>
          <p:spPr>
            <a:xfrm>
              <a:off x="299344" y="332883"/>
              <a:ext cx="11895" cy="11716"/>
            </a:xfrm>
            <a:custGeom>
              <a:rect b="b" l="l" r="r" t="t"/>
              <a:pathLst>
                <a:path extrusionOk="0" h="131" w="133">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
            <p:cNvSpPr/>
            <p:nvPr/>
          </p:nvSpPr>
          <p:spPr>
            <a:xfrm>
              <a:off x="270367"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
            <p:cNvSpPr/>
            <p:nvPr/>
          </p:nvSpPr>
          <p:spPr>
            <a:xfrm>
              <a:off x="241389" y="332794"/>
              <a:ext cx="13773" cy="11806"/>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7"/>
            <p:cNvSpPr/>
            <p:nvPr/>
          </p:nvSpPr>
          <p:spPr>
            <a:xfrm>
              <a:off x="212323" y="332883"/>
              <a:ext cx="11895" cy="11716"/>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
            <p:cNvSpPr/>
            <p:nvPr/>
          </p:nvSpPr>
          <p:spPr>
            <a:xfrm>
              <a:off x="183345"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7"/>
            <p:cNvSpPr/>
            <p:nvPr/>
          </p:nvSpPr>
          <p:spPr>
            <a:xfrm>
              <a:off x="154368" y="332794"/>
              <a:ext cx="13773" cy="11806"/>
            </a:xfrm>
            <a:custGeom>
              <a:rect b="b" l="l" r="r" t="t"/>
              <a:pathLst>
                <a:path extrusionOk="0" h="132" w="154">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
            <p:cNvSpPr/>
            <p:nvPr/>
          </p:nvSpPr>
          <p:spPr>
            <a:xfrm>
              <a:off x="125301" y="332883"/>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
            <p:cNvSpPr/>
            <p:nvPr/>
          </p:nvSpPr>
          <p:spPr>
            <a:xfrm>
              <a:off x="963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7"/>
            <p:cNvSpPr/>
            <p:nvPr/>
          </p:nvSpPr>
          <p:spPr>
            <a:xfrm>
              <a:off x="67346" y="332794"/>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7"/>
            <p:cNvSpPr/>
            <p:nvPr/>
          </p:nvSpPr>
          <p:spPr>
            <a:xfrm>
              <a:off x="38279" y="332883"/>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
            <p:cNvSpPr/>
            <p:nvPr/>
          </p:nvSpPr>
          <p:spPr>
            <a:xfrm>
              <a:off x="589656" y="303727"/>
              <a:ext cx="8675" cy="6797"/>
            </a:xfrm>
            <a:custGeom>
              <a:rect b="b" l="l" r="r" t="t"/>
              <a:pathLst>
                <a:path extrusionOk="0" h="76" w="97">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
            <p:cNvSpPr/>
            <p:nvPr/>
          </p:nvSpPr>
          <p:spPr>
            <a:xfrm>
              <a:off x="560589" y="303816"/>
              <a:ext cx="13863" cy="11806"/>
            </a:xfrm>
            <a:custGeom>
              <a:rect b="b" l="l" r="r" t="t"/>
              <a:pathLst>
                <a:path extrusionOk="0" h="132" w="155">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7"/>
            <p:cNvSpPr/>
            <p:nvPr/>
          </p:nvSpPr>
          <p:spPr>
            <a:xfrm>
              <a:off x="531522"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
            <p:cNvSpPr/>
            <p:nvPr/>
          </p:nvSpPr>
          <p:spPr>
            <a:xfrm>
              <a:off x="502544" y="303816"/>
              <a:ext cx="13773" cy="11806"/>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
            <p:cNvSpPr/>
            <p:nvPr/>
          </p:nvSpPr>
          <p:spPr>
            <a:xfrm>
              <a:off x="473567"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7"/>
            <p:cNvSpPr/>
            <p:nvPr/>
          </p:nvSpPr>
          <p:spPr>
            <a:xfrm>
              <a:off x="444500"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
            <p:cNvSpPr/>
            <p:nvPr/>
          </p:nvSpPr>
          <p:spPr>
            <a:xfrm>
              <a:off x="4155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
            <p:cNvSpPr/>
            <p:nvPr/>
          </p:nvSpPr>
          <p:spPr>
            <a:xfrm>
              <a:off x="386456" y="303816"/>
              <a:ext cx="13863" cy="11806"/>
            </a:xfrm>
            <a:custGeom>
              <a:rect b="b" l="l" r="r" t="t"/>
              <a:pathLst>
                <a:path extrusionOk="0" h="132" w="155">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
            <p:cNvSpPr/>
            <p:nvPr/>
          </p:nvSpPr>
          <p:spPr>
            <a:xfrm>
              <a:off x="357478" y="303727"/>
              <a:ext cx="11806" cy="11895"/>
            </a:xfrm>
            <a:custGeom>
              <a:rect b="b" l="l" r="r" t="t"/>
              <a:pathLst>
                <a:path extrusionOk="0" h="133" w="132">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
            <p:cNvSpPr/>
            <p:nvPr/>
          </p:nvSpPr>
          <p:spPr>
            <a:xfrm>
              <a:off x="328501" y="303816"/>
              <a:ext cx="13773" cy="11806"/>
            </a:xfrm>
            <a:custGeom>
              <a:rect b="b" l="l" r="r" t="t"/>
              <a:pathLst>
                <a:path extrusionOk="0" h="132" w="154">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7"/>
            <p:cNvSpPr/>
            <p:nvPr/>
          </p:nvSpPr>
          <p:spPr>
            <a:xfrm>
              <a:off x="299344" y="303727"/>
              <a:ext cx="11895" cy="11895"/>
            </a:xfrm>
            <a:custGeom>
              <a:rect b="b" l="l" r="r" t="t"/>
              <a:pathLst>
                <a:path extrusionOk="0" h="133" w="133">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7"/>
            <p:cNvSpPr/>
            <p:nvPr/>
          </p:nvSpPr>
          <p:spPr>
            <a:xfrm>
              <a:off x="270367" y="303816"/>
              <a:ext cx="13773" cy="11806"/>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
            <p:cNvSpPr/>
            <p:nvPr/>
          </p:nvSpPr>
          <p:spPr>
            <a:xfrm>
              <a:off x="241389" y="303816"/>
              <a:ext cx="13773" cy="11806"/>
            </a:xfrm>
            <a:custGeom>
              <a:rect b="b" l="l" r="r" t="t"/>
              <a:pathLst>
                <a:path extrusionOk="0" h="132" w="154">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
            <p:cNvSpPr/>
            <p:nvPr/>
          </p:nvSpPr>
          <p:spPr>
            <a:xfrm>
              <a:off x="212323"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
            <p:cNvSpPr/>
            <p:nvPr/>
          </p:nvSpPr>
          <p:spPr>
            <a:xfrm>
              <a:off x="183345"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
            <p:cNvSpPr/>
            <p:nvPr/>
          </p:nvSpPr>
          <p:spPr>
            <a:xfrm>
              <a:off x="154368"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
            <p:cNvSpPr/>
            <p:nvPr/>
          </p:nvSpPr>
          <p:spPr>
            <a:xfrm>
              <a:off x="125301" y="303727"/>
              <a:ext cx="11895" cy="11895"/>
            </a:xfrm>
            <a:custGeom>
              <a:rect b="b" l="l" r="r" t="t"/>
              <a:pathLst>
                <a:path extrusionOk="0" h="133" w="133">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
            <p:cNvSpPr/>
            <p:nvPr/>
          </p:nvSpPr>
          <p:spPr>
            <a:xfrm>
              <a:off x="963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7"/>
            <p:cNvSpPr/>
            <p:nvPr/>
          </p:nvSpPr>
          <p:spPr>
            <a:xfrm>
              <a:off x="67346" y="303816"/>
              <a:ext cx="13773" cy="11806"/>
            </a:xfrm>
            <a:custGeom>
              <a:rect b="b" l="l" r="r" t="t"/>
              <a:pathLst>
                <a:path extrusionOk="0" h="132" w="154">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
            <p:cNvSpPr/>
            <p:nvPr/>
          </p:nvSpPr>
          <p:spPr>
            <a:xfrm>
              <a:off x="38279" y="303727"/>
              <a:ext cx="11806" cy="11895"/>
            </a:xfrm>
            <a:custGeom>
              <a:rect b="b" l="l" r="r" t="t"/>
              <a:pathLst>
                <a:path extrusionOk="0" h="133" w="132">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
            <p:cNvSpPr/>
            <p:nvPr/>
          </p:nvSpPr>
          <p:spPr>
            <a:xfrm>
              <a:off x="616308" y="274749"/>
              <a:ext cx="13863" cy="11269"/>
            </a:xfrm>
            <a:custGeom>
              <a:rect b="b" l="l" r="r" t="t"/>
              <a:pathLst>
                <a:path extrusionOk="0" h="126" w="155">
                  <a:moveTo>
                    <a:pt x="92" y="1"/>
                  </a:moveTo>
                  <a:cubicBezTo>
                    <a:pt x="22" y="1"/>
                    <a:pt x="0" y="98"/>
                    <a:pt x="65" y="126"/>
                  </a:cubicBezTo>
                  <a:cubicBezTo>
                    <a:pt x="96" y="101"/>
                    <a:pt x="125" y="75"/>
                    <a:pt x="154" y="48"/>
                  </a:cubicBezTo>
                  <a:cubicBezTo>
                    <a:pt x="147" y="20"/>
                    <a:pt x="122"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7"/>
            <p:cNvSpPr/>
            <p:nvPr/>
          </p:nvSpPr>
          <p:spPr>
            <a:xfrm>
              <a:off x="589656" y="274749"/>
              <a:ext cx="13773" cy="11895"/>
            </a:xfrm>
            <a:custGeom>
              <a:rect b="b" l="l" r="r" t="t"/>
              <a:pathLst>
                <a:path extrusionOk="0" h="133" w="154">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7"/>
            <p:cNvSpPr/>
            <p:nvPr/>
          </p:nvSpPr>
          <p:spPr>
            <a:xfrm>
              <a:off x="560589" y="274749"/>
              <a:ext cx="13863" cy="11895"/>
            </a:xfrm>
            <a:custGeom>
              <a:rect b="b" l="l" r="r" t="t"/>
              <a:pathLst>
                <a:path extrusionOk="0" h="133" w="155">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7"/>
            <p:cNvSpPr/>
            <p:nvPr/>
          </p:nvSpPr>
          <p:spPr>
            <a:xfrm>
              <a:off x="531522"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
            <p:cNvSpPr/>
            <p:nvPr/>
          </p:nvSpPr>
          <p:spPr>
            <a:xfrm>
              <a:off x="502544"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
            <p:cNvSpPr/>
            <p:nvPr/>
          </p:nvSpPr>
          <p:spPr>
            <a:xfrm>
              <a:off x="473567" y="274749"/>
              <a:ext cx="13773" cy="11895"/>
            </a:xfrm>
            <a:custGeom>
              <a:rect b="b" l="l" r="r" t="t"/>
              <a:pathLst>
                <a:path extrusionOk="0" h="133" w="154">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
            <p:cNvSpPr/>
            <p:nvPr/>
          </p:nvSpPr>
          <p:spPr>
            <a:xfrm>
              <a:off x="444500"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7"/>
            <p:cNvSpPr/>
            <p:nvPr/>
          </p:nvSpPr>
          <p:spPr>
            <a:xfrm>
              <a:off x="415523" y="274749"/>
              <a:ext cx="13773" cy="11895"/>
            </a:xfrm>
            <a:custGeom>
              <a:rect b="b" l="l" r="r" t="t"/>
              <a:pathLst>
                <a:path extrusionOk="0" h="133" w="154">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
            <p:cNvSpPr/>
            <p:nvPr/>
          </p:nvSpPr>
          <p:spPr>
            <a:xfrm>
              <a:off x="386456" y="274749"/>
              <a:ext cx="13863" cy="11895"/>
            </a:xfrm>
            <a:custGeom>
              <a:rect b="b" l="l" r="r" t="t"/>
              <a:pathLst>
                <a:path extrusionOk="0" h="133" w="155">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
            <p:cNvSpPr/>
            <p:nvPr/>
          </p:nvSpPr>
          <p:spPr>
            <a:xfrm>
              <a:off x="357478" y="274749"/>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
            <p:cNvSpPr/>
            <p:nvPr/>
          </p:nvSpPr>
          <p:spPr>
            <a:xfrm>
              <a:off x="328501" y="274749"/>
              <a:ext cx="13773" cy="11895"/>
            </a:xfrm>
            <a:custGeom>
              <a:rect b="b" l="l" r="r" t="t"/>
              <a:pathLst>
                <a:path extrusionOk="0" h="133" w="154">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
            <p:cNvSpPr/>
            <p:nvPr/>
          </p:nvSpPr>
          <p:spPr>
            <a:xfrm>
              <a:off x="299344" y="274749"/>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
            <p:cNvSpPr/>
            <p:nvPr/>
          </p:nvSpPr>
          <p:spPr>
            <a:xfrm>
              <a:off x="270367"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
            <p:cNvSpPr/>
            <p:nvPr/>
          </p:nvSpPr>
          <p:spPr>
            <a:xfrm>
              <a:off x="241389" y="274749"/>
              <a:ext cx="13773" cy="11895"/>
            </a:xfrm>
            <a:custGeom>
              <a:rect b="b" l="l" r="r" t="t"/>
              <a:pathLst>
                <a:path extrusionOk="0" h="133" w="154">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
            <p:cNvSpPr/>
            <p:nvPr/>
          </p:nvSpPr>
          <p:spPr>
            <a:xfrm>
              <a:off x="212323"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
            <p:cNvSpPr/>
            <p:nvPr/>
          </p:nvSpPr>
          <p:spPr>
            <a:xfrm>
              <a:off x="183345"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7"/>
            <p:cNvSpPr/>
            <p:nvPr/>
          </p:nvSpPr>
          <p:spPr>
            <a:xfrm>
              <a:off x="154368" y="274749"/>
              <a:ext cx="13773" cy="11895"/>
            </a:xfrm>
            <a:custGeom>
              <a:rect b="b" l="l" r="r" t="t"/>
              <a:pathLst>
                <a:path extrusionOk="0" h="133" w="154">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
            <p:cNvSpPr/>
            <p:nvPr/>
          </p:nvSpPr>
          <p:spPr>
            <a:xfrm>
              <a:off x="125301" y="274749"/>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7"/>
            <p:cNvSpPr/>
            <p:nvPr/>
          </p:nvSpPr>
          <p:spPr>
            <a:xfrm>
              <a:off x="96323" y="274749"/>
              <a:ext cx="13773" cy="11895"/>
            </a:xfrm>
            <a:custGeom>
              <a:rect b="b" l="l" r="r" t="t"/>
              <a:pathLst>
                <a:path extrusionOk="0" h="133" w="154">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7"/>
            <p:cNvSpPr/>
            <p:nvPr/>
          </p:nvSpPr>
          <p:spPr>
            <a:xfrm>
              <a:off x="67346" y="274749"/>
              <a:ext cx="13773" cy="11895"/>
            </a:xfrm>
            <a:custGeom>
              <a:rect b="b" l="l" r="r" t="t"/>
              <a:pathLst>
                <a:path extrusionOk="0" h="133" w="154">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
            <p:cNvSpPr/>
            <p:nvPr/>
          </p:nvSpPr>
          <p:spPr>
            <a:xfrm>
              <a:off x="38279" y="274749"/>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
            <p:cNvSpPr/>
            <p:nvPr/>
          </p:nvSpPr>
          <p:spPr>
            <a:xfrm>
              <a:off x="645375" y="245772"/>
              <a:ext cx="13684" cy="11627"/>
            </a:xfrm>
            <a:custGeom>
              <a:rect b="b" l="l" r="r" t="t"/>
              <a:pathLst>
                <a:path extrusionOk="0" h="130" w="153">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
            <p:cNvSpPr/>
            <p:nvPr/>
          </p:nvSpPr>
          <p:spPr>
            <a:xfrm>
              <a:off x="618633" y="245772"/>
              <a:ext cx="13863" cy="11806"/>
            </a:xfrm>
            <a:custGeom>
              <a:rect b="b" l="l" r="r" t="t"/>
              <a:pathLst>
                <a:path extrusionOk="0" h="132" w="155">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7"/>
            <p:cNvSpPr/>
            <p:nvPr/>
          </p:nvSpPr>
          <p:spPr>
            <a:xfrm>
              <a:off x="589656" y="245772"/>
              <a:ext cx="13773" cy="11806"/>
            </a:xfrm>
            <a:custGeom>
              <a:rect b="b" l="l" r="r" t="t"/>
              <a:pathLst>
                <a:path extrusionOk="0" h="132" w="154">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7"/>
            <p:cNvSpPr/>
            <p:nvPr/>
          </p:nvSpPr>
          <p:spPr>
            <a:xfrm>
              <a:off x="560589" y="245772"/>
              <a:ext cx="13863" cy="11806"/>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
            <p:cNvSpPr/>
            <p:nvPr/>
          </p:nvSpPr>
          <p:spPr>
            <a:xfrm>
              <a:off x="531522" y="245772"/>
              <a:ext cx="13863" cy="11806"/>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
            <p:cNvSpPr/>
            <p:nvPr/>
          </p:nvSpPr>
          <p:spPr>
            <a:xfrm>
              <a:off x="502544"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
            <p:cNvSpPr/>
            <p:nvPr/>
          </p:nvSpPr>
          <p:spPr>
            <a:xfrm>
              <a:off x="473567" y="245772"/>
              <a:ext cx="13773" cy="11806"/>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
            <p:cNvSpPr/>
            <p:nvPr/>
          </p:nvSpPr>
          <p:spPr>
            <a:xfrm>
              <a:off x="444500"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
            <p:cNvSpPr/>
            <p:nvPr/>
          </p:nvSpPr>
          <p:spPr>
            <a:xfrm>
              <a:off x="4155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7"/>
            <p:cNvSpPr/>
            <p:nvPr/>
          </p:nvSpPr>
          <p:spPr>
            <a:xfrm>
              <a:off x="386456" y="245772"/>
              <a:ext cx="13863" cy="11806"/>
            </a:xfrm>
            <a:custGeom>
              <a:rect b="b" l="l" r="r" t="t"/>
              <a:pathLst>
                <a:path extrusionOk="0" h="132" w="155">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
            <p:cNvSpPr/>
            <p:nvPr/>
          </p:nvSpPr>
          <p:spPr>
            <a:xfrm>
              <a:off x="357478"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
            <p:cNvSpPr/>
            <p:nvPr/>
          </p:nvSpPr>
          <p:spPr>
            <a:xfrm>
              <a:off x="328501"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
            <p:cNvSpPr/>
            <p:nvPr/>
          </p:nvSpPr>
          <p:spPr>
            <a:xfrm>
              <a:off x="299344" y="245772"/>
              <a:ext cx="13952" cy="11806"/>
            </a:xfrm>
            <a:custGeom>
              <a:rect b="b" l="l" r="r" t="t"/>
              <a:pathLst>
                <a:path extrusionOk="0" h="132" w="156">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
            <p:cNvSpPr/>
            <p:nvPr/>
          </p:nvSpPr>
          <p:spPr>
            <a:xfrm>
              <a:off x="270367"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7"/>
            <p:cNvSpPr/>
            <p:nvPr/>
          </p:nvSpPr>
          <p:spPr>
            <a:xfrm>
              <a:off x="241389" y="245772"/>
              <a:ext cx="13773" cy="11806"/>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7"/>
            <p:cNvSpPr/>
            <p:nvPr/>
          </p:nvSpPr>
          <p:spPr>
            <a:xfrm>
              <a:off x="212323" y="245772"/>
              <a:ext cx="13863" cy="11806"/>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7"/>
            <p:cNvSpPr/>
            <p:nvPr/>
          </p:nvSpPr>
          <p:spPr>
            <a:xfrm>
              <a:off x="183345"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7"/>
            <p:cNvSpPr/>
            <p:nvPr/>
          </p:nvSpPr>
          <p:spPr>
            <a:xfrm>
              <a:off x="154368" y="245772"/>
              <a:ext cx="13773" cy="11806"/>
            </a:xfrm>
            <a:custGeom>
              <a:rect b="b" l="l" r="r" t="t"/>
              <a:pathLst>
                <a:path extrusionOk="0" h="132" w="154">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7"/>
            <p:cNvSpPr/>
            <p:nvPr/>
          </p:nvSpPr>
          <p:spPr>
            <a:xfrm>
              <a:off x="125301" y="245772"/>
              <a:ext cx="13863" cy="11806"/>
            </a:xfrm>
            <a:custGeom>
              <a:rect b="b" l="l" r="r" t="t"/>
              <a:pathLst>
                <a:path extrusionOk="0" h="132" w="155">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7"/>
            <p:cNvSpPr/>
            <p:nvPr/>
          </p:nvSpPr>
          <p:spPr>
            <a:xfrm>
              <a:off x="963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7"/>
            <p:cNvSpPr/>
            <p:nvPr/>
          </p:nvSpPr>
          <p:spPr>
            <a:xfrm>
              <a:off x="67346" y="245772"/>
              <a:ext cx="13773" cy="11806"/>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7"/>
            <p:cNvSpPr/>
            <p:nvPr/>
          </p:nvSpPr>
          <p:spPr>
            <a:xfrm>
              <a:off x="38279" y="245772"/>
              <a:ext cx="13773" cy="11806"/>
            </a:xfrm>
            <a:custGeom>
              <a:rect b="b" l="l" r="r" t="t"/>
              <a:pathLst>
                <a:path extrusionOk="0" h="132" w="154">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7"/>
            <p:cNvSpPr/>
            <p:nvPr/>
          </p:nvSpPr>
          <p:spPr>
            <a:xfrm>
              <a:off x="676677" y="216794"/>
              <a:ext cx="5277" cy="8049"/>
            </a:xfrm>
            <a:custGeom>
              <a:rect b="b" l="l" r="r" t="t"/>
              <a:pathLst>
                <a:path extrusionOk="0" h="90" w="59">
                  <a:moveTo>
                    <a:pt x="59" y="1"/>
                  </a:moveTo>
                  <a:cubicBezTo>
                    <a:pt x="26" y="4"/>
                    <a:pt x="0" y="32"/>
                    <a:pt x="0" y="66"/>
                  </a:cubicBezTo>
                  <a:cubicBezTo>
                    <a:pt x="0" y="74"/>
                    <a:pt x="1" y="82"/>
                    <a:pt x="5" y="90"/>
                  </a:cubicBezTo>
                  <a:cubicBezTo>
                    <a:pt x="24" y="59"/>
                    <a:pt x="42" y="30"/>
                    <a:pt x="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7"/>
            <p:cNvSpPr/>
            <p:nvPr/>
          </p:nvSpPr>
          <p:spPr>
            <a:xfrm>
              <a:off x="645643" y="216705"/>
              <a:ext cx="13773" cy="11806"/>
            </a:xfrm>
            <a:custGeom>
              <a:rect b="b" l="l" r="r" t="t"/>
              <a:pathLst>
                <a:path extrusionOk="0" h="132" w="154">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7"/>
            <p:cNvSpPr/>
            <p:nvPr/>
          </p:nvSpPr>
          <p:spPr>
            <a:xfrm>
              <a:off x="618633"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7"/>
            <p:cNvSpPr/>
            <p:nvPr/>
          </p:nvSpPr>
          <p:spPr>
            <a:xfrm>
              <a:off x="589656" y="216705"/>
              <a:ext cx="13773" cy="11895"/>
            </a:xfrm>
            <a:custGeom>
              <a:rect b="b" l="l" r="r" t="t"/>
              <a:pathLst>
                <a:path extrusionOk="0" h="133" w="154">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7"/>
            <p:cNvSpPr/>
            <p:nvPr/>
          </p:nvSpPr>
          <p:spPr>
            <a:xfrm>
              <a:off x="560589" y="216705"/>
              <a:ext cx="13863" cy="11895"/>
            </a:xfrm>
            <a:custGeom>
              <a:rect b="b" l="l" r="r" t="t"/>
              <a:pathLst>
                <a:path extrusionOk="0" h="133" w="155">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7"/>
            <p:cNvSpPr/>
            <p:nvPr/>
          </p:nvSpPr>
          <p:spPr>
            <a:xfrm>
              <a:off x="531522"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
            <p:cNvSpPr/>
            <p:nvPr/>
          </p:nvSpPr>
          <p:spPr>
            <a:xfrm>
              <a:off x="502544" y="216794"/>
              <a:ext cx="13773" cy="11806"/>
            </a:xfrm>
            <a:custGeom>
              <a:rect b="b" l="l" r="r" t="t"/>
              <a:pathLst>
                <a:path extrusionOk="0" h="132" w="154">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
            <p:cNvSpPr/>
            <p:nvPr/>
          </p:nvSpPr>
          <p:spPr>
            <a:xfrm>
              <a:off x="473567"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
            <p:cNvSpPr/>
            <p:nvPr/>
          </p:nvSpPr>
          <p:spPr>
            <a:xfrm>
              <a:off x="444500"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7"/>
            <p:cNvSpPr/>
            <p:nvPr/>
          </p:nvSpPr>
          <p:spPr>
            <a:xfrm>
              <a:off x="4155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7"/>
            <p:cNvSpPr/>
            <p:nvPr/>
          </p:nvSpPr>
          <p:spPr>
            <a:xfrm>
              <a:off x="386456" y="216705"/>
              <a:ext cx="13863" cy="11895"/>
            </a:xfrm>
            <a:custGeom>
              <a:rect b="b" l="l" r="r" t="t"/>
              <a:pathLst>
                <a:path extrusionOk="0" h="133" w="155">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7"/>
            <p:cNvSpPr/>
            <p:nvPr/>
          </p:nvSpPr>
          <p:spPr>
            <a:xfrm>
              <a:off x="357478" y="216705"/>
              <a:ext cx="11806" cy="11895"/>
            </a:xfrm>
            <a:custGeom>
              <a:rect b="b" l="l" r="r" t="t"/>
              <a:pathLst>
                <a:path extrusionOk="0" h="133" w="132">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7"/>
            <p:cNvSpPr/>
            <p:nvPr/>
          </p:nvSpPr>
          <p:spPr>
            <a:xfrm>
              <a:off x="328501" y="216794"/>
              <a:ext cx="13773" cy="11806"/>
            </a:xfrm>
            <a:custGeom>
              <a:rect b="b" l="l" r="r" t="t"/>
              <a:pathLst>
                <a:path extrusionOk="0" h="132" w="154">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7"/>
            <p:cNvSpPr/>
            <p:nvPr/>
          </p:nvSpPr>
          <p:spPr>
            <a:xfrm>
              <a:off x="299344" y="216705"/>
              <a:ext cx="11895" cy="11895"/>
            </a:xfrm>
            <a:custGeom>
              <a:rect b="b" l="l" r="r" t="t"/>
              <a:pathLst>
                <a:path extrusionOk="0" h="133" w="133">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7"/>
            <p:cNvSpPr/>
            <p:nvPr/>
          </p:nvSpPr>
          <p:spPr>
            <a:xfrm>
              <a:off x="270367" y="216794"/>
              <a:ext cx="13773" cy="11806"/>
            </a:xfrm>
            <a:custGeom>
              <a:rect b="b" l="l" r="r" t="t"/>
              <a:pathLst>
                <a:path extrusionOk="0" h="132" w="154">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7"/>
            <p:cNvSpPr/>
            <p:nvPr/>
          </p:nvSpPr>
          <p:spPr>
            <a:xfrm>
              <a:off x="241389" y="216705"/>
              <a:ext cx="13773" cy="11895"/>
            </a:xfrm>
            <a:custGeom>
              <a:rect b="b" l="l" r="r" t="t"/>
              <a:pathLst>
                <a:path extrusionOk="0" h="133" w="154">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
            <p:cNvSpPr/>
            <p:nvPr/>
          </p:nvSpPr>
          <p:spPr>
            <a:xfrm>
              <a:off x="212323"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
            <p:cNvSpPr/>
            <p:nvPr/>
          </p:nvSpPr>
          <p:spPr>
            <a:xfrm>
              <a:off x="183345"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
            <p:cNvSpPr/>
            <p:nvPr/>
          </p:nvSpPr>
          <p:spPr>
            <a:xfrm>
              <a:off x="154368"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
            <p:cNvSpPr/>
            <p:nvPr/>
          </p:nvSpPr>
          <p:spPr>
            <a:xfrm>
              <a:off x="125301" y="216705"/>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7"/>
            <p:cNvSpPr/>
            <p:nvPr/>
          </p:nvSpPr>
          <p:spPr>
            <a:xfrm>
              <a:off x="963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7"/>
            <p:cNvSpPr/>
            <p:nvPr/>
          </p:nvSpPr>
          <p:spPr>
            <a:xfrm>
              <a:off x="67346" y="216705"/>
              <a:ext cx="13773" cy="11895"/>
            </a:xfrm>
            <a:custGeom>
              <a:rect b="b" l="l" r="r" t="t"/>
              <a:pathLst>
                <a:path extrusionOk="0" h="133" w="154">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
            <p:cNvSpPr/>
            <p:nvPr/>
          </p:nvSpPr>
          <p:spPr>
            <a:xfrm>
              <a:off x="38279"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
            <p:cNvSpPr/>
            <p:nvPr/>
          </p:nvSpPr>
          <p:spPr>
            <a:xfrm>
              <a:off x="674620" y="187727"/>
              <a:ext cx="13863" cy="11806"/>
            </a:xfrm>
            <a:custGeom>
              <a:rect b="b" l="l" r="r" t="t"/>
              <a:pathLst>
                <a:path extrusionOk="0" h="132" w="155">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7"/>
            <p:cNvSpPr/>
            <p:nvPr/>
          </p:nvSpPr>
          <p:spPr>
            <a:xfrm>
              <a:off x="645643" y="187727"/>
              <a:ext cx="13773" cy="11806"/>
            </a:xfrm>
            <a:custGeom>
              <a:rect b="b" l="l" r="r" t="t"/>
              <a:pathLst>
                <a:path extrusionOk="0" h="132" w="154">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
            <p:cNvSpPr/>
            <p:nvPr/>
          </p:nvSpPr>
          <p:spPr>
            <a:xfrm>
              <a:off x="618633"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7"/>
            <p:cNvSpPr/>
            <p:nvPr/>
          </p:nvSpPr>
          <p:spPr>
            <a:xfrm>
              <a:off x="589656" y="187727"/>
              <a:ext cx="13773" cy="11895"/>
            </a:xfrm>
            <a:custGeom>
              <a:rect b="b" l="l" r="r" t="t"/>
              <a:pathLst>
                <a:path extrusionOk="0" h="133" w="154">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7"/>
            <p:cNvSpPr/>
            <p:nvPr/>
          </p:nvSpPr>
          <p:spPr>
            <a:xfrm>
              <a:off x="560589" y="187727"/>
              <a:ext cx="13863" cy="11895"/>
            </a:xfrm>
            <a:custGeom>
              <a:rect b="b" l="l" r="r" t="t"/>
              <a:pathLst>
                <a:path extrusionOk="0" h="133" w="155">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7"/>
            <p:cNvSpPr/>
            <p:nvPr/>
          </p:nvSpPr>
          <p:spPr>
            <a:xfrm>
              <a:off x="531522"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7"/>
            <p:cNvSpPr/>
            <p:nvPr/>
          </p:nvSpPr>
          <p:spPr>
            <a:xfrm>
              <a:off x="502544" y="187727"/>
              <a:ext cx="13773" cy="11895"/>
            </a:xfrm>
            <a:custGeom>
              <a:rect b="b" l="l" r="r" t="t"/>
              <a:pathLst>
                <a:path extrusionOk="0" h="133" w="154">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7"/>
            <p:cNvSpPr/>
            <p:nvPr/>
          </p:nvSpPr>
          <p:spPr>
            <a:xfrm>
              <a:off x="473567" y="187727"/>
              <a:ext cx="13773" cy="11895"/>
            </a:xfrm>
            <a:custGeom>
              <a:rect b="b" l="l" r="r" t="t"/>
              <a:pathLst>
                <a:path extrusionOk="0" h="133" w="154">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7"/>
            <p:cNvSpPr/>
            <p:nvPr/>
          </p:nvSpPr>
          <p:spPr>
            <a:xfrm>
              <a:off x="444500" y="187727"/>
              <a:ext cx="13773" cy="11895"/>
            </a:xfrm>
            <a:custGeom>
              <a:rect b="b" l="l" r="r" t="t"/>
              <a:pathLst>
                <a:path extrusionOk="0" h="133" w="154">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7"/>
            <p:cNvSpPr/>
            <p:nvPr/>
          </p:nvSpPr>
          <p:spPr>
            <a:xfrm>
              <a:off x="415523" y="187727"/>
              <a:ext cx="13773" cy="11895"/>
            </a:xfrm>
            <a:custGeom>
              <a:rect b="b" l="l" r="r" t="t"/>
              <a:pathLst>
                <a:path extrusionOk="0" h="133" w="154">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7"/>
            <p:cNvSpPr/>
            <p:nvPr/>
          </p:nvSpPr>
          <p:spPr>
            <a:xfrm>
              <a:off x="386456" y="187727"/>
              <a:ext cx="13863" cy="11895"/>
            </a:xfrm>
            <a:custGeom>
              <a:rect b="b" l="l" r="r" t="t"/>
              <a:pathLst>
                <a:path extrusionOk="0" h="133" w="155">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
            <p:cNvSpPr/>
            <p:nvPr/>
          </p:nvSpPr>
          <p:spPr>
            <a:xfrm>
              <a:off x="357478" y="187727"/>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7"/>
            <p:cNvSpPr/>
            <p:nvPr/>
          </p:nvSpPr>
          <p:spPr>
            <a:xfrm>
              <a:off x="328501" y="187727"/>
              <a:ext cx="13773" cy="11895"/>
            </a:xfrm>
            <a:custGeom>
              <a:rect b="b" l="l" r="r" t="t"/>
              <a:pathLst>
                <a:path extrusionOk="0" h="133" w="154">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7"/>
            <p:cNvSpPr/>
            <p:nvPr/>
          </p:nvSpPr>
          <p:spPr>
            <a:xfrm>
              <a:off x="299344" y="187727"/>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7"/>
            <p:cNvSpPr/>
            <p:nvPr/>
          </p:nvSpPr>
          <p:spPr>
            <a:xfrm>
              <a:off x="270367" y="187727"/>
              <a:ext cx="13773" cy="11895"/>
            </a:xfrm>
            <a:custGeom>
              <a:rect b="b" l="l" r="r" t="t"/>
              <a:pathLst>
                <a:path extrusionOk="0" h="133" w="154">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7"/>
            <p:cNvSpPr/>
            <p:nvPr/>
          </p:nvSpPr>
          <p:spPr>
            <a:xfrm>
              <a:off x="241389" y="187727"/>
              <a:ext cx="13773" cy="11895"/>
            </a:xfrm>
            <a:custGeom>
              <a:rect b="b" l="l" r="r" t="t"/>
              <a:pathLst>
                <a:path extrusionOk="0" h="133" w="154">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7"/>
            <p:cNvSpPr/>
            <p:nvPr/>
          </p:nvSpPr>
          <p:spPr>
            <a:xfrm>
              <a:off x="212323"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7"/>
            <p:cNvSpPr/>
            <p:nvPr/>
          </p:nvSpPr>
          <p:spPr>
            <a:xfrm>
              <a:off x="183345" y="187727"/>
              <a:ext cx="13773" cy="11895"/>
            </a:xfrm>
            <a:custGeom>
              <a:rect b="b" l="l" r="r" t="t"/>
              <a:pathLst>
                <a:path extrusionOk="0" h="133" w="154">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7"/>
            <p:cNvSpPr/>
            <p:nvPr/>
          </p:nvSpPr>
          <p:spPr>
            <a:xfrm>
              <a:off x="154368" y="187727"/>
              <a:ext cx="13773" cy="11895"/>
            </a:xfrm>
            <a:custGeom>
              <a:rect b="b" l="l" r="r" t="t"/>
              <a:pathLst>
                <a:path extrusionOk="0" h="133" w="154">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7"/>
            <p:cNvSpPr/>
            <p:nvPr/>
          </p:nvSpPr>
          <p:spPr>
            <a:xfrm>
              <a:off x="125301" y="1877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7"/>
            <p:cNvSpPr/>
            <p:nvPr/>
          </p:nvSpPr>
          <p:spPr>
            <a:xfrm>
              <a:off x="96323" y="187727"/>
              <a:ext cx="13773" cy="11895"/>
            </a:xfrm>
            <a:custGeom>
              <a:rect b="b" l="l" r="r" t="t"/>
              <a:pathLst>
                <a:path extrusionOk="0" h="133" w="154">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
            <p:cNvSpPr/>
            <p:nvPr/>
          </p:nvSpPr>
          <p:spPr>
            <a:xfrm>
              <a:off x="67346" y="187727"/>
              <a:ext cx="13773" cy="11895"/>
            </a:xfrm>
            <a:custGeom>
              <a:rect b="b" l="l" r="r" t="t"/>
              <a:pathLst>
                <a:path extrusionOk="0" h="133" w="154">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
            <p:cNvSpPr/>
            <p:nvPr/>
          </p:nvSpPr>
          <p:spPr>
            <a:xfrm>
              <a:off x="38279"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
            <p:cNvSpPr/>
            <p:nvPr/>
          </p:nvSpPr>
          <p:spPr>
            <a:xfrm>
              <a:off x="674620" y="158750"/>
              <a:ext cx="13863" cy="11806"/>
            </a:xfrm>
            <a:custGeom>
              <a:rect b="b" l="l" r="r" t="t"/>
              <a:pathLst>
                <a:path extrusionOk="0" h="132" w="155">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7"/>
            <p:cNvSpPr/>
            <p:nvPr/>
          </p:nvSpPr>
          <p:spPr>
            <a:xfrm>
              <a:off x="645643" y="158750"/>
              <a:ext cx="13773" cy="11806"/>
            </a:xfrm>
            <a:custGeom>
              <a:rect b="b" l="l" r="r" t="t"/>
              <a:pathLst>
                <a:path extrusionOk="0" h="132" w="154">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7"/>
            <p:cNvSpPr/>
            <p:nvPr/>
          </p:nvSpPr>
          <p:spPr>
            <a:xfrm>
              <a:off x="618633" y="158750"/>
              <a:ext cx="13863" cy="11806"/>
            </a:xfrm>
            <a:custGeom>
              <a:rect b="b" l="l" r="r" t="t"/>
              <a:pathLst>
                <a:path extrusionOk="0" h="132" w="155">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7"/>
            <p:cNvSpPr/>
            <p:nvPr/>
          </p:nvSpPr>
          <p:spPr>
            <a:xfrm>
              <a:off x="589656" y="158750"/>
              <a:ext cx="13773" cy="11806"/>
            </a:xfrm>
            <a:custGeom>
              <a:rect b="b" l="l" r="r" t="t"/>
              <a:pathLst>
                <a:path extrusionOk="0" h="132" w="154">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7"/>
            <p:cNvSpPr/>
            <p:nvPr/>
          </p:nvSpPr>
          <p:spPr>
            <a:xfrm>
              <a:off x="560589" y="158750"/>
              <a:ext cx="13863" cy="11806"/>
            </a:xfrm>
            <a:custGeom>
              <a:rect b="b" l="l" r="r" t="t"/>
              <a:pathLst>
                <a:path extrusionOk="0" h="132"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7"/>
            <p:cNvSpPr/>
            <p:nvPr/>
          </p:nvSpPr>
          <p:spPr>
            <a:xfrm>
              <a:off x="531522" y="158750"/>
              <a:ext cx="13863" cy="11806"/>
            </a:xfrm>
            <a:custGeom>
              <a:rect b="b" l="l" r="r" t="t"/>
              <a:pathLst>
                <a:path extrusionOk="0" h="132" w="155">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7"/>
            <p:cNvSpPr/>
            <p:nvPr/>
          </p:nvSpPr>
          <p:spPr>
            <a:xfrm>
              <a:off x="502544"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
            <p:cNvSpPr/>
            <p:nvPr/>
          </p:nvSpPr>
          <p:spPr>
            <a:xfrm>
              <a:off x="473567" y="158750"/>
              <a:ext cx="13773" cy="11806"/>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
            <p:cNvSpPr/>
            <p:nvPr/>
          </p:nvSpPr>
          <p:spPr>
            <a:xfrm>
              <a:off x="444500"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7"/>
            <p:cNvSpPr/>
            <p:nvPr/>
          </p:nvSpPr>
          <p:spPr>
            <a:xfrm>
              <a:off x="4155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7"/>
            <p:cNvSpPr/>
            <p:nvPr/>
          </p:nvSpPr>
          <p:spPr>
            <a:xfrm>
              <a:off x="386456" y="158750"/>
              <a:ext cx="13863" cy="11806"/>
            </a:xfrm>
            <a:custGeom>
              <a:rect b="b" l="l" r="r" t="t"/>
              <a:pathLst>
                <a:path extrusionOk="0" h="132" w="155">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
            <p:cNvSpPr/>
            <p:nvPr/>
          </p:nvSpPr>
          <p:spPr>
            <a:xfrm>
              <a:off x="357478"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7"/>
            <p:cNvSpPr/>
            <p:nvPr/>
          </p:nvSpPr>
          <p:spPr>
            <a:xfrm>
              <a:off x="328501"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7"/>
            <p:cNvSpPr/>
            <p:nvPr/>
          </p:nvSpPr>
          <p:spPr>
            <a:xfrm>
              <a:off x="299344" y="158750"/>
              <a:ext cx="13952" cy="11806"/>
            </a:xfrm>
            <a:custGeom>
              <a:rect b="b" l="l" r="r" t="t"/>
              <a:pathLst>
                <a:path extrusionOk="0" h="132" w="156">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
            <p:cNvSpPr/>
            <p:nvPr/>
          </p:nvSpPr>
          <p:spPr>
            <a:xfrm>
              <a:off x="270367"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7"/>
            <p:cNvSpPr/>
            <p:nvPr/>
          </p:nvSpPr>
          <p:spPr>
            <a:xfrm>
              <a:off x="241389" y="158750"/>
              <a:ext cx="13773" cy="11806"/>
            </a:xfrm>
            <a:custGeom>
              <a:rect b="b" l="l" r="r" t="t"/>
              <a:pathLst>
                <a:path extrusionOk="0" h="132"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7"/>
            <p:cNvSpPr/>
            <p:nvPr/>
          </p:nvSpPr>
          <p:spPr>
            <a:xfrm>
              <a:off x="212323" y="158750"/>
              <a:ext cx="13863" cy="11806"/>
            </a:xfrm>
            <a:custGeom>
              <a:rect b="b" l="l" r="r" t="t"/>
              <a:pathLst>
                <a:path extrusionOk="0" h="132" w="155">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7"/>
            <p:cNvSpPr/>
            <p:nvPr/>
          </p:nvSpPr>
          <p:spPr>
            <a:xfrm>
              <a:off x="183345"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7"/>
            <p:cNvSpPr/>
            <p:nvPr/>
          </p:nvSpPr>
          <p:spPr>
            <a:xfrm>
              <a:off x="154368" y="158750"/>
              <a:ext cx="13773" cy="11806"/>
            </a:xfrm>
            <a:custGeom>
              <a:rect b="b" l="l" r="r" t="t"/>
              <a:pathLst>
                <a:path extrusionOk="0" h="132"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
            <p:cNvSpPr/>
            <p:nvPr/>
          </p:nvSpPr>
          <p:spPr>
            <a:xfrm>
              <a:off x="125301" y="158750"/>
              <a:ext cx="13863" cy="11806"/>
            </a:xfrm>
            <a:custGeom>
              <a:rect b="b" l="l" r="r" t="t"/>
              <a:pathLst>
                <a:path extrusionOk="0" h="132" w="155">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
            <p:cNvSpPr/>
            <p:nvPr/>
          </p:nvSpPr>
          <p:spPr>
            <a:xfrm>
              <a:off x="963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7"/>
            <p:cNvSpPr/>
            <p:nvPr/>
          </p:nvSpPr>
          <p:spPr>
            <a:xfrm>
              <a:off x="67346" y="158750"/>
              <a:ext cx="13773" cy="11806"/>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
            <p:cNvSpPr/>
            <p:nvPr/>
          </p:nvSpPr>
          <p:spPr>
            <a:xfrm>
              <a:off x="38279" y="158750"/>
              <a:ext cx="13773" cy="11806"/>
            </a:xfrm>
            <a:custGeom>
              <a:rect b="b" l="l" r="r" t="t"/>
              <a:pathLst>
                <a:path extrusionOk="0" h="132" w="154">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
            <p:cNvSpPr/>
            <p:nvPr/>
          </p:nvSpPr>
          <p:spPr>
            <a:xfrm>
              <a:off x="674620" y="129683"/>
              <a:ext cx="13863" cy="11806"/>
            </a:xfrm>
            <a:custGeom>
              <a:rect b="b" l="l" r="r" t="t"/>
              <a:pathLst>
                <a:path extrusionOk="0" h="132" w="155">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
            <p:cNvSpPr/>
            <p:nvPr/>
          </p:nvSpPr>
          <p:spPr>
            <a:xfrm>
              <a:off x="645643" y="129683"/>
              <a:ext cx="13773" cy="11806"/>
            </a:xfrm>
            <a:custGeom>
              <a:rect b="b" l="l" r="r" t="t"/>
              <a:pathLst>
                <a:path extrusionOk="0" h="132" w="154">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
            <p:cNvSpPr/>
            <p:nvPr/>
          </p:nvSpPr>
          <p:spPr>
            <a:xfrm>
              <a:off x="618633"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
            <p:cNvSpPr/>
            <p:nvPr/>
          </p:nvSpPr>
          <p:spPr>
            <a:xfrm>
              <a:off x="589656" y="129594"/>
              <a:ext cx="13773" cy="11985"/>
            </a:xfrm>
            <a:custGeom>
              <a:rect b="b" l="l" r="r" t="t"/>
              <a:pathLst>
                <a:path extrusionOk="0" h="134" w="154">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
            <p:cNvSpPr/>
            <p:nvPr/>
          </p:nvSpPr>
          <p:spPr>
            <a:xfrm>
              <a:off x="560589" y="129594"/>
              <a:ext cx="13863" cy="11985"/>
            </a:xfrm>
            <a:custGeom>
              <a:rect b="b" l="l" r="r" t="t"/>
              <a:pathLst>
                <a:path extrusionOk="0" h="134" w="155">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
            <p:cNvSpPr/>
            <p:nvPr/>
          </p:nvSpPr>
          <p:spPr>
            <a:xfrm>
              <a:off x="531522"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
            <p:cNvSpPr/>
            <p:nvPr/>
          </p:nvSpPr>
          <p:spPr>
            <a:xfrm>
              <a:off x="502544"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
            <p:cNvSpPr/>
            <p:nvPr/>
          </p:nvSpPr>
          <p:spPr>
            <a:xfrm>
              <a:off x="473567" y="129594"/>
              <a:ext cx="13773" cy="11985"/>
            </a:xfrm>
            <a:custGeom>
              <a:rect b="b" l="l" r="r" t="t"/>
              <a:pathLst>
                <a:path extrusionOk="0" h="134" w="154">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
            <p:cNvSpPr/>
            <p:nvPr/>
          </p:nvSpPr>
          <p:spPr>
            <a:xfrm>
              <a:off x="444500"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7"/>
            <p:cNvSpPr/>
            <p:nvPr/>
          </p:nvSpPr>
          <p:spPr>
            <a:xfrm>
              <a:off x="4155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7"/>
            <p:cNvSpPr/>
            <p:nvPr/>
          </p:nvSpPr>
          <p:spPr>
            <a:xfrm>
              <a:off x="386456" y="129594"/>
              <a:ext cx="13863" cy="11985"/>
            </a:xfrm>
            <a:custGeom>
              <a:rect b="b" l="l" r="r" t="t"/>
              <a:pathLst>
                <a:path extrusionOk="0" h="134" w="155">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
            <p:cNvSpPr/>
            <p:nvPr/>
          </p:nvSpPr>
          <p:spPr>
            <a:xfrm>
              <a:off x="357478" y="129683"/>
              <a:ext cx="11806" cy="11895"/>
            </a:xfrm>
            <a:custGeom>
              <a:rect b="b" l="l" r="r" t="t"/>
              <a:pathLst>
                <a:path extrusionOk="0" h="133" w="132">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
            <p:cNvSpPr/>
            <p:nvPr/>
          </p:nvSpPr>
          <p:spPr>
            <a:xfrm>
              <a:off x="328501" y="129594"/>
              <a:ext cx="13773" cy="11985"/>
            </a:xfrm>
            <a:custGeom>
              <a:rect b="b" l="l" r="r" t="t"/>
              <a:pathLst>
                <a:path extrusionOk="0" h="134" w="154">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
            <p:cNvSpPr/>
            <p:nvPr/>
          </p:nvSpPr>
          <p:spPr>
            <a:xfrm>
              <a:off x="299344" y="129683"/>
              <a:ext cx="11895" cy="11895"/>
            </a:xfrm>
            <a:custGeom>
              <a:rect b="b" l="l" r="r" t="t"/>
              <a:pathLst>
                <a:path extrusionOk="0" h="133" w="133">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
            <p:cNvSpPr/>
            <p:nvPr/>
          </p:nvSpPr>
          <p:spPr>
            <a:xfrm>
              <a:off x="270367"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
            <p:cNvSpPr/>
            <p:nvPr/>
          </p:nvSpPr>
          <p:spPr>
            <a:xfrm>
              <a:off x="241389" y="129594"/>
              <a:ext cx="13773" cy="11985"/>
            </a:xfrm>
            <a:custGeom>
              <a:rect b="b" l="l" r="r" t="t"/>
              <a:pathLst>
                <a:path extrusionOk="0" h="134" w="154">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
            <p:cNvSpPr/>
            <p:nvPr/>
          </p:nvSpPr>
          <p:spPr>
            <a:xfrm>
              <a:off x="212323"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
            <p:cNvSpPr/>
            <p:nvPr/>
          </p:nvSpPr>
          <p:spPr>
            <a:xfrm>
              <a:off x="183345"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
            <p:cNvSpPr/>
            <p:nvPr/>
          </p:nvSpPr>
          <p:spPr>
            <a:xfrm>
              <a:off x="154368" y="129594"/>
              <a:ext cx="13773" cy="11985"/>
            </a:xfrm>
            <a:custGeom>
              <a:rect b="b" l="l" r="r" t="t"/>
              <a:pathLst>
                <a:path extrusionOk="0" h="134" w="154">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
            <p:cNvSpPr/>
            <p:nvPr/>
          </p:nvSpPr>
          <p:spPr>
            <a:xfrm>
              <a:off x="125301" y="129683"/>
              <a:ext cx="11895" cy="11895"/>
            </a:xfrm>
            <a:custGeom>
              <a:rect b="b" l="l" r="r" t="t"/>
              <a:pathLst>
                <a:path extrusionOk="0" h="133" w="133">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7"/>
            <p:cNvSpPr/>
            <p:nvPr/>
          </p:nvSpPr>
          <p:spPr>
            <a:xfrm>
              <a:off x="963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7"/>
            <p:cNvSpPr/>
            <p:nvPr/>
          </p:nvSpPr>
          <p:spPr>
            <a:xfrm>
              <a:off x="67346" y="129594"/>
              <a:ext cx="13773" cy="11985"/>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
            <p:cNvSpPr/>
            <p:nvPr/>
          </p:nvSpPr>
          <p:spPr>
            <a:xfrm>
              <a:off x="38279"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7"/>
            <p:cNvSpPr/>
            <p:nvPr/>
          </p:nvSpPr>
          <p:spPr>
            <a:xfrm>
              <a:off x="674620"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7"/>
            <p:cNvSpPr/>
            <p:nvPr/>
          </p:nvSpPr>
          <p:spPr>
            <a:xfrm>
              <a:off x="645643" y="100706"/>
              <a:ext cx="13773" cy="11806"/>
            </a:xfrm>
            <a:custGeom>
              <a:rect b="b" l="l" r="r" t="t"/>
              <a:pathLst>
                <a:path extrusionOk="0" h="132" w="154">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7"/>
            <p:cNvSpPr/>
            <p:nvPr/>
          </p:nvSpPr>
          <p:spPr>
            <a:xfrm>
              <a:off x="618633"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7"/>
            <p:cNvSpPr/>
            <p:nvPr/>
          </p:nvSpPr>
          <p:spPr>
            <a:xfrm>
              <a:off x="589656" y="100616"/>
              <a:ext cx="13773" cy="11806"/>
            </a:xfrm>
            <a:custGeom>
              <a:rect b="b" l="l" r="r" t="t"/>
              <a:pathLst>
                <a:path extrusionOk="0" h="132" w="154">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
            <p:cNvSpPr/>
            <p:nvPr/>
          </p:nvSpPr>
          <p:spPr>
            <a:xfrm>
              <a:off x="560589" y="100616"/>
              <a:ext cx="13863" cy="11806"/>
            </a:xfrm>
            <a:custGeom>
              <a:rect b="b" l="l" r="r" t="t"/>
              <a:pathLst>
                <a:path extrusionOk="0" h="132" w="155">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
            <p:cNvSpPr/>
            <p:nvPr/>
          </p:nvSpPr>
          <p:spPr>
            <a:xfrm>
              <a:off x="531522"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
            <p:cNvSpPr/>
            <p:nvPr/>
          </p:nvSpPr>
          <p:spPr>
            <a:xfrm>
              <a:off x="502544"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
            <p:cNvSpPr/>
            <p:nvPr/>
          </p:nvSpPr>
          <p:spPr>
            <a:xfrm>
              <a:off x="473567" y="100616"/>
              <a:ext cx="13773" cy="11806"/>
            </a:xfrm>
            <a:custGeom>
              <a:rect b="b" l="l" r="r" t="t"/>
              <a:pathLst>
                <a:path extrusionOk="0" h="132" w="154">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
            <p:cNvSpPr/>
            <p:nvPr/>
          </p:nvSpPr>
          <p:spPr>
            <a:xfrm>
              <a:off x="444500" y="100616"/>
              <a:ext cx="13773" cy="11806"/>
            </a:xfrm>
            <a:custGeom>
              <a:rect b="b" l="l" r="r" t="t"/>
              <a:pathLst>
                <a:path extrusionOk="0" h="132" w="154">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
            <p:cNvSpPr/>
            <p:nvPr/>
          </p:nvSpPr>
          <p:spPr>
            <a:xfrm>
              <a:off x="415523" y="100616"/>
              <a:ext cx="13773" cy="11806"/>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
            <p:cNvSpPr/>
            <p:nvPr/>
          </p:nvSpPr>
          <p:spPr>
            <a:xfrm>
              <a:off x="386456" y="100616"/>
              <a:ext cx="13863" cy="11806"/>
            </a:xfrm>
            <a:custGeom>
              <a:rect b="b" l="l" r="r" t="t"/>
              <a:pathLst>
                <a:path extrusionOk="0" h="132" w="155">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
            <p:cNvSpPr/>
            <p:nvPr/>
          </p:nvSpPr>
          <p:spPr>
            <a:xfrm>
              <a:off x="357478" y="100706"/>
              <a:ext cx="11806" cy="11716"/>
            </a:xfrm>
            <a:custGeom>
              <a:rect b="b" l="l" r="r" t="t"/>
              <a:pathLst>
                <a:path extrusionOk="0" h="131" w="132">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
            <p:cNvSpPr/>
            <p:nvPr/>
          </p:nvSpPr>
          <p:spPr>
            <a:xfrm>
              <a:off x="328501" y="100616"/>
              <a:ext cx="13773" cy="11806"/>
            </a:xfrm>
            <a:custGeom>
              <a:rect b="b" l="l" r="r" t="t"/>
              <a:pathLst>
                <a:path extrusionOk="0" h="132" w="154">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7"/>
            <p:cNvSpPr/>
            <p:nvPr/>
          </p:nvSpPr>
          <p:spPr>
            <a:xfrm>
              <a:off x="299344" y="100706"/>
              <a:ext cx="11895" cy="11716"/>
            </a:xfrm>
            <a:custGeom>
              <a:rect b="b" l="l" r="r" t="t"/>
              <a:pathLst>
                <a:path extrusionOk="0" h="131" w="133">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7"/>
            <p:cNvSpPr/>
            <p:nvPr/>
          </p:nvSpPr>
          <p:spPr>
            <a:xfrm>
              <a:off x="270367"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
            <p:cNvSpPr/>
            <p:nvPr/>
          </p:nvSpPr>
          <p:spPr>
            <a:xfrm>
              <a:off x="241389" y="100616"/>
              <a:ext cx="13773" cy="11806"/>
            </a:xfrm>
            <a:custGeom>
              <a:rect b="b" l="l" r="r" t="t"/>
              <a:pathLst>
                <a:path extrusionOk="0" h="132" w="154">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
            <p:cNvSpPr/>
            <p:nvPr/>
          </p:nvSpPr>
          <p:spPr>
            <a:xfrm>
              <a:off x="212323"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
            <p:cNvSpPr/>
            <p:nvPr/>
          </p:nvSpPr>
          <p:spPr>
            <a:xfrm>
              <a:off x="181377" y="100706"/>
              <a:ext cx="13863" cy="11806"/>
            </a:xfrm>
            <a:custGeom>
              <a:rect b="b" l="l" r="r" t="t"/>
              <a:pathLst>
                <a:path extrusionOk="0" h="132" w="155">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
            <p:cNvSpPr/>
            <p:nvPr/>
          </p:nvSpPr>
          <p:spPr>
            <a:xfrm>
              <a:off x="154368" y="100616"/>
              <a:ext cx="13773" cy="11806"/>
            </a:xfrm>
            <a:custGeom>
              <a:rect b="b" l="l" r="r" t="t"/>
              <a:pathLst>
                <a:path extrusionOk="0" h="132" w="154">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
            <p:cNvSpPr/>
            <p:nvPr/>
          </p:nvSpPr>
          <p:spPr>
            <a:xfrm>
              <a:off x="125301" y="100706"/>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
            <p:cNvSpPr/>
            <p:nvPr/>
          </p:nvSpPr>
          <p:spPr>
            <a:xfrm>
              <a:off x="94266"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
            <p:cNvSpPr/>
            <p:nvPr/>
          </p:nvSpPr>
          <p:spPr>
            <a:xfrm>
              <a:off x="67346" y="100616"/>
              <a:ext cx="13773" cy="11806"/>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
            <p:cNvSpPr/>
            <p:nvPr/>
          </p:nvSpPr>
          <p:spPr>
            <a:xfrm>
              <a:off x="38279"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 name="Google Shape;1175;p7"/>
          <p:cNvSpPr txBox="1"/>
          <p:nvPr>
            <p:ph idx="1" type="subTitle"/>
          </p:nvPr>
        </p:nvSpPr>
        <p:spPr>
          <a:xfrm>
            <a:off x="713225" y="2483800"/>
            <a:ext cx="2940000" cy="1740900"/>
          </a:xfrm>
          <a:prstGeom prst="rect">
            <a:avLst/>
          </a:prstGeom>
        </p:spPr>
        <p:txBody>
          <a:bodyPr anchorCtr="0" anchor="t" bIns="91425" lIns="91425" spcFirstLastPara="1" rIns="91425" wrap="square" tIns="91425">
            <a:noAutofit/>
          </a:bodyPr>
          <a:lstStyle>
            <a:lvl1pPr lvl="0">
              <a:spcBef>
                <a:spcPts val="0"/>
              </a:spcBef>
              <a:spcAft>
                <a:spcPts val="0"/>
              </a:spcAft>
              <a:buSzPts val="1600"/>
              <a:buChar char="●"/>
              <a:defRPr sz="1600"/>
            </a:lvl1pPr>
            <a:lvl2pPr lvl="1">
              <a:spcBef>
                <a:spcPts val="1600"/>
              </a:spcBef>
              <a:spcAft>
                <a:spcPts val="0"/>
              </a:spcAft>
              <a:buSzPts val="1600"/>
              <a:buChar char="○"/>
              <a:defRPr sz="1600"/>
            </a:lvl2pPr>
            <a:lvl3pPr lvl="2">
              <a:spcBef>
                <a:spcPts val="1600"/>
              </a:spcBef>
              <a:spcAft>
                <a:spcPts val="0"/>
              </a:spcAft>
              <a:buSzPts val="1600"/>
              <a:buChar char="■"/>
              <a:defRPr sz="1600"/>
            </a:lvl3pPr>
            <a:lvl4pPr lvl="3">
              <a:spcBef>
                <a:spcPts val="1600"/>
              </a:spcBef>
              <a:spcAft>
                <a:spcPts val="0"/>
              </a:spcAft>
              <a:buSzPts val="1600"/>
              <a:buChar char="●"/>
              <a:defRPr sz="1600"/>
            </a:lvl4pPr>
            <a:lvl5pPr lvl="4">
              <a:spcBef>
                <a:spcPts val="1600"/>
              </a:spcBef>
              <a:spcAft>
                <a:spcPts val="0"/>
              </a:spcAft>
              <a:buSzPts val="1600"/>
              <a:buChar char="○"/>
              <a:defRPr sz="1600"/>
            </a:lvl5pPr>
            <a:lvl6pPr lvl="5">
              <a:spcBef>
                <a:spcPts val="1600"/>
              </a:spcBef>
              <a:spcAft>
                <a:spcPts val="0"/>
              </a:spcAft>
              <a:buSzPts val="1600"/>
              <a:buChar char="■"/>
              <a:defRPr sz="1600"/>
            </a:lvl6pPr>
            <a:lvl7pPr lvl="6">
              <a:spcBef>
                <a:spcPts val="1600"/>
              </a:spcBef>
              <a:spcAft>
                <a:spcPts val="0"/>
              </a:spcAft>
              <a:buSzPts val="1600"/>
              <a:buChar char="●"/>
              <a:defRPr sz="1600"/>
            </a:lvl7pPr>
            <a:lvl8pPr lvl="7">
              <a:spcBef>
                <a:spcPts val="1600"/>
              </a:spcBef>
              <a:spcAft>
                <a:spcPts val="0"/>
              </a:spcAft>
              <a:buSzPts val="1600"/>
              <a:buChar char="○"/>
              <a:defRPr sz="1600"/>
            </a:lvl8pPr>
            <a:lvl9pPr lvl="8">
              <a:spcBef>
                <a:spcPts val="1600"/>
              </a:spcBef>
              <a:spcAft>
                <a:spcPts val="1600"/>
              </a:spcAft>
              <a:buSzPts val="1600"/>
              <a:buChar char="■"/>
              <a:defRPr sz="1600"/>
            </a:lvl9pPr>
          </a:lstStyle>
          <a:p/>
        </p:txBody>
      </p:sp>
      <p:sp>
        <p:nvSpPr>
          <p:cNvPr id="1176" name="Google Shape;1176;p7"/>
          <p:cNvSpPr txBox="1"/>
          <p:nvPr>
            <p:ph type="title"/>
          </p:nvPr>
        </p:nvSpPr>
        <p:spPr>
          <a:xfrm>
            <a:off x="713225" y="1071200"/>
            <a:ext cx="2940000" cy="12840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177" name="Google Shape;1177;p7"/>
          <p:cNvSpPr/>
          <p:nvPr/>
        </p:nvSpPr>
        <p:spPr>
          <a:xfrm>
            <a:off x="5" y="4332824"/>
            <a:ext cx="1199176" cy="811772"/>
          </a:xfrm>
          <a:custGeom>
            <a:rect b="b" l="l" r="r" t="t"/>
            <a:pathLst>
              <a:path extrusionOk="0" h="6940" w="10252">
                <a:moveTo>
                  <a:pt x="1996" y="0"/>
                </a:moveTo>
                <a:cubicBezTo>
                  <a:pt x="1348" y="0"/>
                  <a:pt x="627" y="184"/>
                  <a:pt x="0" y="529"/>
                </a:cubicBezTo>
                <a:lnTo>
                  <a:pt x="0" y="6939"/>
                </a:lnTo>
                <a:lnTo>
                  <a:pt x="9364" y="6939"/>
                </a:lnTo>
                <a:cubicBezTo>
                  <a:pt x="9364" y="6939"/>
                  <a:pt x="10252" y="5400"/>
                  <a:pt x="9009" y="4091"/>
                </a:cubicBezTo>
                <a:cubicBezTo>
                  <a:pt x="8689" y="3754"/>
                  <a:pt x="8367" y="3627"/>
                  <a:pt x="8042" y="3627"/>
                </a:cubicBezTo>
                <a:cubicBezTo>
                  <a:pt x="7106" y="3627"/>
                  <a:pt x="6140" y="4675"/>
                  <a:pt x="5076" y="4775"/>
                </a:cubicBezTo>
                <a:cubicBezTo>
                  <a:pt x="4964" y="4786"/>
                  <a:pt x="4859" y="4791"/>
                  <a:pt x="4762" y="4791"/>
                </a:cubicBezTo>
                <a:cubicBezTo>
                  <a:pt x="3371" y="4791"/>
                  <a:pt x="3502" y="3703"/>
                  <a:pt x="3834" y="1843"/>
                </a:cubicBezTo>
                <a:cubicBezTo>
                  <a:pt x="4060" y="573"/>
                  <a:pt x="3141" y="0"/>
                  <a:pt x="199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
          <p:cNvSpPr/>
          <p:nvPr/>
        </p:nvSpPr>
        <p:spPr>
          <a:xfrm>
            <a:off x="-4" y="6"/>
            <a:ext cx="872583" cy="578402"/>
          </a:xfrm>
          <a:custGeom>
            <a:rect b="b" l="l" r="r" t="t"/>
            <a:pathLst>
              <a:path extrusionOk="0" h="4149" w="6259">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rgbClr val="D581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
          <p:cNvSpPr/>
          <p:nvPr/>
        </p:nvSpPr>
        <p:spPr>
          <a:xfrm flipH="1" rot="10800000">
            <a:off x="2" y="4224816"/>
            <a:ext cx="1275280" cy="918684"/>
          </a:xfrm>
          <a:custGeom>
            <a:rect b="b" l="l" r="r" t="t"/>
            <a:pathLst>
              <a:path extrusionOk="0" h="18787" w="26943">
                <a:moveTo>
                  <a:pt x="1" y="132"/>
                </a:moveTo>
                <a:lnTo>
                  <a:pt x="1" y="361"/>
                </a:lnTo>
                <a:cubicBezTo>
                  <a:pt x="38" y="289"/>
                  <a:pt x="38" y="205"/>
                  <a:pt x="1" y="132"/>
                </a:cubicBezTo>
                <a:close/>
                <a:moveTo>
                  <a:pt x="26428" y="79"/>
                </a:moveTo>
                <a:lnTo>
                  <a:pt x="26428" y="79"/>
                </a:lnTo>
                <a:cubicBezTo>
                  <a:pt x="26290" y="230"/>
                  <a:pt x="26387" y="474"/>
                  <a:pt x="26591" y="493"/>
                </a:cubicBezTo>
                <a:cubicBezTo>
                  <a:pt x="26535" y="336"/>
                  <a:pt x="26481" y="198"/>
                  <a:pt x="26428" y="79"/>
                </a:cubicBezTo>
                <a:close/>
                <a:moveTo>
                  <a:pt x="1000" y="1"/>
                </a:moveTo>
                <a:cubicBezTo>
                  <a:pt x="781" y="1"/>
                  <a:pt x="671" y="267"/>
                  <a:pt x="828" y="421"/>
                </a:cubicBezTo>
                <a:cubicBezTo>
                  <a:pt x="878" y="472"/>
                  <a:pt x="940" y="494"/>
                  <a:pt x="1001" y="494"/>
                </a:cubicBezTo>
                <a:cubicBezTo>
                  <a:pt x="1127" y="494"/>
                  <a:pt x="1248" y="396"/>
                  <a:pt x="1248" y="248"/>
                </a:cubicBezTo>
                <a:cubicBezTo>
                  <a:pt x="1248" y="111"/>
                  <a:pt x="1138" y="1"/>
                  <a:pt x="1000" y="1"/>
                </a:cubicBezTo>
                <a:close/>
                <a:moveTo>
                  <a:pt x="2223" y="1"/>
                </a:moveTo>
                <a:cubicBezTo>
                  <a:pt x="2000" y="1"/>
                  <a:pt x="1890" y="267"/>
                  <a:pt x="2047" y="421"/>
                </a:cubicBezTo>
                <a:cubicBezTo>
                  <a:pt x="2097" y="472"/>
                  <a:pt x="2159" y="494"/>
                  <a:pt x="2220" y="494"/>
                </a:cubicBezTo>
                <a:cubicBezTo>
                  <a:pt x="2346" y="494"/>
                  <a:pt x="2467" y="396"/>
                  <a:pt x="2467" y="248"/>
                </a:cubicBezTo>
                <a:cubicBezTo>
                  <a:pt x="2467" y="111"/>
                  <a:pt x="2357" y="1"/>
                  <a:pt x="2223" y="1"/>
                </a:cubicBezTo>
                <a:close/>
                <a:moveTo>
                  <a:pt x="3442" y="1"/>
                </a:moveTo>
                <a:cubicBezTo>
                  <a:pt x="3222" y="1"/>
                  <a:pt x="3110" y="267"/>
                  <a:pt x="3266" y="421"/>
                </a:cubicBezTo>
                <a:cubicBezTo>
                  <a:pt x="3317" y="472"/>
                  <a:pt x="3379" y="494"/>
                  <a:pt x="3440" y="494"/>
                </a:cubicBezTo>
                <a:cubicBezTo>
                  <a:pt x="3566" y="494"/>
                  <a:pt x="3686" y="396"/>
                  <a:pt x="3686" y="248"/>
                </a:cubicBezTo>
                <a:cubicBezTo>
                  <a:pt x="3686" y="111"/>
                  <a:pt x="3576" y="1"/>
                  <a:pt x="3442" y="1"/>
                </a:cubicBezTo>
                <a:close/>
                <a:moveTo>
                  <a:pt x="4661" y="1"/>
                </a:moveTo>
                <a:cubicBezTo>
                  <a:pt x="4441" y="1"/>
                  <a:pt x="4332" y="267"/>
                  <a:pt x="4485" y="421"/>
                </a:cubicBezTo>
                <a:cubicBezTo>
                  <a:pt x="4536" y="472"/>
                  <a:pt x="4599" y="494"/>
                  <a:pt x="4660" y="494"/>
                </a:cubicBezTo>
                <a:cubicBezTo>
                  <a:pt x="4787" y="494"/>
                  <a:pt x="4908" y="396"/>
                  <a:pt x="4908" y="248"/>
                </a:cubicBezTo>
                <a:cubicBezTo>
                  <a:pt x="4908" y="111"/>
                  <a:pt x="4795" y="1"/>
                  <a:pt x="4661" y="1"/>
                </a:cubicBezTo>
                <a:close/>
                <a:moveTo>
                  <a:pt x="5880" y="1"/>
                </a:moveTo>
                <a:cubicBezTo>
                  <a:pt x="5660" y="1"/>
                  <a:pt x="5551" y="267"/>
                  <a:pt x="5704" y="421"/>
                </a:cubicBezTo>
                <a:cubicBezTo>
                  <a:pt x="5755" y="472"/>
                  <a:pt x="5818" y="494"/>
                  <a:pt x="5879" y="494"/>
                </a:cubicBezTo>
                <a:cubicBezTo>
                  <a:pt x="6006" y="494"/>
                  <a:pt x="6127" y="396"/>
                  <a:pt x="6127" y="248"/>
                </a:cubicBezTo>
                <a:cubicBezTo>
                  <a:pt x="6127" y="111"/>
                  <a:pt x="6015" y="1"/>
                  <a:pt x="5880" y="1"/>
                </a:cubicBezTo>
                <a:close/>
                <a:moveTo>
                  <a:pt x="7099" y="1"/>
                </a:moveTo>
                <a:cubicBezTo>
                  <a:pt x="6879" y="1"/>
                  <a:pt x="6770" y="267"/>
                  <a:pt x="6923" y="421"/>
                </a:cubicBezTo>
                <a:cubicBezTo>
                  <a:pt x="6974" y="472"/>
                  <a:pt x="7037" y="494"/>
                  <a:pt x="7098" y="494"/>
                </a:cubicBezTo>
                <a:cubicBezTo>
                  <a:pt x="7225" y="494"/>
                  <a:pt x="7346" y="396"/>
                  <a:pt x="7346" y="248"/>
                </a:cubicBezTo>
                <a:cubicBezTo>
                  <a:pt x="7346" y="111"/>
                  <a:pt x="7237" y="1"/>
                  <a:pt x="7099" y="1"/>
                </a:cubicBezTo>
                <a:close/>
                <a:moveTo>
                  <a:pt x="8318" y="1"/>
                </a:moveTo>
                <a:cubicBezTo>
                  <a:pt x="8099" y="1"/>
                  <a:pt x="7989" y="267"/>
                  <a:pt x="8146" y="421"/>
                </a:cubicBezTo>
                <a:cubicBezTo>
                  <a:pt x="8195" y="472"/>
                  <a:pt x="8257" y="494"/>
                  <a:pt x="8318" y="494"/>
                </a:cubicBezTo>
                <a:cubicBezTo>
                  <a:pt x="8444" y="494"/>
                  <a:pt x="8565" y="396"/>
                  <a:pt x="8565" y="248"/>
                </a:cubicBezTo>
                <a:cubicBezTo>
                  <a:pt x="8565" y="111"/>
                  <a:pt x="8456" y="1"/>
                  <a:pt x="8318" y="1"/>
                </a:cubicBezTo>
                <a:close/>
                <a:moveTo>
                  <a:pt x="9537" y="1"/>
                </a:moveTo>
                <a:cubicBezTo>
                  <a:pt x="9318" y="1"/>
                  <a:pt x="9208" y="267"/>
                  <a:pt x="9365" y="421"/>
                </a:cubicBezTo>
                <a:cubicBezTo>
                  <a:pt x="9415" y="472"/>
                  <a:pt x="9476" y="494"/>
                  <a:pt x="9537" y="494"/>
                </a:cubicBezTo>
                <a:cubicBezTo>
                  <a:pt x="9663" y="494"/>
                  <a:pt x="9785" y="396"/>
                  <a:pt x="9785" y="248"/>
                </a:cubicBezTo>
                <a:cubicBezTo>
                  <a:pt x="9785" y="111"/>
                  <a:pt x="9675" y="1"/>
                  <a:pt x="9537" y="1"/>
                </a:cubicBezTo>
                <a:close/>
                <a:moveTo>
                  <a:pt x="10759" y="1"/>
                </a:moveTo>
                <a:cubicBezTo>
                  <a:pt x="10537" y="1"/>
                  <a:pt x="10427" y="267"/>
                  <a:pt x="10584" y="421"/>
                </a:cubicBezTo>
                <a:cubicBezTo>
                  <a:pt x="10634" y="472"/>
                  <a:pt x="10695" y="494"/>
                  <a:pt x="10756" y="494"/>
                </a:cubicBezTo>
                <a:cubicBezTo>
                  <a:pt x="10882" y="494"/>
                  <a:pt x="11004" y="396"/>
                  <a:pt x="11004" y="248"/>
                </a:cubicBezTo>
                <a:cubicBezTo>
                  <a:pt x="11004" y="111"/>
                  <a:pt x="10894" y="1"/>
                  <a:pt x="10759" y="1"/>
                </a:cubicBezTo>
                <a:close/>
                <a:moveTo>
                  <a:pt x="11978" y="1"/>
                </a:moveTo>
                <a:cubicBezTo>
                  <a:pt x="11759" y="1"/>
                  <a:pt x="11646" y="267"/>
                  <a:pt x="11803" y="421"/>
                </a:cubicBezTo>
                <a:cubicBezTo>
                  <a:pt x="11854" y="472"/>
                  <a:pt x="11916" y="494"/>
                  <a:pt x="11977" y="494"/>
                </a:cubicBezTo>
                <a:cubicBezTo>
                  <a:pt x="12103" y="494"/>
                  <a:pt x="12223" y="396"/>
                  <a:pt x="12223" y="248"/>
                </a:cubicBezTo>
                <a:cubicBezTo>
                  <a:pt x="12223" y="111"/>
                  <a:pt x="12113" y="1"/>
                  <a:pt x="11978" y="1"/>
                </a:cubicBezTo>
                <a:close/>
                <a:moveTo>
                  <a:pt x="13197" y="1"/>
                </a:moveTo>
                <a:cubicBezTo>
                  <a:pt x="12978" y="1"/>
                  <a:pt x="12868" y="267"/>
                  <a:pt x="13022" y="421"/>
                </a:cubicBezTo>
                <a:cubicBezTo>
                  <a:pt x="13073" y="472"/>
                  <a:pt x="13135" y="494"/>
                  <a:pt x="13196" y="494"/>
                </a:cubicBezTo>
                <a:cubicBezTo>
                  <a:pt x="13324" y="494"/>
                  <a:pt x="13445" y="396"/>
                  <a:pt x="13445" y="248"/>
                </a:cubicBezTo>
                <a:cubicBezTo>
                  <a:pt x="13445" y="111"/>
                  <a:pt x="13332" y="1"/>
                  <a:pt x="13197" y="1"/>
                </a:cubicBezTo>
                <a:close/>
                <a:moveTo>
                  <a:pt x="14416" y="1"/>
                </a:moveTo>
                <a:cubicBezTo>
                  <a:pt x="14197" y="1"/>
                  <a:pt x="14087" y="267"/>
                  <a:pt x="14241" y="421"/>
                </a:cubicBezTo>
                <a:cubicBezTo>
                  <a:pt x="14292" y="472"/>
                  <a:pt x="14354" y="494"/>
                  <a:pt x="14416" y="494"/>
                </a:cubicBezTo>
                <a:cubicBezTo>
                  <a:pt x="14543" y="494"/>
                  <a:pt x="14664" y="396"/>
                  <a:pt x="14664" y="248"/>
                </a:cubicBezTo>
                <a:cubicBezTo>
                  <a:pt x="14664" y="111"/>
                  <a:pt x="14551" y="1"/>
                  <a:pt x="14416" y="1"/>
                </a:cubicBezTo>
                <a:close/>
                <a:moveTo>
                  <a:pt x="15635" y="1"/>
                </a:moveTo>
                <a:cubicBezTo>
                  <a:pt x="15416" y="1"/>
                  <a:pt x="15306" y="267"/>
                  <a:pt x="15460" y="421"/>
                </a:cubicBezTo>
                <a:cubicBezTo>
                  <a:pt x="15511" y="472"/>
                  <a:pt x="15573" y="494"/>
                  <a:pt x="15635" y="494"/>
                </a:cubicBezTo>
                <a:cubicBezTo>
                  <a:pt x="15762" y="494"/>
                  <a:pt x="15883" y="396"/>
                  <a:pt x="15883" y="248"/>
                </a:cubicBezTo>
                <a:cubicBezTo>
                  <a:pt x="15883" y="111"/>
                  <a:pt x="15773" y="1"/>
                  <a:pt x="15635" y="1"/>
                </a:cubicBezTo>
                <a:close/>
                <a:moveTo>
                  <a:pt x="16854" y="1"/>
                </a:moveTo>
                <a:cubicBezTo>
                  <a:pt x="16635" y="1"/>
                  <a:pt x="16525" y="267"/>
                  <a:pt x="16682" y="421"/>
                </a:cubicBezTo>
                <a:cubicBezTo>
                  <a:pt x="16732" y="472"/>
                  <a:pt x="16794" y="494"/>
                  <a:pt x="16855" y="494"/>
                </a:cubicBezTo>
                <a:cubicBezTo>
                  <a:pt x="16981" y="494"/>
                  <a:pt x="17102" y="396"/>
                  <a:pt x="17102" y="248"/>
                </a:cubicBezTo>
                <a:cubicBezTo>
                  <a:pt x="17102" y="111"/>
                  <a:pt x="16992" y="1"/>
                  <a:pt x="16854" y="1"/>
                </a:cubicBezTo>
                <a:close/>
                <a:moveTo>
                  <a:pt x="18073" y="1"/>
                </a:moveTo>
                <a:cubicBezTo>
                  <a:pt x="17854" y="1"/>
                  <a:pt x="17744" y="267"/>
                  <a:pt x="17901" y="421"/>
                </a:cubicBezTo>
                <a:cubicBezTo>
                  <a:pt x="17951" y="472"/>
                  <a:pt x="18013" y="494"/>
                  <a:pt x="18074" y="494"/>
                </a:cubicBezTo>
                <a:cubicBezTo>
                  <a:pt x="18200" y="494"/>
                  <a:pt x="18321" y="396"/>
                  <a:pt x="18321" y="248"/>
                </a:cubicBezTo>
                <a:cubicBezTo>
                  <a:pt x="18321" y="111"/>
                  <a:pt x="18211" y="1"/>
                  <a:pt x="18073" y="1"/>
                </a:cubicBezTo>
                <a:close/>
                <a:moveTo>
                  <a:pt x="19296" y="1"/>
                </a:moveTo>
                <a:cubicBezTo>
                  <a:pt x="19073" y="1"/>
                  <a:pt x="18963" y="267"/>
                  <a:pt x="19120" y="421"/>
                </a:cubicBezTo>
                <a:cubicBezTo>
                  <a:pt x="19171" y="472"/>
                  <a:pt x="19233" y="494"/>
                  <a:pt x="19294" y="494"/>
                </a:cubicBezTo>
                <a:cubicBezTo>
                  <a:pt x="19420" y="494"/>
                  <a:pt x="19540" y="396"/>
                  <a:pt x="19540" y="248"/>
                </a:cubicBezTo>
                <a:cubicBezTo>
                  <a:pt x="19540" y="111"/>
                  <a:pt x="19430" y="1"/>
                  <a:pt x="19296" y="1"/>
                </a:cubicBezTo>
                <a:close/>
                <a:moveTo>
                  <a:pt x="20515" y="1"/>
                </a:moveTo>
                <a:cubicBezTo>
                  <a:pt x="20295" y="1"/>
                  <a:pt x="20182" y="267"/>
                  <a:pt x="20339" y="421"/>
                </a:cubicBezTo>
                <a:cubicBezTo>
                  <a:pt x="20390" y="472"/>
                  <a:pt x="20452" y="494"/>
                  <a:pt x="20513" y="494"/>
                </a:cubicBezTo>
                <a:cubicBezTo>
                  <a:pt x="20639" y="494"/>
                  <a:pt x="20759" y="396"/>
                  <a:pt x="20759" y="248"/>
                </a:cubicBezTo>
                <a:cubicBezTo>
                  <a:pt x="20759" y="111"/>
                  <a:pt x="20649" y="1"/>
                  <a:pt x="20515" y="1"/>
                </a:cubicBezTo>
                <a:close/>
                <a:moveTo>
                  <a:pt x="21734" y="1"/>
                </a:moveTo>
                <a:cubicBezTo>
                  <a:pt x="21514" y="1"/>
                  <a:pt x="21405" y="267"/>
                  <a:pt x="21558" y="421"/>
                </a:cubicBezTo>
                <a:cubicBezTo>
                  <a:pt x="21609" y="472"/>
                  <a:pt x="21672" y="494"/>
                  <a:pt x="21733" y="494"/>
                </a:cubicBezTo>
                <a:cubicBezTo>
                  <a:pt x="21860" y="494"/>
                  <a:pt x="21981" y="396"/>
                  <a:pt x="21981" y="248"/>
                </a:cubicBezTo>
                <a:cubicBezTo>
                  <a:pt x="21981" y="111"/>
                  <a:pt x="21868" y="1"/>
                  <a:pt x="21734" y="1"/>
                </a:cubicBezTo>
                <a:close/>
                <a:moveTo>
                  <a:pt x="22953" y="1"/>
                </a:moveTo>
                <a:cubicBezTo>
                  <a:pt x="22733" y="1"/>
                  <a:pt x="22624" y="267"/>
                  <a:pt x="22777" y="421"/>
                </a:cubicBezTo>
                <a:cubicBezTo>
                  <a:pt x="22828" y="472"/>
                  <a:pt x="22891" y="494"/>
                  <a:pt x="22952" y="494"/>
                </a:cubicBezTo>
                <a:cubicBezTo>
                  <a:pt x="23079" y="494"/>
                  <a:pt x="23200" y="396"/>
                  <a:pt x="23200" y="248"/>
                </a:cubicBezTo>
                <a:cubicBezTo>
                  <a:pt x="23200" y="111"/>
                  <a:pt x="23088" y="1"/>
                  <a:pt x="22953" y="1"/>
                </a:cubicBezTo>
                <a:close/>
                <a:moveTo>
                  <a:pt x="24172" y="1"/>
                </a:moveTo>
                <a:cubicBezTo>
                  <a:pt x="23952" y="1"/>
                  <a:pt x="23843" y="267"/>
                  <a:pt x="23996" y="421"/>
                </a:cubicBezTo>
                <a:cubicBezTo>
                  <a:pt x="24047" y="472"/>
                  <a:pt x="24110" y="494"/>
                  <a:pt x="24171" y="494"/>
                </a:cubicBezTo>
                <a:cubicBezTo>
                  <a:pt x="24298" y="494"/>
                  <a:pt x="24419" y="396"/>
                  <a:pt x="24419" y="248"/>
                </a:cubicBezTo>
                <a:cubicBezTo>
                  <a:pt x="24419" y="111"/>
                  <a:pt x="24310" y="1"/>
                  <a:pt x="24172" y="1"/>
                </a:cubicBezTo>
                <a:close/>
                <a:moveTo>
                  <a:pt x="25391" y="1"/>
                </a:moveTo>
                <a:cubicBezTo>
                  <a:pt x="25172" y="1"/>
                  <a:pt x="25062" y="267"/>
                  <a:pt x="25219" y="421"/>
                </a:cubicBezTo>
                <a:cubicBezTo>
                  <a:pt x="25268" y="472"/>
                  <a:pt x="25330" y="494"/>
                  <a:pt x="25391" y="494"/>
                </a:cubicBezTo>
                <a:cubicBezTo>
                  <a:pt x="25517" y="494"/>
                  <a:pt x="25638" y="396"/>
                  <a:pt x="25638" y="248"/>
                </a:cubicBezTo>
                <a:cubicBezTo>
                  <a:pt x="25638" y="111"/>
                  <a:pt x="25529" y="1"/>
                  <a:pt x="25391" y="1"/>
                </a:cubicBezTo>
                <a:close/>
                <a:moveTo>
                  <a:pt x="1" y="1351"/>
                </a:moveTo>
                <a:lnTo>
                  <a:pt x="1" y="1583"/>
                </a:lnTo>
                <a:cubicBezTo>
                  <a:pt x="38" y="1508"/>
                  <a:pt x="38" y="1424"/>
                  <a:pt x="1" y="1351"/>
                </a:cubicBezTo>
                <a:close/>
                <a:moveTo>
                  <a:pt x="26613" y="1218"/>
                </a:moveTo>
                <a:cubicBezTo>
                  <a:pt x="26487" y="1218"/>
                  <a:pt x="26365" y="1317"/>
                  <a:pt x="26365" y="1467"/>
                </a:cubicBezTo>
                <a:cubicBezTo>
                  <a:pt x="26365" y="1602"/>
                  <a:pt x="26475" y="1712"/>
                  <a:pt x="26610" y="1712"/>
                </a:cubicBezTo>
                <a:cubicBezTo>
                  <a:pt x="26832" y="1712"/>
                  <a:pt x="26942" y="1446"/>
                  <a:pt x="26785" y="1292"/>
                </a:cubicBezTo>
                <a:cubicBezTo>
                  <a:pt x="26736" y="1241"/>
                  <a:pt x="26674" y="1218"/>
                  <a:pt x="26613" y="1218"/>
                </a:cubicBezTo>
                <a:close/>
                <a:moveTo>
                  <a:pt x="1000" y="1220"/>
                </a:moveTo>
                <a:cubicBezTo>
                  <a:pt x="781" y="1220"/>
                  <a:pt x="671" y="1486"/>
                  <a:pt x="828" y="1640"/>
                </a:cubicBezTo>
                <a:cubicBezTo>
                  <a:pt x="878" y="1691"/>
                  <a:pt x="940" y="1714"/>
                  <a:pt x="1001" y="1714"/>
                </a:cubicBezTo>
                <a:cubicBezTo>
                  <a:pt x="1127" y="1714"/>
                  <a:pt x="1248" y="1615"/>
                  <a:pt x="1248" y="1467"/>
                </a:cubicBezTo>
                <a:cubicBezTo>
                  <a:pt x="1248" y="1330"/>
                  <a:pt x="1138" y="1220"/>
                  <a:pt x="1000" y="1220"/>
                </a:cubicBezTo>
                <a:close/>
                <a:moveTo>
                  <a:pt x="2223" y="1220"/>
                </a:moveTo>
                <a:cubicBezTo>
                  <a:pt x="2000" y="1220"/>
                  <a:pt x="1890" y="1486"/>
                  <a:pt x="2047" y="1640"/>
                </a:cubicBezTo>
                <a:cubicBezTo>
                  <a:pt x="2097" y="1691"/>
                  <a:pt x="2159" y="1714"/>
                  <a:pt x="2220" y="1714"/>
                </a:cubicBezTo>
                <a:cubicBezTo>
                  <a:pt x="2346" y="1714"/>
                  <a:pt x="2467" y="1615"/>
                  <a:pt x="2467" y="1467"/>
                </a:cubicBezTo>
                <a:cubicBezTo>
                  <a:pt x="2467" y="1330"/>
                  <a:pt x="2357" y="1220"/>
                  <a:pt x="2223" y="1220"/>
                </a:cubicBezTo>
                <a:close/>
                <a:moveTo>
                  <a:pt x="3442" y="1220"/>
                </a:moveTo>
                <a:cubicBezTo>
                  <a:pt x="3222" y="1220"/>
                  <a:pt x="3110" y="1486"/>
                  <a:pt x="3266" y="1640"/>
                </a:cubicBezTo>
                <a:cubicBezTo>
                  <a:pt x="3317" y="1691"/>
                  <a:pt x="3379" y="1714"/>
                  <a:pt x="3440" y="1714"/>
                </a:cubicBezTo>
                <a:cubicBezTo>
                  <a:pt x="3566" y="1714"/>
                  <a:pt x="3686" y="1615"/>
                  <a:pt x="3686" y="1467"/>
                </a:cubicBezTo>
                <a:cubicBezTo>
                  <a:pt x="3686" y="1330"/>
                  <a:pt x="3576" y="1220"/>
                  <a:pt x="3442" y="1220"/>
                </a:cubicBezTo>
                <a:close/>
                <a:moveTo>
                  <a:pt x="4661" y="1220"/>
                </a:moveTo>
                <a:cubicBezTo>
                  <a:pt x="4441" y="1220"/>
                  <a:pt x="4332" y="1486"/>
                  <a:pt x="4485" y="1640"/>
                </a:cubicBezTo>
                <a:cubicBezTo>
                  <a:pt x="4536" y="1691"/>
                  <a:pt x="4599" y="1714"/>
                  <a:pt x="4660" y="1714"/>
                </a:cubicBezTo>
                <a:cubicBezTo>
                  <a:pt x="4787" y="1714"/>
                  <a:pt x="4908" y="1615"/>
                  <a:pt x="4908" y="1467"/>
                </a:cubicBezTo>
                <a:cubicBezTo>
                  <a:pt x="4908" y="1330"/>
                  <a:pt x="4795" y="1220"/>
                  <a:pt x="4661" y="1220"/>
                </a:cubicBezTo>
                <a:close/>
                <a:moveTo>
                  <a:pt x="5880" y="1220"/>
                </a:moveTo>
                <a:cubicBezTo>
                  <a:pt x="5660" y="1220"/>
                  <a:pt x="5551" y="1486"/>
                  <a:pt x="5704" y="1640"/>
                </a:cubicBezTo>
                <a:cubicBezTo>
                  <a:pt x="5755" y="1691"/>
                  <a:pt x="5818" y="1714"/>
                  <a:pt x="5879" y="1714"/>
                </a:cubicBezTo>
                <a:cubicBezTo>
                  <a:pt x="6006" y="1714"/>
                  <a:pt x="6127" y="1615"/>
                  <a:pt x="6127" y="1467"/>
                </a:cubicBezTo>
                <a:cubicBezTo>
                  <a:pt x="6127" y="1330"/>
                  <a:pt x="6015" y="1220"/>
                  <a:pt x="5880" y="1220"/>
                </a:cubicBezTo>
                <a:close/>
                <a:moveTo>
                  <a:pt x="7099" y="1220"/>
                </a:moveTo>
                <a:cubicBezTo>
                  <a:pt x="6879" y="1220"/>
                  <a:pt x="6770" y="1486"/>
                  <a:pt x="6923" y="1640"/>
                </a:cubicBezTo>
                <a:cubicBezTo>
                  <a:pt x="6974" y="1691"/>
                  <a:pt x="7037" y="1714"/>
                  <a:pt x="7098" y="1714"/>
                </a:cubicBezTo>
                <a:cubicBezTo>
                  <a:pt x="7225" y="1714"/>
                  <a:pt x="7346" y="1615"/>
                  <a:pt x="7346" y="1467"/>
                </a:cubicBezTo>
                <a:cubicBezTo>
                  <a:pt x="7346" y="1330"/>
                  <a:pt x="7237" y="1220"/>
                  <a:pt x="7099" y="1220"/>
                </a:cubicBezTo>
                <a:close/>
                <a:moveTo>
                  <a:pt x="8318" y="1220"/>
                </a:moveTo>
                <a:cubicBezTo>
                  <a:pt x="8099" y="1220"/>
                  <a:pt x="7989" y="1486"/>
                  <a:pt x="8146" y="1640"/>
                </a:cubicBezTo>
                <a:cubicBezTo>
                  <a:pt x="8195" y="1691"/>
                  <a:pt x="8257" y="1714"/>
                  <a:pt x="8318" y="1714"/>
                </a:cubicBezTo>
                <a:cubicBezTo>
                  <a:pt x="8444" y="1714"/>
                  <a:pt x="8565" y="1615"/>
                  <a:pt x="8565" y="1467"/>
                </a:cubicBezTo>
                <a:cubicBezTo>
                  <a:pt x="8565" y="1330"/>
                  <a:pt x="8456" y="1220"/>
                  <a:pt x="8318" y="1220"/>
                </a:cubicBezTo>
                <a:close/>
                <a:moveTo>
                  <a:pt x="9537" y="1220"/>
                </a:moveTo>
                <a:cubicBezTo>
                  <a:pt x="9318" y="1220"/>
                  <a:pt x="9208" y="1486"/>
                  <a:pt x="9365" y="1640"/>
                </a:cubicBezTo>
                <a:cubicBezTo>
                  <a:pt x="9415" y="1691"/>
                  <a:pt x="9476" y="1714"/>
                  <a:pt x="9537" y="1714"/>
                </a:cubicBezTo>
                <a:cubicBezTo>
                  <a:pt x="9663" y="1714"/>
                  <a:pt x="9785" y="1615"/>
                  <a:pt x="9785" y="1467"/>
                </a:cubicBezTo>
                <a:cubicBezTo>
                  <a:pt x="9785" y="1330"/>
                  <a:pt x="9675" y="1220"/>
                  <a:pt x="9537" y="1220"/>
                </a:cubicBezTo>
                <a:close/>
                <a:moveTo>
                  <a:pt x="10759" y="1220"/>
                </a:moveTo>
                <a:cubicBezTo>
                  <a:pt x="10537" y="1220"/>
                  <a:pt x="10427" y="1486"/>
                  <a:pt x="10584" y="1640"/>
                </a:cubicBezTo>
                <a:cubicBezTo>
                  <a:pt x="10634" y="1691"/>
                  <a:pt x="10695" y="1714"/>
                  <a:pt x="10756" y="1714"/>
                </a:cubicBezTo>
                <a:cubicBezTo>
                  <a:pt x="10882" y="1714"/>
                  <a:pt x="11004" y="1615"/>
                  <a:pt x="11004" y="1467"/>
                </a:cubicBezTo>
                <a:cubicBezTo>
                  <a:pt x="11004" y="1330"/>
                  <a:pt x="10894" y="1220"/>
                  <a:pt x="10759" y="1220"/>
                </a:cubicBezTo>
                <a:close/>
                <a:moveTo>
                  <a:pt x="11978" y="1220"/>
                </a:moveTo>
                <a:cubicBezTo>
                  <a:pt x="11759" y="1220"/>
                  <a:pt x="11646" y="1486"/>
                  <a:pt x="11803" y="1640"/>
                </a:cubicBezTo>
                <a:cubicBezTo>
                  <a:pt x="11854" y="1691"/>
                  <a:pt x="11916" y="1714"/>
                  <a:pt x="11977" y="1714"/>
                </a:cubicBezTo>
                <a:cubicBezTo>
                  <a:pt x="12103" y="1714"/>
                  <a:pt x="12223" y="1615"/>
                  <a:pt x="12223" y="1467"/>
                </a:cubicBezTo>
                <a:cubicBezTo>
                  <a:pt x="12223" y="1330"/>
                  <a:pt x="12113" y="1220"/>
                  <a:pt x="11978" y="1220"/>
                </a:cubicBezTo>
                <a:close/>
                <a:moveTo>
                  <a:pt x="13197" y="1220"/>
                </a:moveTo>
                <a:cubicBezTo>
                  <a:pt x="12978" y="1220"/>
                  <a:pt x="12868" y="1486"/>
                  <a:pt x="13022" y="1640"/>
                </a:cubicBezTo>
                <a:cubicBezTo>
                  <a:pt x="13073" y="1691"/>
                  <a:pt x="13135" y="1714"/>
                  <a:pt x="13196" y="1714"/>
                </a:cubicBezTo>
                <a:cubicBezTo>
                  <a:pt x="13324" y="1714"/>
                  <a:pt x="13445" y="1615"/>
                  <a:pt x="13445" y="1467"/>
                </a:cubicBezTo>
                <a:cubicBezTo>
                  <a:pt x="13445" y="1330"/>
                  <a:pt x="13332" y="1220"/>
                  <a:pt x="13197" y="1220"/>
                </a:cubicBezTo>
                <a:close/>
                <a:moveTo>
                  <a:pt x="14416" y="1220"/>
                </a:moveTo>
                <a:cubicBezTo>
                  <a:pt x="14197" y="1220"/>
                  <a:pt x="14087" y="1486"/>
                  <a:pt x="14241" y="1640"/>
                </a:cubicBezTo>
                <a:cubicBezTo>
                  <a:pt x="14292" y="1691"/>
                  <a:pt x="14354" y="1714"/>
                  <a:pt x="14416" y="1714"/>
                </a:cubicBezTo>
                <a:cubicBezTo>
                  <a:pt x="14543" y="1714"/>
                  <a:pt x="14664" y="1615"/>
                  <a:pt x="14664" y="1467"/>
                </a:cubicBezTo>
                <a:cubicBezTo>
                  <a:pt x="14664" y="1330"/>
                  <a:pt x="14551" y="1220"/>
                  <a:pt x="14416" y="1220"/>
                </a:cubicBezTo>
                <a:close/>
                <a:moveTo>
                  <a:pt x="15635" y="1220"/>
                </a:moveTo>
                <a:cubicBezTo>
                  <a:pt x="15416" y="1220"/>
                  <a:pt x="15306" y="1486"/>
                  <a:pt x="15460" y="1640"/>
                </a:cubicBezTo>
                <a:cubicBezTo>
                  <a:pt x="15511" y="1691"/>
                  <a:pt x="15573" y="1714"/>
                  <a:pt x="15635" y="1714"/>
                </a:cubicBezTo>
                <a:cubicBezTo>
                  <a:pt x="15762" y="1714"/>
                  <a:pt x="15883" y="1615"/>
                  <a:pt x="15883" y="1467"/>
                </a:cubicBezTo>
                <a:cubicBezTo>
                  <a:pt x="15883" y="1330"/>
                  <a:pt x="15773" y="1220"/>
                  <a:pt x="15635" y="1220"/>
                </a:cubicBezTo>
                <a:close/>
                <a:moveTo>
                  <a:pt x="16854" y="1220"/>
                </a:moveTo>
                <a:cubicBezTo>
                  <a:pt x="16635" y="1220"/>
                  <a:pt x="16525" y="1486"/>
                  <a:pt x="16682" y="1640"/>
                </a:cubicBezTo>
                <a:cubicBezTo>
                  <a:pt x="16732" y="1691"/>
                  <a:pt x="16794" y="1714"/>
                  <a:pt x="16855" y="1714"/>
                </a:cubicBezTo>
                <a:cubicBezTo>
                  <a:pt x="16981" y="1714"/>
                  <a:pt x="17102" y="1615"/>
                  <a:pt x="17102" y="1467"/>
                </a:cubicBezTo>
                <a:cubicBezTo>
                  <a:pt x="17102" y="1330"/>
                  <a:pt x="16992" y="1220"/>
                  <a:pt x="16854" y="1220"/>
                </a:cubicBezTo>
                <a:close/>
                <a:moveTo>
                  <a:pt x="18073" y="1220"/>
                </a:moveTo>
                <a:cubicBezTo>
                  <a:pt x="17854" y="1220"/>
                  <a:pt x="17744" y="1486"/>
                  <a:pt x="17901" y="1640"/>
                </a:cubicBezTo>
                <a:cubicBezTo>
                  <a:pt x="17951" y="1691"/>
                  <a:pt x="18013" y="1714"/>
                  <a:pt x="18074" y="1714"/>
                </a:cubicBezTo>
                <a:cubicBezTo>
                  <a:pt x="18200" y="1714"/>
                  <a:pt x="18321" y="1615"/>
                  <a:pt x="18321" y="1467"/>
                </a:cubicBezTo>
                <a:cubicBezTo>
                  <a:pt x="18321" y="1330"/>
                  <a:pt x="18211" y="1220"/>
                  <a:pt x="18073" y="1220"/>
                </a:cubicBezTo>
                <a:close/>
                <a:moveTo>
                  <a:pt x="19296" y="1220"/>
                </a:moveTo>
                <a:cubicBezTo>
                  <a:pt x="19073" y="1220"/>
                  <a:pt x="18963" y="1486"/>
                  <a:pt x="19120" y="1640"/>
                </a:cubicBezTo>
                <a:cubicBezTo>
                  <a:pt x="19171" y="1691"/>
                  <a:pt x="19233" y="1714"/>
                  <a:pt x="19294" y="1714"/>
                </a:cubicBezTo>
                <a:cubicBezTo>
                  <a:pt x="19420" y="1714"/>
                  <a:pt x="19540" y="1615"/>
                  <a:pt x="19540" y="1467"/>
                </a:cubicBezTo>
                <a:cubicBezTo>
                  <a:pt x="19540" y="1330"/>
                  <a:pt x="19430" y="1220"/>
                  <a:pt x="19296" y="1220"/>
                </a:cubicBezTo>
                <a:close/>
                <a:moveTo>
                  <a:pt x="20515" y="1220"/>
                </a:moveTo>
                <a:cubicBezTo>
                  <a:pt x="20295" y="1220"/>
                  <a:pt x="20182" y="1486"/>
                  <a:pt x="20339" y="1640"/>
                </a:cubicBezTo>
                <a:cubicBezTo>
                  <a:pt x="20390" y="1691"/>
                  <a:pt x="20452" y="1714"/>
                  <a:pt x="20513" y="1714"/>
                </a:cubicBezTo>
                <a:cubicBezTo>
                  <a:pt x="20639" y="1714"/>
                  <a:pt x="20759" y="1615"/>
                  <a:pt x="20759" y="1467"/>
                </a:cubicBezTo>
                <a:cubicBezTo>
                  <a:pt x="20759" y="1330"/>
                  <a:pt x="20649" y="1220"/>
                  <a:pt x="20515" y="1220"/>
                </a:cubicBezTo>
                <a:close/>
                <a:moveTo>
                  <a:pt x="21734" y="1220"/>
                </a:moveTo>
                <a:cubicBezTo>
                  <a:pt x="21514" y="1220"/>
                  <a:pt x="21405" y="1486"/>
                  <a:pt x="21558" y="1640"/>
                </a:cubicBezTo>
                <a:cubicBezTo>
                  <a:pt x="21609" y="1691"/>
                  <a:pt x="21672" y="1714"/>
                  <a:pt x="21733" y="1714"/>
                </a:cubicBezTo>
                <a:cubicBezTo>
                  <a:pt x="21860" y="1714"/>
                  <a:pt x="21981" y="1615"/>
                  <a:pt x="21981" y="1467"/>
                </a:cubicBezTo>
                <a:cubicBezTo>
                  <a:pt x="21981" y="1330"/>
                  <a:pt x="21868" y="1220"/>
                  <a:pt x="21734" y="1220"/>
                </a:cubicBezTo>
                <a:close/>
                <a:moveTo>
                  <a:pt x="22953" y="1220"/>
                </a:moveTo>
                <a:cubicBezTo>
                  <a:pt x="22733" y="1220"/>
                  <a:pt x="22624" y="1486"/>
                  <a:pt x="22777" y="1640"/>
                </a:cubicBezTo>
                <a:cubicBezTo>
                  <a:pt x="22828" y="1691"/>
                  <a:pt x="22891" y="1714"/>
                  <a:pt x="22952" y="1714"/>
                </a:cubicBezTo>
                <a:cubicBezTo>
                  <a:pt x="23079" y="1714"/>
                  <a:pt x="23200" y="1615"/>
                  <a:pt x="23200" y="1467"/>
                </a:cubicBezTo>
                <a:cubicBezTo>
                  <a:pt x="23200" y="1330"/>
                  <a:pt x="23088" y="1220"/>
                  <a:pt x="22953" y="1220"/>
                </a:cubicBezTo>
                <a:close/>
                <a:moveTo>
                  <a:pt x="24172" y="1220"/>
                </a:moveTo>
                <a:cubicBezTo>
                  <a:pt x="23952" y="1220"/>
                  <a:pt x="23843" y="1486"/>
                  <a:pt x="23996" y="1640"/>
                </a:cubicBezTo>
                <a:cubicBezTo>
                  <a:pt x="24047" y="1691"/>
                  <a:pt x="24110" y="1714"/>
                  <a:pt x="24171" y="1714"/>
                </a:cubicBezTo>
                <a:cubicBezTo>
                  <a:pt x="24298" y="1714"/>
                  <a:pt x="24419" y="1615"/>
                  <a:pt x="24419" y="1467"/>
                </a:cubicBezTo>
                <a:cubicBezTo>
                  <a:pt x="24419" y="1330"/>
                  <a:pt x="24310" y="1220"/>
                  <a:pt x="24172" y="1220"/>
                </a:cubicBezTo>
                <a:close/>
                <a:moveTo>
                  <a:pt x="25391" y="1220"/>
                </a:moveTo>
                <a:cubicBezTo>
                  <a:pt x="25172" y="1220"/>
                  <a:pt x="25062" y="1486"/>
                  <a:pt x="25219" y="1640"/>
                </a:cubicBezTo>
                <a:cubicBezTo>
                  <a:pt x="25268" y="1691"/>
                  <a:pt x="25330" y="1714"/>
                  <a:pt x="25391" y="1714"/>
                </a:cubicBezTo>
                <a:cubicBezTo>
                  <a:pt x="25517" y="1714"/>
                  <a:pt x="25638" y="1615"/>
                  <a:pt x="25638" y="1467"/>
                </a:cubicBezTo>
                <a:cubicBezTo>
                  <a:pt x="25638" y="1330"/>
                  <a:pt x="25529" y="1220"/>
                  <a:pt x="25391" y="1220"/>
                </a:cubicBezTo>
                <a:close/>
                <a:moveTo>
                  <a:pt x="1" y="2571"/>
                </a:moveTo>
                <a:lnTo>
                  <a:pt x="1" y="2802"/>
                </a:lnTo>
                <a:cubicBezTo>
                  <a:pt x="38" y="2730"/>
                  <a:pt x="38" y="2643"/>
                  <a:pt x="1" y="2571"/>
                </a:cubicBezTo>
                <a:close/>
                <a:moveTo>
                  <a:pt x="1000" y="2439"/>
                </a:moveTo>
                <a:cubicBezTo>
                  <a:pt x="781" y="2439"/>
                  <a:pt x="671" y="2705"/>
                  <a:pt x="828" y="2859"/>
                </a:cubicBezTo>
                <a:cubicBezTo>
                  <a:pt x="878" y="2910"/>
                  <a:pt x="940" y="2933"/>
                  <a:pt x="1001" y="2933"/>
                </a:cubicBezTo>
                <a:cubicBezTo>
                  <a:pt x="1127" y="2933"/>
                  <a:pt x="1248" y="2835"/>
                  <a:pt x="1248" y="2686"/>
                </a:cubicBezTo>
                <a:cubicBezTo>
                  <a:pt x="1248" y="2549"/>
                  <a:pt x="1138" y="2439"/>
                  <a:pt x="1000" y="2439"/>
                </a:cubicBezTo>
                <a:close/>
                <a:moveTo>
                  <a:pt x="2223" y="2439"/>
                </a:moveTo>
                <a:cubicBezTo>
                  <a:pt x="2000" y="2439"/>
                  <a:pt x="1890" y="2705"/>
                  <a:pt x="2047" y="2859"/>
                </a:cubicBezTo>
                <a:cubicBezTo>
                  <a:pt x="2097" y="2910"/>
                  <a:pt x="2159" y="2933"/>
                  <a:pt x="2220" y="2933"/>
                </a:cubicBezTo>
                <a:cubicBezTo>
                  <a:pt x="2346" y="2933"/>
                  <a:pt x="2467" y="2835"/>
                  <a:pt x="2467" y="2686"/>
                </a:cubicBezTo>
                <a:cubicBezTo>
                  <a:pt x="2467" y="2549"/>
                  <a:pt x="2357" y="2439"/>
                  <a:pt x="2223" y="2439"/>
                </a:cubicBezTo>
                <a:close/>
                <a:moveTo>
                  <a:pt x="3442" y="2439"/>
                </a:moveTo>
                <a:cubicBezTo>
                  <a:pt x="3222" y="2439"/>
                  <a:pt x="3110" y="2705"/>
                  <a:pt x="3266" y="2859"/>
                </a:cubicBezTo>
                <a:cubicBezTo>
                  <a:pt x="3317" y="2910"/>
                  <a:pt x="3379" y="2933"/>
                  <a:pt x="3440" y="2933"/>
                </a:cubicBezTo>
                <a:cubicBezTo>
                  <a:pt x="3566" y="2933"/>
                  <a:pt x="3686" y="2835"/>
                  <a:pt x="3686" y="2686"/>
                </a:cubicBezTo>
                <a:cubicBezTo>
                  <a:pt x="3686" y="2549"/>
                  <a:pt x="3576" y="2439"/>
                  <a:pt x="3442" y="2439"/>
                </a:cubicBezTo>
                <a:close/>
                <a:moveTo>
                  <a:pt x="4661" y="2439"/>
                </a:moveTo>
                <a:cubicBezTo>
                  <a:pt x="4441" y="2439"/>
                  <a:pt x="4332" y="2705"/>
                  <a:pt x="4485" y="2859"/>
                </a:cubicBezTo>
                <a:cubicBezTo>
                  <a:pt x="4536" y="2910"/>
                  <a:pt x="4599" y="2933"/>
                  <a:pt x="4660" y="2933"/>
                </a:cubicBezTo>
                <a:cubicBezTo>
                  <a:pt x="4787" y="2933"/>
                  <a:pt x="4908" y="2835"/>
                  <a:pt x="4908" y="2686"/>
                </a:cubicBezTo>
                <a:cubicBezTo>
                  <a:pt x="4908" y="2549"/>
                  <a:pt x="4795" y="2439"/>
                  <a:pt x="4661" y="2439"/>
                </a:cubicBezTo>
                <a:close/>
                <a:moveTo>
                  <a:pt x="5880" y="2439"/>
                </a:moveTo>
                <a:cubicBezTo>
                  <a:pt x="5660" y="2439"/>
                  <a:pt x="5551" y="2705"/>
                  <a:pt x="5704" y="2859"/>
                </a:cubicBezTo>
                <a:cubicBezTo>
                  <a:pt x="5755" y="2910"/>
                  <a:pt x="5818" y="2933"/>
                  <a:pt x="5879" y="2933"/>
                </a:cubicBezTo>
                <a:cubicBezTo>
                  <a:pt x="6006" y="2933"/>
                  <a:pt x="6127" y="2835"/>
                  <a:pt x="6127" y="2686"/>
                </a:cubicBezTo>
                <a:cubicBezTo>
                  <a:pt x="6127" y="2549"/>
                  <a:pt x="6015" y="2439"/>
                  <a:pt x="5880" y="2439"/>
                </a:cubicBezTo>
                <a:close/>
                <a:moveTo>
                  <a:pt x="7099" y="2439"/>
                </a:moveTo>
                <a:cubicBezTo>
                  <a:pt x="6879" y="2439"/>
                  <a:pt x="6770" y="2705"/>
                  <a:pt x="6923" y="2859"/>
                </a:cubicBezTo>
                <a:cubicBezTo>
                  <a:pt x="6974" y="2910"/>
                  <a:pt x="7037" y="2933"/>
                  <a:pt x="7098" y="2933"/>
                </a:cubicBezTo>
                <a:cubicBezTo>
                  <a:pt x="7225" y="2933"/>
                  <a:pt x="7346" y="2835"/>
                  <a:pt x="7346" y="2686"/>
                </a:cubicBezTo>
                <a:cubicBezTo>
                  <a:pt x="7346" y="2549"/>
                  <a:pt x="7237" y="2439"/>
                  <a:pt x="7099" y="2439"/>
                </a:cubicBezTo>
                <a:close/>
                <a:moveTo>
                  <a:pt x="8318" y="2439"/>
                </a:moveTo>
                <a:cubicBezTo>
                  <a:pt x="8099" y="2439"/>
                  <a:pt x="7989" y="2705"/>
                  <a:pt x="8146" y="2859"/>
                </a:cubicBezTo>
                <a:cubicBezTo>
                  <a:pt x="8195" y="2910"/>
                  <a:pt x="8257" y="2933"/>
                  <a:pt x="8318" y="2933"/>
                </a:cubicBezTo>
                <a:cubicBezTo>
                  <a:pt x="8444" y="2933"/>
                  <a:pt x="8565" y="2835"/>
                  <a:pt x="8565" y="2686"/>
                </a:cubicBezTo>
                <a:cubicBezTo>
                  <a:pt x="8565" y="2549"/>
                  <a:pt x="8456" y="2439"/>
                  <a:pt x="8318" y="2439"/>
                </a:cubicBezTo>
                <a:close/>
                <a:moveTo>
                  <a:pt x="9537" y="2439"/>
                </a:moveTo>
                <a:cubicBezTo>
                  <a:pt x="9318" y="2439"/>
                  <a:pt x="9208" y="2705"/>
                  <a:pt x="9365" y="2859"/>
                </a:cubicBezTo>
                <a:cubicBezTo>
                  <a:pt x="9415" y="2910"/>
                  <a:pt x="9476" y="2933"/>
                  <a:pt x="9537" y="2933"/>
                </a:cubicBezTo>
                <a:cubicBezTo>
                  <a:pt x="9663" y="2933"/>
                  <a:pt x="9785" y="2835"/>
                  <a:pt x="9785" y="2686"/>
                </a:cubicBezTo>
                <a:cubicBezTo>
                  <a:pt x="9785" y="2549"/>
                  <a:pt x="9675" y="2439"/>
                  <a:pt x="9537" y="2439"/>
                </a:cubicBezTo>
                <a:close/>
                <a:moveTo>
                  <a:pt x="10759" y="2439"/>
                </a:moveTo>
                <a:cubicBezTo>
                  <a:pt x="10537" y="2439"/>
                  <a:pt x="10427" y="2705"/>
                  <a:pt x="10584" y="2859"/>
                </a:cubicBezTo>
                <a:cubicBezTo>
                  <a:pt x="10634" y="2910"/>
                  <a:pt x="10695" y="2933"/>
                  <a:pt x="10756" y="2933"/>
                </a:cubicBezTo>
                <a:cubicBezTo>
                  <a:pt x="10882" y="2933"/>
                  <a:pt x="11004" y="2835"/>
                  <a:pt x="11004" y="2686"/>
                </a:cubicBezTo>
                <a:cubicBezTo>
                  <a:pt x="11004" y="2549"/>
                  <a:pt x="10894" y="2439"/>
                  <a:pt x="10759" y="2439"/>
                </a:cubicBezTo>
                <a:close/>
                <a:moveTo>
                  <a:pt x="11978" y="2439"/>
                </a:moveTo>
                <a:cubicBezTo>
                  <a:pt x="11759" y="2439"/>
                  <a:pt x="11646" y="2705"/>
                  <a:pt x="11803" y="2859"/>
                </a:cubicBezTo>
                <a:cubicBezTo>
                  <a:pt x="11854" y="2910"/>
                  <a:pt x="11916" y="2933"/>
                  <a:pt x="11977" y="2933"/>
                </a:cubicBezTo>
                <a:cubicBezTo>
                  <a:pt x="12103" y="2933"/>
                  <a:pt x="12223" y="2835"/>
                  <a:pt x="12223" y="2686"/>
                </a:cubicBezTo>
                <a:cubicBezTo>
                  <a:pt x="12223" y="2549"/>
                  <a:pt x="12113" y="2439"/>
                  <a:pt x="11978" y="2439"/>
                </a:cubicBezTo>
                <a:close/>
                <a:moveTo>
                  <a:pt x="13197" y="2439"/>
                </a:moveTo>
                <a:cubicBezTo>
                  <a:pt x="12978" y="2439"/>
                  <a:pt x="12868" y="2705"/>
                  <a:pt x="13022" y="2859"/>
                </a:cubicBezTo>
                <a:cubicBezTo>
                  <a:pt x="13073" y="2910"/>
                  <a:pt x="13135" y="2933"/>
                  <a:pt x="13196" y="2933"/>
                </a:cubicBezTo>
                <a:cubicBezTo>
                  <a:pt x="13324" y="2933"/>
                  <a:pt x="13445" y="2835"/>
                  <a:pt x="13445" y="2686"/>
                </a:cubicBezTo>
                <a:cubicBezTo>
                  <a:pt x="13445" y="2549"/>
                  <a:pt x="13332" y="2439"/>
                  <a:pt x="13197" y="2439"/>
                </a:cubicBezTo>
                <a:close/>
                <a:moveTo>
                  <a:pt x="14416" y="2439"/>
                </a:moveTo>
                <a:cubicBezTo>
                  <a:pt x="14197" y="2439"/>
                  <a:pt x="14087" y="2705"/>
                  <a:pt x="14241" y="2859"/>
                </a:cubicBezTo>
                <a:cubicBezTo>
                  <a:pt x="14292" y="2910"/>
                  <a:pt x="14354" y="2933"/>
                  <a:pt x="14416" y="2933"/>
                </a:cubicBezTo>
                <a:cubicBezTo>
                  <a:pt x="14543" y="2933"/>
                  <a:pt x="14664" y="2835"/>
                  <a:pt x="14664" y="2686"/>
                </a:cubicBezTo>
                <a:cubicBezTo>
                  <a:pt x="14664" y="2549"/>
                  <a:pt x="14551" y="2439"/>
                  <a:pt x="14416" y="2439"/>
                </a:cubicBezTo>
                <a:close/>
                <a:moveTo>
                  <a:pt x="15635" y="2439"/>
                </a:moveTo>
                <a:cubicBezTo>
                  <a:pt x="15416" y="2439"/>
                  <a:pt x="15306" y="2705"/>
                  <a:pt x="15460" y="2859"/>
                </a:cubicBezTo>
                <a:cubicBezTo>
                  <a:pt x="15511" y="2910"/>
                  <a:pt x="15573" y="2933"/>
                  <a:pt x="15635" y="2933"/>
                </a:cubicBezTo>
                <a:cubicBezTo>
                  <a:pt x="15762" y="2933"/>
                  <a:pt x="15883" y="2835"/>
                  <a:pt x="15883" y="2686"/>
                </a:cubicBezTo>
                <a:cubicBezTo>
                  <a:pt x="15883" y="2549"/>
                  <a:pt x="15773" y="2439"/>
                  <a:pt x="15635" y="2439"/>
                </a:cubicBezTo>
                <a:close/>
                <a:moveTo>
                  <a:pt x="16854" y="2439"/>
                </a:moveTo>
                <a:cubicBezTo>
                  <a:pt x="16635" y="2439"/>
                  <a:pt x="16525" y="2705"/>
                  <a:pt x="16682" y="2859"/>
                </a:cubicBezTo>
                <a:cubicBezTo>
                  <a:pt x="16732" y="2910"/>
                  <a:pt x="16794" y="2933"/>
                  <a:pt x="16855" y="2933"/>
                </a:cubicBezTo>
                <a:cubicBezTo>
                  <a:pt x="16981" y="2933"/>
                  <a:pt x="17102" y="2835"/>
                  <a:pt x="17102" y="2686"/>
                </a:cubicBezTo>
                <a:cubicBezTo>
                  <a:pt x="17102" y="2549"/>
                  <a:pt x="16992" y="2439"/>
                  <a:pt x="16854" y="2439"/>
                </a:cubicBezTo>
                <a:close/>
                <a:moveTo>
                  <a:pt x="18073" y="2439"/>
                </a:moveTo>
                <a:cubicBezTo>
                  <a:pt x="17854" y="2439"/>
                  <a:pt x="17744" y="2705"/>
                  <a:pt x="17901" y="2859"/>
                </a:cubicBezTo>
                <a:cubicBezTo>
                  <a:pt x="17951" y="2910"/>
                  <a:pt x="18013" y="2933"/>
                  <a:pt x="18074" y="2933"/>
                </a:cubicBezTo>
                <a:cubicBezTo>
                  <a:pt x="18200" y="2933"/>
                  <a:pt x="18321" y="2835"/>
                  <a:pt x="18321" y="2686"/>
                </a:cubicBezTo>
                <a:cubicBezTo>
                  <a:pt x="18321" y="2549"/>
                  <a:pt x="18211" y="2439"/>
                  <a:pt x="18073" y="2439"/>
                </a:cubicBezTo>
                <a:close/>
                <a:moveTo>
                  <a:pt x="19296" y="2439"/>
                </a:moveTo>
                <a:cubicBezTo>
                  <a:pt x="19073" y="2439"/>
                  <a:pt x="18963" y="2705"/>
                  <a:pt x="19120" y="2859"/>
                </a:cubicBezTo>
                <a:cubicBezTo>
                  <a:pt x="19171" y="2910"/>
                  <a:pt x="19233" y="2933"/>
                  <a:pt x="19294" y="2933"/>
                </a:cubicBezTo>
                <a:cubicBezTo>
                  <a:pt x="19420" y="2933"/>
                  <a:pt x="19540" y="2835"/>
                  <a:pt x="19540" y="2686"/>
                </a:cubicBezTo>
                <a:cubicBezTo>
                  <a:pt x="19540" y="2549"/>
                  <a:pt x="19430" y="2439"/>
                  <a:pt x="19296" y="2439"/>
                </a:cubicBezTo>
                <a:close/>
                <a:moveTo>
                  <a:pt x="20515" y="2439"/>
                </a:moveTo>
                <a:cubicBezTo>
                  <a:pt x="20295" y="2439"/>
                  <a:pt x="20182" y="2705"/>
                  <a:pt x="20339" y="2859"/>
                </a:cubicBezTo>
                <a:cubicBezTo>
                  <a:pt x="20390" y="2910"/>
                  <a:pt x="20452" y="2933"/>
                  <a:pt x="20513" y="2933"/>
                </a:cubicBezTo>
                <a:cubicBezTo>
                  <a:pt x="20639" y="2933"/>
                  <a:pt x="20759" y="2835"/>
                  <a:pt x="20759" y="2686"/>
                </a:cubicBezTo>
                <a:cubicBezTo>
                  <a:pt x="20759" y="2549"/>
                  <a:pt x="20649" y="2439"/>
                  <a:pt x="20515" y="2439"/>
                </a:cubicBezTo>
                <a:close/>
                <a:moveTo>
                  <a:pt x="21734" y="2439"/>
                </a:moveTo>
                <a:cubicBezTo>
                  <a:pt x="21514" y="2439"/>
                  <a:pt x="21405" y="2705"/>
                  <a:pt x="21558" y="2859"/>
                </a:cubicBezTo>
                <a:cubicBezTo>
                  <a:pt x="21609" y="2910"/>
                  <a:pt x="21672" y="2933"/>
                  <a:pt x="21733" y="2933"/>
                </a:cubicBezTo>
                <a:cubicBezTo>
                  <a:pt x="21860" y="2933"/>
                  <a:pt x="21981" y="2835"/>
                  <a:pt x="21981" y="2686"/>
                </a:cubicBezTo>
                <a:cubicBezTo>
                  <a:pt x="21981" y="2549"/>
                  <a:pt x="21868" y="2439"/>
                  <a:pt x="21734" y="2439"/>
                </a:cubicBezTo>
                <a:close/>
                <a:moveTo>
                  <a:pt x="22953" y="2439"/>
                </a:moveTo>
                <a:cubicBezTo>
                  <a:pt x="22733" y="2439"/>
                  <a:pt x="22624" y="2705"/>
                  <a:pt x="22777" y="2859"/>
                </a:cubicBezTo>
                <a:cubicBezTo>
                  <a:pt x="22828" y="2910"/>
                  <a:pt x="22891" y="2933"/>
                  <a:pt x="22952" y="2933"/>
                </a:cubicBezTo>
                <a:cubicBezTo>
                  <a:pt x="23079" y="2933"/>
                  <a:pt x="23200" y="2835"/>
                  <a:pt x="23200" y="2686"/>
                </a:cubicBezTo>
                <a:cubicBezTo>
                  <a:pt x="23200" y="2549"/>
                  <a:pt x="23088" y="2439"/>
                  <a:pt x="22953" y="2439"/>
                </a:cubicBezTo>
                <a:close/>
                <a:moveTo>
                  <a:pt x="24172" y="2439"/>
                </a:moveTo>
                <a:cubicBezTo>
                  <a:pt x="23952" y="2439"/>
                  <a:pt x="23843" y="2705"/>
                  <a:pt x="23996" y="2859"/>
                </a:cubicBezTo>
                <a:cubicBezTo>
                  <a:pt x="24047" y="2910"/>
                  <a:pt x="24110" y="2933"/>
                  <a:pt x="24171" y="2933"/>
                </a:cubicBezTo>
                <a:cubicBezTo>
                  <a:pt x="24298" y="2933"/>
                  <a:pt x="24419" y="2835"/>
                  <a:pt x="24419" y="2686"/>
                </a:cubicBezTo>
                <a:cubicBezTo>
                  <a:pt x="24419" y="2549"/>
                  <a:pt x="24310" y="2439"/>
                  <a:pt x="24172" y="2439"/>
                </a:cubicBezTo>
                <a:close/>
                <a:moveTo>
                  <a:pt x="25391" y="2439"/>
                </a:moveTo>
                <a:cubicBezTo>
                  <a:pt x="25172" y="2439"/>
                  <a:pt x="25062" y="2705"/>
                  <a:pt x="25219" y="2859"/>
                </a:cubicBezTo>
                <a:cubicBezTo>
                  <a:pt x="25268" y="2910"/>
                  <a:pt x="25330" y="2933"/>
                  <a:pt x="25391" y="2933"/>
                </a:cubicBezTo>
                <a:cubicBezTo>
                  <a:pt x="25517" y="2933"/>
                  <a:pt x="25638" y="2835"/>
                  <a:pt x="25638" y="2686"/>
                </a:cubicBezTo>
                <a:cubicBezTo>
                  <a:pt x="25638" y="2549"/>
                  <a:pt x="25529" y="2439"/>
                  <a:pt x="25391" y="2439"/>
                </a:cubicBezTo>
                <a:close/>
                <a:moveTo>
                  <a:pt x="26610" y="2439"/>
                </a:moveTo>
                <a:cubicBezTo>
                  <a:pt x="26391" y="2439"/>
                  <a:pt x="26281" y="2705"/>
                  <a:pt x="26438" y="2859"/>
                </a:cubicBezTo>
                <a:cubicBezTo>
                  <a:pt x="26488" y="2910"/>
                  <a:pt x="26549" y="2933"/>
                  <a:pt x="26610" y="2933"/>
                </a:cubicBezTo>
                <a:cubicBezTo>
                  <a:pt x="26736" y="2933"/>
                  <a:pt x="26857" y="2835"/>
                  <a:pt x="26857" y="2686"/>
                </a:cubicBezTo>
                <a:cubicBezTo>
                  <a:pt x="26857" y="2549"/>
                  <a:pt x="26748" y="2439"/>
                  <a:pt x="26610" y="2439"/>
                </a:cubicBezTo>
                <a:close/>
                <a:moveTo>
                  <a:pt x="1" y="3790"/>
                </a:moveTo>
                <a:lnTo>
                  <a:pt x="1" y="4021"/>
                </a:lnTo>
                <a:cubicBezTo>
                  <a:pt x="38" y="3949"/>
                  <a:pt x="38" y="3862"/>
                  <a:pt x="1" y="3790"/>
                </a:cubicBezTo>
                <a:close/>
                <a:moveTo>
                  <a:pt x="1000" y="3658"/>
                </a:moveTo>
                <a:cubicBezTo>
                  <a:pt x="781" y="3658"/>
                  <a:pt x="671" y="3924"/>
                  <a:pt x="828" y="4081"/>
                </a:cubicBezTo>
                <a:cubicBezTo>
                  <a:pt x="878" y="4130"/>
                  <a:pt x="939" y="4153"/>
                  <a:pt x="999" y="4153"/>
                </a:cubicBezTo>
                <a:cubicBezTo>
                  <a:pt x="1126" y="4153"/>
                  <a:pt x="1248" y="4054"/>
                  <a:pt x="1248" y="3906"/>
                </a:cubicBezTo>
                <a:cubicBezTo>
                  <a:pt x="1248" y="3768"/>
                  <a:pt x="1138" y="3658"/>
                  <a:pt x="1000" y="3658"/>
                </a:cubicBezTo>
                <a:close/>
                <a:moveTo>
                  <a:pt x="2223" y="3658"/>
                </a:moveTo>
                <a:cubicBezTo>
                  <a:pt x="2000" y="3658"/>
                  <a:pt x="1890" y="3924"/>
                  <a:pt x="2047" y="4081"/>
                </a:cubicBezTo>
                <a:cubicBezTo>
                  <a:pt x="2097" y="4130"/>
                  <a:pt x="2158" y="4153"/>
                  <a:pt x="2218" y="4153"/>
                </a:cubicBezTo>
                <a:cubicBezTo>
                  <a:pt x="2345" y="4153"/>
                  <a:pt x="2467" y="4054"/>
                  <a:pt x="2467" y="3906"/>
                </a:cubicBezTo>
                <a:cubicBezTo>
                  <a:pt x="2467" y="3768"/>
                  <a:pt x="2357" y="3658"/>
                  <a:pt x="2223" y="3658"/>
                </a:cubicBezTo>
                <a:close/>
                <a:moveTo>
                  <a:pt x="3442" y="3658"/>
                </a:moveTo>
                <a:cubicBezTo>
                  <a:pt x="3222" y="3658"/>
                  <a:pt x="3110" y="3924"/>
                  <a:pt x="3266" y="4081"/>
                </a:cubicBezTo>
                <a:cubicBezTo>
                  <a:pt x="3317" y="4130"/>
                  <a:pt x="3378" y="4153"/>
                  <a:pt x="3438" y="4153"/>
                </a:cubicBezTo>
                <a:cubicBezTo>
                  <a:pt x="3565" y="4153"/>
                  <a:pt x="3686" y="4054"/>
                  <a:pt x="3686" y="3906"/>
                </a:cubicBezTo>
                <a:cubicBezTo>
                  <a:pt x="3686" y="3768"/>
                  <a:pt x="3576" y="3658"/>
                  <a:pt x="3442" y="3658"/>
                </a:cubicBezTo>
                <a:close/>
                <a:moveTo>
                  <a:pt x="4661" y="3658"/>
                </a:moveTo>
                <a:cubicBezTo>
                  <a:pt x="4441" y="3658"/>
                  <a:pt x="4332" y="3924"/>
                  <a:pt x="4485" y="4081"/>
                </a:cubicBezTo>
                <a:cubicBezTo>
                  <a:pt x="4536" y="4130"/>
                  <a:pt x="4597" y="4153"/>
                  <a:pt x="4658" y="4153"/>
                </a:cubicBezTo>
                <a:cubicBezTo>
                  <a:pt x="4786" y="4153"/>
                  <a:pt x="4908" y="4054"/>
                  <a:pt x="4908" y="3906"/>
                </a:cubicBezTo>
                <a:cubicBezTo>
                  <a:pt x="4908" y="3768"/>
                  <a:pt x="4795" y="3658"/>
                  <a:pt x="4661" y="3658"/>
                </a:cubicBezTo>
                <a:close/>
                <a:moveTo>
                  <a:pt x="5880" y="3658"/>
                </a:moveTo>
                <a:cubicBezTo>
                  <a:pt x="5660" y="3658"/>
                  <a:pt x="5551" y="3924"/>
                  <a:pt x="5704" y="4081"/>
                </a:cubicBezTo>
                <a:cubicBezTo>
                  <a:pt x="5755" y="4130"/>
                  <a:pt x="5817" y="4153"/>
                  <a:pt x="5877" y="4153"/>
                </a:cubicBezTo>
                <a:cubicBezTo>
                  <a:pt x="6005" y="4153"/>
                  <a:pt x="6127" y="4054"/>
                  <a:pt x="6127" y="3906"/>
                </a:cubicBezTo>
                <a:cubicBezTo>
                  <a:pt x="6127" y="3768"/>
                  <a:pt x="6015" y="3658"/>
                  <a:pt x="5880" y="3658"/>
                </a:cubicBezTo>
                <a:close/>
                <a:moveTo>
                  <a:pt x="7099" y="3658"/>
                </a:moveTo>
                <a:cubicBezTo>
                  <a:pt x="6879" y="3658"/>
                  <a:pt x="6770" y="3924"/>
                  <a:pt x="6923" y="4081"/>
                </a:cubicBezTo>
                <a:cubicBezTo>
                  <a:pt x="6974" y="4130"/>
                  <a:pt x="7036" y="4153"/>
                  <a:pt x="7096" y="4153"/>
                </a:cubicBezTo>
                <a:cubicBezTo>
                  <a:pt x="7224" y="4153"/>
                  <a:pt x="7346" y="4054"/>
                  <a:pt x="7346" y="3906"/>
                </a:cubicBezTo>
                <a:cubicBezTo>
                  <a:pt x="7346" y="3768"/>
                  <a:pt x="7237" y="3658"/>
                  <a:pt x="7099" y="3658"/>
                </a:cubicBezTo>
                <a:close/>
                <a:moveTo>
                  <a:pt x="8318" y="3658"/>
                </a:moveTo>
                <a:cubicBezTo>
                  <a:pt x="8099" y="3658"/>
                  <a:pt x="7989" y="3924"/>
                  <a:pt x="8146" y="4081"/>
                </a:cubicBezTo>
                <a:cubicBezTo>
                  <a:pt x="8195" y="4130"/>
                  <a:pt x="8256" y="4153"/>
                  <a:pt x="8316" y="4153"/>
                </a:cubicBezTo>
                <a:cubicBezTo>
                  <a:pt x="8443" y="4153"/>
                  <a:pt x="8565" y="4054"/>
                  <a:pt x="8565" y="3906"/>
                </a:cubicBezTo>
                <a:cubicBezTo>
                  <a:pt x="8565" y="3768"/>
                  <a:pt x="8456" y="3658"/>
                  <a:pt x="8318" y="3658"/>
                </a:cubicBezTo>
                <a:close/>
                <a:moveTo>
                  <a:pt x="9537" y="3658"/>
                </a:moveTo>
                <a:cubicBezTo>
                  <a:pt x="9318" y="3658"/>
                  <a:pt x="9208" y="3924"/>
                  <a:pt x="9365" y="4081"/>
                </a:cubicBezTo>
                <a:cubicBezTo>
                  <a:pt x="9414" y="4130"/>
                  <a:pt x="9475" y="4153"/>
                  <a:pt x="9535" y="4153"/>
                </a:cubicBezTo>
                <a:cubicBezTo>
                  <a:pt x="9662" y="4153"/>
                  <a:pt x="9785" y="4054"/>
                  <a:pt x="9785" y="3906"/>
                </a:cubicBezTo>
                <a:cubicBezTo>
                  <a:pt x="9785" y="3768"/>
                  <a:pt x="9675" y="3658"/>
                  <a:pt x="9537" y="3658"/>
                </a:cubicBezTo>
                <a:close/>
                <a:moveTo>
                  <a:pt x="10759" y="3658"/>
                </a:moveTo>
                <a:cubicBezTo>
                  <a:pt x="10537" y="3658"/>
                  <a:pt x="10427" y="3924"/>
                  <a:pt x="10584" y="4081"/>
                </a:cubicBezTo>
                <a:cubicBezTo>
                  <a:pt x="10633" y="4130"/>
                  <a:pt x="10694" y="4153"/>
                  <a:pt x="10754" y="4153"/>
                </a:cubicBezTo>
                <a:cubicBezTo>
                  <a:pt x="10881" y="4153"/>
                  <a:pt x="11004" y="4054"/>
                  <a:pt x="11004" y="3906"/>
                </a:cubicBezTo>
                <a:cubicBezTo>
                  <a:pt x="11004" y="3768"/>
                  <a:pt x="10894" y="3658"/>
                  <a:pt x="10759" y="3658"/>
                </a:cubicBezTo>
                <a:close/>
                <a:moveTo>
                  <a:pt x="11978" y="3658"/>
                </a:moveTo>
                <a:cubicBezTo>
                  <a:pt x="11759" y="3658"/>
                  <a:pt x="11646" y="3924"/>
                  <a:pt x="11803" y="4081"/>
                </a:cubicBezTo>
                <a:cubicBezTo>
                  <a:pt x="11853" y="4130"/>
                  <a:pt x="11915" y="4153"/>
                  <a:pt x="11975" y="4153"/>
                </a:cubicBezTo>
                <a:cubicBezTo>
                  <a:pt x="12102" y="4153"/>
                  <a:pt x="12223" y="4054"/>
                  <a:pt x="12223" y="3906"/>
                </a:cubicBezTo>
                <a:cubicBezTo>
                  <a:pt x="12223" y="3768"/>
                  <a:pt x="12113" y="3658"/>
                  <a:pt x="11978" y="3658"/>
                </a:cubicBezTo>
                <a:close/>
                <a:moveTo>
                  <a:pt x="13197" y="3658"/>
                </a:moveTo>
                <a:cubicBezTo>
                  <a:pt x="12978" y="3658"/>
                  <a:pt x="12868" y="3924"/>
                  <a:pt x="13022" y="4081"/>
                </a:cubicBezTo>
                <a:cubicBezTo>
                  <a:pt x="13072" y="4130"/>
                  <a:pt x="13134" y="4153"/>
                  <a:pt x="13195" y="4153"/>
                </a:cubicBezTo>
                <a:cubicBezTo>
                  <a:pt x="13322" y="4153"/>
                  <a:pt x="13445" y="4054"/>
                  <a:pt x="13445" y="3906"/>
                </a:cubicBezTo>
                <a:cubicBezTo>
                  <a:pt x="13445" y="3768"/>
                  <a:pt x="13332" y="3658"/>
                  <a:pt x="13197" y="3658"/>
                </a:cubicBezTo>
                <a:close/>
                <a:moveTo>
                  <a:pt x="14416" y="3658"/>
                </a:moveTo>
                <a:cubicBezTo>
                  <a:pt x="14197" y="3658"/>
                  <a:pt x="14087" y="3924"/>
                  <a:pt x="14241" y="4081"/>
                </a:cubicBezTo>
                <a:cubicBezTo>
                  <a:pt x="14291" y="4130"/>
                  <a:pt x="14353" y="4153"/>
                  <a:pt x="14414" y="4153"/>
                </a:cubicBezTo>
                <a:cubicBezTo>
                  <a:pt x="14541" y="4153"/>
                  <a:pt x="14664" y="4054"/>
                  <a:pt x="14664" y="3906"/>
                </a:cubicBezTo>
                <a:cubicBezTo>
                  <a:pt x="14664" y="3768"/>
                  <a:pt x="14551" y="3658"/>
                  <a:pt x="14416" y="3658"/>
                </a:cubicBezTo>
                <a:close/>
                <a:moveTo>
                  <a:pt x="15635" y="3658"/>
                </a:moveTo>
                <a:cubicBezTo>
                  <a:pt x="15416" y="3658"/>
                  <a:pt x="15306" y="3924"/>
                  <a:pt x="15460" y="4081"/>
                </a:cubicBezTo>
                <a:cubicBezTo>
                  <a:pt x="15510" y="4130"/>
                  <a:pt x="15572" y="4153"/>
                  <a:pt x="15633" y="4153"/>
                </a:cubicBezTo>
                <a:cubicBezTo>
                  <a:pt x="15760" y="4153"/>
                  <a:pt x="15883" y="4054"/>
                  <a:pt x="15883" y="3906"/>
                </a:cubicBezTo>
                <a:cubicBezTo>
                  <a:pt x="15883" y="3768"/>
                  <a:pt x="15773" y="3658"/>
                  <a:pt x="15635" y="3658"/>
                </a:cubicBezTo>
                <a:close/>
                <a:moveTo>
                  <a:pt x="16854" y="3658"/>
                </a:moveTo>
                <a:cubicBezTo>
                  <a:pt x="16635" y="3658"/>
                  <a:pt x="16525" y="3924"/>
                  <a:pt x="16682" y="4081"/>
                </a:cubicBezTo>
                <a:cubicBezTo>
                  <a:pt x="16731" y="4130"/>
                  <a:pt x="16793" y="4153"/>
                  <a:pt x="16853" y="4153"/>
                </a:cubicBezTo>
                <a:cubicBezTo>
                  <a:pt x="16979" y="4153"/>
                  <a:pt x="17102" y="4054"/>
                  <a:pt x="17102" y="3906"/>
                </a:cubicBezTo>
                <a:cubicBezTo>
                  <a:pt x="17102" y="3768"/>
                  <a:pt x="16992" y="3658"/>
                  <a:pt x="16854" y="3658"/>
                </a:cubicBezTo>
                <a:close/>
                <a:moveTo>
                  <a:pt x="18073" y="3658"/>
                </a:moveTo>
                <a:cubicBezTo>
                  <a:pt x="17854" y="3658"/>
                  <a:pt x="17744" y="3924"/>
                  <a:pt x="17901" y="4081"/>
                </a:cubicBezTo>
                <a:cubicBezTo>
                  <a:pt x="17951" y="4130"/>
                  <a:pt x="18012" y="4153"/>
                  <a:pt x="18072" y="4153"/>
                </a:cubicBezTo>
                <a:cubicBezTo>
                  <a:pt x="18199" y="4153"/>
                  <a:pt x="18321" y="4054"/>
                  <a:pt x="18321" y="3906"/>
                </a:cubicBezTo>
                <a:cubicBezTo>
                  <a:pt x="18321" y="3768"/>
                  <a:pt x="18211" y="3658"/>
                  <a:pt x="18073" y="3658"/>
                </a:cubicBezTo>
                <a:close/>
                <a:moveTo>
                  <a:pt x="19296" y="3658"/>
                </a:moveTo>
                <a:cubicBezTo>
                  <a:pt x="19073" y="3658"/>
                  <a:pt x="18963" y="3924"/>
                  <a:pt x="19120" y="4081"/>
                </a:cubicBezTo>
                <a:cubicBezTo>
                  <a:pt x="19171" y="4130"/>
                  <a:pt x="19232" y="4153"/>
                  <a:pt x="19292" y="4153"/>
                </a:cubicBezTo>
                <a:cubicBezTo>
                  <a:pt x="19419" y="4153"/>
                  <a:pt x="19540" y="4054"/>
                  <a:pt x="19540" y="3906"/>
                </a:cubicBezTo>
                <a:cubicBezTo>
                  <a:pt x="19540" y="3768"/>
                  <a:pt x="19430" y="3658"/>
                  <a:pt x="19296" y="3658"/>
                </a:cubicBezTo>
                <a:close/>
                <a:moveTo>
                  <a:pt x="20515" y="3658"/>
                </a:moveTo>
                <a:cubicBezTo>
                  <a:pt x="20295" y="3658"/>
                  <a:pt x="20182" y="3924"/>
                  <a:pt x="20339" y="4081"/>
                </a:cubicBezTo>
                <a:cubicBezTo>
                  <a:pt x="20390" y="4130"/>
                  <a:pt x="20451" y="4153"/>
                  <a:pt x="20511" y="4153"/>
                </a:cubicBezTo>
                <a:cubicBezTo>
                  <a:pt x="20638" y="4153"/>
                  <a:pt x="20759" y="4054"/>
                  <a:pt x="20759" y="3906"/>
                </a:cubicBezTo>
                <a:cubicBezTo>
                  <a:pt x="20759" y="3768"/>
                  <a:pt x="20649" y="3658"/>
                  <a:pt x="20515" y="3658"/>
                </a:cubicBezTo>
                <a:close/>
                <a:moveTo>
                  <a:pt x="21734" y="3658"/>
                </a:moveTo>
                <a:cubicBezTo>
                  <a:pt x="21514" y="3658"/>
                  <a:pt x="21405" y="3924"/>
                  <a:pt x="21558" y="4081"/>
                </a:cubicBezTo>
                <a:cubicBezTo>
                  <a:pt x="21609" y="4130"/>
                  <a:pt x="21670" y="4153"/>
                  <a:pt x="21731" y="4153"/>
                </a:cubicBezTo>
                <a:cubicBezTo>
                  <a:pt x="21859" y="4153"/>
                  <a:pt x="21981" y="4054"/>
                  <a:pt x="21981" y="3906"/>
                </a:cubicBezTo>
                <a:cubicBezTo>
                  <a:pt x="21981" y="3768"/>
                  <a:pt x="21868" y="3658"/>
                  <a:pt x="21734" y="3658"/>
                </a:cubicBezTo>
                <a:close/>
                <a:moveTo>
                  <a:pt x="22953" y="3658"/>
                </a:moveTo>
                <a:cubicBezTo>
                  <a:pt x="22733" y="3658"/>
                  <a:pt x="22624" y="3924"/>
                  <a:pt x="22777" y="4081"/>
                </a:cubicBezTo>
                <a:cubicBezTo>
                  <a:pt x="22828" y="4130"/>
                  <a:pt x="22890" y="4153"/>
                  <a:pt x="22950" y="4153"/>
                </a:cubicBezTo>
                <a:cubicBezTo>
                  <a:pt x="23078" y="4153"/>
                  <a:pt x="23200" y="4054"/>
                  <a:pt x="23200" y="3906"/>
                </a:cubicBezTo>
                <a:cubicBezTo>
                  <a:pt x="23200" y="3768"/>
                  <a:pt x="23088" y="3658"/>
                  <a:pt x="22953" y="3658"/>
                </a:cubicBezTo>
                <a:close/>
                <a:moveTo>
                  <a:pt x="24172" y="3658"/>
                </a:moveTo>
                <a:cubicBezTo>
                  <a:pt x="23952" y="3658"/>
                  <a:pt x="23843" y="3924"/>
                  <a:pt x="23996" y="4081"/>
                </a:cubicBezTo>
                <a:cubicBezTo>
                  <a:pt x="24047" y="4130"/>
                  <a:pt x="24109" y="4153"/>
                  <a:pt x="24169" y="4153"/>
                </a:cubicBezTo>
                <a:cubicBezTo>
                  <a:pt x="24297" y="4153"/>
                  <a:pt x="24419" y="4054"/>
                  <a:pt x="24419" y="3906"/>
                </a:cubicBezTo>
                <a:cubicBezTo>
                  <a:pt x="24419" y="3768"/>
                  <a:pt x="24310" y="3658"/>
                  <a:pt x="24172" y="3658"/>
                </a:cubicBezTo>
                <a:close/>
                <a:moveTo>
                  <a:pt x="25391" y="3658"/>
                </a:moveTo>
                <a:cubicBezTo>
                  <a:pt x="25172" y="3658"/>
                  <a:pt x="25062" y="3924"/>
                  <a:pt x="25219" y="4081"/>
                </a:cubicBezTo>
                <a:cubicBezTo>
                  <a:pt x="25268" y="4130"/>
                  <a:pt x="25329" y="4153"/>
                  <a:pt x="25389" y="4153"/>
                </a:cubicBezTo>
                <a:cubicBezTo>
                  <a:pt x="25516" y="4153"/>
                  <a:pt x="25638" y="4054"/>
                  <a:pt x="25638" y="3906"/>
                </a:cubicBezTo>
                <a:cubicBezTo>
                  <a:pt x="25638" y="3768"/>
                  <a:pt x="25529" y="3658"/>
                  <a:pt x="25391" y="3658"/>
                </a:cubicBezTo>
                <a:close/>
                <a:moveTo>
                  <a:pt x="26610" y="3658"/>
                </a:moveTo>
                <a:cubicBezTo>
                  <a:pt x="26391" y="3658"/>
                  <a:pt x="26281" y="3924"/>
                  <a:pt x="26438" y="4081"/>
                </a:cubicBezTo>
                <a:cubicBezTo>
                  <a:pt x="26487" y="4130"/>
                  <a:pt x="26548" y="4153"/>
                  <a:pt x="26608" y="4153"/>
                </a:cubicBezTo>
                <a:cubicBezTo>
                  <a:pt x="26735" y="4153"/>
                  <a:pt x="26857" y="4054"/>
                  <a:pt x="26857" y="3906"/>
                </a:cubicBezTo>
                <a:cubicBezTo>
                  <a:pt x="26857" y="3768"/>
                  <a:pt x="26748" y="3658"/>
                  <a:pt x="26610" y="3658"/>
                </a:cubicBezTo>
                <a:close/>
                <a:moveTo>
                  <a:pt x="1" y="5009"/>
                </a:moveTo>
                <a:lnTo>
                  <a:pt x="1" y="5241"/>
                </a:lnTo>
                <a:cubicBezTo>
                  <a:pt x="38" y="5168"/>
                  <a:pt x="38" y="5081"/>
                  <a:pt x="1" y="5009"/>
                </a:cubicBezTo>
                <a:close/>
                <a:moveTo>
                  <a:pt x="1000" y="4877"/>
                </a:moveTo>
                <a:cubicBezTo>
                  <a:pt x="781" y="4877"/>
                  <a:pt x="671" y="5143"/>
                  <a:pt x="828" y="5300"/>
                </a:cubicBezTo>
                <a:cubicBezTo>
                  <a:pt x="878" y="5350"/>
                  <a:pt x="939" y="5372"/>
                  <a:pt x="999" y="5372"/>
                </a:cubicBezTo>
                <a:cubicBezTo>
                  <a:pt x="1126" y="5372"/>
                  <a:pt x="1248" y="5273"/>
                  <a:pt x="1248" y="5125"/>
                </a:cubicBezTo>
                <a:cubicBezTo>
                  <a:pt x="1248" y="4990"/>
                  <a:pt x="1138" y="4877"/>
                  <a:pt x="1000" y="4877"/>
                </a:cubicBezTo>
                <a:close/>
                <a:moveTo>
                  <a:pt x="2223" y="4877"/>
                </a:moveTo>
                <a:cubicBezTo>
                  <a:pt x="2000" y="4877"/>
                  <a:pt x="1890" y="5143"/>
                  <a:pt x="2047" y="5300"/>
                </a:cubicBezTo>
                <a:cubicBezTo>
                  <a:pt x="2098" y="5350"/>
                  <a:pt x="2159" y="5372"/>
                  <a:pt x="2219" y="5372"/>
                </a:cubicBezTo>
                <a:cubicBezTo>
                  <a:pt x="2346" y="5372"/>
                  <a:pt x="2467" y="5273"/>
                  <a:pt x="2467" y="5125"/>
                </a:cubicBezTo>
                <a:cubicBezTo>
                  <a:pt x="2467" y="4990"/>
                  <a:pt x="2357" y="4877"/>
                  <a:pt x="2223" y="4877"/>
                </a:cubicBezTo>
                <a:close/>
                <a:moveTo>
                  <a:pt x="3442" y="4877"/>
                </a:moveTo>
                <a:cubicBezTo>
                  <a:pt x="3222" y="4877"/>
                  <a:pt x="3110" y="5143"/>
                  <a:pt x="3266" y="5300"/>
                </a:cubicBezTo>
                <a:cubicBezTo>
                  <a:pt x="3317" y="5350"/>
                  <a:pt x="3378" y="5372"/>
                  <a:pt x="3439" y="5372"/>
                </a:cubicBezTo>
                <a:cubicBezTo>
                  <a:pt x="3566" y="5372"/>
                  <a:pt x="3688" y="5273"/>
                  <a:pt x="3686" y="5125"/>
                </a:cubicBezTo>
                <a:cubicBezTo>
                  <a:pt x="3686" y="4990"/>
                  <a:pt x="3576" y="4877"/>
                  <a:pt x="3442" y="4877"/>
                </a:cubicBezTo>
                <a:close/>
                <a:moveTo>
                  <a:pt x="4661" y="4877"/>
                </a:moveTo>
                <a:cubicBezTo>
                  <a:pt x="4441" y="4877"/>
                  <a:pt x="4332" y="5143"/>
                  <a:pt x="4485" y="5300"/>
                </a:cubicBezTo>
                <a:cubicBezTo>
                  <a:pt x="4536" y="5350"/>
                  <a:pt x="4597" y="5372"/>
                  <a:pt x="4658" y="5372"/>
                </a:cubicBezTo>
                <a:cubicBezTo>
                  <a:pt x="4786" y="5372"/>
                  <a:pt x="4908" y="5273"/>
                  <a:pt x="4908" y="5125"/>
                </a:cubicBezTo>
                <a:cubicBezTo>
                  <a:pt x="4908" y="4990"/>
                  <a:pt x="4795" y="4877"/>
                  <a:pt x="4661" y="4877"/>
                </a:cubicBezTo>
                <a:close/>
                <a:moveTo>
                  <a:pt x="5880" y="4877"/>
                </a:moveTo>
                <a:cubicBezTo>
                  <a:pt x="5660" y="4877"/>
                  <a:pt x="5551" y="5143"/>
                  <a:pt x="5704" y="5300"/>
                </a:cubicBezTo>
                <a:cubicBezTo>
                  <a:pt x="5755" y="5350"/>
                  <a:pt x="5817" y="5372"/>
                  <a:pt x="5877" y="5372"/>
                </a:cubicBezTo>
                <a:cubicBezTo>
                  <a:pt x="6005" y="5372"/>
                  <a:pt x="6127" y="5273"/>
                  <a:pt x="6127" y="5125"/>
                </a:cubicBezTo>
                <a:cubicBezTo>
                  <a:pt x="6127" y="4990"/>
                  <a:pt x="6015" y="4877"/>
                  <a:pt x="5880" y="4877"/>
                </a:cubicBezTo>
                <a:close/>
                <a:moveTo>
                  <a:pt x="7099" y="4877"/>
                </a:moveTo>
                <a:cubicBezTo>
                  <a:pt x="6879" y="4877"/>
                  <a:pt x="6770" y="5143"/>
                  <a:pt x="6923" y="5300"/>
                </a:cubicBezTo>
                <a:cubicBezTo>
                  <a:pt x="6974" y="5350"/>
                  <a:pt x="7036" y="5372"/>
                  <a:pt x="7096" y="5372"/>
                </a:cubicBezTo>
                <a:cubicBezTo>
                  <a:pt x="7224" y="5372"/>
                  <a:pt x="7346" y="5273"/>
                  <a:pt x="7346" y="5125"/>
                </a:cubicBezTo>
                <a:cubicBezTo>
                  <a:pt x="7346" y="4990"/>
                  <a:pt x="7237" y="4877"/>
                  <a:pt x="7099" y="4877"/>
                </a:cubicBezTo>
                <a:close/>
                <a:moveTo>
                  <a:pt x="8318" y="4877"/>
                </a:moveTo>
                <a:cubicBezTo>
                  <a:pt x="8099" y="4877"/>
                  <a:pt x="7989" y="5143"/>
                  <a:pt x="8146" y="5300"/>
                </a:cubicBezTo>
                <a:cubicBezTo>
                  <a:pt x="8195" y="5350"/>
                  <a:pt x="8256" y="5372"/>
                  <a:pt x="8316" y="5372"/>
                </a:cubicBezTo>
                <a:cubicBezTo>
                  <a:pt x="8443" y="5372"/>
                  <a:pt x="8565" y="5273"/>
                  <a:pt x="8565" y="5125"/>
                </a:cubicBezTo>
                <a:cubicBezTo>
                  <a:pt x="8565" y="4990"/>
                  <a:pt x="8456" y="4877"/>
                  <a:pt x="8318" y="4877"/>
                </a:cubicBezTo>
                <a:close/>
                <a:moveTo>
                  <a:pt x="9537" y="4877"/>
                </a:moveTo>
                <a:cubicBezTo>
                  <a:pt x="9318" y="4877"/>
                  <a:pt x="9208" y="5143"/>
                  <a:pt x="9365" y="5300"/>
                </a:cubicBezTo>
                <a:cubicBezTo>
                  <a:pt x="9414" y="5350"/>
                  <a:pt x="9475" y="5372"/>
                  <a:pt x="9535" y="5372"/>
                </a:cubicBezTo>
                <a:cubicBezTo>
                  <a:pt x="9662" y="5372"/>
                  <a:pt x="9785" y="5273"/>
                  <a:pt x="9785" y="5125"/>
                </a:cubicBezTo>
                <a:cubicBezTo>
                  <a:pt x="9785" y="4990"/>
                  <a:pt x="9675" y="4877"/>
                  <a:pt x="9537" y="4877"/>
                </a:cubicBezTo>
                <a:close/>
                <a:moveTo>
                  <a:pt x="10759" y="4877"/>
                </a:moveTo>
                <a:cubicBezTo>
                  <a:pt x="10537" y="4877"/>
                  <a:pt x="10427" y="5143"/>
                  <a:pt x="10584" y="5300"/>
                </a:cubicBezTo>
                <a:cubicBezTo>
                  <a:pt x="10634" y="5350"/>
                  <a:pt x="10696" y="5372"/>
                  <a:pt x="10756" y="5372"/>
                </a:cubicBezTo>
                <a:cubicBezTo>
                  <a:pt x="10883" y="5372"/>
                  <a:pt x="11004" y="5273"/>
                  <a:pt x="11004" y="5125"/>
                </a:cubicBezTo>
                <a:cubicBezTo>
                  <a:pt x="11004" y="4990"/>
                  <a:pt x="10894" y="4877"/>
                  <a:pt x="10759" y="4877"/>
                </a:cubicBezTo>
                <a:close/>
                <a:moveTo>
                  <a:pt x="11978" y="4877"/>
                </a:moveTo>
                <a:cubicBezTo>
                  <a:pt x="11759" y="4877"/>
                  <a:pt x="11646" y="5143"/>
                  <a:pt x="11803" y="5300"/>
                </a:cubicBezTo>
                <a:cubicBezTo>
                  <a:pt x="11853" y="5350"/>
                  <a:pt x="11915" y="5372"/>
                  <a:pt x="11975" y="5372"/>
                </a:cubicBezTo>
                <a:cubicBezTo>
                  <a:pt x="12103" y="5372"/>
                  <a:pt x="12225" y="5273"/>
                  <a:pt x="12223" y="5125"/>
                </a:cubicBezTo>
                <a:cubicBezTo>
                  <a:pt x="12223" y="4990"/>
                  <a:pt x="12113" y="4877"/>
                  <a:pt x="11978" y="4877"/>
                </a:cubicBezTo>
                <a:close/>
                <a:moveTo>
                  <a:pt x="13197" y="4877"/>
                </a:moveTo>
                <a:cubicBezTo>
                  <a:pt x="12978" y="4877"/>
                  <a:pt x="12868" y="5143"/>
                  <a:pt x="13022" y="5300"/>
                </a:cubicBezTo>
                <a:cubicBezTo>
                  <a:pt x="13072" y="5350"/>
                  <a:pt x="13134" y="5372"/>
                  <a:pt x="13195" y="5372"/>
                </a:cubicBezTo>
                <a:cubicBezTo>
                  <a:pt x="13322" y="5372"/>
                  <a:pt x="13445" y="5273"/>
                  <a:pt x="13445" y="5125"/>
                </a:cubicBezTo>
                <a:cubicBezTo>
                  <a:pt x="13445" y="4990"/>
                  <a:pt x="13332" y="4877"/>
                  <a:pt x="13197" y="4877"/>
                </a:cubicBezTo>
                <a:close/>
                <a:moveTo>
                  <a:pt x="14416" y="4877"/>
                </a:moveTo>
                <a:cubicBezTo>
                  <a:pt x="14197" y="4877"/>
                  <a:pt x="14087" y="5143"/>
                  <a:pt x="14241" y="5300"/>
                </a:cubicBezTo>
                <a:cubicBezTo>
                  <a:pt x="14291" y="5350"/>
                  <a:pt x="14353" y="5372"/>
                  <a:pt x="14414" y="5372"/>
                </a:cubicBezTo>
                <a:cubicBezTo>
                  <a:pt x="14541" y="5372"/>
                  <a:pt x="14664" y="5273"/>
                  <a:pt x="14664" y="5125"/>
                </a:cubicBezTo>
                <a:cubicBezTo>
                  <a:pt x="14664" y="4990"/>
                  <a:pt x="14551" y="4877"/>
                  <a:pt x="14416" y="4877"/>
                </a:cubicBezTo>
                <a:close/>
                <a:moveTo>
                  <a:pt x="15635" y="4877"/>
                </a:moveTo>
                <a:cubicBezTo>
                  <a:pt x="15416" y="4877"/>
                  <a:pt x="15306" y="5143"/>
                  <a:pt x="15460" y="5300"/>
                </a:cubicBezTo>
                <a:cubicBezTo>
                  <a:pt x="15510" y="5350"/>
                  <a:pt x="15572" y="5372"/>
                  <a:pt x="15633" y="5372"/>
                </a:cubicBezTo>
                <a:cubicBezTo>
                  <a:pt x="15760" y="5372"/>
                  <a:pt x="15883" y="5273"/>
                  <a:pt x="15883" y="5125"/>
                </a:cubicBezTo>
                <a:cubicBezTo>
                  <a:pt x="15883" y="4990"/>
                  <a:pt x="15773" y="4877"/>
                  <a:pt x="15635" y="4877"/>
                </a:cubicBezTo>
                <a:close/>
                <a:moveTo>
                  <a:pt x="16854" y="4877"/>
                </a:moveTo>
                <a:cubicBezTo>
                  <a:pt x="16635" y="4877"/>
                  <a:pt x="16525" y="5143"/>
                  <a:pt x="16682" y="5300"/>
                </a:cubicBezTo>
                <a:cubicBezTo>
                  <a:pt x="16731" y="5350"/>
                  <a:pt x="16793" y="5372"/>
                  <a:pt x="16853" y="5372"/>
                </a:cubicBezTo>
                <a:cubicBezTo>
                  <a:pt x="16979" y="5372"/>
                  <a:pt x="17102" y="5273"/>
                  <a:pt x="17102" y="5125"/>
                </a:cubicBezTo>
                <a:cubicBezTo>
                  <a:pt x="17102" y="4990"/>
                  <a:pt x="16992" y="4877"/>
                  <a:pt x="16854" y="4877"/>
                </a:cubicBezTo>
                <a:close/>
                <a:moveTo>
                  <a:pt x="18073" y="4877"/>
                </a:moveTo>
                <a:cubicBezTo>
                  <a:pt x="17854" y="4877"/>
                  <a:pt x="17744" y="5143"/>
                  <a:pt x="17901" y="5300"/>
                </a:cubicBezTo>
                <a:cubicBezTo>
                  <a:pt x="17951" y="5350"/>
                  <a:pt x="18012" y="5372"/>
                  <a:pt x="18072" y="5372"/>
                </a:cubicBezTo>
                <a:cubicBezTo>
                  <a:pt x="18199" y="5372"/>
                  <a:pt x="18321" y="5273"/>
                  <a:pt x="18321" y="5125"/>
                </a:cubicBezTo>
                <a:cubicBezTo>
                  <a:pt x="18321" y="4990"/>
                  <a:pt x="18211" y="4877"/>
                  <a:pt x="18073" y="4877"/>
                </a:cubicBezTo>
                <a:close/>
                <a:moveTo>
                  <a:pt x="19296" y="4877"/>
                </a:moveTo>
                <a:cubicBezTo>
                  <a:pt x="19073" y="4877"/>
                  <a:pt x="18963" y="5143"/>
                  <a:pt x="19120" y="5300"/>
                </a:cubicBezTo>
                <a:cubicBezTo>
                  <a:pt x="19171" y="5350"/>
                  <a:pt x="19232" y="5372"/>
                  <a:pt x="19292" y="5372"/>
                </a:cubicBezTo>
                <a:cubicBezTo>
                  <a:pt x="19419" y="5372"/>
                  <a:pt x="19540" y="5273"/>
                  <a:pt x="19540" y="5125"/>
                </a:cubicBezTo>
                <a:cubicBezTo>
                  <a:pt x="19540" y="4990"/>
                  <a:pt x="19430" y="4877"/>
                  <a:pt x="19296" y="4877"/>
                </a:cubicBezTo>
                <a:close/>
                <a:moveTo>
                  <a:pt x="20515" y="4877"/>
                </a:moveTo>
                <a:cubicBezTo>
                  <a:pt x="20295" y="4877"/>
                  <a:pt x="20182" y="5143"/>
                  <a:pt x="20339" y="5300"/>
                </a:cubicBezTo>
                <a:cubicBezTo>
                  <a:pt x="20390" y="5350"/>
                  <a:pt x="20451" y="5372"/>
                  <a:pt x="20511" y="5372"/>
                </a:cubicBezTo>
                <a:cubicBezTo>
                  <a:pt x="20638" y="5372"/>
                  <a:pt x="20759" y="5273"/>
                  <a:pt x="20759" y="5125"/>
                </a:cubicBezTo>
                <a:cubicBezTo>
                  <a:pt x="20759" y="4990"/>
                  <a:pt x="20649" y="4877"/>
                  <a:pt x="20515" y="4877"/>
                </a:cubicBezTo>
                <a:close/>
                <a:moveTo>
                  <a:pt x="21734" y="4877"/>
                </a:moveTo>
                <a:cubicBezTo>
                  <a:pt x="21514" y="4877"/>
                  <a:pt x="21405" y="5143"/>
                  <a:pt x="21558" y="5300"/>
                </a:cubicBezTo>
                <a:cubicBezTo>
                  <a:pt x="21609" y="5350"/>
                  <a:pt x="21670" y="5372"/>
                  <a:pt x="21731" y="5372"/>
                </a:cubicBezTo>
                <a:cubicBezTo>
                  <a:pt x="21859" y="5372"/>
                  <a:pt x="21981" y="5273"/>
                  <a:pt x="21981" y="5125"/>
                </a:cubicBezTo>
                <a:cubicBezTo>
                  <a:pt x="21981" y="4990"/>
                  <a:pt x="21868" y="4877"/>
                  <a:pt x="21734" y="4877"/>
                </a:cubicBezTo>
                <a:close/>
                <a:moveTo>
                  <a:pt x="22953" y="4877"/>
                </a:moveTo>
                <a:cubicBezTo>
                  <a:pt x="22733" y="4877"/>
                  <a:pt x="22624" y="5143"/>
                  <a:pt x="22777" y="5300"/>
                </a:cubicBezTo>
                <a:cubicBezTo>
                  <a:pt x="22828" y="5350"/>
                  <a:pt x="22890" y="5372"/>
                  <a:pt x="22950" y="5372"/>
                </a:cubicBezTo>
                <a:cubicBezTo>
                  <a:pt x="23078" y="5372"/>
                  <a:pt x="23200" y="5273"/>
                  <a:pt x="23200" y="5125"/>
                </a:cubicBezTo>
                <a:cubicBezTo>
                  <a:pt x="23200" y="4990"/>
                  <a:pt x="23088" y="4877"/>
                  <a:pt x="22953" y="4877"/>
                </a:cubicBezTo>
                <a:close/>
                <a:moveTo>
                  <a:pt x="24172" y="4877"/>
                </a:moveTo>
                <a:cubicBezTo>
                  <a:pt x="23952" y="4877"/>
                  <a:pt x="23843" y="5143"/>
                  <a:pt x="23996" y="5300"/>
                </a:cubicBezTo>
                <a:cubicBezTo>
                  <a:pt x="24047" y="5350"/>
                  <a:pt x="24109" y="5372"/>
                  <a:pt x="24169" y="5372"/>
                </a:cubicBezTo>
                <a:cubicBezTo>
                  <a:pt x="24297" y="5372"/>
                  <a:pt x="24419" y="5273"/>
                  <a:pt x="24419" y="5125"/>
                </a:cubicBezTo>
                <a:cubicBezTo>
                  <a:pt x="24419" y="4990"/>
                  <a:pt x="24310" y="4877"/>
                  <a:pt x="24172" y="4877"/>
                </a:cubicBezTo>
                <a:close/>
                <a:moveTo>
                  <a:pt x="25391" y="4877"/>
                </a:moveTo>
                <a:cubicBezTo>
                  <a:pt x="25172" y="4877"/>
                  <a:pt x="25062" y="5143"/>
                  <a:pt x="25219" y="5300"/>
                </a:cubicBezTo>
                <a:cubicBezTo>
                  <a:pt x="25268" y="5350"/>
                  <a:pt x="25329" y="5372"/>
                  <a:pt x="25389" y="5372"/>
                </a:cubicBezTo>
                <a:cubicBezTo>
                  <a:pt x="25516" y="5372"/>
                  <a:pt x="25638" y="5273"/>
                  <a:pt x="25638" y="5125"/>
                </a:cubicBezTo>
                <a:cubicBezTo>
                  <a:pt x="25638" y="4990"/>
                  <a:pt x="25529" y="4877"/>
                  <a:pt x="25391" y="4877"/>
                </a:cubicBezTo>
                <a:close/>
                <a:moveTo>
                  <a:pt x="26610" y="4877"/>
                </a:moveTo>
                <a:cubicBezTo>
                  <a:pt x="26484" y="4877"/>
                  <a:pt x="26365" y="4978"/>
                  <a:pt x="26365" y="5125"/>
                </a:cubicBezTo>
                <a:cubicBezTo>
                  <a:pt x="26365" y="5256"/>
                  <a:pt x="26469" y="5363"/>
                  <a:pt x="26601" y="5372"/>
                </a:cubicBezTo>
                <a:cubicBezTo>
                  <a:pt x="26657" y="5222"/>
                  <a:pt x="26710" y="5074"/>
                  <a:pt x="26757" y="4927"/>
                </a:cubicBezTo>
                <a:cubicBezTo>
                  <a:pt x="26711" y="4893"/>
                  <a:pt x="26660" y="4877"/>
                  <a:pt x="26610" y="4877"/>
                </a:cubicBezTo>
                <a:close/>
                <a:moveTo>
                  <a:pt x="1" y="6228"/>
                </a:moveTo>
                <a:lnTo>
                  <a:pt x="1" y="6460"/>
                </a:lnTo>
                <a:cubicBezTo>
                  <a:pt x="38" y="6388"/>
                  <a:pt x="38" y="6300"/>
                  <a:pt x="1" y="6228"/>
                </a:cubicBezTo>
                <a:close/>
                <a:moveTo>
                  <a:pt x="16849" y="6099"/>
                </a:moveTo>
                <a:cubicBezTo>
                  <a:pt x="16717" y="6099"/>
                  <a:pt x="16610" y="6211"/>
                  <a:pt x="16610" y="6344"/>
                </a:cubicBezTo>
                <a:cubicBezTo>
                  <a:pt x="16742" y="6406"/>
                  <a:pt x="16876" y="6472"/>
                  <a:pt x="17008" y="6538"/>
                </a:cubicBezTo>
                <a:cubicBezTo>
                  <a:pt x="17192" y="6395"/>
                  <a:pt x="17090" y="6099"/>
                  <a:pt x="16858" y="6099"/>
                </a:cubicBezTo>
                <a:cubicBezTo>
                  <a:pt x="16857" y="6099"/>
                  <a:pt x="16856" y="6099"/>
                  <a:pt x="16854" y="6099"/>
                </a:cubicBezTo>
                <a:cubicBezTo>
                  <a:pt x="16853" y="6099"/>
                  <a:pt x="16851" y="6099"/>
                  <a:pt x="16849" y="6099"/>
                </a:cubicBezTo>
                <a:close/>
                <a:moveTo>
                  <a:pt x="10759" y="6096"/>
                </a:moveTo>
                <a:lnTo>
                  <a:pt x="10759" y="6099"/>
                </a:lnTo>
                <a:cubicBezTo>
                  <a:pt x="10758" y="6099"/>
                  <a:pt x="10757" y="6099"/>
                  <a:pt x="10756" y="6099"/>
                </a:cubicBezTo>
                <a:cubicBezTo>
                  <a:pt x="10473" y="6099"/>
                  <a:pt x="10415" y="6501"/>
                  <a:pt x="10687" y="6582"/>
                </a:cubicBezTo>
                <a:cubicBezTo>
                  <a:pt x="10775" y="6463"/>
                  <a:pt x="10875" y="6353"/>
                  <a:pt x="10988" y="6253"/>
                </a:cubicBezTo>
                <a:cubicBezTo>
                  <a:pt x="10950" y="6159"/>
                  <a:pt x="10859" y="6099"/>
                  <a:pt x="10759" y="6096"/>
                </a:cubicBezTo>
                <a:close/>
                <a:moveTo>
                  <a:pt x="1000" y="6096"/>
                </a:moveTo>
                <a:lnTo>
                  <a:pt x="1000" y="6099"/>
                </a:lnTo>
                <a:cubicBezTo>
                  <a:pt x="999" y="6099"/>
                  <a:pt x="998" y="6099"/>
                  <a:pt x="997" y="6099"/>
                </a:cubicBezTo>
                <a:cubicBezTo>
                  <a:pt x="780" y="6099"/>
                  <a:pt x="672" y="6363"/>
                  <a:pt x="828" y="6519"/>
                </a:cubicBezTo>
                <a:cubicBezTo>
                  <a:pt x="878" y="6570"/>
                  <a:pt x="939" y="6592"/>
                  <a:pt x="999" y="6592"/>
                </a:cubicBezTo>
                <a:cubicBezTo>
                  <a:pt x="1126" y="6592"/>
                  <a:pt x="1248" y="6492"/>
                  <a:pt x="1248" y="6344"/>
                </a:cubicBezTo>
                <a:cubicBezTo>
                  <a:pt x="1248" y="6209"/>
                  <a:pt x="1138" y="6096"/>
                  <a:pt x="1000" y="6096"/>
                </a:cubicBezTo>
                <a:close/>
                <a:moveTo>
                  <a:pt x="2223" y="6096"/>
                </a:moveTo>
                <a:lnTo>
                  <a:pt x="2223" y="6099"/>
                </a:lnTo>
                <a:cubicBezTo>
                  <a:pt x="2221" y="6099"/>
                  <a:pt x="2220" y="6099"/>
                  <a:pt x="2219" y="6099"/>
                </a:cubicBezTo>
                <a:cubicBezTo>
                  <a:pt x="1999" y="6099"/>
                  <a:pt x="1891" y="6363"/>
                  <a:pt x="2047" y="6519"/>
                </a:cubicBezTo>
                <a:cubicBezTo>
                  <a:pt x="2097" y="6570"/>
                  <a:pt x="2158" y="6592"/>
                  <a:pt x="2218" y="6592"/>
                </a:cubicBezTo>
                <a:cubicBezTo>
                  <a:pt x="2345" y="6592"/>
                  <a:pt x="2467" y="6492"/>
                  <a:pt x="2467" y="6344"/>
                </a:cubicBezTo>
                <a:cubicBezTo>
                  <a:pt x="2467" y="6209"/>
                  <a:pt x="2357" y="6096"/>
                  <a:pt x="2223" y="6096"/>
                </a:cubicBezTo>
                <a:close/>
                <a:moveTo>
                  <a:pt x="3442" y="6096"/>
                </a:moveTo>
                <a:lnTo>
                  <a:pt x="3442" y="6099"/>
                </a:lnTo>
                <a:cubicBezTo>
                  <a:pt x="3222" y="6099"/>
                  <a:pt x="3110" y="6362"/>
                  <a:pt x="3266" y="6519"/>
                </a:cubicBezTo>
                <a:cubicBezTo>
                  <a:pt x="3317" y="6570"/>
                  <a:pt x="3378" y="6592"/>
                  <a:pt x="3438" y="6592"/>
                </a:cubicBezTo>
                <a:cubicBezTo>
                  <a:pt x="3565" y="6592"/>
                  <a:pt x="3686" y="6492"/>
                  <a:pt x="3686" y="6344"/>
                </a:cubicBezTo>
                <a:cubicBezTo>
                  <a:pt x="3686" y="6209"/>
                  <a:pt x="3576" y="6096"/>
                  <a:pt x="3442" y="6096"/>
                </a:cubicBezTo>
                <a:close/>
                <a:moveTo>
                  <a:pt x="4661" y="6096"/>
                </a:moveTo>
                <a:lnTo>
                  <a:pt x="4661" y="6099"/>
                </a:lnTo>
                <a:cubicBezTo>
                  <a:pt x="4659" y="6099"/>
                  <a:pt x="4658" y="6099"/>
                  <a:pt x="4657" y="6099"/>
                </a:cubicBezTo>
                <a:cubicBezTo>
                  <a:pt x="4440" y="6099"/>
                  <a:pt x="4333" y="6363"/>
                  <a:pt x="4485" y="6519"/>
                </a:cubicBezTo>
                <a:cubicBezTo>
                  <a:pt x="4536" y="6570"/>
                  <a:pt x="4598" y="6592"/>
                  <a:pt x="4658" y="6592"/>
                </a:cubicBezTo>
                <a:cubicBezTo>
                  <a:pt x="4786" y="6592"/>
                  <a:pt x="4908" y="6492"/>
                  <a:pt x="4908" y="6344"/>
                </a:cubicBezTo>
                <a:cubicBezTo>
                  <a:pt x="4908" y="6209"/>
                  <a:pt x="4795" y="6096"/>
                  <a:pt x="4661" y="6096"/>
                </a:cubicBezTo>
                <a:close/>
                <a:moveTo>
                  <a:pt x="5880" y="6096"/>
                </a:moveTo>
                <a:lnTo>
                  <a:pt x="5880" y="6099"/>
                </a:lnTo>
                <a:cubicBezTo>
                  <a:pt x="5879" y="6099"/>
                  <a:pt x="5877" y="6099"/>
                  <a:pt x="5876" y="6099"/>
                </a:cubicBezTo>
                <a:cubicBezTo>
                  <a:pt x="5659" y="6099"/>
                  <a:pt x="5552" y="6363"/>
                  <a:pt x="5704" y="6519"/>
                </a:cubicBezTo>
                <a:cubicBezTo>
                  <a:pt x="5755" y="6570"/>
                  <a:pt x="5817" y="6592"/>
                  <a:pt x="5877" y="6592"/>
                </a:cubicBezTo>
                <a:cubicBezTo>
                  <a:pt x="6005" y="6592"/>
                  <a:pt x="6127" y="6492"/>
                  <a:pt x="6127" y="6344"/>
                </a:cubicBezTo>
                <a:cubicBezTo>
                  <a:pt x="6127" y="6209"/>
                  <a:pt x="6015" y="6096"/>
                  <a:pt x="5880" y="6096"/>
                </a:cubicBezTo>
                <a:close/>
                <a:moveTo>
                  <a:pt x="7099" y="6096"/>
                </a:moveTo>
                <a:lnTo>
                  <a:pt x="7099" y="6099"/>
                </a:lnTo>
                <a:cubicBezTo>
                  <a:pt x="7098" y="6099"/>
                  <a:pt x="7096" y="6099"/>
                  <a:pt x="7095" y="6099"/>
                </a:cubicBezTo>
                <a:cubicBezTo>
                  <a:pt x="6878" y="6099"/>
                  <a:pt x="6771" y="6363"/>
                  <a:pt x="6923" y="6519"/>
                </a:cubicBezTo>
                <a:cubicBezTo>
                  <a:pt x="6974" y="6570"/>
                  <a:pt x="7036" y="6592"/>
                  <a:pt x="7096" y="6592"/>
                </a:cubicBezTo>
                <a:cubicBezTo>
                  <a:pt x="7224" y="6592"/>
                  <a:pt x="7346" y="6492"/>
                  <a:pt x="7346" y="6344"/>
                </a:cubicBezTo>
                <a:cubicBezTo>
                  <a:pt x="7346" y="6209"/>
                  <a:pt x="7237" y="6096"/>
                  <a:pt x="7099" y="6096"/>
                </a:cubicBezTo>
                <a:close/>
                <a:moveTo>
                  <a:pt x="8318" y="6096"/>
                </a:moveTo>
                <a:lnTo>
                  <a:pt x="8318" y="6099"/>
                </a:lnTo>
                <a:cubicBezTo>
                  <a:pt x="8099" y="6099"/>
                  <a:pt x="7989" y="6362"/>
                  <a:pt x="8146" y="6519"/>
                </a:cubicBezTo>
                <a:cubicBezTo>
                  <a:pt x="8195" y="6570"/>
                  <a:pt x="8256" y="6592"/>
                  <a:pt x="8316" y="6592"/>
                </a:cubicBezTo>
                <a:cubicBezTo>
                  <a:pt x="8443" y="6592"/>
                  <a:pt x="8565" y="6492"/>
                  <a:pt x="8565" y="6344"/>
                </a:cubicBezTo>
                <a:cubicBezTo>
                  <a:pt x="8565" y="6209"/>
                  <a:pt x="8456" y="6096"/>
                  <a:pt x="8318" y="6096"/>
                </a:cubicBezTo>
                <a:close/>
                <a:moveTo>
                  <a:pt x="9537" y="6096"/>
                </a:moveTo>
                <a:lnTo>
                  <a:pt x="9537" y="6099"/>
                </a:lnTo>
                <a:cubicBezTo>
                  <a:pt x="9318" y="6099"/>
                  <a:pt x="9208" y="6362"/>
                  <a:pt x="9365" y="6519"/>
                </a:cubicBezTo>
                <a:cubicBezTo>
                  <a:pt x="9414" y="6570"/>
                  <a:pt x="9475" y="6592"/>
                  <a:pt x="9535" y="6592"/>
                </a:cubicBezTo>
                <a:cubicBezTo>
                  <a:pt x="9662" y="6592"/>
                  <a:pt x="9785" y="6492"/>
                  <a:pt x="9785" y="6344"/>
                </a:cubicBezTo>
                <a:cubicBezTo>
                  <a:pt x="9785" y="6209"/>
                  <a:pt x="9675" y="6096"/>
                  <a:pt x="9537" y="6096"/>
                </a:cubicBezTo>
                <a:close/>
                <a:moveTo>
                  <a:pt x="18073" y="6096"/>
                </a:moveTo>
                <a:lnTo>
                  <a:pt x="18073" y="6099"/>
                </a:lnTo>
                <a:cubicBezTo>
                  <a:pt x="18072" y="6099"/>
                  <a:pt x="18071" y="6099"/>
                  <a:pt x="18070" y="6099"/>
                </a:cubicBezTo>
                <a:cubicBezTo>
                  <a:pt x="17853" y="6099"/>
                  <a:pt x="17745" y="6363"/>
                  <a:pt x="17901" y="6519"/>
                </a:cubicBezTo>
                <a:cubicBezTo>
                  <a:pt x="17951" y="6570"/>
                  <a:pt x="18012" y="6592"/>
                  <a:pt x="18072" y="6592"/>
                </a:cubicBezTo>
                <a:cubicBezTo>
                  <a:pt x="18199" y="6592"/>
                  <a:pt x="18321" y="6492"/>
                  <a:pt x="18321" y="6344"/>
                </a:cubicBezTo>
                <a:cubicBezTo>
                  <a:pt x="18321" y="6209"/>
                  <a:pt x="18211" y="6096"/>
                  <a:pt x="18073" y="6096"/>
                </a:cubicBezTo>
                <a:close/>
                <a:moveTo>
                  <a:pt x="19296" y="6096"/>
                </a:moveTo>
                <a:lnTo>
                  <a:pt x="19296" y="6099"/>
                </a:lnTo>
                <a:cubicBezTo>
                  <a:pt x="19294" y="6099"/>
                  <a:pt x="19293" y="6099"/>
                  <a:pt x="19292" y="6099"/>
                </a:cubicBezTo>
                <a:cubicBezTo>
                  <a:pt x="19072" y="6099"/>
                  <a:pt x="18964" y="6363"/>
                  <a:pt x="19120" y="6519"/>
                </a:cubicBezTo>
                <a:cubicBezTo>
                  <a:pt x="19171" y="6570"/>
                  <a:pt x="19232" y="6592"/>
                  <a:pt x="19292" y="6592"/>
                </a:cubicBezTo>
                <a:cubicBezTo>
                  <a:pt x="19419" y="6592"/>
                  <a:pt x="19540" y="6492"/>
                  <a:pt x="19540" y="6344"/>
                </a:cubicBezTo>
                <a:cubicBezTo>
                  <a:pt x="19540" y="6209"/>
                  <a:pt x="19430" y="6096"/>
                  <a:pt x="19296" y="6096"/>
                </a:cubicBezTo>
                <a:close/>
                <a:moveTo>
                  <a:pt x="20515" y="6096"/>
                </a:moveTo>
                <a:lnTo>
                  <a:pt x="20515" y="6099"/>
                </a:lnTo>
                <a:cubicBezTo>
                  <a:pt x="20513" y="6099"/>
                  <a:pt x="20512" y="6099"/>
                  <a:pt x="20511" y="6099"/>
                </a:cubicBezTo>
                <a:cubicBezTo>
                  <a:pt x="20294" y="6099"/>
                  <a:pt x="20183" y="6363"/>
                  <a:pt x="20339" y="6519"/>
                </a:cubicBezTo>
                <a:cubicBezTo>
                  <a:pt x="20390" y="6570"/>
                  <a:pt x="20451" y="6592"/>
                  <a:pt x="20511" y="6592"/>
                </a:cubicBezTo>
                <a:cubicBezTo>
                  <a:pt x="20638" y="6592"/>
                  <a:pt x="20759" y="6492"/>
                  <a:pt x="20759" y="6344"/>
                </a:cubicBezTo>
                <a:cubicBezTo>
                  <a:pt x="20759" y="6209"/>
                  <a:pt x="20649" y="6099"/>
                  <a:pt x="20515" y="6096"/>
                </a:cubicBezTo>
                <a:close/>
                <a:moveTo>
                  <a:pt x="21734" y="6096"/>
                </a:moveTo>
                <a:lnTo>
                  <a:pt x="21734" y="6099"/>
                </a:lnTo>
                <a:cubicBezTo>
                  <a:pt x="21732" y="6099"/>
                  <a:pt x="21731" y="6099"/>
                  <a:pt x="21730" y="6099"/>
                </a:cubicBezTo>
                <a:cubicBezTo>
                  <a:pt x="21513" y="6099"/>
                  <a:pt x="21406" y="6363"/>
                  <a:pt x="21558" y="6519"/>
                </a:cubicBezTo>
                <a:cubicBezTo>
                  <a:pt x="21609" y="6570"/>
                  <a:pt x="21671" y="6592"/>
                  <a:pt x="21731" y="6592"/>
                </a:cubicBezTo>
                <a:cubicBezTo>
                  <a:pt x="21859" y="6592"/>
                  <a:pt x="21981" y="6492"/>
                  <a:pt x="21981" y="6344"/>
                </a:cubicBezTo>
                <a:cubicBezTo>
                  <a:pt x="21981" y="6209"/>
                  <a:pt x="21868" y="6096"/>
                  <a:pt x="21734" y="6096"/>
                </a:cubicBezTo>
                <a:close/>
                <a:moveTo>
                  <a:pt x="22949" y="6099"/>
                </a:moveTo>
                <a:cubicBezTo>
                  <a:pt x="22732" y="6099"/>
                  <a:pt x="22625" y="6363"/>
                  <a:pt x="22777" y="6519"/>
                </a:cubicBezTo>
                <a:cubicBezTo>
                  <a:pt x="22828" y="6570"/>
                  <a:pt x="22890" y="6592"/>
                  <a:pt x="22950" y="6592"/>
                </a:cubicBezTo>
                <a:cubicBezTo>
                  <a:pt x="23078" y="6592"/>
                  <a:pt x="23200" y="6492"/>
                  <a:pt x="23200" y="6344"/>
                </a:cubicBezTo>
                <a:cubicBezTo>
                  <a:pt x="23200" y="6209"/>
                  <a:pt x="23088" y="6099"/>
                  <a:pt x="22953" y="6099"/>
                </a:cubicBezTo>
                <a:cubicBezTo>
                  <a:pt x="22951" y="6099"/>
                  <a:pt x="22950" y="6099"/>
                  <a:pt x="22949" y="6099"/>
                </a:cubicBezTo>
                <a:close/>
                <a:moveTo>
                  <a:pt x="24172" y="6096"/>
                </a:moveTo>
                <a:lnTo>
                  <a:pt x="24172" y="6099"/>
                </a:lnTo>
                <a:cubicBezTo>
                  <a:pt x="23952" y="6099"/>
                  <a:pt x="23843" y="6362"/>
                  <a:pt x="23996" y="6519"/>
                </a:cubicBezTo>
                <a:cubicBezTo>
                  <a:pt x="24047" y="6570"/>
                  <a:pt x="24109" y="6592"/>
                  <a:pt x="24169" y="6592"/>
                </a:cubicBezTo>
                <a:cubicBezTo>
                  <a:pt x="24297" y="6592"/>
                  <a:pt x="24419" y="6492"/>
                  <a:pt x="24419" y="6344"/>
                </a:cubicBezTo>
                <a:cubicBezTo>
                  <a:pt x="24419" y="6209"/>
                  <a:pt x="24310" y="6096"/>
                  <a:pt x="24172" y="6096"/>
                </a:cubicBezTo>
                <a:close/>
                <a:moveTo>
                  <a:pt x="25391" y="6096"/>
                </a:moveTo>
                <a:lnTo>
                  <a:pt x="25391" y="6099"/>
                </a:lnTo>
                <a:cubicBezTo>
                  <a:pt x="25172" y="6099"/>
                  <a:pt x="25062" y="6362"/>
                  <a:pt x="25219" y="6519"/>
                </a:cubicBezTo>
                <a:cubicBezTo>
                  <a:pt x="25268" y="6570"/>
                  <a:pt x="25329" y="6592"/>
                  <a:pt x="25389" y="6592"/>
                </a:cubicBezTo>
                <a:cubicBezTo>
                  <a:pt x="25516" y="6592"/>
                  <a:pt x="25638" y="6492"/>
                  <a:pt x="25638" y="6344"/>
                </a:cubicBezTo>
                <a:cubicBezTo>
                  <a:pt x="25638" y="6209"/>
                  <a:pt x="25529" y="6096"/>
                  <a:pt x="25391" y="6096"/>
                </a:cubicBezTo>
                <a:close/>
                <a:moveTo>
                  <a:pt x="25385" y="7318"/>
                </a:moveTo>
                <a:lnTo>
                  <a:pt x="25385" y="7318"/>
                </a:lnTo>
                <a:cubicBezTo>
                  <a:pt x="25253" y="7321"/>
                  <a:pt x="25146" y="7431"/>
                  <a:pt x="25146" y="7563"/>
                </a:cubicBezTo>
                <a:cubicBezTo>
                  <a:pt x="25146" y="7569"/>
                  <a:pt x="25146" y="7572"/>
                  <a:pt x="25146" y="7575"/>
                </a:cubicBezTo>
                <a:cubicBezTo>
                  <a:pt x="25162" y="7563"/>
                  <a:pt x="25178" y="7547"/>
                  <a:pt x="25193" y="7528"/>
                </a:cubicBezTo>
                <a:cubicBezTo>
                  <a:pt x="25259" y="7459"/>
                  <a:pt x="25322" y="7387"/>
                  <a:pt x="25385" y="7318"/>
                </a:cubicBezTo>
                <a:close/>
                <a:moveTo>
                  <a:pt x="1" y="7447"/>
                </a:moveTo>
                <a:lnTo>
                  <a:pt x="1" y="7679"/>
                </a:lnTo>
                <a:cubicBezTo>
                  <a:pt x="38" y="7607"/>
                  <a:pt x="38" y="7519"/>
                  <a:pt x="1" y="7447"/>
                </a:cubicBezTo>
                <a:close/>
                <a:moveTo>
                  <a:pt x="19296" y="7318"/>
                </a:moveTo>
                <a:cubicBezTo>
                  <a:pt x="19120" y="7318"/>
                  <a:pt x="18998" y="7497"/>
                  <a:pt x="19067" y="7657"/>
                </a:cubicBezTo>
                <a:cubicBezTo>
                  <a:pt x="19158" y="7707"/>
                  <a:pt x="19249" y="7757"/>
                  <a:pt x="19343" y="7807"/>
                </a:cubicBezTo>
                <a:cubicBezTo>
                  <a:pt x="19634" y="7751"/>
                  <a:pt x="19593" y="7318"/>
                  <a:pt x="19296" y="7318"/>
                </a:cubicBezTo>
                <a:close/>
                <a:moveTo>
                  <a:pt x="1000" y="7318"/>
                </a:moveTo>
                <a:cubicBezTo>
                  <a:pt x="781" y="7318"/>
                  <a:pt x="671" y="7585"/>
                  <a:pt x="828" y="7738"/>
                </a:cubicBezTo>
                <a:cubicBezTo>
                  <a:pt x="878" y="7789"/>
                  <a:pt x="940" y="7812"/>
                  <a:pt x="1000" y="7812"/>
                </a:cubicBezTo>
                <a:cubicBezTo>
                  <a:pt x="1126" y="7812"/>
                  <a:pt x="1248" y="7713"/>
                  <a:pt x="1248" y="7563"/>
                </a:cubicBezTo>
                <a:cubicBezTo>
                  <a:pt x="1248" y="7428"/>
                  <a:pt x="1138" y="7318"/>
                  <a:pt x="1000" y="7318"/>
                </a:cubicBezTo>
                <a:close/>
                <a:moveTo>
                  <a:pt x="2223" y="7318"/>
                </a:moveTo>
                <a:cubicBezTo>
                  <a:pt x="2000" y="7318"/>
                  <a:pt x="1890" y="7585"/>
                  <a:pt x="2047" y="7738"/>
                </a:cubicBezTo>
                <a:cubicBezTo>
                  <a:pt x="2098" y="7789"/>
                  <a:pt x="2160" y="7812"/>
                  <a:pt x="2221" y="7812"/>
                </a:cubicBezTo>
                <a:cubicBezTo>
                  <a:pt x="2347" y="7812"/>
                  <a:pt x="2467" y="7713"/>
                  <a:pt x="2467" y="7563"/>
                </a:cubicBezTo>
                <a:cubicBezTo>
                  <a:pt x="2467" y="7428"/>
                  <a:pt x="2357" y="7318"/>
                  <a:pt x="2223" y="7318"/>
                </a:cubicBezTo>
                <a:close/>
                <a:moveTo>
                  <a:pt x="3442" y="7318"/>
                </a:moveTo>
                <a:cubicBezTo>
                  <a:pt x="3222" y="7318"/>
                  <a:pt x="3110" y="7585"/>
                  <a:pt x="3266" y="7738"/>
                </a:cubicBezTo>
                <a:cubicBezTo>
                  <a:pt x="3317" y="7789"/>
                  <a:pt x="3379" y="7812"/>
                  <a:pt x="3440" y="7812"/>
                </a:cubicBezTo>
                <a:cubicBezTo>
                  <a:pt x="3566" y="7812"/>
                  <a:pt x="3686" y="7713"/>
                  <a:pt x="3686" y="7563"/>
                </a:cubicBezTo>
                <a:cubicBezTo>
                  <a:pt x="3686" y="7428"/>
                  <a:pt x="3576" y="7318"/>
                  <a:pt x="3442" y="7318"/>
                </a:cubicBezTo>
                <a:close/>
                <a:moveTo>
                  <a:pt x="4661" y="7318"/>
                </a:moveTo>
                <a:cubicBezTo>
                  <a:pt x="4441" y="7318"/>
                  <a:pt x="4332" y="7585"/>
                  <a:pt x="4485" y="7738"/>
                </a:cubicBezTo>
                <a:cubicBezTo>
                  <a:pt x="4536" y="7789"/>
                  <a:pt x="4598" y="7812"/>
                  <a:pt x="4660" y="7812"/>
                </a:cubicBezTo>
                <a:cubicBezTo>
                  <a:pt x="4787" y="7812"/>
                  <a:pt x="4908" y="7713"/>
                  <a:pt x="4908" y="7563"/>
                </a:cubicBezTo>
                <a:cubicBezTo>
                  <a:pt x="4908" y="7428"/>
                  <a:pt x="4795" y="7318"/>
                  <a:pt x="4661" y="7318"/>
                </a:cubicBezTo>
                <a:close/>
                <a:moveTo>
                  <a:pt x="5880" y="7318"/>
                </a:moveTo>
                <a:cubicBezTo>
                  <a:pt x="5660" y="7318"/>
                  <a:pt x="5551" y="7585"/>
                  <a:pt x="5704" y="7738"/>
                </a:cubicBezTo>
                <a:cubicBezTo>
                  <a:pt x="5755" y="7789"/>
                  <a:pt x="5818" y="7812"/>
                  <a:pt x="5879" y="7812"/>
                </a:cubicBezTo>
                <a:cubicBezTo>
                  <a:pt x="6006" y="7812"/>
                  <a:pt x="6127" y="7713"/>
                  <a:pt x="6127" y="7563"/>
                </a:cubicBezTo>
                <a:cubicBezTo>
                  <a:pt x="6127" y="7428"/>
                  <a:pt x="6015" y="7318"/>
                  <a:pt x="5880" y="7318"/>
                </a:cubicBezTo>
                <a:close/>
                <a:moveTo>
                  <a:pt x="7099" y="7318"/>
                </a:moveTo>
                <a:cubicBezTo>
                  <a:pt x="6879" y="7318"/>
                  <a:pt x="6770" y="7585"/>
                  <a:pt x="6923" y="7738"/>
                </a:cubicBezTo>
                <a:cubicBezTo>
                  <a:pt x="6974" y="7789"/>
                  <a:pt x="7037" y="7812"/>
                  <a:pt x="7098" y="7812"/>
                </a:cubicBezTo>
                <a:cubicBezTo>
                  <a:pt x="7225" y="7812"/>
                  <a:pt x="7346" y="7713"/>
                  <a:pt x="7346" y="7563"/>
                </a:cubicBezTo>
                <a:cubicBezTo>
                  <a:pt x="7346" y="7428"/>
                  <a:pt x="7237" y="7318"/>
                  <a:pt x="7099" y="7318"/>
                </a:cubicBezTo>
                <a:close/>
                <a:moveTo>
                  <a:pt x="8318" y="7318"/>
                </a:moveTo>
                <a:cubicBezTo>
                  <a:pt x="8099" y="7318"/>
                  <a:pt x="7989" y="7585"/>
                  <a:pt x="8146" y="7738"/>
                </a:cubicBezTo>
                <a:cubicBezTo>
                  <a:pt x="8195" y="7789"/>
                  <a:pt x="8257" y="7812"/>
                  <a:pt x="8318" y="7812"/>
                </a:cubicBezTo>
                <a:cubicBezTo>
                  <a:pt x="8444" y="7812"/>
                  <a:pt x="8565" y="7713"/>
                  <a:pt x="8565" y="7563"/>
                </a:cubicBezTo>
                <a:cubicBezTo>
                  <a:pt x="8565" y="7428"/>
                  <a:pt x="8456" y="7318"/>
                  <a:pt x="8318" y="7318"/>
                </a:cubicBezTo>
                <a:close/>
                <a:moveTo>
                  <a:pt x="9537" y="7318"/>
                </a:moveTo>
                <a:cubicBezTo>
                  <a:pt x="9318" y="7318"/>
                  <a:pt x="9208" y="7585"/>
                  <a:pt x="9365" y="7738"/>
                </a:cubicBezTo>
                <a:cubicBezTo>
                  <a:pt x="9414" y="7789"/>
                  <a:pt x="9476" y="7812"/>
                  <a:pt x="9537" y="7812"/>
                </a:cubicBezTo>
                <a:cubicBezTo>
                  <a:pt x="9663" y="7812"/>
                  <a:pt x="9785" y="7713"/>
                  <a:pt x="9785" y="7563"/>
                </a:cubicBezTo>
                <a:cubicBezTo>
                  <a:pt x="9785" y="7428"/>
                  <a:pt x="9675" y="7318"/>
                  <a:pt x="9537" y="7318"/>
                </a:cubicBezTo>
                <a:close/>
                <a:moveTo>
                  <a:pt x="20515" y="7318"/>
                </a:moveTo>
                <a:cubicBezTo>
                  <a:pt x="20295" y="7318"/>
                  <a:pt x="20182" y="7581"/>
                  <a:pt x="20339" y="7738"/>
                </a:cubicBezTo>
                <a:cubicBezTo>
                  <a:pt x="20390" y="7789"/>
                  <a:pt x="20452" y="7812"/>
                  <a:pt x="20513" y="7812"/>
                </a:cubicBezTo>
                <a:cubicBezTo>
                  <a:pt x="20639" y="7812"/>
                  <a:pt x="20759" y="7713"/>
                  <a:pt x="20759" y="7563"/>
                </a:cubicBezTo>
                <a:cubicBezTo>
                  <a:pt x="20759" y="7428"/>
                  <a:pt x="20649" y="7318"/>
                  <a:pt x="20515" y="7318"/>
                </a:cubicBezTo>
                <a:close/>
                <a:moveTo>
                  <a:pt x="21734" y="7318"/>
                </a:moveTo>
                <a:cubicBezTo>
                  <a:pt x="21514" y="7318"/>
                  <a:pt x="21405" y="7585"/>
                  <a:pt x="21558" y="7738"/>
                </a:cubicBezTo>
                <a:cubicBezTo>
                  <a:pt x="21609" y="7789"/>
                  <a:pt x="21671" y="7812"/>
                  <a:pt x="21733" y="7812"/>
                </a:cubicBezTo>
                <a:cubicBezTo>
                  <a:pt x="21860" y="7812"/>
                  <a:pt x="21981" y="7713"/>
                  <a:pt x="21981" y="7563"/>
                </a:cubicBezTo>
                <a:cubicBezTo>
                  <a:pt x="21981" y="7428"/>
                  <a:pt x="21868" y="7318"/>
                  <a:pt x="21734" y="7318"/>
                </a:cubicBezTo>
                <a:close/>
                <a:moveTo>
                  <a:pt x="22953" y="7318"/>
                </a:moveTo>
                <a:cubicBezTo>
                  <a:pt x="22733" y="7318"/>
                  <a:pt x="22624" y="7585"/>
                  <a:pt x="22777" y="7738"/>
                </a:cubicBezTo>
                <a:cubicBezTo>
                  <a:pt x="22828" y="7789"/>
                  <a:pt x="22891" y="7812"/>
                  <a:pt x="22952" y="7812"/>
                </a:cubicBezTo>
                <a:cubicBezTo>
                  <a:pt x="23079" y="7812"/>
                  <a:pt x="23200" y="7713"/>
                  <a:pt x="23200" y="7563"/>
                </a:cubicBezTo>
                <a:cubicBezTo>
                  <a:pt x="23200" y="7428"/>
                  <a:pt x="23088" y="7318"/>
                  <a:pt x="22953" y="7318"/>
                </a:cubicBezTo>
                <a:close/>
                <a:moveTo>
                  <a:pt x="24172" y="7318"/>
                </a:moveTo>
                <a:cubicBezTo>
                  <a:pt x="23952" y="7318"/>
                  <a:pt x="23843" y="7585"/>
                  <a:pt x="23996" y="7738"/>
                </a:cubicBezTo>
                <a:cubicBezTo>
                  <a:pt x="24047" y="7789"/>
                  <a:pt x="24110" y="7812"/>
                  <a:pt x="24171" y="7812"/>
                </a:cubicBezTo>
                <a:cubicBezTo>
                  <a:pt x="24298" y="7812"/>
                  <a:pt x="24419" y="7713"/>
                  <a:pt x="24419" y="7563"/>
                </a:cubicBezTo>
                <a:cubicBezTo>
                  <a:pt x="24419" y="7428"/>
                  <a:pt x="24310" y="7318"/>
                  <a:pt x="24172" y="7318"/>
                </a:cubicBezTo>
                <a:close/>
                <a:moveTo>
                  <a:pt x="21734" y="8537"/>
                </a:moveTo>
                <a:cubicBezTo>
                  <a:pt x="21627" y="8537"/>
                  <a:pt x="21533" y="8603"/>
                  <a:pt x="21502" y="8703"/>
                </a:cubicBezTo>
                <a:cubicBezTo>
                  <a:pt x="21659" y="8741"/>
                  <a:pt x="21818" y="8772"/>
                  <a:pt x="21978" y="8794"/>
                </a:cubicBezTo>
                <a:cubicBezTo>
                  <a:pt x="21978" y="8791"/>
                  <a:pt x="21981" y="8788"/>
                  <a:pt x="21981" y="8782"/>
                </a:cubicBezTo>
                <a:cubicBezTo>
                  <a:pt x="21981" y="8647"/>
                  <a:pt x="21868" y="8537"/>
                  <a:pt x="21734" y="8537"/>
                </a:cubicBezTo>
                <a:close/>
                <a:moveTo>
                  <a:pt x="22948" y="8537"/>
                </a:moveTo>
                <a:cubicBezTo>
                  <a:pt x="22800" y="8537"/>
                  <a:pt x="22684" y="8674"/>
                  <a:pt x="22708" y="8822"/>
                </a:cubicBezTo>
                <a:cubicBezTo>
                  <a:pt x="22874" y="8810"/>
                  <a:pt x="23037" y="8788"/>
                  <a:pt x="23197" y="8750"/>
                </a:cubicBezTo>
                <a:cubicBezTo>
                  <a:pt x="23182" y="8628"/>
                  <a:pt x="23078" y="8537"/>
                  <a:pt x="22953" y="8537"/>
                </a:cubicBezTo>
                <a:cubicBezTo>
                  <a:pt x="22951" y="8537"/>
                  <a:pt x="22949" y="8537"/>
                  <a:pt x="22948" y="8537"/>
                </a:cubicBezTo>
                <a:close/>
                <a:moveTo>
                  <a:pt x="1" y="8669"/>
                </a:moveTo>
                <a:lnTo>
                  <a:pt x="1" y="8898"/>
                </a:lnTo>
                <a:cubicBezTo>
                  <a:pt x="38" y="8826"/>
                  <a:pt x="38" y="8741"/>
                  <a:pt x="1" y="8669"/>
                </a:cubicBezTo>
                <a:close/>
                <a:moveTo>
                  <a:pt x="1000" y="8537"/>
                </a:moveTo>
                <a:cubicBezTo>
                  <a:pt x="781" y="8537"/>
                  <a:pt x="671" y="8804"/>
                  <a:pt x="828" y="8957"/>
                </a:cubicBezTo>
                <a:cubicBezTo>
                  <a:pt x="878" y="9008"/>
                  <a:pt x="940" y="9031"/>
                  <a:pt x="1001" y="9031"/>
                </a:cubicBezTo>
                <a:cubicBezTo>
                  <a:pt x="1127" y="9031"/>
                  <a:pt x="1248" y="8933"/>
                  <a:pt x="1248" y="8785"/>
                </a:cubicBezTo>
                <a:cubicBezTo>
                  <a:pt x="1248" y="8647"/>
                  <a:pt x="1138" y="8537"/>
                  <a:pt x="1000" y="8537"/>
                </a:cubicBezTo>
                <a:close/>
                <a:moveTo>
                  <a:pt x="2223" y="8537"/>
                </a:moveTo>
                <a:cubicBezTo>
                  <a:pt x="2000" y="8537"/>
                  <a:pt x="1890" y="8804"/>
                  <a:pt x="2047" y="8957"/>
                </a:cubicBezTo>
                <a:cubicBezTo>
                  <a:pt x="2097" y="9008"/>
                  <a:pt x="2159" y="9031"/>
                  <a:pt x="2220" y="9031"/>
                </a:cubicBezTo>
                <a:cubicBezTo>
                  <a:pt x="2346" y="9031"/>
                  <a:pt x="2467" y="8933"/>
                  <a:pt x="2467" y="8785"/>
                </a:cubicBezTo>
                <a:cubicBezTo>
                  <a:pt x="2467" y="8647"/>
                  <a:pt x="2357" y="8537"/>
                  <a:pt x="2223" y="8537"/>
                </a:cubicBezTo>
                <a:close/>
                <a:moveTo>
                  <a:pt x="3442" y="8537"/>
                </a:moveTo>
                <a:cubicBezTo>
                  <a:pt x="3222" y="8537"/>
                  <a:pt x="3110" y="8804"/>
                  <a:pt x="3266" y="8957"/>
                </a:cubicBezTo>
                <a:cubicBezTo>
                  <a:pt x="3317" y="9008"/>
                  <a:pt x="3379" y="9031"/>
                  <a:pt x="3440" y="9031"/>
                </a:cubicBezTo>
                <a:cubicBezTo>
                  <a:pt x="3566" y="9031"/>
                  <a:pt x="3686" y="8933"/>
                  <a:pt x="3686" y="8785"/>
                </a:cubicBezTo>
                <a:cubicBezTo>
                  <a:pt x="3686" y="8647"/>
                  <a:pt x="3576" y="8537"/>
                  <a:pt x="3442" y="8537"/>
                </a:cubicBezTo>
                <a:close/>
                <a:moveTo>
                  <a:pt x="4661" y="8537"/>
                </a:moveTo>
                <a:cubicBezTo>
                  <a:pt x="4441" y="8537"/>
                  <a:pt x="4332" y="8804"/>
                  <a:pt x="4485" y="8957"/>
                </a:cubicBezTo>
                <a:cubicBezTo>
                  <a:pt x="4536" y="9008"/>
                  <a:pt x="4599" y="9031"/>
                  <a:pt x="4660" y="9031"/>
                </a:cubicBezTo>
                <a:cubicBezTo>
                  <a:pt x="4787" y="9031"/>
                  <a:pt x="4908" y="8933"/>
                  <a:pt x="4908" y="8785"/>
                </a:cubicBezTo>
                <a:cubicBezTo>
                  <a:pt x="4908" y="8647"/>
                  <a:pt x="4795" y="8537"/>
                  <a:pt x="4661" y="8537"/>
                </a:cubicBezTo>
                <a:close/>
                <a:moveTo>
                  <a:pt x="5880" y="8537"/>
                </a:moveTo>
                <a:cubicBezTo>
                  <a:pt x="5660" y="8537"/>
                  <a:pt x="5551" y="8804"/>
                  <a:pt x="5704" y="8957"/>
                </a:cubicBezTo>
                <a:cubicBezTo>
                  <a:pt x="5755" y="9008"/>
                  <a:pt x="5818" y="9031"/>
                  <a:pt x="5879" y="9031"/>
                </a:cubicBezTo>
                <a:cubicBezTo>
                  <a:pt x="6006" y="9031"/>
                  <a:pt x="6127" y="8933"/>
                  <a:pt x="6127" y="8785"/>
                </a:cubicBezTo>
                <a:cubicBezTo>
                  <a:pt x="6127" y="8647"/>
                  <a:pt x="6015" y="8537"/>
                  <a:pt x="5880" y="8537"/>
                </a:cubicBezTo>
                <a:close/>
                <a:moveTo>
                  <a:pt x="7099" y="8537"/>
                </a:moveTo>
                <a:cubicBezTo>
                  <a:pt x="6879" y="8537"/>
                  <a:pt x="6770" y="8804"/>
                  <a:pt x="6923" y="8957"/>
                </a:cubicBezTo>
                <a:cubicBezTo>
                  <a:pt x="6974" y="9008"/>
                  <a:pt x="7037" y="9031"/>
                  <a:pt x="7098" y="9031"/>
                </a:cubicBezTo>
                <a:cubicBezTo>
                  <a:pt x="7225" y="9031"/>
                  <a:pt x="7346" y="8933"/>
                  <a:pt x="7346" y="8785"/>
                </a:cubicBezTo>
                <a:cubicBezTo>
                  <a:pt x="7346" y="8647"/>
                  <a:pt x="7237" y="8537"/>
                  <a:pt x="7099" y="8537"/>
                </a:cubicBezTo>
                <a:close/>
                <a:moveTo>
                  <a:pt x="8318" y="8537"/>
                </a:moveTo>
                <a:cubicBezTo>
                  <a:pt x="8099" y="8537"/>
                  <a:pt x="7989" y="8804"/>
                  <a:pt x="8146" y="8957"/>
                </a:cubicBezTo>
                <a:cubicBezTo>
                  <a:pt x="8195" y="9008"/>
                  <a:pt x="8257" y="9031"/>
                  <a:pt x="8318" y="9031"/>
                </a:cubicBezTo>
                <a:cubicBezTo>
                  <a:pt x="8444" y="9031"/>
                  <a:pt x="8565" y="8933"/>
                  <a:pt x="8565" y="8785"/>
                </a:cubicBezTo>
                <a:cubicBezTo>
                  <a:pt x="8565" y="8647"/>
                  <a:pt x="8456" y="8537"/>
                  <a:pt x="8318" y="8537"/>
                </a:cubicBezTo>
                <a:close/>
                <a:moveTo>
                  <a:pt x="9537" y="8537"/>
                </a:moveTo>
                <a:cubicBezTo>
                  <a:pt x="9318" y="8537"/>
                  <a:pt x="9208" y="8804"/>
                  <a:pt x="9365" y="8957"/>
                </a:cubicBezTo>
                <a:cubicBezTo>
                  <a:pt x="9415" y="9008"/>
                  <a:pt x="9476" y="9031"/>
                  <a:pt x="9537" y="9031"/>
                </a:cubicBezTo>
                <a:cubicBezTo>
                  <a:pt x="9663" y="9031"/>
                  <a:pt x="9785" y="8933"/>
                  <a:pt x="9785" y="8785"/>
                </a:cubicBezTo>
                <a:cubicBezTo>
                  <a:pt x="9785" y="8647"/>
                  <a:pt x="9675" y="8537"/>
                  <a:pt x="9537" y="8537"/>
                </a:cubicBezTo>
                <a:close/>
                <a:moveTo>
                  <a:pt x="1" y="9888"/>
                </a:moveTo>
                <a:lnTo>
                  <a:pt x="1" y="10120"/>
                </a:lnTo>
                <a:cubicBezTo>
                  <a:pt x="38" y="10045"/>
                  <a:pt x="38" y="9960"/>
                  <a:pt x="1" y="9888"/>
                </a:cubicBezTo>
                <a:close/>
                <a:moveTo>
                  <a:pt x="1000" y="9756"/>
                </a:moveTo>
                <a:cubicBezTo>
                  <a:pt x="781" y="9756"/>
                  <a:pt x="671" y="10023"/>
                  <a:pt x="828" y="10176"/>
                </a:cubicBezTo>
                <a:cubicBezTo>
                  <a:pt x="878" y="10227"/>
                  <a:pt x="940" y="10250"/>
                  <a:pt x="1001" y="10250"/>
                </a:cubicBezTo>
                <a:cubicBezTo>
                  <a:pt x="1127" y="10250"/>
                  <a:pt x="1248" y="10152"/>
                  <a:pt x="1248" y="10004"/>
                </a:cubicBezTo>
                <a:cubicBezTo>
                  <a:pt x="1248" y="9866"/>
                  <a:pt x="1138" y="9756"/>
                  <a:pt x="1000" y="9756"/>
                </a:cubicBezTo>
                <a:close/>
                <a:moveTo>
                  <a:pt x="2223" y="9756"/>
                </a:moveTo>
                <a:cubicBezTo>
                  <a:pt x="2000" y="9756"/>
                  <a:pt x="1890" y="10023"/>
                  <a:pt x="2047" y="10176"/>
                </a:cubicBezTo>
                <a:cubicBezTo>
                  <a:pt x="2097" y="10227"/>
                  <a:pt x="2159" y="10250"/>
                  <a:pt x="2220" y="10250"/>
                </a:cubicBezTo>
                <a:cubicBezTo>
                  <a:pt x="2346" y="10250"/>
                  <a:pt x="2467" y="10152"/>
                  <a:pt x="2467" y="10004"/>
                </a:cubicBezTo>
                <a:cubicBezTo>
                  <a:pt x="2467" y="9866"/>
                  <a:pt x="2357" y="9756"/>
                  <a:pt x="2223" y="9756"/>
                </a:cubicBezTo>
                <a:close/>
                <a:moveTo>
                  <a:pt x="3442" y="9756"/>
                </a:moveTo>
                <a:cubicBezTo>
                  <a:pt x="3222" y="9756"/>
                  <a:pt x="3110" y="10023"/>
                  <a:pt x="3266" y="10176"/>
                </a:cubicBezTo>
                <a:cubicBezTo>
                  <a:pt x="3317" y="10227"/>
                  <a:pt x="3379" y="10250"/>
                  <a:pt x="3440" y="10250"/>
                </a:cubicBezTo>
                <a:cubicBezTo>
                  <a:pt x="3566" y="10250"/>
                  <a:pt x="3686" y="10152"/>
                  <a:pt x="3686" y="10004"/>
                </a:cubicBezTo>
                <a:cubicBezTo>
                  <a:pt x="3686" y="9866"/>
                  <a:pt x="3576" y="9756"/>
                  <a:pt x="3442" y="9756"/>
                </a:cubicBezTo>
                <a:close/>
                <a:moveTo>
                  <a:pt x="4661" y="9756"/>
                </a:moveTo>
                <a:cubicBezTo>
                  <a:pt x="4441" y="9756"/>
                  <a:pt x="4332" y="10023"/>
                  <a:pt x="4485" y="10176"/>
                </a:cubicBezTo>
                <a:cubicBezTo>
                  <a:pt x="4536" y="10227"/>
                  <a:pt x="4599" y="10250"/>
                  <a:pt x="4660" y="10250"/>
                </a:cubicBezTo>
                <a:cubicBezTo>
                  <a:pt x="4787" y="10250"/>
                  <a:pt x="4908" y="10152"/>
                  <a:pt x="4908" y="10004"/>
                </a:cubicBezTo>
                <a:cubicBezTo>
                  <a:pt x="4908" y="9866"/>
                  <a:pt x="4795" y="9756"/>
                  <a:pt x="4661" y="9756"/>
                </a:cubicBezTo>
                <a:close/>
                <a:moveTo>
                  <a:pt x="5880" y="9756"/>
                </a:moveTo>
                <a:cubicBezTo>
                  <a:pt x="5660" y="9756"/>
                  <a:pt x="5551" y="10023"/>
                  <a:pt x="5704" y="10176"/>
                </a:cubicBezTo>
                <a:cubicBezTo>
                  <a:pt x="5755" y="10227"/>
                  <a:pt x="5818" y="10250"/>
                  <a:pt x="5879" y="10250"/>
                </a:cubicBezTo>
                <a:cubicBezTo>
                  <a:pt x="6006" y="10250"/>
                  <a:pt x="6127" y="10152"/>
                  <a:pt x="6127" y="10004"/>
                </a:cubicBezTo>
                <a:cubicBezTo>
                  <a:pt x="6127" y="9866"/>
                  <a:pt x="6015" y="9756"/>
                  <a:pt x="5880" y="9756"/>
                </a:cubicBezTo>
                <a:close/>
                <a:moveTo>
                  <a:pt x="7099" y="9756"/>
                </a:moveTo>
                <a:cubicBezTo>
                  <a:pt x="6879" y="9756"/>
                  <a:pt x="6770" y="10023"/>
                  <a:pt x="6923" y="10176"/>
                </a:cubicBezTo>
                <a:cubicBezTo>
                  <a:pt x="6974" y="10227"/>
                  <a:pt x="7037" y="10250"/>
                  <a:pt x="7098" y="10250"/>
                </a:cubicBezTo>
                <a:cubicBezTo>
                  <a:pt x="7225" y="10250"/>
                  <a:pt x="7346" y="10152"/>
                  <a:pt x="7346" y="10004"/>
                </a:cubicBezTo>
                <a:cubicBezTo>
                  <a:pt x="7346" y="9866"/>
                  <a:pt x="7237" y="9756"/>
                  <a:pt x="7099" y="9756"/>
                </a:cubicBezTo>
                <a:close/>
                <a:moveTo>
                  <a:pt x="8318" y="9756"/>
                </a:moveTo>
                <a:cubicBezTo>
                  <a:pt x="8099" y="9756"/>
                  <a:pt x="7989" y="10023"/>
                  <a:pt x="8146" y="10176"/>
                </a:cubicBezTo>
                <a:cubicBezTo>
                  <a:pt x="8195" y="10227"/>
                  <a:pt x="8257" y="10250"/>
                  <a:pt x="8318" y="10250"/>
                </a:cubicBezTo>
                <a:cubicBezTo>
                  <a:pt x="8444" y="10250"/>
                  <a:pt x="8565" y="10152"/>
                  <a:pt x="8565" y="10004"/>
                </a:cubicBezTo>
                <a:cubicBezTo>
                  <a:pt x="8565" y="9866"/>
                  <a:pt x="8456" y="9756"/>
                  <a:pt x="8318" y="9756"/>
                </a:cubicBezTo>
                <a:close/>
                <a:moveTo>
                  <a:pt x="9537" y="9756"/>
                </a:moveTo>
                <a:cubicBezTo>
                  <a:pt x="9318" y="9756"/>
                  <a:pt x="9208" y="10023"/>
                  <a:pt x="9365" y="10176"/>
                </a:cubicBezTo>
                <a:cubicBezTo>
                  <a:pt x="9415" y="10227"/>
                  <a:pt x="9476" y="10250"/>
                  <a:pt x="9537" y="10250"/>
                </a:cubicBezTo>
                <a:cubicBezTo>
                  <a:pt x="9663" y="10250"/>
                  <a:pt x="9785" y="10152"/>
                  <a:pt x="9785" y="10004"/>
                </a:cubicBezTo>
                <a:cubicBezTo>
                  <a:pt x="9785" y="9866"/>
                  <a:pt x="9675" y="9756"/>
                  <a:pt x="9537" y="9756"/>
                </a:cubicBezTo>
                <a:close/>
                <a:moveTo>
                  <a:pt x="1" y="11107"/>
                </a:moveTo>
                <a:lnTo>
                  <a:pt x="1" y="11339"/>
                </a:lnTo>
                <a:cubicBezTo>
                  <a:pt x="38" y="11267"/>
                  <a:pt x="38" y="11179"/>
                  <a:pt x="1" y="11107"/>
                </a:cubicBezTo>
                <a:close/>
                <a:moveTo>
                  <a:pt x="1000" y="10975"/>
                </a:moveTo>
                <a:cubicBezTo>
                  <a:pt x="781" y="10975"/>
                  <a:pt x="671" y="11242"/>
                  <a:pt x="828" y="11395"/>
                </a:cubicBezTo>
                <a:cubicBezTo>
                  <a:pt x="878" y="11446"/>
                  <a:pt x="940" y="11469"/>
                  <a:pt x="1001" y="11469"/>
                </a:cubicBezTo>
                <a:cubicBezTo>
                  <a:pt x="1127" y="11469"/>
                  <a:pt x="1248" y="11371"/>
                  <a:pt x="1248" y="11223"/>
                </a:cubicBezTo>
                <a:cubicBezTo>
                  <a:pt x="1248" y="11085"/>
                  <a:pt x="1138" y="10975"/>
                  <a:pt x="1000" y="10975"/>
                </a:cubicBezTo>
                <a:close/>
                <a:moveTo>
                  <a:pt x="2223" y="10975"/>
                </a:moveTo>
                <a:cubicBezTo>
                  <a:pt x="2000" y="10975"/>
                  <a:pt x="1890" y="11242"/>
                  <a:pt x="2047" y="11395"/>
                </a:cubicBezTo>
                <a:cubicBezTo>
                  <a:pt x="2098" y="11446"/>
                  <a:pt x="2160" y="11469"/>
                  <a:pt x="2221" y="11469"/>
                </a:cubicBezTo>
                <a:cubicBezTo>
                  <a:pt x="2347" y="11469"/>
                  <a:pt x="2467" y="11371"/>
                  <a:pt x="2467" y="11223"/>
                </a:cubicBezTo>
                <a:cubicBezTo>
                  <a:pt x="2467" y="11085"/>
                  <a:pt x="2357" y="10975"/>
                  <a:pt x="2223" y="10975"/>
                </a:cubicBezTo>
                <a:close/>
                <a:moveTo>
                  <a:pt x="3442" y="10975"/>
                </a:moveTo>
                <a:cubicBezTo>
                  <a:pt x="3219" y="10975"/>
                  <a:pt x="3110" y="11242"/>
                  <a:pt x="3266" y="11395"/>
                </a:cubicBezTo>
                <a:cubicBezTo>
                  <a:pt x="3317" y="11446"/>
                  <a:pt x="3379" y="11469"/>
                  <a:pt x="3440" y="11469"/>
                </a:cubicBezTo>
                <a:cubicBezTo>
                  <a:pt x="3566" y="11469"/>
                  <a:pt x="3686" y="11371"/>
                  <a:pt x="3686" y="11223"/>
                </a:cubicBezTo>
                <a:cubicBezTo>
                  <a:pt x="3686" y="11085"/>
                  <a:pt x="3576" y="10975"/>
                  <a:pt x="3442" y="10975"/>
                </a:cubicBezTo>
                <a:close/>
                <a:moveTo>
                  <a:pt x="4661" y="10975"/>
                </a:moveTo>
                <a:cubicBezTo>
                  <a:pt x="4441" y="10975"/>
                  <a:pt x="4332" y="11242"/>
                  <a:pt x="4485" y="11395"/>
                </a:cubicBezTo>
                <a:cubicBezTo>
                  <a:pt x="4536" y="11446"/>
                  <a:pt x="4599" y="11469"/>
                  <a:pt x="4660" y="11469"/>
                </a:cubicBezTo>
                <a:cubicBezTo>
                  <a:pt x="4787" y="11469"/>
                  <a:pt x="4908" y="11371"/>
                  <a:pt x="4908" y="11223"/>
                </a:cubicBezTo>
                <a:cubicBezTo>
                  <a:pt x="4905" y="11085"/>
                  <a:pt x="4795" y="10975"/>
                  <a:pt x="4661" y="10975"/>
                </a:cubicBezTo>
                <a:close/>
                <a:moveTo>
                  <a:pt x="5880" y="10975"/>
                </a:moveTo>
                <a:cubicBezTo>
                  <a:pt x="5660" y="10975"/>
                  <a:pt x="5551" y="11242"/>
                  <a:pt x="5704" y="11395"/>
                </a:cubicBezTo>
                <a:cubicBezTo>
                  <a:pt x="5755" y="11446"/>
                  <a:pt x="5818" y="11469"/>
                  <a:pt x="5879" y="11469"/>
                </a:cubicBezTo>
                <a:cubicBezTo>
                  <a:pt x="6006" y="11469"/>
                  <a:pt x="6127" y="11371"/>
                  <a:pt x="6127" y="11223"/>
                </a:cubicBezTo>
                <a:cubicBezTo>
                  <a:pt x="6127" y="11085"/>
                  <a:pt x="6015" y="10975"/>
                  <a:pt x="5880" y="10975"/>
                </a:cubicBezTo>
                <a:close/>
                <a:moveTo>
                  <a:pt x="7099" y="10975"/>
                </a:moveTo>
                <a:cubicBezTo>
                  <a:pt x="6879" y="10975"/>
                  <a:pt x="6770" y="11242"/>
                  <a:pt x="6923" y="11395"/>
                </a:cubicBezTo>
                <a:cubicBezTo>
                  <a:pt x="6974" y="11446"/>
                  <a:pt x="7037" y="11469"/>
                  <a:pt x="7098" y="11469"/>
                </a:cubicBezTo>
                <a:cubicBezTo>
                  <a:pt x="7225" y="11469"/>
                  <a:pt x="7346" y="11371"/>
                  <a:pt x="7346" y="11223"/>
                </a:cubicBezTo>
                <a:cubicBezTo>
                  <a:pt x="7346" y="11085"/>
                  <a:pt x="7237" y="10975"/>
                  <a:pt x="7099" y="10975"/>
                </a:cubicBezTo>
                <a:close/>
                <a:moveTo>
                  <a:pt x="8318" y="10975"/>
                </a:moveTo>
                <a:cubicBezTo>
                  <a:pt x="8099" y="10975"/>
                  <a:pt x="7989" y="11242"/>
                  <a:pt x="8146" y="11395"/>
                </a:cubicBezTo>
                <a:cubicBezTo>
                  <a:pt x="8195" y="11446"/>
                  <a:pt x="8257" y="11469"/>
                  <a:pt x="8318" y="11469"/>
                </a:cubicBezTo>
                <a:cubicBezTo>
                  <a:pt x="8444" y="11469"/>
                  <a:pt x="8565" y="11371"/>
                  <a:pt x="8565" y="11223"/>
                </a:cubicBezTo>
                <a:cubicBezTo>
                  <a:pt x="8565" y="11085"/>
                  <a:pt x="8456" y="10975"/>
                  <a:pt x="8318" y="10975"/>
                </a:cubicBezTo>
                <a:close/>
                <a:moveTo>
                  <a:pt x="9537" y="10975"/>
                </a:moveTo>
                <a:cubicBezTo>
                  <a:pt x="9318" y="10975"/>
                  <a:pt x="9208" y="11242"/>
                  <a:pt x="9365" y="11395"/>
                </a:cubicBezTo>
                <a:cubicBezTo>
                  <a:pt x="9415" y="11446"/>
                  <a:pt x="9476" y="11469"/>
                  <a:pt x="9537" y="11469"/>
                </a:cubicBezTo>
                <a:cubicBezTo>
                  <a:pt x="9663" y="11469"/>
                  <a:pt x="9785" y="11371"/>
                  <a:pt x="9785" y="11223"/>
                </a:cubicBezTo>
                <a:cubicBezTo>
                  <a:pt x="9785" y="11085"/>
                  <a:pt x="9675" y="10975"/>
                  <a:pt x="9537" y="10975"/>
                </a:cubicBezTo>
                <a:close/>
                <a:moveTo>
                  <a:pt x="1" y="12326"/>
                </a:moveTo>
                <a:lnTo>
                  <a:pt x="1" y="12558"/>
                </a:lnTo>
                <a:cubicBezTo>
                  <a:pt x="38" y="12486"/>
                  <a:pt x="38" y="12398"/>
                  <a:pt x="1" y="12326"/>
                </a:cubicBezTo>
                <a:close/>
                <a:moveTo>
                  <a:pt x="1000" y="12194"/>
                </a:moveTo>
                <a:cubicBezTo>
                  <a:pt x="781" y="12194"/>
                  <a:pt x="671" y="12461"/>
                  <a:pt x="828" y="12618"/>
                </a:cubicBezTo>
                <a:cubicBezTo>
                  <a:pt x="878" y="12667"/>
                  <a:pt x="939" y="12689"/>
                  <a:pt x="999" y="12689"/>
                </a:cubicBezTo>
                <a:cubicBezTo>
                  <a:pt x="1126" y="12689"/>
                  <a:pt x="1248" y="12591"/>
                  <a:pt x="1248" y="12442"/>
                </a:cubicBezTo>
                <a:cubicBezTo>
                  <a:pt x="1248" y="12304"/>
                  <a:pt x="1138" y="12194"/>
                  <a:pt x="1000" y="12194"/>
                </a:cubicBezTo>
                <a:close/>
                <a:moveTo>
                  <a:pt x="2223" y="12194"/>
                </a:moveTo>
                <a:cubicBezTo>
                  <a:pt x="2000" y="12194"/>
                  <a:pt x="1890" y="12461"/>
                  <a:pt x="2047" y="12618"/>
                </a:cubicBezTo>
                <a:cubicBezTo>
                  <a:pt x="2097" y="12667"/>
                  <a:pt x="2158" y="12689"/>
                  <a:pt x="2218" y="12689"/>
                </a:cubicBezTo>
                <a:cubicBezTo>
                  <a:pt x="2345" y="12689"/>
                  <a:pt x="2467" y="12591"/>
                  <a:pt x="2467" y="12442"/>
                </a:cubicBezTo>
                <a:cubicBezTo>
                  <a:pt x="2467" y="12304"/>
                  <a:pt x="2357" y="12194"/>
                  <a:pt x="2223" y="12194"/>
                </a:cubicBezTo>
                <a:close/>
                <a:moveTo>
                  <a:pt x="3442" y="12194"/>
                </a:moveTo>
                <a:cubicBezTo>
                  <a:pt x="3222" y="12194"/>
                  <a:pt x="3110" y="12461"/>
                  <a:pt x="3266" y="12618"/>
                </a:cubicBezTo>
                <a:cubicBezTo>
                  <a:pt x="3317" y="12667"/>
                  <a:pt x="3378" y="12689"/>
                  <a:pt x="3438" y="12689"/>
                </a:cubicBezTo>
                <a:cubicBezTo>
                  <a:pt x="3565" y="12689"/>
                  <a:pt x="3686" y="12591"/>
                  <a:pt x="3686" y="12442"/>
                </a:cubicBezTo>
                <a:cubicBezTo>
                  <a:pt x="3686" y="12304"/>
                  <a:pt x="3576" y="12194"/>
                  <a:pt x="3442" y="12194"/>
                </a:cubicBezTo>
                <a:close/>
                <a:moveTo>
                  <a:pt x="4661" y="12194"/>
                </a:moveTo>
                <a:cubicBezTo>
                  <a:pt x="4441" y="12194"/>
                  <a:pt x="4332" y="12461"/>
                  <a:pt x="4485" y="12618"/>
                </a:cubicBezTo>
                <a:cubicBezTo>
                  <a:pt x="4536" y="12667"/>
                  <a:pt x="4597" y="12689"/>
                  <a:pt x="4658" y="12689"/>
                </a:cubicBezTo>
                <a:cubicBezTo>
                  <a:pt x="4786" y="12689"/>
                  <a:pt x="4908" y="12591"/>
                  <a:pt x="4908" y="12442"/>
                </a:cubicBezTo>
                <a:cubicBezTo>
                  <a:pt x="4908" y="12304"/>
                  <a:pt x="4795" y="12194"/>
                  <a:pt x="4661" y="12194"/>
                </a:cubicBezTo>
                <a:close/>
                <a:moveTo>
                  <a:pt x="5880" y="12194"/>
                </a:moveTo>
                <a:cubicBezTo>
                  <a:pt x="5660" y="12194"/>
                  <a:pt x="5551" y="12461"/>
                  <a:pt x="5704" y="12618"/>
                </a:cubicBezTo>
                <a:cubicBezTo>
                  <a:pt x="5755" y="12667"/>
                  <a:pt x="5817" y="12689"/>
                  <a:pt x="5877" y="12689"/>
                </a:cubicBezTo>
                <a:cubicBezTo>
                  <a:pt x="6005" y="12689"/>
                  <a:pt x="6127" y="12591"/>
                  <a:pt x="6127" y="12442"/>
                </a:cubicBezTo>
                <a:cubicBezTo>
                  <a:pt x="6127" y="12304"/>
                  <a:pt x="6015" y="12194"/>
                  <a:pt x="5880" y="12194"/>
                </a:cubicBezTo>
                <a:close/>
                <a:moveTo>
                  <a:pt x="7099" y="12194"/>
                </a:moveTo>
                <a:cubicBezTo>
                  <a:pt x="6879" y="12194"/>
                  <a:pt x="6770" y="12461"/>
                  <a:pt x="6923" y="12618"/>
                </a:cubicBezTo>
                <a:cubicBezTo>
                  <a:pt x="6974" y="12667"/>
                  <a:pt x="7036" y="12689"/>
                  <a:pt x="7096" y="12689"/>
                </a:cubicBezTo>
                <a:cubicBezTo>
                  <a:pt x="7224" y="12689"/>
                  <a:pt x="7346" y="12591"/>
                  <a:pt x="7346" y="12442"/>
                </a:cubicBezTo>
                <a:cubicBezTo>
                  <a:pt x="7346" y="12304"/>
                  <a:pt x="7237" y="12194"/>
                  <a:pt x="7099" y="12194"/>
                </a:cubicBezTo>
                <a:close/>
                <a:moveTo>
                  <a:pt x="8318" y="12194"/>
                </a:moveTo>
                <a:cubicBezTo>
                  <a:pt x="8099" y="12194"/>
                  <a:pt x="7989" y="12461"/>
                  <a:pt x="8146" y="12618"/>
                </a:cubicBezTo>
                <a:cubicBezTo>
                  <a:pt x="8195" y="12667"/>
                  <a:pt x="8256" y="12689"/>
                  <a:pt x="8316" y="12689"/>
                </a:cubicBezTo>
                <a:cubicBezTo>
                  <a:pt x="8443" y="12689"/>
                  <a:pt x="8565" y="12591"/>
                  <a:pt x="8565" y="12442"/>
                </a:cubicBezTo>
                <a:cubicBezTo>
                  <a:pt x="8565" y="12304"/>
                  <a:pt x="8456" y="12194"/>
                  <a:pt x="8318" y="12194"/>
                </a:cubicBezTo>
                <a:close/>
                <a:moveTo>
                  <a:pt x="9537" y="12194"/>
                </a:moveTo>
                <a:cubicBezTo>
                  <a:pt x="9318" y="12194"/>
                  <a:pt x="9208" y="12461"/>
                  <a:pt x="9365" y="12618"/>
                </a:cubicBezTo>
                <a:cubicBezTo>
                  <a:pt x="9414" y="12667"/>
                  <a:pt x="9475" y="12689"/>
                  <a:pt x="9535" y="12689"/>
                </a:cubicBezTo>
                <a:cubicBezTo>
                  <a:pt x="9662" y="12689"/>
                  <a:pt x="9785" y="12591"/>
                  <a:pt x="9785" y="12442"/>
                </a:cubicBezTo>
                <a:cubicBezTo>
                  <a:pt x="9785" y="12304"/>
                  <a:pt x="9675" y="12194"/>
                  <a:pt x="9537" y="12194"/>
                </a:cubicBezTo>
                <a:close/>
                <a:moveTo>
                  <a:pt x="1" y="13545"/>
                </a:moveTo>
                <a:lnTo>
                  <a:pt x="1" y="13777"/>
                </a:lnTo>
                <a:cubicBezTo>
                  <a:pt x="38" y="13705"/>
                  <a:pt x="38" y="13617"/>
                  <a:pt x="1" y="13545"/>
                </a:cubicBezTo>
                <a:close/>
                <a:moveTo>
                  <a:pt x="10653" y="13439"/>
                </a:moveTo>
                <a:lnTo>
                  <a:pt x="10653" y="13439"/>
                </a:lnTo>
                <a:cubicBezTo>
                  <a:pt x="10427" y="13545"/>
                  <a:pt x="10486" y="13884"/>
                  <a:pt x="10734" y="13906"/>
                </a:cubicBezTo>
                <a:cubicBezTo>
                  <a:pt x="10728" y="13877"/>
                  <a:pt x="10725" y="13846"/>
                  <a:pt x="10718" y="13818"/>
                </a:cubicBezTo>
                <a:cubicBezTo>
                  <a:pt x="10696" y="13689"/>
                  <a:pt x="10675" y="13564"/>
                  <a:pt x="10653" y="13439"/>
                </a:cubicBezTo>
                <a:close/>
                <a:moveTo>
                  <a:pt x="1000" y="13414"/>
                </a:moveTo>
                <a:cubicBezTo>
                  <a:pt x="781" y="13414"/>
                  <a:pt x="671" y="13680"/>
                  <a:pt x="828" y="13837"/>
                </a:cubicBezTo>
                <a:cubicBezTo>
                  <a:pt x="878" y="13886"/>
                  <a:pt x="939" y="13908"/>
                  <a:pt x="999" y="13908"/>
                </a:cubicBezTo>
                <a:cubicBezTo>
                  <a:pt x="1126" y="13908"/>
                  <a:pt x="1248" y="13810"/>
                  <a:pt x="1248" y="13661"/>
                </a:cubicBezTo>
                <a:cubicBezTo>
                  <a:pt x="1248" y="13526"/>
                  <a:pt x="1138" y="13414"/>
                  <a:pt x="1000" y="13414"/>
                </a:cubicBezTo>
                <a:close/>
                <a:moveTo>
                  <a:pt x="2223" y="13414"/>
                </a:moveTo>
                <a:cubicBezTo>
                  <a:pt x="2000" y="13414"/>
                  <a:pt x="1890" y="13680"/>
                  <a:pt x="2047" y="13837"/>
                </a:cubicBezTo>
                <a:cubicBezTo>
                  <a:pt x="2097" y="13886"/>
                  <a:pt x="2158" y="13908"/>
                  <a:pt x="2218" y="13908"/>
                </a:cubicBezTo>
                <a:cubicBezTo>
                  <a:pt x="2345" y="13908"/>
                  <a:pt x="2467" y="13810"/>
                  <a:pt x="2467" y="13661"/>
                </a:cubicBezTo>
                <a:cubicBezTo>
                  <a:pt x="2467" y="13526"/>
                  <a:pt x="2357" y="13414"/>
                  <a:pt x="2223" y="13414"/>
                </a:cubicBezTo>
                <a:close/>
                <a:moveTo>
                  <a:pt x="3442" y="13414"/>
                </a:moveTo>
                <a:cubicBezTo>
                  <a:pt x="3222" y="13414"/>
                  <a:pt x="3110" y="13680"/>
                  <a:pt x="3266" y="13837"/>
                </a:cubicBezTo>
                <a:cubicBezTo>
                  <a:pt x="3317" y="13886"/>
                  <a:pt x="3378" y="13908"/>
                  <a:pt x="3438" y="13908"/>
                </a:cubicBezTo>
                <a:cubicBezTo>
                  <a:pt x="3565" y="13908"/>
                  <a:pt x="3686" y="13810"/>
                  <a:pt x="3686" y="13661"/>
                </a:cubicBezTo>
                <a:cubicBezTo>
                  <a:pt x="3686" y="13526"/>
                  <a:pt x="3576" y="13414"/>
                  <a:pt x="3442" y="13414"/>
                </a:cubicBezTo>
                <a:close/>
                <a:moveTo>
                  <a:pt x="4661" y="13414"/>
                </a:moveTo>
                <a:cubicBezTo>
                  <a:pt x="4441" y="13414"/>
                  <a:pt x="4332" y="13680"/>
                  <a:pt x="4485" y="13837"/>
                </a:cubicBezTo>
                <a:cubicBezTo>
                  <a:pt x="4536" y="13886"/>
                  <a:pt x="4597" y="13908"/>
                  <a:pt x="4658" y="13908"/>
                </a:cubicBezTo>
                <a:cubicBezTo>
                  <a:pt x="4786" y="13908"/>
                  <a:pt x="4908" y="13810"/>
                  <a:pt x="4908" y="13661"/>
                </a:cubicBezTo>
                <a:cubicBezTo>
                  <a:pt x="4908" y="13526"/>
                  <a:pt x="4795" y="13414"/>
                  <a:pt x="4661" y="13414"/>
                </a:cubicBezTo>
                <a:close/>
                <a:moveTo>
                  <a:pt x="5880" y="13414"/>
                </a:moveTo>
                <a:cubicBezTo>
                  <a:pt x="5660" y="13414"/>
                  <a:pt x="5551" y="13680"/>
                  <a:pt x="5704" y="13837"/>
                </a:cubicBezTo>
                <a:cubicBezTo>
                  <a:pt x="5755" y="13886"/>
                  <a:pt x="5817" y="13908"/>
                  <a:pt x="5877" y="13908"/>
                </a:cubicBezTo>
                <a:cubicBezTo>
                  <a:pt x="6005" y="13908"/>
                  <a:pt x="6127" y="13810"/>
                  <a:pt x="6127" y="13661"/>
                </a:cubicBezTo>
                <a:cubicBezTo>
                  <a:pt x="6127" y="13526"/>
                  <a:pt x="6015" y="13414"/>
                  <a:pt x="5880" y="13414"/>
                </a:cubicBezTo>
                <a:close/>
                <a:moveTo>
                  <a:pt x="7099" y="13414"/>
                </a:moveTo>
                <a:cubicBezTo>
                  <a:pt x="6879" y="13414"/>
                  <a:pt x="6770" y="13680"/>
                  <a:pt x="6923" y="13837"/>
                </a:cubicBezTo>
                <a:cubicBezTo>
                  <a:pt x="6974" y="13886"/>
                  <a:pt x="7036" y="13908"/>
                  <a:pt x="7096" y="13908"/>
                </a:cubicBezTo>
                <a:cubicBezTo>
                  <a:pt x="7224" y="13908"/>
                  <a:pt x="7346" y="13810"/>
                  <a:pt x="7346" y="13661"/>
                </a:cubicBezTo>
                <a:cubicBezTo>
                  <a:pt x="7346" y="13526"/>
                  <a:pt x="7237" y="13414"/>
                  <a:pt x="7099" y="13414"/>
                </a:cubicBezTo>
                <a:close/>
                <a:moveTo>
                  <a:pt x="8318" y="13414"/>
                </a:moveTo>
                <a:cubicBezTo>
                  <a:pt x="8099" y="13414"/>
                  <a:pt x="7989" y="13680"/>
                  <a:pt x="8146" y="13837"/>
                </a:cubicBezTo>
                <a:cubicBezTo>
                  <a:pt x="8195" y="13886"/>
                  <a:pt x="8256" y="13908"/>
                  <a:pt x="8316" y="13908"/>
                </a:cubicBezTo>
                <a:cubicBezTo>
                  <a:pt x="8443" y="13908"/>
                  <a:pt x="8565" y="13810"/>
                  <a:pt x="8565" y="13661"/>
                </a:cubicBezTo>
                <a:cubicBezTo>
                  <a:pt x="8565" y="13526"/>
                  <a:pt x="8456" y="13414"/>
                  <a:pt x="8318" y="13414"/>
                </a:cubicBezTo>
                <a:close/>
                <a:moveTo>
                  <a:pt x="9537" y="13414"/>
                </a:moveTo>
                <a:cubicBezTo>
                  <a:pt x="9318" y="13414"/>
                  <a:pt x="9208" y="13680"/>
                  <a:pt x="9365" y="13837"/>
                </a:cubicBezTo>
                <a:cubicBezTo>
                  <a:pt x="9414" y="13886"/>
                  <a:pt x="9475" y="13908"/>
                  <a:pt x="9535" y="13908"/>
                </a:cubicBezTo>
                <a:cubicBezTo>
                  <a:pt x="9662" y="13908"/>
                  <a:pt x="9785" y="13810"/>
                  <a:pt x="9785" y="13661"/>
                </a:cubicBezTo>
                <a:cubicBezTo>
                  <a:pt x="9785" y="13526"/>
                  <a:pt x="9675" y="13414"/>
                  <a:pt x="9537" y="13414"/>
                </a:cubicBezTo>
                <a:close/>
                <a:moveTo>
                  <a:pt x="1" y="14764"/>
                </a:moveTo>
                <a:lnTo>
                  <a:pt x="1" y="14996"/>
                </a:lnTo>
                <a:cubicBezTo>
                  <a:pt x="38" y="14924"/>
                  <a:pt x="38" y="14836"/>
                  <a:pt x="1" y="14764"/>
                </a:cubicBezTo>
                <a:close/>
                <a:moveTo>
                  <a:pt x="10759" y="14633"/>
                </a:moveTo>
                <a:cubicBezTo>
                  <a:pt x="10612" y="14633"/>
                  <a:pt x="10496" y="14761"/>
                  <a:pt x="10512" y="14905"/>
                </a:cubicBezTo>
                <a:cubicBezTo>
                  <a:pt x="10523" y="15034"/>
                  <a:pt x="10632" y="15127"/>
                  <a:pt x="10754" y="15127"/>
                </a:cubicBezTo>
                <a:cubicBezTo>
                  <a:pt x="10771" y="15127"/>
                  <a:pt x="10789" y="15125"/>
                  <a:pt x="10806" y="15121"/>
                </a:cubicBezTo>
                <a:cubicBezTo>
                  <a:pt x="10816" y="14965"/>
                  <a:pt x="10816" y="14805"/>
                  <a:pt x="10809" y="14639"/>
                </a:cubicBezTo>
                <a:cubicBezTo>
                  <a:pt x="10798" y="14637"/>
                  <a:pt x="10786" y="14634"/>
                  <a:pt x="10774" y="14634"/>
                </a:cubicBezTo>
                <a:cubicBezTo>
                  <a:pt x="10769" y="14634"/>
                  <a:pt x="10764" y="14635"/>
                  <a:pt x="10759" y="14636"/>
                </a:cubicBezTo>
                <a:lnTo>
                  <a:pt x="10759" y="14633"/>
                </a:lnTo>
                <a:close/>
                <a:moveTo>
                  <a:pt x="1000" y="14633"/>
                </a:moveTo>
                <a:cubicBezTo>
                  <a:pt x="781" y="14633"/>
                  <a:pt x="671" y="14899"/>
                  <a:pt x="828" y="15056"/>
                </a:cubicBezTo>
                <a:cubicBezTo>
                  <a:pt x="878" y="15105"/>
                  <a:pt x="939" y="15127"/>
                  <a:pt x="999" y="15127"/>
                </a:cubicBezTo>
                <a:cubicBezTo>
                  <a:pt x="1126" y="15127"/>
                  <a:pt x="1248" y="15029"/>
                  <a:pt x="1248" y="14880"/>
                </a:cubicBezTo>
                <a:cubicBezTo>
                  <a:pt x="1248" y="14745"/>
                  <a:pt x="1138" y="14636"/>
                  <a:pt x="1000" y="14636"/>
                </a:cubicBezTo>
                <a:lnTo>
                  <a:pt x="1000" y="14633"/>
                </a:lnTo>
                <a:close/>
                <a:moveTo>
                  <a:pt x="2223" y="14633"/>
                </a:moveTo>
                <a:cubicBezTo>
                  <a:pt x="2000" y="14633"/>
                  <a:pt x="1890" y="14899"/>
                  <a:pt x="2047" y="15056"/>
                </a:cubicBezTo>
                <a:cubicBezTo>
                  <a:pt x="2097" y="15105"/>
                  <a:pt x="2158" y="15127"/>
                  <a:pt x="2218" y="15127"/>
                </a:cubicBezTo>
                <a:cubicBezTo>
                  <a:pt x="2345" y="15127"/>
                  <a:pt x="2467" y="15029"/>
                  <a:pt x="2467" y="14880"/>
                </a:cubicBezTo>
                <a:cubicBezTo>
                  <a:pt x="2467" y="14745"/>
                  <a:pt x="2357" y="14636"/>
                  <a:pt x="2223" y="14636"/>
                </a:cubicBezTo>
                <a:lnTo>
                  <a:pt x="2223" y="14633"/>
                </a:lnTo>
                <a:close/>
                <a:moveTo>
                  <a:pt x="3442" y="14633"/>
                </a:moveTo>
                <a:cubicBezTo>
                  <a:pt x="3222" y="14633"/>
                  <a:pt x="3110" y="14899"/>
                  <a:pt x="3266" y="15056"/>
                </a:cubicBezTo>
                <a:cubicBezTo>
                  <a:pt x="3317" y="15105"/>
                  <a:pt x="3378" y="15127"/>
                  <a:pt x="3438" y="15127"/>
                </a:cubicBezTo>
                <a:cubicBezTo>
                  <a:pt x="3565" y="15127"/>
                  <a:pt x="3686" y="15029"/>
                  <a:pt x="3686" y="14880"/>
                </a:cubicBezTo>
                <a:cubicBezTo>
                  <a:pt x="3686" y="14745"/>
                  <a:pt x="3576" y="14636"/>
                  <a:pt x="3442" y="14636"/>
                </a:cubicBezTo>
                <a:lnTo>
                  <a:pt x="3442" y="14633"/>
                </a:lnTo>
                <a:close/>
                <a:moveTo>
                  <a:pt x="4661" y="14633"/>
                </a:moveTo>
                <a:cubicBezTo>
                  <a:pt x="4441" y="14633"/>
                  <a:pt x="4332" y="14899"/>
                  <a:pt x="4485" y="15056"/>
                </a:cubicBezTo>
                <a:cubicBezTo>
                  <a:pt x="4536" y="15105"/>
                  <a:pt x="4597" y="15127"/>
                  <a:pt x="4658" y="15127"/>
                </a:cubicBezTo>
                <a:cubicBezTo>
                  <a:pt x="4786" y="15127"/>
                  <a:pt x="4908" y="15029"/>
                  <a:pt x="4908" y="14880"/>
                </a:cubicBezTo>
                <a:cubicBezTo>
                  <a:pt x="4908" y="14745"/>
                  <a:pt x="4795" y="14636"/>
                  <a:pt x="4661" y="14636"/>
                </a:cubicBezTo>
                <a:lnTo>
                  <a:pt x="4661" y="14633"/>
                </a:lnTo>
                <a:close/>
                <a:moveTo>
                  <a:pt x="5880" y="14633"/>
                </a:moveTo>
                <a:cubicBezTo>
                  <a:pt x="5660" y="14633"/>
                  <a:pt x="5551" y="14899"/>
                  <a:pt x="5704" y="15056"/>
                </a:cubicBezTo>
                <a:cubicBezTo>
                  <a:pt x="5755" y="15105"/>
                  <a:pt x="5817" y="15127"/>
                  <a:pt x="5877" y="15127"/>
                </a:cubicBezTo>
                <a:cubicBezTo>
                  <a:pt x="6005" y="15127"/>
                  <a:pt x="6127" y="15029"/>
                  <a:pt x="6127" y="14880"/>
                </a:cubicBezTo>
                <a:cubicBezTo>
                  <a:pt x="6127" y="14745"/>
                  <a:pt x="6015" y="14636"/>
                  <a:pt x="5880" y="14636"/>
                </a:cubicBezTo>
                <a:lnTo>
                  <a:pt x="5880" y="14633"/>
                </a:lnTo>
                <a:close/>
                <a:moveTo>
                  <a:pt x="7099" y="14633"/>
                </a:moveTo>
                <a:cubicBezTo>
                  <a:pt x="6879" y="14633"/>
                  <a:pt x="6770" y="14899"/>
                  <a:pt x="6923" y="15056"/>
                </a:cubicBezTo>
                <a:cubicBezTo>
                  <a:pt x="6974" y="15105"/>
                  <a:pt x="7036" y="15127"/>
                  <a:pt x="7096" y="15127"/>
                </a:cubicBezTo>
                <a:cubicBezTo>
                  <a:pt x="7224" y="15127"/>
                  <a:pt x="7346" y="15029"/>
                  <a:pt x="7346" y="14880"/>
                </a:cubicBezTo>
                <a:cubicBezTo>
                  <a:pt x="7346" y="14745"/>
                  <a:pt x="7237" y="14636"/>
                  <a:pt x="7099" y="14636"/>
                </a:cubicBezTo>
                <a:lnTo>
                  <a:pt x="7099" y="14633"/>
                </a:lnTo>
                <a:close/>
                <a:moveTo>
                  <a:pt x="8318" y="14633"/>
                </a:moveTo>
                <a:cubicBezTo>
                  <a:pt x="8099" y="14633"/>
                  <a:pt x="7989" y="14899"/>
                  <a:pt x="8146" y="15056"/>
                </a:cubicBezTo>
                <a:cubicBezTo>
                  <a:pt x="8195" y="15105"/>
                  <a:pt x="8256" y="15127"/>
                  <a:pt x="8316" y="15127"/>
                </a:cubicBezTo>
                <a:cubicBezTo>
                  <a:pt x="8443" y="15127"/>
                  <a:pt x="8565" y="15029"/>
                  <a:pt x="8565" y="14880"/>
                </a:cubicBezTo>
                <a:cubicBezTo>
                  <a:pt x="8565" y="14745"/>
                  <a:pt x="8456" y="14636"/>
                  <a:pt x="8318" y="14636"/>
                </a:cubicBezTo>
                <a:lnTo>
                  <a:pt x="8318" y="14633"/>
                </a:lnTo>
                <a:close/>
                <a:moveTo>
                  <a:pt x="9537" y="14633"/>
                </a:moveTo>
                <a:cubicBezTo>
                  <a:pt x="9318" y="14633"/>
                  <a:pt x="9208" y="14899"/>
                  <a:pt x="9365" y="15056"/>
                </a:cubicBezTo>
                <a:cubicBezTo>
                  <a:pt x="9414" y="15105"/>
                  <a:pt x="9475" y="15127"/>
                  <a:pt x="9535" y="15127"/>
                </a:cubicBezTo>
                <a:cubicBezTo>
                  <a:pt x="9662" y="15127"/>
                  <a:pt x="9785" y="15029"/>
                  <a:pt x="9785" y="14880"/>
                </a:cubicBezTo>
                <a:cubicBezTo>
                  <a:pt x="9785" y="14745"/>
                  <a:pt x="9675" y="14636"/>
                  <a:pt x="9537" y="14636"/>
                </a:cubicBezTo>
                <a:lnTo>
                  <a:pt x="9537" y="14633"/>
                </a:lnTo>
                <a:close/>
                <a:moveTo>
                  <a:pt x="1" y="15983"/>
                </a:moveTo>
                <a:lnTo>
                  <a:pt x="1" y="16215"/>
                </a:lnTo>
                <a:cubicBezTo>
                  <a:pt x="38" y="16143"/>
                  <a:pt x="38" y="16055"/>
                  <a:pt x="1" y="15983"/>
                </a:cubicBezTo>
                <a:close/>
                <a:moveTo>
                  <a:pt x="10703" y="15861"/>
                </a:moveTo>
                <a:lnTo>
                  <a:pt x="10703" y="15861"/>
                </a:lnTo>
                <a:cubicBezTo>
                  <a:pt x="10590" y="15886"/>
                  <a:pt x="10512" y="15986"/>
                  <a:pt x="10512" y="16099"/>
                </a:cubicBezTo>
                <a:cubicBezTo>
                  <a:pt x="10512" y="16165"/>
                  <a:pt x="10537" y="16228"/>
                  <a:pt x="10581" y="16272"/>
                </a:cubicBezTo>
                <a:cubicBezTo>
                  <a:pt x="10631" y="16137"/>
                  <a:pt x="10671" y="15999"/>
                  <a:pt x="10703" y="15861"/>
                </a:cubicBezTo>
                <a:close/>
                <a:moveTo>
                  <a:pt x="1000" y="15855"/>
                </a:moveTo>
                <a:cubicBezTo>
                  <a:pt x="781" y="15855"/>
                  <a:pt x="671" y="16118"/>
                  <a:pt x="828" y="16275"/>
                </a:cubicBezTo>
                <a:cubicBezTo>
                  <a:pt x="878" y="16325"/>
                  <a:pt x="939" y="16348"/>
                  <a:pt x="999" y="16348"/>
                </a:cubicBezTo>
                <a:cubicBezTo>
                  <a:pt x="1126" y="16348"/>
                  <a:pt x="1248" y="16248"/>
                  <a:pt x="1248" y="16099"/>
                </a:cubicBezTo>
                <a:cubicBezTo>
                  <a:pt x="1248" y="15964"/>
                  <a:pt x="1138" y="15855"/>
                  <a:pt x="1000" y="15855"/>
                </a:cubicBezTo>
                <a:close/>
                <a:moveTo>
                  <a:pt x="2223" y="15855"/>
                </a:moveTo>
                <a:cubicBezTo>
                  <a:pt x="2000" y="15855"/>
                  <a:pt x="1890" y="16118"/>
                  <a:pt x="2047" y="16275"/>
                </a:cubicBezTo>
                <a:cubicBezTo>
                  <a:pt x="2097" y="16325"/>
                  <a:pt x="2158" y="16348"/>
                  <a:pt x="2218" y="16348"/>
                </a:cubicBezTo>
                <a:cubicBezTo>
                  <a:pt x="2345" y="16348"/>
                  <a:pt x="2467" y="16248"/>
                  <a:pt x="2467" y="16099"/>
                </a:cubicBezTo>
                <a:cubicBezTo>
                  <a:pt x="2467" y="15964"/>
                  <a:pt x="2357" y="15855"/>
                  <a:pt x="2223" y="15855"/>
                </a:cubicBezTo>
                <a:close/>
                <a:moveTo>
                  <a:pt x="3442" y="15855"/>
                </a:moveTo>
                <a:cubicBezTo>
                  <a:pt x="3222" y="15855"/>
                  <a:pt x="3110" y="16118"/>
                  <a:pt x="3266" y="16275"/>
                </a:cubicBezTo>
                <a:cubicBezTo>
                  <a:pt x="3317" y="16325"/>
                  <a:pt x="3378" y="16348"/>
                  <a:pt x="3438" y="16348"/>
                </a:cubicBezTo>
                <a:cubicBezTo>
                  <a:pt x="3565" y="16348"/>
                  <a:pt x="3686" y="16248"/>
                  <a:pt x="3686" y="16099"/>
                </a:cubicBezTo>
                <a:cubicBezTo>
                  <a:pt x="3686" y="15964"/>
                  <a:pt x="3576" y="15855"/>
                  <a:pt x="3442" y="15855"/>
                </a:cubicBezTo>
                <a:close/>
                <a:moveTo>
                  <a:pt x="4661" y="15855"/>
                </a:moveTo>
                <a:cubicBezTo>
                  <a:pt x="4441" y="15855"/>
                  <a:pt x="4332" y="16118"/>
                  <a:pt x="4485" y="16275"/>
                </a:cubicBezTo>
                <a:cubicBezTo>
                  <a:pt x="4536" y="16325"/>
                  <a:pt x="4598" y="16348"/>
                  <a:pt x="4658" y="16348"/>
                </a:cubicBezTo>
                <a:cubicBezTo>
                  <a:pt x="4786" y="16348"/>
                  <a:pt x="4908" y="16248"/>
                  <a:pt x="4908" y="16099"/>
                </a:cubicBezTo>
                <a:cubicBezTo>
                  <a:pt x="4908" y="15964"/>
                  <a:pt x="4795" y="15855"/>
                  <a:pt x="4661" y="15855"/>
                </a:cubicBezTo>
                <a:close/>
                <a:moveTo>
                  <a:pt x="5880" y="15855"/>
                </a:moveTo>
                <a:cubicBezTo>
                  <a:pt x="5660" y="15855"/>
                  <a:pt x="5551" y="16118"/>
                  <a:pt x="5704" y="16275"/>
                </a:cubicBezTo>
                <a:cubicBezTo>
                  <a:pt x="5755" y="16325"/>
                  <a:pt x="5817" y="16348"/>
                  <a:pt x="5877" y="16348"/>
                </a:cubicBezTo>
                <a:cubicBezTo>
                  <a:pt x="6005" y="16348"/>
                  <a:pt x="6127" y="16248"/>
                  <a:pt x="6127" y="16099"/>
                </a:cubicBezTo>
                <a:cubicBezTo>
                  <a:pt x="6127" y="15964"/>
                  <a:pt x="6015" y="15855"/>
                  <a:pt x="5880" y="15855"/>
                </a:cubicBezTo>
                <a:close/>
                <a:moveTo>
                  <a:pt x="7099" y="15855"/>
                </a:moveTo>
                <a:cubicBezTo>
                  <a:pt x="6879" y="15855"/>
                  <a:pt x="6770" y="16118"/>
                  <a:pt x="6923" y="16275"/>
                </a:cubicBezTo>
                <a:cubicBezTo>
                  <a:pt x="6974" y="16325"/>
                  <a:pt x="7036" y="16348"/>
                  <a:pt x="7096" y="16348"/>
                </a:cubicBezTo>
                <a:cubicBezTo>
                  <a:pt x="7224" y="16348"/>
                  <a:pt x="7346" y="16248"/>
                  <a:pt x="7346" y="16099"/>
                </a:cubicBezTo>
                <a:cubicBezTo>
                  <a:pt x="7346" y="15964"/>
                  <a:pt x="7237" y="15855"/>
                  <a:pt x="7099" y="15855"/>
                </a:cubicBezTo>
                <a:close/>
                <a:moveTo>
                  <a:pt x="8318" y="15855"/>
                </a:moveTo>
                <a:cubicBezTo>
                  <a:pt x="8099" y="15855"/>
                  <a:pt x="7989" y="16118"/>
                  <a:pt x="8146" y="16275"/>
                </a:cubicBezTo>
                <a:cubicBezTo>
                  <a:pt x="8195" y="16325"/>
                  <a:pt x="8256" y="16348"/>
                  <a:pt x="8316" y="16348"/>
                </a:cubicBezTo>
                <a:cubicBezTo>
                  <a:pt x="8443" y="16348"/>
                  <a:pt x="8565" y="16248"/>
                  <a:pt x="8565" y="16099"/>
                </a:cubicBezTo>
                <a:cubicBezTo>
                  <a:pt x="8565" y="15964"/>
                  <a:pt x="8456" y="15855"/>
                  <a:pt x="8318" y="15855"/>
                </a:cubicBezTo>
                <a:close/>
                <a:moveTo>
                  <a:pt x="9537" y="15855"/>
                </a:moveTo>
                <a:cubicBezTo>
                  <a:pt x="9318" y="15855"/>
                  <a:pt x="9208" y="16118"/>
                  <a:pt x="9365" y="16275"/>
                </a:cubicBezTo>
                <a:cubicBezTo>
                  <a:pt x="9414" y="16325"/>
                  <a:pt x="9475" y="16348"/>
                  <a:pt x="9535" y="16348"/>
                </a:cubicBezTo>
                <a:cubicBezTo>
                  <a:pt x="9662" y="16348"/>
                  <a:pt x="9785" y="16248"/>
                  <a:pt x="9785" y="16099"/>
                </a:cubicBezTo>
                <a:cubicBezTo>
                  <a:pt x="9785" y="15964"/>
                  <a:pt x="9675" y="15855"/>
                  <a:pt x="9537" y="15855"/>
                </a:cubicBezTo>
                <a:close/>
                <a:moveTo>
                  <a:pt x="1" y="17205"/>
                </a:moveTo>
                <a:lnTo>
                  <a:pt x="1" y="17434"/>
                </a:lnTo>
                <a:cubicBezTo>
                  <a:pt x="38" y="17362"/>
                  <a:pt x="38" y="17277"/>
                  <a:pt x="1" y="17205"/>
                </a:cubicBezTo>
                <a:close/>
                <a:moveTo>
                  <a:pt x="1000" y="17074"/>
                </a:moveTo>
                <a:cubicBezTo>
                  <a:pt x="781" y="17074"/>
                  <a:pt x="671" y="17340"/>
                  <a:pt x="828" y="17494"/>
                </a:cubicBezTo>
                <a:cubicBezTo>
                  <a:pt x="878" y="17545"/>
                  <a:pt x="940" y="17567"/>
                  <a:pt x="1001" y="17567"/>
                </a:cubicBezTo>
                <a:cubicBezTo>
                  <a:pt x="1127" y="17567"/>
                  <a:pt x="1248" y="17469"/>
                  <a:pt x="1248" y="17321"/>
                </a:cubicBezTo>
                <a:cubicBezTo>
                  <a:pt x="1248" y="17183"/>
                  <a:pt x="1138" y="17074"/>
                  <a:pt x="1000" y="17074"/>
                </a:cubicBezTo>
                <a:close/>
                <a:moveTo>
                  <a:pt x="2223" y="17074"/>
                </a:moveTo>
                <a:cubicBezTo>
                  <a:pt x="2000" y="17074"/>
                  <a:pt x="1890" y="17340"/>
                  <a:pt x="2047" y="17494"/>
                </a:cubicBezTo>
                <a:cubicBezTo>
                  <a:pt x="2097" y="17545"/>
                  <a:pt x="2159" y="17567"/>
                  <a:pt x="2220" y="17567"/>
                </a:cubicBezTo>
                <a:cubicBezTo>
                  <a:pt x="2346" y="17567"/>
                  <a:pt x="2467" y="17469"/>
                  <a:pt x="2467" y="17321"/>
                </a:cubicBezTo>
                <a:cubicBezTo>
                  <a:pt x="2467" y="17183"/>
                  <a:pt x="2357" y="17074"/>
                  <a:pt x="2223" y="17074"/>
                </a:cubicBezTo>
                <a:close/>
                <a:moveTo>
                  <a:pt x="3442" y="17074"/>
                </a:moveTo>
                <a:cubicBezTo>
                  <a:pt x="3222" y="17074"/>
                  <a:pt x="3110" y="17340"/>
                  <a:pt x="3266" y="17494"/>
                </a:cubicBezTo>
                <a:cubicBezTo>
                  <a:pt x="3317" y="17545"/>
                  <a:pt x="3379" y="17567"/>
                  <a:pt x="3440" y="17567"/>
                </a:cubicBezTo>
                <a:cubicBezTo>
                  <a:pt x="3566" y="17567"/>
                  <a:pt x="3686" y="17469"/>
                  <a:pt x="3686" y="17321"/>
                </a:cubicBezTo>
                <a:cubicBezTo>
                  <a:pt x="3686" y="17183"/>
                  <a:pt x="3576" y="17074"/>
                  <a:pt x="3442" y="17074"/>
                </a:cubicBezTo>
                <a:close/>
                <a:moveTo>
                  <a:pt x="4661" y="17074"/>
                </a:moveTo>
                <a:cubicBezTo>
                  <a:pt x="4441" y="17074"/>
                  <a:pt x="4332" y="17340"/>
                  <a:pt x="4485" y="17494"/>
                </a:cubicBezTo>
                <a:cubicBezTo>
                  <a:pt x="4536" y="17545"/>
                  <a:pt x="4599" y="17567"/>
                  <a:pt x="4660" y="17567"/>
                </a:cubicBezTo>
                <a:cubicBezTo>
                  <a:pt x="4787" y="17567"/>
                  <a:pt x="4908" y="17469"/>
                  <a:pt x="4908" y="17321"/>
                </a:cubicBezTo>
                <a:cubicBezTo>
                  <a:pt x="4908" y="17183"/>
                  <a:pt x="4795" y="17074"/>
                  <a:pt x="4661" y="17074"/>
                </a:cubicBezTo>
                <a:close/>
                <a:moveTo>
                  <a:pt x="5880" y="17074"/>
                </a:moveTo>
                <a:cubicBezTo>
                  <a:pt x="5660" y="17074"/>
                  <a:pt x="5551" y="17340"/>
                  <a:pt x="5704" y="17494"/>
                </a:cubicBezTo>
                <a:cubicBezTo>
                  <a:pt x="5755" y="17545"/>
                  <a:pt x="5818" y="17567"/>
                  <a:pt x="5879" y="17567"/>
                </a:cubicBezTo>
                <a:cubicBezTo>
                  <a:pt x="6006" y="17567"/>
                  <a:pt x="6127" y="17469"/>
                  <a:pt x="6127" y="17321"/>
                </a:cubicBezTo>
                <a:cubicBezTo>
                  <a:pt x="6127" y="17183"/>
                  <a:pt x="6015" y="17074"/>
                  <a:pt x="5880" y="17074"/>
                </a:cubicBezTo>
                <a:close/>
                <a:moveTo>
                  <a:pt x="7099" y="17074"/>
                </a:moveTo>
                <a:cubicBezTo>
                  <a:pt x="6879" y="17074"/>
                  <a:pt x="6770" y="17340"/>
                  <a:pt x="6923" y="17494"/>
                </a:cubicBezTo>
                <a:cubicBezTo>
                  <a:pt x="6974" y="17545"/>
                  <a:pt x="7037" y="17567"/>
                  <a:pt x="7098" y="17567"/>
                </a:cubicBezTo>
                <a:cubicBezTo>
                  <a:pt x="7225" y="17567"/>
                  <a:pt x="7346" y="17469"/>
                  <a:pt x="7346" y="17321"/>
                </a:cubicBezTo>
                <a:cubicBezTo>
                  <a:pt x="7346" y="17183"/>
                  <a:pt x="7237" y="17074"/>
                  <a:pt x="7099" y="17074"/>
                </a:cubicBezTo>
                <a:close/>
                <a:moveTo>
                  <a:pt x="8318" y="17074"/>
                </a:moveTo>
                <a:cubicBezTo>
                  <a:pt x="8099" y="17074"/>
                  <a:pt x="7989" y="17340"/>
                  <a:pt x="8146" y="17494"/>
                </a:cubicBezTo>
                <a:cubicBezTo>
                  <a:pt x="8195" y="17545"/>
                  <a:pt x="8257" y="17567"/>
                  <a:pt x="8318" y="17567"/>
                </a:cubicBezTo>
                <a:cubicBezTo>
                  <a:pt x="8444" y="17567"/>
                  <a:pt x="8565" y="17469"/>
                  <a:pt x="8565" y="17321"/>
                </a:cubicBezTo>
                <a:cubicBezTo>
                  <a:pt x="8565" y="17183"/>
                  <a:pt x="8456" y="17074"/>
                  <a:pt x="8318" y="17074"/>
                </a:cubicBezTo>
                <a:close/>
                <a:moveTo>
                  <a:pt x="9537" y="17074"/>
                </a:moveTo>
                <a:cubicBezTo>
                  <a:pt x="9318" y="17074"/>
                  <a:pt x="9208" y="17340"/>
                  <a:pt x="9365" y="17494"/>
                </a:cubicBezTo>
                <a:cubicBezTo>
                  <a:pt x="9415" y="17545"/>
                  <a:pt x="9476" y="17567"/>
                  <a:pt x="9537" y="17567"/>
                </a:cubicBezTo>
                <a:cubicBezTo>
                  <a:pt x="9663" y="17567"/>
                  <a:pt x="9785" y="17469"/>
                  <a:pt x="9785" y="17321"/>
                </a:cubicBezTo>
                <a:cubicBezTo>
                  <a:pt x="9785" y="17183"/>
                  <a:pt x="9675" y="17074"/>
                  <a:pt x="9537" y="17074"/>
                </a:cubicBezTo>
                <a:close/>
                <a:moveTo>
                  <a:pt x="2223" y="18293"/>
                </a:moveTo>
                <a:cubicBezTo>
                  <a:pt x="2151" y="18293"/>
                  <a:pt x="2082" y="18324"/>
                  <a:pt x="2035" y="18377"/>
                </a:cubicBezTo>
                <a:cubicBezTo>
                  <a:pt x="2179" y="18424"/>
                  <a:pt x="2323" y="18468"/>
                  <a:pt x="2467" y="18512"/>
                </a:cubicBezTo>
                <a:cubicBezTo>
                  <a:pt x="2451" y="18387"/>
                  <a:pt x="2345" y="18293"/>
                  <a:pt x="2223" y="18293"/>
                </a:cubicBezTo>
                <a:close/>
                <a:moveTo>
                  <a:pt x="8318" y="18293"/>
                </a:moveTo>
                <a:cubicBezTo>
                  <a:pt x="8164" y="18293"/>
                  <a:pt x="8048" y="18431"/>
                  <a:pt x="8077" y="18584"/>
                </a:cubicBezTo>
                <a:cubicBezTo>
                  <a:pt x="8230" y="18528"/>
                  <a:pt x="8381" y="18468"/>
                  <a:pt x="8525" y="18403"/>
                </a:cubicBezTo>
                <a:cubicBezTo>
                  <a:pt x="8478" y="18334"/>
                  <a:pt x="8403" y="18293"/>
                  <a:pt x="8318" y="18293"/>
                </a:cubicBezTo>
                <a:close/>
                <a:moveTo>
                  <a:pt x="3442" y="18293"/>
                </a:moveTo>
                <a:cubicBezTo>
                  <a:pt x="3219" y="18293"/>
                  <a:pt x="3110" y="18559"/>
                  <a:pt x="3266" y="18713"/>
                </a:cubicBezTo>
                <a:cubicBezTo>
                  <a:pt x="3354" y="18735"/>
                  <a:pt x="3445" y="18750"/>
                  <a:pt x="3533" y="18769"/>
                </a:cubicBezTo>
                <a:cubicBezTo>
                  <a:pt x="3783" y="18669"/>
                  <a:pt x="3711" y="18293"/>
                  <a:pt x="3442" y="18293"/>
                </a:cubicBezTo>
                <a:close/>
                <a:moveTo>
                  <a:pt x="4661" y="18293"/>
                </a:moveTo>
                <a:cubicBezTo>
                  <a:pt x="4441" y="18293"/>
                  <a:pt x="4332" y="18559"/>
                  <a:pt x="4485" y="18713"/>
                </a:cubicBezTo>
                <a:cubicBezTo>
                  <a:pt x="4536" y="18764"/>
                  <a:pt x="4599" y="18787"/>
                  <a:pt x="4660" y="18787"/>
                </a:cubicBezTo>
                <a:cubicBezTo>
                  <a:pt x="4787" y="18787"/>
                  <a:pt x="4908" y="18688"/>
                  <a:pt x="4908" y="18540"/>
                </a:cubicBezTo>
                <a:cubicBezTo>
                  <a:pt x="4908" y="18403"/>
                  <a:pt x="4795" y="18293"/>
                  <a:pt x="4661" y="18293"/>
                </a:cubicBezTo>
                <a:close/>
                <a:moveTo>
                  <a:pt x="5880" y="18293"/>
                </a:moveTo>
                <a:cubicBezTo>
                  <a:pt x="5660" y="18293"/>
                  <a:pt x="5551" y="18559"/>
                  <a:pt x="5704" y="18713"/>
                </a:cubicBezTo>
                <a:cubicBezTo>
                  <a:pt x="5755" y="18764"/>
                  <a:pt x="5818" y="18787"/>
                  <a:pt x="5879" y="18787"/>
                </a:cubicBezTo>
                <a:cubicBezTo>
                  <a:pt x="6006" y="18787"/>
                  <a:pt x="6127" y="18688"/>
                  <a:pt x="6127" y="18540"/>
                </a:cubicBezTo>
                <a:cubicBezTo>
                  <a:pt x="6127" y="18403"/>
                  <a:pt x="6015" y="18293"/>
                  <a:pt x="5880" y="18293"/>
                </a:cubicBezTo>
                <a:close/>
                <a:moveTo>
                  <a:pt x="7099" y="18293"/>
                </a:moveTo>
                <a:cubicBezTo>
                  <a:pt x="6879" y="18293"/>
                  <a:pt x="6770" y="18559"/>
                  <a:pt x="6923" y="18713"/>
                </a:cubicBezTo>
                <a:cubicBezTo>
                  <a:pt x="6974" y="18764"/>
                  <a:pt x="7037" y="18787"/>
                  <a:pt x="7098" y="18787"/>
                </a:cubicBezTo>
                <a:cubicBezTo>
                  <a:pt x="7225" y="18787"/>
                  <a:pt x="7346" y="18688"/>
                  <a:pt x="7346" y="18540"/>
                </a:cubicBezTo>
                <a:cubicBezTo>
                  <a:pt x="7346" y="18403"/>
                  <a:pt x="7237" y="18293"/>
                  <a:pt x="7099" y="18293"/>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80" name="Shape 1180"/>
        <p:cNvGrpSpPr/>
        <p:nvPr/>
      </p:nvGrpSpPr>
      <p:grpSpPr>
        <a:xfrm>
          <a:off x="0" y="0"/>
          <a:ext cx="0" cy="0"/>
          <a:chOff x="0" y="0"/>
          <a:chExt cx="0" cy="0"/>
        </a:xfrm>
      </p:grpSpPr>
      <p:sp>
        <p:nvSpPr>
          <p:cNvPr id="1181" name="Google Shape;1181;p8"/>
          <p:cNvSpPr/>
          <p:nvPr/>
        </p:nvSpPr>
        <p:spPr>
          <a:xfrm>
            <a:off x="3" y="77852"/>
            <a:ext cx="1907638" cy="782957"/>
          </a:xfrm>
          <a:custGeom>
            <a:rect b="b" l="l" r="r" t="t"/>
            <a:pathLst>
              <a:path extrusionOk="0" h="18054" w="45447">
                <a:moveTo>
                  <a:pt x="27029" y="1"/>
                </a:moveTo>
                <a:cubicBezTo>
                  <a:pt x="27070" y="26"/>
                  <a:pt x="27115" y="38"/>
                  <a:pt x="27160" y="38"/>
                </a:cubicBezTo>
                <a:cubicBezTo>
                  <a:pt x="27206" y="38"/>
                  <a:pt x="27250" y="26"/>
                  <a:pt x="27289" y="1"/>
                </a:cubicBezTo>
                <a:close/>
                <a:moveTo>
                  <a:pt x="28251" y="1"/>
                </a:moveTo>
                <a:cubicBezTo>
                  <a:pt x="28291" y="26"/>
                  <a:pt x="28335" y="38"/>
                  <a:pt x="28380" y="38"/>
                </a:cubicBezTo>
                <a:cubicBezTo>
                  <a:pt x="28425" y="38"/>
                  <a:pt x="28469" y="26"/>
                  <a:pt x="28508" y="1"/>
                </a:cubicBezTo>
                <a:close/>
                <a:moveTo>
                  <a:pt x="29470" y="1"/>
                </a:moveTo>
                <a:cubicBezTo>
                  <a:pt x="29510" y="26"/>
                  <a:pt x="29554" y="38"/>
                  <a:pt x="29599" y="38"/>
                </a:cubicBezTo>
                <a:cubicBezTo>
                  <a:pt x="29644" y="38"/>
                  <a:pt x="29688" y="26"/>
                  <a:pt x="29727" y="1"/>
                </a:cubicBezTo>
                <a:close/>
                <a:moveTo>
                  <a:pt x="30690" y="1"/>
                </a:moveTo>
                <a:cubicBezTo>
                  <a:pt x="30729" y="26"/>
                  <a:pt x="30773" y="38"/>
                  <a:pt x="30818" y="38"/>
                </a:cubicBezTo>
                <a:cubicBezTo>
                  <a:pt x="30863" y="38"/>
                  <a:pt x="30907" y="26"/>
                  <a:pt x="30946" y="1"/>
                </a:cubicBezTo>
                <a:close/>
                <a:moveTo>
                  <a:pt x="31909" y="1"/>
                </a:moveTo>
                <a:cubicBezTo>
                  <a:pt x="31948" y="26"/>
                  <a:pt x="31992" y="38"/>
                  <a:pt x="32037" y="38"/>
                </a:cubicBezTo>
                <a:cubicBezTo>
                  <a:pt x="32082" y="38"/>
                  <a:pt x="32128" y="26"/>
                  <a:pt x="32169" y="1"/>
                </a:cubicBezTo>
                <a:close/>
                <a:moveTo>
                  <a:pt x="33128" y="1"/>
                </a:moveTo>
                <a:cubicBezTo>
                  <a:pt x="33167" y="26"/>
                  <a:pt x="33211" y="38"/>
                  <a:pt x="33256" y="38"/>
                </a:cubicBezTo>
                <a:cubicBezTo>
                  <a:pt x="33302" y="38"/>
                  <a:pt x="33347" y="26"/>
                  <a:pt x="33388" y="1"/>
                </a:cubicBezTo>
                <a:close/>
                <a:moveTo>
                  <a:pt x="34347" y="1"/>
                </a:moveTo>
                <a:cubicBezTo>
                  <a:pt x="34387" y="26"/>
                  <a:pt x="34433" y="38"/>
                  <a:pt x="34478" y="38"/>
                </a:cubicBezTo>
                <a:cubicBezTo>
                  <a:pt x="34523" y="38"/>
                  <a:pt x="34568" y="26"/>
                  <a:pt x="34607" y="1"/>
                </a:cubicBezTo>
                <a:close/>
                <a:moveTo>
                  <a:pt x="35566" y="1"/>
                </a:moveTo>
                <a:cubicBezTo>
                  <a:pt x="35606" y="26"/>
                  <a:pt x="35652" y="38"/>
                  <a:pt x="35697" y="38"/>
                </a:cubicBezTo>
                <a:cubicBezTo>
                  <a:pt x="35742" y="38"/>
                  <a:pt x="35787" y="26"/>
                  <a:pt x="35826" y="1"/>
                </a:cubicBezTo>
                <a:close/>
                <a:moveTo>
                  <a:pt x="36788" y="1"/>
                </a:moveTo>
                <a:cubicBezTo>
                  <a:pt x="36827" y="26"/>
                  <a:pt x="36872" y="38"/>
                  <a:pt x="36916" y="38"/>
                </a:cubicBezTo>
                <a:cubicBezTo>
                  <a:pt x="36961" y="38"/>
                  <a:pt x="37006" y="26"/>
                  <a:pt x="37045" y="1"/>
                </a:cubicBezTo>
                <a:close/>
                <a:moveTo>
                  <a:pt x="38007" y="1"/>
                </a:moveTo>
                <a:cubicBezTo>
                  <a:pt x="38046" y="26"/>
                  <a:pt x="38091" y="38"/>
                  <a:pt x="38135" y="38"/>
                </a:cubicBezTo>
                <a:cubicBezTo>
                  <a:pt x="38180" y="38"/>
                  <a:pt x="38225" y="26"/>
                  <a:pt x="38264" y="1"/>
                </a:cubicBezTo>
                <a:close/>
                <a:moveTo>
                  <a:pt x="39226" y="1"/>
                </a:moveTo>
                <a:cubicBezTo>
                  <a:pt x="39265" y="26"/>
                  <a:pt x="39310" y="38"/>
                  <a:pt x="39354" y="38"/>
                </a:cubicBezTo>
                <a:cubicBezTo>
                  <a:pt x="39399" y="38"/>
                  <a:pt x="39444" y="26"/>
                  <a:pt x="39483" y="1"/>
                </a:cubicBezTo>
                <a:close/>
                <a:moveTo>
                  <a:pt x="40445" y="1"/>
                </a:moveTo>
                <a:cubicBezTo>
                  <a:pt x="40484" y="26"/>
                  <a:pt x="40529" y="38"/>
                  <a:pt x="40574" y="38"/>
                </a:cubicBezTo>
                <a:cubicBezTo>
                  <a:pt x="40619" y="38"/>
                  <a:pt x="40664" y="26"/>
                  <a:pt x="40705" y="1"/>
                </a:cubicBezTo>
                <a:close/>
                <a:moveTo>
                  <a:pt x="41664" y="1"/>
                </a:moveTo>
                <a:cubicBezTo>
                  <a:pt x="41703" y="26"/>
                  <a:pt x="41748" y="38"/>
                  <a:pt x="41793" y="38"/>
                </a:cubicBezTo>
                <a:cubicBezTo>
                  <a:pt x="41838" y="38"/>
                  <a:pt x="41883" y="26"/>
                  <a:pt x="41924" y="1"/>
                </a:cubicBezTo>
                <a:close/>
                <a:moveTo>
                  <a:pt x="42883" y="1"/>
                </a:moveTo>
                <a:cubicBezTo>
                  <a:pt x="42924" y="26"/>
                  <a:pt x="42969" y="38"/>
                  <a:pt x="43014" y="38"/>
                </a:cubicBezTo>
                <a:cubicBezTo>
                  <a:pt x="43059" y="38"/>
                  <a:pt x="43104" y="26"/>
                  <a:pt x="43143" y="1"/>
                </a:cubicBezTo>
                <a:close/>
                <a:moveTo>
                  <a:pt x="44102" y="1"/>
                </a:moveTo>
                <a:cubicBezTo>
                  <a:pt x="44143" y="26"/>
                  <a:pt x="44188" y="38"/>
                  <a:pt x="44233" y="38"/>
                </a:cubicBezTo>
                <a:cubicBezTo>
                  <a:pt x="44278" y="38"/>
                  <a:pt x="44323" y="26"/>
                  <a:pt x="44362" y="1"/>
                </a:cubicBezTo>
                <a:close/>
                <a:moveTo>
                  <a:pt x="45324" y="1"/>
                </a:moveTo>
                <a:cubicBezTo>
                  <a:pt x="45359" y="26"/>
                  <a:pt x="45403" y="38"/>
                  <a:pt x="45447" y="38"/>
                </a:cubicBezTo>
                <a:cubicBezTo>
                  <a:pt x="45447" y="16"/>
                  <a:pt x="45447" y="1"/>
                  <a:pt x="45447" y="1"/>
                </a:cubicBezTo>
                <a:close/>
                <a:moveTo>
                  <a:pt x="201" y="4"/>
                </a:moveTo>
                <a:cubicBezTo>
                  <a:pt x="240" y="27"/>
                  <a:pt x="285" y="39"/>
                  <a:pt x="331" y="39"/>
                </a:cubicBezTo>
                <a:cubicBezTo>
                  <a:pt x="376" y="39"/>
                  <a:pt x="422" y="27"/>
                  <a:pt x="461" y="4"/>
                </a:cubicBezTo>
                <a:close/>
                <a:moveTo>
                  <a:pt x="1420" y="4"/>
                </a:moveTo>
                <a:cubicBezTo>
                  <a:pt x="1460" y="27"/>
                  <a:pt x="1506" y="39"/>
                  <a:pt x="1551" y="39"/>
                </a:cubicBezTo>
                <a:cubicBezTo>
                  <a:pt x="1596" y="39"/>
                  <a:pt x="1641" y="27"/>
                  <a:pt x="1680" y="4"/>
                </a:cubicBezTo>
                <a:close/>
                <a:moveTo>
                  <a:pt x="2639" y="4"/>
                </a:moveTo>
                <a:cubicBezTo>
                  <a:pt x="2680" y="27"/>
                  <a:pt x="2725" y="39"/>
                  <a:pt x="2770" y="39"/>
                </a:cubicBezTo>
                <a:cubicBezTo>
                  <a:pt x="2815" y="39"/>
                  <a:pt x="2860" y="27"/>
                  <a:pt x="2899" y="4"/>
                </a:cubicBezTo>
                <a:close/>
                <a:moveTo>
                  <a:pt x="3861" y="4"/>
                </a:moveTo>
                <a:cubicBezTo>
                  <a:pt x="3900" y="27"/>
                  <a:pt x="3945" y="39"/>
                  <a:pt x="3989" y="39"/>
                </a:cubicBezTo>
                <a:cubicBezTo>
                  <a:pt x="4034" y="39"/>
                  <a:pt x="4079" y="27"/>
                  <a:pt x="4118" y="4"/>
                </a:cubicBezTo>
                <a:close/>
                <a:moveTo>
                  <a:pt x="5080" y="4"/>
                </a:moveTo>
                <a:cubicBezTo>
                  <a:pt x="5119" y="27"/>
                  <a:pt x="5164" y="39"/>
                  <a:pt x="5209" y="39"/>
                </a:cubicBezTo>
                <a:cubicBezTo>
                  <a:pt x="5253" y="39"/>
                  <a:pt x="5298" y="27"/>
                  <a:pt x="5337" y="4"/>
                </a:cubicBezTo>
                <a:close/>
                <a:moveTo>
                  <a:pt x="6299" y="4"/>
                </a:moveTo>
                <a:cubicBezTo>
                  <a:pt x="6338" y="27"/>
                  <a:pt x="6383" y="39"/>
                  <a:pt x="6428" y="39"/>
                </a:cubicBezTo>
                <a:cubicBezTo>
                  <a:pt x="6473" y="39"/>
                  <a:pt x="6518" y="27"/>
                  <a:pt x="6559" y="4"/>
                </a:cubicBezTo>
                <a:close/>
                <a:moveTo>
                  <a:pt x="7518" y="4"/>
                </a:moveTo>
                <a:cubicBezTo>
                  <a:pt x="7557" y="27"/>
                  <a:pt x="7602" y="39"/>
                  <a:pt x="7647" y="39"/>
                </a:cubicBezTo>
                <a:cubicBezTo>
                  <a:pt x="7692" y="39"/>
                  <a:pt x="7737" y="27"/>
                  <a:pt x="7778" y="4"/>
                </a:cubicBezTo>
                <a:close/>
                <a:moveTo>
                  <a:pt x="8737" y="4"/>
                </a:moveTo>
                <a:cubicBezTo>
                  <a:pt x="8778" y="27"/>
                  <a:pt x="8823" y="39"/>
                  <a:pt x="8868" y="39"/>
                </a:cubicBezTo>
                <a:cubicBezTo>
                  <a:pt x="8913" y="39"/>
                  <a:pt x="8958" y="27"/>
                  <a:pt x="8997" y="4"/>
                </a:cubicBezTo>
                <a:close/>
                <a:moveTo>
                  <a:pt x="9956" y="4"/>
                </a:moveTo>
                <a:cubicBezTo>
                  <a:pt x="9997" y="27"/>
                  <a:pt x="10042" y="39"/>
                  <a:pt x="10087" y="39"/>
                </a:cubicBezTo>
                <a:cubicBezTo>
                  <a:pt x="10133" y="39"/>
                  <a:pt x="10177" y="27"/>
                  <a:pt x="10216" y="4"/>
                </a:cubicBezTo>
                <a:close/>
                <a:moveTo>
                  <a:pt x="11178" y="4"/>
                </a:moveTo>
                <a:cubicBezTo>
                  <a:pt x="11218" y="27"/>
                  <a:pt x="11262" y="39"/>
                  <a:pt x="11307" y="39"/>
                </a:cubicBezTo>
                <a:cubicBezTo>
                  <a:pt x="11352" y="39"/>
                  <a:pt x="11396" y="27"/>
                  <a:pt x="11435" y="4"/>
                </a:cubicBezTo>
                <a:close/>
                <a:moveTo>
                  <a:pt x="12397" y="4"/>
                </a:moveTo>
                <a:cubicBezTo>
                  <a:pt x="12437" y="27"/>
                  <a:pt x="12481" y="39"/>
                  <a:pt x="12526" y="39"/>
                </a:cubicBezTo>
                <a:cubicBezTo>
                  <a:pt x="12571" y="39"/>
                  <a:pt x="12615" y="27"/>
                  <a:pt x="12654" y="4"/>
                </a:cubicBezTo>
                <a:close/>
                <a:moveTo>
                  <a:pt x="13617" y="4"/>
                </a:moveTo>
                <a:cubicBezTo>
                  <a:pt x="13656" y="27"/>
                  <a:pt x="13700" y="39"/>
                  <a:pt x="13745" y="39"/>
                </a:cubicBezTo>
                <a:cubicBezTo>
                  <a:pt x="13790" y="39"/>
                  <a:pt x="13834" y="27"/>
                  <a:pt x="13873" y="4"/>
                </a:cubicBezTo>
                <a:close/>
                <a:moveTo>
                  <a:pt x="14836" y="4"/>
                </a:moveTo>
                <a:cubicBezTo>
                  <a:pt x="14875" y="27"/>
                  <a:pt x="14919" y="39"/>
                  <a:pt x="14964" y="39"/>
                </a:cubicBezTo>
                <a:cubicBezTo>
                  <a:pt x="15009" y="39"/>
                  <a:pt x="15055" y="27"/>
                  <a:pt x="15096" y="4"/>
                </a:cubicBezTo>
                <a:close/>
                <a:moveTo>
                  <a:pt x="16055" y="4"/>
                </a:moveTo>
                <a:cubicBezTo>
                  <a:pt x="16094" y="27"/>
                  <a:pt x="16138" y="39"/>
                  <a:pt x="16183" y="39"/>
                </a:cubicBezTo>
                <a:cubicBezTo>
                  <a:pt x="16229" y="39"/>
                  <a:pt x="16274" y="27"/>
                  <a:pt x="16315" y="4"/>
                </a:cubicBezTo>
                <a:close/>
                <a:moveTo>
                  <a:pt x="17274" y="4"/>
                </a:moveTo>
                <a:cubicBezTo>
                  <a:pt x="17314" y="27"/>
                  <a:pt x="17360" y="39"/>
                  <a:pt x="17405" y="39"/>
                </a:cubicBezTo>
                <a:cubicBezTo>
                  <a:pt x="17450" y="39"/>
                  <a:pt x="17495" y="27"/>
                  <a:pt x="17534" y="4"/>
                </a:cubicBezTo>
                <a:close/>
                <a:moveTo>
                  <a:pt x="18493" y="4"/>
                </a:moveTo>
                <a:cubicBezTo>
                  <a:pt x="18533" y="27"/>
                  <a:pt x="18579" y="39"/>
                  <a:pt x="18624" y="39"/>
                </a:cubicBezTo>
                <a:cubicBezTo>
                  <a:pt x="18669" y="39"/>
                  <a:pt x="18714" y="27"/>
                  <a:pt x="18753" y="4"/>
                </a:cubicBezTo>
                <a:close/>
                <a:moveTo>
                  <a:pt x="19715" y="4"/>
                </a:moveTo>
                <a:cubicBezTo>
                  <a:pt x="19754" y="27"/>
                  <a:pt x="19799" y="39"/>
                  <a:pt x="19843" y="39"/>
                </a:cubicBezTo>
                <a:cubicBezTo>
                  <a:pt x="19888" y="39"/>
                  <a:pt x="19933" y="27"/>
                  <a:pt x="19972" y="4"/>
                </a:cubicBezTo>
                <a:close/>
                <a:moveTo>
                  <a:pt x="20934" y="4"/>
                </a:moveTo>
                <a:cubicBezTo>
                  <a:pt x="20973" y="27"/>
                  <a:pt x="21018" y="39"/>
                  <a:pt x="21062" y="39"/>
                </a:cubicBezTo>
                <a:cubicBezTo>
                  <a:pt x="21107" y="39"/>
                  <a:pt x="21152" y="27"/>
                  <a:pt x="21191" y="4"/>
                </a:cubicBezTo>
                <a:close/>
                <a:moveTo>
                  <a:pt x="22153" y="4"/>
                </a:moveTo>
                <a:cubicBezTo>
                  <a:pt x="22192" y="27"/>
                  <a:pt x="22237" y="39"/>
                  <a:pt x="22281" y="39"/>
                </a:cubicBezTo>
                <a:cubicBezTo>
                  <a:pt x="22326" y="39"/>
                  <a:pt x="22371" y="27"/>
                  <a:pt x="22410" y="4"/>
                </a:cubicBezTo>
                <a:close/>
                <a:moveTo>
                  <a:pt x="23372" y="4"/>
                </a:moveTo>
                <a:cubicBezTo>
                  <a:pt x="23411" y="27"/>
                  <a:pt x="23456" y="39"/>
                  <a:pt x="23501" y="39"/>
                </a:cubicBezTo>
                <a:cubicBezTo>
                  <a:pt x="23546" y="39"/>
                  <a:pt x="23591" y="27"/>
                  <a:pt x="23632" y="4"/>
                </a:cubicBezTo>
                <a:close/>
                <a:moveTo>
                  <a:pt x="24591" y="4"/>
                </a:moveTo>
                <a:cubicBezTo>
                  <a:pt x="24630" y="27"/>
                  <a:pt x="24675" y="39"/>
                  <a:pt x="24720" y="39"/>
                </a:cubicBezTo>
                <a:cubicBezTo>
                  <a:pt x="24765" y="39"/>
                  <a:pt x="24810" y="27"/>
                  <a:pt x="24851" y="4"/>
                </a:cubicBezTo>
                <a:close/>
                <a:moveTo>
                  <a:pt x="25810" y="4"/>
                </a:moveTo>
                <a:cubicBezTo>
                  <a:pt x="25851" y="27"/>
                  <a:pt x="25896" y="39"/>
                  <a:pt x="25941" y="39"/>
                </a:cubicBezTo>
                <a:cubicBezTo>
                  <a:pt x="25986" y="39"/>
                  <a:pt x="26031" y="27"/>
                  <a:pt x="26070" y="4"/>
                </a:cubicBezTo>
                <a:close/>
                <a:moveTo>
                  <a:pt x="45409" y="768"/>
                </a:moveTo>
                <a:lnTo>
                  <a:pt x="45409" y="768"/>
                </a:lnTo>
                <a:cubicBezTo>
                  <a:pt x="45290" y="790"/>
                  <a:pt x="45205" y="894"/>
                  <a:pt x="45205" y="1013"/>
                </a:cubicBezTo>
                <a:cubicBezTo>
                  <a:pt x="45205" y="1119"/>
                  <a:pt x="45277" y="1217"/>
                  <a:pt x="45381" y="1248"/>
                </a:cubicBezTo>
                <a:cubicBezTo>
                  <a:pt x="45393" y="1072"/>
                  <a:pt x="45403" y="913"/>
                  <a:pt x="45409" y="768"/>
                </a:cubicBezTo>
                <a:close/>
                <a:moveTo>
                  <a:pt x="27161" y="765"/>
                </a:moveTo>
                <a:cubicBezTo>
                  <a:pt x="26941" y="765"/>
                  <a:pt x="26829" y="1032"/>
                  <a:pt x="26985" y="1185"/>
                </a:cubicBezTo>
                <a:cubicBezTo>
                  <a:pt x="27036" y="1236"/>
                  <a:pt x="27099" y="1259"/>
                  <a:pt x="27159" y="1259"/>
                </a:cubicBezTo>
                <a:cubicBezTo>
                  <a:pt x="27285" y="1259"/>
                  <a:pt x="27405" y="1161"/>
                  <a:pt x="27405" y="1013"/>
                </a:cubicBezTo>
                <a:cubicBezTo>
                  <a:pt x="27405" y="875"/>
                  <a:pt x="27296" y="765"/>
                  <a:pt x="27161" y="765"/>
                </a:cubicBezTo>
                <a:close/>
                <a:moveTo>
                  <a:pt x="28380" y="765"/>
                </a:moveTo>
                <a:cubicBezTo>
                  <a:pt x="28161" y="765"/>
                  <a:pt x="28051" y="1032"/>
                  <a:pt x="28204" y="1185"/>
                </a:cubicBezTo>
                <a:cubicBezTo>
                  <a:pt x="28255" y="1236"/>
                  <a:pt x="28318" y="1259"/>
                  <a:pt x="28379" y="1259"/>
                </a:cubicBezTo>
                <a:cubicBezTo>
                  <a:pt x="28506" y="1259"/>
                  <a:pt x="28627" y="1161"/>
                  <a:pt x="28627" y="1013"/>
                </a:cubicBezTo>
                <a:cubicBezTo>
                  <a:pt x="28624" y="875"/>
                  <a:pt x="28515" y="765"/>
                  <a:pt x="28380" y="765"/>
                </a:cubicBezTo>
                <a:close/>
                <a:moveTo>
                  <a:pt x="29599" y="765"/>
                </a:moveTo>
                <a:cubicBezTo>
                  <a:pt x="29380" y="765"/>
                  <a:pt x="29270" y="1032"/>
                  <a:pt x="29423" y="1185"/>
                </a:cubicBezTo>
                <a:cubicBezTo>
                  <a:pt x="29474" y="1236"/>
                  <a:pt x="29537" y="1259"/>
                  <a:pt x="29598" y="1259"/>
                </a:cubicBezTo>
                <a:cubicBezTo>
                  <a:pt x="29725" y="1259"/>
                  <a:pt x="29847" y="1161"/>
                  <a:pt x="29847" y="1013"/>
                </a:cubicBezTo>
                <a:cubicBezTo>
                  <a:pt x="29847" y="875"/>
                  <a:pt x="29734" y="765"/>
                  <a:pt x="29599" y="765"/>
                </a:cubicBezTo>
                <a:close/>
                <a:moveTo>
                  <a:pt x="30818" y="765"/>
                </a:moveTo>
                <a:cubicBezTo>
                  <a:pt x="30599" y="765"/>
                  <a:pt x="30489" y="1032"/>
                  <a:pt x="30643" y="1185"/>
                </a:cubicBezTo>
                <a:cubicBezTo>
                  <a:pt x="30693" y="1236"/>
                  <a:pt x="30756" y="1259"/>
                  <a:pt x="30817" y="1259"/>
                </a:cubicBezTo>
                <a:cubicBezTo>
                  <a:pt x="30944" y="1259"/>
                  <a:pt x="31066" y="1161"/>
                  <a:pt x="31066" y="1013"/>
                </a:cubicBezTo>
                <a:cubicBezTo>
                  <a:pt x="31066" y="875"/>
                  <a:pt x="30956" y="765"/>
                  <a:pt x="30818" y="765"/>
                </a:cubicBezTo>
                <a:close/>
                <a:moveTo>
                  <a:pt x="32037" y="765"/>
                </a:moveTo>
                <a:cubicBezTo>
                  <a:pt x="31818" y="765"/>
                  <a:pt x="31708" y="1032"/>
                  <a:pt x="31865" y="1185"/>
                </a:cubicBezTo>
                <a:cubicBezTo>
                  <a:pt x="31915" y="1236"/>
                  <a:pt x="31977" y="1259"/>
                  <a:pt x="32037" y="1259"/>
                </a:cubicBezTo>
                <a:cubicBezTo>
                  <a:pt x="32163" y="1259"/>
                  <a:pt x="32285" y="1161"/>
                  <a:pt x="32285" y="1013"/>
                </a:cubicBezTo>
                <a:cubicBezTo>
                  <a:pt x="32285" y="875"/>
                  <a:pt x="32175" y="765"/>
                  <a:pt x="32037" y="765"/>
                </a:cubicBezTo>
                <a:close/>
                <a:moveTo>
                  <a:pt x="33256" y="765"/>
                </a:moveTo>
                <a:cubicBezTo>
                  <a:pt x="33037" y="765"/>
                  <a:pt x="32927" y="1032"/>
                  <a:pt x="33084" y="1185"/>
                </a:cubicBezTo>
                <a:cubicBezTo>
                  <a:pt x="33134" y="1236"/>
                  <a:pt x="33196" y="1259"/>
                  <a:pt x="33256" y="1259"/>
                </a:cubicBezTo>
                <a:cubicBezTo>
                  <a:pt x="33382" y="1259"/>
                  <a:pt x="33504" y="1161"/>
                  <a:pt x="33504" y="1013"/>
                </a:cubicBezTo>
                <a:cubicBezTo>
                  <a:pt x="33504" y="875"/>
                  <a:pt x="33394" y="765"/>
                  <a:pt x="33256" y="765"/>
                </a:cubicBezTo>
                <a:close/>
                <a:moveTo>
                  <a:pt x="34478" y="765"/>
                </a:moveTo>
                <a:cubicBezTo>
                  <a:pt x="34256" y="765"/>
                  <a:pt x="34146" y="1032"/>
                  <a:pt x="34303" y="1185"/>
                </a:cubicBezTo>
                <a:cubicBezTo>
                  <a:pt x="34353" y="1236"/>
                  <a:pt x="34415" y="1259"/>
                  <a:pt x="34475" y="1259"/>
                </a:cubicBezTo>
                <a:cubicBezTo>
                  <a:pt x="34601" y="1259"/>
                  <a:pt x="34723" y="1161"/>
                  <a:pt x="34723" y="1013"/>
                </a:cubicBezTo>
                <a:cubicBezTo>
                  <a:pt x="34723" y="875"/>
                  <a:pt x="34613" y="765"/>
                  <a:pt x="34478" y="765"/>
                </a:cubicBezTo>
                <a:close/>
                <a:moveTo>
                  <a:pt x="35697" y="765"/>
                </a:moveTo>
                <a:cubicBezTo>
                  <a:pt x="35478" y="765"/>
                  <a:pt x="35365" y="1032"/>
                  <a:pt x="35522" y="1185"/>
                </a:cubicBezTo>
                <a:cubicBezTo>
                  <a:pt x="35573" y="1236"/>
                  <a:pt x="35635" y="1259"/>
                  <a:pt x="35696" y="1259"/>
                </a:cubicBezTo>
                <a:cubicBezTo>
                  <a:pt x="35822" y="1259"/>
                  <a:pt x="35942" y="1161"/>
                  <a:pt x="35942" y="1013"/>
                </a:cubicBezTo>
                <a:cubicBezTo>
                  <a:pt x="35942" y="875"/>
                  <a:pt x="35832" y="765"/>
                  <a:pt x="35697" y="765"/>
                </a:cubicBezTo>
                <a:close/>
                <a:moveTo>
                  <a:pt x="36916" y="765"/>
                </a:moveTo>
                <a:cubicBezTo>
                  <a:pt x="36697" y="765"/>
                  <a:pt x="36587" y="1032"/>
                  <a:pt x="36741" y="1185"/>
                </a:cubicBezTo>
                <a:cubicBezTo>
                  <a:pt x="36792" y="1236"/>
                  <a:pt x="36854" y="1259"/>
                  <a:pt x="36916" y="1259"/>
                </a:cubicBezTo>
                <a:cubicBezTo>
                  <a:pt x="37043" y="1259"/>
                  <a:pt x="37164" y="1161"/>
                  <a:pt x="37164" y="1013"/>
                </a:cubicBezTo>
                <a:cubicBezTo>
                  <a:pt x="37161" y="875"/>
                  <a:pt x="37051" y="765"/>
                  <a:pt x="36916" y="765"/>
                </a:cubicBezTo>
                <a:close/>
                <a:moveTo>
                  <a:pt x="38135" y="765"/>
                </a:moveTo>
                <a:cubicBezTo>
                  <a:pt x="37916" y="765"/>
                  <a:pt x="37806" y="1032"/>
                  <a:pt x="37960" y="1185"/>
                </a:cubicBezTo>
                <a:cubicBezTo>
                  <a:pt x="38011" y="1236"/>
                  <a:pt x="38073" y="1259"/>
                  <a:pt x="38135" y="1259"/>
                </a:cubicBezTo>
                <a:cubicBezTo>
                  <a:pt x="38262" y="1259"/>
                  <a:pt x="38383" y="1161"/>
                  <a:pt x="38383" y="1013"/>
                </a:cubicBezTo>
                <a:cubicBezTo>
                  <a:pt x="38383" y="875"/>
                  <a:pt x="38270" y="765"/>
                  <a:pt x="38135" y="765"/>
                </a:cubicBezTo>
                <a:close/>
                <a:moveTo>
                  <a:pt x="39354" y="765"/>
                </a:moveTo>
                <a:cubicBezTo>
                  <a:pt x="39135" y="765"/>
                  <a:pt x="39025" y="1032"/>
                  <a:pt x="39179" y="1185"/>
                </a:cubicBezTo>
                <a:cubicBezTo>
                  <a:pt x="39230" y="1236"/>
                  <a:pt x="39293" y="1259"/>
                  <a:pt x="39354" y="1259"/>
                </a:cubicBezTo>
                <a:cubicBezTo>
                  <a:pt x="39481" y="1259"/>
                  <a:pt x="39602" y="1161"/>
                  <a:pt x="39602" y="1013"/>
                </a:cubicBezTo>
                <a:cubicBezTo>
                  <a:pt x="39602" y="875"/>
                  <a:pt x="39492" y="765"/>
                  <a:pt x="39354" y="765"/>
                </a:cubicBezTo>
                <a:close/>
                <a:moveTo>
                  <a:pt x="40574" y="765"/>
                </a:moveTo>
                <a:cubicBezTo>
                  <a:pt x="40354" y="765"/>
                  <a:pt x="40244" y="1032"/>
                  <a:pt x="40401" y="1185"/>
                </a:cubicBezTo>
                <a:cubicBezTo>
                  <a:pt x="40451" y="1236"/>
                  <a:pt x="40513" y="1259"/>
                  <a:pt x="40574" y="1259"/>
                </a:cubicBezTo>
                <a:cubicBezTo>
                  <a:pt x="40700" y="1259"/>
                  <a:pt x="40821" y="1161"/>
                  <a:pt x="40821" y="1013"/>
                </a:cubicBezTo>
                <a:cubicBezTo>
                  <a:pt x="40821" y="875"/>
                  <a:pt x="40711" y="765"/>
                  <a:pt x="40574" y="765"/>
                </a:cubicBezTo>
                <a:close/>
                <a:moveTo>
                  <a:pt x="41793" y="765"/>
                </a:moveTo>
                <a:cubicBezTo>
                  <a:pt x="41573" y="765"/>
                  <a:pt x="41464" y="1032"/>
                  <a:pt x="41620" y="1185"/>
                </a:cubicBezTo>
                <a:cubicBezTo>
                  <a:pt x="41670" y="1236"/>
                  <a:pt x="41732" y="1259"/>
                  <a:pt x="41793" y="1259"/>
                </a:cubicBezTo>
                <a:cubicBezTo>
                  <a:pt x="41919" y="1259"/>
                  <a:pt x="42040" y="1161"/>
                  <a:pt x="42040" y="1013"/>
                </a:cubicBezTo>
                <a:cubicBezTo>
                  <a:pt x="42040" y="875"/>
                  <a:pt x="41930" y="765"/>
                  <a:pt x="41793" y="765"/>
                </a:cubicBezTo>
                <a:close/>
                <a:moveTo>
                  <a:pt x="43015" y="765"/>
                </a:moveTo>
                <a:cubicBezTo>
                  <a:pt x="42792" y="765"/>
                  <a:pt x="42683" y="1032"/>
                  <a:pt x="42839" y="1185"/>
                </a:cubicBezTo>
                <a:cubicBezTo>
                  <a:pt x="42890" y="1236"/>
                  <a:pt x="42952" y="1259"/>
                  <a:pt x="43013" y="1259"/>
                </a:cubicBezTo>
                <a:cubicBezTo>
                  <a:pt x="43139" y="1259"/>
                  <a:pt x="43259" y="1161"/>
                  <a:pt x="43259" y="1013"/>
                </a:cubicBezTo>
                <a:cubicBezTo>
                  <a:pt x="43259" y="875"/>
                  <a:pt x="43150" y="765"/>
                  <a:pt x="43015" y="765"/>
                </a:cubicBezTo>
                <a:close/>
                <a:moveTo>
                  <a:pt x="44234" y="765"/>
                </a:moveTo>
                <a:cubicBezTo>
                  <a:pt x="44014" y="765"/>
                  <a:pt x="43902" y="1032"/>
                  <a:pt x="44058" y="1185"/>
                </a:cubicBezTo>
                <a:cubicBezTo>
                  <a:pt x="44109" y="1236"/>
                  <a:pt x="44172" y="1259"/>
                  <a:pt x="44232" y="1259"/>
                </a:cubicBezTo>
                <a:cubicBezTo>
                  <a:pt x="44358" y="1259"/>
                  <a:pt x="44478" y="1161"/>
                  <a:pt x="44478" y="1013"/>
                </a:cubicBezTo>
                <a:cubicBezTo>
                  <a:pt x="44478" y="875"/>
                  <a:pt x="44369" y="765"/>
                  <a:pt x="44234" y="765"/>
                </a:cubicBezTo>
                <a:close/>
                <a:moveTo>
                  <a:pt x="332" y="765"/>
                </a:moveTo>
                <a:cubicBezTo>
                  <a:pt x="110" y="765"/>
                  <a:pt x="0" y="1032"/>
                  <a:pt x="157" y="1188"/>
                </a:cubicBezTo>
                <a:cubicBezTo>
                  <a:pt x="206" y="1238"/>
                  <a:pt x="267" y="1260"/>
                  <a:pt x="328" y="1260"/>
                </a:cubicBezTo>
                <a:cubicBezTo>
                  <a:pt x="454" y="1260"/>
                  <a:pt x="577" y="1162"/>
                  <a:pt x="577" y="1013"/>
                </a:cubicBezTo>
                <a:cubicBezTo>
                  <a:pt x="577" y="878"/>
                  <a:pt x="467" y="765"/>
                  <a:pt x="332" y="765"/>
                </a:cubicBezTo>
                <a:close/>
                <a:moveTo>
                  <a:pt x="1551" y="765"/>
                </a:moveTo>
                <a:cubicBezTo>
                  <a:pt x="1329" y="765"/>
                  <a:pt x="1219" y="1032"/>
                  <a:pt x="1376" y="1188"/>
                </a:cubicBezTo>
                <a:cubicBezTo>
                  <a:pt x="1426" y="1238"/>
                  <a:pt x="1488" y="1260"/>
                  <a:pt x="1548" y="1260"/>
                </a:cubicBezTo>
                <a:cubicBezTo>
                  <a:pt x="1675" y="1260"/>
                  <a:pt x="1796" y="1162"/>
                  <a:pt x="1796" y="1013"/>
                </a:cubicBezTo>
                <a:cubicBezTo>
                  <a:pt x="1796" y="875"/>
                  <a:pt x="1686" y="765"/>
                  <a:pt x="1551" y="765"/>
                </a:cubicBezTo>
                <a:close/>
                <a:moveTo>
                  <a:pt x="2770" y="765"/>
                </a:moveTo>
                <a:cubicBezTo>
                  <a:pt x="2551" y="765"/>
                  <a:pt x="2441" y="1032"/>
                  <a:pt x="2595" y="1188"/>
                </a:cubicBezTo>
                <a:cubicBezTo>
                  <a:pt x="2645" y="1238"/>
                  <a:pt x="2707" y="1260"/>
                  <a:pt x="2768" y="1260"/>
                </a:cubicBezTo>
                <a:cubicBezTo>
                  <a:pt x="2895" y="1260"/>
                  <a:pt x="3018" y="1162"/>
                  <a:pt x="3018" y="1013"/>
                </a:cubicBezTo>
                <a:cubicBezTo>
                  <a:pt x="3018" y="875"/>
                  <a:pt x="2905" y="765"/>
                  <a:pt x="2770" y="765"/>
                </a:cubicBezTo>
                <a:close/>
                <a:moveTo>
                  <a:pt x="3989" y="765"/>
                </a:moveTo>
                <a:cubicBezTo>
                  <a:pt x="3770" y="765"/>
                  <a:pt x="3660" y="1032"/>
                  <a:pt x="3814" y="1188"/>
                </a:cubicBezTo>
                <a:cubicBezTo>
                  <a:pt x="3864" y="1238"/>
                  <a:pt x="3926" y="1260"/>
                  <a:pt x="3987" y="1260"/>
                </a:cubicBezTo>
                <a:cubicBezTo>
                  <a:pt x="4115" y="1260"/>
                  <a:pt x="4237" y="1162"/>
                  <a:pt x="4237" y="1013"/>
                </a:cubicBezTo>
                <a:cubicBezTo>
                  <a:pt x="4237" y="875"/>
                  <a:pt x="4124" y="765"/>
                  <a:pt x="3989" y="765"/>
                </a:cubicBezTo>
                <a:close/>
                <a:moveTo>
                  <a:pt x="5209" y="765"/>
                </a:moveTo>
                <a:cubicBezTo>
                  <a:pt x="4989" y="765"/>
                  <a:pt x="4879" y="1032"/>
                  <a:pt x="5033" y="1188"/>
                </a:cubicBezTo>
                <a:cubicBezTo>
                  <a:pt x="5083" y="1238"/>
                  <a:pt x="5145" y="1260"/>
                  <a:pt x="5206" y="1260"/>
                </a:cubicBezTo>
                <a:cubicBezTo>
                  <a:pt x="5334" y="1260"/>
                  <a:pt x="5456" y="1162"/>
                  <a:pt x="5456" y="1013"/>
                </a:cubicBezTo>
                <a:cubicBezTo>
                  <a:pt x="5456" y="875"/>
                  <a:pt x="5346" y="765"/>
                  <a:pt x="5209" y="765"/>
                </a:cubicBezTo>
                <a:close/>
                <a:moveTo>
                  <a:pt x="6428" y="765"/>
                </a:moveTo>
                <a:cubicBezTo>
                  <a:pt x="6208" y="765"/>
                  <a:pt x="6099" y="1032"/>
                  <a:pt x="6255" y="1188"/>
                </a:cubicBezTo>
                <a:cubicBezTo>
                  <a:pt x="6305" y="1238"/>
                  <a:pt x="6366" y="1260"/>
                  <a:pt x="6426" y="1260"/>
                </a:cubicBezTo>
                <a:cubicBezTo>
                  <a:pt x="6553" y="1260"/>
                  <a:pt x="6675" y="1162"/>
                  <a:pt x="6675" y="1013"/>
                </a:cubicBezTo>
                <a:cubicBezTo>
                  <a:pt x="6675" y="875"/>
                  <a:pt x="6565" y="765"/>
                  <a:pt x="6428" y="765"/>
                </a:cubicBezTo>
                <a:close/>
                <a:moveTo>
                  <a:pt x="7647" y="765"/>
                </a:moveTo>
                <a:cubicBezTo>
                  <a:pt x="7427" y="765"/>
                  <a:pt x="7318" y="1032"/>
                  <a:pt x="7474" y="1188"/>
                </a:cubicBezTo>
                <a:cubicBezTo>
                  <a:pt x="7524" y="1238"/>
                  <a:pt x="7585" y="1260"/>
                  <a:pt x="7645" y="1260"/>
                </a:cubicBezTo>
                <a:cubicBezTo>
                  <a:pt x="7772" y="1260"/>
                  <a:pt x="7894" y="1162"/>
                  <a:pt x="7894" y="1013"/>
                </a:cubicBezTo>
                <a:cubicBezTo>
                  <a:pt x="7894" y="875"/>
                  <a:pt x="7785" y="765"/>
                  <a:pt x="7647" y="765"/>
                </a:cubicBezTo>
                <a:close/>
                <a:moveTo>
                  <a:pt x="8869" y="765"/>
                </a:moveTo>
                <a:cubicBezTo>
                  <a:pt x="8646" y="765"/>
                  <a:pt x="8537" y="1032"/>
                  <a:pt x="8693" y="1188"/>
                </a:cubicBezTo>
                <a:cubicBezTo>
                  <a:pt x="8743" y="1238"/>
                  <a:pt x="8804" y="1260"/>
                  <a:pt x="8864" y="1260"/>
                </a:cubicBezTo>
                <a:cubicBezTo>
                  <a:pt x="8991" y="1260"/>
                  <a:pt x="9113" y="1162"/>
                  <a:pt x="9113" y="1013"/>
                </a:cubicBezTo>
                <a:cubicBezTo>
                  <a:pt x="9113" y="875"/>
                  <a:pt x="9004" y="765"/>
                  <a:pt x="8869" y="765"/>
                </a:cubicBezTo>
                <a:close/>
                <a:moveTo>
                  <a:pt x="10088" y="765"/>
                </a:moveTo>
                <a:cubicBezTo>
                  <a:pt x="9868" y="765"/>
                  <a:pt x="9756" y="1032"/>
                  <a:pt x="9912" y="1188"/>
                </a:cubicBezTo>
                <a:cubicBezTo>
                  <a:pt x="9963" y="1238"/>
                  <a:pt x="10024" y="1260"/>
                  <a:pt x="10084" y="1260"/>
                </a:cubicBezTo>
                <a:cubicBezTo>
                  <a:pt x="10211" y="1260"/>
                  <a:pt x="10332" y="1162"/>
                  <a:pt x="10332" y="1013"/>
                </a:cubicBezTo>
                <a:cubicBezTo>
                  <a:pt x="10332" y="875"/>
                  <a:pt x="10223" y="765"/>
                  <a:pt x="10088" y="765"/>
                </a:cubicBezTo>
                <a:close/>
                <a:moveTo>
                  <a:pt x="11307" y="765"/>
                </a:moveTo>
                <a:cubicBezTo>
                  <a:pt x="11088" y="765"/>
                  <a:pt x="10978" y="1032"/>
                  <a:pt x="11131" y="1188"/>
                </a:cubicBezTo>
                <a:cubicBezTo>
                  <a:pt x="11182" y="1238"/>
                  <a:pt x="11244" y="1260"/>
                  <a:pt x="11304" y="1260"/>
                </a:cubicBezTo>
                <a:cubicBezTo>
                  <a:pt x="11432" y="1260"/>
                  <a:pt x="11554" y="1162"/>
                  <a:pt x="11554" y="1013"/>
                </a:cubicBezTo>
                <a:cubicBezTo>
                  <a:pt x="11554" y="875"/>
                  <a:pt x="11442" y="765"/>
                  <a:pt x="11307" y="765"/>
                </a:cubicBezTo>
                <a:close/>
                <a:moveTo>
                  <a:pt x="12526" y="765"/>
                </a:moveTo>
                <a:cubicBezTo>
                  <a:pt x="12307" y="765"/>
                  <a:pt x="12197" y="1032"/>
                  <a:pt x="12350" y="1188"/>
                </a:cubicBezTo>
                <a:cubicBezTo>
                  <a:pt x="12401" y="1238"/>
                  <a:pt x="12463" y="1260"/>
                  <a:pt x="12523" y="1260"/>
                </a:cubicBezTo>
                <a:cubicBezTo>
                  <a:pt x="12651" y="1260"/>
                  <a:pt x="12774" y="1162"/>
                  <a:pt x="12774" y="1013"/>
                </a:cubicBezTo>
                <a:cubicBezTo>
                  <a:pt x="12774" y="875"/>
                  <a:pt x="12661" y="765"/>
                  <a:pt x="12526" y="765"/>
                </a:cubicBezTo>
                <a:close/>
                <a:moveTo>
                  <a:pt x="13745" y="765"/>
                </a:moveTo>
                <a:cubicBezTo>
                  <a:pt x="13526" y="765"/>
                  <a:pt x="13416" y="1032"/>
                  <a:pt x="13570" y="1188"/>
                </a:cubicBezTo>
                <a:cubicBezTo>
                  <a:pt x="13620" y="1238"/>
                  <a:pt x="13682" y="1260"/>
                  <a:pt x="13742" y="1260"/>
                </a:cubicBezTo>
                <a:cubicBezTo>
                  <a:pt x="13870" y="1260"/>
                  <a:pt x="13993" y="1162"/>
                  <a:pt x="13993" y="1013"/>
                </a:cubicBezTo>
                <a:cubicBezTo>
                  <a:pt x="13993" y="875"/>
                  <a:pt x="13883" y="765"/>
                  <a:pt x="13745" y="765"/>
                </a:cubicBezTo>
                <a:close/>
                <a:moveTo>
                  <a:pt x="14964" y="765"/>
                </a:moveTo>
                <a:cubicBezTo>
                  <a:pt x="14745" y="765"/>
                  <a:pt x="14635" y="1032"/>
                  <a:pt x="14792" y="1188"/>
                </a:cubicBezTo>
                <a:cubicBezTo>
                  <a:pt x="14841" y="1238"/>
                  <a:pt x="14902" y="1260"/>
                  <a:pt x="14962" y="1260"/>
                </a:cubicBezTo>
                <a:cubicBezTo>
                  <a:pt x="15089" y="1260"/>
                  <a:pt x="15212" y="1162"/>
                  <a:pt x="15212" y="1013"/>
                </a:cubicBezTo>
                <a:cubicBezTo>
                  <a:pt x="15212" y="875"/>
                  <a:pt x="15102" y="765"/>
                  <a:pt x="14964" y="765"/>
                </a:cubicBezTo>
                <a:close/>
                <a:moveTo>
                  <a:pt x="16183" y="765"/>
                </a:moveTo>
                <a:cubicBezTo>
                  <a:pt x="15964" y="765"/>
                  <a:pt x="15854" y="1032"/>
                  <a:pt x="16011" y="1188"/>
                </a:cubicBezTo>
                <a:cubicBezTo>
                  <a:pt x="16060" y="1238"/>
                  <a:pt x="16121" y="1260"/>
                  <a:pt x="16181" y="1260"/>
                </a:cubicBezTo>
                <a:cubicBezTo>
                  <a:pt x="16308" y="1260"/>
                  <a:pt x="16431" y="1162"/>
                  <a:pt x="16431" y="1013"/>
                </a:cubicBezTo>
                <a:cubicBezTo>
                  <a:pt x="16431" y="875"/>
                  <a:pt x="16321" y="765"/>
                  <a:pt x="16183" y="765"/>
                </a:cubicBezTo>
                <a:close/>
                <a:moveTo>
                  <a:pt x="17405" y="765"/>
                </a:moveTo>
                <a:cubicBezTo>
                  <a:pt x="17183" y="765"/>
                  <a:pt x="17073" y="1032"/>
                  <a:pt x="17230" y="1188"/>
                </a:cubicBezTo>
                <a:cubicBezTo>
                  <a:pt x="17279" y="1238"/>
                  <a:pt x="17340" y="1260"/>
                  <a:pt x="17401" y="1260"/>
                </a:cubicBezTo>
                <a:cubicBezTo>
                  <a:pt x="17527" y="1260"/>
                  <a:pt x="17650" y="1162"/>
                  <a:pt x="17650" y="1013"/>
                </a:cubicBezTo>
                <a:cubicBezTo>
                  <a:pt x="17650" y="875"/>
                  <a:pt x="17540" y="765"/>
                  <a:pt x="17405" y="765"/>
                </a:cubicBezTo>
                <a:close/>
                <a:moveTo>
                  <a:pt x="18624" y="765"/>
                </a:moveTo>
                <a:cubicBezTo>
                  <a:pt x="18405" y="765"/>
                  <a:pt x="18292" y="1032"/>
                  <a:pt x="18449" y="1188"/>
                </a:cubicBezTo>
                <a:cubicBezTo>
                  <a:pt x="18499" y="1238"/>
                  <a:pt x="18561" y="1260"/>
                  <a:pt x="18621" y="1260"/>
                </a:cubicBezTo>
                <a:cubicBezTo>
                  <a:pt x="18748" y="1260"/>
                  <a:pt x="18869" y="1162"/>
                  <a:pt x="18869" y="1013"/>
                </a:cubicBezTo>
                <a:cubicBezTo>
                  <a:pt x="18869" y="875"/>
                  <a:pt x="18759" y="765"/>
                  <a:pt x="18624" y="765"/>
                </a:cubicBezTo>
                <a:close/>
                <a:moveTo>
                  <a:pt x="19843" y="765"/>
                </a:moveTo>
                <a:cubicBezTo>
                  <a:pt x="19624" y="765"/>
                  <a:pt x="19514" y="1032"/>
                  <a:pt x="19668" y="1188"/>
                </a:cubicBezTo>
                <a:cubicBezTo>
                  <a:pt x="19718" y="1238"/>
                  <a:pt x="19780" y="1260"/>
                  <a:pt x="19841" y="1260"/>
                </a:cubicBezTo>
                <a:cubicBezTo>
                  <a:pt x="19968" y="1260"/>
                  <a:pt x="20091" y="1162"/>
                  <a:pt x="20091" y="1013"/>
                </a:cubicBezTo>
                <a:cubicBezTo>
                  <a:pt x="20091" y="875"/>
                  <a:pt x="19978" y="765"/>
                  <a:pt x="19843" y="765"/>
                </a:cubicBezTo>
                <a:close/>
                <a:moveTo>
                  <a:pt x="21062" y="765"/>
                </a:moveTo>
                <a:cubicBezTo>
                  <a:pt x="20843" y="765"/>
                  <a:pt x="20733" y="1032"/>
                  <a:pt x="20887" y="1188"/>
                </a:cubicBezTo>
                <a:cubicBezTo>
                  <a:pt x="20937" y="1238"/>
                  <a:pt x="20999" y="1260"/>
                  <a:pt x="21060" y="1260"/>
                </a:cubicBezTo>
                <a:cubicBezTo>
                  <a:pt x="21188" y="1260"/>
                  <a:pt x="21310" y="1162"/>
                  <a:pt x="21310" y="1013"/>
                </a:cubicBezTo>
                <a:cubicBezTo>
                  <a:pt x="21310" y="875"/>
                  <a:pt x="21197" y="765"/>
                  <a:pt x="21062" y="765"/>
                </a:cubicBezTo>
                <a:close/>
                <a:moveTo>
                  <a:pt x="22281" y="765"/>
                </a:moveTo>
                <a:cubicBezTo>
                  <a:pt x="22062" y="765"/>
                  <a:pt x="21952" y="1032"/>
                  <a:pt x="22106" y="1188"/>
                </a:cubicBezTo>
                <a:cubicBezTo>
                  <a:pt x="22156" y="1238"/>
                  <a:pt x="22218" y="1260"/>
                  <a:pt x="22279" y="1260"/>
                </a:cubicBezTo>
                <a:cubicBezTo>
                  <a:pt x="22407" y="1260"/>
                  <a:pt x="22529" y="1162"/>
                  <a:pt x="22529" y="1013"/>
                </a:cubicBezTo>
                <a:cubicBezTo>
                  <a:pt x="22529" y="875"/>
                  <a:pt x="22419" y="765"/>
                  <a:pt x="22281" y="765"/>
                </a:cubicBezTo>
                <a:close/>
                <a:moveTo>
                  <a:pt x="23501" y="765"/>
                </a:moveTo>
                <a:cubicBezTo>
                  <a:pt x="23281" y="765"/>
                  <a:pt x="23172" y="1032"/>
                  <a:pt x="23328" y="1188"/>
                </a:cubicBezTo>
                <a:cubicBezTo>
                  <a:pt x="23378" y="1238"/>
                  <a:pt x="23439" y="1260"/>
                  <a:pt x="23499" y="1260"/>
                </a:cubicBezTo>
                <a:cubicBezTo>
                  <a:pt x="23626" y="1260"/>
                  <a:pt x="23748" y="1162"/>
                  <a:pt x="23748" y="1013"/>
                </a:cubicBezTo>
                <a:cubicBezTo>
                  <a:pt x="23748" y="875"/>
                  <a:pt x="23638" y="765"/>
                  <a:pt x="23501" y="765"/>
                </a:cubicBezTo>
                <a:close/>
                <a:moveTo>
                  <a:pt x="24720" y="765"/>
                </a:moveTo>
                <a:cubicBezTo>
                  <a:pt x="24500" y="765"/>
                  <a:pt x="24391" y="1032"/>
                  <a:pt x="24547" y="1188"/>
                </a:cubicBezTo>
                <a:cubicBezTo>
                  <a:pt x="24597" y="1238"/>
                  <a:pt x="24658" y="1260"/>
                  <a:pt x="24718" y="1260"/>
                </a:cubicBezTo>
                <a:cubicBezTo>
                  <a:pt x="24845" y="1260"/>
                  <a:pt x="24967" y="1162"/>
                  <a:pt x="24967" y="1013"/>
                </a:cubicBezTo>
                <a:cubicBezTo>
                  <a:pt x="24967" y="875"/>
                  <a:pt x="24857" y="765"/>
                  <a:pt x="24720" y="765"/>
                </a:cubicBezTo>
                <a:close/>
                <a:moveTo>
                  <a:pt x="25942" y="765"/>
                </a:moveTo>
                <a:cubicBezTo>
                  <a:pt x="25719" y="765"/>
                  <a:pt x="25610" y="1032"/>
                  <a:pt x="25766" y="1188"/>
                </a:cubicBezTo>
                <a:cubicBezTo>
                  <a:pt x="25816" y="1238"/>
                  <a:pt x="25877" y="1260"/>
                  <a:pt x="25937" y="1260"/>
                </a:cubicBezTo>
                <a:cubicBezTo>
                  <a:pt x="26064" y="1260"/>
                  <a:pt x="26186" y="1162"/>
                  <a:pt x="26186" y="1013"/>
                </a:cubicBezTo>
                <a:cubicBezTo>
                  <a:pt x="26186" y="875"/>
                  <a:pt x="26077" y="765"/>
                  <a:pt x="25942" y="765"/>
                </a:cubicBezTo>
                <a:close/>
                <a:moveTo>
                  <a:pt x="45331" y="2019"/>
                </a:moveTo>
                <a:lnTo>
                  <a:pt x="45331" y="2019"/>
                </a:lnTo>
                <a:cubicBezTo>
                  <a:pt x="45252" y="2063"/>
                  <a:pt x="45205" y="2144"/>
                  <a:pt x="45205" y="2232"/>
                </a:cubicBezTo>
                <a:cubicBezTo>
                  <a:pt x="45205" y="2307"/>
                  <a:pt x="45240" y="2379"/>
                  <a:pt x="45299" y="2426"/>
                </a:cubicBezTo>
                <a:cubicBezTo>
                  <a:pt x="45309" y="2285"/>
                  <a:pt x="45321" y="2150"/>
                  <a:pt x="45331" y="2019"/>
                </a:cubicBezTo>
                <a:close/>
                <a:moveTo>
                  <a:pt x="332" y="1984"/>
                </a:moveTo>
                <a:cubicBezTo>
                  <a:pt x="110" y="1984"/>
                  <a:pt x="0" y="2251"/>
                  <a:pt x="157" y="2407"/>
                </a:cubicBezTo>
                <a:cubicBezTo>
                  <a:pt x="206" y="2457"/>
                  <a:pt x="267" y="2479"/>
                  <a:pt x="328" y="2479"/>
                </a:cubicBezTo>
                <a:cubicBezTo>
                  <a:pt x="454" y="2479"/>
                  <a:pt x="577" y="2381"/>
                  <a:pt x="577" y="2232"/>
                </a:cubicBezTo>
                <a:cubicBezTo>
                  <a:pt x="577" y="2097"/>
                  <a:pt x="467" y="1984"/>
                  <a:pt x="332" y="1984"/>
                </a:cubicBezTo>
                <a:close/>
                <a:moveTo>
                  <a:pt x="1551" y="1984"/>
                </a:moveTo>
                <a:cubicBezTo>
                  <a:pt x="1329" y="1984"/>
                  <a:pt x="1219" y="2251"/>
                  <a:pt x="1376" y="2407"/>
                </a:cubicBezTo>
                <a:cubicBezTo>
                  <a:pt x="1426" y="2457"/>
                  <a:pt x="1488" y="2479"/>
                  <a:pt x="1548" y="2479"/>
                </a:cubicBezTo>
                <a:cubicBezTo>
                  <a:pt x="1675" y="2479"/>
                  <a:pt x="1796" y="2381"/>
                  <a:pt x="1796" y="2232"/>
                </a:cubicBezTo>
                <a:cubicBezTo>
                  <a:pt x="1796" y="2097"/>
                  <a:pt x="1686" y="1984"/>
                  <a:pt x="1551" y="1984"/>
                </a:cubicBezTo>
                <a:close/>
                <a:moveTo>
                  <a:pt x="2770" y="1984"/>
                </a:moveTo>
                <a:cubicBezTo>
                  <a:pt x="2551" y="1984"/>
                  <a:pt x="2441" y="2251"/>
                  <a:pt x="2595" y="2407"/>
                </a:cubicBezTo>
                <a:cubicBezTo>
                  <a:pt x="2645" y="2457"/>
                  <a:pt x="2707" y="2479"/>
                  <a:pt x="2768" y="2479"/>
                </a:cubicBezTo>
                <a:cubicBezTo>
                  <a:pt x="2895" y="2479"/>
                  <a:pt x="3018" y="2381"/>
                  <a:pt x="3018" y="2232"/>
                </a:cubicBezTo>
                <a:cubicBezTo>
                  <a:pt x="3018" y="2097"/>
                  <a:pt x="2905" y="1984"/>
                  <a:pt x="2770" y="1984"/>
                </a:cubicBezTo>
                <a:close/>
                <a:moveTo>
                  <a:pt x="3989" y="1984"/>
                </a:moveTo>
                <a:cubicBezTo>
                  <a:pt x="3770" y="1984"/>
                  <a:pt x="3660" y="2251"/>
                  <a:pt x="3814" y="2407"/>
                </a:cubicBezTo>
                <a:cubicBezTo>
                  <a:pt x="3864" y="2457"/>
                  <a:pt x="3926" y="2479"/>
                  <a:pt x="3987" y="2479"/>
                </a:cubicBezTo>
                <a:cubicBezTo>
                  <a:pt x="4115" y="2479"/>
                  <a:pt x="4237" y="2381"/>
                  <a:pt x="4237" y="2232"/>
                </a:cubicBezTo>
                <a:cubicBezTo>
                  <a:pt x="4237" y="2097"/>
                  <a:pt x="4124" y="1984"/>
                  <a:pt x="3989" y="1984"/>
                </a:cubicBezTo>
                <a:close/>
                <a:moveTo>
                  <a:pt x="5209" y="1984"/>
                </a:moveTo>
                <a:cubicBezTo>
                  <a:pt x="4989" y="1984"/>
                  <a:pt x="4879" y="2251"/>
                  <a:pt x="5033" y="2407"/>
                </a:cubicBezTo>
                <a:cubicBezTo>
                  <a:pt x="5083" y="2457"/>
                  <a:pt x="5145" y="2479"/>
                  <a:pt x="5206" y="2479"/>
                </a:cubicBezTo>
                <a:cubicBezTo>
                  <a:pt x="5334" y="2479"/>
                  <a:pt x="5456" y="2381"/>
                  <a:pt x="5456" y="2232"/>
                </a:cubicBezTo>
                <a:cubicBezTo>
                  <a:pt x="5456" y="2097"/>
                  <a:pt x="5346" y="1984"/>
                  <a:pt x="5209" y="1984"/>
                </a:cubicBezTo>
                <a:close/>
                <a:moveTo>
                  <a:pt x="6428" y="1984"/>
                </a:moveTo>
                <a:cubicBezTo>
                  <a:pt x="6208" y="1984"/>
                  <a:pt x="6099" y="2251"/>
                  <a:pt x="6255" y="2407"/>
                </a:cubicBezTo>
                <a:cubicBezTo>
                  <a:pt x="6305" y="2457"/>
                  <a:pt x="6366" y="2479"/>
                  <a:pt x="6426" y="2479"/>
                </a:cubicBezTo>
                <a:cubicBezTo>
                  <a:pt x="6553" y="2479"/>
                  <a:pt x="6675" y="2381"/>
                  <a:pt x="6675" y="2232"/>
                </a:cubicBezTo>
                <a:cubicBezTo>
                  <a:pt x="6675" y="2097"/>
                  <a:pt x="6565" y="1984"/>
                  <a:pt x="6428" y="1984"/>
                </a:cubicBezTo>
                <a:close/>
                <a:moveTo>
                  <a:pt x="7647" y="1984"/>
                </a:moveTo>
                <a:cubicBezTo>
                  <a:pt x="7427" y="1984"/>
                  <a:pt x="7318" y="2251"/>
                  <a:pt x="7474" y="2407"/>
                </a:cubicBezTo>
                <a:cubicBezTo>
                  <a:pt x="7524" y="2457"/>
                  <a:pt x="7585" y="2479"/>
                  <a:pt x="7645" y="2479"/>
                </a:cubicBezTo>
                <a:cubicBezTo>
                  <a:pt x="7772" y="2479"/>
                  <a:pt x="7894" y="2381"/>
                  <a:pt x="7894" y="2232"/>
                </a:cubicBezTo>
                <a:cubicBezTo>
                  <a:pt x="7894" y="2097"/>
                  <a:pt x="7785" y="1984"/>
                  <a:pt x="7647" y="1984"/>
                </a:cubicBezTo>
                <a:close/>
                <a:moveTo>
                  <a:pt x="8869" y="1984"/>
                </a:moveTo>
                <a:cubicBezTo>
                  <a:pt x="8646" y="1984"/>
                  <a:pt x="8537" y="2251"/>
                  <a:pt x="8693" y="2407"/>
                </a:cubicBezTo>
                <a:cubicBezTo>
                  <a:pt x="8743" y="2457"/>
                  <a:pt x="8804" y="2479"/>
                  <a:pt x="8864" y="2479"/>
                </a:cubicBezTo>
                <a:cubicBezTo>
                  <a:pt x="8991" y="2479"/>
                  <a:pt x="9113" y="2381"/>
                  <a:pt x="9113" y="2232"/>
                </a:cubicBezTo>
                <a:cubicBezTo>
                  <a:pt x="9113" y="2097"/>
                  <a:pt x="9004" y="1984"/>
                  <a:pt x="8869" y="1984"/>
                </a:cubicBezTo>
                <a:close/>
                <a:moveTo>
                  <a:pt x="10088" y="1984"/>
                </a:moveTo>
                <a:cubicBezTo>
                  <a:pt x="9868" y="1984"/>
                  <a:pt x="9756" y="2251"/>
                  <a:pt x="9912" y="2407"/>
                </a:cubicBezTo>
                <a:cubicBezTo>
                  <a:pt x="9963" y="2457"/>
                  <a:pt x="10024" y="2479"/>
                  <a:pt x="10084" y="2479"/>
                </a:cubicBezTo>
                <a:cubicBezTo>
                  <a:pt x="10211" y="2479"/>
                  <a:pt x="10332" y="2381"/>
                  <a:pt x="10332" y="2232"/>
                </a:cubicBezTo>
                <a:cubicBezTo>
                  <a:pt x="10332" y="2097"/>
                  <a:pt x="10223" y="1984"/>
                  <a:pt x="10088" y="1984"/>
                </a:cubicBezTo>
                <a:close/>
                <a:moveTo>
                  <a:pt x="11307" y="1984"/>
                </a:moveTo>
                <a:cubicBezTo>
                  <a:pt x="11088" y="1984"/>
                  <a:pt x="10978" y="2251"/>
                  <a:pt x="11131" y="2407"/>
                </a:cubicBezTo>
                <a:cubicBezTo>
                  <a:pt x="11182" y="2457"/>
                  <a:pt x="11244" y="2479"/>
                  <a:pt x="11304" y="2479"/>
                </a:cubicBezTo>
                <a:cubicBezTo>
                  <a:pt x="11432" y="2479"/>
                  <a:pt x="11554" y="2381"/>
                  <a:pt x="11554" y="2232"/>
                </a:cubicBezTo>
                <a:cubicBezTo>
                  <a:pt x="11554" y="2097"/>
                  <a:pt x="11442" y="1984"/>
                  <a:pt x="11307" y="1984"/>
                </a:cubicBezTo>
                <a:close/>
                <a:moveTo>
                  <a:pt x="12526" y="1984"/>
                </a:moveTo>
                <a:cubicBezTo>
                  <a:pt x="12307" y="1984"/>
                  <a:pt x="12197" y="2251"/>
                  <a:pt x="12350" y="2407"/>
                </a:cubicBezTo>
                <a:cubicBezTo>
                  <a:pt x="12401" y="2457"/>
                  <a:pt x="12463" y="2479"/>
                  <a:pt x="12523" y="2479"/>
                </a:cubicBezTo>
                <a:cubicBezTo>
                  <a:pt x="12651" y="2479"/>
                  <a:pt x="12774" y="2381"/>
                  <a:pt x="12774" y="2232"/>
                </a:cubicBezTo>
                <a:cubicBezTo>
                  <a:pt x="12774" y="2097"/>
                  <a:pt x="12661" y="1984"/>
                  <a:pt x="12526" y="1984"/>
                </a:cubicBezTo>
                <a:close/>
                <a:moveTo>
                  <a:pt x="13745" y="1984"/>
                </a:moveTo>
                <a:cubicBezTo>
                  <a:pt x="13526" y="1984"/>
                  <a:pt x="13416" y="2251"/>
                  <a:pt x="13570" y="2407"/>
                </a:cubicBezTo>
                <a:cubicBezTo>
                  <a:pt x="13620" y="2457"/>
                  <a:pt x="13682" y="2479"/>
                  <a:pt x="13742" y="2479"/>
                </a:cubicBezTo>
                <a:cubicBezTo>
                  <a:pt x="13870" y="2479"/>
                  <a:pt x="13993" y="2381"/>
                  <a:pt x="13993" y="2232"/>
                </a:cubicBezTo>
                <a:cubicBezTo>
                  <a:pt x="13993" y="2097"/>
                  <a:pt x="13883" y="1984"/>
                  <a:pt x="13745" y="1984"/>
                </a:cubicBezTo>
                <a:close/>
                <a:moveTo>
                  <a:pt x="14964" y="1984"/>
                </a:moveTo>
                <a:cubicBezTo>
                  <a:pt x="14745" y="1984"/>
                  <a:pt x="14635" y="2251"/>
                  <a:pt x="14792" y="2407"/>
                </a:cubicBezTo>
                <a:cubicBezTo>
                  <a:pt x="14841" y="2457"/>
                  <a:pt x="14902" y="2479"/>
                  <a:pt x="14962" y="2479"/>
                </a:cubicBezTo>
                <a:cubicBezTo>
                  <a:pt x="15089" y="2479"/>
                  <a:pt x="15212" y="2381"/>
                  <a:pt x="15212" y="2232"/>
                </a:cubicBezTo>
                <a:cubicBezTo>
                  <a:pt x="15212" y="2097"/>
                  <a:pt x="15102" y="1984"/>
                  <a:pt x="14964" y="1984"/>
                </a:cubicBezTo>
                <a:close/>
                <a:moveTo>
                  <a:pt x="16183" y="1984"/>
                </a:moveTo>
                <a:cubicBezTo>
                  <a:pt x="15964" y="1984"/>
                  <a:pt x="15854" y="2251"/>
                  <a:pt x="16011" y="2407"/>
                </a:cubicBezTo>
                <a:cubicBezTo>
                  <a:pt x="16060" y="2457"/>
                  <a:pt x="16121" y="2479"/>
                  <a:pt x="16181" y="2479"/>
                </a:cubicBezTo>
                <a:cubicBezTo>
                  <a:pt x="16308" y="2479"/>
                  <a:pt x="16431" y="2381"/>
                  <a:pt x="16431" y="2232"/>
                </a:cubicBezTo>
                <a:cubicBezTo>
                  <a:pt x="16431" y="2097"/>
                  <a:pt x="16321" y="1984"/>
                  <a:pt x="16183" y="1984"/>
                </a:cubicBezTo>
                <a:close/>
                <a:moveTo>
                  <a:pt x="17405" y="1984"/>
                </a:moveTo>
                <a:cubicBezTo>
                  <a:pt x="17183" y="1984"/>
                  <a:pt x="17073" y="2251"/>
                  <a:pt x="17230" y="2407"/>
                </a:cubicBezTo>
                <a:cubicBezTo>
                  <a:pt x="17279" y="2457"/>
                  <a:pt x="17340" y="2479"/>
                  <a:pt x="17401" y="2479"/>
                </a:cubicBezTo>
                <a:cubicBezTo>
                  <a:pt x="17527" y="2479"/>
                  <a:pt x="17650" y="2381"/>
                  <a:pt x="17650" y="2232"/>
                </a:cubicBezTo>
                <a:cubicBezTo>
                  <a:pt x="17650" y="2097"/>
                  <a:pt x="17540" y="1984"/>
                  <a:pt x="17405" y="1984"/>
                </a:cubicBezTo>
                <a:close/>
                <a:moveTo>
                  <a:pt x="18624" y="1984"/>
                </a:moveTo>
                <a:cubicBezTo>
                  <a:pt x="18405" y="1984"/>
                  <a:pt x="18292" y="2251"/>
                  <a:pt x="18449" y="2407"/>
                </a:cubicBezTo>
                <a:cubicBezTo>
                  <a:pt x="18499" y="2457"/>
                  <a:pt x="18561" y="2479"/>
                  <a:pt x="18621" y="2479"/>
                </a:cubicBezTo>
                <a:cubicBezTo>
                  <a:pt x="18748" y="2479"/>
                  <a:pt x="18869" y="2381"/>
                  <a:pt x="18869" y="2232"/>
                </a:cubicBezTo>
                <a:cubicBezTo>
                  <a:pt x="18869" y="2097"/>
                  <a:pt x="18759" y="1984"/>
                  <a:pt x="18624" y="1984"/>
                </a:cubicBezTo>
                <a:close/>
                <a:moveTo>
                  <a:pt x="19843" y="1984"/>
                </a:moveTo>
                <a:cubicBezTo>
                  <a:pt x="19624" y="1984"/>
                  <a:pt x="19514" y="2251"/>
                  <a:pt x="19668" y="2407"/>
                </a:cubicBezTo>
                <a:cubicBezTo>
                  <a:pt x="19718" y="2457"/>
                  <a:pt x="19780" y="2479"/>
                  <a:pt x="19841" y="2479"/>
                </a:cubicBezTo>
                <a:cubicBezTo>
                  <a:pt x="19968" y="2479"/>
                  <a:pt x="20091" y="2381"/>
                  <a:pt x="20091" y="2232"/>
                </a:cubicBezTo>
                <a:cubicBezTo>
                  <a:pt x="20091" y="2097"/>
                  <a:pt x="19978" y="1984"/>
                  <a:pt x="19843" y="1984"/>
                </a:cubicBezTo>
                <a:close/>
                <a:moveTo>
                  <a:pt x="21062" y="1984"/>
                </a:moveTo>
                <a:cubicBezTo>
                  <a:pt x="20843" y="1984"/>
                  <a:pt x="20733" y="2251"/>
                  <a:pt x="20887" y="2407"/>
                </a:cubicBezTo>
                <a:cubicBezTo>
                  <a:pt x="20937" y="2457"/>
                  <a:pt x="20999" y="2479"/>
                  <a:pt x="21060" y="2479"/>
                </a:cubicBezTo>
                <a:cubicBezTo>
                  <a:pt x="21188" y="2479"/>
                  <a:pt x="21310" y="2381"/>
                  <a:pt x="21310" y="2232"/>
                </a:cubicBezTo>
                <a:cubicBezTo>
                  <a:pt x="21310" y="2097"/>
                  <a:pt x="21197" y="1984"/>
                  <a:pt x="21062" y="1984"/>
                </a:cubicBezTo>
                <a:close/>
                <a:moveTo>
                  <a:pt x="22281" y="1984"/>
                </a:moveTo>
                <a:cubicBezTo>
                  <a:pt x="22062" y="1984"/>
                  <a:pt x="21952" y="2251"/>
                  <a:pt x="22106" y="2407"/>
                </a:cubicBezTo>
                <a:cubicBezTo>
                  <a:pt x="22156" y="2457"/>
                  <a:pt x="22218" y="2479"/>
                  <a:pt x="22279" y="2479"/>
                </a:cubicBezTo>
                <a:cubicBezTo>
                  <a:pt x="22407" y="2479"/>
                  <a:pt x="22529" y="2381"/>
                  <a:pt x="22529" y="2232"/>
                </a:cubicBezTo>
                <a:cubicBezTo>
                  <a:pt x="22529" y="2097"/>
                  <a:pt x="22419" y="1984"/>
                  <a:pt x="22281" y="1984"/>
                </a:cubicBezTo>
                <a:close/>
                <a:moveTo>
                  <a:pt x="23501" y="1984"/>
                </a:moveTo>
                <a:cubicBezTo>
                  <a:pt x="23281" y="1984"/>
                  <a:pt x="23172" y="2251"/>
                  <a:pt x="23328" y="2407"/>
                </a:cubicBezTo>
                <a:cubicBezTo>
                  <a:pt x="23378" y="2457"/>
                  <a:pt x="23439" y="2479"/>
                  <a:pt x="23499" y="2479"/>
                </a:cubicBezTo>
                <a:cubicBezTo>
                  <a:pt x="23626" y="2479"/>
                  <a:pt x="23748" y="2381"/>
                  <a:pt x="23748" y="2232"/>
                </a:cubicBezTo>
                <a:cubicBezTo>
                  <a:pt x="23748" y="2097"/>
                  <a:pt x="23638" y="1984"/>
                  <a:pt x="23501" y="1984"/>
                </a:cubicBezTo>
                <a:close/>
                <a:moveTo>
                  <a:pt x="24720" y="1984"/>
                </a:moveTo>
                <a:cubicBezTo>
                  <a:pt x="24500" y="1984"/>
                  <a:pt x="24391" y="2251"/>
                  <a:pt x="24547" y="2407"/>
                </a:cubicBezTo>
                <a:cubicBezTo>
                  <a:pt x="24597" y="2457"/>
                  <a:pt x="24658" y="2479"/>
                  <a:pt x="24718" y="2479"/>
                </a:cubicBezTo>
                <a:cubicBezTo>
                  <a:pt x="24845" y="2479"/>
                  <a:pt x="24967" y="2381"/>
                  <a:pt x="24967" y="2232"/>
                </a:cubicBezTo>
                <a:cubicBezTo>
                  <a:pt x="24967" y="2097"/>
                  <a:pt x="24857" y="1984"/>
                  <a:pt x="24720" y="1984"/>
                </a:cubicBezTo>
                <a:close/>
                <a:moveTo>
                  <a:pt x="25942" y="1984"/>
                </a:moveTo>
                <a:cubicBezTo>
                  <a:pt x="25719" y="1984"/>
                  <a:pt x="25610" y="2251"/>
                  <a:pt x="25766" y="2407"/>
                </a:cubicBezTo>
                <a:cubicBezTo>
                  <a:pt x="25816" y="2457"/>
                  <a:pt x="25877" y="2479"/>
                  <a:pt x="25937" y="2479"/>
                </a:cubicBezTo>
                <a:cubicBezTo>
                  <a:pt x="26064" y="2479"/>
                  <a:pt x="26186" y="2381"/>
                  <a:pt x="26186" y="2232"/>
                </a:cubicBezTo>
                <a:cubicBezTo>
                  <a:pt x="26186" y="2097"/>
                  <a:pt x="26077" y="1984"/>
                  <a:pt x="25942" y="1984"/>
                </a:cubicBezTo>
                <a:close/>
                <a:moveTo>
                  <a:pt x="27161" y="1984"/>
                </a:moveTo>
                <a:cubicBezTo>
                  <a:pt x="26941" y="1984"/>
                  <a:pt x="26829" y="2251"/>
                  <a:pt x="26985" y="2407"/>
                </a:cubicBezTo>
                <a:cubicBezTo>
                  <a:pt x="27036" y="2457"/>
                  <a:pt x="27097" y="2479"/>
                  <a:pt x="27157" y="2479"/>
                </a:cubicBezTo>
                <a:cubicBezTo>
                  <a:pt x="27284" y="2479"/>
                  <a:pt x="27405" y="2381"/>
                  <a:pt x="27405" y="2232"/>
                </a:cubicBezTo>
                <a:cubicBezTo>
                  <a:pt x="27405" y="2097"/>
                  <a:pt x="27296" y="1984"/>
                  <a:pt x="27161" y="1984"/>
                </a:cubicBezTo>
                <a:close/>
                <a:moveTo>
                  <a:pt x="28380" y="1984"/>
                </a:moveTo>
                <a:cubicBezTo>
                  <a:pt x="28161" y="1984"/>
                  <a:pt x="28051" y="2251"/>
                  <a:pt x="28204" y="2407"/>
                </a:cubicBezTo>
                <a:cubicBezTo>
                  <a:pt x="28255" y="2457"/>
                  <a:pt x="28317" y="2479"/>
                  <a:pt x="28377" y="2479"/>
                </a:cubicBezTo>
                <a:cubicBezTo>
                  <a:pt x="28505" y="2479"/>
                  <a:pt x="28627" y="2381"/>
                  <a:pt x="28627" y="2232"/>
                </a:cubicBezTo>
                <a:cubicBezTo>
                  <a:pt x="28627" y="2097"/>
                  <a:pt x="28515" y="1984"/>
                  <a:pt x="28380" y="1984"/>
                </a:cubicBezTo>
                <a:close/>
                <a:moveTo>
                  <a:pt x="29599" y="1984"/>
                </a:moveTo>
                <a:cubicBezTo>
                  <a:pt x="29380" y="1984"/>
                  <a:pt x="29270" y="2251"/>
                  <a:pt x="29423" y="2407"/>
                </a:cubicBezTo>
                <a:cubicBezTo>
                  <a:pt x="29474" y="2457"/>
                  <a:pt x="29536" y="2479"/>
                  <a:pt x="29596" y="2479"/>
                </a:cubicBezTo>
                <a:cubicBezTo>
                  <a:pt x="29724" y="2479"/>
                  <a:pt x="29847" y="2381"/>
                  <a:pt x="29847" y="2232"/>
                </a:cubicBezTo>
                <a:cubicBezTo>
                  <a:pt x="29847" y="2097"/>
                  <a:pt x="29734" y="1984"/>
                  <a:pt x="29599" y="1984"/>
                </a:cubicBezTo>
                <a:close/>
                <a:moveTo>
                  <a:pt x="30818" y="1984"/>
                </a:moveTo>
                <a:cubicBezTo>
                  <a:pt x="30599" y="1984"/>
                  <a:pt x="30489" y="2251"/>
                  <a:pt x="30643" y="2407"/>
                </a:cubicBezTo>
                <a:cubicBezTo>
                  <a:pt x="30693" y="2457"/>
                  <a:pt x="30755" y="2479"/>
                  <a:pt x="30815" y="2479"/>
                </a:cubicBezTo>
                <a:cubicBezTo>
                  <a:pt x="30943" y="2479"/>
                  <a:pt x="31066" y="2381"/>
                  <a:pt x="31066" y="2232"/>
                </a:cubicBezTo>
                <a:cubicBezTo>
                  <a:pt x="31066" y="2097"/>
                  <a:pt x="30956" y="1984"/>
                  <a:pt x="30818" y="1984"/>
                </a:cubicBezTo>
                <a:close/>
                <a:moveTo>
                  <a:pt x="32037" y="1984"/>
                </a:moveTo>
                <a:cubicBezTo>
                  <a:pt x="31818" y="1984"/>
                  <a:pt x="31708" y="2251"/>
                  <a:pt x="31865" y="2407"/>
                </a:cubicBezTo>
                <a:cubicBezTo>
                  <a:pt x="31914" y="2457"/>
                  <a:pt x="31975" y="2479"/>
                  <a:pt x="32035" y="2479"/>
                </a:cubicBezTo>
                <a:cubicBezTo>
                  <a:pt x="32162" y="2479"/>
                  <a:pt x="32285" y="2381"/>
                  <a:pt x="32285" y="2232"/>
                </a:cubicBezTo>
                <a:cubicBezTo>
                  <a:pt x="32285" y="2097"/>
                  <a:pt x="32175" y="1984"/>
                  <a:pt x="32037" y="1984"/>
                </a:cubicBezTo>
                <a:close/>
                <a:moveTo>
                  <a:pt x="33256" y="1984"/>
                </a:moveTo>
                <a:cubicBezTo>
                  <a:pt x="33037" y="1984"/>
                  <a:pt x="32927" y="2251"/>
                  <a:pt x="33084" y="2407"/>
                </a:cubicBezTo>
                <a:cubicBezTo>
                  <a:pt x="33133" y="2457"/>
                  <a:pt x="33194" y="2479"/>
                  <a:pt x="33254" y="2479"/>
                </a:cubicBezTo>
                <a:cubicBezTo>
                  <a:pt x="33381" y="2479"/>
                  <a:pt x="33504" y="2381"/>
                  <a:pt x="33504" y="2232"/>
                </a:cubicBezTo>
                <a:cubicBezTo>
                  <a:pt x="33504" y="2097"/>
                  <a:pt x="33394" y="1984"/>
                  <a:pt x="33256" y="1984"/>
                </a:cubicBezTo>
                <a:close/>
                <a:moveTo>
                  <a:pt x="34478" y="1984"/>
                </a:moveTo>
                <a:cubicBezTo>
                  <a:pt x="34256" y="1984"/>
                  <a:pt x="34146" y="2251"/>
                  <a:pt x="34303" y="2407"/>
                </a:cubicBezTo>
                <a:cubicBezTo>
                  <a:pt x="34352" y="2457"/>
                  <a:pt x="34413" y="2479"/>
                  <a:pt x="34473" y="2479"/>
                </a:cubicBezTo>
                <a:cubicBezTo>
                  <a:pt x="34600" y="2479"/>
                  <a:pt x="34723" y="2381"/>
                  <a:pt x="34723" y="2232"/>
                </a:cubicBezTo>
                <a:cubicBezTo>
                  <a:pt x="34723" y="2097"/>
                  <a:pt x="34613" y="1984"/>
                  <a:pt x="34478" y="1984"/>
                </a:cubicBezTo>
                <a:close/>
                <a:moveTo>
                  <a:pt x="35697" y="1984"/>
                </a:moveTo>
                <a:cubicBezTo>
                  <a:pt x="35478" y="1984"/>
                  <a:pt x="35365" y="2251"/>
                  <a:pt x="35522" y="2407"/>
                </a:cubicBezTo>
                <a:cubicBezTo>
                  <a:pt x="35572" y="2457"/>
                  <a:pt x="35634" y="2479"/>
                  <a:pt x="35694" y="2479"/>
                </a:cubicBezTo>
                <a:cubicBezTo>
                  <a:pt x="35821" y="2479"/>
                  <a:pt x="35942" y="2381"/>
                  <a:pt x="35942" y="2232"/>
                </a:cubicBezTo>
                <a:cubicBezTo>
                  <a:pt x="35942" y="2097"/>
                  <a:pt x="35832" y="1984"/>
                  <a:pt x="35697" y="1984"/>
                </a:cubicBezTo>
                <a:close/>
                <a:moveTo>
                  <a:pt x="36916" y="1984"/>
                </a:moveTo>
                <a:cubicBezTo>
                  <a:pt x="36697" y="1984"/>
                  <a:pt x="36587" y="2251"/>
                  <a:pt x="36741" y="2407"/>
                </a:cubicBezTo>
                <a:cubicBezTo>
                  <a:pt x="36791" y="2457"/>
                  <a:pt x="36853" y="2479"/>
                  <a:pt x="36914" y="2479"/>
                </a:cubicBezTo>
                <a:cubicBezTo>
                  <a:pt x="37041" y="2479"/>
                  <a:pt x="37164" y="2381"/>
                  <a:pt x="37164" y="2232"/>
                </a:cubicBezTo>
                <a:cubicBezTo>
                  <a:pt x="37164" y="2097"/>
                  <a:pt x="37051" y="1984"/>
                  <a:pt x="36916" y="1984"/>
                </a:cubicBezTo>
                <a:close/>
                <a:moveTo>
                  <a:pt x="38135" y="1984"/>
                </a:moveTo>
                <a:cubicBezTo>
                  <a:pt x="37916" y="1984"/>
                  <a:pt x="37806" y="2251"/>
                  <a:pt x="37960" y="2407"/>
                </a:cubicBezTo>
                <a:cubicBezTo>
                  <a:pt x="38010" y="2457"/>
                  <a:pt x="38072" y="2479"/>
                  <a:pt x="38133" y="2479"/>
                </a:cubicBezTo>
                <a:cubicBezTo>
                  <a:pt x="38261" y="2479"/>
                  <a:pt x="38383" y="2381"/>
                  <a:pt x="38383" y="2232"/>
                </a:cubicBezTo>
                <a:cubicBezTo>
                  <a:pt x="38383" y="2097"/>
                  <a:pt x="38270" y="1984"/>
                  <a:pt x="38135" y="1984"/>
                </a:cubicBezTo>
                <a:close/>
                <a:moveTo>
                  <a:pt x="39354" y="1984"/>
                </a:moveTo>
                <a:cubicBezTo>
                  <a:pt x="39135" y="1984"/>
                  <a:pt x="39025" y="2251"/>
                  <a:pt x="39179" y="2407"/>
                </a:cubicBezTo>
                <a:cubicBezTo>
                  <a:pt x="39229" y="2457"/>
                  <a:pt x="39291" y="2479"/>
                  <a:pt x="39352" y="2479"/>
                </a:cubicBezTo>
                <a:cubicBezTo>
                  <a:pt x="39480" y="2479"/>
                  <a:pt x="39602" y="2381"/>
                  <a:pt x="39602" y="2232"/>
                </a:cubicBezTo>
                <a:cubicBezTo>
                  <a:pt x="39602" y="2097"/>
                  <a:pt x="39492" y="1984"/>
                  <a:pt x="39354" y="1984"/>
                </a:cubicBezTo>
                <a:close/>
                <a:moveTo>
                  <a:pt x="40574" y="1984"/>
                </a:moveTo>
                <a:cubicBezTo>
                  <a:pt x="40354" y="1984"/>
                  <a:pt x="40244" y="2251"/>
                  <a:pt x="40401" y="2407"/>
                </a:cubicBezTo>
                <a:cubicBezTo>
                  <a:pt x="40451" y="2457"/>
                  <a:pt x="40512" y="2479"/>
                  <a:pt x="40572" y="2479"/>
                </a:cubicBezTo>
                <a:cubicBezTo>
                  <a:pt x="40699" y="2479"/>
                  <a:pt x="40821" y="2381"/>
                  <a:pt x="40821" y="2232"/>
                </a:cubicBezTo>
                <a:cubicBezTo>
                  <a:pt x="40821" y="2097"/>
                  <a:pt x="40711" y="1984"/>
                  <a:pt x="40574" y="1984"/>
                </a:cubicBezTo>
                <a:close/>
                <a:moveTo>
                  <a:pt x="41793" y="1984"/>
                </a:moveTo>
                <a:cubicBezTo>
                  <a:pt x="41573" y="1984"/>
                  <a:pt x="41464" y="2251"/>
                  <a:pt x="41620" y="2407"/>
                </a:cubicBezTo>
                <a:cubicBezTo>
                  <a:pt x="41670" y="2457"/>
                  <a:pt x="41731" y="2479"/>
                  <a:pt x="41791" y="2479"/>
                </a:cubicBezTo>
                <a:cubicBezTo>
                  <a:pt x="41918" y="2479"/>
                  <a:pt x="42040" y="2381"/>
                  <a:pt x="42040" y="2232"/>
                </a:cubicBezTo>
                <a:cubicBezTo>
                  <a:pt x="42040" y="2097"/>
                  <a:pt x="41930" y="1984"/>
                  <a:pt x="41793" y="1984"/>
                </a:cubicBezTo>
                <a:close/>
                <a:moveTo>
                  <a:pt x="43015" y="1984"/>
                </a:moveTo>
                <a:cubicBezTo>
                  <a:pt x="42792" y="1984"/>
                  <a:pt x="42683" y="2251"/>
                  <a:pt x="42839" y="2407"/>
                </a:cubicBezTo>
                <a:cubicBezTo>
                  <a:pt x="42890" y="2457"/>
                  <a:pt x="42951" y="2479"/>
                  <a:pt x="43011" y="2479"/>
                </a:cubicBezTo>
                <a:cubicBezTo>
                  <a:pt x="43138" y="2479"/>
                  <a:pt x="43259" y="2381"/>
                  <a:pt x="43259" y="2232"/>
                </a:cubicBezTo>
                <a:cubicBezTo>
                  <a:pt x="43259" y="2097"/>
                  <a:pt x="43150" y="1984"/>
                  <a:pt x="43015" y="1984"/>
                </a:cubicBezTo>
                <a:close/>
                <a:moveTo>
                  <a:pt x="44234" y="1984"/>
                </a:moveTo>
                <a:cubicBezTo>
                  <a:pt x="44014" y="1984"/>
                  <a:pt x="43902" y="2251"/>
                  <a:pt x="44058" y="2407"/>
                </a:cubicBezTo>
                <a:cubicBezTo>
                  <a:pt x="44109" y="2457"/>
                  <a:pt x="44170" y="2479"/>
                  <a:pt x="44230" y="2479"/>
                </a:cubicBezTo>
                <a:cubicBezTo>
                  <a:pt x="44357" y="2479"/>
                  <a:pt x="44478" y="2381"/>
                  <a:pt x="44478" y="2232"/>
                </a:cubicBezTo>
                <a:cubicBezTo>
                  <a:pt x="44478" y="2097"/>
                  <a:pt x="44369" y="1984"/>
                  <a:pt x="44234" y="1984"/>
                </a:cubicBezTo>
                <a:close/>
                <a:moveTo>
                  <a:pt x="45224" y="3360"/>
                </a:moveTo>
                <a:cubicBezTo>
                  <a:pt x="45205" y="3407"/>
                  <a:pt x="45202" y="3454"/>
                  <a:pt x="45212" y="3501"/>
                </a:cubicBezTo>
                <a:cubicBezTo>
                  <a:pt x="45215" y="3454"/>
                  <a:pt x="45218" y="3407"/>
                  <a:pt x="45224" y="3360"/>
                </a:cubicBezTo>
                <a:close/>
                <a:moveTo>
                  <a:pt x="27161" y="3203"/>
                </a:moveTo>
                <a:cubicBezTo>
                  <a:pt x="26941" y="3203"/>
                  <a:pt x="26829" y="3470"/>
                  <a:pt x="26985" y="3626"/>
                </a:cubicBezTo>
                <a:cubicBezTo>
                  <a:pt x="27036" y="3676"/>
                  <a:pt x="27097" y="3698"/>
                  <a:pt x="27157" y="3698"/>
                </a:cubicBezTo>
                <a:cubicBezTo>
                  <a:pt x="27284" y="3698"/>
                  <a:pt x="27405" y="3600"/>
                  <a:pt x="27405" y="3451"/>
                </a:cubicBezTo>
                <a:cubicBezTo>
                  <a:pt x="27405" y="3316"/>
                  <a:pt x="27296" y="3207"/>
                  <a:pt x="27161" y="3203"/>
                </a:cubicBezTo>
                <a:close/>
                <a:moveTo>
                  <a:pt x="28380" y="3203"/>
                </a:moveTo>
                <a:cubicBezTo>
                  <a:pt x="28161" y="3203"/>
                  <a:pt x="28051" y="3470"/>
                  <a:pt x="28204" y="3626"/>
                </a:cubicBezTo>
                <a:cubicBezTo>
                  <a:pt x="28255" y="3676"/>
                  <a:pt x="28317" y="3698"/>
                  <a:pt x="28377" y="3698"/>
                </a:cubicBezTo>
                <a:cubicBezTo>
                  <a:pt x="28505" y="3698"/>
                  <a:pt x="28627" y="3600"/>
                  <a:pt x="28627" y="3451"/>
                </a:cubicBezTo>
                <a:cubicBezTo>
                  <a:pt x="28627" y="3316"/>
                  <a:pt x="28515" y="3203"/>
                  <a:pt x="28380" y="3203"/>
                </a:cubicBezTo>
                <a:close/>
                <a:moveTo>
                  <a:pt x="29599" y="3203"/>
                </a:moveTo>
                <a:cubicBezTo>
                  <a:pt x="29380" y="3203"/>
                  <a:pt x="29270" y="3470"/>
                  <a:pt x="29423" y="3626"/>
                </a:cubicBezTo>
                <a:cubicBezTo>
                  <a:pt x="29474" y="3676"/>
                  <a:pt x="29536" y="3698"/>
                  <a:pt x="29596" y="3698"/>
                </a:cubicBezTo>
                <a:cubicBezTo>
                  <a:pt x="29724" y="3698"/>
                  <a:pt x="29847" y="3600"/>
                  <a:pt x="29847" y="3451"/>
                </a:cubicBezTo>
                <a:cubicBezTo>
                  <a:pt x="29847" y="3316"/>
                  <a:pt x="29734" y="3203"/>
                  <a:pt x="29599" y="3203"/>
                </a:cubicBezTo>
                <a:close/>
                <a:moveTo>
                  <a:pt x="30818" y="3203"/>
                </a:moveTo>
                <a:cubicBezTo>
                  <a:pt x="30599" y="3203"/>
                  <a:pt x="30489" y="3470"/>
                  <a:pt x="30643" y="3626"/>
                </a:cubicBezTo>
                <a:cubicBezTo>
                  <a:pt x="30693" y="3676"/>
                  <a:pt x="30755" y="3698"/>
                  <a:pt x="30815" y="3698"/>
                </a:cubicBezTo>
                <a:cubicBezTo>
                  <a:pt x="30943" y="3698"/>
                  <a:pt x="31066" y="3600"/>
                  <a:pt x="31066" y="3451"/>
                </a:cubicBezTo>
                <a:cubicBezTo>
                  <a:pt x="31066" y="3316"/>
                  <a:pt x="30956" y="3203"/>
                  <a:pt x="30818" y="3203"/>
                </a:cubicBezTo>
                <a:close/>
                <a:moveTo>
                  <a:pt x="32037" y="3203"/>
                </a:moveTo>
                <a:cubicBezTo>
                  <a:pt x="31818" y="3203"/>
                  <a:pt x="31708" y="3470"/>
                  <a:pt x="31865" y="3626"/>
                </a:cubicBezTo>
                <a:cubicBezTo>
                  <a:pt x="31914" y="3676"/>
                  <a:pt x="31975" y="3698"/>
                  <a:pt x="32035" y="3698"/>
                </a:cubicBezTo>
                <a:cubicBezTo>
                  <a:pt x="32162" y="3698"/>
                  <a:pt x="32285" y="3600"/>
                  <a:pt x="32285" y="3451"/>
                </a:cubicBezTo>
                <a:cubicBezTo>
                  <a:pt x="32285" y="3316"/>
                  <a:pt x="32175" y="3203"/>
                  <a:pt x="32037" y="3203"/>
                </a:cubicBezTo>
                <a:close/>
                <a:moveTo>
                  <a:pt x="33256" y="3203"/>
                </a:moveTo>
                <a:cubicBezTo>
                  <a:pt x="33037" y="3203"/>
                  <a:pt x="32927" y="3470"/>
                  <a:pt x="33084" y="3626"/>
                </a:cubicBezTo>
                <a:cubicBezTo>
                  <a:pt x="33133" y="3676"/>
                  <a:pt x="33194" y="3698"/>
                  <a:pt x="33254" y="3698"/>
                </a:cubicBezTo>
                <a:cubicBezTo>
                  <a:pt x="33381" y="3698"/>
                  <a:pt x="33504" y="3600"/>
                  <a:pt x="33504" y="3451"/>
                </a:cubicBezTo>
                <a:cubicBezTo>
                  <a:pt x="33504" y="3316"/>
                  <a:pt x="33394" y="3203"/>
                  <a:pt x="33256" y="3203"/>
                </a:cubicBezTo>
                <a:close/>
                <a:moveTo>
                  <a:pt x="34478" y="3203"/>
                </a:moveTo>
                <a:cubicBezTo>
                  <a:pt x="34256" y="3203"/>
                  <a:pt x="34146" y="3470"/>
                  <a:pt x="34303" y="3626"/>
                </a:cubicBezTo>
                <a:cubicBezTo>
                  <a:pt x="34352" y="3676"/>
                  <a:pt x="34413" y="3698"/>
                  <a:pt x="34473" y="3698"/>
                </a:cubicBezTo>
                <a:cubicBezTo>
                  <a:pt x="34600" y="3698"/>
                  <a:pt x="34723" y="3600"/>
                  <a:pt x="34723" y="3451"/>
                </a:cubicBezTo>
                <a:cubicBezTo>
                  <a:pt x="34723" y="3316"/>
                  <a:pt x="34613" y="3203"/>
                  <a:pt x="34478" y="3203"/>
                </a:cubicBezTo>
                <a:close/>
                <a:moveTo>
                  <a:pt x="35697" y="3203"/>
                </a:moveTo>
                <a:cubicBezTo>
                  <a:pt x="35478" y="3203"/>
                  <a:pt x="35365" y="3470"/>
                  <a:pt x="35522" y="3626"/>
                </a:cubicBezTo>
                <a:cubicBezTo>
                  <a:pt x="35572" y="3676"/>
                  <a:pt x="35634" y="3698"/>
                  <a:pt x="35694" y="3698"/>
                </a:cubicBezTo>
                <a:cubicBezTo>
                  <a:pt x="35821" y="3698"/>
                  <a:pt x="35942" y="3600"/>
                  <a:pt x="35942" y="3451"/>
                </a:cubicBezTo>
                <a:cubicBezTo>
                  <a:pt x="35942" y="3316"/>
                  <a:pt x="35832" y="3203"/>
                  <a:pt x="35697" y="3203"/>
                </a:cubicBezTo>
                <a:close/>
                <a:moveTo>
                  <a:pt x="36916" y="3203"/>
                </a:moveTo>
                <a:cubicBezTo>
                  <a:pt x="36697" y="3203"/>
                  <a:pt x="36587" y="3470"/>
                  <a:pt x="36741" y="3626"/>
                </a:cubicBezTo>
                <a:cubicBezTo>
                  <a:pt x="36791" y="3676"/>
                  <a:pt x="36853" y="3698"/>
                  <a:pt x="36914" y="3698"/>
                </a:cubicBezTo>
                <a:cubicBezTo>
                  <a:pt x="37041" y="3698"/>
                  <a:pt x="37164" y="3600"/>
                  <a:pt x="37164" y="3451"/>
                </a:cubicBezTo>
                <a:cubicBezTo>
                  <a:pt x="37164" y="3316"/>
                  <a:pt x="37051" y="3203"/>
                  <a:pt x="36916" y="3203"/>
                </a:cubicBezTo>
                <a:close/>
                <a:moveTo>
                  <a:pt x="38135" y="3203"/>
                </a:moveTo>
                <a:cubicBezTo>
                  <a:pt x="37916" y="3203"/>
                  <a:pt x="37806" y="3470"/>
                  <a:pt x="37960" y="3626"/>
                </a:cubicBezTo>
                <a:cubicBezTo>
                  <a:pt x="38010" y="3676"/>
                  <a:pt x="38072" y="3698"/>
                  <a:pt x="38133" y="3698"/>
                </a:cubicBezTo>
                <a:cubicBezTo>
                  <a:pt x="38261" y="3698"/>
                  <a:pt x="38383" y="3600"/>
                  <a:pt x="38383" y="3451"/>
                </a:cubicBezTo>
                <a:cubicBezTo>
                  <a:pt x="38383" y="3316"/>
                  <a:pt x="38270" y="3203"/>
                  <a:pt x="38135" y="3203"/>
                </a:cubicBezTo>
                <a:close/>
                <a:moveTo>
                  <a:pt x="39354" y="3203"/>
                </a:moveTo>
                <a:cubicBezTo>
                  <a:pt x="39135" y="3203"/>
                  <a:pt x="39025" y="3470"/>
                  <a:pt x="39179" y="3626"/>
                </a:cubicBezTo>
                <a:cubicBezTo>
                  <a:pt x="39229" y="3676"/>
                  <a:pt x="39291" y="3698"/>
                  <a:pt x="39352" y="3698"/>
                </a:cubicBezTo>
                <a:cubicBezTo>
                  <a:pt x="39480" y="3698"/>
                  <a:pt x="39602" y="3600"/>
                  <a:pt x="39602" y="3451"/>
                </a:cubicBezTo>
                <a:cubicBezTo>
                  <a:pt x="39602" y="3316"/>
                  <a:pt x="39492" y="3207"/>
                  <a:pt x="39354" y="3203"/>
                </a:cubicBezTo>
                <a:close/>
                <a:moveTo>
                  <a:pt x="40574" y="3203"/>
                </a:moveTo>
                <a:cubicBezTo>
                  <a:pt x="40354" y="3203"/>
                  <a:pt x="40244" y="3470"/>
                  <a:pt x="40401" y="3626"/>
                </a:cubicBezTo>
                <a:cubicBezTo>
                  <a:pt x="40451" y="3676"/>
                  <a:pt x="40512" y="3698"/>
                  <a:pt x="40572" y="3698"/>
                </a:cubicBezTo>
                <a:cubicBezTo>
                  <a:pt x="40699" y="3698"/>
                  <a:pt x="40821" y="3600"/>
                  <a:pt x="40821" y="3451"/>
                </a:cubicBezTo>
                <a:cubicBezTo>
                  <a:pt x="40821" y="3316"/>
                  <a:pt x="40711" y="3203"/>
                  <a:pt x="40574" y="3203"/>
                </a:cubicBezTo>
                <a:close/>
                <a:moveTo>
                  <a:pt x="41793" y="3203"/>
                </a:moveTo>
                <a:cubicBezTo>
                  <a:pt x="41573" y="3203"/>
                  <a:pt x="41464" y="3470"/>
                  <a:pt x="41620" y="3626"/>
                </a:cubicBezTo>
                <a:cubicBezTo>
                  <a:pt x="41670" y="3676"/>
                  <a:pt x="41731" y="3698"/>
                  <a:pt x="41791" y="3698"/>
                </a:cubicBezTo>
                <a:cubicBezTo>
                  <a:pt x="41918" y="3698"/>
                  <a:pt x="42040" y="3600"/>
                  <a:pt x="42040" y="3451"/>
                </a:cubicBezTo>
                <a:cubicBezTo>
                  <a:pt x="42040" y="3316"/>
                  <a:pt x="41930" y="3203"/>
                  <a:pt x="41793" y="3203"/>
                </a:cubicBezTo>
                <a:close/>
                <a:moveTo>
                  <a:pt x="43015" y="3203"/>
                </a:moveTo>
                <a:cubicBezTo>
                  <a:pt x="42792" y="3203"/>
                  <a:pt x="42683" y="3470"/>
                  <a:pt x="42839" y="3626"/>
                </a:cubicBezTo>
                <a:cubicBezTo>
                  <a:pt x="42890" y="3676"/>
                  <a:pt x="42951" y="3698"/>
                  <a:pt x="43011" y="3698"/>
                </a:cubicBezTo>
                <a:cubicBezTo>
                  <a:pt x="43138" y="3698"/>
                  <a:pt x="43259" y="3600"/>
                  <a:pt x="43259" y="3451"/>
                </a:cubicBezTo>
                <a:cubicBezTo>
                  <a:pt x="43259" y="3316"/>
                  <a:pt x="43150" y="3203"/>
                  <a:pt x="43015" y="3203"/>
                </a:cubicBezTo>
                <a:close/>
                <a:moveTo>
                  <a:pt x="44234" y="3203"/>
                </a:moveTo>
                <a:cubicBezTo>
                  <a:pt x="44014" y="3203"/>
                  <a:pt x="43902" y="3470"/>
                  <a:pt x="44058" y="3626"/>
                </a:cubicBezTo>
                <a:cubicBezTo>
                  <a:pt x="44109" y="3676"/>
                  <a:pt x="44170" y="3698"/>
                  <a:pt x="44230" y="3698"/>
                </a:cubicBezTo>
                <a:cubicBezTo>
                  <a:pt x="44357" y="3698"/>
                  <a:pt x="44478" y="3600"/>
                  <a:pt x="44478" y="3451"/>
                </a:cubicBezTo>
                <a:cubicBezTo>
                  <a:pt x="44478" y="3316"/>
                  <a:pt x="44369" y="3203"/>
                  <a:pt x="44234" y="3203"/>
                </a:cubicBezTo>
                <a:close/>
                <a:moveTo>
                  <a:pt x="332" y="3203"/>
                </a:moveTo>
                <a:cubicBezTo>
                  <a:pt x="110" y="3203"/>
                  <a:pt x="0" y="3470"/>
                  <a:pt x="157" y="3626"/>
                </a:cubicBezTo>
                <a:cubicBezTo>
                  <a:pt x="206" y="3677"/>
                  <a:pt x="267" y="3699"/>
                  <a:pt x="328" y="3699"/>
                </a:cubicBezTo>
                <a:cubicBezTo>
                  <a:pt x="454" y="3699"/>
                  <a:pt x="577" y="3600"/>
                  <a:pt x="577" y="3451"/>
                </a:cubicBezTo>
                <a:cubicBezTo>
                  <a:pt x="577" y="3316"/>
                  <a:pt x="467" y="3207"/>
                  <a:pt x="332" y="3203"/>
                </a:cubicBezTo>
                <a:close/>
                <a:moveTo>
                  <a:pt x="1551" y="3203"/>
                </a:moveTo>
                <a:cubicBezTo>
                  <a:pt x="1329" y="3203"/>
                  <a:pt x="1219" y="3470"/>
                  <a:pt x="1376" y="3626"/>
                </a:cubicBezTo>
                <a:cubicBezTo>
                  <a:pt x="1426" y="3677"/>
                  <a:pt x="1488" y="3699"/>
                  <a:pt x="1548" y="3699"/>
                </a:cubicBezTo>
                <a:cubicBezTo>
                  <a:pt x="1675" y="3699"/>
                  <a:pt x="1796" y="3600"/>
                  <a:pt x="1796" y="3451"/>
                </a:cubicBezTo>
                <a:cubicBezTo>
                  <a:pt x="1796" y="3316"/>
                  <a:pt x="1686" y="3203"/>
                  <a:pt x="1551" y="3203"/>
                </a:cubicBezTo>
                <a:close/>
                <a:moveTo>
                  <a:pt x="2770" y="3203"/>
                </a:moveTo>
                <a:cubicBezTo>
                  <a:pt x="2551" y="3203"/>
                  <a:pt x="2441" y="3470"/>
                  <a:pt x="2595" y="3626"/>
                </a:cubicBezTo>
                <a:cubicBezTo>
                  <a:pt x="2645" y="3677"/>
                  <a:pt x="2707" y="3699"/>
                  <a:pt x="2768" y="3699"/>
                </a:cubicBezTo>
                <a:cubicBezTo>
                  <a:pt x="2896" y="3699"/>
                  <a:pt x="3018" y="3600"/>
                  <a:pt x="3018" y="3451"/>
                </a:cubicBezTo>
                <a:cubicBezTo>
                  <a:pt x="3018" y="3316"/>
                  <a:pt x="2905" y="3203"/>
                  <a:pt x="2770" y="3203"/>
                </a:cubicBezTo>
                <a:close/>
                <a:moveTo>
                  <a:pt x="3989" y="3203"/>
                </a:moveTo>
                <a:cubicBezTo>
                  <a:pt x="3770" y="3203"/>
                  <a:pt x="3660" y="3470"/>
                  <a:pt x="3814" y="3626"/>
                </a:cubicBezTo>
                <a:cubicBezTo>
                  <a:pt x="3864" y="3677"/>
                  <a:pt x="3926" y="3699"/>
                  <a:pt x="3987" y="3699"/>
                </a:cubicBezTo>
                <a:cubicBezTo>
                  <a:pt x="4115" y="3699"/>
                  <a:pt x="4237" y="3600"/>
                  <a:pt x="4237" y="3451"/>
                </a:cubicBezTo>
                <a:cubicBezTo>
                  <a:pt x="4237" y="3316"/>
                  <a:pt x="4124" y="3207"/>
                  <a:pt x="3989" y="3203"/>
                </a:cubicBezTo>
                <a:close/>
                <a:moveTo>
                  <a:pt x="5209" y="3203"/>
                </a:moveTo>
                <a:cubicBezTo>
                  <a:pt x="4989" y="3203"/>
                  <a:pt x="4879" y="3470"/>
                  <a:pt x="5033" y="3626"/>
                </a:cubicBezTo>
                <a:cubicBezTo>
                  <a:pt x="5083" y="3677"/>
                  <a:pt x="5145" y="3699"/>
                  <a:pt x="5206" y="3699"/>
                </a:cubicBezTo>
                <a:cubicBezTo>
                  <a:pt x="5334" y="3699"/>
                  <a:pt x="5456" y="3600"/>
                  <a:pt x="5456" y="3451"/>
                </a:cubicBezTo>
                <a:cubicBezTo>
                  <a:pt x="5456" y="3316"/>
                  <a:pt x="5346" y="3203"/>
                  <a:pt x="5209" y="3203"/>
                </a:cubicBezTo>
                <a:close/>
                <a:moveTo>
                  <a:pt x="6428" y="3203"/>
                </a:moveTo>
                <a:cubicBezTo>
                  <a:pt x="6208" y="3203"/>
                  <a:pt x="6099" y="3470"/>
                  <a:pt x="6255" y="3626"/>
                </a:cubicBezTo>
                <a:cubicBezTo>
                  <a:pt x="6305" y="3677"/>
                  <a:pt x="6366" y="3699"/>
                  <a:pt x="6426" y="3699"/>
                </a:cubicBezTo>
                <a:cubicBezTo>
                  <a:pt x="6553" y="3699"/>
                  <a:pt x="6675" y="3600"/>
                  <a:pt x="6675" y="3451"/>
                </a:cubicBezTo>
                <a:cubicBezTo>
                  <a:pt x="6675" y="3316"/>
                  <a:pt x="6565" y="3203"/>
                  <a:pt x="6428" y="3203"/>
                </a:cubicBezTo>
                <a:close/>
                <a:moveTo>
                  <a:pt x="7647" y="3203"/>
                </a:moveTo>
                <a:cubicBezTo>
                  <a:pt x="7427" y="3203"/>
                  <a:pt x="7318" y="3470"/>
                  <a:pt x="7474" y="3626"/>
                </a:cubicBezTo>
                <a:cubicBezTo>
                  <a:pt x="7524" y="3677"/>
                  <a:pt x="7585" y="3699"/>
                  <a:pt x="7645" y="3699"/>
                </a:cubicBezTo>
                <a:cubicBezTo>
                  <a:pt x="7772" y="3699"/>
                  <a:pt x="7894" y="3600"/>
                  <a:pt x="7894" y="3451"/>
                </a:cubicBezTo>
                <a:cubicBezTo>
                  <a:pt x="7894" y="3316"/>
                  <a:pt x="7785" y="3203"/>
                  <a:pt x="7647" y="3203"/>
                </a:cubicBezTo>
                <a:close/>
                <a:moveTo>
                  <a:pt x="8869" y="3203"/>
                </a:moveTo>
                <a:cubicBezTo>
                  <a:pt x="8646" y="3203"/>
                  <a:pt x="8537" y="3470"/>
                  <a:pt x="8693" y="3626"/>
                </a:cubicBezTo>
                <a:cubicBezTo>
                  <a:pt x="8743" y="3677"/>
                  <a:pt x="8804" y="3699"/>
                  <a:pt x="8864" y="3699"/>
                </a:cubicBezTo>
                <a:cubicBezTo>
                  <a:pt x="8991" y="3699"/>
                  <a:pt x="9113" y="3600"/>
                  <a:pt x="9113" y="3451"/>
                </a:cubicBezTo>
                <a:cubicBezTo>
                  <a:pt x="9113" y="3316"/>
                  <a:pt x="9004" y="3203"/>
                  <a:pt x="8869" y="3203"/>
                </a:cubicBezTo>
                <a:close/>
                <a:moveTo>
                  <a:pt x="10088" y="3203"/>
                </a:moveTo>
                <a:cubicBezTo>
                  <a:pt x="9868" y="3203"/>
                  <a:pt x="9756" y="3470"/>
                  <a:pt x="9912" y="3626"/>
                </a:cubicBezTo>
                <a:cubicBezTo>
                  <a:pt x="9963" y="3677"/>
                  <a:pt x="10024" y="3699"/>
                  <a:pt x="10085" y="3699"/>
                </a:cubicBezTo>
                <a:cubicBezTo>
                  <a:pt x="10211" y="3699"/>
                  <a:pt x="10332" y="3600"/>
                  <a:pt x="10332" y="3451"/>
                </a:cubicBezTo>
                <a:cubicBezTo>
                  <a:pt x="10332" y="3316"/>
                  <a:pt x="10223" y="3203"/>
                  <a:pt x="10088" y="3203"/>
                </a:cubicBezTo>
                <a:close/>
                <a:moveTo>
                  <a:pt x="11307" y="3203"/>
                </a:moveTo>
                <a:cubicBezTo>
                  <a:pt x="11088" y="3203"/>
                  <a:pt x="10978" y="3470"/>
                  <a:pt x="11131" y="3626"/>
                </a:cubicBezTo>
                <a:cubicBezTo>
                  <a:pt x="11182" y="3677"/>
                  <a:pt x="11244" y="3699"/>
                  <a:pt x="11304" y="3699"/>
                </a:cubicBezTo>
                <a:cubicBezTo>
                  <a:pt x="11432" y="3699"/>
                  <a:pt x="11554" y="3600"/>
                  <a:pt x="11554" y="3451"/>
                </a:cubicBezTo>
                <a:cubicBezTo>
                  <a:pt x="11554" y="3316"/>
                  <a:pt x="11442" y="3203"/>
                  <a:pt x="11307" y="3203"/>
                </a:cubicBezTo>
                <a:close/>
                <a:moveTo>
                  <a:pt x="12526" y="3203"/>
                </a:moveTo>
                <a:cubicBezTo>
                  <a:pt x="12307" y="3203"/>
                  <a:pt x="12197" y="3470"/>
                  <a:pt x="12350" y="3626"/>
                </a:cubicBezTo>
                <a:cubicBezTo>
                  <a:pt x="12401" y="3677"/>
                  <a:pt x="12463" y="3699"/>
                  <a:pt x="12523" y="3699"/>
                </a:cubicBezTo>
                <a:cubicBezTo>
                  <a:pt x="12651" y="3699"/>
                  <a:pt x="12774" y="3600"/>
                  <a:pt x="12774" y="3451"/>
                </a:cubicBezTo>
                <a:cubicBezTo>
                  <a:pt x="12774" y="3316"/>
                  <a:pt x="12661" y="3203"/>
                  <a:pt x="12526" y="3203"/>
                </a:cubicBezTo>
                <a:close/>
                <a:moveTo>
                  <a:pt x="13745" y="3203"/>
                </a:moveTo>
                <a:cubicBezTo>
                  <a:pt x="13526" y="3203"/>
                  <a:pt x="13416" y="3470"/>
                  <a:pt x="13570" y="3626"/>
                </a:cubicBezTo>
                <a:cubicBezTo>
                  <a:pt x="13620" y="3677"/>
                  <a:pt x="13682" y="3699"/>
                  <a:pt x="13742" y="3699"/>
                </a:cubicBezTo>
                <a:cubicBezTo>
                  <a:pt x="13870" y="3699"/>
                  <a:pt x="13993" y="3600"/>
                  <a:pt x="13993" y="3451"/>
                </a:cubicBezTo>
                <a:cubicBezTo>
                  <a:pt x="13993" y="3316"/>
                  <a:pt x="13883" y="3203"/>
                  <a:pt x="13745" y="3203"/>
                </a:cubicBezTo>
                <a:close/>
                <a:moveTo>
                  <a:pt x="14964" y="3203"/>
                </a:moveTo>
                <a:cubicBezTo>
                  <a:pt x="14745" y="3203"/>
                  <a:pt x="14635" y="3470"/>
                  <a:pt x="14792" y="3626"/>
                </a:cubicBezTo>
                <a:cubicBezTo>
                  <a:pt x="14841" y="3677"/>
                  <a:pt x="14902" y="3699"/>
                  <a:pt x="14962" y="3699"/>
                </a:cubicBezTo>
                <a:cubicBezTo>
                  <a:pt x="15089" y="3699"/>
                  <a:pt x="15212" y="3600"/>
                  <a:pt x="15212" y="3451"/>
                </a:cubicBezTo>
                <a:cubicBezTo>
                  <a:pt x="15212" y="3316"/>
                  <a:pt x="15102" y="3203"/>
                  <a:pt x="14964" y="3203"/>
                </a:cubicBezTo>
                <a:close/>
                <a:moveTo>
                  <a:pt x="16183" y="3203"/>
                </a:moveTo>
                <a:cubicBezTo>
                  <a:pt x="15964" y="3203"/>
                  <a:pt x="15854" y="3470"/>
                  <a:pt x="16011" y="3626"/>
                </a:cubicBezTo>
                <a:cubicBezTo>
                  <a:pt x="16060" y="3677"/>
                  <a:pt x="16121" y="3699"/>
                  <a:pt x="16182" y="3699"/>
                </a:cubicBezTo>
                <a:cubicBezTo>
                  <a:pt x="16308" y="3699"/>
                  <a:pt x="16431" y="3600"/>
                  <a:pt x="16431" y="3451"/>
                </a:cubicBezTo>
                <a:cubicBezTo>
                  <a:pt x="16431" y="3316"/>
                  <a:pt x="16321" y="3203"/>
                  <a:pt x="16183" y="3203"/>
                </a:cubicBezTo>
                <a:close/>
                <a:moveTo>
                  <a:pt x="17405" y="3203"/>
                </a:moveTo>
                <a:cubicBezTo>
                  <a:pt x="17183" y="3203"/>
                  <a:pt x="17073" y="3470"/>
                  <a:pt x="17230" y="3626"/>
                </a:cubicBezTo>
                <a:cubicBezTo>
                  <a:pt x="17279" y="3677"/>
                  <a:pt x="17340" y="3699"/>
                  <a:pt x="17401" y="3699"/>
                </a:cubicBezTo>
                <a:cubicBezTo>
                  <a:pt x="17527" y="3699"/>
                  <a:pt x="17650" y="3600"/>
                  <a:pt x="17650" y="3451"/>
                </a:cubicBezTo>
                <a:cubicBezTo>
                  <a:pt x="17650" y="3316"/>
                  <a:pt x="17540" y="3203"/>
                  <a:pt x="17405" y="3203"/>
                </a:cubicBezTo>
                <a:close/>
                <a:moveTo>
                  <a:pt x="18624" y="3203"/>
                </a:moveTo>
                <a:cubicBezTo>
                  <a:pt x="18405" y="3203"/>
                  <a:pt x="18292" y="3470"/>
                  <a:pt x="18449" y="3626"/>
                </a:cubicBezTo>
                <a:cubicBezTo>
                  <a:pt x="18499" y="3677"/>
                  <a:pt x="18561" y="3699"/>
                  <a:pt x="18621" y="3699"/>
                </a:cubicBezTo>
                <a:cubicBezTo>
                  <a:pt x="18748" y="3699"/>
                  <a:pt x="18869" y="3600"/>
                  <a:pt x="18869" y="3451"/>
                </a:cubicBezTo>
                <a:cubicBezTo>
                  <a:pt x="18869" y="3316"/>
                  <a:pt x="18759" y="3203"/>
                  <a:pt x="18624" y="3203"/>
                </a:cubicBezTo>
                <a:close/>
                <a:moveTo>
                  <a:pt x="19843" y="3203"/>
                </a:moveTo>
                <a:cubicBezTo>
                  <a:pt x="19624" y="3203"/>
                  <a:pt x="19514" y="3470"/>
                  <a:pt x="19668" y="3626"/>
                </a:cubicBezTo>
                <a:cubicBezTo>
                  <a:pt x="19718" y="3677"/>
                  <a:pt x="19780" y="3699"/>
                  <a:pt x="19841" y="3699"/>
                </a:cubicBezTo>
                <a:cubicBezTo>
                  <a:pt x="19969" y="3699"/>
                  <a:pt x="20091" y="3600"/>
                  <a:pt x="20091" y="3451"/>
                </a:cubicBezTo>
                <a:cubicBezTo>
                  <a:pt x="20091" y="3316"/>
                  <a:pt x="19978" y="3203"/>
                  <a:pt x="19843" y="3203"/>
                </a:cubicBezTo>
                <a:close/>
                <a:moveTo>
                  <a:pt x="21062" y="3203"/>
                </a:moveTo>
                <a:cubicBezTo>
                  <a:pt x="20843" y="3203"/>
                  <a:pt x="20733" y="3470"/>
                  <a:pt x="20887" y="3626"/>
                </a:cubicBezTo>
                <a:cubicBezTo>
                  <a:pt x="20937" y="3677"/>
                  <a:pt x="20999" y="3699"/>
                  <a:pt x="21060" y="3699"/>
                </a:cubicBezTo>
                <a:cubicBezTo>
                  <a:pt x="21188" y="3699"/>
                  <a:pt x="21310" y="3600"/>
                  <a:pt x="21310" y="3451"/>
                </a:cubicBezTo>
                <a:cubicBezTo>
                  <a:pt x="21310" y="3316"/>
                  <a:pt x="21197" y="3203"/>
                  <a:pt x="21062" y="3203"/>
                </a:cubicBezTo>
                <a:close/>
                <a:moveTo>
                  <a:pt x="22281" y="3203"/>
                </a:moveTo>
                <a:cubicBezTo>
                  <a:pt x="22062" y="3203"/>
                  <a:pt x="21952" y="3470"/>
                  <a:pt x="22106" y="3626"/>
                </a:cubicBezTo>
                <a:cubicBezTo>
                  <a:pt x="22156" y="3677"/>
                  <a:pt x="22218" y="3699"/>
                  <a:pt x="22279" y="3699"/>
                </a:cubicBezTo>
                <a:cubicBezTo>
                  <a:pt x="22407" y="3699"/>
                  <a:pt x="22529" y="3600"/>
                  <a:pt x="22529" y="3451"/>
                </a:cubicBezTo>
                <a:cubicBezTo>
                  <a:pt x="22529" y="3316"/>
                  <a:pt x="22419" y="3203"/>
                  <a:pt x="22281" y="3203"/>
                </a:cubicBezTo>
                <a:close/>
                <a:moveTo>
                  <a:pt x="23501" y="3203"/>
                </a:moveTo>
                <a:cubicBezTo>
                  <a:pt x="23281" y="3203"/>
                  <a:pt x="23172" y="3470"/>
                  <a:pt x="23328" y="3626"/>
                </a:cubicBezTo>
                <a:cubicBezTo>
                  <a:pt x="23378" y="3677"/>
                  <a:pt x="23439" y="3699"/>
                  <a:pt x="23499" y="3699"/>
                </a:cubicBezTo>
                <a:cubicBezTo>
                  <a:pt x="23626" y="3699"/>
                  <a:pt x="23748" y="3600"/>
                  <a:pt x="23748" y="3451"/>
                </a:cubicBezTo>
                <a:cubicBezTo>
                  <a:pt x="23748" y="3316"/>
                  <a:pt x="23638" y="3203"/>
                  <a:pt x="23501" y="3203"/>
                </a:cubicBezTo>
                <a:close/>
                <a:moveTo>
                  <a:pt x="24720" y="3203"/>
                </a:moveTo>
                <a:cubicBezTo>
                  <a:pt x="24500" y="3203"/>
                  <a:pt x="24391" y="3470"/>
                  <a:pt x="24547" y="3626"/>
                </a:cubicBezTo>
                <a:cubicBezTo>
                  <a:pt x="24597" y="3677"/>
                  <a:pt x="24658" y="3699"/>
                  <a:pt x="24718" y="3699"/>
                </a:cubicBezTo>
                <a:cubicBezTo>
                  <a:pt x="24845" y="3699"/>
                  <a:pt x="24967" y="3600"/>
                  <a:pt x="24967" y="3451"/>
                </a:cubicBezTo>
                <a:cubicBezTo>
                  <a:pt x="24967" y="3316"/>
                  <a:pt x="24857" y="3203"/>
                  <a:pt x="24720" y="3203"/>
                </a:cubicBezTo>
                <a:close/>
                <a:moveTo>
                  <a:pt x="25942" y="3203"/>
                </a:moveTo>
                <a:cubicBezTo>
                  <a:pt x="25719" y="3203"/>
                  <a:pt x="25610" y="3470"/>
                  <a:pt x="25766" y="3626"/>
                </a:cubicBezTo>
                <a:cubicBezTo>
                  <a:pt x="25816" y="3677"/>
                  <a:pt x="25877" y="3699"/>
                  <a:pt x="25937" y="3699"/>
                </a:cubicBezTo>
                <a:cubicBezTo>
                  <a:pt x="26064" y="3699"/>
                  <a:pt x="26186" y="3600"/>
                  <a:pt x="26186" y="3451"/>
                </a:cubicBezTo>
                <a:cubicBezTo>
                  <a:pt x="26186" y="3316"/>
                  <a:pt x="26077" y="3203"/>
                  <a:pt x="25942" y="3203"/>
                </a:cubicBezTo>
                <a:close/>
                <a:moveTo>
                  <a:pt x="30818" y="4426"/>
                </a:moveTo>
                <a:cubicBezTo>
                  <a:pt x="30586" y="4426"/>
                  <a:pt x="30483" y="4714"/>
                  <a:pt x="30661" y="4861"/>
                </a:cubicBezTo>
                <a:cubicBezTo>
                  <a:pt x="30762" y="4861"/>
                  <a:pt x="30859" y="4867"/>
                  <a:pt x="30956" y="4877"/>
                </a:cubicBezTo>
                <a:cubicBezTo>
                  <a:pt x="31156" y="4739"/>
                  <a:pt x="31062" y="4426"/>
                  <a:pt x="30818" y="4426"/>
                </a:cubicBezTo>
                <a:close/>
                <a:moveTo>
                  <a:pt x="332" y="4426"/>
                </a:moveTo>
                <a:cubicBezTo>
                  <a:pt x="110" y="4426"/>
                  <a:pt x="0" y="4689"/>
                  <a:pt x="157" y="4846"/>
                </a:cubicBezTo>
                <a:cubicBezTo>
                  <a:pt x="207" y="4896"/>
                  <a:pt x="268" y="4919"/>
                  <a:pt x="329" y="4919"/>
                </a:cubicBezTo>
                <a:cubicBezTo>
                  <a:pt x="455" y="4919"/>
                  <a:pt x="577" y="4820"/>
                  <a:pt x="577" y="4670"/>
                </a:cubicBezTo>
                <a:cubicBezTo>
                  <a:pt x="577" y="4535"/>
                  <a:pt x="467" y="4426"/>
                  <a:pt x="332" y="4426"/>
                </a:cubicBezTo>
                <a:close/>
                <a:moveTo>
                  <a:pt x="1551" y="4426"/>
                </a:moveTo>
                <a:cubicBezTo>
                  <a:pt x="1329" y="4426"/>
                  <a:pt x="1219" y="4689"/>
                  <a:pt x="1376" y="4846"/>
                </a:cubicBezTo>
                <a:cubicBezTo>
                  <a:pt x="1427" y="4896"/>
                  <a:pt x="1489" y="4919"/>
                  <a:pt x="1549" y="4919"/>
                </a:cubicBezTo>
                <a:cubicBezTo>
                  <a:pt x="1676" y="4919"/>
                  <a:pt x="1796" y="4820"/>
                  <a:pt x="1796" y="4670"/>
                </a:cubicBezTo>
                <a:cubicBezTo>
                  <a:pt x="1796" y="4535"/>
                  <a:pt x="1686" y="4426"/>
                  <a:pt x="1551" y="4426"/>
                </a:cubicBezTo>
                <a:close/>
                <a:moveTo>
                  <a:pt x="2770" y="4426"/>
                </a:moveTo>
                <a:cubicBezTo>
                  <a:pt x="2551" y="4426"/>
                  <a:pt x="2441" y="4689"/>
                  <a:pt x="2595" y="4846"/>
                </a:cubicBezTo>
                <a:cubicBezTo>
                  <a:pt x="2646" y="4896"/>
                  <a:pt x="2708" y="4919"/>
                  <a:pt x="2769" y="4919"/>
                </a:cubicBezTo>
                <a:cubicBezTo>
                  <a:pt x="2896" y="4919"/>
                  <a:pt x="3018" y="4820"/>
                  <a:pt x="3018" y="4670"/>
                </a:cubicBezTo>
                <a:cubicBezTo>
                  <a:pt x="3018" y="4535"/>
                  <a:pt x="2905" y="4426"/>
                  <a:pt x="2770" y="4426"/>
                </a:cubicBezTo>
                <a:close/>
                <a:moveTo>
                  <a:pt x="3989" y="4426"/>
                </a:moveTo>
                <a:cubicBezTo>
                  <a:pt x="3770" y="4426"/>
                  <a:pt x="3660" y="4689"/>
                  <a:pt x="3814" y="4846"/>
                </a:cubicBezTo>
                <a:cubicBezTo>
                  <a:pt x="3865" y="4896"/>
                  <a:pt x="3927" y="4919"/>
                  <a:pt x="3988" y="4919"/>
                </a:cubicBezTo>
                <a:cubicBezTo>
                  <a:pt x="4115" y="4919"/>
                  <a:pt x="4237" y="4820"/>
                  <a:pt x="4237" y="4670"/>
                </a:cubicBezTo>
                <a:cubicBezTo>
                  <a:pt x="4237" y="4535"/>
                  <a:pt x="4124" y="4426"/>
                  <a:pt x="3989" y="4426"/>
                </a:cubicBezTo>
                <a:close/>
                <a:moveTo>
                  <a:pt x="5209" y="4426"/>
                </a:moveTo>
                <a:cubicBezTo>
                  <a:pt x="4989" y="4426"/>
                  <a:pt x="4879" y="4689"/>
                  <a:pt x="5033" y="4846"/>
                </a:cubicBezTo>
                <a:cubicBezTo>
                  <a:pt x="5084" y="4896"/>
                  <a:pt x="5146" y="4919"/>
                  <a:pt x="5207" y="4919"/>
                </a:cubicBezTo>
                <a:cubicBezTo>
                  <a:pt x="5335" y="4919"/>
                  <a:pt x="5456" y="4820"/>
                  <a:pt x="5456" y="4670"/>
                </a:cubicBezTo>
                <a:cubicBezTo>
                  <a:pt x="5456" y="4535"/>
                  <a:pt x="5346" y="4426"/>
                  <a:pt x="5209" y="4426"/>
                </a:cubicBezTo>
                <a:close/>
                <a:moveTo>
                  <a:pt x="6428" y="4426"/>
                </a:moveTo>
                <a:cubicBezTo>
                  <a:pt x="6208" y="4426"/>
                  <a:pt x="6099" y="4689"/>
                  <a:pt x="6255" y="4846"/>
                </a:cubicBezTo>
                <a:cubicBezTo>
                  <a:pt x="6305" y="4896"/>
                  <a:pt x="6367" y="4919"/>
                  <a:pt x="6427" y="4919"/>
                </a:cubicBezTo>
                <a:cubicBezTo>
                  <a:pt x="6554" y="4919"/>
                  <a:pt x="6675" y="4820"/>
                  <a:pt x="6675" y="4670"/>
                </a:cubicBezTo>
                <a:cubicBezTo>
                  <a:pt x="6675" y="4535"/>
                  <a:pt x="6565" y="4426"/>
                  <a:pt x="6428" y="4426"/>
                </a:cubicBezTo>
                <a:close/>
                <a:moveTo>
                  <a:pt x="7647" y="4426"/>
                </a:moveTo>
                <a:cubicBezTo>
                  <a:pt x="7427" y="4426"/>
                  <a:pt x="7318" y="4689"/>
                  <a:pt x="7474" y="4846"/>
                </a:cubicBezTo>
                <a:cubicBezTo>
                  <a:pt x="7524" y="4896"/>
                  <a:pt x="7586" y="4919"/>
                  <a:pt x="7646" y="4919"/>
                </a:cubicBezTo>
                <a:cubicBezTo>
                  <a:pt x="7773" y="4919"/>
                  <a:pt x="7894" y="4820"/>
                  <a:pt x="7894" y="4670"/>
                </a:cubicBezTo>
                <a:cubicBezTo>
                  <a:pt x="7894" y="4535"/>
                  <a:pt x="7785" y="4426"/>
                  <a:pt x="7647" y="4426"/>
                </a:cubicBezTo>
                <a:close/>
                <a:moveTo>
                  <a:pt x="8869" y="4426"/>
                </a:moveTo>
                <a:cubicBezTo>
                  <a:pt x="8646" y="4426"/>
                  <a:pt x="8537" y="4689"/>
                  <a:pt x="8693" y="4846"/>
                </a:cubicBezTo>
                <a:cubicBezTo>
                  <a:pt x="8743" y="4896"/>
                  <a:pt x="8805" y="4919"/>
                  <a:pt x="8865" y="4919"/>
                </a:cubicBezTo>
                <a:cubicBezTo>
                  <a:pt x="8992" y="4919"/>
                  <a:pt x="9113" y="4820"/>
                  <a:pt x="9113" y="4670"/>
                </a:cubicBezTo>
                <a:cubicBezTo>
                  <a:pt x="9113" y="4535"/>
                  <a:pt x="9004" y="4426"/>
                  <a:pt x="8869" y="4426"/>
                </a:cubicBezTo>
                <a:close/>
                <a:moveTo>
                  <a:pt x="10088" y="4426"/>
                </a:moveTo>
                <a:cubicBezTo>
                  <a:pt x="9868" y="4426"/>
                  <a:pt x="9756" y="4689"/>
                  <a:pt x="9912" y="4846"/>
                </a:cubicBezTo>
                <a:cubicBezTo>
                  <a:pt x="9963" y="4896"/>
                  <a:pt x="10025" y="4919"/>
                  <a:pt x="10086" y="4919"/>
                </a:cubicBezTo>
                <a:cubicBezTo>
                  <a:pt x="10212" y="4919"/>
                  <a:pt x="10332" y="4820"/>
                  <a:pt x="10332" y="4670"/>
                </a:cubicBezTo>
                <a:cubicBezTo>
                  <a:pt x="10332" y="4535"/>
                  <a:pt x="10223" y="4426"/>
                  <a:pt x="10088" y="4426"/>
                </a:cubicBezTo>
                <a:close/>
                <a:moveTo>
                  <a:pt x="11307" y="4426"/>
                </a:moveTo>
                <a:cubicBezTo>
                  <a:pt x="11088" y="4426"/>
                  <a:pt x="10978" y="4689"/>
                  <a:pt x="11131" y="4846"/>
                </a:cubicBezTo>
                <a:cubicBezTo>
                  <a:pt x="11182" y="4896"/>
                  <a:pt x="11245" y="4919"/>
                  <a:pt x="11306" y="4919"/>
                </a:cubicBezTo>
                <a:cubicBezTo>
                  <a:pt x="11433" y="4919"/>
                  <a:pt x="11554" y="4820"/>
                  <a:pt x="11554" y="4670"/>
                </a:cubicBezTo>
                <a:cubicBezTo>
                  <a:pt x="11554" y="4535"/>
                  <a:pt x="11442" y="4426"/>
                  <a:pt x="11307" y="4426"/>
                </a:cubicBezTo>
                <a:close/>
                <a:moveTo>
                  <a:pt x="12526" y="4426"/>
                </a:moveTo>
                <a:cubicBezTo>
                  <a:pt x="12307" y="4426"/>
                  <a:pt x="12197" y="4689"/>
                  <a:pt x="12350" y="4846"/>
                </a:cubicBezTo>
                <a:cubicBezTo>
                  <a:pt x="12401" y="4896"/>
                  <a:pt x="12464" y="4919"/>
                  <a:pt x="12525" y="4919"/>
                </a:cubicBezTo>
                <a:cubicBezTo>
                  <a:pt x="12652" y="4919"/>
                  <a:pt x="12774" y="4820"/>
                  <a:pt x="12774" y="4670"/>
                </a:cubicBezTo>
                <a:cubicBezTo>
                  <a:pt x="12774" y="4535"/>
                  <a:pt x="12661" y="4426"/>
                  <a:pt x="12526" y="4426"/>
                </a:cubicBezTo>
                <a:close/>
                <a:moveTo>
                  <a:pt x="13745" y="4426"/>
                </a:moveTo>
                <a:cubicBezTo>
                  <a:pt x="13526" y="4426"/>
                  <a:pt x="13416" y="4689"/>
                  <a:pt x="13570" y="4846"/>
                </a:cubicBezTo>
                <a:cubicBezTo>
                  <a:pt x="13620" y="4896"/>
                  <a:pt x="13683" y="4919"/>
                  <a:pt x="13744" y="4919"/>
                </a:cubicBezTo>
                <a:cubicBezTo>
                  <a:pt x="13871" y="4919"/>
                  <a:pt x="13993" y="4820"/>
                  <a:pt x="13993" y="4670"/>
                </a:cubicBezTo>
                <a:cubicBezTo>
                  <a:pt x="13993" y="4535"/>
                  <a:pt x="13883" y="4426"/>
                  <a:pt x="13745" y="4426"/>
                </a:cubicBezTo>
                <a:close/>
                <a:moveTo>
                  <a:pt x="14964" y="4426"/>
                </a:moveTo>
                <a:cubicBezTo>
                  <a:pt x="14745" y="4426"/>
                  <a:pt x="14635" y="4689"/>
                  <a:pt x="14792" y="4846"/>
                </a:cubicBezTo>
                <a:cubicBezTo>
                  <a:pt x="14842" y="4896"/>
                  <a:pt x="14903" y="4919"/>
                  <a:pt x="14964" y="4919"/>
                </a:cubicBezTo>
                <a:cubicBezTo>
                  <a:pt x="15090" y="4919"/>
                  <a:pt x="15212" y="4820"/>
                  <a:pt x="15212" y="4670"/>
                </a:cubicBezTo>
                <a:cubicBezTo>
                  <a:pt x="15212" y="4535"/>
                  <a:pt x="15102" y="4426"/>
                  <a:pt x="14964" y="4426"/>
                </a:cubicBezTo>
                <a:close/>
                <a:moveTo>
                  <a:pt x="16183" y="4426"/>
                </a:moveTo>
                <a:cubicBezTo>
                  <a:pt x="15964" y="4426"/>
                  <a:pt x="15854" y="4689"/>
                  <a:pt x="16011" y="4846"/>
                </a:cubicBezTo>
                <a:cubicBezTo>
                  <a:pt x="16061" y="4896"/>
                  <a:pt x="16122" y="4919"/>
                  <a:pt x="16183" y="4919"/>
                </a:cubicBezTo>
                <a:cubicBezTo>
                  <a:pt x="16309" y="4919"/>
                  <a:pt x="16431" y="4820"/>
                  <a:pt x="16431" y="4670"/>
                </a:cubicBezTo>
                <a:cubicBezTo>
                  <a:pt x="16431" y="4535"/>
                  <a:pt x="16321" y="4426"/>
                  <a:pt x="16183" y="4426"/>
                </a:cubicBezTo>
                <a:close/>
                <a:moveTo>
                  <a:pt x="17405" y="4426"/>
                </a:moveTo>
                <a:cubicBezTo>
                  <a:pt x="17183" y="4426"/>
                  <a:pt x="17073" y="4689"/>
                  <a:pt x="17230" y="4846"/>
                </a:cubicBezTo>
                <a:cubicBezTo>
                  <a:pt x="17280" y="4896"/>
                  <a:pt x="17341" y="4919"/>
                  <a:pt x="17402" y="4919"/>
                </a:cubicBezTo>
                <a:cubicBezTo>
                  <a:pt x="17528" y="4919"/>
                  <a:pt x="17650" y="4820"/>
                  <a:pt x="17650" y="4670"/>
                </a:cubicBezTo>
                <a:cubicBezTo>
                  <a:pt x="17650" y="4535"/>
                  <a:pt x="17540" y="4426"/>
                  <a:pt x="17405" y="4426"/>
                </a:cubicBezTo>
                <a:close/>
                <a:moveTo>
                  <a:pt x="18624" y="4426"/>
                </a:moveTo>
                <a:cubicBezTo>
                  <a:pt x="18405" y="4426"/>
                  <a:pt x="18292" y="4689"/>
                  <a:pt x="18449" y="4846"/>
                </a:cubicBezTo>
                <a:cubicBezTo>
                  <a:pt x="18500" y="4896"/>
                  <a:pt x="18562" y="4919"/>
                  <a:pt x="18622" y="4919"/>
                </a:cubicBezTo>
                <a:cubicBezTo>
                  <a:pt x="18749" y="4919"/>
                  <a:pt x="18869" y="4820"/>
                  <a:pt x="18869" y="4670"/>
                </a:cubicBezTo>
                <a:cubicBezTo>
                  <a:pt x="18869" y="4535"/>
                  <a:pt x="18759" y="4426"/>
                  <a:pt x="18624" y="4426"/>
                </a:cubicBezTo>
                <a:close/>
                <a:moveTo>
                  <a:pt x="19843" y="4426"/>
                </a:moveTo>
                <a:cubicBezTo>
                  <a:pt x="19624" y="4426"/>
                  <a:pt x="19514" y="4689"/>
                  <a:pt x="19668" y="4846"/>
                </a:cubicBezTo>
                <a:cubicBezTo>
                  <a:pt x="19719" y="4896"/>
                  <a:pt x="19781" y="4919"/>
                  <a:pt x="19842" y="4919"/>
                </a:cubicBezTo>
                <a:cubicBezTo>
                  <a:pt x="19969" y="4919"/>
                  <a:pt x="20091" y="4820"/>
                  <a:pt x="20091" y="4670"/>
                </a:cubicBezTo>
                <a:cubicBezTo>
                  <a:pt x="20091" y="4535"/>
                  <a:pt x="19978" y="4426"/>
                  <a:pt x="19843" y="4426"/>
                </a:cubicBezTo>
                <a:close/>
                <a:moveTo>
                  <a:pt x="21062" y="4426"/>
                </a:moveTo>
                <a:cubicBezTo>
                  <a:pt x="20843" y="4426"/>
                  <a:pt x="20733" y="4689"/>
                  <a:pt x="20887" y="4846"/>
                </a:cubicBezTo>
                <a:cubicBezTo>
                  <a:pt x="20938" y="4896"/>
                  <a:pt x="21000" y="4919"/>
                  <a:pt x="21061" y="4919"/>
                </a:cubicBezTo>
                <a:cubicBezTo>
                  <a:pt x="21188" y="4919"/>
                  <a:pt x="21310" y="4820"/>
                  <a:pt x="21310" y="4670"/>
                </a:cubicBezTo>
                <a:cubicBezTo>
                  <a:pt x="21310" y="4535"/>
                  <a:pt x="21197" y="4426"/>
                  <a:pt x="21062" y="4426"/>
                </a:cubicBezTo>
                <a:close/>
                <a:moveTo>
                  <a:pt x="22281" y="4426"/>
                </a:moveTo>
                <a:cubicBezTo>
                  <a:pt x="22062" y="4426"/>
                  <a:pt x="21952" y="4689"/>
                  <a:pt x="22106" y="4846"/>
                </a:cubicBezTo>
                <a:cubicBezTo>
                  <a:pt x="22157" y="4896"/>
                  <a:pt x="22219" y="4919"/>
                  <a:pt x="22280" y="4919"/>
                </a:cubicBezTo>
                <a:cubicBezTo>
                  <a:pt x="22408" y="4919"/>
                  <a:pt x="22529" y="4820"/>
                  <a:pt x="22529" y="4670"/>
                </a:cubicBezTo>
                <a:cubicBezTo>
                  <a:pt x="22529" y="4535"/>
                  <a:pt x="22419" y="4426"/>
                  <a:pt x="22281" y="4426"/>
                </a:cubicBezTo>
                <a:close/>
                <a:moveTo>
                  <a:pt x="23501" y="4426"/>
                </a:moveTo>
                <a:cubicBezTo>
                  <a:pt x="23281" y="4426"/>
                  <a:pt x="23172" y="4689"/>
                  <a:pt x="23328" y="4846"/>
                </a:cubicBezTo>
                <a:cubicBezTo>
                  <a:pt x="23378" y="4896"/>
                  <a:pt x="23440" y="4919"/>
                  <a:pt x="23500" y="4919"/>
                </a:cubicBezTo>
                <a:cubicBezTo>
                  <a:pt x="23627" y="4919"/>
                  <a:pt x="23748" y="4820"/>
                  <a:pt x="23748" y="4670"/>
                </a:cubicBezTo>
                <a:cubicBezTo>
                  <a:pt x="23748" y="4535"/>
                  <a:pt x="23638" y="4426"/>
                  <a:pt x="23501" y="4426"/>
                </a:cubicBezTo>
                <a:close/>
                <a:moveTo>
                  <a:pt x="24720" y="4426"/>
                </a:moveTo>
                <a:cubicBezTo>
                  <a:pt x="24500" y="4426"/>
                  <a:pt x="24391" y="4689"/>
                  <a:pt x="24547" y="4846"/>
                </a:cubicBezTo>
                <a:cubicBezTo>
                  <a:pt x="24597" y="4896"/>
                  <a:pt x="24659" y="4919"/>
                  <a:pt x="24719" y="4919"/>
                </a:cubicBezTo>
                <a:cubicBezTo>
                  <a:pt x="24846" y="4919"/>
                  <a:pt x="24967" y="4820"/>
                  <a:pt x="24967" y="4670"/>
                </a:cubicBezTo>
                <a:cubicBezTo>
                  <a:pt x="24967" y="4535"/>
                  <a:pt x="24857" y="4426"/>
                  <a:pt x="24720" y="4426"/>
                </a:cubicBezTo>
                <a:close/>
                <a:moveTo>
                  <a:pt x="25942" y="4426"/>
                </a:moveTo>
                <a:cubicBezTo>
                  <a:pt x="25719" y="4426"/>
                  <a:pt x="25610" y="4689"/>
                  <a:pt x="25766" y="4846"/>
                </a:cubicBezTo>
                <a:cubicBezTo>
                  <a:pt x="25816" y="4896"/>
                  <a:pt x="25878" y="4919"/>
                  <a:pt x="25938" y="4919"/>
                </a:cubicBezTo>
                <a:cubicBezTo>
                  <a:pt x="26065" y="4919"/>
                  <a:pt x="26186" y="4820"/>
                  <a:pt x="26186" y="4670"/>
                </a:cubicBezTo>
                <a:cubicBezTo>
                  <a:pt x="26186" y="4535"/>
                  <a:pt x="26077" y="4426"/>
                  <a:pt x="25942" y="4426"/>
                </a:cubicBezTo>
                <a:close/>
                <a:moveTo>
                  <a:pt x="27161" y="4426"/>
                </a:moveTo>
                <a:cubicBezTo>
                  <a:pt x="26941" y="4426"/>
                  <a:pt x="26829" y="4689"/>
                  <a:pt x="26985" y="4846"/>
                </a:cubicBezTo>
                <a:cubicBezTo>
                  <a:pt x="27036" y="4896"/>
                  <a:pt x="27098" y="4919"/>
                  <a:pt x="27159" y="4919"/>
                </a:cubicBezTo>
                <a:cubicBezTo>
                  <a:pt x="27285" y="4919"/>
                  <a:pt x="27405" y="4820"/>
                  <a:pt x="27405" y="4670"/>
                </a:cubicBezTo>
                <a:cubicBezTo>
                  <a:pt x="27405" y="4535"/>
                  <a:pt x="27296" y="4426"/>
                  <a:pt x="27161" y="4426"/>
                </a:cubicBezTo>
                <a:close/>
                <a:moveTo>
                  <a:pt x="28380" y="4426"/>
                </a:moveTo>
                <a:cubicBezTo>
                  <a:pt x="28161" y="4426"/>
                  <a:pt x="28051" y="4689"/>
                  <a:pt x="28204" y="4846"/>
                </a:cubicBezTo>
                <a:cubicBezTo>
                  <a:pt x="28255" y="4896"/>
                  <a:pt x="28318" y="4919"/>
                  <a:pt x="28379" y="4919"/>
                </a:cubicBezTo>
                <a:cubicBezTo>
                  <a:pt x="28506" y="4919"/>
                  <a:pt x="28627" y="4820"/>
                  <a:pt x="28627" y="4670"/>
                </a:cubicBezTo>
                <a:cubicBezTo>
                  <a:pt x="28627" y="4535"/>
                  <a:pt x="28515" y="4426"/>
                  <a:pt x="28380" y="4426"/>
                </a:cubicBezTo>
                <a:close/>
                <a:moveTo>
                  <a:pt x="29599" y="4426"/>
                </a:moveTo>
                <a:cubicBezTo>
                  <a:pt x="29380" y="4426"/>
                  <a:pt x="29270" y="4689"/>
                  <a:pt x="29423" y="4846"/>
                </a:cubicBezTo>
                <a:cubicBezTo>
                  <a:pt x="29474" y="4896"/>
                  <a:pt x="29537" y="4919"/>
                  <a:pt x="29598" y="4919"/>
                </a:cubicBezTo>
                <a:cubicBezTo>
                  <a:pt x="29725" y="4919"/>
                  <a:pt x="29847" y="4820"/>
                  <a:pt x="29847" y="4670"/>
                </a:cubicBezTo>
                <a:cubicBezTo>
                  <a:pt x="29847" y="4535"/>
                  <a:pt x="29734" y="4426"/>
                  <a:pt x="29599" y="4426"/>
                </a:cubicBezTo>
                <a:close/>
                <a:moveTo>
                  <a:pt x="32037" y="4426"/>
                </a:moveTo>
                <a:cubicBezTo>
                  <a:pt x="31818" y="4426"/>
                  <a:pt x="31708" y="4689"/>
                  <a:pt x="31865" y="4846"/>
                </a:cubicBezTo>
                <a:cubicBezTo>
                  <a:pt x="31915" y="4896"/>
                  <a:pt x="31976" y="4919"/>
                  <a:pt x="32037" y="4919"/>
                </a:cubicBezTo>
                <a:cubicBezTo>
                  <a:pt x="32163" y="4919"/>
                  <a:pt x="32285" y="4820"/>
                  <a:pt x="32285" y="4670"/>
                </a:cubicBezTo>
                <a:cubicBezTo>
                  <a:pt x="32285" y="4535"/>
                  <a:pt x="32175" y="4426"/>
                  <a:pt x="32037" y="4426"/>
                </a:cubicBezTo>
                <a:close/>
                <a:moveTo>
                  <a:pt x="33256" y="4426"/>
                </a:moveTo>
                <a:cubicBezTo>
                  <a:pt x="33037" y="4426"/>
                  <a:pt x="32927" y="4689"/>
                  <a:pt x="33084" y="4846"/>
                </a:cubicBezTo>
                <a:cubicBezTo>
                  <a:pt x="33134" y="4896"/>
                  <a:pt x="33195" y="4919"/>
                  <a:pt x="33256" y="4919"/>
                </a:cubicBezTo>
                <a:cubicBezTo>
                  <a:pt x="33382" y="4919"/>
                  <a:pt x="33504" y="4820"/>
                  <a:pt x="33504" y="4670"/>
                </a:cubicBezTo>
                <a:cubicBezTo>
                  <a:pt x="33504" y="4535"/>
                  <a:pt x="33394" y="4426"/>
                  <a:pt x="33256" y="4426"/>
                </a:cubicBezTo>
                <a:close/>
                <a:moveTo>
                  <a:pt x="34478" y="4426"/>
                </a:moveTo>
                <a:cubicBezTo>
                  <a:pt x="34256" y="4426"/>
                  <a:pt x="34146" y="4689"/>
                  <a:pt x="34303" y="4846"/>
                </a:cubicBezTo>
                <a:cubicBezTo>
                  <a:pt x="34353" y="4896"/>
                  <a:pt x="34414" y="4919"/>
                  <a:pt x="34475" y="4919"/>
                </a:cubicBezTo>
                <a:cubicBezTo>
                  <a:pt x="34601" y="4919"/>
                  <a:pt x="34723" y="4820"/>
                  <a:pt x="34723" y="4670"/>
                </a:cubicBezTo>
                <a:cubicBezTo>
                  <a:pt x="34723" y="4535"/>
                  <a:pt x="34613" y="4426"/>
                  <a:pt x="34478" y="4426"/>
                </a:cubicBezTo>
                <a:close/>
                <a:moveTo>
                  <a:pt x="35697" y="4426"/>
                </a:moveTo>
                <a:cubicBezTo>
                  <a:pt x="35478" y="4426"/>
                  <a:pt x="35365" y="4689"/>
                  <a:pt x="35522" y="4846"/>
                </a:cubicBezTo>
                <a:cubicBezTo>
                  <a:pt x="35573" y="4896"/>
                  <a:pt x="35635" y="4919"/>
                  <a:pt x="35695" y="4919"/>
                </a:cubicBezTo>
                <a:cubicBezTo>
                  <a:pt x="35822" y="4919"/>
                  <a:pt x="35942" y="4820"/>
                  <a:pt x="35942" y="4670"/>
                </a:cubicBezTo>
                <a:cubicBezTo>
                  <a:pt x="35942" y="4535"/>
                  <a:pt x="35832" y="4426"/>
                  <a:pt x="35697" y="4426"/>
                </a:cubicBezTo>
                <a:close/>
                <a:moveTo>
                  <a:pt x="36916" y="4426"/>
                </a:moveTo>
                <a:cubicBezTo>
                  <a:pt x="36697" y="4426"/>
                  <a:pt x="36587" y="4689"/>
                  <a:pt x="36741" y="4846"/>
                </a:cubicBezTo>
                <a:cubicBezTo>
                  <a:pt x="36792" y="4896"/>
                  <a:pt x="36854" y="4919"/>
                  <a:pt x="36915" y="4919"/>
                </a:cubicBezTo>
                <a:cubicBezTo>
                  <a:pt x="37042" y="4919"/>
                  <a:pt x="37164" y="4820"/>
                  <a:pt x="37164" y="4670"/>
                </a:cubicBezTo>
                <a:cubicBezTo>
                  <a:pt x="37164" y="4535"/>
                  <a:pt x="37051" y="4426"/>
                  <a:pt x="36916" y="4426"/>
                </a:cubicBezTo>
                <a:close/>
                <a:moveTo>
                  <a:pt x="38135" y="4426"/>
                </a:moveTo>
                <a:cubicBezTo>
                  <a:pt x="37916" y="4426"/>
                  <a:pt x="37806" y="4689"/>
                  <a:pt x="37960" y="4846"/>
                </a:cubicBezTo>
                <a:cubicBezTo>
                  <a:pt x="38011" y="4896"/>
                  <a:pt x="38073" y="4919"/>
                  <a:pt x="38134" y="4919"/>
                </a:cubicBezTo>
                <a:cubicBezTo>
                  <a:pt x="38261" y="4919"/>
                  <a:pt x="38383" y="4820"/>
                  <a:pt x="38383" y="4670"/>
                </a:cubicBezTo>
                <a:cubicBezTo>
                  <a:pt x="38383" y="4535"/>
                  <a:pt x="38270" y="4426"/>
                  <a:pt x="38135" y="4426"/>
                </a:cubicBezTo>
                <a:close/>
                <a:moveTo>
                  <a:pt x="39354" y="4426"/>
                </a:moveTo>
                <a:cubicBezTo>
                  <a:pt x="39135" y="4426"/>
                  <a:pt x="39025" y="4689"/>
                  <a:pt x="39179" y="4846"/>
                </a:cubicBezTo>
                <a:cubicBezTo>
                  <a:pt x="39230" y="4896"/>
                  <a:pt x="39292" y="4919"/>
                  <a:pt x="39353" y="4919"/>
                </a:cubicBezTo>
                <a:cubicBezTo>
                  <a:pt x="39481" y="4919"/>
                  <a:pt x="39602" y="4820"/>
                  <a:pt x="39602" y="4670"/>
                </a:cubicBezTo>
                <a:cubicBezTo>
                  <a:pt x="39602" y="4535"/>
                  <a:pt x="39492" y="4426"/>
                  <a:pt x="39354" y="4426"/>
                </a:cubicBezTo>
                <a:close/>
                <a:moveTo>
                  <a:pt x="40574" y="4426"/>
                </a:moveTo>
                <a:cubicBezTo>
                  <a:pt x="40354" y="4426"/>
                  <a:pt x="40244" y="4689"/>
                  <a:pt x="40401" y="4846"/>
                </a:cubicBezTo>
                <a:cubicBezTo>
                  <a:pt x="40451" y="4896"/>
                  <a:pt x="40513" y="4919"/>
                  <a:pt x="40573" y="4919"/>
                </a:cubicBezTo>
                <a:cubicBezTo>
                  <a:pt x="40700" y="4919"/>
                  <a:pt x="40821" y="4820"/>
                  <a:pt x="40821" y="4670"/>
                </a:cubicBezTo>
                <a:cubicBezTo>
                  <a:pt x="40821" y="4535"/>
                  <a:pt x="40711" y="4426"/>
                  <a:pt x="40574" y="4426"/>
                </a:cubicBezTo>
                <a:close/>
                <a:moveTo>
                  <a:pt x="41793" y="4426"/>
                </a:moveTo>
                <a:cubicBezTo>
                  <a:pt x="41573" y="4426"/>
                  <a:pt x="41464" y="4689"/>
                  <a:pt x="41620" y="4846"/>
                </a:cubicBezTo>
                <a:cubicBezTo>
                  <a:pt x="41670" y="4896"/>
                  <a:pt x="41732" y="4919"/>
                  <a:pt x="41792" y="4919"/>
                </a:cubicBezTo>
                <a:cubicBezTo>
                  <a:pt x="41919" y="4919"/>
                  <a:pt x="42040" y="4820"/>
                  <a:pt x="42040" y="4670"/>
                </a:cubicBezTo>
                <a:cubicBezTo>
                  <a:pt x="42040" y="4535"/>
                  <a:pt x="41930" y="4426"/>
                  <a:pt x="41793" y="4426"/>
                </a:cubicBezTo>
                <a:close/>
                <a:moveTo>
                  <a:pt x="43015" y="4426"/>
                </a:moveTo>
                <a:cubicBezTo>
                  <a:pt x="42792" y="4426"/>
                  <a:pt x="42683" y="4689"/>
                  <a:pt x="42839" y="4846"/>
                </a:cubicBezTo>
                <a:cubicBezTo>
                  <a:pt x="42890" y="4896"/>
                  <a:pt x="42952" y="4919"/>
                  <a:pt x="43013" y="4919"/>
                </a:cubicBezTo>
                <a:cubicBezTo>
                  <a:pt x="43139" y="4919"/>
                  <a:pt x="43259" y="4820"/>
                  <a:pt x="43259" y="4670"/>
                </a:cubicBezTo>
                <a:cubicBezTo>
                  <a:pt x="43259" y="4535"/>
                  <a:pt x="43150" y="4426"/>
                  <a:pt x="43015" y="4426"/>
                </a:cubicBezTo>
                <a:close/>
                <a:moveTo>
                  <a:pt x="44234" y="4426"/>
                </a:moveTo>
                <a:cubicBezTo>
                  <a:pt x="44014" y="4426"/>
                  <a:pt x="43902" y="4689"/>
                  <a:pt x="44058" y="4846"/>
                </a:cubicBezTo>
                <a:cubicBezTo>
                  <a:pt x="44109" y="4896"/>
                  <a:pt x="44171" y="4919"/>
                  <a:pt x="44232" y="4919"/>
                </a:cubicBezTo>
                <a:cubicBezTo>
                  <a:pt x="44358" y="4919"/>
                  <a:pt x="44478" y="4820"/>
                  <a:pt x="44478" y="4670"/>
                </a:cubicBezTo>
                <a:cubicBezTo>
                  <a:pt x="44478" y="4535"/>
                  <a:pt x="44369" y="4426"/>
                  <a:pt x="44234" y="4426"/>
                </a:cubicBezTo>
                <a:close/>
                <a:moveTo>
                  <a:pt x="33256" y="5645"/>
                </a:moveTo>
                <a:cubicBezTo>
                  <a:pt x="33193" y="5645"/>
                  <a:pt x="33131" y="5670"/>
                  <a:pt x="33084" y="5717"/>
                </a:cubicBezTo>
                <a:cubicBezTo>
                  <a:pt x="33212" y="5820"/>
                  <a:pt x="33331" y="5930"/>
                  <a:pt x="33444" y="6049"/>
                </a:cubicBezTo>
                <a:cubicBezTo>
                  <a:pt x="33582" y="5889"/>
                  <a:pt x="33466" y="5645"/>
                  <a:pt x="33256" y="5645"/>
                </a:cubicBezTo>
                <a:close/>
                <a:moveTo>
                  <a:pt x="27161" y="5645"/>
                </a:moveTo>
                <a:cubicBezTo>
                  <a:pt x="26941" y="5645"/>
                  <a:pt x="26829" y="5911"/>
                  <a:pt x="26985" y="6065"/>
                </a:cubicBezTo>
                <a:cubicBezTo>
                  <a:pt x="27036" y="6115"/>
                  <a:pt x="27098" y="6138"/>
                  <a:pt x="27159" y="6138"/>
                </a:cubicBezTo>
                <a:cubicBezTo>
                  <a:pt x="27285" y="6138"/>
                  <a:pt x="27405" y="6039"/>
                  <a:pt x="27405" y="5889"/>
                </a:cubicBezTo>
                <a:cubicBezTo>
                  <a:pt x="27405" y="5754"/>
                  <a:pt x="27296" y="5645"/>
                  <a:pt x="27161" y="5645"/>
                </a:cubicBezTo>
                <a:close/>
                <a:moveTo>
                  <a:pt x="34478" y="5645"/>
                </a:moveTo>
                <a:cubicBezTo>
                  <a:pt x="34256" y="5645"/>
                  <a:pt x="34146" y="5911"/>
                  <a:pt x="34303" y="6065"/>
                </a:cubicBezTo>
                <a:cubicBezTo>
                  <a:pt x="34353" y="6115"/>
                  <a:pt x="34414" y="6138"/>
                  <a:pt x="34475" y="6138"/>
                </a:cubicBezTo>
                <a:cubicBezTo>
                  <a:pt x="34601" y="6138"/>
                  <a:pt x="34723" y="6039"/>
                  <a:pt x="34723" y="5889"/>
                </a:cubicBezTo>
                <a:cubicBezTo>
                  <a:pt x="34723" y="5754"/>
                  <a:pt x="34613" y="5645"/>
                  <a:pt x="34478" y="5645"/>
                </a:cubicBezTo>
                <a:close/>
                <a:moveTo>
                  <a:pt x="35697" y="5645"/>
                </a:moveTo>
                <a:cubicBezTo>
                  <a:pt x="35478" y="5645"/>
                  <a:pt x="35365" y="5911"/>
                  <a:pt x="35522" y="6065"/>
                </a:cubicBezTo>
                <a:cubicBezTo>
                  <a:pt x="35573" y="6115"/>
                  <a:pt x="35635" y="6138"/>
                  <a:pt x="35695" y="6138"/>
                </a:cubicBezTo>
                <a:cubicBezTo>
                  <a:pt x="35822" y="6138"/>
                  <a:pt x="35942" y="6039"/>
                  <a:pt x="35942" y="5889"/>
                </a:cubicBezTo>
                <a:cubicBezTo>
                  <a:pt x="35942" y="5754"/>
                  <a:pt x="35832" y="5645"/>
                  <a:pt x="35697" y="5645"/>
                </a:cubicBezTo>
                <a:close/>
                <a:moveTo>
                  <a:pt x="36916" y="5645"/>
                </a:moveTo>
                <a:cubicBezTo>
                  <a:pt x="36697" y="5645"/>
                  <a:pt x="36587" y="5911"/>
                  <a:pt x="36741" y="6065"/>
                </a:cubicBezTo>
                <a:cubicBezTo>
                  <a:pt x="36792" y="6115"/>
                  <a:pt x="36854" y="6138"/>
                  <a:pt x="36915" y="6138"/>
                </a:cubicBezTo>
                <a:cubicBezTo>
                  <a:pt x="37042" y="6138"/>
                  <a:pt x="37164" y="6039"/>
                  <a:pt x="37164" y="5889"/>
                </a:cubicBezTo>
                <a:cubicBezTo>
                  <a:pt x="37164" y="5754"/>
                  <a:pt x="37051" y="5645"/>
                  <a:pt x="36916" y="5645"/>
                </a:cubicBezTo>
                <a:close/>
                <a:moveTo>
                  <a:pt x="38135" y="5645"/>
                </a:moveTo>
                <a:cubicBezTo>
                  <a:pt x="37916" y="5645"/>
                  <a:pt x="37806" y="5911"/>
                  <a:pt x="37960" y="6065"/>
                </a:cubicBezTo>
                <a:cubicBezTo>
                  <a:pt x="38011" y="6115"/>
                  <a:pt x="38073" y="6138"/>
                  <a:pt x="38134" y="6138"/>
                </a:cubicBezTo>
                <a:cubicBezTo>
                  <a:pt x="38261" y="6138"/>
                  <a:pt x="38383" y="6039"/>
                  <a:pt x="38383" y="5889"/>
                </a:cubicBezTo>
                <a:cubicBezTo>
                  <a:pt x="38383" y="5754"/>
                  <a:pt x="38270" y="5645"/>
                  <a:pt x="38135" y="5645"/>
                </a:cubicBezTo>
                <a:close/>
                <a:moveTo>
                  <a:pt x="39354" y="5645"/>
                </a:moveTo>
                <a:cubicBezTo>
                  <a:pt x="39135" y="5645"/>
                  <a:pt x="39025" y="5908"/>
                  <a:pt x="39179" y="6065"/>
                </a:cubicBezTo>
                <a:cubicBezTo>
                  <a:pt x="39230" y="6115"/>
                  <a:pt x="39292" y="6138"/>
                  <a:pt x="39353" y="6138"/>
                </a:cubicBezTo>
                <a:cubicBezTo>
                  <a:pt x="39481" y="6138"/>
                  <a:pt x="39602" y="6039"/>
                  <a:pt x="39602" y="5889"/>
                </a:cubicBezTo>
                <a:cubicBezTo>
                  <a:pt x="39602" y="5754"/>
                  <a:pt x="39492" y="5645"/>
                  <a:pt x="39354" y="5645"/>
                </a:cubicBezTo>
                <a:close/>
                <a:moveTo>
                  <a:pt x="40574" y="5645"/>
                </a:moveTo>
                <a:cubicBezTo>
                  <a:pt x="40354" y="5645"/>
                  <a:pt x="40244" y="5911"/>
                  <a:pt x="40401" y="6065"/>
                </a:cubicBezTo>
                <a:cubicBezTo>
                  <a:pt x="40451" y="6115"/>
                  <a:pt x="40513" y="6138"/>
                  <a:pt x="40573" y="6138"/>
                </a:cubicBezTo>
                <a:cubicBezTo>
                  <a:pt x="40700" y="6138"/>
                  <a:pt x="40821" y="6039"/>
                  <a:pt x="40821" y="5889"/>
                </a:cubicBezTo>
                <a:cubicBezTo>
                  <a:pt x="40821" y="5754"/>
                  <a:pt x="40711" y="5645"/>
                  <a:pt x="40574" y="5645"/>
                </a:cubicBezTo>
                <a:close/>
                <a:moveTo>
                  <a:pt x="41793" y="5645"/>
                </a:moveTo>
                <a:cubicBezTo>
                  <a:pt x="41573" y="5645"/>
                  <a:pt x="41464" y="5911"/>
                  <a:pt x="41620" y="6065"/>
                </a:cubicBezTo>
                <a:cubicBezTo>
                  <a:pt x="41670" y="6115"/>
                  <a:pt x="41732" y="6138"/>
                  <a:pt x="41792" y="6138"/>
                </a:cubicBezTo>
                <a:cubicBezTo>
                  <a:pt x="41919" y="6138"/>
                  <a:pt x="42040" y="6039"/>
                  <a:pt x="42040" y="5889"/>
                </a:cubicBezTo>
                <a:cubicBezTo>
                  <a:pt x="42040" y="5754"/>
                  <a:pt x="41930" y="5645"/>
                  <a:pt x="41793" y="5645"/>
                </a:cubicBezTo>
                <a:close/>
                <a:moveTo>
                  <a:pt x="43015" y="5645"/>
                </a:moveTo>
                <a:cubicBezTo>
                  <a:pt x="42792" y="5645"/>
                  <a:pt x="42683" y="5911"/>
                  <a:pt x="42839" y="6065"/>
                </a:cubicBezTo>
                <a:cubicBezTo>
                  <a:pt x="42890" y="6115"/>
                  <a:pt x="42952" y="6138"/>
                  <a:pt x="43013" y="6138"/>
                </a:cubicBezTo>
                <a:cubicBezTo>
                  <a:pt x="43139" y="6138"/>
                  <a:pt x="43259" y="6039"/>
                  <a:pt x="43259" y="5889"/>
                </a:cubicBezTo>
                <a:cubicBezTo>
                  <a:pt x="43259" y="5754"/>
                  <a:pt x="43150" y="5645"/>
                  <a:pt x="43015" y="5645"/>
                </a:cubicBezTo>
                <a:close/>
                <a:moveTo>
                  <a:pt x="44234" y="5645"/>
                </a:moveTo>
                <a:cubicBezTo>
                  <a:pt x="44014" y="5645"/>
                  <a:pt x="43902" y="5911"/>
                  <a:pt x="44058" y="6065"/>
                </a:cubicBezTo>
                <a:cubicBezTo>
                  <a:pt x="44109" y="6115"/>
                  <a:pt x="44171" y="6138"/>
                  <a:pt x="44232" y="6138"/>
                </a:cubicBezTo>
                <a:cubicBezTo>
                  <a:pt x="44358" y="6138"/>
                  <a:pt x="44478" y="6039"/>
                  <a:pt x="44478" y="5889"/>
                </a:cubicBezTo>
                <a:cubicBezTo>
                  <a:pt x="44478" y="5754"/>
                  <a:pt x="44369" y="5645"/>
                  <a:pt x="44234" y="5645"/>
                </a:cubicBezTo>
                <a:close/>
                <a:moveTo>
                  <a:pt x="332" y="5645"/>
                </a:moveTo>
                <a:cubicBezTo>
                  <a:pt x="110" y="5645"/>
                  <a:pt x="0" y="5911"/>
                  <a:pt x="157" y="6065"/>
                </a:cubicBezTo>
                <a:cubicBezTo>
                  <a:pt x="207" y="6116"/>
                  <a:pt x="269" y="6138"/>
                  <a:pt x="329" y="6138"/>
                </a:cubicBezTo>
                <a:cubicBezTo>
                  <a:pt x="455" y="6138"/>
                  <a:pt x="577" y="6040"/>
                  <a:pt x="577" y="5892"/>
                </a:cubicBezTo>
                <a:cubicBezTo>
                  <a:pt x="577" y="5754"/>
                  <a:pt x="467" y="5645"/>
                  <a:pt x="332" y="5645"/>
                </a:cubicBezTo>
                <a:close/>
                <a:moveTo>
                  <a:pt x="1551" y="5645"/>
                </a:moveTo>
                <a:cubicBezTo>
                  <a:pt x="1329" y="5645"/>
                  <a:pt x="1219" y="5911"/>
                  <a:pt x="1376" y="6065"/>
                </a:cubicBezTo>
                <a:cubicBezTo>
                  <a:pt x="1427" y="6116"/>
                  <a:pt x="1489" y="6138"/>
                  <a:pt x="1550" y="6138"/>
                </a:cubicBezTo>
                <a:cubicBezTo>
                  <a:pt x="1676" y="6138"/>
                  <a:pt x="1796" y="6040"/>
                  <a:pt x="1796" y="5892"/>
                </a:cubicBezTo>
                <a:cubicBezTo>
                  <a:pt x="1796" y="5754"/>
                  <a:pt x="1686" y="5645"/>
                  <a:pt x="1551" y="5645"/>
                </a:cubicBezTo>
                <a:close/>
                <a:moveTo>
                  <a:pt x="2770" y="5645"/>
                </a:moveTo>
                <a:cubicBezTo>
                  <a:pt x="2551" y="5645"/>
                  <a:pt x="2441" y="5911"/>
                  <a:pt x="2595" y="6065"/>
                </a:cubicBezTo>
                <a:cubicBezTo>
                  <a:pt x="2646" y="6116"/>
                  <a:pt x="2708" y="6138"/>
                  <a:pt x="2770" y="6138"/>
                </a:cubicBezTo>
                <a:cubicBezTo>
                  <a:pt x="2897" y="6138"/>
                  <a:pt x="3018" y="6040"/>
                  <a:pt x="3018" y="5892"/>
                </a:cubicBezTo>
                <a:cubicBezTo>
                  <a:pt x="3018" y="5754"/>
                  <a:pt x="2905" y="5645"/>
                  <a:pt x="2770" y="5645"/>
                </a:cubicBezTo>
                <a:close/>
                <a:moveTo>
                  <a:pt x="3989" y="5645"/>
                </a:moveTo>
                <a:cubicBezTo>
                  <a:pt x="3770" y="5645"/>
                  <a:pt x="3660" y="5911"/>
                  <a:pt x="3814" y="6065"/>
                </a:cubicBezTo>
                <a:cubicBezTo>
                  <a:pt x="3865" y="6116"/>
                  <a:pt x="3927" y="6138"/>
                  <a:pt x="3989" y="6138"/>
                </a:cubicBezTo>
                <a:cubicBezTo>
                  <a:pt x="4116" y="6138"/>
                  <a:pt x="4237" y="6040"/>
                  <a:pt x="4237" y="5892"/>
                </a:cubicBezTo>
                <a:cubicBezTo>
                  <a:pt x="4237" y="5754"/>
                  <a:pt x="4124" y="5645"/>
                  <a:pt x="3989" y="5645"/>
                </a:cubicBezTo>
                <a:close/>
                <a:moveTo>
                  <a:pt x="5209" y="5645"/>
                </a:moveTo>
                <a:cubicBezTo>
                  <a:pt x="4989" y="5645"/>
                  <a:pt x="4879" y="5911"/>
                  <a:pt x="5033" y="6065"/>
                </a:cubicBezTo>
                <a:cubicBezTo>
                  <a:pt x="5084" y="6116"/>
                  <a:pt x="5147" y="6138"/>
                  <a:pt x="5208" y="6138"/>
                </a:cubicBezTo>
                <a:cubicBezTo>
                  <a:pt x="5335" y="6138"/>
                  <a:pt x="5456" y="6040"/>
                  <a:pt x="5456" y="5892"/>
                </a:cubicBezTo>
                <a:cubicBezTo>
                  <a:pt x="5456" y="5754"/>
                  <a:pt x="5346" y="5645"/>
                  <a:pt x="5209" y="5645"/>
                </a:cubicBezTo>
                <a:close/>
                <a:moveTo>
                  <a:pt x="6428" y="5645"/>
                </a:moveTo>
                <a:cubicBezTo>
                  <a:pt x="6208" y="5645"/>
                  <a:pt x="6099" y="5911"/>
                  <a:pt x="6255" y="6065"/>
                </a:cubicBezTo>
                <a:cubicBezTo>
                  <a:pt x="6305" y="6116"/>
                  <a:pt x="6367" y="6138"/>
                  <a:pt x="6428" y="6138"/>
                </a:cubicBezTo>
                <a:cubicBezTo>
                  <a:pt x="6554" y="6138"/>
                  <a:pt x="6675" y="6040"/>
                  <a:pt x="6675" y="5892"/>
                </a:cubicBezTo>
                <a:cubicBezTo>
                  <a:pt x="6675" y="5754"/>
                  <a:pt x="6565" y="5645"/>
                  <a:pt x="6428" y="5645"/>
                </a:cubicBezTo>
                <a:close/>
                <a:moveTo>
                  <a:pt x="7647" y="5645"/>
                </a:moveTo>
                <a:cubicBezTo>
                  <a:pt x="7427" y="5645"/>
                  <a:pt x="7318" y="5911"/>
                  <a:pt x="7474" y="6065"/>
                </a:cubicBezTo>
                <a:cubicBezTo>
                  <a:pt x="7524" y="6116"/>
                  <a:pt x="7586" y="6138"/>
                  <a:pt x="7647" y="6138"/>
                </a:cubicBezTo>
                <a:cubicBezTo>
                  <a:pt x="7773" y="6138"/>
                  <a:pt x="7894" y="6040"/>
                  <a:pt x="7894" y="5892"/>
                </a:cubicBezTo>
                <a:cubicBezTo>
                  <a:pt x="7894" y="5754"/>
                  <a:pt x="7785" y="5645"/>
                  <a:pt x="7647" y="5645"/>
                </a:cubicBezTo>
                <a:close/>
                <a:moveTo>
                  <a:pt x="8869" y="5645"/>
                </a:moveTo>
                <a:cubicBezTo>
                  <a:pt x="8646" y="5645"/>
                  <a:pt x="8537" y="5911"/>
                  <a:pt x="8693" y="6065"/>
                </a:cubicBezTo>
                <a:cubicBezTo>
                  <a:pt x="8743" y="6116"/>
                  <a:pt x="8805" y="6138"/>
                  <a:pt x="8866" y="6138"/>
                </a:cubicBezTo>
                <a:cubicBezTo>
                  <a:pt x="8992" y="6138"/>
                  <a:pt x="9113" y="6040"/>
                  <a:pt x="9113" y="5892"/>
                </a:cubicBezTo>
                <a:cubicBezTo>
                  <a:pt x="9113" y="5754"/>
                  <a:pt x="9004" y="5645"/>
                  <a:pt x="8869" y="5645"/>
                </a:cubicBezTo>
                <a:close/>
                <a:moveTo>
                  <a:pt x="10088" y="5645"/>
                </a:moveTo>
                <a:cubicBezTo>
                  <a:pt x="9868" y="5645"/>
                  <a:pt x="9756" y="5911"/>
                  <a:pt x="9912" y="6065"/>
                </a:cubicBezTo>
                <a:cubicBezTo>
                  <a:pt x="9963" y="6116"/>
                  <a:pt x="10026" y="6138"/>
                  <a:pt x="10086" y="6138"/>
                </a:cubicBezTo>
                <a:cubicBezTo>
                  <a:pt x="10212" y="6138"/>
                  <a:pt x="10332" y="6040"/>
                  <a:pt x="10332" y="5892"/>
                </a:cubicBezTo>
                <a:cubicBezTo>
                  <a:pt x="10332" y="5754"/>
                  <a:pt x="10223" y="5645"/>
                  <a:pt x="10088" y="5645"/>
                </a:cubicBezTo>
                <a:close/>
                <a:moveTo>
                  <a:pt x="11307" y="5645"/>
                </a:moveTo>
                <a:cubicBezTo>
                  <a:pt x="11088" y="5645"/>
                  <a:pt x="10978" y="5911"/>
                  <a:pt x="11131" y="6065"/>
                </a:cubicBezTo>
                <a:cubicBezTo>
                  <a:pt x="11182" y="6116"/>
                  <a:pt x="11245" y="6138"/>
                  <a:pt x="11306" y="6138"/>
                </a:cubicBezTo>
                <a:cubicBezTo>
                  <a:pt x="11433" y="6138"/>
                  <a:pt x="11554" y="6040"/>
                  <a:pt x="11554" y="5892"/>
                </a:cubicBezTo>
                <a:cubicBezTo>
                  <a:pt x="11554" y="5754"/>
                  <a:pt x="11442" y="5645"/>
                  <a:pt x="11307" y="5645"/>
                </a:cubicBezTo>
                <a:close/>
                <a:moveTo>
                  <a:pt x="12526" y="5645"/>
                </a:moveTo>
                <a:cubicBezTo>
                  <a:pt x="12307" y="5645"/>
                  <a:pt x="12197" y="5911"/>
                  <a:pt x="12350" y="6065"/>
                </a:cubicBezTo>
                <a:cubicBezTo>
                  <a:pt x="12401" y="6116"/>
                  <a:pt x="12464" y="6138"/>
                  <a:pt x="12525" y="6138"/>
                </a:cubicBezTo>
                <a:cubicBezTo>
                  <a:pt x="12652" y="6138"/>
                  <a:pt x="12774" y="6040"/>
                  <a:pt x="12774" y="5892"/>
                </a:cubicBezTo>
                <a:cubicBezTo>
                  <a:pt x="12774" y="5754"/>
                  <a:pt x="12661" y="5645"/>
                  <a:pt x="12526" y="5645"/>
                </a:cubicBezTo>
                <a:close/>
                <a:moveTo>
                  <a:pt x="13745" y="5645"/>
                </a:moveTo>
                <a:cubicBezTo>
                  <a:pt x="13526" y="5645"/>
                  <a:pt x="13416" y="5911"/>
                  <a:pt x="13570" y="6065"/>
                </a:cubicBezTo>
                <a:cubicBezTo>
                  <a:pt x="13620" y="6116"/>
                  <a:pt x="13683" y="6138"/>
                  <a:pt x="13744" y="6138"/>
                </a:cubicBezTo>
                <a:cubicBezTo>
                  <a:pt x="13871" y="6138"/>
                  <a:pt x="13993" y="6040"/>
                  <a:pt x="13993" y="5892"/>
                </a:cubicBezTo>
                <a:cubicBezTo>
                  <a:pt x="13993" y="5754"/>
                  <a:pt x="13883" y="5645"/>
                  <a:pt x="13745" y="5645"/>
                </a:cubicBezTo>
                <a:close/>
                <a:moveTo>
                  <a:pt x="14964" y="5645"/>
                </a:moveTo>
                <a:cubicBezTo>
                  <a:pt x="14745" y="5645"/>
                  <a:pt x="14635" y="5911"/>
                  <a:pt x="14792" y="6065"/>
                </a:cubicBezTo>
                <a:cubicBezTo>
                  <a:pt x="14842" y="6116"/>
                  <a:pt x="14904" y="6138"/>
                  <a:pt x="14964" y="6138"/>
                </a:cubicBezTo>
                <a:cubicBezTo>
                  <a:pt x="15090" y="6138"/>
                  <a:pt x="15212" y="6040"/>
                  <a:pt x="15212" y="5892"/>
                </a:cubicBezTo>
                <a:cubicBezTo>
                  <a:pt x="15212" y="5754"/>
                  <a:pt x="15102" y="5645"/>
                  <a:pt x="14964" y="5645"/>
                </a:cubicBezTo>
                <a:close/>
                <a:moveTo>
                  <a:pt x="16183" y="5645"/>
                </a:moveTo>
                <a:cubicBezTo>
                  <a:pt x="15964" y="5645"/>
                  <a:pt x="15854" y="5911"/>
                  <a:pt x="16011" y="6065"/>
                </a:cubicBezTo>
                <a:cubicBezTo>
                  <a:pt x="16061" y="6116"/>
                  <a:pt x="16123" y="6138"/>
                  <a:pt x="16183" y="6138"/>
                </a:cubicBezTo>
                <a:cubicBezTo>
                  <a:pt x="16309" y="6138"/>
                  <a:pt x="16431" y="6040"/>
                  <a:pt x="16431" y="5892"/>
                </a:cubicBezTo>
                <a:cubicBezTo>
                  <a:pt x="16431" y="5754"/>
                  <a:pt x="16321" y="5645"/>
                  <a:pt x="16183" y="5645"/>
                </a:cubicBezTo>
                <a:close/>
                <a:moveTo>
                  <a:pt x="17405" y="5645"/>
                </a:moveTo>
                <a:cubicBezTo>
                  <a:pt x="17183" y="5645"/>
                  <a:pt x="17073" y="5911"/>
                  <a:pt x="17230" y="6065"/>
                </a:cubicBezTo>
                <a:cubicBezTo>
                  <a:pt x="17280" y="6116"/>
                  <a:pt x="17342" y="6138"/>
                  <a:pt x="17402" y="6138"/>
                </a:cubicBezTo>
                <a:cubicBezTo>
                  <a:pt x="17528" y="6138"/>
                  <a:pt x="17650" y="6040"/>
                  <a:pt x="17650" y="5892"/>
                </a:cubicBezTo>
                <a:cubicBezTo>
                  <a:pt x="17650" y="5754"/>
                  <a:pt x="17540" y="5645"/>
                  <a:pt x="17405" y="5645"/>
                </a:cubicBezTo>
                <a:close/>
                <a:moveTo>
                  <a:pt x="18624" y="5645"/>
                </a:moveTo>
                <a:cubicBezTo>
                  <a:pt x="18405" y="5645"/>
                  <a:pt x="18292" y="5911"/>
                  <a:pt x="18449" y="6065"/>
                </a:cubicBezTo>
                <a:cubicBezTo>
                  <a:pt x="18500" y="6116"/>
                  <a:pt x="18562" y="6138"/>
                  <a:pt x="18623" y="6138"/>
                </a:cubicBezTo>
                <a:cubicBezTo>
                  <a:pt x="18749" y="6138"/>
                  <a:pt x="18869" y="6040"/>
                  <a:pt x="18869" y="5892"/>
                </a:cubicBezTo>
                <a:cubicBezTo>
                  <a:pt x="18869" y="5754"/>
                  <a:pt x="18759" y="5645"/>
                  <a:pt x="18624" y="5645"/>
                </a:cubicBezTo>
                <a:close/>
                <a:moveTo>
                  <a:pt x="19843" y="5645"/>
                </a:moveTo>
                <a:cubicBezTo>
                  <a:pt x="19624" y="5645"/>
                  <a:pt x="19514" y="5911"/>
                  <a:pt x="19668" y="6065"/>
                </a:cubicBezTo>
                <a:cubicBezTo>
                  <a:pt x="19719" y="6116"/>
                  <a:pt x="19781" y="6138"/>
                  <a:pt x="19843" y="6138"/>
                </a:cubicBezTo>
                <a:cubicBezTo>
                  <a:pt x="19970" y="6138"/>
                  <a:pt x="20091" y="6040"/>
                  <a:pt x="20091" y="5892"/>
                </a:cubicBezTo>
                <a:cubicBezTo>
                  <a:pt x="20091" y="5754"/>
                  <a:pt x="19978" y="5645"/>
                  <a:pt x="19843" y="5645"/>
                </a:cubicBezTo>
                <a:close/>
                <a:moveTo>
                  <a:pt x="21062" y="5645"/>
                </a:moveTo>
                <a:cubicBezTo>
                  <a:pt x="20843" y="5645"/>
                  <a:pt x="20733" y="5911"/>
                  <a:pt x="20887" y="6065"/>
                </a:cubicBezTo>
                <a:cubicBezTo>
                  <a:pt x="20938" y="6116"/>
                  <a:pt x="21000" y="6138"/>
                  <a:pt x="21062" y="6138"/>
                </a:cubicBezTo>
                <a:cubicBezTo>
                  <a:pt x="21189" y="6138"/>
                  <a:pt x="21310" y="6040"/>
                  <a:pt x="21310" y="5892"/>
                </a:cubicBezTo>
                <a:cubicBezTo>
                  <a:pt x="21310" y="5754"/>
                  <a:pt x="21197" y="5645"/>
                  <a:pt x="21062" y="5645"/>
                </a:cubicBezTo>
                <a:close/>
                <a:moveTo>
                  <a:pt x="22281" y="5645"/>
                </a:moveTo>
                <a:cubicBezTo>
                  <a:pt x="22062" y="5645"/>
                  <a:pt x="21952" y="5911"/>
                  <a:pt x="22106" y="6065"/>
                </a:cubicBezTo>
                <a:cubicBezTo>
                  <a:pt x="22157" y="6116"/>
                  <a:pt x="22220" y="6138"/>
                  <a:pt x="22281" y="6138"/>
                </a:cubicBezTo>
                <a:cubicBezTo>
                  <a:pt x="22408" y="6138"/>
                  <a:pt x="22529" y="6040"/>
                  <a:pt x="22529" y="5892"/>
                </a:cubicBezTo>
                <a:cubicBezTo>
                  <a:pt x="22529" y="5754"/>
                  <a:pt x="22419" y="5645"/>
                  <a:pt x="22281" y="5645"/>
                </a:cubicBezTo>
                <a:close/>
                <a:moveTo>
                  <a:pt x="23501" y="5645"/>
                </a:moveTo>
                <a:cubicBezTo>
                  <a:pt x="23281" y="5645"/>
                  <a:pt x="23172" y="5911"/>
                  <a:pt x="23328" y="6065"/>
                </a:cubicBezTo>
                <a:cubicBezTo>
                  <a:pt x="23378" y="6116"/>
                  <a:pt x="23440" y="6138"/>
                  <a:pt x="23501" y="6138"/>
                </a:cubicBezTo>
                <a:cubicBezTo>
                  <a:pt x="23627" y="6138"/>
                  <a:pt x="23748" y="6040"/>
                  <a:pt x="23748" y="5892"/>
                </a:cubicBezTo>
                <a:cubicBezTo>
                  <a:pt x="23748" y="5754"/>
                  <a:pt x="23638" y="5645"/>
                  <a:pt x="23501" y="5645"/>
                </a:cubicBezTo>
                <a:close/>
                <a:moveTo>
                  <a:pt x="24720" y="5645"/>
                </a:moveTo>
                <a:cubicBezTo>
                  <a:pt x="24500" y="5645"/>
                  <a:pt x="24391" y="5911"/>
                  <a:pt x="24547" y="6065"/>
                </a:cubicBezTo>
                <a:cubicBezTo>
                  <a:pt x="24597" y="6116"/>
                  <a:pt x="24659" y="6138"/>
                  <a:pt x="24720" y="6138"/>
                </a:cubicBezTo>
                <a:cubicBezTo>
                  <a:pt x="24846" y="6138"/>
                  <a:pt x="24967" y="6040"/>
                  <a:pt x="24967" y="5892"/>
                </a:cubicBezTo>
                <a:cubicBezTo>
                  <a:pt x="24967" y="5754"/>
                  <a:pt x="24857" y="5645"/>
                  <a:pt x="24720" y="5645"/>
                </a:cubicBezTo>
                <a:close/>
                <a:moveTo>
                  <a:pt x="25942" y="5645"/>
                </a:moveTo>
                <a:cubicBezTo>
                  <a:pt x="25719" y="5645"/>
                  <a:pt x="25610" y="5911"/>
                  <a:pt x="25766" y="6065"/>
                </a:cubicBezTo>
                <a:cubicBezTo>
                  <a:pt x="25816" y="6116"/>
                  <a:pt x="25878" y="6138"/>
                  <a:pt x="25939" y="6138"/>
                </a:cubicBezTo>
                <a:cubicBezTo>
                  <a:pt x="26065" y="6138"/>
                  <a:pt x="26186" y="6040"/>
                  <a:pt x="26186" y="5892"/>
                </a:cubicBezTo>
                <a:cubicBezTo>
                  <a:pt x="26186" y="5754"/>
                  <a:pt x="26077" y="5645"/>
                  <a:pt x="25942" y="5645"/>
                </a:cubicBezTo>
                <a:close/>
                <a:moveTo>
                  <a:pt x="17405" y="6864"/>
                </a:moveTo>
                <a:cubicBezTo>
                  <a:pt x="17177" y="6864"/>
                  <a:pt x="17070" y="7146"/>
                  <a:pt x="17242" y="7296"/>
                </a:cubicBezTo>
                <a:cubicBezTo>
                  <a:pt x="17333" y="7299"/>
                  <a:pt x="17424" y="7312"/>
                  <a:pt x="17515" y="7331"/>
                </a:cubicBezTo>
                <a:cubicBezTo>
                  <a:pt x="17747" y="7215"/>
                  <a:pt x="17665" y="6864"/>
                  <a:pt x="17405" y="6864"/>
                </a:cubicBezTo>
                <a:close/>
                <a:moveTo>
                  <a:pt x="332" y="6864"/>
                </a:moveTo>
                <a:cubicBezTo>
                  <a:pt x="110" y="6864"/>
                  <a:pt x="0" y="7130"/>
                  <a:pt x="157" y="7284"/>
                </a:cubicBezTo>
                <a:cubicBezTo>
                  <a:pt x="207" y="7335"/>
                  <a:pt x="269" y="7357"/>
                  <a:pt x="329" y="7357"/>
                </a:cubicBezTo>
                <a:cubicBezTo>
                  <a:pt x="455" y="7357"/>
                  <a:pt x="577" y="7259"/>
                  <a:pt x="577" y="7111"/>
                </a:cubicBezTo>
                <a:cubicBezTo>
                  <a:pt x="577" y="6973"/>
                  <a:pt x="467" y="6864"/>
                  <a:pt x="332" y="6864"/>
                </a:cubicBezTo>
                <a:close/>
                <a:moveTo>
                  <a:pt x="1551" y="6864"/>
                </a:moveTo>
                <a:cubicBezTo>
                  <a:pt x="1329" y="6864"/>
                  <a:pt x="1219" y="7130"/>
                  <a:pt x="1376" y="7284"/>
                </a:cubicBezTo>
                <a:cubicBezTo>
                  <a:pt x="1427" y="7335"/>
                  <a:pt x="1489" y="7357"/>
                  <a:pt x="1550" y="7357"/>
                </a:cubicBezTo>
                <a:cubicBezTo>
                  <a:pt x="1676" y="7357"/>
                  <a:pt x="1796" y="7259"/>
                  <a:pt x="1796" y="7111"/>
                </a:cubicBezTo>
                <a:cubicBezTo>
                  <a:pt x="1796" y="6973"/>
                  <a:pt x="1686" y="6864"/>
                  <a:pt x="1551" y="6864"/>
                </a:cubicBezTo>
                <a:close/>
                <a:moveTo>
                  <a:pt x="2770" y="6864"/>
                </a:moveTo>
                <a:cubicBezTo>
                  <a:pt x="2551" y="6864"/>
                  <a:pt x="2441" y="7130"/>
                  <a:pt x="2595" y="7284"/>
                </a:cubicBezTo>
                <a:cubicBezTo>
                  <a:pt x="2646" y="7335"/>
                  <a:pt x="2708" y="7357"/>
                  <a:pt x="2770" y="7357"/>
                </a:cubicBezTo>
                <a:cubicBezTo>
                  <a:pt x="2897" y="7357"/>
                  <a:pt x="3018" y="7259"/>
                  <a:pt x="3018" y="7111"/>
                </a:cubicBezTo>
                <a:cubicBezTo>
                  <a:pt x="3018" y="6973"/>
                  <a:pt x="2905" y="6864"/>
                  <a:pt x="2770" y="6864"/>
                </a:cubicBezTo>
                <a:close/>
                <a:moveTo>
                  <a:pt x="3989" y="6864"/>
                </a:moveTo>
                <a:cubicBezTo>
                  <a:pt x="3770" y="6864"/>
                  <a:pt x="3660" y="7130"/>
                  <a:pt x="3814" y="7284"/>
                </a:cubicBezTo>
                <a:cubicBezTo>
                  <a:pt x="3865" y="7335"/>
                  <a:pt x="3927" y="7357"/>
                  <a:pt x="3989" y="7357"/>
                </a:cubicBezTo>
                <a:cubicBezTo>
                  <a:pt x="4116" y="7357"/>
                  <a:pt x="4237" y="7259"/>
                  <a:pt x="4237" y="7111"/>
                </a:cubicBezTo>
                <a:cubicBezTo>
                  <a:pt x="4237" y="6973"/>
                  <a:pt x="4124" y="6864"/>
                  <a:pt x="3989" y="6864"/>
                </a:cubicBezTo>
                <a:close/>
                <a:moveTo>
                  <a:pt x="5209" y="6864"/>
                </a:moveTo>
                <a:cubicBezTo>
                  <a:pt x="4989" y="6864"/>
                  <a:pt x="4879" y="7130"/>
                  <a:pt x="5033" y="7284"/>
                </a:cubicBezTo>
                <a:cubicBezTo>
                  <a:pt x="5084" y="7335"/>
                  <a:pt x="5147" y="7357"/>
                  <a:pt x="5208" y="7357"/>
                </a:cubicBezTo>
                <a:cubicBezTo>
                  <a:pt x="5335" y="7357"/>
                  <a:pt x="5456" y="7259"/>
                  <a:pt x="5456" y="7111"/>
                </a:cubicBezTo>
                <a:cubicBezTo>
                  <a:pt x="5456" y="6973"/>
                  <a:pt x="5346" y="6864"/>
                  <a:pt x="5209" y="6864"/>
                </a:cubicBezTo>
                <a:close/>
                <a:moveTo>
                  <a:pt x="6428" y="6864"/>
                </a:moveTo>
                <a:cubicBezTo>
                  <a:pt x="6208" y="6864"/>
                  <a:pt x="6099" y="7130"/>
                  <a:pt x="6255" y="7284"/>
                </a:cubicBezTo>
                <a:cubicBezTo>
                  <a:pt x="6305" y="7335"/>
                  <a:pt x="6367" y="7357"/>
                  <a:pt x="6428" y="7357"/>
                </a:cubicBezTo>
                <a:cubicBezTo>
                  <a:pt x="6554" y="7357"/>
                  <a:pt x="6675" y="7259"/>
                  <a:pt x="6675" y="7111"/>
                </a:cubicBezTo>
                <a:cubicBezTo>
                  <a:pt x="6675" y="6973"/>
                  <a:pt x="6565" y="6864"/>
                  <a:pt x="6428" y="6864"/>
                </a:cubicBezTo>
                <a:close/>
                <a:moveTo>
                  <a:pt x="7647" y="6864"/>
                </a:moveTo>
                <a:cubicBezTo>
                  <a:pt x="7427" y="6864"/>
                  <a:pt x="7318" y="7130"/>
                  <a:pt x="7474" y="7284"/>
                </a:cubicBezTo>
                <a:cubicBezTo>
                  <a:pt x="7524" y="7335"/>
                  <a:pt x="7586" y="7357"/>
                  <a:pt x="7647" y="7357"/>
                </a:cubicBezTo>
                <a:cubicBezTo>
                  <a:pt x="7773" y="7357"/>
                  <a:pt x="7894" y="7259"/>
                  <a:pt x="7894" y="7111"/>
                </a:cubicBezTo>
                <a:cubicBezTo>
                  <a:pt x="7894" y="6973"/>
                  <a:pt x="7785" y="6864"/>
                  <a:pt x="7647" y="6864"/>
                </a:cubicBezTo>
                <a:close/>
                <a:moveTo>
                  <a:pt x="8869" y="6864"/>
                </a:moveTo>
                <a:cubicBezTo>
                  <a:pt x="8646" y="6864"/>
                  <a:pt x="8537" y="7130"/>
                  <a:pt x="8693" y="7284"/>
                </a:cubicBezTo>
                <a:cubicBezTo>
                  <a:pt x="8743" y="7335"/>
                  <a:pt x="8805" y="7357"/>
                  <a:pt x="8866" y="7357"/>
                </a:cubicBezTo>
                <a:cubicBezTo>
                  <a:pt x="8992" y="7357"/>
                  <a:pt x="9113" y="7259"/>
                  <a:pt x="9113" y="7111"/>
                </a:cubicBezTo>
                <a:cubicBezTo>
                  <a:pt x="9113" y="6973"/>
                  <a:pt x="9004" y="6864"/>
                  <a:pt x="8869" y="6864"/>
                </a:cubicBezTo>
                <a:close/>
                <a:moveTo>
                  <a:pt x="10088" y="6864"/>
                </a:moveTo>
                <a:cubicBezTo>
                  <a:pt x="9868" y="6864"/>
                  <a:pt x="9756" y="7130"/>
                  <a:pt x="9912" y="7284"/>
                </a:cubicBezTo>
                <a:cubicBezTo>
                  <a:pt x="9963" y="7335"/>
                  <a:pt x="10026" y="7357"/>
                  <a:pt x="10086" y="7357"/>
                </a:cubicBezTo>
                <a:cubicBezTo>
                  <a:pt x="10212" y="7357"/>
                  <a:pt x="10332" y="7259"/>
                  <a:pt x="10332" y="7111"/>
                </a:cubicBezTo>
                <a:cubicBezTo>
                  <a:pt x="10332" y="6973"/>
                  <a:pt x="10223" y="6864"/>
                  <a:pt x="10088" y="6864"/>
                </a:cubicBezTo>
                <a:close/>
                <a:moveTo>
                  <a:pt x="11307" y="6864"/>
                </a:moveTo>
                <a:cubicBezTo>
                  <a:pt x="11088" y="6864"/>
                  <a:pt x="10978" y="7130"/>
                  <a:pt x="11131" y="7284"/>
                </a:cubicBezTo>
                <a:cubicBezTo>
                  <a:pt x="11182" y="7335"/>
                  <a:pt x="11245" y="7357"/>
                  <a:pt x="11306" y="7357"/>
                </a:cubicBezTo>
                <a:cubicBezTo>
                  <a:pt x="11433" y="7357"/>
                  <a:pt x="11554" y="7259"/>
                  <a:pt x="11554" y="7111"/>
                </a:cubicBezTo>
                <a:cubicBezTo>
                  <a:pt x="11554" y="6973"/>
                  <a:pt x="11442" y="6864"/>
                  <a:pt x="11307" y="6864"/>
                </a:cubicBezTo>
                <a:close/>
                <a:moveTo>
                  <a:pt x="12526" y="6864"/>
                </a:moveTo>
                <a:cubicBezTo>
                  <a:pt x="12307" y="6864"/>
                  <a:pt x="12197" y="7130"/>
                  <a:pt x="12350" y="7284"/>
                </a:cubicBezTo>
                <a:cubicBezTo>
                  <a:pt x="12401" y="7335"/>
                  <a:pt x="12464" y="7357"/>
                  <a:pt x="12525" y="7357"/>
                </a:cubicBezTo>
                <a:cubicBezTo>
                  <a:pt x="12652" y="7357"/>
                  <a:pt x="12774" y="7259"/>
                  <a:pt x="12774" y="7111"/>
                </a:cubicBezTo>
                <a:cubicBezTo>
                  <a:pt x="12774" y="6973"/>
                  <a:pt x="12661" y="6864"/>
                  <a:pt x="12526" y="6864"/>
                </a:cubicBezTo>
                <a:close/>
                <a:moveTo>
                  <a:pt x="13745" y="6864"/>
                </a:moveTo>
                <a:cubicBezTo>
                  <a:pt x="13526" y="6864"/>
                  <a:pt x="13416" y="7130"/>
                  <a:pt x="13570" y="7284"/>
                </a:cubicBezTo>
                <a:cubicBezTo>
                  <a:pt x="13620" y="7335"/>
                  <a:pt x="13683" y="7357"/>
                  <a:pt x="13744" y="7357"/>
                </a:cubicBezTo>
                <a:cubicBezTo>
                  <a:pt x="13871" y="7357"/>
                  <a:pt x="13993" y="7259"/>
                  <a:pt x="13993" y="7111"/>
                </a:cubicBezTo>
                <a:cubicBezTo>
                  <a:pt x="13993" y="6973"/>
                  <a:pt x="13883" y="6864"/>
                  <a:pt x="13745" y="6864"/>
                </a:cubicBezTo>
                <a:close/>
                <a:moveTo>
                  <a:pt x="14964" y="6864"/>
                </a:moveTo>
                <a:cubicBezTo>
                  <a:pt x="14745" y="6864"/>
                  <a:pt x="14635" y="7130"/>
                  <a:pt x="14792" y="7284"/>
                </a:cubicBezTo>
                <a:cubicBezTo>
                  <a:pt x="14842" y="7335"/>
                  <a:pt x="14904" y="7357"/>
                  <a:pt x="14964" y="7357"/>
                </a:cubicBezTo>
                <a:cubicBezTo>
                  <a:pt x="15090" y="7357"/>
                  <a:pt x="15212" y="7259"/>
                  <a:pt x="15212" y="7111"/>
                </a:cubicBezTo>
                <a:cubicBezTo>
                  <a:pt x="15212" y="6973"/>
                  <a:pt x="15102" y="6864"/>
                  <a:pt x="14964" y="6864"/>
                </a:cubicBezTo>
                <a:close/>
                <a:moveTo>
                  <a:pt x="16183" y="6864"/>
                </a:moveTo>
                <a:cubicBezTo>
                  <a:pt x="15964" y="6864"/>
                  <a:pt x="15854" y="7130"/>
                  <a:pt x="16011" y="7284"/>
                </a:cubicBezTo>
                <a:cubicBezTo>
                  <a:pt x="16061" y="7335"/>
                  <a:pt x="16123" y="7357"/>
                  <a:pt x="16183" y="7357"/>
                </a:cubicBezTo>
                <a:cubicBezTo>
                  <a:pt x="16309" y="7357"/>
                  <a:pt x="16431" y="7259"/>
                  <a:pt x="16431" y="7111"/>
                </a:cubicBezTo>
                <a:cubicBezTo>
                  <a:pt x="16431" y="6973"/>
                  <a:pt x="16321" y="6864"/>
                  <a:pt x="16183" y="6864"/>
                </a:cubicBezTo>
                <a:close/>
                <a:moveTo>
                  <a:pt x="18624" y="6864"/>
                </a:moveTo>
                <a:cubicBezTo>
                  <a:pt x="18405" y="6864"/>
                  <a:pt x="18292" y="7130"/>
                  <a:pt x="18449" y="7284"/>
                </a:cubicBezTo>
                <a:cubicBezTo>
                  <a:pt x="18500" y="7335"/>
                  <a:pt x="18562" y="7357"/>
                  <a:pt x="18623" y="7357"/>
                </a:cubicBezTo>
                <a:cubicBezTo>
                  <a:pt x="18749" y="7357"/>
                  <a:pt x="18869" y="7259"/>
                  <a:pt x="18869" y="7111"/>
                </a:cubicBezTo>
                <a:cubicBezTo>
                  <a:pt x="18869" y="6973"/>
                  <a:pt x="18759" y="6864"/>
                  <a:pt x="18624" y="6864"/>
                </a:cubicBezTo>
                <a:close/>
                <a:moveTo>
                  <a:pt x="19843" y="6864"/>
                </a:moveTo>
                <a:cubicBezTo>
                  <a:pt x="19624" y="6864"/>
                  <a:pt x="19514" y="7130"/>
                  <a:pt x="19668" y="7284"/>
                </a:cubicBezTo>
                <a:cubicBezTo>
                  <a:pt x="19719" y="7335"/>
                  <a:pt x="19781" y="7357"/>
                  <a:pt x="19843" y="7357"/>
                </a:cubicBezTo>
                <a:cubicBezTo>
                  <a:pt x="19970" y="7357"/>
                  <a:pt x="20091" y="7259"/>
                  <a:pt x="20091" y="7111"/>
                </a:cubicBezTo>
                <a:cubicBezTo>
                  <a:pt x="20091" y="6973"/>
                  <a:pt x="19978" y="6864"/>
                  <a:pt x="19843" y="6864"/>
                </a:cubicBezTo>
                <a:close/>
                <a:moveTo>
                  <a:pt x="21062" y="6864"/>
                </a:moveTo>
                <a:cubicBezTo>
                  <a:pt x="20843" y="6864"/>
                  <a:pt x="20733" y="7130"/>
                  <a:pt x="20887" y="7284"/>
                </a:cubicBezTo>
                <a:cubicBezTo>
                  <a:pt x="20938" y="7335"/>
                  <a:pt x="21000" y="7357"/>
                  <a:pt x="21062" y="7357"/>
                </a:cubicBezTo>
                <a:cubicBezTo>
                  <a:pt x="21189" y="7357"/>
                  <a:pt x="21310" y="7259"/>
                  <a:pt x="21310" y="7111"/>
                </a:cubicBezTo>
                <a:cubicBezTo>
                  <a:pt x="21310" y="6973"/>
                  <a:pt x="21197" y="6864"/>
                  <a:pt x="21062" y="6864"/>
                </a:cubicBezTo>
                <a:close/>
                <a:moveTo>
                  <a:pt x="22281" y="6864"/>
                </a:moveTo>
                <a:cubicBezTo>
                  <a:pt x="22062" y="6864"/>
                  <a:pt x="21952" y="7130"/>
                  <a:pt x="22106" y="7284"/>
                </a:cubicBezTo>
                <a:cubicBezTo>
                  <a:pt x="22157" y="7335"/>
                  <a:pt x="22220" y="7357"/>
                  <a:pt x="22281" y="7357"/>
                </a:cubicBezTo>
                <a:cubicBezTo>
                  <a:pt x="22408" y="7357"/>
                  <a:pt x="22529" y="7259"/>
                  <a:pt x="22529" y="7111"/>
                </a:cubicBezTo>
                <a:cubicBezTo>
                  <a:pt x="22529" y="6973"/>
                  <a:pt x="22419" y="6864"/>
                  <a:pt x="22281" y="6864"/>
                </a:cubicBezTo>
                <a:close/>
                <a:moveTo>
                  <a:pt x="23501" y="6864"/>
                </a:moveTo>
                <a:cubicBezTo>
                  <a:pt x="23281" y="6864"/>
                  <a:pt x="23172" y="7130"/>
                  <a:pt x="23328" y="7284"/>
                </a:cubicBezTo>
                <a:cubicBezTo>
                  <a:pt x="23378" y="7335"/>
                  <a:pt x="23440" y="7357"/>
                  <a:pt x="23501" y="7357"/>
                </a:cubicBezTo>
                <a:cubicBezTo>
                  <a:pt x="23627" y="7357"/>
                  <a:pt x="23748" y="7259"/>
                  <a:pt x="23748" y="7111"/>
                </a:cubicBezTo>
                <a:cubicBezTo>
                  <a:pt x="23748" y="6973"/>
                  <a:pt x="23638" y="6864"/>
                  <a:pt x="23501" y="6864"/>
                </a:cubicBezTo>
                <a:close/>
                <a:moveTo>
                  <a:pt x="24720" y="6864"/>
                </a:moveTo>
                <a:cubicBezTo>
                  <a:pt x="24500" y="6864"/>
                  <a:pt x="24391" y="7130"/>
                  <a:pt x="24547" y="7284"/>
                </a:cubicBezTo>
                <a:cubicBezTo>
                  <a:pt x="24597" y="7335"/>
                  <a:pt x="24659" y="7357"/>
                  <a:pt x="24720" y="7357"/>
                </a:cubicBezTo>
                <a:cubicBezTo>
                  <a:pt x="24846" y="7357"/>
                  <a:pt x="24967" y="7259"/>
                  <a:pt x="24967" y="7111"/>
                </a:cubicBezTo>
                <a:cubicBezTo>
                  <a:pt x="24967" y="6973"/>
                  <a:pt x="24857" y="6864"/>
                  <a:pt x="24720" y="6864"/>
                </a:cubicBezTo>
                <a:close/>
                <a:moveTo>
                  <a:pt x="25942" y="6864"/>
                </a:moveTo>
                <a:cubicBezTo>
                  <a:pt x="25719" y="6864"/>
                  <a:pt x="25610" y="7130"/>
                  <a:pt x="25766" y="7284"/>
                </a:cubicBezTo>
                <a:cubicBezTo>
                  <a:pt x="25816" y="7335"/>
                  <a:pt x="25878" y="7357"/>
                  <a:pt x="25939" y="7357"/>
                </a:cubicBezTo>
                <a:cubicBezTo>
                  <a:pt x="26065" y="7357"/>
                  <a:pt x="26186" y="7259"/>
                  <a:pt x="26186" y="7111"/>
                </a:cubicBezTo>
                <a:cubicBezTo>
                  <a:pt x="26186" y="6973"/>
                  <a:pt x="26077" y="6864"/>
                  <a:pt x="25942" y="6864"/>
                </a:cubicBezTo>
                <a:close/>
                <a:moveTo>
                  <a:pt x="34478" y="6864"/>
                </a:moveTo>
                <a:cubicBezTo>
                  <a:pt x="34256" y="6864"/>
                  <a:pt x="34146" y="7130"/>
                  <a:pt x="34303" y="7284"/>
                </a:cubicBezTo>
                <a:cubicBezTo>
                  <a:pt x="34353" y="7335"/>
                  <a:pt x="34415" y="7357"/>
                  <a:pt x="34475" y="7357"/>
                </a:cubicBezTo>
                <a:cubicBezTo>
                  <a:pt x="34601" y="7357"/>
                  <a:pt x="34723" y="7259"/>
                  <a:pt x="34723" y="7111"/>
                </a:cubicBezTo>
                <a:cubicBezTo>
                  <a:pt x="34723" y="6973"/>
                  <a:pt x="34613" y="6864"/>
                  <a:pt x="34478" y="6864"/>
                </a:cubicBezTo>
                <a:close/>
                <a:moveTo>
                  <a:pt x="35697" y="6864"/>
                </a:moveTo>
                <a:cubicBezTo>
                  <a:pt x="35478" y="6864"/>
                  <a:pt x="35365" y="7130"/>
                  <a:pt x="35522" y="7284"/>
                </a:cubicBezTo>
                <a:cubicBezTo>
                  <a:pt x="35573" y="7335"/>
                  <a:pt x="35635" y="7357"/>
                  <a:pt x="35696" y="7357"/>
                </a:cubicBezTo>
                <a:cubicBezTo>
                  <a:pt x="35822" y="7357"/>
                  <a:pt x="35942" y="7259"/>
                  <a:pt x="35942" y="7111"/>
                </a:cubicBezTo>
                <a:cubicBezTo>
                  <a:pt x="35942" y="6973"/>
                  <a:pt x="35832" y="6864"/>
                  <a:pt x="35697" y="6864"/>
                </a:cubicBezTo>
                <a:close/>
                <a:moveTo>
                  <a:pt x="36916" y="6864"/>
                </a:moveTo>
                <a:cubicBezTo>
                  <a:pt x="36697" y="6864"/>
                  <a:pt x="36587" y="7130"/>
                  <a:pt x="36741" y="7284"/>
                </a:cubicBezTo>
                <a:cubicBezTo>
                  <a:pt x="36792" y="7335"/>
                  <a:pt x="36854" y="7357"/>
                  <a:pt x="36916" y="7357"/>
                </a:cubicBezTo>
                <a:cubicBezTo>
                  <a:pt x="37043" y="7357"/>
                  <a:pt x="37164" y="7259"/>
                  <a:pt x="37164" y="7111"/>
                </a:cubicBezTo>
                <a:cubicBezTo>
                  <a:pt x="37164" y="6973"/>
                  <a:pt x="37051" y="6864"/>
                  <a:pt x="36916" y="6864"/>
                </a:cubicBezTo>
                <a:close/>
                <a:moveTo>
                  <a:pt x="38135" y="6864"/>
                </a:moveTo>
                <a:cubicBezTo>
                  <a:pt x="37916" y="6864"/>
                  <a:pt x="37806" y="7130"/>
                  <a:pt x="37960" y="7284"/>
                </a:cubicBezTo>
                <a:cubicBezTo>
                  <a:pt x="38011" y="7335"/>
                  <a:pt x="38073" y="7357"/>
                  <a:pt x="38135" y="7357"/>
                </a:cubicBezTo>
                <a:cubicBezTo>
                  <a:pt x="38262" y="7357"/>
                  <a:pt x="38383" y="7259"/>
                  <a:pt x="38383" y="7111"/>
                </a:cubicBezTo>
                <a:cubicBezTo>
                  <a:pt x="38383" y="6973"/>
                  <a:pt x="38270" y="6864"/>
                  <a:pt x="38135" y="6864"/>
                </a:cubicBezTo>
                <a:close/>
                <a:moveTo>
                  <a:pt x="39354" y="6864"/>
                </a:moveTo>
                <a:cubicBezTo>
                  <a:pt x="39135" y="6864"/>
                  <a:pt x="39025" y="7130"/>
                  <a:pt x="39179" y="7284"/>
                </a:cubicBezTo>
                <a:cubicBezTo>
                  <a:pt x="39230" y="7335"/>
                  <a:pt x="39293" y="7357"/>
                  <a:pt x="39354" y="7357"/>
                </a:cubicBezTo>
                <a:cubicBezTo>
                  <a:pt x="39481" y="7357"/>
                  <a:pt x="39602" y="7259"/>
                  <a:pt x="39602" y="7111"/>
                </a:cubicBezTo>
                <a:cubicBezTo>
                  <a:pt x="39602" y="6973"/>
                  <a:pt x="39492" y="6864"/>
                  <a:pt x="39354" y="6864"/>
                </a:cubicBezTo>
                <a:close/>
                <a:moveTo>
                  <a:pt x="40574" y="6864"/>
                </a:moveTo>
                <a:cubicBezTo>
                  <a:pt x="40354" y="6864"/>
                  <a:pt x="40244" y="7130"/>
                  <a:pt x="40401" y="7284"/>
                </a:cubicBezTo>
                <a:cubicBezTo>
                  <a:pt x="40451" y="7335"/>
                  <a:pt x="40513" y="7357"/>
                  <a:pt x="40574" y="7357"/>
                </a:cubicBezTo>
                <a:cubicBezTo>
                  <a:pt x="40700" y="7357"/>
                  <a:pt x="40821" y="7259"/>
                  <a:pt x="40821" y="7111"/>
                </a:cubicBezTo>
                <a:cubicBezTo>
                  <a:pt x="40821" y="6973"/>
                  <a:pt x="40711" y="6864"/>
                  <a:pt x="40574" y="6864"/>
                </a:cubicBezTo>
                <a:close/>
                <a:moveTo>
                  <a:pt x="41793" y="6864"/>
                </a:moveTo>
                <a:cubicBezTo>
                  <a:pt x="41573" y="6864"/>
                  <a:pt x="41464" y="7130"/>
                  <a:pt x="41620" y="7284"/>
                </a:cubicBezTo>
                <a:cubicBezTo>
                  <a:pt x="41670" y="7335"/>
                  <a:pt x="41732" y="7357"/>
                  <a:pt x="41793" y="7357"/>
                </a:cubicBezTo>
                <a:cubicBezTo>
                  <a:pt x="41919" y="7357"/>
                  <a:pt x="42040" y="7259"/>
                  <a:pt x="42040" y="7111"/>
                </a:cubicBezTo>
                <a:cubicBezTo>
                  <a:pt x="42040" y="6973"/>
                  <a:pt x="41930" y="6864"/>
                  <a:pt x="41793" y="6864"/>
                </a:cubicBezTo>
                <a:close/>
                <a:moveTo>
                  <a:pt x="43015" y="6864"/>
                </a:moveTo>
                <a:cubicBezTo>
                  <a:pt x="42792" y="6864"/>
                  <a:pt x="42683" y="7130"/>
                  <a:pt x="42839" y="7284"/>
                </a:cubicBezTo>
                <a:cubicBezTo>
                  <a:pt x="42890" y="7335"/>
                  <a:pt x="42952" y="7357"/>
                  <a:pt x="43013" y="7357"/>
                </a:cubicBezTo>
                <a:cubicBezTo>
                  <a:pt x="43139" y="7357"/>
                  <a:pt x="43259" y="7259"/>
                  <a:pt x="43259" y="7111"/>
                </a:cubicBezTo>
                <a:cubicBezTo>
                  <a:pt x="43259" y="6973"/>
                  <a:pt x="43150" y="6864"/>
                  <a:pt x="43015" y="6864"/>
                </a:cubicBezTo>
                <a:close/>
                <a:moveTo>
                  <a:pt x="44234" y="6864"/>
                </a:moveTo>
                <a:cubicBezTo>
                  <a:pt x="44014" y="6864"/>
                  <a:pt x="43902" y="7130"/>
                  <a:pt x="44058" y="7284"/>
                </a:cubicBezTo>
                <a:cubicBezTo>
                  <a:pt x="44109" y="7335"/>
                  <a:pt x="44172" y="7357"/>
                  <a:pt x="44232" y="7357"/>
                </a:cubicBezTo>
                <a:cubicBezTo>
                  <a:pt x="44358" y="7357"/>
                  <a:pt x="44478" y="7259"/>
                  <a:pt x="44478" y="7111"/>
                </a:cubicBezTo>
                <a:cubicBezTo>
                  <a:pt x="44478" y="6973"/>
                  <a:pt x="44369" y="6864"/>
                  <a:pt x="44234" y="6864"/>
                </a:cubicBezTo>
                <a:close/>
                <a:moveTo>
                  <a:pt x="18696" y="8095"/>
                </a:moveTo>
                <a:lnTo>
                  <a:pt x="18696" y="8095"/>
                </a:lnTo>
                <a:cubicBezTo>
                  <a:pt x="18756" y="8167"/>
                  <a:pt x="18816" y="8246"/>
                  <a:pt x="18869" y="8330"/>
                </a:cubicBezTo>
                <a:cubicBezTo>
                  <a:pt x="18869" y="8221"/>
                  <a:pt x="18800" y="8127"/>
                  <a:pt x="18696" y="8095"/>
                </a:cubicBezTo>
                <a:close/>
                <a:moveTo>
                  <a:pt x="14966" y="8082"/>
                </a:moveTo>
                <a:cubicBezTo>
                  <a:pt x="14839" y="8082"/>
                  <a:pt x="14720" y="8183"/>
                  <a:pt x="14720" y="8330"/>
                </a:cubicBezTo>
                <a:cubicBezTo>
                  <a:pt x="14720" y="8374"/>
                  <a:pt x="14732" y="8421"/>
                  <a:pt x="14757" y="8459"/>
                </a:cubicBezTo>
                <a:cubicBezTo>
                  <a:pt x="14876" y="8346"/>
                  <a:pt x="14999" y="8239"/>
                  <a:pt x="15124" y="8142"/>
                </a:cubicBezTo>
                <a:cubicBezTo>
                  <a:pt x="15076" y="8101"/>
                  <a:pt x="15020" y="8082"/>
                  <a:pt x="14966" y="8082"/>
                </a:cubicBezTo>
                <a:close/>
                <a:moveTo>
                  <a:pt x="34519" y="8086"/>
                </a:moveTo>
                <a:lnTo>
                  <a:pt x="34519" y="8086"/>
                </a:lnTo>
                <a:cubicBezTo>
                  <a:pt x="34557" y="8230"/>
                  <a:pt x="34585" y="8380"/>
                  <a:pt x="34610" y="8537"/>
                </a:cubicBezTo>
                <a:cubicBezTo>
                  <a:pt x="34798" y="8415"/>
                  <a:pt x="34742" y="8127"/>
                  <a:pt x="34519" y="8086"/>
                </a:cubicBezTo>
                <a:close/>
                <a:moveTo>
                  <a:pt x="35697" y="8083"/>
                </a:moveTo>
                <a:cubicBezTo>
                  <a:pt x="35478" y="8083"/>
                  <a:pt x="35365" y="8349"/>
                  <a:pt x="35522" y="8503"/>
                </a:cubicBezTo>
                <a:cubicBezTo>
                  <a:pt x="35573" y="8554"/>
                  <a:pt x="35635" y="8576"/>
                  <a:pt x="35696" y="8576"/>
                </a:cubicBezTo>
                <a:cubicBezTo>
                  <a:pt x="35823" y="8576"/>
                  <a:pt x="35944" y="8478"/>
                  <a:pt x="35942" y="8330"/>
                </a:cubicBezTo>
                <a:cubicBezTo>
                  <a:pt x="35942" y="8192"/>
                  <a:pt x="35832" y="8083"/>
                  <a:pt x="35697" y="8083"/>
                </a:cubicBezTo>
                <a:close/>
                <a:moveTo>
                  <a:pt x="36916" y="8083"/>
                </a:moveTo>
                <a:cubicBezTo>
                  <a:pt x="36697" y="8083"/>
                  <a:pt x="36587" y="8349"/>
                  <a:pt x="36741" y="8503"/>
                </a:cubicBezTo>
                <a:cubicBezTo>
                  <a:pt x="36792" y="8554"/>
                  <a:pt x="36854" y="8576"/>
                  <a:pt x="36916" y="8576"/>
                </a:cubicBezTo>
                <a:cubicBezTo>
                  <a:pt x="37043" y="8576"/>
                  <a:pt x="37164" y="8478"/>
                  <a:pt x="37164" y="8330"/>
                </a:cubicBezTo>
                <a:cubicBezTo>
                  <a:pt x="37164" y="8192"/>
                  <a:pt x="37051" y="8083"/>
                  <a:pt x="36916" y="8083"/>
                </a:cubicBezTo>
                <a:close/>
                <a:moveTo>
                  <a:pt x="38135" y="8083"/>
                </a:moveTo>
                <a:cubicBezTo>
                  <a:pt x="37916" y="8083"/>
                  <a:pt x="37806" y="8349"/>
                  <a:pt x="37960" y="8503"/>
                </a:cubicBezTo>
                <a:cubicBezTo>
                  <a:pt x="38011" y="8554"/>
                  <a:pt x="38073" y="8576"/>
                  <a:pt x="38135" y="8576"/>
                </a:cubicBezTo>
                <a:cubicBezTo>
                  <a:pt x="38262" y="8576"/>
                  <a:pt x="38383" y="8478"/>
                  <a:pt x="38383" y="8330"/>
                </a:cubicBezTo>
                <a:cubicBezTo>
                  <a:pt x="38383" y="8192"/>
                  <a:pt x="38270" y="8083"/>
                  <a:pt x="38135" y="8083"/>
                </a:cubicBezTo>
                <a:close/>
                <a:moveTo>
                  <a:pt x="39354" y="8083"/>
                </a:moveTo>
                <a:cubicBezTo>
                  <a:pt x="39135" y="8083"/>
                  <a:pt x="39025" y="8349"/>
                  <a:pt x="39179" y="8503"/>
                </a:cubicBezTo>
                <a:cubicBezTo>
                  <a:pt x="39230" y="8554"/>
                  <a:pt x="39293" y="8576"/>
                  <a:pt x="39354" y="8576"/>
                </a:cubicBezTo>
                <a:cubicBezTo>
                  <a:pt x="39481" y="8576"/>
                  <a:pt x="39602" y="8478"/>
                  <a:pt x="39602" y="8330"/>
                </a:cubicBezTo>
                <a:cubicBezTo>
                  <a:pt x="39602" y="8192"/>
                  <a:pt x="39492" y="8083"/>
                  <a:pt x="39354" y="8083"/>
                </a:cubicBezTo>
                <a:close/>
                <a:moveTo>
                  <a:pt x="40574" y="8083"/>
                </a:moveTo>
                <a:cubicBezTo>
                  <a:pt x="40354" y="8083"/>
                  <a:pt x="40244" y="8349"/>
                  <a:pt x="40401" y="8503"/>
                </a:cubicBezTo>
                <a:cubicBezTo>
                  <a:pt x="40451" y="8554"/>
                  <a:pt x="40513" y="8576"/>
                  <a:pt x="40574" y="8576"/>
                </a:cubicBezTo>
                <a:cubicBezTo>
                  <a:pt x="40700" y="8576"/>
                  <a:pt x="40821" y="8478"/>
                  <a:pt x="40821" y="8330"/>
                </a:cubicBezTo>
                <a:cubicBezTo>
                  <a:pt x="40821" y="8192"/>
                  <a:pt x="40711" y="8083"/>
                  <a:pt x="40574" y="8083"/>
                </a:cubicBezTo>
                <a:close/>
                <a:moveTo>
                  <a:pt x="41793" y="8083"/>
                </a:moveTo>
                <a:cubicBezTo>
                  <a:pt x="41573" y="8083"/>
                  <a:pt x="41464" y="8349"/>
                  <a:pt x="41620" y="8503"/>
                </a:cubicBezTo>
                <a:cubicBezTo>
                  <a:pt x="41670" y="8554"/>
                  <a:pt x="41732" y="8576"/>
                  <a:pt x="41793" y="8576"/>
                </a:cubicBezTo>
                <a:cubicBezTo>
                  <a:pt x="41919" y="8576"/>
                  <a:pt x="42040" y="8478"/>
                  <a:pt x="42040" y="8330"/>
                </a:cubicBezTo>
                <a:cubicBezTo>
                  <a:pt x="42040" y="8192"/>
                  <a:pt x="41930" y="8083"/>
                  <a:pt x="41793" y="8083"/>
                </a:cubicBezTo>
                <a:close/>
                <a:moveTo>
                  <a:pt x="43015" y="8083"/>
                </a:moveTo>
                <a:cubicBezTo>
                  <a:pt x="42792" y="8083"/>
                  <a:pt x="42683" y="8349"/>
                  <a:pt x="42839" y="8503"/>
                </a:cubicBezTo>
                <a:cubicBezTo>
                  <a:pt x="42890" y="8554"/>
                  <a:pt x="42952" y="8576"/>
                  <a:pt x="43013" y="8576"/>
                </a:cubicBezTo>
                <a:cubicBezTo>
                  <a:pt x="43139" y="8576"/>
                  <a:pt x="43259" y="8478"/>
                  <a:pt x="43259" y="8330"/>
                </a:cubicBezTo>
                <a:cubicBezTo>
                  <a:pt x="43259" y="8192"/>
                  <a:pt x="43150" y="8083"/>
                  <a:pt x="43015" y="8083"/>
                </a:cubicBezTo>
                <a:close/>
                <a:moveTo>
                  <a:pt x="44234" y="8083"/>
                </a:moveTo>
                <a:cubicBezTo>
                  <a:pt x="44014" y="8083"/>
                  <a:pt x="43902" y="8349"/>
                  <a:pt x="44058" y="8503"/>
                </a:cubicBezTo>
                <a:cubicBezTo>
                  <a:pt x="44109" y="8554"/>
                  <a:pt x="44172" y="8576"/>
                  <a:pt x="44233" y="8576"/>
                </a:cubicBezTo>
                <a:cubicBezTo>
                  <a:pt x="44360" y="8576"/>
                  <a:pt x="44480" y="8478"/>
                  <a:pt x="44478" y="8330"/>
                </a:cubicBezTo>
                <a:cubicBezTo>
                  <a:pt x="44478" y="8192"/>
                  <a:pt x="44369" y="8083"/>
                  <a:pt x="44234" y="8083"/>
                </a:cubicBezTo>
                <a:close/>
                <a:moveTo>
                  <a:pt x="332" y="8083"/>
                </a:moveTo>
                <a:cubicBezTo>
                  <a:pt x="110" y="8083"/>
                  <a:pt x="0" y="8349"/>
                  <a:pt x="157" y="8506"/>
                </a:cubicBezTo>
                <a:cubicBezTo>
                  <a:pt x="206" y="8555"/>
                  <a:pt x="267" y="8577"/>
                  <a:pt x="328" y="8577"/>
                </a:cubicBezTo>
                <a:cubicBezTo>
                  <a:pt x="454" y="8577"/>
                  <a:pt x="577" y="8479"/>
                  <a:pt x="577" y="8330"/>
                </a:cubicBezTo>
                <a:cubicBezTo>
                  <a:pt x="577" y="8192"/>
                  <a:pt x="467" y="8083"/>
                  <a:pt x="332" y="8083"/>
                </a:cubicBezTo>
                <a:close/>
                <a:moveTo>
                  <a:pt x="1551" y="8083"/>
                </a:moveTo>
                <a:cubicBezTo>
                  <a:pt x="1329" y="8083"/>
                  <a:pt x="1219" y="8349"/>
                  <a:pt x="1376" y="8506"/>
                </a:cubicBezTo>
                <a:cubicBezTo>
                  <a:pt x="1426" y="8555"/>
                  <a:pt x="1488" y="8577"/>
                  <a:pt x="1548" y="8577"/>
                </a:cubicBezTo>
                <a:cubicBezTo>
                  <a:pt x="1675" y="8577"/>
                  <a:pt x="1796" y="8479"/>
                  <a:pt x="1796" y="8330"/>
                </a:cubicBezTo>
                <a:cubicBezTo>
                  <a:pt x="1796" y="8192"/>
                  <a:pt x="1686" y="8083"/>
                  <a:pt x="1551" y="8083"/>
                </a:cubicBezTo>
                <a:close/>
                <a:moveTo>
                  <a:pt x="2770" y="8083"/>
                </a:moveTo>
                <a:cubicBezTo>
                  <a:pt x="2551" y="8083"/>
                  <a:pt x="2441" y="8349"/>
                  <a:pt x="2595" y="8506"/>
                </a:cubicBezTo>
                <a:cubicBezTo>
                  <a:pt x="2645" y="8555"/>
                  <a:pt x="2707" y="8577"/>
                  <a:pt x="2768" y="8577"/>
                </a:cubicBezTo>
                <a:cubicBezTo>
                  <a:pt x="2895" y="8577"/>
                  <a:pt x="3018" y="8479"/>
                  <a:pt x="3018" y="8330"/>
                </a:cubicBezTo>
                <a:cubicBezTo>
                  <a:pt x="3015" y="8192"/>
                  <a:pt x="2905" y="8083"/>
                  <a:pt x="2770" y="8083"/>
                </a:cubicBezTo>
                <a:close/>
                <a:moveTo>
                  <a:pt x="3989" y="8083"/>
                </a:moveTo>
                <a:cubicBezTo>
                  <a:pt x="3770" y="8083"/>
                  <a:pt x="3660" y="8349"/>
                  <a:pt x="3814" y="8506"/>
                </a:cubicBezTo>
                <a:cubicBezTo>
                  <a:pt x="3864" y="8555"/>
                  <a:pt x="3926" y="8577"/>
                  <a:pt x="3987" y="8577"/>
                </a:cubicBezTo>
                <a:cubicBezTo>
                  <a:pt x="4115" y="8577"/>
                  <a:pt x="4237" y="8479"/>
                  <a:pt x="4237" y="8330"/>
                </a:cubicBezTo>
                <a:cubicBezTo>
                  <a:pt x="4237" y="8192"/>
                  <a:pt x="4124" y="8083"/>
                  <a:pt x="3989" y="8083"/>
                </a:cubicBezTo>
                <a:close/>
                <a:moveTo>
                  <a:pt x="5209" y="8083"/>
                </a:moveTo>
                <a:cubicBezTo>
                  <a:pt x="4989" y="8083"/>
                  <a:pt x="4879" y="8349"/>
                  <a:pt x="5033" y="8506"/>
                </a:cubicBezTo>
                <a:cubicBezTo>
                  <a:pt x="5083" y="8555"/>
                  <a:pt x="5145" y="8577"/>
                  <a:pt x="5206" y="8577"/>
                </a:cubicBezTo>
                <a:cubicBezTo>
                  <a:pt x="5334" y="8577"/>
                  <a:pt x="5456" y="8479"/>
                  <a:pt x="5456" y="8330"/>
                </a:cubicBezTo>
                <a:cubicBezTo>
                  <a:pt x="5456" y="8192"/>
                  <a:pt x="5346" y="8083"/>
                  <a:pt x="5209" y="8083"/>
                </a:cubicBezTo>
                <a:close/>
                <a:moveTo>
                  <a:pt x="6428" y="8083"/>
                </a:moveTo>
                <a:cubicBezTo>
                  <a:pt x="6208" y="8083"/>
                  <a:pt x="6099" y="8349"/>
                  <a:pt x="6255" y="8506"/>
                </a:cubicBezTo>
                <a:cubicBezTo>
                  <a:pt x="6305" y="8555"/>
                  <a:pt x="6366" y="8577"/>
                  <a:pt x="6426" y="8577"/>
                </a:cubicBezTo>
                <a:cubicBezTo>
                  <a:pt x="6553" y="8577"/>
                  <a:pt x="6675" y="8479"/>
                  <a:pt x="6675" y="8330"/>
                </a:cubicBezTo>
                <a:cubicBezTo>
                  <a:pt x="6675" y="8192"/>
                  <a:pt x="6565" y="8083"/>
                  <a:pt x="6428" y="8083"/>
                </a:cubicBezTo>
                <a:close/>
                <a:moveTo>
                  <a:pt x="7647" y="8083"/>
                </a:moveTo>
                <a:cubicBezTo>
                  <a:pt x="7427" y="8083"/>
                  <a:pt x="7318" y="8349"/>
                  <a:pt x="7474" y="8506"/>
                </a:cubicBezTo>
                <a:cubicBezTo>
                  <a:pt x="7524" y="8555"/>
                  <a:pt x="7585" y="8577"/>
                  <a:pt x="7645" y="8577"/>
                </a:cubicBezTo>
                <a:cubicBezTo>
                  <a:pt x="7772" y="8577"/>
                  <a:pt x="7894" y="8479"/>
                  <a:pt x="7894" y="8330"/>
                </a:cubicBezTo>
                <a:cubicBezTo>
                  <a:pt x="7894" y="8192"/>
                  <a:pt x="7785" y="8083"/>
                  <a:pt x="7647" y="8083"/>
                </a:cubicBezTo>
                <a:close/>
                <a:moveTo>
                  <a:pt x="8869" y="8083"/>
                </a:moveTo>
                <a:cubicBezTo>
                  <a:pt x="8646" y="8083"/>
                  <a:pt x="8537" y="8349"/>
                  <a:pt x="8693" y="8506"/>
                </a:cubicBezTo>
                <a:cubicBezTo>
                  <a:pt x="8744" y="8555"/>
                  <a:pt x="8805" y="8577"/>
                  <a:pt x="8865" y="8577"/>
                </a:cubicBezTo>
                <a:cubicBezTo>
                  <a:pt x="8992" y="8577"/>
                  <a:pt x="9113" y="8479"/>
                  <a:pt x="9113" y="8330"/>
                </a:cubicBezTo>
                <a:cubicBezTo>
                  <a:pt x="9113" y="8192"/>
                  <a:pt x="9004" y="8083"/>
                  <a:pt x="8869" y="8083"/>
                </a:cubicBezTo>
                <a:close/>
                <a:moveTo>
                  <a:pt x="10088" y="8083"/>
                </a:moveTo>
                <a:cubicBezTo>
                  <a:pt x="9865" y="8083"/>
                  <a:pt x="9756" y="8349"/>
                  <a:pt x="9912" y="8506"/>
                </a:cubicBezTo>
                <a:cubicBezTo>
                  <a:pt x="9963" y="8555"/>
                  <a:pt x="10024" y="8577"/>
                  <a:pt x="10084" y="8577"/>
                </a:cubicBezTo>
                <a:cubicBezTo>
                  <a:pt x="10211" y="8577"/>
                  <a:pt x="10332" y="8479"/>
                  <a:pt x="10332" y="8330"/>
                </a:cubicBezTo>
                <a:cubicBezTo>
                  <a:pt x="10332" y="8192"/>
                  <a:pt x="10223" y="8083"/>
                  <a:pt x="10088" y="8083"/>
                </a:cubicBezTo>
                <a:close/>
                <a:moveTo>
                  <a:pt x="11307" y="8083"/>
                </a:moveTo>
                <a:cubicBezTo>
                  <a:pt x="11088" y="8083"/>
                  <a:pt x="10978" y="8349"/>
                  <a:pt x="11131" y="8506"/>
                </a:cubicBezTo>
                <a:cubicBezTo>
                  <a:pt x="11182" y="8555"/>
                  <a:pt x="11244" y="8577"/>
                  <a:pt x="11304" y="8577"/>
                </a:cubicBezTo>
                <a:cubicBezTo>
                  <a:pt x="11432" y="8577"/>
                  <a:pt x="11554" y="8479"/>
                  <a:pt x="11554" y="8330"/>
                </a:cubicBezTo>
                <a:cubicBezTo>
                  <a:pt x="11554" y="8192"/>
                  <a:pt x="11442" y="8083"/>
                  <a:pt x="11307" y="8083"/>
                </a:cubicBezTo>
                <a:close/>
                <a:moveTo>
                  <a:pt x="12526" y="8083"/>
                </a:moveTo>
                <a:cubicBezTo>
                  <a:pt x="12307" y="8083"/>
                  <a:pt x="12197" y="8349"/>
                  <a:pt x="12350" y="8506"/>
                </a:cubicBezTo>
                <a:cubicBezTo>
                  <a:pt x="12401" y="8555"/>
                  <a:pt x="12463" y="8577"/>
                  <a:pt x="12523" y="8577"/>
                </a:cubicBezTo>
                <a:cubicBezTo>
                  <a:pt x="12651" y="8577"/>
                  <a:pt x="12774" y="8479"/>
                  <a:pt x="12774" y="8330"/>
                </a:cubicBezTo>
                <a:cubicBezTo>
                  <a:pt x="12774" y="8192"/>
                  <a:pt x="12661" y="8083"/>
                  <a:pt x="12526" y="8083"/>
                </a:cubicBezTo>
                <a:close/>
                <a:moveTo>
                  <a:pt x="13745" y="8083"/>
                </a:moveTo>
                <a:cubicBezTo>
                  <a:pt x="13526" y="8083"/>
                  <a:pt x="13416" y="8349"/>
                  <a:pt x="13570" y="8506"/>
                </a:cubicBezTo>
                <a:cubicBezTo>
                  <a:pt x="13620" y="8555"/>
                  <a:pt x="13682" y="8577"/>
                  <a:pt x="13742" y="8577"/>
                </a:cubicBezTo>
                <a:cubicBezTo>
                  <a:pt x="13870" y="8577"/>
                  <a:pt x="13993" y="8479"/>
                  <a:pt x="13993" y="8330"/>
                </a:cubicBezTo>
                <a:cubicBezTo>
                  <a:pt x="13993" y="8192"/>
                  <a:pt x="13883" y="8083"/>
                  <a:pt x="13745" y="8083"/>
                </a:cubicBezTo>
                <a:close/>
                <a:moveTo>
                  <a:pt x="19843" y="8083"/>
                </a:moveTo>
                <a:cubicBezTo>
                  <a:pt x="19624" y="8083"/>
                  <a:pt x="19514" y="8349"/>
                  <a:pt x="19668" y="8506"/>
                </a:cubicBezTo>
                <a:cubicBezTo>
                  <a:pt x="19718" y="8555"/>
                  <a:pt x="19780" y="8577"/>
                  <a:pt x="19841" y="8577"/>
                </a:cubicBezTo>
                <a:cubicBezTo>
                  <a:pt x="19968" y="8577"/>
                  <a:pt x="20091" y="8479"/>
                  <a:pt x="20091" y="8330"/>
                </a:cubicBezTo>
                <a:cubicBezTo>
                  <a:pt x="20091" y="8192"/>
                  <a:pt x="19978" y="8083"/>
                  <a:pt x="19843" y="8083"/>
                </a:cubicBezTo>
                <a:close/>
                <a:moveTo>
                  <a:pt x="21062" y="8083"/>
                </a:moveTo>
                <a:cubicBezTo>
                  <a:pt x="20843" y="8083"/>
                  <a:pt x="20733" y="8349"/>
                  <a:pt x="20887" y="8506"/>
                </a:cubicBezTo>
                <a:cubicBezTo>
                  <a:pt x="20937" y="8555"/>
                  <a:pt x="20999" y="8577"/>
                  <a:pt x="21060" y="8577"/>
                </a:cubicBezTo>
                <a:cubicBezTo>
                  <a:pt x="21188" y="8577"/>
                  <a:pt x="21310" y="8479"/>
                  <a:pt x="21310" y="8330"/>
                </a:cubicBezTo>
                <a:cubicBezTo>
                  <a:pt x="21310" y="8192"/>
                  <a:pt x="21197" y="8083"/>
                  <a:pt x="21062" y="8083"/>
                </a:cubicBezTo>
                <a:close/>
                <a:moveTo>
                  <a:pt x="22281" y="8083"/>
                </a:moveTo>
                <a:cubicBezTo>
                  <a:pt x="22062" y="8083"/>
                  <a:pt x="21952" y="8349"/>
                  <a:pt x="22106" y="8506"/>
                </a:cubicBezTo>
                <a:cubicBezTo>
                  <a:pt x="22156" y="8555"/>
                  <a:pt x="22218" y="8577"/>
                  <a:pt x="22279" y="8577"/>
                </a:cubicBezTo>
                <a:cubicBezTo>
                  <a:pt x="22407" y="8577"/>
                  <a:pt x="22529" y="8479"/>
                  <a:pt x="22529" y="8330"/>
                </a:cubicBezTo>
                <a:cubicBezTo>
                  <a:pt x="22529" y="8192"/>
                  <a:pt x="22419" y="8083"/>
                  <a:pt x="22281" y="8083"/>
                </a:cubicBezTo>
                <a:close/>
                <a:moveTo>
                  <a:pt x="23501" y="8083"/>
                </a:moveTo>
                <a:cubicBezTo>
                  <a:pt x="23281" y="8083"/>
                  <a:pt x="23172" y="8349"/>
                  <a:pt x="23328" y="8506"/>
                </a:cubicBezTo>
                <a:cubicBezTo>
                  <a:pt x="23378" y="8555"/>
                  <a:pt x="23439" y="8577"/>
                  <a:pt x="23499" y="8577"/>
                </a:cubicBezTo>
                <a:cubicBezTo>
                  <a:pt x="23626" y="8577"/>
                  <a:pt x="23748" y="8479"/>
                  <a:pt x="23748" y="8330"/>
                </a:cubicBezTo>
                <a:cubicBezTo>
                  <a:pt x="23748" y="8192"/>
                  <a:pt x="23638" y="8083"/>
                  <a:pt x="23501" y="8083"/>
                </a:cubicBezTo>
                <a:close/>
                <a:moveTo>
                  <a:pt x="24720" y="8083"/>
                </a:moveTo>
                <a:cubicBezTo>
                  <a:pt x="24500" y="8083"/>
                  <a:pt x="24391" y="8349"/>
                  <a:pt x="24547" y="8506"/>
                </a:cubicBezTo>
                <a:cubicBezTo>
                  <a:pt x="24597" y="8555"/>
                  <a:pt x="24658" y="8577"/>
                  <a:pt x="24718" y="8577"/>
                </a:cubicBezTo>
                <a:cubicBezTo>
                  <a:pt x="24845" y="8577"/>
                  <a:pt x="24967" y="8479"/>
                  <a:pt x="24967" y="8330"/>
                </a:cubicBezTo>
                <a:cubicBezTo>
                  <a:pt x="24967" y="8192"/>
                  <a:pt x="24857" y="8083"/>
                  <a:pt x="24720" y="8083"/>
                </a:cubicBezTo>
                <a:close/>
                <a:moveTo>
                  <a:pt x="25942" y="8083"/>
                </a:moveTo>
                <a:cubicBezTo>
                  <a:pt x="25719" y="8083"/>
                  <a:pt x="25610" y="8349"/>
                  <a:pt x="25766" y="8506"/>
                </a:cubicBezTo>
                <a:cubicBezTo>
                  <a:pt x="25817" y="8555"/>
                  <a:pt x="25878" y="8577"/>
                  <a:pt x="25938" y="8577"/>
                </a:cubicBezTo>
                <a:cubicBezTo>
                  <a:pt x="26065" y="8577"/>
                  <a:pt x="26186" y="8479"/>
                  <a:pt x="26186" y="8330"/>
                </a:cubicBezTo>
                <a:cubicBezTo>
                  <a:pt x="26186" y="8192"/>
                  <a:pt x="26077" y="8083"/>
                  <a:pt x="25942" y="8083"/>
                </a:cubicBezTo>
                <a:close/>
                <a:moveTo>
                  <a:pt x="34701" y="9443"/>
                </a:moveTo>
                <a:cubicBezTo>
                  <a:pt x="34704" y="9506"/>
                  <a:pt x="34707" y="9565"/>
                  <a:pt x="34710" y="9625"/>
                </a:cubicBezTo>
                <a:cubicBezTo>
                  <a:pt x="34732" y="9565"/>
                  <a:pt x="34726" y="9502"/>
                  <a:pt x="34701" y="9443"/>
                </a:cubicBezTo>
                <a:close/>
                <a:moveTo>
                  <a:pt x="25929" y="9302"/>
                </a:moveTo>
                <a:lnTo>
                  <a:pt x="25929" y="9302"/>
                </a:lnTo>
                <a:cubicBezTo>
                  <a:pt x="25798" y="9308"/>
                  <a:pt x="25694" y="9418"/>
                  <a:pt x="25694" y="9549"/>
                </a:cubicBezTo>
                <a:cubicBezTo>
                  <a:pt x="25694" y="9578"/>
                  <a:pt x="25697" y="9603"/>
                  <a:pt x="25707" y="9631"/>
                </a:cubicBezTo>
                <a:cubicBezTo>
                  <a:pt x="25788" y="9524"/>
                  <a:pt x="25863" y="9415"/>
                  <a:pt x="25929" y="9302"/>
                </a:cubicBezTo>
                <a:close/>
                <a:moveTo>
                  <a:pt x="19843" y="9302"/>
                </a:moveTo>
                <a:cubicBezTo>
                  <a:pt x="19800" y="9302"/>
                  <a:pt x="19759" y="9314"/>
                  <a:pt x="19721" y="9333"/>
                </a:cubicBezTo>
                <a:cubicBezTo>
                  <a:pt x="19834" y="9440"/>
                  <a:pt x="19953" y="9543"/>
                  <a:pt x="20072" y="9640"/>
                </a:cubicBezTo>
                <a:cubicBezTo>
                  <a:pt x="20135" y="9477"/>
                  <a:pt x="20016" y="9302"/>
                  <a:pt x="19843" y="9302"/>
                </a:cubicBezTo>
                <a:close/>
                <a:moveTo>
                  <a:pt x="13746" y="9302"/>
                </a:moveTo>
                <a:cubicBezTo>
                  <a:pt x="13619" y="9302"/>
                  <a:pt x="13497" y="9401"/>
                  <a:pt x="13497" y="9549"/>
                </a:cubicBezTo>
                <a:cubicBezTo>
                  <a:pt x="13497" y="9643"/>
                  <a:pt x="13554" y="9731"/>
                  <a:pt x="13638" y="9772"/>
                </a:cubicBezTo>
                <a:cubicBezTo>
                  <a:pt x="13729" y="9637"/>
                  <a:pt x="13826" y="9506"/>
                  <a:pt x="13924" y="9380"/>
                </a:cubicBezTo>
                <a:cubicBezTo>
                  <a:pt x="13873" y="9326"/>
                  <a:pt x="13809" y="9302"/>
                  <a:pt x="13746" y="9302"/>
                </a:cubicBezTo>
                <a:close/>
                <a:moveTo>
                  <a:pt x="44234" y="9302"/>
                </a:moveTo>
                <a:cubicBezTo>
                  <a:pt x="44068" y="9302"/>
                  <a:pt x="43949" y="9462"/>
                  <a:pt x="43996" y="9621"/>
                </a:cubicBezTo>
                <a:cubicBezTo>
                  <a:pt x="44030" y="9729"/>
                  <a:pt x="44130" y="9796"/>
                  <a:pt x="44233" y="9796"/>
                </a:cubicBezTo>
                <a:cubicBezTo>
                  <a:pt x="44280" y="9796"/>
                  <a:pt x="44327" y="9782"/>
                  <a:pt x="44369" y="9753"/>
                </a:cubicBezTo>
                <a:cubicBezTo>
                  <a:pt x="44394" y="9640"/>
                  <a:pt x="44416" y="9524"/>
                  <a:pt x="44438" y="9411"/>
                </a:cubicBezTo>
                <a:cubicBezTo>
                  <a:pt x="44391" y="9343"/>
                  <a:pt x="44315" y="9302"/>
                  <a:pt x="44234" y="9302"/>
                </a:cubicBezTo>
                <a:close/>
                <a:moveTo>
                  <a:pt x="332" y="9302"/>
                </a:moveTo>
                <a:cubicBezTo>
                  <a:pt x="110" y="9302"/>
                  <a:pt x="0" y="9568"/>
                  <a:pt x="157" y="9725"/>
                </a:cubicBezTo>
                <a:cubicBezTo>
                  <a:pt x="206" y="9774"/>
                  <a:pt x="267" y="9796"/>
                  <a:pt x="328" y="9796"/>
                </a:cubicBezTo>
                <a:cubicBezTo>
                  <a:pt x="454" y="9796"/>
                  <a:pt x="577" y="9698"/>
                  <a:pt x="577" y="9549"/>
                </a:cubicBezTo>
                <a:cubicBezTo>
                  <a:pt x="577" y="9415"/>
                  <a:pt x="467" y="9302"/>
                  <a:pt x="332" y="9302"/>
                </a:cubicBezTo>
                <a:close/>
                <a:moveTo>
                  <a:pt x="1551" y="9302"/>
                </a:moveTo>
                <a:cubicBezTo>
                  <a:pt x="1329" y="9302"/>
                  <a:pt x="1219" y="9568"/>
                  <a:pt x="1376" y="9725"/>
                </a:cubicBezTo>
                <a:cubicBezTo>
                  <a:pt x="1426" y="9774"/>
                  <a:pt x="1488" y="9796"/>
                  <a:pt x="1548" y="9796"/>
                </a:cubicBezTo>
                <a:cubicBezTo>
                  <a:pt x="1675" y="9796"/>
                  <a:pt x="1796" y="9698"/>
                  <a:pt x="1796" y="9549"/>
                </a:cubicBezTo>
                <a:cubicBezTo>
                  <a:pt x="1796" y="9411"/>
                  <a:pt x="1686" y="9302"/>
                  <a:pt x="1551" y="9302"/>
                </a:cubicBezTo>
                <a:close/>
                <a:moveTo>
                  <a:pt x="2770" y="9302"/>
                </a:moveTo>
                <a:cubicBezTo>
                  <a:pt x="2551" y="9302"/>
                  <a:pt x="2441" y="9568"/>
                  <a:pt x="2595" y="9725"/>
                </a:cubicBezTo>
                <a:cubicBezTo>
                  <a:pt x="2645" y="9774"/>
                  <a:pt x="2707" y="9796"/>
                  <a:pt x="2768" y="9796"/>
                </a:cubicBezTo>
                <a:cubicBezTo>
                  <a:pt x="2895" y="9796"/>
                  <a:pt x="3018" y="9698"/>
                  <a:pt x="3018" y="9549"/>
                </a:cubicBezTo>
                <a:cubicBezTo>
                  <a:pt x="3018" y="9411"/>
                  <a:pt x="2905" y="9302"/>
                  <a:pt x="2770" y="9302"/>
                </a:cubicBezTo>
                <a:close/>
                <a:moveTo>
                  <a:pt x="3989" y="9302"/>
                </a:moveTo>
                <a:cubicBezTo>
                  <a:pt x="3770" y="9302"/>
                  <a:pt x="3660" y="9568"/>
                  <a:pt x="3814" y="9725"/>
                </a:cubicBezTo>
                <a:cubicBezTo>
                  <a:pt x="3864" y="9774"/>
                  <a:pt x="3926" y="9796"/>
                  <a:pt x="3987" y="9796"/>
                </a:cubicBezTo>
                <a:cubicBezTo>
                  <a:pt x="4115" y="9796"/>
                  <a:pt x="4237" y="9698"/>
                  <a:pt x="4237" y="9549"/>
                </a:cubicBezTo>
                <a:cubicBezTo>
                  <a:pt x="4237" y="9415"/>
                  <a:pt x="4124" y="9302"/>
                  <a:pt x="3989" y="9302"/>
                </a:cubicBezTo>
                <a:close/>
                <a:moveTo>
                  <a:pt x="5209" y="9302"/>
                </a:moveTo>
                <a:cubicBezTo>
                  <a:pt x="4989" y="9302"/>
                  <a:pt x="4879" y="9568"/>
                  <a:pt x="5033" y="9725"/>
                </a:cubicBezTo>
                <a:cubicBezTo>
                  <a:pt x="5083" y="9774"/>
                  <a:pt x="5145" y="9796"/>
                  <a:pt x="5206" y="9796"/>
                </a:cubicBezTo>
                <a:cubicBezTo>
                  <a:pt x="5334" y="9796"/>
                  <a:pt x="5456" y="9698"/>
                  <a:pt x="5456" y="9549"/>
                </a:cubicBezTo>
                <a:cubicBezTo>
                  <a:pt x="5456" y="9411"/>
                  <a:pt x="5346" y="9302"/>
                  <a:pt x="5209" y="9302"/>
                </a:cubicBezTo>
                <a:close/>
                <a:moveTo>
                  <a:pt x="6428" y="9302"/>
                </a:moveTo>
                <a:cubicBezTo>
                  <a:pt x="6208" y="9302"/>
                  <a:pt x="6099" y="9568"/>
                  <a:pt x="6255" y="9725"/>
                </a:cubicBezTo>
                <a:cubicBezTo>
                  <a:pt x="6305" y="9774"/>
                  <a:pt x="6366" y="9796"/>
                  <a:pt x="6426" y="9796"/>
                </a:cubicBezTo>
                <a:cubicBezTo>
                  <a:pt x="6553" y="9796"/>
                  <a:pt x="6675" y="9698"/>
                  <a:pt x="6675" y="9549"/>
                </a:cubicBezTo>
                <a:cubicBezTo>
                  <a:pt x="6675" y="9411"/>
                  <a:pt x="6565" y="9302"/>
                  <a:pt x="6428" y="9302"/>
                </a:cubicBezTo>
                <a:close/>
                <a:moveTo>
                  <a:pt x="7647" y="9302"/>
                </a:moveTo>
                <a:cubicBezTo>
                  <a:pt x="7427" y="9302"/>
                  <a:pt x="7318" y="9568"/>
                  <a:pt x="7474" y="9725"/>
                </a:cubicBezTo>
                <a:cubicBezTo>
                  <a:pt x="7524" y="9774"/>
                  <a:pt x="7585" y="9796"/>
                  <a:pt x="7645" y="9796"/>
                </a:cubicBezTo>
                <a:cubicBezTo>
                  <a:pt x="7772" y="9796"/>
                  <a:pt x="7894" y="9698"/>
                  <a:pt x="7894" y="9549"/>
                </a:cubicBezTo>
                <a:cubicBezTo>
                  <a:pt x="7894" y="9411"/>
                  <a:pt x="7785" y="9302"/>
                  <a:pt x="7647" y="9302"/>
                </a:cubicBezTo>
                <a:close/>
                <a:moveTo>
                  <a:pt x="8869" y="9302"/>
                </a:moveTo>
                <a:cubicBezTo>
                  <a:pt x="8646" y="9302"/>
                  <a:pt x="8537" y="9568"/>
                  <a:pt x="8693" y="9725"/>
                </a:cubicBezTo>
                <a:cubicBezTo>
                  <a:pt x="8743" y="9774"/>
                  <a:pt x="8804" y="9796"/>
                  <a:pt x="8864" y="9796"/>
                </a:cubicBezTo>
                <a:cubicBezTo>
                  <a:pt x="8991" y="9796"/>
                  <a:pt x="9113" y="9698"/>
                  <a:pt x="9113" y="9549"/>
                </a:cubicBezTo>
                <a:cubicBezTo>
                  <a:pt x="9113" y="9411"/>
                  <a:pt x="9004" y="9302"/>
                  <a:pt x="8869" y="9302"/>
                </a:cubicBezTo>
                <a:close/>
                <a:moveTo>
                  <a:pt x="10088" y="9302"/>
                </a:moveTo>
                <a:cubicBezTo>
                  <a:pt x="9868" y="9302"/>
                  <a:pt x="9756" y="9568"/>
                  <a:pt x="9912" y="9725"/>
                </a:cubicBezTo>
                <a:cubicBezTo>
                  <a:pt x="9963" y="9774"/>
                  <a:pt x="10024" y="9796"/>
                  <a:pt x="10084" y="9796"/>
                </a:cubicBezTo>
                <a:cubicBezTo>
                  <a:pt x="10211" y="9796"/>
                  <a:pt x="10332" y="9698"/>
                  <a:pt x="10332" y="9549"/>
                </a:cubicBezTo>
                <a:cubicBezTo>
                  <a:pt x="10332" y="9411"/>
                  <a:pt x="10223" y="9302"/>
                  <a:pt x="10088" y="9302"/>
                </a:cubicBezTo>
                <a:close/>
                <a:moveTo>
                  <a:pt x="11307" y="9302"/>
                </a:moveTo>
                <a:cubicBezTo>
                  <a:pt x="11088" y="9302"/>
                  <a:pt x="10978" y="9568"/>
                  <a:pt x="11131" y="9725"/>
                </a:cubicBezTo>
                <a:cubicBezTo>
                  <a:pt x="11182" y="9774"/>
                  <a:pt x="11244" y="9796"/>
                  <a:pt x="11304" y="9796"/>
                </a:cubicBezTo>
                <a:cubicBezTo>
                  <a:pt x="11432" y="9796"/>
                  <a:pt x="11554" y="9698"/>
                  <a:pt x="11554" y="9549"/>
                </a:cubicBezTo>
                <a:cubicBezTo>
                  <a:pt x="11554" y="9411"/>
                  <a:pt x="11442" y="9302"/>
                  <a:pt x="11307" y="9302"/>
                </a:cubicBezTo>
                <a:close/>
                <a:moveTo>
                  <a:pt x="12526" y="9302"/>
                </a:moveTo>
                <a:cubicBezTo>
                  <a:pt x="12307" y="9302"/>
                  <a:pt x="12197" y="9568"/>
                  <a:pt x="12350" y="9725"/>
                </a:cubicBezTo>
                <a:cubicBezTo>
                  <a:pt x="12401" y="9774"/>
                  <a:pt x="12463" y="9796"/>
                  <a:pt x="12523" y="9796"/>
                </a:cubicBezTo>
                <a:cubicBezTo>
                  <a:pt x="12651" y="9796"/>
                  <a:pt x="12774" y="9698"/>
                  <a:pt x="12774" y="9549"/>
                </a:cubicBezTo>
                <a:cubicBezTo>
                  <a:pt x="12774" y="9411"/>
                  <a:pt x="12661" y="9302"/>
                  <a:pt x="12526" y="9302"/>
                </a:cubicBezTo>
                <a:close/>
                <a:moveTo>
                  <a:pt x="21062" y="9302"/>
                </a:moveTo>
                <a:cubicBezTo>
                  <a:pt x="20843" y="9302"/>
                  <a:pt x="20733" y="9568"/>
                  <a:pt x="20887" y="9725"/>
                </a:cubicBezTo>
                <a:cubicBezTo>
                  <a:pt x="20937" y="9774"/>
                  <a:pt x="20999" y="9796"/>
                  <a:pt x="21060" y="9796"/>
                </a:cubicBezTo>
                <a:cubicBezTo>
                  <a:pt x="21188" y="9796"/>
                  <a:pt x="21310" y="9698"/>
                  <a:pt x="21310" y="9549"/>
                </a:cubicBezTo>
                <a:cubicBezTo>
                  <a:pt x="21310" y="9411"/>
                  <a:pt x="21197" y="9302"/>
                  <a:pt x="21062" y="9302"/>
                </a:cubicBezTo>
                <a:close/>
                <a:moveTo>
                  <a:pt x="22281" y="9302"/>
                </a:moveTo>
                <a:cubicBezTo>
                  <a:pt x="22062" y="9302"/>
                  <a:pt x="21952" y="9568"/>
                  <a:pt x="22106" y="9725"/>
                </a:cubicBezTo>
                <a:cubicBezTo>
                  <a:pt x="22156" y="9774"/>
                  <a:pt x="22218" y="9796"/>
                  <a:pt x="22279" y="9796"/>
                </a:cubicBezTo>
                <a:cubicBezTo>
                  <a:pt x="22407" y="9796"/>
                  <a:pt x="22529" y="9698"/>
                  <a:pt x="22529" y="9549"/>
                </a:cubicBezTo>
                <a:cubicBezTo>
                  <a:pt x="22529" y="9411"/>
                  <a:pt x="22419" y="9302"/>
                  <a:pt x="22281" y="9302"/>
                </a:cubicBezTo>
                <a:close/>
                <a:moveTo>
                  <a:pt x="23501" y="9302"/>
                </a:moveTo>
                <a:cubicBezTo>
                  <a:pt x="23281" y="9302"/>
                  <a:pt x="23172" y="9568"/>
                  <a:pt x="23328" y="9725"/>
                </a:cubicBezTo>
                <a:cubicBezTo>
                  <a:pt x="23378" y="9774"/>
                  <a:pt x="23439" y="9796"/>
                  <a:pt x="23499" y="9796"/>
                </a:cubicBezTo>
                <a:cubicBezTo>
                  <a:pt x="23626" y="9796"/>
                  <a:pt x="23748" y="9698"/>
                  <a:pt x="23748" y="9549"/>
                </a:cubicBezTo>
                <a:cubicBezTo>
                  <a:pt x="23748" y="9411"/>
                  <a:pt x="23638" y="9302"/>
                  <a:pt x="23501" y="9302"/>
                </a:cubicBezTo>
                <a:close/>
                <a:moveTo>
                  <a:pt x="24720" y="9302"/>
                </a:moveTo>
                <a:cubicBezTo>
                  <a:pt x="24500" y="9302"/>
                  <a:pt x="24391" y="9568"/>
                  <a:pt x="24547" y="9725"/>
                </a:cubicBezTo>
                <a:cubicBezTo>
                  <a:pt x="24597" y="9774"/>
                  <a:pt x="24658" y="9796"/>
                  <a:pt x="24718" y="9796"/>
                </a:cubicBezTo>
                <a:cubicBezTo>
                  <a:pt x="24845" y="9796"/>
                  <a:pt x="24967" y="9698"/>
                  <a:pt x="24967" y="9549"/>
                </a:cubicBezTo>
                <a:cubicBezTo>
                  <a:pt x="24967" y="9411"/>
                  <a:pt x="24857" y="9302"/>
                  <a:pt x="24720" y="9302"/>
                </a:cubicBezTo>
                <a:close/>
                <a:moveTo>
                  <a:pt x="35697" y="9302"/>
                </a:moveTo>
                <a:cubicBezTo>
                  <a:pt x="35478" y="9302"/>
                  <a:pt x="35365" y="9568"/>
                  <a:pt x="35522" y="9725"/>
                </a:cubicBezTo>
                <a:cubicBezTo>
                  <a:pt x="35572" y="9774"/>
                  <a:pt x="35634" y="9796"/>
                  <a:pt x="35694" y="9796"/>
                </a:cubicBezTo>
                <a:cubicBezTo>
                  <a:pt x="35821" y="9796"/>
                  <a:pt x="35942" y="9698"/>
                  <a:pt x="35942" y="9549"/>
                </a:cubicBezTo>
                <a:cubicBezTo>
                  <a:pt x="35942" y="9411"/>
                  <a:pt x="35832" y="9302"/>
                  <a:pt x="35697" y="9302"/>
                </a:cubicBezTo>
                <a:close/>
                <a:moveTo>
                  <a:pt x="36916" y="9302"/>
                </a:moveTo>
                <a:cubicBezTo>
                  <a:pt x="36697" y="9302"/>
                  <a:pt x="36587" y="9568"/>
                  <a:pt x="36741" y="9725"/>
                </a:cubicBezTo>
                <a:cubicBezTo>
                  <a:pt x="36791" y="9774"/>
                  <a:pt x="36853" y="9796"/>
                  <a:pt x="36914" y="9796"/>
                </a:cubicBezTo>
                <a:cubicBezTo>
                  <a:pt x="37041" y="9796"/>
                  <a:pt x="37164" y="9698"/>
                  <a:pt x="37164" y="9549"/>
                </a:cubicBezTo>
                <a:cubicBezTo>
                  <a:pt x="37164" y="9411"/>
                  <a:pt x="37051" y="9302"/>
                  <a:pt x="36916" y="9302"/>
                </a:cubicBezTo>
                <a:close/>
                <a:moveTo>
                  <a:pt x="38135" y="9302"/>
                </a:moveTo>
                <a:cubicBezTo>
                  <a:pt x="37916" y="9302"/>
                  <a:pt x="37806" y="9568"/>
                  <a:pt x="37960" y="9725"/>
                </a:cubicBezTo>
                <a:cubicBezTo>
                  <a:pt x="38010" y="9774"/>
                  <a:pt x="38072" y="9796"/>
                  <a:pt x="38133" y="9796"/>
                </a:cubicBezTo>
                <a:cubicBezTo>
                  <a:pt x="38261" y="9796"/>
                  <a:pt x="38383" y="9698"/>
                  <a:pt x="38383" y="9549"/>
                </a:cubicBezTo>
                <a:cubicBezTo>
                  <a:pt x="38383" y="9411"/>
                  <a:pt x="38270" y="9302"/>
                  <a:pt x="38135" y="9302"/>
                </a:cubicBezTo>
                <a:close/>
                <a:moveTo>
                  <a:pt x="39354" y="9302"/>
                </a:moveTo>
                <a:cubicBezTo>
                  <a:pt x="39135" y="9302"/>
                  <a:pt x="39025" y="9568"/>
                  <a:pt x="39179" y="9725"/>
                </a:cubicBezTo>
                <a:cubicBezTo>
                  <a:pt x="39229" y="9774"/>
                  <a:pt x="39291" y="9796"/>
                  <a:pt x="39352" y="9796"/>
                </a:cubicBezTo>
                <a:cubicBezTo>
                  <a:pt x="39480" y="9796"/>
                  <a:pt x="39602" y="9698"/>
                  <a:pt x="39602" y="9549"/>
                </a:cubicBezTo>
                <a:cubicBezTo>
                  <a:pt x="39602" y="9411"/>
                  <a:pt x="39492" y="9302"/>
                  <a:pt x="39354" y="9302"/>
                </a:cubicBezTo>
                <a:close/>
                <a:moveTo>
                  <a:pt x="40574" y="9302"/>
                </a:moveTo>
                <a:cubicBezTo>
                  <a:pt x="40354" y="9302"/>
                  <a:pt x="40244" y="9568"/>
                  <a:pt x="40401" y="9725"/>
                </a:cubicBezTo>
                <a:cubicBezTo>
                  <a:pt x="40451" y="9774"/>
                  <a:pt x="40512" y="9796"/>
                  <a:pt x="40572" y="9796"/>
                </a:cubicBezTo>
                <a:cubicBezTo>
                  <a:pt x="40699" y="9796"/>
                  <a:pt x="40821" y="9698"/>
                  <a:pt x="40821" y="9549"/>
                </a:cubicBezTo>
                <a:cubicBezTo>
                  <a:pt x="40821" y="9411"/>
                  <a:pt x="40711" y="9302"/>
                  <a:pt x="40574" y="9302"/>
                </a:cubicBezTo>
                <a:close/>
                <a:moveTo>
                  <a:pt x="41793" y="9302"/>
                </a:moveTo>
                <a:cubicBezTo>
                  <a:pt x="41573" y="9302"/>
                  <a:pt x="41464" y="9568"/>
                  <a:pt x="41620" y="9725"/>
                </a:cubicBezTo>
                <a:cubicBezTo>
                  <a:pt x="41670" y="9774"/>
                  <a:pt x="41731" y="9796"/>
                  <a:pt x="41791" y="9796"/>
                </a:cubicBezTo>
                <a:cubicBezTo>
                  <a:pt x="41918" y="9796"/>
                  <a:pt x="42040" y="9698"/>
                  <a:pt x="42040" y="9549"/>
                </a:cubicBezTo>
                <a:cubicBezTo>
                  <a:pt x="42040" y="9411"/>
                  <a:pt x="41930" y="9302"/>
                  <a:pt x="41793" y="9302"/>
                </a:cubicBezTo>
                <a:close/>
                <a:moveTo>
                  <a:pt x="43015" y="9302"/>
                </a:moveTo>
                <a:cubicBezTo>
                  <a:pt x="42792" y="9302"/>
                  <a:pt x="42683" y="9568"/>
                  <a:pt x="42839" y="9725"/>
                </a:cubicBezTo>
                <a:cubicBezTo>
                  <a:pt x="42890" y="9774"/>
                  <a:pt x="42951" y="9796"/>
                  <a:pt x="43011" y="9796"/>
                </a:cubicBezTo>
                <a:cubicBezTo>
                  <a:pt x="43138" y="9796"/>
                  <a:pt x="43259" y="9698"/>
                  <a:pt x="43259" y="9549"/>
                </a:cubicBezTo>
                <a:cubicBezTo>
                  <a:pt x="43259" y="9411"/>
                  <a:pt x="43150" y="9302"/>
                  <a:pt x="43015" y="9302"/>
                </a:cubicBezTo>
                <a:close/>
                <a:moveTo>
                  <a:pt x="22281" y="10521"/>
                </a:moveTo>
                <a:cubicBezTo>
                  <a:pt x="22178" y="10521"/>
                  <a:pt x="22084" y="10587"/>
                  <a:pt x="22050" y="10687"/>
                </a:cubicBezTo>
                <a:cubicBezTo>
                  <a:pt x="22206" y="10731"/>
                  <a:pt x="22366" y="10768"/>
                  <a:pt x="22526" y="10797"/>
                </a:cubicBezTo>
                <a:cubicBezTo>
                  <a:pt x="22545" y="10649"/>
                  <a:pt x="22429" y="10521"/>
                  <a:pt x="22281" y="10521"/>
                </a:cubicBezTo>
                <a:close/>
                <a:moveTo>
                  <a:pt x="23501" y="10521"/>
                </a:moveTo>
                <a:cubicBezTo>
                  <a:pt x="23328" y="10521"/>
                  <a:pt x="23209" y="10693"/>
                  <a:pt x="23272" y="10856"/>
                </a:cubicBezTo>
                <a:cubicBezTo>
                  <a:pt x="23428" y="10853"/>
                  <a:pt x="23588" y="10841"/>
                  <a:pt x="23745" y="10815"/>
                </a:cubicBezTo>
                <a:cubicBezTo>
                  <a:pt x="23773" y="10662"/>
                  <a:pt x="23657" y="10521"/>
                  <a:pt x="23501" y="10521"/>
                </a:cubicBezTo>
                <a:close/>
                <a:moveTo>
                  <a:pt x="44209" y="10524"/>
                </a:moveTo>
                <a:lnTo>
                  <a:pt x="44209" y="10524"/>
                </a:lnTo>
                <a:cubicBezTo>
                  <a:pt x="44080" y="10537"/>
                  <a:pt x="43986" y="10643"/>
                  <a:pt x="43986" y="10768"/>
                </a:cubicBezTo>
                <a:cubicBezTo>
                  <a:pt x="43986" y="10853"/>
                  <a:pt x="44030" y="10931"/>
                  <a:pt x="44102" y="10978"/>
                </a:cubicBezTo>
                <a:cubicBezTo>
                  <a:pt x="44137" y="10828"/>
                  <a:pt x="44174" y="10678"/>
                  <a:pt x="44209" y="10524"/>
                </a:cubicBezTo>
                <a:close/>
                <a:moveTo>
                  <a:pt x="332" y="10521"/>
                </a:moveTo>
                <a:cubicBezTo>
                  <a:pt x="110" y="10521"/>
                  <a:pt x="0" y="10787"/>
                  <a:pt x="157" y="10944"/>
                </a:cubicBezTo>
                <a:cubicBezTo>
                  <a:pt x="206" y="10993"/>
                  <a:pt x="267" y="11016"/>
                  <a:pt x="328" y="11016"/>
                </a:cubicBezTo>
                <a:cubicBezTo>
                  <a:pt x="454" y="11016"/>
                  <a:pt x="577" y="10917"/>
                  <a:pt x="577" y="10768"/>
                </a:cubicBezTo>
                <a:cubicBezTo>
                  <a:pt x="577" y="10634"/>
                  <a:pt x="467" y="10521"/>
                  <a:pt x="332" y="10521"/>
                </a:cubicBezTo>
                <a:close/>
                <a:moveTo>
                  <a:pt x="1551" y="10521"/>
                </a:moveTo>
                <a:cubicBezTo>
                  <a:pt x="1329" y="10521"/>
                  <a:pt x="1219" y="10787"/>
                  <a:pt x="1376" y="10944"/>
                </a:cubicBezTo>
                <a:cubicBezTo>
                  <a:pt x="1426" y="10993"/>
                  <a:pt x="1488" y="11016"/>
                  <a:pt x="1548" y="11016"/>
                </a:cubicBezTo>
                <a:cubicBezTo>
                  <a:pt x="1675" y="11016"/>
                  <a:pt x="1796" y="10917"/>
                  <a:pt x="1796" y="10768"/>
                </a:cubicBezTo>
                <a:cubicBezTo>
                  <a:pt x="1796" y="10634"/>
                  <a:pt x="1686" y="10521"/>
                  <a:pt x="1551" y="10521"/>
                </a:cubicBezTo>
                <a:close/>
                <a:moveTo>
                  <a:pt x="2770" y="10521"/>
                </a:moveTo>
                <a:cubicBezTo>
                  <a:pt x="2551" y="10521"/>
                  <a:pt x="2441" y="10787"/>
                  <a:pt x="2595" y="10944"/>
                </a:cubicBezTo>
                <a:cubicBezTo>
                  <a:pt x="2645" y="10993"/>
                  <a:pt x="2707" y="11016"/>
                  <a:pt x="2768" y="11016"/>
                </a:cubicBezTo>
                <a:cubicBezTo>
                  <a:pt x="2895" y="11016"/>
                  <a:pt x="3018" y="10917"/>
                  <a:pt x="3018" y="10768"/>
                </a:cubicBezTo>
                <a:cubicBezTo>
                  <a:pt x="3018" y="10634"/>
                  <a:pt x="2905" y="10521"/>
                  <a:pt x="2770" y="10521"/>
                </a:cubicBezTo>
                <a:close/>
                <a:moveTo>
                  <a:pt x="3989" y="10521"/>
                </a:moveTo>
                <a:cubicBezTo>
                  <a:pt x="3770" y="10521"/>
                  <a:pt x="3660" y="10787"/>
                  <a:pt x="3814" y="10944"/>
                </a:cubicBezTo>
                <a:cubicBezTo>
                  <a:pt x="3864" y="10993"/>
                  <a:pt x="3926" y="11016"/>
                  <a:pt x="3987" y="11016"/>
                </a:cubicBezTo>
                <a:cubicBezTo>
                  <a:pt x="4115" y="11016"/>
                  <a:pt x="4237" y="10917"/>
                  <a:pt x="4237" y="10768"/>
                </a:cubicBezTo>
                <a:cubicBezTo>
                  <a:pt x="4237" y="10634"/>
                  <a:pt x="4124" y="10521"/>
                  <a:pt x="3989" y="10521"/>
                </a:cubicBezTo>
                <a:close/>
                <a:moveTo>
                  <a:pt x="5209" y="10521"/>
                </a:moveTo>
                <a:cubicBezTo>
                  <a:pt x="4989" y="10521"/>
                  <a:pt x="4879" y="10787"/>
                  <a:pt x="5033" y="10944"/>
                </a:cubicBezTo>
                <a:cubicBezTo>
                  <a:pt x="5083" y="10993"/>
                  <a:pt x="5145" y="11016"/>
                  <a:pt x="5206" y="11016"/>
                </a:cubicBezTo>
                <a:cubicBezTo>
                  <a:pt x="5334" y="11016"/>
                  <a:pt x="5456" y="10917"/>
                  <a:pt x="5456" y="10768"/>
                </a:cubicBezTo>
                <a:cubicBezTo>
                  <a:pt x="5456" y="10634"/>
                  <a:pt x="5346" y="10521"/>
                  <a:pt x="5209" y="10521"/>
                </a:cubicBezTo>
                <a:close/>
                <a:moveTo>
                  <a:pt x="6428" y="10521"/>
                </a:moveTo>
                <a:cubicBezTo>
                  <a:pt x="6208" y="10521"/>
                  <a:pt x="6099" y="10787"/>
                  <a:pt x="6255" y="10944"/>
                </a:cubicBezTo>
                <a:cubicBezTo>
                  <a:pt x="6305" y="10993"/>
                  <a:pt x="6366" y="11016"/>
                  <a:pt x="6426" y="11016"/>
                </a:cubicBezTo>
                <a:cubicBezTo>
                  <a:pt x="6553" y="11016"/>
                  <a:pt x="6675" y="10917"/>
                  <a:pt x="6675" y="10768"/>
                </a:cubicBezTo>
                <a:cubicBezTo>
                  <a:pt x="6675" y="10634"/>
                  <a:pt x="6565" y="10521"/>
                  <a:pt x="6428" y="10521"/>
                </a:cubicBezTo>
                <a:close/>
                <a:moveTo>
                  <a:pt x="7647" y="10521"/>
                </a:moveTo>
                <a:cubicBezTo>
                  <a:pt x="7427" y="10521"/>
                  <a:pt x="7318" y="10787"/>
                  <a:pt x="7474" y="10944"/>
                </a:cubicBezTo>
                <a:cubicBezTo>
                  <a:pt x="7524" y="10993"/>
                  <a:pt x="7585" y="11016"/>
                  <a:pt x="7645" y="11016"/>
                </a:cubicBezTo>
                <a:cubicBezTo>
                  <a:pt x="7772" y="11016"/>
                  <a:pt x="7894" y="10917"/>
                  <a:pt x="7894" y="10768"/>
                </a:cubicBezTo>
                <a:cubicBezTo>
                  <a:pt x="7894" y="10634"/>
                  <a:pt x="7785" y="10521"/>
                  <a:pt x="7647" y="10521"/>
                </a:cubicBezTo>
                <a:close/>
                <a:moveTo>
                  <a:pt x="8869" y="10521"/>
                </a:moveTo>
                <a:cubicBezTo>
                  <a:pt x="8646" y="10521"/>
                  <a:pt x="8537" y="10787"/>
                  <a:pt x="8693" y="10944"/>
                </a:cubicBezTo>
                <a:cubicBezTo>
                  <a:pt x="8743" y="10993"/>
                  <a:pt x="8804" y="11016"/>
                  <a:pt x="8864" y="11016"/>
                </a:cubicBezTo>
                <a:cubicBezTo>
                  <a:pt x="8991" y="11016"/>
                  <a:pt x="9113" y="10917"/>
                  <a:pt x="9113" y="10768"/>
                </a:cubicBezTo>
                <a:cubicBezTo>
                  <a:pt x="9113" y="10634"/>
                  <a:pt x="9004" y="10521"/>
                  <a:pt x="8869" y="10521"/>
                </a:cubicBezTo>
                <a:close/>
                <a:moveTo>
                  <a:pt x="10088" y="10521"/>
                </a:moveTo>
                <a:cubicBezTo>
                  <a:pt x="9868" y="10521"/>
                  <a:pt x="9756" y="10787"/>
                  <a:pt x="9912" y="10944"/>
                </a:cubicBezTo>
                <a:cubicBezTo>
                  <a:pt x="9963" y="10993"/>
                  <a:pt x="10024" y="11016"/>
                  <a:pt x="10084" y="11016"/>
                </a:cubicBezTo>
                <a:cubicBezTo>
                  <a:pt x="10211" y="11016"/>
                  <a:pt x="10332" y="10917"/>
                  <a:pt x="10332" y="10768"/>
                </a:cubicBezTo>
                <a:cubicBezTo>
                  <a:pt x="10332" y="10634"/>
                  <a:pt x="10223" y="10521"/>
                  <a:pt x="10088" y="10521"/>
                </a:cubicBezTo>
                <a:close/>
                <a:moveTo>
                  <a:pt x="11307" y="10521"/>
                </a:moveTo>
                <a:cubicBezTo>
                  <a:pt x="11088" y="10521"/>
                  <a:pt x="10978" y="10787"/>
                  <a:pt x="11131" y="10944"/>
                </a:cubicBezTo>
                <a:cubicBezTo>
                  <a:pt x="11182" y="10993"/>
                  <a:pt x="11244" y="11016"/>
                  <a:pt x="11304" y="11016"/>
                </a:cubicBezTo>
                <a:cubicBezTo>
                  <a:pt x="11432" y="11016"/>
                  <a:pt x="11554" y="10917"/>
                  <a:pt x="11554" y="10768"/>
                </a:cubicBezTo>
                <a:cubicBezTo>
                  <a:pt x="11554" y="10634"/>
                  <a:pt x="11442" y="10521"/>
                  <a:pt x="11307" y="10521"/>
                </a:cubicBezTo>
                <a:close/>
                <a:moveTo>
                  <a:pt x="12526" y="10521"/>
                </a:moveTo>
                <a:cubicBezTo>
                  <a:pt x="12307" y="10521"/>
                  <a:pt x="12197" y="10787"/>
                  <a:pt x="12350" y="10944"/>
                </a:cubicBezTo>
                <a:cubicBezTo>
                  <a:pt x="12401" y="10993"/>
                  <a:pt x="12463" y="11016"/>
                  <a:pt x="12523" y="11016"/>
                </a:cubicBezTo>
                <a:cubicBezTo>
                  <a:pt x="12651" y="11016"/>
                  <a:pt x="12774" y="10917"/>
                  <a:pt x="12774" y="10768"/>
                </a:cubicBezTo>
                <a:cubicBezTo>
                  <a:pt x="12774" y="10634"/>
                  <a:pt x="12661" y="10521"/>
                  <a:pt x="12526" y="10521"/>
                </a:cubicBezTo>
                <a:close/>
                <a:moveTo>
                  <a:pt x="35697" y="10521"/>
                </a:moveTo>
                <a:cubicBezTo>
                  <a:pt x="35478" y="10521"/>
                  <a:pt x="35365" y="10787"/>
                  <a:pt x="35522" y="10944"/>
                </a:cubicBezTo>
                <a:cubicBezTo>
                  <a:pt x="35572" y="10993"/>
                  <a:pt x="35634" y="11016"/>
                  <a:pt x="35694" y="11016"/>
                </a:cubicBezTo>
                <a:cubicBezTo>
                  <a:pt x="35821" y="11016"/>
                  <a:pt x="35942" y="10917"/>
                  <a:pt x="35942" y="10768"/>
                </a:cubicBezTo>
                <a:cubicBezTo>
                  <a:pt x="35942" y="10634"/>
                  <a:pt x="35832" y="10521"/>
                  <a:pt x="35697" y="10521"/>
                </a:cubicBezTo>
                <a:close/>
                <a:moveTo>
                  <a:pt x="36916" y="10521"/>
                </a:moveTo>
                <a:cubicBezTo>
                  <a:pt x="36697" y="10521"/>
                  <a:pt x="36587" y="10787"/>
                  <a:pt x="36741" y="10944"/>
                </a:cubicBezTo>
                <a:cubicBezTo>
                  <a:pt x="36791" y="10993"/>
                  <a:pt x="36853" y="11016"/>
                  <a:pt x="36914" y="11016"/>
                </a:cubicBezTo>
                <a:cubicBezTo>
                  <a:pt x="37041" y="11016"/>
                  <a:pt x="37164" y="10917"/>
                  <a:pt x="37164" y="10768"/>
                </a:cubicBezTo>
                <a:cubicBezTo>
                  <a:pt x="37164" y="10634"/>
                  <a:pt x="37051" y="10521"/>
                  <a:pt x="36916" y="10521"/>
                </a:cubicBezTo>
                <a:close/>
                <a:moveTo>
                  <a:pt x="38135" y="10521"/>
                </a:moveTo>
                <a:cubicBezTo>
                  <a:pt x="37916" y="10521"/>
                  <a:pt x="37806" y="10787"/>
                  <a:pt x="37960" y="10944"/>
                </a:cubicBezTo>
                <a:cubicBezTo>
                  <a:pt x="38010" y="10993"/>
                  <a:pt x="38072" y="11016"/>
                  <a:pt x="38133" y="11016"/>
                </a:cubicBezTo>
                <a:cubicBezTo>
                  <a:pt x="38261" y="11016"/>
                  <a:pt x="38383" y="10917"/>
                  <a:pt x="38383" y="10768"/>
                </a:cubicBezTo>
                <a:cubicBezTo>
                  <a:pt x="38383" y="10634"/>
                  <a:pt x="38270" y="10521"/>
                  <a:pt x="38135" y="10521"/>
                </a:cubicBezTo>
                <a:close/>
                <a:moveTo>
                  <a:pt x="39354" y="10521"/>
                </a:moveTo>
                <a:cubicBezTo>
                  <a:pt x="39135" y="10521"/>
                  <a:pt x="39025" y="10787"/>
                  <a:pt x="39179" y="10944"/>
                </a:cubicBezTo>
                <a:cubicBezTo>
                  <a:pt x="39229" y="10993"/>
                  <a:pt x="39291" y="11016"/>
                  <a:pt x="39352" y="11016"/>
                </a:cubicBezTo>
                <a:cubicBezTo>
                  <a:pt x="39480" y="11016"/>
                  <a:pt x="39602" y="10917"/>
                  <a:pt x="39602" y="10768"/>
                </a:cubicBezTo>
                <a:cubicBezTo>
                  <a:pt x="39602" y="10634"/>
                  <a:pt x="39492" y="10521"/>
                  <a:pt x="39354" y="10521"/>
                </a:cubicBezTo>
                <a:close/>
                <a:moveTo>
                  <a:pt x="40574" y="10521"/>
                </a:moveTo>
                <a:cubicBezTo>
                  <a:pt x="40354" y="10521"/>
                  <a:pt x="40244" y="10787"/>
                  <a:pt x="40401" y="10944"/>
                </a:cubicBezTo>
                <a:cubicBezTo>
                  <a:pt x="40451" y="10993"/>
                  <a:pt x="40512" y="11016"/>
                  <a:pt x="40572" y="11016"/>
                </a:cubicBezTo>
                <a:cubicBezTo>
                  <a:pt x="40699" y="11016"/>
                  <a:pt x="40821" y="10917"/>
                  <a:pt x="40821" y="10768"/>
                </a:cubicBezTo>
                <a:cubicBezTo>
                  <a:pt x="40821" y="10634"/>
                  <a:pt x="40711" y="10521"/>
                  <a:pt x="40574" y="10521"/>
                </a:cubicBezTo>
                <a:close/>
                <a:moveTo>
                  <a:pt x="41793" y="10521"/>
                </a:moveTo>
                <a:cubicBezTo>
                  <a:pt x="41573" y="10521"/>
                  <a:pt x="41464" y="10787"/>
                  <a:pt x="41620" y="10944"/>
                </a:cubicBezTo>
                <a:cubicBezTo>
                  <a:pt x="41670" y="10993"/>
                  <a:pt x="41731" y="11016"/>
                  <a:pt x="41791" y="11016"/>
                </a:cubicBezTo>
                <a:cubicBezTo>
                  <a:pt x="41918" y="11016"/>
                  <a:pt x="42040" y="10917"/>
                  <a:pt x="42040" y="10768"/>
                </a:cubicBezTo>
                <a:cubicBezTo>
                  <a:pt x="42040" y="10634"/>
                  <a:pt x="41930" y="10521"/>
                  <a:pt x="41793" y="10521"/>
                </a:cubicBezTo>
                <a:close/>
                <a:moveTo>
                  <a:pt x="43015" y="10521"/>
                </a:moveTo>
                <a:cubicBezTo>
                  <a:pt x="42792" y="10521"/>
                  <a:pt x="42683" y="10787"/>
                  <a:pt x="42839" y="10944"/>
                </a:cubicBezTo>
                <a:cubicBezTo>
                  <a:pt x="42890" y="10993"/>
                  <a:pt x="42951" y="11016"/>
                  <a:pt x="43011" y="11016"/>
                </a:cubicBezTo>
                <a:cubicBezTo>
                  <a:pt x="43138" y="11016"/>
                  <a:pt x="43259" y="10917"/>
                  <a:pt x="43259" y="10768"/>
                </a:cubicBezTo>
                <a:cubicBezTo>
                  <a:pt x="43259" y="10634"/>
                  <a:pt x="43150" y="10521"/>
                  <a:pt x="43015" y="10521"/>
                </a:cubicBezTo>
                <a:close/>
                <a:moveTo>
                  <a:pt x="12524" y="11742"/>
                </a:moveTo>
                <a:cubicBezTo>
                  <a:pt x="12392" y="11742"/>
                  <a:pt x="12278" y="11849"/>
                  <a:pt x="12278" y="11987"/>
                </a:cubicBezTo>
                <a:cubicBezTo>
                  <a:pt x="12278" y="12088"/>
                  <a:pt x="12341" y="12179"/>
                  <a:pt x="12432" y="12216"/>
                </a:cubicBezTo>
                <a:cubicBezTo>
                  <a:pt x="12482" y="12060"/>
                  <a:pt x="12535" y="11906"/>
                  <a:pt x="12595" y="11752"/>
                </a:cubicBezTo>
                <a:cubicBezTo>
                  <a:pt x="12571" y="11745"/>
                  <a:pt x="12547" y="11742"/>
                  <a:pt x="12524" y="11742"/>
                </a:cubicBezTo>
                <a:close/>
                <a:moveTo>
                  <a:pt x="332" y="11743"/>
                </a:moveTo>
                <a:cubicBezTo>
                  <a:pt x="110" y="11743"/>
                  <a:pt x="0" y="12006"/>
                  <a:pt x="157" y="12163"/>
                </a:cubicBezTo>
                <a:cubicBezTo>
                  <a:pt x="206" y="12213"/>
                  <a:pt x="267" y="12236"/>
                  <a:pt x="328" y="12236"/>
                </a:cubicBezTo>
                <a:cubicBezTo>
                  <a:pt x="454" y="12236"/>
                  <a:pt x="577" y="12136"/>
                  <a:pt x="577" y="11987"/>
                </a:cubicBezTo>
                <a:cubicBezTo>
                  <a:pt x="577" y="11853"/>
                  <a:pt x="467" y="11743"/>
                  <a:pt x="332" y="11743"/>
                </a:cubicBezTo>
                <a:close/>
                <a:moveTo>
                  <a:pt x="1551" y="11743"/>
                </a:moveTo>
                <a:cubicBezTo>
                  <a:pt x="1329" y="11743"/>
                  <a:pt x="1219" y="12006"/>
                  <a:pt x="1376" y="12163"/>
                </a:cubicBezTo>
                <a:cubicBezTo>
                  <a:pt x="1426" y="12213"/>
                  <a:pt x="1488" y="12236"/>
                  <a:pt x="1548" y="12236"/>
                </a:cubicBezTo>
                <a:cubicBezTo>
                  <a:pt x="1675" y="12236"/>
                  <a:pt x="1796" y="12136"/>
                  <a:pt x="1796" y="11987"/>
                </a:cubicBezTo>
                <a:cubicBezTo>
                  <a:pt x="1796" y="11853"/>
                  <a:pt x="1686" y="11743"/>
                  <a:pt x="1551" y="11743"/>
                </a:cubicBezTo>
                <a:close/>
                <a:moveTo>
                  <a:pt x="2770" y="11743"/>
                </a:moveTo>
                <a:cubicBezTo>
                  <a:pt x="2551" y="11743"/>
                  <a:pt x="2438" y="12006"/>
                  <a:pt x="2595" y="12163"/>
                </a:cubicBezTo>
                <a:cubicBezTo>
                  <a:pt x="2645" y="12213"/>
                  <a:pt x="2707" y="12236"/>
                  <a:pt x="2768" y="12236"/>
                </a:cubicBezTo>
                <a:cubicBezTo>
                  <a:pt x="2896" y="12236"/>
                  <a:pt x="3018" y="12136"/>
                  <a:pt x="3018" y="11987"/>
                </a:cubicBezTo>
                <a:cubicBezTo>
                  <a:pt x="3018" y="11853"/>
                  <a:pt x="2905" y="11743"/>
                  <a:pt x="2770" y="11743"/>
                </a:cubicBezTo>
                <a:close/>
                <a:moveTo>
                  <a:pt x="3989" y="11743"/>
                </a:moveTo>
                <a:cubicBezTo>
                  <a:pt x="3770" y="11743"/>
                  <a:pt x="3660" y="12006"/>
                  <a:pt x="3814" y="12163"/>
                </a:cubicBezTo>
                <a:cubicBezTo>
                  <a:pt x="3864" y="12213"/>
                  <a:pt x="3926" y="12236"/>
                  <a:pt x="3987" y="12236"/>
                </a:cubicBezTo>
                <a:cubicBezTo>
                  <a:pt x="4115" y="12236"/>
                  <a:pt x="4237" y="12136"/>
                  <a:pt x="4237" y="11987"/>
                </a:cubicBezTo>
                <a:cubicBezTo>
                  <a:pt x="4237" y="11853"/>
                  <a:pt x="4124" y="11743"/>
                  <a:pt x="3989" y="11743"/>
                </a:cubicBezTo>
                <a:close/>
                <a:moveTo>
                  <a:pt x="5209" y="11743"/>
                </a:moveTo>
                <a:cubicBezTo>
                  <a:pt x="4989" y="11743"/>
                  <a:pt x="4879" y="12006"/>
                  <a:pt x="5033" y="12163"/>
                </a:cubicBezTo>
                <a:cubicBezTo>
                  <a:pt x="5083" y="12213"/>
                  <a:pt x="5145" y="12236"/>
                  <a:pt x="5206" y="12236"/>
                </a:cubicBezTo>
                <a:cubicBezTo>
                  <a:pt x="5334" y="12236"/>
                  <a:pt x="5456" y="12136"/>
                  <a:pt x="5456" y="11987"/>
                </a:cubicBezTo>
                <a:cubicBezTo>
                  <a:pt x="5456" y="11853"/>
                  <a:pt x="5346" y="11743"/>
                  <a:pt x="5209" y="11743"/>
                </a:cubicBezTo>
                <a:close/>
                <a:moveTo>
                  <a:pt x="6428" y="11743"/>
                </a:moveTo>
                <a:cubicBezTo>
                  <a:pt x="6208" y="11743"/>
                  <a:pt x="6099" y="12006"/>
                  <a:pt x="6255" y="12163"/>
                </a:cubicBezTo>
                <a:cubicBezTo>
                  <a:pt x="6305" y="12213"/>
                  <a:pt x="6366" y="12236"/>
                  <a:pt x="6426" y="12236"/>
                </a:cubicBezTo>
                <a:cubicBezTo>
                  <a:pt x="6553" y="12236"/>
                  <a:pt x="6675" y="12136"/>
                  <a:pt x="6675" y="11987"/>
                </a:cubicBezTo>
                <a:cubicBezTo>
                  <a:pt x="6675" y="11853"/>
                  <a:pt x="6565" y="11743"/>
                  <a:pt x="6428" y="11743"/>
                </a:cubicBezTo>
                <a:close/>
                <a:moveTo>
                  <a:pt x="7647" y="11743"/>
                </a:moveTo>
                <a:cubicBezTo>
                  <a:pt x="7427" y="11743"/>
                  <a:pt x="7318" y="12006"/>
                  <a:pt x="7474" y="12163"/>
                </a:cubicBezTo>
                <a:cubicBezTo>
                  <a:pt x="7524" y="12213"/>
                  <a:pt x="7585" y="12236"/>
                  <a:pt x="7645" y="12236"/>
                </a:cubicBezTo>
                <a:cubicBezTo>
                  <a:pt x="7772" y="12236"/>
                  <a:pt x="7894" y="12136"/>
                  <a:pt x="7894" y="11987"/>
                </a:cubicBezTo>
                <a:cubicBezTo>
                  <a:pt x="7894" y="11853"/>
                  <a:pt x="7785" y="11743"/>
                  <a:pt x="7647" y="11743"/>
                </a:cubicBezTo>
                <a:close/>
                <a:moveTo>
                  <a:pt x="8869" y="11743"/>
                </a:moveTo>
                <a:cubicBezTo>
                  <a:pt x="8646" y="11743"/>
                  <a:pt x="8537" y="12006"/>
                  <a:pt x="8693" y="12163"/>
                </a:cubicBezTo>
                <a:cubicBezTo>
                  <a:pt x="8743" y="12213"/>
                  <a:pt x="8804" y="12236"/>
                  <a:pt x="8864" y="12236"/>
                </a:cubicBezTo>
                <a:cubicBezTo>
                  <a:pt x="8991" y="12236"/>
                  <a:pt x="9113" y="12136"/>
                  <a:pt x="9113" y="11987"/>
                </a:cubicBezTo>
                <a:cubicBezTo>
                  <a:pt x="9113" y="11853"/>
                  <a:pt x="9004" y="11743"/>
                  <a:pt x="8869" y="11743"/>
                </a:cubicBezTo>
                <a:close/>
                <a:moveTo>
                  <a:pt x="10088" y="11743"/>
                </a:moveTo>
                <a:cubicBezTo>
                  <a:pt x="9865" y="11743"/>
                  <a:pt x="9756" y="12006"/>
                  <a:pt x="9912" y="12163"/>
                </a:cubicBezTo>
                <a:cubicBezTo>
                  <a:pt x="9963" y="12213"/>
                  <a:pt x="10024" y="12236"/>
                  <a:pt x="10085" y="12236"/>
                </a:cubicBezTo>
                <a:cubicBezTo>
                  <a:pt x="10211" y="12236"/>
                  <a:pt x="10332" y="12136"/>
                  <a:pt x="10332" y="11987"/>
                </a:cubicBezTo>
                <a:cubicBezTo>
                  <a:pt x="10332" y="11853"/>
                  <a:pt x="10223" y="11743"/>
                  <a:pt x="10088" y="11743"/>
                </a:cubicBezTo>
                <a:close/>
                <a:moveTo>
                  <a:pt x="11307" y="11743"/>
                </a:moveTo>
                <a:cubicBezTo>
                  <a:pt x="11088" y="11743"/>
                  <a:pt x="10978" y="12006"/>
                  <a:pt x="11131" y="12163"/>
                </a:cubicBezTo>
                <a:cubicBezTo>
                  <a:pt x="11182" y="12213"/>
                  <a:pt x="11244" y="12236"/>
                  <a:pt x="11304" y="12236"/>
                </a:cubicBezTo>
                <a:cubicBezTo>
                  <a:pt x="11432" y="12236"/>
                  <a:pt x="11554" y="12136"/>
                  <a:pt x="11554" y="11987"/>
                </a:cubicBezTo>
                <a:cubicBezTo>
                  <a:pt x="11554" y="11853"/>
                  <a:pt x="11442" y="11743"/>
                  <a:pt x="11307" y="11743"/>
                </a:cubicBezTo>
                <a:close/>
                <a:moveTo>
                  <a:pt x="35697" y="11743"/>
                </a:moveTo>
                <a:cubicBezTo>
                  <a:pt x="35478" y="11743"/>
                  <a:pt x="35365" y="12006"/>
                  <a:pt x="35522" y="12163"/>
                </a:cubicBezTo>
                <a:cubicBezTo>
                  <a:pt x="35572" y="12213"/>
                  <a:pt x="35634" y="12236"/>
                  <a:pt x="35695" y="12236"/>
                </a:cubicBezTo>
                <a:cubicBezTo>
                  <a:pt x="35822" y="12236"/>
                  <a:pt x="35944" y="12136"/>
                  <a:pt x="35942" y="11987"/>
                </a:cubicBezTo>
                <a:cubicBezTo>
                  <a:pt x="35942" y="11853"/>
                  <a:pt x="35832" y="11743"/>
                  <a:pt x="35697" y="11743"/>
                </a:cubicBezTo>
                <a:close/>
                <a:moveTo>
                  <a:pt x="36916" y="11743"/>
                </a:moveTo>
                <a:cubicBezTo>
                  <a:pt x="36697" y="11743"/>
                  <a:pt x="36587" y="12006"/>
                  <a:pt x="36741" y="12163"/>
                </a:cubicBezTo>
                <a:cubicBezTo>
                  <a:pt x="36791" y="12213"/>
                  <a:pt x="36853" y="12236"/>
                  <a:pt x="36914" y="12236"/>
                </a:cubicBezTo>
                <a:cubicBezTo>
                  <a:pt x="37042" y="12236"/>
                  <a:pt x="37164" y="12136"/>
                  <a:pt x="37164" y="11987"/>
                </a:cubicBezTo>
                <a:cubicBezTo>
                  <a:pt x="37164" y="11853"/>
                  <a:pt x="37051" y="11743"/>
                  <a:pt x="36916" y="11743"/>
                </a:cubicBezTo>
                <a:close/>
                <a:moveTo>
                  <a:pt x="38135" y="11743"/>
                </a:moveTo>
                <a:cubicBezTo>
                  <a:pt x="37916" y="11743"/>
                  <a:pt x="37806" y="12006"/>
                  <a:pt x="37960" y="12163"/>
                </a:cubicBezTo>
                <a:cubicBezTo>
                  <a:pt x="38010" y="12213"/>
                  <a:pt x="38072" y="12236"/>
                  <a:pt x="38133" y="12236"/>
                </a:cubicBezTo>
                <a:cubicBezTo>
                  <a:pt x="38261" y="12236"/>
                  <a:pt x="38383" y="12136"/>
                  <a:pt x="38383" y="11987"/>
                </a:cubicBezTo>
                <a:cubicBezTo>
                  <a:pt x="38383" y="11853"/>
                  <a:pt x="38270" y="11743"/>
                  <a:pt x="38135" y="11743"/>
                </a:cubicBezTo>
                <a:close/>
                <a:moveTo>
                  <a:pt x="39351" y="11743"/>
                </a:moveTo>
                <a:cubicBezTo>
                  <a:pt x="39134" y="11743"/>
                  <a:pt x="39026" y="12007"/>
                  <a:pt x="39179" y="12163"/>
                </a:cubicBezTo>
                <a:cubicBezTo>
                  <a:pt x="39229" y="12213"/>
                  <a:pt x="39291" y="12236"/>
                  <a:pt x="39352" y="12236"/>
                </a:cubicBezTo>
                <a:cubicBezTo>
                  <a:pt x="39480" y="12236"/>
                  <a:pt x="39602" y="12136"/>
                  <a:pt x="39602" y="11987"/>
                </a:cubicBezTo>
                <a:cubicBezTo>
                  <a:pt x="39602" y="11853"/>
                  <a:pt x="39492" y="11743"/>
                  <a:pt x="39354" y="11743"/>
                </a:cubicBezTo>
                <a:cubicBezTo>
                  <a:pt x="39353" y="11743"/>
                  <a:pt x="39352" y="11743"/>
                  <a:pt x="39351" y="11743"/>
                </a:cubicBezTo>
                <a:close/>
                <a:moveTo>
                  <a:pt x="40574" y="11743"/>
                </a:moveTo>
                <a:cubicBezTo>
                  <a:pt x="40354" y="11743"/>
                  <a:pt x="40244" y="12006"/>
                  <a:pt x="40401" y="12163"/>
                </a:cubicBezTo>
                <a:cubicBezTo>
                  <a:pt x="40451" y="12213"/>
                  <a:pt x="40512" y="12236"/>
                  <a:pt x="40572" y="12236"/>
                </a:cubicBezTo>
                <a:cubicBezTo>
                  <a:pt x="40699" y="12236"/>
                  <a:pt x="40821" y="12136"/>
                  <a:pt x="40821" y="11987"/>
                </a:cubicBezTo>
                <a:cubicBezTo>
                  <a:pt x="40821" y="11853"/>
                  <a:pt x="40711" y="11743"/>
                  <a:pt x="40574" y="11743"/>
                </a:cubicBezTo>
                <a:close/>
                <a:moveTo>
                  <a:pt x="41793" y="11743"/>
                </a:moveTo>
                <a:cubicBezTo>
                  <a:pt x="41573" y="11743"/>
                  <a:pt x="41464" y="12006"/>
                  <a:pt x="41620" y="12163"/>
                </a:cubicBezTo>
                <a:cubicBezTo>
                  <a:pt x="41670" y="12213"/>
                  <a:pt x="41731" y="12236"/>
                  <a:pt x="41791" y="12236"/>
                </a:cubicBezTo>
                <a:cubicBezTo>
                  <a:pt x="41918" y="12236"/>
                  <a:pt x="42040" y="12136"/>
                  <a:pt x="42040" y="11987"/>
                </a:cubicBezTo>
                <a:cubicBezTo>
                  <a:pt x="42040" y="11853"/>
                  <a:pt x="41930" y="11743"/>
                  <a:pt x="41793" y="11743"/>
                </a:cubicBezTo>
                <a:close/>
                <a:moveTo>
                  <a:pt x="43015" y="11743"/>
                </a:moveTo>
                <a:cubicBezTo>
                  <a:pt x="42792" y="11743"/>
                  <a:pt x="42683" y="12006"/>
                  <a:pt x="42839" y="12163"/>
                </a:cubicBezTo>
                <a:cubicBezTo>
                  <a:pt x="42890" y="12213"/>
                  <a:pt x="42951" y="12236"/>
                  <a:pt x="43011" y="12236"/>
                </a:cubicBezTo>
                <a:cubicBezTo>
                  <a:pt x="43138" y="12236"/>
                  <a:pt x="43259" y="12136"/>
                  <a:pt x="43259" y="11987"/>
                </a:cubicBezTo>
                <a:cubicBezTo>
                  <a:pt x="43259" y="11853"/>
                  <a:pt x="43150" y="11743"/>
                  <a:pt x="43015" y="11743"/>
                </a:cubicBezTo>
                <a:close/>
                <a:moveTo>
                  <a:pt x="35766" y="12971"/>
                </a:moveTo>
                <a:lnTo>
                  <a:pt x="35766" y="12971"/>
                </a:lnTo>
                <a:cubicBezTo>
                  <a:pt x="35823" y="13056"/>
                  <a:pt x="35882" y="13141"/>
                  <a:pt x="35942" y="13222"/>
                </a:cubicBezTo>
                <a:cubicBezTo>
                  <a:pt x="35942" y="13216"/>
                  <a:pt x="35942" y="13213"/>
                  <a:pt x="35942" y="13207"/>
                </a:cubicBezTo>
                <a:cubicBezTo>
                  <a:pt x="35942" y="13097"/>
                  <a:pt x="35870" y="13003"/>
                  <a:pt x="35766" y="12971"/>
                </a:cubicBezTo>
                <a:close/>
                <a:moveTo>
                  <a:pt x="332" y="12962"/>
                </a:moveTo>
                <a:cubicBezTo>
                  <a:pt x="110" y="12962"/>
                  <a:pt x="0" y="13225"/>
                  <a:pt x="157" y="13382"/>
                </a:cubicBezTo>
                <a:cubicBezTo>
                  <a:pt x="207" y="13433"/>
                  <a:pt x="268" y="13456"/>
                  <a:pt x="329" y="13456"/>
                </a:cubicBezTo>
                <a:cubicBezTo>
                  <a:pt x="455" y="13456"/>
                  <a:pt x="577" y="13357"/>
                  <a:pt x="577" y="13207"/>
                </a:cubicBezTo>
                <a:cubicBezTo>
                  <a:pt x="577" y="13072"/>
                  <a:pt x="467" y="12962"/>
                  <a:pt x="332" y="12962"/>
                </a:cubicBezTo>
                <a:close/>
                <a:moveTo>
                  <a:pt x="1551" y="12962"/>
                </a:moveTo>
                <a:cubicBezTo>
                  <a:pt x="1329" y="12962"/>
                  <a:pt x="1219" y="13228"/>
                  <a:pt x="1376" y="13382"/>
                </a:cubicBezTo>
                <a:cubicBezTo>
                  <a:pt x="1427" y="13433"/>
                  <a:pt x="1489" y="13456"/>
                  <a:pt x="1549" y="13456"/>
                </a:cubicBezTo>
                <a:cubicBezTo>
                  <a:pt x="1676" y="13456"/>
                  <a:pt x="1796" y="13357"/>
                  <a:pt x="1796" y="13207"/>
                </a:cubicBezTo>
                <a:cubicBezTo>
                  <a:pt x="1796" y="13072"/>
                  <a:pt x="1686" y="12962"/>
                  <a:pt x="1551" y="12962"/>
                </a:cubicBezTo>
                <a:close/>
                <a:moveTo>
                  <a:pt x="2770" y="12962"/>
                </a:moveTo>
                <a:cubicBezTo>
                  <a:pt x="2551" y="12962"/>
                  <a:pt x="2438" y="13228"/>
                  <a:pt x="2595" y="13382"/>
                </a:cubicBezTo>
                <a:cubicBezTo>
                  <a:pt x="2646" y="13433"/>
                  <a:pt x="2708" y="13456"/>
                  <a:pt x="2769" y="13456"/>
                </a:cubicBezTo>
                <a:cubicBezTo>
                  <a:pt x="2896" y="13456"/>
                  <a:pt x="3018" y="13357"/>
                  <a:pt x="3018" y="13207"/>
                </a:cubicBezTo>
                <a:cubicBezTo>
                  <a:pt x="3018" y="13072"/>
                  <a:pt x="2905" y="12962"/>
                  <a:pt x="2770" y="12962"/>
                </a:cubicBezTo>
                <a:close/>
                <a:moveTo>
                  <a:pt x="3989" y="12962"/>
                </a:moveTo>
                <a:cubicBezTo>
                  <a:pt x="3770" y="12962"/>
                  <a:pt x="3660" y="13228"/>
                  <a:pt x="3814" y="13382"/>
                </a:cubicBezTo>
                <a:cubicBezTo>
                  <a:pt x="3865" y="13433"/>
                  <a:pt x="3927" y="13456"/>
                  <a:pt x="3988" y="13456"/>
                </a:cubicBezTo>
                <a:cubicBezTo>
                  <a:pt x="4115" y="13456"/>
                  <a:pt x="4237" y="13357"/>
                  <a:pt x="4237" y="13207"/>
                </a:cubicBezTo>
                <a:cubicBezTo>
                  <a:pt x="4237" y="13072"/>
                  <a:pt x="4124" y="12962"/>
                  <a:pt x="3989" y="12962"/>
                </a:cubicBezTo>
                <a:close/>
                <a:moveTo>
                  <a:pt x="5209" y="12962"/>
                </a:moveTo>
                <a:cubicBezTo>
                  <a:pt x="4989" y="12962"/>
                  <a:pt x="4879" y="13228"/>
                  <a:pt x="5033" y="13382"/>
                </a:cubicBezTo>
                <a:cubicBezTo>
                  <a:pt x="5084" y="13433"/>
                  <a:pt x="5146" y="13456"/>
                  <a:pt x="5207" y="13456"/>
                </a:cubicBezTo>
                <a:cubicBezTo>
                  <a:pt x="5335" y="13456"/>
                  <a:pt x="5456" y="13357"/>
                  <a:pt x="5456" y="13207"/>
                </a:cubicBezTo>
                <a:cubicBezTo>
                  <a:pt x="5456" y="13072"/>
                  <a:pt x="5346" y="12962"/>
                  <a:pt x="5209" y="12962"/>
                </a:cubicBezTo>
                <a:close/>
                <a:moveTo>
                  <a:pt x="6428" y="12962"/>
                </a:moveTo>
                <a:cubicBezTo>
                  <a:pt x="6208" y="12962"/>
                  <a:pt x="6099" y="13228"/>
                  <a:pt x="6255" y="13382"/>
                </a:cubicBezTo>
                <a:cubicBezTo>
                  <a:pt x="6305" y="13433"/>
                  <a:pt x="6367" y="13456"/>
                  <a:pt x="6427" y="13456"/>
                </a:cubicBezTo>
                <a:cubicBezTo>
                  <a:pt x="6554" y="13456"/>
                  <a:pt x="6675" y="13357"/>
                  <a:pt x="6675" y="13207"/>
                </a:cubicBezTo>
                <a:cubicBezTo>
                  <a:pt x="6675" y="13072"/>
                  <a:pt x="6565" y="12962"/>
                  <a:pt x="6428" y="12962"/>
                </a:cubicBezTo>
                <a:close/>
                <a:moveTo>
                  <a:pt x="7647" y="12962"/>
                </a:moveTo>
                <a:cubicBezTo>
                  <a:pt x="7427" y="12962"/>
                  <a:pt x="7318" y="13228"/>
                  <a:pt x="7474" y="13382"/>
                </a:cubicBezTo>
                <a:cubicBezTo>
                  <a:pt x="7524" y="13433"/>
                  <a:pt x="7586" y="13456"/>
                  <a:pt x="7646" y="13456"/>
                </a:cubicBezTo>
                <a:cubicBezTo>
                  <a:pt x="7773" y="13456"/>
                  <a:pt x="7894" y="13357"/>
                  <a:pt x="7894" y="13207"/>
                </a:cubicBezTo>
                <a:cubicBezTo>
                  <a:pt x="7894" y="13072"/>
                  <a:pt x="7785" y="12962"/>
                  <a:pt x="7647" y="12962"/>
                </a:cubicBezTo>
                <a:close/>
                <a:moveTo>
                  <a:pt x="8869" y="12962"/>
                </a:moveTo>
                <a:cubicBezTo>
                  <a:pt x="8646" y="12962"/>
                  <a:pt x="8537" y="13228"/>
                  <a:pt x="8693" y="13382"/>
                </a:cubicBezTo>
                <a:cubicBezTo>
                  <a:pt x="8743" y="13433"/>
                  <a:pt x="8805" y="13456"/>
                  <a:pt x="8865" y="13456"/>
                </a:cubicBezTo>
                <a:cubicBezTo>
                  <a:pt x="8992" y="13456"/>
                  <a:pt x="9113" y="13357"/>
                  <a:pt x="9113" y="13207"/>
                </a:cubicBezTo>
                <a:cubicBezTo>
                  <a:pt x="9113" y="13072"/>
                  <a:pt x="9004" y="12962"/>
                  <a:pt x="8869" y="12962"/>
                </a:cubicBezTo>
                <a:close/>
                <a:moveTo>
                  <a:pt x="10088" y="12962"/>
                </a:moveTo>
                <a:cubicBezTo>
                  <a:pt x="9865" y="12962"/>
                  <a:pt x="9756" y="13228"/>
                  <a:pt x="9912" y="13382"/>
                </a:cubicBezTo>
                <a:cubicBezTo>
                  <a:pt x="9963" y="13433"/>
                  <a:pt x="10025" y="13456"/>
                  <a:pt x="10086" y="13456"/>
                </a:cubicBezTo>
                <a:cubicBezTo>
                  <a:pt x="10212" y="13456"/>
                  <a:pt x="10332" y="13357"/>
                  <a:pt x="10332" y="13207"/>
                </a:cubicBezTo>
                <a:cubicBezTo>
                  <a:pt x="10332" y="13072"/>
                  <a:pt x="10223" y="12962"/>
                  <a:pt x="10088" y="12962"/>
                </a:cubicBezTo>
                <a:close/>
                <a:moveTo>
                  <a:pt x="11307" y="12962"/>
                </a:moveTo>
                <a:cubicBezTo>
                  <a:pt x="11088" y="12962"/>
                  <a:pt x="10978" y="13228"/>
                  <a:pt x="11131" y="13382"/>
                </a:cubicBezTo>
                <a:cubicBezTo>
                  <a:pt x="11182" y="13433"/>
                  <a:pt x="11245" y="13456"/>
                  <a:pt x="11306" y="13456"/>
                </a:cubicBezTo>
                <a:cubicBezTo>
                  <a:pt x="11433" y="13456"/>
                  <a:pt x="11554" y="13357"/>
                  <a:pt x="11554" y="13207"/>
                </a:cubicBezTo>
                <a:cubicBezTo>
                  <a:pt x="11554" y="13072"/>
                  <a:pt x="11442" y="12962"/>
                  <a:pt x="11307" y="12962"/>
                </a:cubicBezTo>
                <a:close/>
                <a:moveTo>
                  <a:pt x="36916" y="12962"/>
                </a:moveTo>
                <a:cubicBezTo>
                  <a:pt x="36697" y="12962"/>
                  <a:pt x="36587" y="13225"/>
                  <a:pt x="36741" y="13382"/>
                </a:cubicBezTo>
                <a:cubicBezTo>
                  <a:pt x="36792" y="13433"/>
                  <a:pt x="36854" y="13456"/>
                  <a:pt x="36915" y="13456"/>
                </a:cubicBezTo>
                <a:cubicBezTo>
                  <a:pt x="37042" y="13456"/>
                  <a:pt x="37164" y="13357"/>
                  <a:pt x="37164" y="13207"/>
                </a:cubicBezTo>
                <a:cubicBezTo>
                  <a:pt x="37164" y="13072"/>
                  <a:pt x="37051" y="12962"/>
                  <a:pt x="36916" y="12962"/>
                </a:cubicBezTo>
                <a:close/>
                <a:moveTo>
                  <a:pt x="38135" y="12962"/>
                </a:moveTo>
                <a:cubicBezTo>
                  <a:pt x="37916" y="12962"/>
                  <a:pt x="37806" y="13225"/>
                  <a:pt x="37960" y="13382"/>
                </a:cubicBezTo>
                <a:cubicBezTo>
                  <a:pt x="38011" y="13433"/>
                  <a:pt x="38073" y="13456"/>
                  <a:pt x="38134" y="13456"/>
                </a:cubicBezTo>
                <a:cubicBezTo>
                  <a:pt x="38261" y="13456"/>
                  <a:pt x="38383" y="13357"/>
                  <a:pt x="38383" y="13207"/>
                </a:cubicBezTo>
                <a:cubicBezTo>
                  <a:pt x="38383" y="13072"/>
                  <a:pt x="38270" y="12962"/>
                  <a:pt x="38135" y="12962"/>
                </a:cubicBezTo>
                <a:close/>
                <a:moveTo>
                  <a:pt x="39354" y="12962"/>
                </a:moveTo>
                <a:cubicBezTo>
                  <a:pt x="39135" y="12962"/>
                  <a:pt x="39025" y="13225"/>
                  <a:pt x="39179" y="13382"/>
                </a:cubicBezTo>
                <a:cubicBezTo>
                  <a:pt x="39230" y="13433"/>
                  <a:pt x="39292" y="13456"/>
                  <a:pt x="39353" y="13456"/>
                </a:cubicBezTo>
                <a:cubicBezTo>
                  <a:pt x="39481" y="13456"/>
                  <a:pt x="39602" y="13357"/>
                  <a:pt x="39602" y="13207"/>
                </a:cubicBezTo>
                <a:cubicBezTo>
                  <a:pt x="39602" y="13072"/>
                  <a:pt x="39492" y="12962"/>
                  <a:pt x="39354" y="12962"/>
                </a:cubicBezTo>
                <a:close/>
                <a:moveTo>
                  <a:pt x="40574" y="12962"/>
                </a:moveTo>
                <a:cubicBezTo>
                  <a:pt x="40354" y="12962"/>
                  <a:pt x="40244" y="13225"/>
                  <a:pt x="40401" y="13382"/>
                </a:cubicBezTo>
                <a:cubicBezTo>
                  <a:pt x="40451" y="13433"/>
                  <a:pt x="40513" y="13456"/>
                  <a:pt x="40573" y="13456"/>
                </a:cubicBezTo>
                <a:cubicBezTo>
                  <a:pt x="40700" y="13456"/>
                  <a:pt x="40821" y="13357"/>
                  <a:pt x="40821" y="13207"/>
                </a:cubicBezTo>
                <a:cubicBezTo>
                  <a:pt x="40821" y="13072"/>
                  <a:pt x="40711" y="12962"/>
                  <a:pt x="40574" y="12962"/>
                </a:cubicBezTo>
                <a:close/>
                <a:moveTo>
                  <a:pt x="41793" y="12962"/>
                </a:moveTo>
                <a:cubicBezTo>
                  <a:pt x="41573" y="12962"/>
                  <a:pt x="41464" y="13225"/>
                  <a:pt x="41620" y="13382"/>
                </a:cubicBezTo>
                <a:cubicBezTo>
                  <a:pt x="41670" y="13433"/>
                  <a:pt x="41732" y="13456"/>
                  <a:pt x="41792" y="13456"/>
                </a:cubicBezTo>
                <a:cubicBezTo>
                  <a:pt x="41919" y="13456"/>
                  <a:pt x="42040" y="13357"/>
                  <a:pt x="42040" y="13207"/>
                </a:cubicBezTo>
                <a:cubicBezTo>
                  <a:pt x="42040" y="13072"/>
                  <a:pt x="41930" y="12962"/>
                  <a:pt x="41793" y="12962"/>
                </a:cubicBezTo>
                <a:close/>
                <a:moveTo>
                  <a:pt x="43015" y="12962"/>
                </a:moveTo>
                <a:cubicBezTo>
                  <a:pt x="42792" y="12962"/>
                  <a:pt x="42683" y="13225"/>
                  <a:pt x="42839" y="13382"/>
                </a:cubicBezTo>
                <a:cubicBezTo>
                  <a:pt x="42890" y="13433"/>
                  <a:pt x="42952" y="13456"/>
                  <a:pt x="43013" y="13456"/>
                </a:cubicBezTo>
                <a:cubicBezTo>
                  <a:pt x="43139" y="13456"/>
                  <a:pt x="43259" y="13357"/>
                  <a:pt x="43259" y="13207"/>
                </a:cubicBezTo>
                <a:cubicBezTo>
                  <a:pt x="43259" y="13072"/>
                  <a:pt x="43150" y="12962"/>
                  <a:pt x="43015" y="12962"/>
                </a:cubicBezTo>
                <a:close/>
                <a:moveTo>
                  <a:pt x="36891" y="14181"/>
                </a:moveTo>
                <a:cubicBezTo>
                  <a:pt x="36979" y="14247"/>
                  <a:pt x="37067" y="14313"/>
                  <a:pt x="37158" y="14372"/>
                </a:cubicBezTo>
                <a:cubicBezTo>
                  <a:pt x="37129" y="14259"/>
                  <a:pt x="37032" y="14181"/>
                  <a:pt x="36916" y="14181"/>
                </a:cubicBezTo>
                <a:close/>
                <a:moveTo>
                  <a:pt x="42883" y="14219"/>
                </a:moveTo>
                <a:cubicBezTo>
                  <a:pt x="42827" y="14253"/>
                  <a:pt x="42786" y="14310"/>
                  <a:pt x="42773" y="14375"/>
                </a:cubicBezTo>
                <a:cubicBezTo>
                  <a:pt x="42808" y="14325"/>
                  <a:pt x="42846" y="14272"/>
                  <a:pt x="42883" y="14219"/>
                </a:cubicBezTo>
                <a:close/>
                <a:moveTo>
                  <a:pt x="11307" y="14181"/>
                </a:moveTo>
                <a:cubicBezTo>
                  <a:pt x="11012" y="14181"/>
                  <a:pt x="10965" y="14604"/>
                  <a:pt x="11254" y="14667"/>
                </a:cubicBezTo>
                <a:cubicBezTo>
                  <a:pt x="11341" y="14542"/>
                  <a:pt x="11426" y="14410"/>
                  <a:pt x="11504" y="14281"/>
                </a:cubicBezTo>
                <a:cubicBezTo>
                  <a:pt x="11457" y="14219"/>
                  <a:pt x="11385" y="14181"/>
                  <a:pt x="11307" y="14181"/>
                </a:cubicBezTo>
                <a:close/>
                <a:moveTo>
                  <a:pt x="332" y="14181"/>
                </a:moveTo>
                <a:cubicBezTo>
                  <a:pt x="110" y="14181"/>
                  <a:pt x="0" y="14448"/>
                  <a:pt x="157" y="14601"/>
                </a:cubicBezTo>
                <a:cubicBezTo>
                  <a:pt x="207" y="14652"/>
                  <a:pt x="269" y="14675"/>
                  <a:pt x="329" y="14675"/>
                </a:cubicBezTo>
                <a:cubicBezTo>
                  <a:pt x="455" y="14675"/>
                  <a:pt x="577" y="14577"/>
                  <a:pt x="577" y="14429"/>
                </a:cubicBezTo>
                <a:cubicBezTo>
                  <a:pt x="577" y="14291"/>
                  <a:pt x="467" y="14181"/>
                  <a:pt x="332" y="14181"/>
                </a:cubicBezTo>
                <a:close/>
                <a:moveTo>
                  <a:pt x="1551" y="14181"/>
                </a:moveTo>
                <a:cubicBezTo>
                  <a:pt x="1329" y="14181"/>
                  <a:pt x="1219" y="14448"/>
                  <a:pt x="1376" y="14601"/>
                </a:cubicBezTo>
                <a:cubicBezTo>
                  <a:pt x="1427" y="14652"/>
                  <a:pt x="1489" y="14675"/>
                  <a:pt x="1550" y="14675"/>
                </a:cubicBezTo>
                <a:cubicBezTo>
                  <a:pt x="1676" y="14675"/>
                  <a:pt x="1796" y="14577"/>
                  <a:pt x="1796" y="14429"/>
                </a:cubicBezTo>
                <a:cubicBezTo>
                  <a:pt x="1796" y="14291"/>
                  <a:pt x="1686" y="14181"/>
                  <a:pt x="1551" y="14181"/>
                </a:cubicBezTo>
                <a:close/>
                <a:moveTo>
                  <a:pt x="2770" y="14181"/>
                </a:moveTo>
                <a:cubicBezTo>
                  <a:pt x="2551" y="14181"/>
                  <a:pt x="2438" y="14448"/>
                  <a:pt x="2595" y="14601"/>
                </a:cubicBezTo>
                <a:cubicBezTo>
                  <a:pt x="2646" y="14652"/>
                  <a:pt x="2708" y="14675"/>
                  <a:pt x="2770" y="14675"/>
                </a:cubicBezTo>
                <a:cubicBezTo>
                  <a:pt x="2897" y="14675"/>
                  <a:pt x="3018" y="14577"/>
                  <a:pt x="3018" y="14429"/>
                </a:cubicBezTo>
                <a:cubicBezTo>
                  <a:pt x="3018" y="14291"/>
                  <a:pt x="2905" y="14181"/>
                  <a:pt x="2770" y="14181"/>
                </a:cubicBezTo>
                <a:close/>
                <a:moveTo>
                  <a:pt x="3989" y="14181"/>
                </a:moveTo>
                <a:cubicBezTo>
                  <a:pt x="3770" y="14181"/>
                  <a:pt x="3660" y="14448"/>
                  <a:pt x="3814" y="14601"/>
                </a:cubicBezTo>
                <a:cubicBezTo>
                  <a:pt x="3865" y="14652"/>
                  <a:pt x="3927" y="14675"/>
                  <a:pt x="3989" y="14675"/>
                </a:cubicBezTo>
                <a:cubicBezTo>
                  <a:pt x="4116" y="14675"/>
                  <a:pt x="4237" y="14577"/>
                  <a:pt x="4237" y="14429"/>
                </a:cubicBezTo>
                <a:cubicBezTo>
                  <a:pt x="4237" y="14291"/>
                  <a:pt x="4124" y="14181"/>
                  <a:pt x="3989" y="14181"/>
                </a:cubicBezTo>
                <a:close/>
                <a:moveTo>
                  <a:pt x="5209" y="14181"/>
                </a:moveTo>
                <a:cubicBezTo>
                  <a:pt x="4989" y="14181"/>
                  <a:pt x="4879" y="14448"/>
                  <a:pt x="5033" y="14601"/>
                </a:cubicBezTo>
                <a:cubicBezTo>
                  <a:pt x="5084" y="14652"/>
                  <a:pt x="5147" y="14675"/>
                  <a:pt x="5208" y="14675"/>
                </a:cubicBezTo>
                <a:cubicBezTo>
                  <a:pt x="5335" y="14675"/>
                  <a:pt x="5456" y="14577"/>
                  <a:pt x="5456" y="14429"/>
                </a:cubicBezTo>
                <a:cubicBezTo>
                  <a:pt x="5456" y="14291"/>
                  <a:pt x="5346" y="14181"/>
                  <a:pt x="5209" y="14181"/>
                </a:cubicBezTo>
                <a:close/>
                <a:moveTo>
                  <a:pt x="6428" y="14181"/>
                </a:moveTo>
                <a:cubicBezTo>
                  <a:pt x="6208" y="14181"/>
                  <a:pt x="6099" y="14448"/>
                  <a:pt x="6255" y="14601"/>
                </a:cubicBezTo>
                <a:cubicBezTo>
                  <a:pt x="6305" y="14652"/>
                  <a:pt x="6367" y="14675"/>
                  <a:pt x="6428" y="14675"/>
                </a:cubicBezTo>
                <a:cubicBezTo>
                  <a:pt x="6554" y="14675"/>
                  <a:pt x="6675" y="14577"/>
                  <a:pt x="6675" y="14429"/>
                </a:cubicBezTo>
                <a:cubicBezTo>
                  <a:pt x="6675" y="14291"/>
                  <a:pt x="6565" y="14181"/>
                  <a:pt x="6428" y="14181"/>
                </a:cubicBezTo>
                <a:close/>
                <a:moveTo>
                  <a:pt x="7647" y="14181"/>
                </a:moveTo>
                <a:cubicBezTo>
                  <a:pt x="7427" y="14181"/>
                  <a:pt x="7318" y="14448"/>
                  <a:pt x="7474" y="14601"/>
                </a:cubicBezTo>
                <a:cubicBezTo>
                  <a:pt x="7524" y="14652"/>
                  <a:pt x="7586" y="14675"/>
                  <a:pt x="7647" y="14675"/>
                </a:cubicBezTo>
                <a:cubicBezTo>
                  <a:pt x="7773" y="14675"/>
                  <a:pt x="7894" y="14577"/>
                  <a:pt x="7894" y="14429"/>
                </a:cubicBezTo>
                <a:cubicBezTo>
                  <a:pt x="7894" y="14291"/>
                  <a:pt x="7785" y="14181"/>
                  <a:pt x="7647" y="14181"/>
                </a:cubicBezTo>
                <a:close/>
                <a:moveTo>
                  <a:pt x="8869" y="14181"/>
                </a:moveTo>
                <a:cubicBezTo>
                  <a:pt x="8646" y="14181"/>
                  <a:pt x="8537" y="14448"/>
                  <a:pt x="8693" y="14601"/>
                </a:cubicBezTo>
                <a:cubicBezTo>
                  <a:pt x="8743" y="14652"/>
                  <a:pt x="8805" y="14675"/>
                  <a:pt x="8866" y="14675"/>
                </a:cubicBezTo>
                <a:cubicBezTo>
                  <a:pt x="8992" y="14675"/>
                  <a:pt x="9113" y="14577"/>
                  <a:pt x="9113" y="14429"/>
                </a:cubicBezTo>
                <a:cubicBezTo>
                  <a:pt x="9113" y="14291"/>
                  <a:pt x="9004" y="14181"/>
                  <a:pt x="8869" y="14181"/>
                </a:cubicBezTo>
                <a:close/>
                <a:moveTo>
                  <a:pt x="10088" y="14181"/>
                </a:moveTo>
                <a:cubicBezTo>
                  <a:pt x="9865" y="14181"/>
                  <a:pt x="9756" y="14448"/>
                  <a:pt x="9912" y="14601"/>
                </a:cubicBezTo>
                <a:cubicBezTo>
                  <a:pt x="9963" y="14652"/>
                  <a:pt x="10026" y="14675"/>
                  <a:pt x="10086" y="14675"/>
                </a:cubicBezTo>
                <a:cubicBezTo>
                  <a:pt x="10212" y="14675"/>
                  <a:pt x="10332" y="14577"/>
                  <a:pt x="10332" y="14429"/>
                </a:cubicBezTo>
                <a:cubicBezTo>
                  <a:pt x="10332" y="14291"/>
                  <a:pt x="10223" y="14181"/>
                  <a:pt x="10088" y="14181"/>
                </a:cubicBezTo>
                <a:close/>
                <a:moveTo>
                  <a:pt x="38135" y="14181"/>
                </a:moveTo>
                <a:cubicBezTo>
                  <a:pt x="37916" y="14181"/>
                  <a:pt x="37806" y="14448"/>
                  <a:pt x="37960" y="14601"/>
                </a:cubicBezTo>
                <a:cubicBezTo>
                  <a:pt x="38011" y="14652"/>
                  <a:pt x="38073" y="14675"/>
                  <a:pt x="38135" y="14675"/>
                </a:cubicBezTo>
                <a:cubicBezTo>
                  <a:pt x="38262" y="14675"/>
                  <a:pt x="38383" y="14577"/>
                  <a:pt x="38383" y="14429"/>
                </a:cubicBezTo>
                <a:cubicBezTo>
                  <a:pt x="38383" y="14291"/>
                  <a:pt x="38270" y="14181"/>
                  <a:pt x="38135" y="14181"/>
                </a:cubicBezTo>
                <a:close/>
                <a:moveTo>
                  <a:pt x="39354" y="14181"/>
                </a:moveTo>
                <a:cubicBezTo>
                  <a:pt x="39135" y="14181"/>
                  <a:pt x="39025" y="14448"/>
                  <a:pt x="39179" y="14601"/>
                </a:cubicBezTo>
                <a:cubicBezTo>
                  <a:pt x="39230" y="14652"/>
                  <a:pt x="39293" y="14675"/>
                  <a:pt x="39354" y="14675"/>
                </a:cubicBezTo>
                <a:cubicBezTo>
                  <a:pt x="39481" y="14675"/>
                  <a:pt x="39602" y="14577"/>
                  <a:pt x="39602" y="14429"/>
                </a:cubicBezTo>
                <a:cubicBezTo>
                  <a:pt x="39602" y="14291"/>
                  <a:pt x="39492" y="14181"/>
                  <a:pt x="39354" y="14181"/>
                </a:cubicBezTo>
                <a:close/>
                <a:moveTo>
                  <a:pt x="40574" y="14181"/>
                </a:moveTo>
                <a:cubicBezTo>
                  <a:pt x="40354" y="14181"/>
                  <a:pt x="40244" y="14448"/>
                  <a:pt x="40401" y="14601"/>
                </a:cubicBezTo>
                <a:cubicBezTo>
                  <a:pt x="40451" y="14652"/>
                  <a:pt x="40513" y="14675"/>
                  <a:pt x="40574" y="14675"/>
                </a:cubicBezTo>
                <a:cubicBezTo>
                  <a:pt x="40700" y="14675"/>
                  <a:pt x="40821" y="14577"/>
                  <a:pt x="40821" y="14429"/>
                </a:cubicBezTo>
                <a:cubicBezTo>
                  <a:pt x="40821" y="14291"/>
                  <a:pt x="40711" y="14181"/>
                  <a:pt x="40574" y="14181"/>
                </a:cubicBezTo>
                <a:close/>
                <a:moveTo>
                  <a:pt x="41793" y="14181"/>
                </a:moveTo>
                <a:cubicBezTo>
                  <a:pt x="41573" y="14181"/>
                  <a:pt x="41464" y="14448"/>
                  <a:pt x="41620" y="14601"/>
                </a:cubicBezTo>
                <a:cubicBezTo>
                  <a:pt x="41670" y="14652"/>
                  <a:pt x="41732" y="14675"/>
                  <a:pt x="41793" y="14675"/>
                </a:cubicBezTo>
                <a:cubicBezTo>
                  <a:pt x="41919" y="14675"/>
                  <a:pt x="42040" y="14577"/>
                  <a:pt x="42040" y="14429"/>
                </a:cubicBezTo>
                <a:cubicBezTo>
                  <a:pt x="42040" y="14291"/>
                  <a:pt x="41930" y="14181"/>
                  <a:pt x="41793" y="14181"/>
                </a:cubicBezTo>
                <a:close/>
                <a:moveTo>
                  <a:pt x="332" y="15400"/>
                </a:moveTo>
                <a:cubicBezTo>
                  <a:pt x="110" y="15400"/>
                  <a:pt x="0" y="15667"/>
                  <a:pt x="157" y="15820"/>
                </a:cubicBezTo>
                <a:cubicBezTo>
                  <a:pt x="207" y="15871"/>
                  <a:pt x="269" y="15894"/>
                  <a:pt x="329" y="15894"/>
                </a:cubicBezTo>
                <a:cubicBezTo>
                  <a:pt x="455" y="15894"/>
                  <a:pt x="577" y="15796"/>
                  <a:pt x="577" y="15648"/>
                </a:cubicBezTo>
                <a:cubicBezTo>
                  <a:pt x="577" y="15510"/>
                  <a:pt x="467" y="15400"/>
                  <a:pt x="332" y="15400"/>
                </a:cubicBezTo>
                <a:close/>
                <a:moveTo>
                  <a:pt x="1551" y="15400"/>
                </a:moveTo>
                <a:cubicBezTo>
                  <a:pt x="1329" y="15400"/>
                  <a:pt x="1219" y="15667"/>
                  <a:pt x="1376" y="15820"/>
                </a:cubicBezTo>
                <a:cubicBezTo>
                  <a:pt x="1427" y="15871"/>
                  <a:pt x="1489" y="15894"/>
                  <a:pt x="1550" y="15894"/>
                </a:cubicBezTo>
                <a:cubicBezTo>
                  <a:pt x="1676" y="15894"/>
                  <a:pt x="1796" y="15796"/>
                  <a:pt x="1796" y="15648"/>
                </a:cubicBezTo>
                <a:cubicBezTo>
                  <a:pt x="1796" y="15510"/>
                  <a:pt x="1686" y="15400"/>
                  <a:pt x="1551" y="15400"/>
                </a:cubicBezTo>
                <a:close/>
                <a:moveTo>
                  <a:pt x="2770" y="15400"/>
                </a:moveTo>
                <a:cubicBezTo>
                  <a:pt x="2551" y="15400"/>
                  <a:pt x="2438" y="15667"/>
                  <a:pt x="2595" y="15820"/>
                </a:cubicBezTo>
                <a:cubicBezTo>
                  <a:pt x="2646" y="15871"/>
                  <a:pt x="2708" y="15894"/>
                  <a:pt x="2770" y="15894"/>
                </a:cubicBezTo>
                <a:cubicBezTo>
                  <a:pt x="2897" y="15894"/>
                  <a:pt x="3018" y="15796"/>
                  <a:pt x="3018" y="15648"/>
                </a:cubicBezTo>
                <a:cubicBezTo>
                  <a:pt x="3018" y="15510"/>
                  <a:pt x="2905" y="15400"/>
                  <a:pt x="2770" y="15400"/>
                </a:cubicBezTo>
                <a:close/>
                <a:moveTo>
                  <a:pt x="3989" y="15400"/>
                </a:moveTo>
                <a:cubicBezTo>
                  <a:pt x="3770" y="15400"/>
                  <a:pt x="3660" y="15667"/>
                  <a:pt x="3814" y="15820"/>
                </a:cubicBezTo>
                <a:cubicBezTo>
                  <a:pt x="3865" y="15871"/>
                  <a:pt x="3927" y="15894"/>
                  <a:pt x="3989" y="15894"/>
                </a:cubicBezTo>
                <a:cubicBezTo>
                  <a:pt x="4116" y="15894"/>
                  <a:pt x="4237" y="15796"/>
                  <a:pt x="4237" y="15648"/>
                </a:cubicBezTo>
                <a:cubicBezTo>
                  <a:pt x="4237" y="15510"/>
                  <a:pt x="4124" y="15400"/>
                  <a:pt x="3989" y="15400"/>
                </a:cubicBezTo>
                <a:close/>
                <a:moveTo>
                  <a:pt x="5209" y="15400"/>
                </a:moveTo>
                <a:cubicBezTo>
                  <a:pt x="4989" y="15400"/>
                  <a:pt x="4879" y="15667"/>
                  <a:pt x="5033" y="15820"/>
                </a:cubicBezTo>
                <a:cubicBezTo>
                  <a:pt x="5084" y="15871"/>
                  <a:pt x="5147" y="15894"/>
                  <a:pt x="5208" y="15894"/>
                </a:cubicBezTo>
                <a:cubicBezTo>
                  <a:pt x="5335" y="15894"/>
                  <a:pt x="5456" y="15796"/>
                  <a:pt x="5456" y="15648"/>
                </a:cubicBezTo>
                <a:cubicBezTo>
                  <a:pt x="5456" y="15510"/>
                  <a:pt x="5346" y="15400"/>
                  <a:pt x="5209" y="15400"/>
                </a:cubicBezTo>
                <a:close/>
                <a:moveTo>
                  <a:pt x="6428" y="15400"/>
                </a:moveTo>
                <a:cubicBezTo>
                  <a:pt x="6208" y="15400"/>
                  <a:pt x="6099" y="15667"/>
                  <a:pt x="6255" y="15820"/>
                </a:cubicBezTo>
                <a:cubicBezTo>
                  <a:pt x="6305" y="15871"/>
                  <a:pt x="6367" y="15894"/>
                  <a:pt x="6428" y="15894"/>
                </a:cubicBezTo>
                <a:cubicBezTo>
                  <a:pt x="6554" y="15894"/>
                  <a:pt x="6675" y="15796"/>
                  <a:pt x="6675" y="15648"/>
                </a:cubicBezTo>
                <a:cubicBezTo>
                  <a:pt x="6675" y="15510"/>
                  <a:pt x="6565" y="15400"/>
                  <a:pt x="6428" y="15400"/>
                </a:cubicBezTo>
                <a:close/>
                <a:moveTo>
                  <a:pt x="7647" y="15400"/>
                </a:moveTo>
                <a:cubicBezTo>
                  <a:pt x="7427" y="15400"/>
                  <a:pt x="7318" y="15667"/>
                  <a:pt x="7474" y="15820"/>
                </a:cubicBezTo>
                <a:cubicBezTo>
                  <a:pt x="7524" y="15871"/>
                  <a:pt x="7586" y="15894"/>
                  <a:pt x="7647" y="15894"/>
                </a:cubicBezTo>
                <a:cubicBezTo>
                  <a:pt x="7773" y="15894"/>
                  <a:pt x="7894" y="15796"/>
                  <a:pt x="7894" y="15648"/>
                </a:cubicBezTo>
                <a:cubicBezTo>
                  <a:pt x="7894" y="15510"/>
                  <a:pt x="7785" y="15400"/>
                  <a:pt x="7647" y="15400"/>
                </a:cubicBezTo>
                <a:close/>
                <a:moveTo>
                  <a:pt x="8869" y="15400"/>
                </a:moveTo>
                <a:cubicBezTo>
                  <a:pt x="8646" y="15400"/>
                  <a:pt x="8537" y="15667"/>
                  <a:pt x="8693" y="15820"/>
                </a:cubicBezTo>
                <a:cubicBezTo>
                  <a:pt x="8743" y="15871"/>
                  <a:pt x="8805" y="15894"/>
                  <a:pt x="8866" y="15894"/>
                </a:cubicBezTo>
                <a:cubicBezTo>
                  <a:pt x="8992" y="15894"/>
                  <a:pt x="9113" y="15796"/>
                  <a:pt x="9113" y="15648"/>
                </a:cubicBezTo>
                <a:cubicBezTo>
                  <a:pt x="9113" y="15510"/>
                  <a:pt x="9004" y="15400"/>
                  <a:pt x="8869" y="15400"/>
                </a:cubicBezTo>
                <a:close/>
                <a:moveTo>
                  <a:pt x="10088" y="15400"/>
                </a:moveTo>
                <a:cubicBezTo>
                  <a:pt x="9865" y="15400"/>
                  <a:pt x="9756" y="15667"/>
                  <a:pt x="9912" y="15820"/>
                </a:cubicBezTo>
                <a:cubicBezTo>
                  <a:pt x="9963" y="15871"/>
                  <a:pt x="10026" y="15894"/>
                  <a:pt x="10086" y="15894"/>
                </a:cubicBezTo>
                <a:cubicBezTo>
                  <a:pt x="10212" y="15894"/>
                  <a:pt x="10332" y="15796"/>
                  <a:pt x="10332" y="15648"/>
                </a:cubicBezTo>
                <a:cubicBezTo>
                  <a:pt x="10332" y="15510"/>
                  <a:pt x="10223" y="15400"/>
                  <a:pt x="10088" y="15400"/>
                </a:cubicBezTo>
                <a:close/>
                <a:moveTo>
                  <a:pt x="361" y="16622"/>
                </a:moveTo>
                <a:cubicBezTo>
                  <a:pt x="417" y="16654"/>
                  <a:pt x="470" y="16685"/>
                  <a:pt x="523" y="16713"/>
                </a:cubicBezTo>
                <a:cubicBezTo>
                  <a:pt x="483" y="16663"/>
                  <a:pt x="426" y="16629"/>
                  <a:pt x="361" y="16622"/>
                </a:cubicBezTo>
                <a:close/>
                <a:moveTo>
                  <a:pt x="8869" y="16619"/>
                </a:moveTo>
                <a:cubicBezTo>
                  <a:pt x="8624" y="16619"/>
                  <a:pt x="8527" y="16929"/>
                  <a:pt x="8728" y="17067"/>
                </a:cubicBezTo>
                <a:cubicBezTo>
                  <a:pt x="8856" y="16989"/>
                  <a:pt x="8985" y="16908"/>
                  <a:pt x="9110" y="16823"/>
                </a:cubicBezTo>
                <a:cubicBezTo>
                  <a:pt x="9088" y="16707"/>
                  <a:pt x="8988" y="16619"/>
                  <a:pt x="8869" y="16619"/>
                </a:cubicBezTo>
                <a:close/>
                <a:moveTo>
                  <a:pt x="1551" y="16619"/>
                </a:moveTo>
                <a:cubicBezTo>
                  <a:pt x="1329" y="16619"/>
                  <a:pt x="1219" y="16886"/>
                  <a:pt x="1376" y="17042"/>
                </a:cubicBezTo>
                <a:cubicBezTo>
                  <a:pt x="1426" y="17092"/>
                  <a:pt x="1488" y="17114"/>
                  <a:pt x="1548" y="17114"/>
                </a:cubicBezTo>
                <a:cubicBezTo>
                  <a:pt x="1675" y="17114"/>
                  <a:pt x="1796" y="17016"/>
                  <a:pt x="1796" y="16867"/>
                </a:cubicBezTo>
                <a:cubicBezTo>
                  <a:pt x="1796" y="16729"/>
                  <a:pt x="1686" y="16619"/>
                  <a:pt x="1551" y="16619"/>
                </a:cubicBezTo>
                <a:close/>
                <a:moveTo>
                  <a:pt x="2770" y="16619"/>
                </a:moveTo>
                <a:cubicBezTo>
                  <a:pt x="2551" y="16619"/>
                  <a:pt x="2438" y="16886"/>
                  <a:pt x="2595" y="17042"/>
                </a:cubicBezTo>
                <a:cubicBezTo>
                  <a:pt x="2645" y="17092"/>
                  <a:pt x="2707" y="17114"/>
                  <a:pt x="2768" y="17114"/>
                </a:cubicBezTo>
                <a:cubicBezTo>
                  <a:pt x="2895" y="17114"/>
                  <a:pt x="3018" y="17016"/>
                  <a:pt x="3018" y="16867"/>
                </a:cubicBezTo>
                <a:cubicBezTo>
                  <a:pt x="3018" y="16729"/>
                  <a:pt x="2905" y="16619"/>
                  <a:pt x="2770" y="16619"/>
                </a:cubicBezTo>
                <a:close/>
                <a:moveTo>
                  <a:pt x="3989" y="16619"/>
                </a:moveTo>
                <a:cubicBezTo>
                  <a:pt x="3770" y="16619"/>
                  <a:pt x="3660" y="16886"/>
                  <a:pt x="3814" y="17042"/>
                </a:cubicBezTo>
                <a:cubicBezTo>
                  <a:pt x="3864" y="17092"/>
                  <a:pt x="3926" y="17114"/>
                  <a:pt x="3987" y="17114"/>
                </a:cubicBezTo>
                <a:cubicBezTo>
                  <a:pt x="4115" y="17114"/>
                  <a:pt x="4237" y="17016"/>
                  <a:pt x="4237" y="16867"/>
                </a:cubicBezTo>
                <a:cubicBezTo>
                  <a:pt x="4237" y="16729"/>
                  <a:pt x="4124" y="16619"/>
                  <a:pt x="3989" y="16619"/>
                </a:cubicBezTo>
                <a:close/>
                <a:moveTo>
                  <a:pt x="5209" y="16619"/>
                </a:moveTo>
                <a:cubicBezTo>
                  <a:pt x="4989" y="16619"/>
                  <a:pt x="4879" y="16886"/>
                  <a:pt x="5033" y="17042"/>
                </a:cubicBezTo>
                <a:cubicBezTo>
                  <a:pt x="5083" y="17092"/>
                  <a:pt x="5145" y="17114"/>
                  <a:pt x="5206" y="17114"/>
                </a:cubicBezTo>
                <a:cubicBezTo>
                  <a:pt x="5334" y="17114"/>
                  <a:pt x="5456" y="17016"/>
                  <a:pt x="5456" y="16867"/>
                </a:cubicBezTo>
                <a:cubicBezTo>
                  <a:pt x="5456" y="16729"/>
                  <a:pt x="5346" y="16619"/>
                  <a:pt x="5209" y="16619"/>
                </a:cubicBezTo>
                <a:close/>
                <a:moveTo>
                  <a:pt x="6428" y="16619"/>
                </a:moveTo>
                <a:cubicBezTo>
                  <a:pt x="6208" y="16619"/>
                  <a:pt x="6099" y="16886"/>
                  <a:pt x="6255" y="17042"/>
                </a:cubicBezTo>
                <a:cubicBezTo>
                  <a:pt x="6305" y="17092"/>
                  <a:pt x="6366" y="17114"/>
                  <a:pt x="6426" y="17114"/>
                </a:cubicBezTo>
                <a:cubicBezTo>
                  <a:pt x="6553" y="17114"/>
                  <a:pt x="6675" y="17016"/>
                  <a:pt x="6675" y="16867"/>
                </a:cubicBezTo>
                <a:cubicBezTo>
                  <a:pt x="6675" y="16729"/>
                  <a:pt x="6565" y="16619"/>
                  <a:pt x="6428" y="16619"/>
                </a:cubicBezTo>
                <a:close/>
                <a:moveTo>
                  <a:pt x="7647" y="16619"/>
                </a:moveTo>
                <a:cubicBezTo>
                  <a:pt x="7427" y="16619"/>
                  <a:pt x="7318" y="16886"/>
                  <a:pt x="7474" y="17042"/>
                </a:cubicBezTo>
                <a:cubicBezTo>
                  <a:pt x="7524" y="17092"/>
                  <a:pt x="7585" y="17114"/>
                  <a:pt x="7645" y="17114"/>
                </a:cubicBezTo>
                <a:cubicBezTo>
                  <a:pt x="7772" y="17114"/>
                  <a:pt x="7894" y="17016"/>
                  <a:pt x="7894" y="16867"/>
                </a:cubicBezTo>
                <a:cubicBezTo>
                  <a:pt x="7894" y="16729"/>
                  <a:pt x="7785" y="16619"/>
                  <a:pt x="7647" y="16619"/>
                </a:cubicBezTo>
                <a:close/>
                <a:moveTo>
                  <a:pt x="6428" y="17838"/>
                </a:moveTo>
                <a:cubicBezTo>
                  <a:pt x="6334" y="17838"/>
                  <a:pt x="6249" y="17892"/>
                  <a:pt x="6208" y="17976"/>
                </a:cubicBezTo>
                <a:cubicBezTo>
                  <a:pt x="6340" y="17957"/>
                  <a:pt x="6468" y="17932"/>
                  <a:pt x="6597" y="17907"/>
                </a:cubicBezTo>
                <a:cubicBezTo>
                  <a:pt x="6550" y="17863"/>
                  <a:pt x="6490" y="17838"/>
                  <a:pt x="6428" y="17838"/>
                </a:cubicBezTo>
                <a:close/>
                <a:moveTo>
                  <a:pt x="3989" y="17838"/>
                </a:moveTo>
                <a:cubicBezTo>
                  <a:pt x="3914" y="17838"/>
                  <a:pt x="3845" y="17873"/>
                  <a:pt x="3798" y="17929"/>
                </a:cubicBezTo>
                <a:cubicBezTo>
                  <a:pt x="3939" y="17954"/>
                  <a:pt x="4080" y="17976"/>
                  <a:pt x="4218" y="17995"/>
                </a:cubicBezTo>
                <a:cubicBezTo>
                  <a:pt x="4181" y="17901"/>
                  <a:pt x="4090" y="17838"/>
                  <a:pt x="3989" y="17838"/>
                </a:cubicBezTo>
                <a:close/>
                <a:moveTo>
                  <a:pt x="5209" y="17838"/>
                </a:moveTo>
                <a:cubicBezTo>
                  <a:pt x="5086" y="17838"/>
                  <a:pt x="4983" y="17929"/>
                  <a:pt x="4964" y="18051"/>
                </a:cubicBezTo>
                <a:cubicBezTo>
                  <a:pt x="5033" y="18053"/>
                  <a:pt x="5101" y="18053"/>
                  <a:pt x="5169" y="18053"/>
                </a:cubicBezTo>
                <a:cubicBezTo>
                  <a:pt x="5265" y="18053"/>
                  <a:pt x="5359" y="18052"/>
                  <a:pt x="5453" y="18048"/>
                </a:cubicBezTo>
                <a:cubicBezTo>
                  <a:pt x="5434" y="17929"/>
                  <a:pt x="5331" y="17838"/>
                  <a:pt x="5209" y="178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
          <p:cNvSpPr/>
          <p:nvPr/>
        </p:nvSpPr>
        <p:spPr>
          <a:xfrm flipH="1">
            <a:off x="7827270" y="4312797"/>
            <a:ext cx="1316737" cy="737258"/>
          </a:xfrm>
          <a:custGeom>
            <a:rect b="b" l="l" r="r" t="t"/>
            <a:pathLst>
              <a:path extrusionOk="0" h="20007" w="36917">
                <a:moveTo>
                  <a:pt x="5018" y="95"/>
                </a:moveTo>
                <a:lnTo>
                  <a:pt x="5018" y="95"/>
                </a:lnTo>
                <a:cubicBezTo>
                  <a:pt x="4889" y="255"/>
                  <a:pt x="5005" y="493"/>
                  <a:pt x="5209" y="493"/>
                </a:cubicBezTo>
                <a:cubicBezTo>
                  <a:pt x="5340" y="493"/>
                  <a:pt x="5447" y="392"/>
                  <a:pt x="5456" y="264"/>
                </a:cubicBezTo>
                <a:cubicBezTo>
                  <a:pt x="5312" y="201"/>
                  <a:pt x="5165" y="145"/>
                  <a:pt x="5018" y="95"/>
                </a:cubicBezTo>
                <a:close/>
                <a:moveTo>
                  <a:pt x="1552" y="1"/>
                </a:moveTo>
                <a:cubicBezTo>
                  <a:pt x="1332" y="1"/>
                  <a:pt x="1223" y="267"/>
                  <a:pt x="1376" y="421"/>
                </a:cubicBezTo>
                <a:cubicBezTo>
                  <a:pt x="1427" y="471"/>
                  <a:pt x="1489" y="494"/>
                  <a:pt x="1550" y="494"/>
                </a:cubicBezTo>
                <a:cubicBezTo>
                  <a:pt x="1678" y="494"/>
                  <a:pt x="1799" y="395"/>
                  <a:pt x="1799" y="245"/>
                </a:cubicBezTo>
                <a:cubicBezTo>
                  <a:pt x="1799" y="110"/>
                  <a:pt x="1686" y="1"/>
                  <a:pt x="1552" y="1"/>
                </a:cubicBezTo>
                <a:close/>
                <a:moveTo>
                  <a:pt x="2771" y="1"/>
                </a:moveTo>
                <a:cubicBezTo>
                  <a:pt x="2551" y="1"/>
                  <a:pt x="2442" y="267"/>
                  <a:pt x="2595" y="421"/>
                </a:cubicBezTo>
                <a:cubicBezTo>
                  <a:pt x="2646" y="471"/>
                  <a:pt x="2708" y="494"/>
                  <a:pt x="2769" y="494"/>
                </a:cubicBezTo>
                <a:cubicBezTo>
                  <a:pt x="2897" y="494"/>
                  <a:pt x="3018" y="395"/>
                  <a:pt x="3018" y="245"/>
                </a:cubicBezTo>
                <a:cubicBezTo>
                  <a:pt x="3018" y="110"/>
                  <a:pt x="2909" y="1"/>
                  <a:pt x="2771" y="1"/>
                </a:cubicBezTo>
                <a:close/>
                <a:moveTo>
                  <a:pt x="3990" y="1"/>
                </a:moveTo>
                <a:cubicBezTo>
                  <a:pt x="3770" y="1"/>
                  <a:pt x="3661" y="267"/>
                  <a:pt x="3817" y="421"/>
                </a:cubicBezTo>
                <a:cubicBezTo>
                  <a:pt x="3867" y="471"/>
                  <a:pt x="3929" y="494"/>
                  <a:pt x="3989" y="494"/>
                </a:cubicBezTo>
                <a:cubicBezTo>
                  <a:pt x="4116" y="494"/>
                  <a:pt x="4237" y="395"/>
                  <a:pt x="4237" y="245"/>
                </a:cubicBezTo>
                <a:cubicBezTo>
                  <a:pt x="4237" y="110"/>
                  <a:pt x="4128" y="1"/>
                  <a:pt x="3990" y="1"/>
                </a:cubicBezTo>
                <a:close/>
                <a:moveTo>
                  <a:pt x="564" y="160"/>
                </a:moveTo>
                <a:lnTo>
                  <a:pt x="564" y="160"/>
                </a:lnTo>
                <a:cubicBezTo>
                  <a:pt x="414" y="223"/>
                  <a:pt x="264" y="289"/>
                  <a:pt x="113" y="361"/>
                </a:cubicBezTo>
                <a:cubicBezTo>
                  <a:pt x="163" y="455"/>
                  <a:pt x="244" y="494"/>
                  <a:pt x="325" y="494"/>
                </a:cubicBezTo>
                <a:cubicBezTo>
                  <a:pt x="480" y="494"/>
                  <a:pt x="634" y="350"/>
                  <a:pt x="564" y="160"/>
                </a:cubicBezTo>
                <a:close/>
                <a:moveTo>
                  <a:pt x="7402" y="1455"/>
                </a:moveTo>
                <a:cubicBezTo>
                  <a:pt x="7402" y="1458"/>
                  <a:pt x="7402" y="1461"/>
                  <a:pt x="7402" y="1467"/>
                </a:cubicBezTo>
                <a:cubicBezTo>
                  <a:pt x="7402" y="1602"/>
                  <a:pt x="7512" y="1712"/>
                  <a:pt x="7650" y="1712"/>
                </a:cubicBezTo>
                <a:cubicBezTo>
                  <a:pt x="7666" y="1712"/>
                  <a:pt x="7681" y="1712"/>
                  <a:pt x="7694" y="1709"/>
                </a:cubicBezTo>
                <a:cubicBezTo>
                  <a:pt x="7600" y="1621"/>
                  <a:pt x="7503" y="1536"/>
                  <a:pt x="7402" y="1455"/>
                </a:cubicBezTo>
                <a:close/>
                <a:moveTo>
                  <a:pt x="333" y="1220"/>
                </a:moveTo>
                <a:cubicBezTo>
                  <a:pt x="113" y="1220"/>
                  <a:pt x="0" y="1486"/>
                  <a:pt x="157" y="1640"/>
                </a:cubicBezTo>
                <a:cubicBezTo>
                  <a:pt x="208" y="1691"/>
                  <a:pt x="271" y="1713"/>
                  <a:pt x="332" y="1713"/>
                </a:cubicBezTo>
                <a:cubicBezTo>
                  <a:pt x="459" y="1713"/>
                  <a:pt x="580" y="1615"/>
                  <a:pt x="580" y="1467"/>
                </a:cubicBezTo>
                <a:cubicBezTo>
                  <a:pt x="577" y="1329"/>
                  <a:pt x="467" y="1220"/>
                  <a:pt x="333" y="1220"/>
                </a:cubicBezTo>
                <a:close/>
                <a:moveTo>
                  <a:pt x="1552" y="1220"/>
                </a:moveTo>
                <a:cubicBezTo>
                  <a:pt x="1332" y="1220"/>
                  <a:pt x="1223" y="1486"/>
                  <a:pt x="1376" y="1640"/>
                </a:cubicBezTo>
                <a:cubicBezTo>
                  <a:pt x="1427" y="1691"/>
                  <a:pt x="1490" y="1713"/>
                  <a:pt x="1551" y="1713"/>
                </a:cubicBezTo>
                <a:cubicBezTo>
                  <a:pt x="1678" y="1713"/>
                  <a:pt x="1799" y="1615"/>
                  <a:pt x="1799" y="1467"/>
                </a:cubicBezTo>
                <a:cubicBezTo>
                  <a:pt x="1799" y="1329"/>
                  <a:pt x="1686" y="1220"/>
                  <a:pt x="1552" y="1220"/>
                </a:cubicBezTo>
                <a:close/>
                <a:moveTo>
                  <a:pt x="2771" y="1220"/>
                </a:moveTo>
                <a:cubicBezTo>
                  <a:pt x="2551" y="1220"/>
                  <a:pt x="2442" y="1486"/>
                  <a:pt x="2595" y="1640"/>
                </a:cubicBezTo>
                <a:cubicBezTo>
                  <a:pt x="2646" y="1691"/>
                  <a:pt x="2709" y="1713"/>
                  <a:pt x="2770" y="1713"/>
                </a:cubicBezTo>
                <a:cubicBezTo>
                  <a:pt x="2897" y="1713"/>
                  <a:pt x="3018" y="1615"/>
                  <a:pt x="3018" y="1467"/>
                </a:cubicBezTo>
                <a:cubicBezTo>
                  <a:pt x="3018" y="1329"/>
                  <a:pt x="2909" y="1220"/>
                  <a:pt x="2771" y="1220"/>
                </a:cubicBezTo>
                <a:close/>
                <a:moveTo>
                  <a:pt x="3990" y="1220"/>
                </a:moveTo>
                <a:cubicBezTo>
                  <a:pt x="3770" y="1220"/>
                  <a:pt x="3661" y="1486"/>
                  <a:pt x="3817" y="1640"/>
                </a:cubicBezTo>
                <a:cubicBezTo>
                  <a:pt x="3867" y="1691"/>
                  <a:pt x="3929" y="1713"/>
                  <a:pt x="3990" y="1713"/>
                </a:cubicBezTo>
                <a:cubicBezTo>
                  <a:pt x="4116" y="1713"/>
                  <a:pt x="4237" y="1615"/>
                  <a:pt x="4237" y="1467"/>
                </a:cubicBezTo>
                <a:cubicBezTo>
                  <a:pt x="4237" y="1329"/>
                  <a:pt x="4128" y="1220"/>
                  <a:pt x="3990" y="1220"/>
                </a:cubicBezTo>
                <a:close/>
                <a:moveTo>
                  <a:pt x="5209" y="1220"/>
                </a:moveTo>
                <a:cubicBezTo>
                  <a:pt x="4989" y="1220"/>
                  <a:pt x="4880" y="1486"/>
                  <a:pt x="5036" y="1640"/>
                </a:cubicBezTo>
                <a:cubicBezTo>
                  <a:pt x="5086" y="1691"/>
                  <a:pt x="5148" y="1713"/>
                  <a:pt x="5209" y="1713"/>
                </a:cubicBezTo>
                <a:cubicBezTo>
                  <a:pt x="5335" y="1713"/>
                  <a:pt x="5456" y="1615"/>
                  <a:pt x="5456" y="1467"/>
                </a:cubicBezTo>
                <a:cubicBezTo>
                  <a:pt x="5456" y="1329"/>
                  <a:pt x="5347" y="1220"/>
                  <a:pt x="5209" y="1220"/>
                </a:cubicBezTo>
                <a:close/>
                <a:moveTo>
                  <a:pt x="6431" y="1220"/>
                </a:moveTo>
                <a:cubicBezTo>
                  <a:pt x="6208" y="1220"/>
                  <a:pt x="6099" y="1486"/>
                  <a:pt x="6255" y="1640"/>
                </a:cubicBezTo>
                <a:cubicBezTo>
                  <a:pt x="6305" y="1691"/>
                  <a:pt x="6367" y="1713"/>
                  <a:pt x="6428" y="1713"/>
                </a:cubicBezTo>
                <a:cubicBezTo>
                  <a:pt x="6554" y="1713"/>
                  <a:pt x="6675" y="1615"/>
                  <a:pt x="6675" y="1467"/>
                </a:cubicBezTo>
                <a:cubicBezTo>
                  <a:pt x="6675" y="1329"/>
                  <a:pt x="6566" y="1220"/>
                  <a:pt x="6431" y="1220"/>
                </a:cubicBezTo>
                <a:close/>
                <a:moveTo>
                  <a:pt x="8621" y="2702"/>
                </a:moveTo>
                <a:lnTo>
                  <a:pt x="8621" y="2702"/>
                </a:lnTo>
                <a:cubicBezTo>
                  <a:pt x="8628" y="2799"/>
                  <a:pt x="8694" y="2887"/>
                  <a:pt x="8788" y="2918"/>
                </a:cubicBezTo>
                <a:cubicBezTo>
                  <a:pt x="8734" y="2846"/>
                  <a:pt x="8678" y="2771"/>
                  <a:pt x="8621" y="2702"/>
                </a:cubicBezTo>
                <a:close/>
                <a:moveTo>
                  <a:pt x="333" y="2439"/>
                </a:moveTo>
                <a:cubicBezTo>
                  <a:pt x="113" y="2439"/>
                  <a:pt x="0" y="2705"/>
                  <a:pt x="157" y="2859"/>
                </a:cubicBezTo>
                <a:cubicBezTo>
                  <a:pt x="208" y="2910"/>
                  <a:pt x="271" y="2932"/>
                  <a:pt x="332" y="2932"/>
                </a:cubicBezTo>
                <a:cubicBezTo>
                  <a:pt x="459" y="2932"/>
                  <a:pt x="580" y="2834"/>
                  <a:pt x="580" y="2686"/>
                </a:cubicBezTo>
                <a:cubicBezTo>
                  <a:pt x="580" y="2548"/>
                  <a:pt x="467" y="2439"/>
                  <a:pt x="333" y="2439"/>
                </a:cubicBezTo>
                <a:close/>
                <a:moveTo>
                  <a:pt x="1552" y="2439"/>
                </a:moveTo>
                <a:cubicBezTo>
                  <a:pt x="1332" y="2439"/>
                  <a:pt x="1223" y="2705"/>
                  <a:pt x="1376" y="2859"/>
                </a:cubicBezTo>
                <a:cubicBezTo>
                  <a:pt x="1427" y="2910"/>
                  <a:pt x="1490" y="2932"/>
                  <a:pt x="1551" y="2932"/>
                </a:cubicBezTo>
                <a:cubicBezTo>
                  <a:pt x="1678" y="2932"/>
                  <a:pt x="1799" y="2834"/>
                  <a:pt x="1799" y="2686"/>
                </a:cubicBezTo>
                <a:cubicBezTo>
                  <a:pt x="1799" y="2548"/>
                  <a:pt x="1686" y="2439"/>
                  <a:pt x="1552" y="2439"/>
                </a:cubicBezTo>
                <a:close/>
                <a:moveTo>
                  <a:pt x="2771" y="2439"/>
                </a:moveTo>
                <a:cubicBezTo>
                  <a:pt x="2551" y="2439"/>
                  <a:pt x="2442" y="2705"/>
                  <a:pt x="2595" y="2859"/>
                </a:cubicBezTo>
                <a:cubicBezTo>
                  <a:pt x="2646" y="2910"/>
                  <a:pt x="2709" y="2932"/>
                  <a:pt x="2770" y="2932"/>
                </a:cubicBezTo>
                <a:cubicBezTo>
                  <a:pt x="2897" y="2932"/>
                  <a:pt x="3018" y="2834"/>
                  <a:pt x="3018" y="2686"/>
                </a:cubicBezTo>
                <a:cubicBezTo>
                  <a:pt x="3018" y="2548"/>
                  <a:pt x="2909" y="2439"/>
                  <a:pt x="2771" y="2439"/>
                </a:cubicBezTo>
                <a:close/>
                <a:moveTo>
                  <a:pt x="3990" y="2439"/>
                </a:moveTo>
                <a:cubicBezTo>
                  <a:pt x="3770" y="2439"/>
                  <a:pt x="3661" y="2705"/>
                  <a:pt x="3817" y="2859"/>
                </a:cubicBezTo>
                <a:cubicBezTo>
                  <a:pt x="3867" y="2910"/>
                  <a:pt x="3929" y="2932"/>
                  <a:pt x="3990" y="2932"/>
                </a:cubicBezTo>
                <a:cubicBezTo>
                  <a:pt x="4116" y="2932"/>
                  <a:pt x="4237" y="2834"/>
                  <a:pt x="4237" y="2686"/>
                </a:cubicBezTo>
                <a:cubicBezTo>
                  <a:pt x="4237" y="2548"/>
                  <a:pt x="4128" y="2439"/>
                  <a:pt x="3990" y="2439"/>
                </a:cubicBezTo>
                <a:close/>
                <a:moveTo>
                  <a:pt x="5209" y="2439"/>
                </a:moveTo>
                <a:cubicBezTo>
                  <a:pt x="4989" y="2439"/>
                  <a:pt x="4880" y="2705"/>
                  <a:pt x="5036" y="2859"/>
                </a:cubicBezTo>
                <a:cubicBezTo>
                  <a:pt x="5086" y="2910"/>
                  <a:pt x="5148" y="2932"/>
                  <a:pt x="5209" y="2932"/>
                </a:cubicBezTo>
                <a:cubicBezTo>
                  <a:pt x="5335" y="2932"/>
                  <a:pt x="5456" y="2834"/>
                  <a:pt x="5456" y="2686"/>
                </a:cubicBezTo>
                <a:cubicBezTo>
                  <a:pt x="5456" y="2548"/>
                  <a:pt x="5347" y="2439"/>
                  <a:pt x="5209" y="2439"/>
                </a:cubicBezTo>
                <a:close/>
                <a:moveTo>
                  <a:pt x="6431" y="2439"/>
                </a:moveTo>
                <a:cubicBezTo>
                  <a:pt x="6208" y="2439"/>
                  <a:pt x="6099" y="2705"/>
                  <a:pt x="6255" y="2859"/>
                </a:cubicBezTo>
                <a:cubicBezTo>
                  <a:pt x="6305" y="2910"/>
                  <a:pt x="6367" y="2932"/>
                  <a:pt x="6428" y="2932"/>
                </a:cubicBezTo>
                <a:cubicBezTo>
                  <a:pt x="6554" y="2932"/>
                  <a:pt x="6675" y="2834"/>
                  <a:pt x="6675" y="2686"/>
                </a:cubicBezTo>
                <a:cubicBezTo>
                  <a:pt x="6675" y="2548"/>
                  <a:pt x="6566" y="2439"/>
                  <a:pt x="6431" y="2439"/>
                </a:cubicBezTo>
                <a:close/>
                <a:moveTo>
                  <a:pt x="7650" y="2439"/>
                </a:moveTo>
                <a:cubicBezTo>
                  <a:pt x="7427" y="2439"/>
                  <a:pt x="7318" y="2705"/>
                  <a:pt x="7474" y="2859"/>
                </a:cubicBezTo>
                <a:cubicBezTo>
                  <a:pt x="7525" y="2910"/>
                  <a:pt x="7588" y="2932"/>
                  <a:pt x="7648" y="2932"/>
                </a:cubicBezTo>
                <a:cubicBezTo>
                  <a:pt x="7775" y="2932"/>
                  <a:pt x="7894" y="2834"/>
                  <a:pt x="7894" y="2686"/>
                </a:cubicBezTo>
                <a:cubicBezTo>
                  <a:pt x="7894" y="2548"/>
                  <a:pt x="7785" y="2439"/>
                  <a:pt x="7650" y="2439"/>
                </a:cubicBezTo>
                <a:close/>
                <a:moveTo>
                  <a:pt x="333" y="3658"/>
                </a:moveTo>
                <a:cubicBezTo>
                  <a:pt x="113" y="3658"/>
                  <a:pt x="0" y="3924"/>
                  <a:pt x="157" y="4081"/>
                </a:cubicBezTo>
                <a:cubicBezTo>
                  <a:pt x="207" y="4130"/>
                  <a:pt x="269" y="4152"/>
                  <a:pt x="330" y="4152"/>
                </a:cubicBezTo>
                <a:cubicBezTo>
                  <a:pt x="458" y="4152"/>
                  <a:pt x="580" y="4054"/>
                  <a:pt x="580" y="3905"/>
                </a:cubicBezTo>
                <a:cubicBezTo>
                  <a:pt x="580" y="3768"/>
                  <a:pt x="467" y="3658"/>
                  <a:pt x="333" y="3658"/>
                </a:cubicBezTo>
                <a:close/>
                <a:moveTo>
                  <a:pt x="1552" y="3658"/>
                </a:moveTo>
                <a:cubicBezTo>
                  <a:pt x="1332" y="3658"/>
                  <a:pt x="1223" y="3924"/>
                  <a:pt x="1376" y="4081"/>
                </a:cubicBezTo>
                <a:cubicBezTo>
                  <a:pt x="1427" y="4130"/>
                  <a:pt x="1488" y="4152"/>
                  <a:pt x="1549" y="4152"/>
                </a:cubicBezTo>
                <a:cubicBezTo>
                  <a:pt x="1677" y="4152"/>
                  <a:pt x="1799" y="4054"/>
                  <a:pt x="1799" y="3905"/>
                </a:cubicBezTo>
                <a:cubicBezTo>
                  <a:pt x="1799" y="3768"/>
                  <a:pt x="1686" y="3658"/>
                  <a:pt x="1552" y="3658"/>
                </a:cubicBezTo>
                <a:close/>
                <a:moveTo>
                  <a:pt x="2771" y="3658"/>
                </a:moveTo>
                <a:cubicBezTo>
                  <a:pt x="2551" y="3658"/>
                  <a:pt x="2442" y="3924"/>
                  <a:pt x="2595" y="4081"/>
                </a:cubicBezTo>
                <a:cubicBezTo>
                  <a:pt x="2646" y="4130"/>
                  <a:pt x="2707" y="4152"/>
                  <a:pt x="2768" y="4152"/>
                </a:cubicBezTo>
                <a:cubicBezTo>
                  <a:pt x="2896" y="4152"/>
                  <a:pt x="3018" y="4054"/>
                  <a:pt x="3018" y="3905"/>
                </a:cubicBezTo>
                <a:cubicBezTo>
                  <a:pt x="3018" y="3768"/>
                  <a:pt x="2909" y="3658"/>
                  <a:pt x="2771" y="3658"/>
                </a:cubicBezTo>
                <a:close/>
                <a:moveTo>
                  <a:pt x="3990" y="3658"/>
                </a:moveTo>
                <a:cubicBezTo>
                  <a:pt x="3770" y="3658"/>
                  <a:pt x="3661" y="3924"/>
                  <a:pt x="3817" y="4081"/>
                </a:cubicBezTo>
                <a:cubicBezTo>
                  <a:pt x="3867" y="4130"/>
                  <a:pt x="3928" y="4152"/>
                  <a:pt x="3988" y="4152"/>
                </a:cubicBezTo>
                <a:cubicBezTo>
                  <a:pt x="4115" y="4152"/>
                  <a:pt x="4237" y="4054"/>
                  <a:pt x="4237" y="3905"/>
                </a:cubicBezTo>
                <a:cubicBezTo>
                  <a:pt x="4237" y="3768"/>
                  <a:pt x="4128" y="3658"/>
                  <a:pt x="3990" y="3658"/>
                </a:cubicBezTo>
                <a:close/>
                <a:moveTo>
                  <a:pt x="5209" y="3658"/>
                </a:moveTo>
                <a:cubicBezTo>
                  <a:pt x="4989" y="3658"/>
                  <a:pt x="4880" y="3924"/>
                  <a:pt x="5036" y="4081"/>
                </a:cubicBezTo>
                <a:cubicBezTo>
                  <a:pt x="5086" y="4130"/>
                  <a:pt x="5147" y="4152"/>
                  <a:pt x="5207" y="4152"/>
                </a:cubicBezTo>
                <a:cubicBezTo>
                  <a:pt x="5334" y="4152"/>
                  <a:pt x="5456" y="4054"/>
                  <a:pt x="5456" y="3905"/>
                </a:cubicBezTo>
                <a:cubicBezTo>
                  <a:pt x="5456" y="3768"/>
                  <a:pt x="5347" y="3658"/>
                  <a:pt x="5209" y="3658"/>
                </a:cubicBezTo>
                <a:close/>
                <a:moveTo>
                  <a:pt x="6431" y="3658"/>
                </a:moveTo>
                <a:cubicBezTo>
                  <a:pt x="6208" y="3658"/>
                  <a:pt x="6099" y="3924"/>
                  <a:pt x="6255" y="4081"/>
                </a:cubicBezTo>
                <a:cubicBezTo>
                  <a:pt x="6305" y="4130"/>
                  <a:pt x="6366" y="4152"/>
                  <a:pt x="6426" y="4152"/>
                </a:cubicBezTo>
                <a:cubicBezTo>
                  <a:pt x="6553" y="4152"/>
                  <a:pt x="6675" y="4054"/>
                  <a:pt x="6675" y="3905"/>
                </a:cubicBezTo>
                <a:cubicBezTo>
                  <a:pt x="6675" y="3768"/>
                  <a:pt x="6566" y="3658"/>
                  <a:pt x="6431" y="3658"/>
                </a:cubicBezTo>
                <a:close/>
                <a:moveTo>
                  <a:pt x="7650" y="3658"/>
                </a:moveTo>
                <a:cubicBezTo>
                  <a:pt x="7427" y="3658"/>
                  <a:pt x="7318" y="3924"/>
                  <a:pt x="7474" y="4081"/>
                </a:cubicBezTo>
                <a:cubicBezTo>
                  <a:pt x="7525" y="4130"/>
                  <a:pt x="7586" y="4152"/>
                  <a:pt x="7647" y="4152"/>
                </a:cubicBezTo>
                <a:cubicBezTo>
                  <a:pt x="7773" y="4152"/>
                  <a:pt x="7894" y="4054"/>
                  <a:pt x="7894" y="3905"/>
                </a:cubicBezTo>
                <a:cubicBezTo>
                  <a:pt x="7894" y="3768"/>
                  <a:pt x="7785" y="3658"/>
                  <a:pt x="7650" y="3658"/>
                </a:cubicBezTo>
                <a:close/>
                <a:moveTo>
                  <a:pt x="8869" y="3658"/>
                </a:moveTo>
                <a:cubicBezTo>
                  <a:pt x="8650" y="3658"/>
                  <a:pt x="8540" y="3924"/>
                  <a:pt x="8694" y="4081"/>
                </a:cubicBezTo>
                <a:cubicBezTo>
                  <a:pt x="8744" y="4130"/>
                  <a:pt x="8806" y="4152"/>
                  <a:pt x="8866" y="4152"/>
                </a:cubicBezTo>
                <a:cubicBezTo>
                  <a:pt x="8994" y="4152"/>
                  <a:pt x="9117" y="4054"/>
                  <a:pt x="9117" y="3905"/>
                </a:cubicBezTo>
                <a:cubicBezTo>
                  <a:pt x="9117" y="3768"/>
                  <a:pt x="9004" y="3658"/>
                  <a:pt x="8869" y="3658"/>
                </a:cubicBezTo>
                <a:close/>
                <a:moveTo>
                  <a:pt x="9856" y="5040"/>
                </a:moveTo>
                <a:cubicBezTo>
                  <a:pt x="9822" y="5131"/>
                  <a:pt x="9847" y="5237"/>
                  <a:pt x="9919" y="5303"/>
                </a:cubicBezTo>
                <a:cubicBezTo>
                  <a:pt x="9903" y="5215"/>
                  <a:pt x="9881" y="5128"/>
                  <a:pt x="9856" y="5040"/>
                </a:cubicBezTo>
                <a:close/>
                <a:moveTo>
                  <a:pt x="333" y="4877"/>
                </a:moveTo>
                <a:cubicBezTo>
                  <a:pt x="113" y="4877"/>
                  <a:pt x="0" y="5143"/>
                  <a:pt x="157" y="5300"/>
                </a:cubicBezTo>
                <a:cubicBezTo>
                  <a:pt x="207" y="5349"/>
                  <a:pt x="269" y="5372"/>
                  <a:pt x="330" y="5372"/>
                </a:cubicBezTo>
                <a:cubicBezTo>
                  <a:pt x="458" y="5372"/>
                  <a:pt x="580" y="5273"/>
                  <a:pt x="580" y="5124"/>
                </a:cubicBezTo>
                <a:cubicBezTo>
                  <a:pt x="577" y="4987"/>
                  <a:pt x="467" y="4877"/>
                  <a:pt x="333" y="4877"/>
                </a:cubicBezTo>
                <a:close/>
                <a:moveTo>
                  <a:pt x="1552" y="4877"/>
                </a:moveTo>
                <a:cubicBezTo>
                  <a:pt x="1332" y="4877"/>
                  <a:pt x="1223" y="5143"/>
                  <a:pt x="1376" y="5300"/>
                </a:cubicBezTo>
                <a:cubicBezTo>
                  <a:pt x="1427" y="5349"/>
                  <a:pt x="1488" y="5372"/>
                  <a:pt x="1549" y="5372"/>
                </a:cubicBezTo>
                <a:cubicBezTo>
                  <a:pt x="1677" y="5372"/>
                  <a:pt x="1799" y="5273"/>
                  <a:pt x="1799" y="5124"/>
                </a:cubicBezTo>
                <a:cubicBezTo>
                  <a:pt x="1799" y="4990"/>
                  <a:pt x="1686" y="4877"/>
                  <a:pt x="1552" y="4877"/>
                </a:cubicBezTo>
                <a:close/>
                <a:moveTo>
                  <a:pt x="2771" y="4877"/>
                </a:moveTo>
                <a:cubicBezTo>
                  <a:pt x="2551" y="4877"/>
                  <a:pt x="2442" y="5143"/>
                  <a:pt x="2595" y="5300"/>
                </a:cubicBezTo>
                <a:cubicBezTo>
                  <a:pt x="2646" y="5349"/>
                  <a:pt x="2707" y="5372"/>
                  <a:pt x="2768" y="5372"/>
                </a:cubicBezTo>
                <a:cubicBezTo>
                  <a:pt x="2896" y="5372"/>
                  <a:pt x="3018" y="5273"/>
                  <a:pt x="3018" y="5124"/>
                </a:cubicBezTo>
                <a:cubicBezTo>
                  <a:pt x="3018" y="4990"/>
                  <a:pt x="2909" y="4877"/>
                  <a:pt x="2771" y="4877"/>
                </a:cubicBezTo>
                <a:close/>
                <a:moveTo>
                  <a:pt x="3990" y="4877"/>
                </a:moveTo>
                <a:cubicBezTo>
                  <a:pt x="3770" y="4877"/>
                  <a:pt x="3661" y="5143"/>
                  <a:pt x="3817" y="5300"/>
                </a:cubicBezTo>
                <a:cubicBezTo>
                  <a:pt x="3867" y="5349"/>
                  <a:pt x="3928" y="5372"/>
                  <a:pt x="3988" y="5372"/>
                </a:cubicBezTo>
                <a:cubicBezTo>
                  <a:pt x="4115" y="5372"/>
                  <a:pt x="4237" y="5273"/>
                  <a:pt x="4237" y="5124"/>
                </a:cubicBezTo>
                <a:cubicBezTo>
                  <a:pt x="4237" y="4990"/>
                  <a:pt x="4128" y="4877"/>
                  <a:pt x="3990" y="4877"/>
                </a:cubicBezTo>
                <a:close/>
                <a:moveTo>
                  <a:pt x="5209" y="4877"/>
                </a:moveTo>
                <a:cubicBezTo>
                  <a:pt x="4989" y="4877"/>
                  <a:pt x="4880" y="5143"/>
                  <a:pt x="5036" y="5300"/>
                </a:cubicBezTo>
                <a:cubicBezTo>
                  <a:pt x="5086" y="5349"/>
                  <a:pt x="5147" y="5372"/>
                  <a:pt x="5207" y="5372"/>
                </a:cubicBezTo>
                <a:cubicBezTo>
                  <a:pt x="5334" y="5372"/>
                  <a:pt x="5456" y="5273"/>
                  <a:pt x="5456" y="5124"/>
                </a:cubicBezTo>
                <a:cubicBezTo>
                  <a:pt x="5456" y="4990"/>
                  <a:pt x="5347" y="4877"/>
                  <a:pt x="5209" y="4877"/>
                </a:cubicBezTo>
                <a:close/>
                <a:moveTo>
                  <a:pt x="6431" y="4877"/>
                </a:moveTo>
                <a:cubicBezTo>
                  <a:pt x="6208" y="4877"/>
                  <a:pt x="6099" y="5143"/>
                  <a:pt x="6255" y="5300"/>
                </a:cubicBezTo>
                <a:cubicBezTo>
                  <a:pt x="6305" y="5349"/>
                  <a:pt x="6366" y="5372"/>
                  <a:pt x="6426" y="5372"/>
                </a:cubicBezTo>
                <a:cubicBezTo>
                  <a:pt x="6553" y="5372"/>
                  <a:pt x="6675" y="5273"/>
                  <a:pt x="6675" y="5124"/>
                </a:cubicBezTo>
                <a:cubicBezTo>
                  <a:pt x="6675" y="4990"/>
                  <a:pt x="6566" y="4877"/>
                  <a:pt x="6431" y="4877"/>
                </a:cubicBezTo>
                <a:close/>
                <a:moveTo>
                  <a:pt x="7650" y="4877"/>
                </a:moveTo>
                <a:cubicBezTo>
                  <a:pt x="7427" y="4877"/>
                  <a:pt x="7318" y="5143"/>
                  <a:pt x="7474" y="5300"/>
                </a:cubicBezTo>
                <a:cubicBezTo>
                  <a:pt x="7525" y="5349"/>
                  <a:pt x="7586" y="5372"/>
                  <a:pt x="7647" y="5372"/>
                </a:cubicBezTo>
                <a:cubicBezTo>
                  <a:pt x="7773" y="5372"/>
                  <a:pt x="7894" y="5273"/>
                  <a:pt x="7894" y="5124"/>
                </a:cubicBezTo>
                <a:cubicBezTo>
                  <a:pt x="7894" y="4990"/>
                  <a:pt x="7785" y="4877"/>
                  <a:pt x="7650" y="4877"/>
                </a:cubicBezTo>
                <a:close/>
                <a:moveTo>
                  <a:pt x="8869" y="4877"/>
                </a:moveTo>
                <a:cubicBezTo>
                  <a:pt x="8650" y="4877"/>
                  <a:pt x="8540" y="5143"/>
                  <a:pt x="8694" y="5300"/>
                </a:cubicBezTo>
                <a:cubicBezTo>
                  <a:pt x="8744" y="5349"/>
                  <a:pt x="8806" y="5372"/>
                  <a:pt x="8866" y="5372"/>
                </a:cubicBezTo>
                <a:cubicBezTo>
                  <a:pt x="8994" y="5372"/>
                  <a:pt x="9117" y="5273"/>
                  <a:pt x="9117" y="5124"/>
                </a:cubicBezTo>
                <a:cubicBezTo>
                  <a:pt x="9113" y="4990"/>
                  <a:pt x="9004" y="4877"/>
                  <a:pt x="8869" y="4877"/>
                </a:cubicBezTo>
                <a:close/>
                <a:moveTo>
                  <a:pt x="9944" y="6143"/>
                </a:moveTo>
                <a:lnTo>
                  <a:pt x="9944" y="6143"/>
                </a:lnTo>
                <a:cubicBezTo>
                  <a:pt x="9834" y="6221"/>
                  <a:pt x="9809" y="6375"/>
                  <a:pt x="9888" y="6485"/>
                </a:cubicBezTo>
                <a:cubicBezTo>
                  <a:pt x="9913" y="6372"/>
                  <a:pt x="9931" y="6259"/>
                  <a:pt x="9944" y="6143"/>
                </a:cubicBezTo>
                <a:close/>
                <a:moveTo>
                  <a:pt x="333" y="6096"/>
                </a:moveTo>
                <a:cubicBezTo>
                  <a:pt x="113" y="6096"/>
                  <a:pt x="0" y="6362"/>
                  <a:pt x="157" y="6519"/>
                </a:cubicBezTo>
                <a:cubicBezTo>
                  <a:pt x="207" y="6568"/>
                  <a:pt x="269" y="6591"/>
                  <a:pt x="330" y="6591"/>
                </a:cubicBezTo>
                <a:cubicBezTo>
                  <a:pt x="458" y="6591"/>
                  <a:pt x="580" y="6492"/>
                  <a:pt x="580" y="6343"/>
                </a:cubicBezTo>
                <a:cubicBezTo>
                  <a:pt x="577" y="6211"/>
                  <a:pt x="470" y="6099"/>
                  <a:pt x="338" y="6099"/>
                </a:cubicBezTo>
                <a:cubicBezTo>
                  <a:pt x="336" y="6099"/>
                  <a:pt x="334" y="6099"/>
                  <a:pt x="333" y="6099"/>
                </a:cubicBezTo>
                <a:lnTo>
                  <a:pt x="333" y="6096"/>
                </a:lnTo>
                <a:close/>
                <a:moveTo>
                  <a:pt x="1552" y="6096"/>
                </a:moveTo>
                <a:cubicBezTo>
                  <a:pt x="1332" y="6096"/>
                  <a:pt x="1223" y="6362"/>
                  <a:pt x="1376" y="6519"/>
                </a:cubicBezTo>
                <a:cubicBezTo>
                  <a:pt x="1427" y="6568"/>
                  <a:pt x="1488" y="6591"/>
                  <a:pt x="1549" y="6591"/>
                </a:cubicBezTo>
                <a:cubicBezTo>
                  <a:pt x="1677" y="6591"/>
                  <a:pt x="1799" y="6492"/>
                  <a:pt x="1799" y="6343"/>
                </a:cubicBezTo>
                <a:cubicBezTo>
                  <a:pt x="1799" y="6211"/>
                  <a:pt x="1689" y="6099"/>
                  <a:pt x="1557" y="6099"/>
                </a:cubicBezTo>
                <a:cubicBezTo>
                  <a:pt x="1555" y="6099"/>
                  <a:pt x="1553" y="6099"/>
                  <a:pt x="1552" y="6099"/>
                </a:cubicBezTo>
                <a:lnTo>
                  <a:pt x="1552" y="6096"/>
                </a:lnTo>
                <a:close/>
                <a:moveTo>
                  <a:pt x="2771" y="6096"/>
                </a:moveTo>
                <a:cubicBezTo>
                  <a:pt x="2551" y="6096"/>
                  <a:pt x="2442" y="6362"/>
                  <a:pt x="2595" y="6519"/>
                </a:cubicBezTo>
                <a:cubicBezTo>
                  <a:pt x="2646" y="6568"/>
                  <a:pt x="2707" y="6591"/>
                  <a:pt x="2768" y="6591"/>
                </a:cubicBezTo>
                <a:cubicBezTo>
                  <a:pt x="2896" y="6591"/>
                  <a:pt x="3018" y="6492"/>
                  <a:pt x="3018" y="6343"/>
                </a:cubicBezTo>
                <a:cubicBezTo>
                  <a:pt x="3018" y="6211"/>
                  <a:pt x="2911" y="6099"/>
                  <a:pt x="2776" y="6099"/>
                </a:cubicBezTo>
                <a:cubicBezTo>
                  <a:pt x="2774" y="6099"/>
                  <a:pt x="2773" y="6099"/>
                  <a:pt x="2771" y="6099"/>
                </a:cubicBezTo>
                <a:lnTo>
                  <a:pt x="2771" y="6096"/>
                </a:lnTo>
                <a:close/>
                <a:moveTo>
                  <a:pt x="3990" y="6096"/>
                </a:moveTo>
                <a:cubicBezTo>
                  <a:pt x="3770" y="6096"/>
                  <a:pt x="3661" y="6362"/>
                  <a:pt x="3817" y="6519"/>
                </a:cubicBezTo>
                <a:cubicBezTo>
                  <a:pt x="3867" y="6568"/>
                  <a:pt x="3928" y="6591"/>
                  <a:pt x="3988" y="6591"/>
                </a:cubicBezTo>
                <a:cubicBezTo>
                  <a:pt x="4115" y="6591"/>
                  <a:pt x="4237" y="6492"/>
                  <a:pt x="4237" y="6343"/>
                </a:cubicBezTo>
                <a:cubicBezTo>
                  <a:pt x="4237" y="6209"/>
                  <a:pt x="4128" y="6099"/>
                  <a:pt x="3990" y="6099"/>
                </a:cubicBezTo>
                <a:lnTo>
                  <a:pt x="3990" y="6096"/>
                </a:lnTo>
                <a:close/>
                <a:moveTo>
                  <a:pt x="5209" y="6096"/>
                </a:moveTo>
                <a:cubicBezTo>
                  <a:pt x="4989" y="6096"/>
                  <a:pt x="4880" y="6362"/>
                  <a:pt x="5036" y="6519"/>
                </a:cubicBezTo>
                <a:cubicBezTo>
                  <a:pt x="5086" y="6568"/>
                  <a:pt x="5147" y="6591"/>
                  <a:pt x="5207" y="6591"/>
                </a:cubicBezTo>
                <a:cubicBezTo>
                  <a:pt x="5334" y="6591"/>
                  <a:pt x="5456" y="6492"/>
                  <a:pt x="5456" y="6343"/>
                </a:cubicBezTo>
                <a:cubicBezTo>
                  <a:pt x="5456" y="6211"/>
                  <a:pt x="5350" y="6099"/>
                  <a:pt x="5214" y="6099"/>
                </a:cubicBezTo>
                <a:cubicBezTo>
                  <a:pt x="5212" y="6099"/>
                  <a:pt x="5211" y="6099"/>
                  <a:pt x="5209" y="6099"/>
                </a:cubicBezTo>
                <a:lnTo>
                  <a:pt x="5209" y="6096"/>
                </a:lnTo>
                <a:close/>
                <a:moveTo>
                  <a:pt x="6431" y="6096"/>
                </a:moveTo>
                <a:cubicBezTo>
                  <a:pt x="6208" y="6096"/>
                  <a:pt x="6099" y="6362"/>
                  <a:pt x="6255" y="6519"/>
                </a:cubicBezTo>
                <a:cubicBezTo>
                  <a:pt x="6305" y="6568"/>
                  <a:pt x="6366" y="6591"/>
                  <a:pt x="6426" y="6591"/>
                </a:cubicBezTo>
                <a:cubicBezTo>
                  <a:pt x="6553" y="6591"/>
                  <a:pt x="6675" y="6492"/>
                  <a:pt x="6675" y="6343"/>
                </a:cubicBezTo>
                <a:cubicBezTo>
                  <a:pt x="6675" y="6211"/>
                  <a:pt x="6569" y="6099"/>
                  <a:pt x="6436" y="6099"/>
                </a:cubicBezTo>
                <a:cubicBezTo>
                  <a:pt x="6435" y="6099"/>
                  <a:pt x="6433" y="6099"/>
                  <a:pt x="6431" y="6099"/>
                </a:cubicBezTo>
                <a:lnTo>
                  <a:pt x="6431" y="6096"/>
                </a:lnTo>
                <a:close/>
                <a:moveTo>
                  <a:pt x="7650" y="6096"/>
                </a:moveTo>
                <a:cubicBezTo>
                  <a:pt x="7427" y="6096"/>
                  <a:pt x="7318" y="6362"/>
                  <a:pt x="7474" y="6519"/>
                </a:cubicBezTo>
                <a:cubicBezTo>
                  <a:pt x="7525" y="6568"/>
                  <a:pt x="7586" y="6591"/>
                  <a:pt x="7647" y="6591"/>
                </a:cubicBezTo>
                <a:cubicBezTo>
                  <a:pt x="7773" y="6591"/>
                  <a:pt x="7894" y="6492"/>
                  <a:pt x="7894" y="6343"/>
                </a:cubicBezTo>
                <a:cubicBezTo>
                  <a:pt x="7894" y="6211"/>
                  <a:pt x="7788" y="6099"/>
                  <a:pt x="7655" y="6099"/>
                </a:cubicBezTo>
                <a:cubicBezTo>
                  <a:pt x="7654" y="6099"/>
                  <a:pt x="7652" y="6099"/>
                  <a:pt x="7650" y="6099"/>
                </a:cubicBezTo>
                <a:lnTo>
                  <a:pt x="7650" y="6096"/>
                </a:lnTo>
                <a:close/>
                <a:moveTo>
                  <a:pt x="8869" y="6096"/>
                </a:moveTo>
                <a:cubicBezTo>
                  <a:pt x="8650" y="6096"/>
                  <a:pt x="8540" y="6362"/>
                  <a:pt x="8694" y="6519"/>
                </a:cubicBezTo>
                <a:cubicBezTo>
                  <a:pt x="8744" y="6568"/>
                  <a:pt x="8806" y="6591"/>
                  <a:pt x="8866" y="6591"/>
                </a:cubicBezTo>
                <a:cubicBezTo>
                  <a:pt x="8994" y="6591"/>
                  <a:pt x="9117" y="6492"/>
                  <a:pt x="9117" y="6343"/>
                </a:cubicBezTo>
                <a:cubicBezTo>
                  <a:pt x="9114" y="6211"/>
                  <a:pt x="9007" y="6099"/>
                  <a:pt x="8875" y="6099"/>
                </a:cubicBezTo>
                <a:cubicBezTo>
                  <a:pt x="8873" y="6099"/>
                  <a:pt x="8871" y="6099"/>
                  <a:pt x="8869" y="6099"/>
                </a:cubicBezTo>
                <a:lnTo>
                  <a:pt x="8869" y="6096"/>
                </a:lnTo>
                <a:close/>
                <a:moveTo>
                  <a:pt x="333" y="7318"/>
                </a:moveTo>
                <a:cubicBezTo>
                  <a:pt x="113" y="7318"/>
                  <a:pt x="0" y="7581"/>
                  <a:pt x="157" y="7738"/>
                </a:cubicBezTo>
                <a:cubicBezTo>
                  <a:pt x="208" y="7788"/>
                  <a:pt x="269" y="7811"/>
                  <a:pt x="330" y="7811"/>
                </a:cubicBezTo>
                <a:cubicBezTo>
                  <a:pt x="458" y="7811"/>
                  <a:pt x="580" y="7711"/>
                  <a:pt x="580" y="7563"/>
                </a:cubicBezTo>
                <a:cubicBezTo>
                  <a:pt x="580" y="7428"/>
                  <a:pt x="467" y="7318"/>
                  <a:pt x="333" y="7318"/>
                </a:cubicBezTo>
                <a:close/>
                <a:moveTo>
                  <a:pt x="1552" y="7318"/>
                </a:moveTo>
                <a:cubicBezTo>
                  <a:pt x="1332" y="7318"/>
                  <a:pt x="1223" y="7581"/>
                  <a:pt x="1376" y="7738"/>
                </a:cubicBezTo>
                <a:cubicBezTo>
                  <a:pt x="1427" y="7788"/>
                  <a:pt x="1488" y="7811"/>
                  <a:pt x="1549" y="7811"/>
                </a:cubicBezTo>
                <a:cubicBezTo>
                  <a:pt x="1677" y="7811"/>
                  <a:pt x="1799" y="7711"/>
                  <a:pt x="1799" y="7563"/>
                </a:cubicBezTo>
                <a:cubicBezTo>
                  <a:pt x="1799" y="7428"/>
                  <a:pt x="1686" y="7318"/>
                  <a:pt x="1552" y="7318"/>
                </a:cubicBezTo>
                <a:close/>
                <a:moveTo>
                  <a:pt x="2771" y="7318"/>
                </a:moveTo>
                <a:cubicBezTo>
                  <a:pt x="2551" y="7318"/>
                  <a:pt x="2442" y="7581"/>
                  <a:pt x="2595" y="7738"/>
                </a:cubicBezTo>
                <a:cubicBezTo>
                  <a:pt x="2646" y="7788"/>
                  <a:pt x="2707" y="7811"/>
                  <a:pt x="2768" y="7811"/>
                </a:cubicBezTo>
                <a:cubicBezTo>
                  <a:pt x="2896" y="7811"/>
                  <a:pt x="3018" y="7711"/>
                  <a:pt x="3018" y="7563"/>
                </a:cubicBezTo>
                <a:cubicBezTo>
                  <a:pt x="3018" y="7428"/>
                  <a:pt x="2909" y="7318"/>
                  <a:pt x="2771" y="7318"/>
                </a:cubicBezTo>
                <a:close/>
                <a:moveTo>
                  <a:pt x="3990" y="7318"/>
                </a:moveTo>
                <a:cubicBezTo>
                  <a:pt x="3770" y="7318"/>
                  <a:pt x="3661" y="7581"/>
                  <a:pt x="3817" y="7738"/>
                </a:cubicBezTo>
                <a:cubicBezTo>
                  <a:pt x="3867" y="7788"/>
                  <a:pt x="3928" y="7811"/>
                  <a:pt x="3988" y="7811"/>
                </a:cubicBezTo>
                <a:cubicBezTo>
                  <a:pt x="4115" y="7811"/>
                  <a:pt x="4237" y="7711"/>
                  <a:pt x="4237" y="7563"/>
                </a:cubicBezTo>
                <a:cubicBezTo>
                  <a:pt x="4237" y="7428"/>
                  <a:pt x="4128" y="7318"/>
                  <a:pt x="3990" y="7318"/>
                </a:cubicBezTo>
                <a:close/>
                <a:moveTo>
                  <a:pt x="5209" y="7318"/>
                </a:moveTo>
                <a:cubicBezTo>
                  <a:pt x="4989" y="7318"/>
                  <a:pt x="4880" y="7581"/>
                  <a:pt x="5036" y="7738"/>
                </a:cubicBezTo>
                <a:cubicBezTo>
                  <a:pt x="5086" y="7788"/>
                  <a:pt x="5147" y="7811"/>
                  <a:pt x="5207" y="7811"/>
                </a:cubicBezTo>
                <a:cubicBezTo>
                  <a:pt x="5334" y="7811"/>
                  <a:pt x="5456" y="7711"/>
                  <a:pt x="5456" y="7563"/>
                </a:cubicBezTo>
                <a:cubicBezTo>
                  <a:pt x="5456" y="7428"/>
                  <a:pt x="5347" y="7318"/>
                  <a:pt x="5209" y="7318"/>
                </a:cubicBezTo>
                <a:close/>
                <a:moveTo>
                  <a:pt x="6431" y="7318"/>
                </a:moveTo>
                <a:cubicBezTo>
                  <a:pt x="6208" y="7318"/>
                  <a:pt x="6099" y="7581"/>
                  <a:pt x="6255" y="7738"/>
                </a:cubicBezTo>
                <a:cubicBezTo>
                  <a:pt x="6305" y="7788"/>
                  <a:pt x="6366" y="7811"/>
                  <a:pt x="6426" y="7811"/>
                </a:cubicBezTo>
                <a:cubicBezTo>
                  <a:pt x="6553" y="7811"/>
                  <a:pt x="6675" y="7711"/>
                  <a:pt x="6675" y="7563"/>
                </a:cubicBezTo>
                <a:cubicBezTo>
                  <a:pt x="6675" y="7428"/>
                  <a:pt x="6566" y="7318"/>
                  <a:pt x="6431" y="7318"/>
                </a:cubicBezTo>
                <a:close/>
                <a:moveTo>
                  <a:pt x="7650" y="7318"/>
                </a:moveTo>
                <a:cubicBezTo>
                  <a:pt x="7427" y="7318"/>
                  <a:pt x="7318" y="7581"/>
                  <a:pt x="7474" y="7738"/>
                </a:cubicBezTo>
                <a:cubicBezTo>
                  <a:pt x="7525" y="7788"/>
                  <a:pt x="7586" y="7811"/>
                  <a:pt x="7647" y="7811"/>
                </a:cubicBezTo>
                <a:cubicBezTo>
                  <a:pt x="7773" y="7811"/>
                  <a:pt x="7894" y="7711"/>
                  <a:pt x="7894" y="7563"/>
                </a:cubicBezTo>
                <a:cubicBezTo>
                  <a:pt x="7894" y="7428"/>
                  <a:pt x="7785" y="7318"/>
                  <a:pt x="7650" y="7318"/>
                </a:cubicBezTo>
                <a:close/>
                <a:moveTo>
                  <a:pt x="8869" y="7318"/>
                </a:moveTo>
                <a:cubicBezTo>
                  <a:pt x="8650" y="7318"/>
                  <a:pt x="8540" y="7581"/>
                  <a:pt x="8694" y="7738"/>
                </a:cubicBezTo>
                <a:cubicBezTo>
                  <a:pt x="8744" y="7788"/>
                  <a:pt x="8806" y="7811"/>
                  <a:pt x="8866" y="7811"/>
                </a:cubicBezTo>
                <a:cubicBezTo>
                  <a:pt x="8994" y="7811"/>
                  <a:pt x="9117" y="7711"/>
                  <a:pt x="9117" y="7563"/>
                </a:cubicBezTo>
                <a:cubicBezTo>
                  <a:pt x="9117" y="7428"/>
                  <a:pt x="9004" y="7318"/>
                  <a:pt x="8869" y="7318"/>
                </a:cubicBezTo>
                <a:close/>
                <a:moveTo>
                  <a:pt x="8869" y="8537"/>
                </a:moveTo>
                <a:cubicBezTo>
                  <a:pt x="8678" y="8537"/>
                  <a:pt x="8559" y="8744"/>
                  <a:pt x="8656" y="8907"/>
                </a:cubicBezTo>
                <a:cubicBezTo>
                  <a:pt x="8741" y="8785"/>
                  <a:pt x="8825" y="8663"/>
                  <a:pt x="8907" y="8540"/>
                </a:cubicBezTo>
                <a:cubicBezTo>
                  <a:pt x="8894" y="8537"/>
                  <a:pt x="8882" y="8537"/>
                  <a:pt x="8869" y="8537"/>
                </a:cubicBezTo>
                <a:close/>
                <a:moveTo>
                  <a:pt x="333" y="8537"/>
                </a:moveTo>
                <a:cubicBezTo>
                  <a:pt x="113" y="8537"/>
                  <a:pt x="0" y="8804"/>
                  <a:pt x="157" y="8957"/>
                </a:cubicBezTo>
                <a:cubicBezTo>
                  <a:pt x="208" y="9008"/>
                  <a:pt x="270" y="9031"/>
                  <a:pt x="331" y="9031"/>
                </a:cubicBezTo>
                <a:cubicBezTo>
                  <a:pt x="459" y="9031"/>
                  <a:pt x="580" y="8932"/>
                  <a:pt x="580" y="8782"/>
                </a:cubicBezTo>
                <a:cubicBezTo>
                  <a:pt x="580" y="8647"/>
                  <a:pt x="467" y="8537"/>
                  <a:pt x="333" y="8537"/>
                </a:cubicBezTo>
                <a:close/>
                <a:moveTo>
                  <a:pt x="1552" y="8537"/>
                </a:moveTo>
                <a:cubicBezTo>
                  <a:pt x="1332" y="8537"/>
                  <a:pt x="1223" y="8804"/>
                  <a:pt x="1376" y="8957"/>
                </a:cubicBezTo>
                <a:cubicBezTo>
                  <a:pt x="1427" y="9008"/>
                  <a:pt x="1489" y="9031"/>
                  <a:pt x="1550" y="9031"/>
                </a:cubicBezTo>
                <a:cubicBezTo>
                  <a:pt x="1678" y="9031"/>
                  <a:pt x="1799" y="8932"/>
                  <a:pt x="1799" y="8782"/>
                </a:cubicBezTo>
                <a:cubicBezTo>
                  <a:pt x="1799" y="8647"/>
                  <a:pt x="1686" y="8537"/>
                  <a:pt x="1552" y="8537"/>
                </a:cubicBezTo>
                <a:close/>
                <a:moveTo>
                  <a:pt x="2771" y="8537"/>
                </a:moveTo>
                <a:cubicBezTo>
                  <a:pt x="2551" y="8537"/>
                  <a:pt x="2442" y="8804"/>
                  <a:pt x="2595" y="8957"/>
                </a:cubicBezTo>
                <a:cubicBezTo>
                  <a:pt x="2646" y="9008"/>
                  <a:pt x="2708" y="9031"/>
                  <a:pt x="2769" y="9031"/>
                </a:cubicBezTo>
                <a:cubicBezTo>
                  <a:pt x="2897" y="9031"/>
                  <a:pt x="3018" y="8932"/>
                  <a:pt x="3018" y="8782"/>
                </a:cubicBezTo>
                <a:cubicBezTo>
                  <a:pt x="3018" y="8647"/>
                  <a:pt x="2909" y="8537"/>
                  <a:pt x="2771" y="8537"/>
                </a:cubicBezTo>
                <a:close/>
                <a:moveTo>
                  <a:pt x="3990" y="8537"/>
                </a:moveTo>
                <a:cubicBezTo>
                  <a:pt x="3770" y="8537"/>
                  <a:pt x="3661" y="8804"/>
                  <a:pt x="3817" y="8957"/>
                </a:cubicBezTo>
                <a:cubicBezTo>
                  <a:pt x="3867" y="9008"/>
                  <a:pt x="3929" y="9031"/>
                  <a:pt x="3989" y="9031"/>
                </a:cubicBezTo>
                <a:cubicBezTo>
                  <a:pt x="4116" y="9031"/>
                  <a:pt x="4237" y="8932"/>
                  <a:pt x="4237" y="8782"/>
                </a:cubicBezTo>
                <a:cubicBezTo>
                  <a:pt x="4237" y="8647"/>
                  <a:pt x="4128" y="8537"/>
                  <a:pt x="3990" y="8537"/>
                </a:cubicBezTo>
                <a:close/>
                <a:moveTo>
                  <a:pt x="5209" y="8537"/>
                </a:moveTo>
                <a:cubicBezTo>
                  <a:pt x="4989" y="8537"/>
                  <a:pt x="4880" y="8804"/>
                  <a:pt x="5036" y="8957"/>
                </a:cubicBezTo>
                <a:cubicBezTo>
                  <a:pt x="5086" y="9008"/>
                  <a:pt x="5148" y="9031"/>
                  <a:pt x="5209" y="9031"/>
                </a:cubicBezTo>
                <a:cubicBezTo>
                  <a:pt x="5335" y="9031"/>
                  <a:pt x="5456" y="8932"/>
                  <a:pt x="5456" y="8782"/>
                </a:cubicBezTo>
                <a:cubicBezTo>
                  <a:pt x="5456" y="8647"/>
                  <a:pt x="5347" y="8537"/>
                  <a:pt x="5209" y="8537"/>
                </a:cubicBezTo>
                <a:close/>
                <a:moveTo>
                  <a:pt x="6431" y="8537"/>
                </a:moveTo>
                <a:cubicBezTo>
                  <a:pt x="6208" y="8537"/>
                  <a:pt x="6099" y="8804"/>
                  <a:pt x="6255" y="8957"/>
                </a:cubicBezTo>
                <a:cubicBezTo>
                  <a:pt x="6305" y="9008"/>
                  <a:pt x="6367" y="9031"/>
                  <a:pt x="6428" y="9031"/>
                </a:cubicBezTo>
                <a:cubicBezTo>
                  <a:pt x="6554" y="9031"/>
                  <a:pt x="6675" y="8932"/>
                  <a:pt x="6675" y="8782"/>
                </a:cubicBezTo>
                <a:cubicBezTo>
                  <a:pt x="6675" y="8647"/>
                  <a:pt x="6566" y="8537"/>
                  <a:pt x="6431" y="8537"/>
                </a:cubicBezTo>
                <a:close/>
                <a:moveTo>
                  <a:pt x="7650" y="8537"/>
                </a:moveTo>
                <a:cubicBezTo>
                  <a:pt x="7427" y="8537"/>
                  <a:pt x="7318" y="8804"/>
                  <a:pt x="7474" y="8957"/>
                </a:cubicBezTo>
                <a:cubicBezTo>
                  <a:pt x="7525" y="9008"/>
                  <a:pt x="7587" y="9031"/>
                  <a:pt x="7648" y="9031"/>
                </a:cubicBezTo>
                <a:cubicBezTo>
                  <a:pt x="7774" y="9031"/>
                  <a:pt x="7894" y="8932"/>
                  <a:pt x="7894" y="8782"/>
                </a:cubicBezTo>
                <a:cubicBezTo>
                  <a:pt x="7894" y="8647"/>
                  <a:pt x="7785" y="8537"/>
                  <a:pt x="7650" y="8537"/>
                </a:cubicBezTo>
                <a:close/>
                <a:moveTo>
                  <a:pt x="24835" y="10036"/>
                </a:moveTo>
                <a:cubicBezTo>
                  <a:pt x="24717" y="10036"/>
                  <a:pt x="24598" y="10042"/>
                  <a:pt x="24479" y="10051"/>
                </a:cubicBezTo>
                <a:cubicBezTo>
                  <a:pt x="24504" y="10167"/>
                  <a:pt x="24604" y="10248"/>
                  <a:pt x="24723" y="10248"/>
                </a:cubicBezTo>
                <a:cubicBezTo>
                  <a:pt x="24845" y="10248"/>
                  <a:pt x="24949" y="10157"/>
                  <a:pt x="24964" y="10038"/>
                </a:cubicBezTo>
                <a:cubicBezTo>
                  <a:pt x="24921" y="10037"/>
                  <a:pt x="24878" y="10036"/>
                  <a:pt x="24835" y="10036"/>
                </a:cubicBezTo>
                <a:close/>
                <a:moveTo>
                  <a:pt x="25735" y="10135"/>
                </a:moveTo>
                <a:cubicBezTo>
                  <a:pt x="25779" y="10207"/>
                  <a:pt x="25857" y="10248"/>
                  <a:pt x="25942" y="10248"/>
                </a:cubicBezTo>
                <a:cubicBezTo>
                  <a:pt x="25980" y="10248"/>
                  <a:pt x="26017" y="10239"/>
                  <a:pt x="26052" y="10223"/>
                </a:cubicBezTo>
                <a:cubicBezTo>
                  <a:pt x="25945" y="10189"/>
                  <a:pt x="25839" y="10160"/>
                  <a:pt x="25735" y="10135"/>
                </a:cubicBezTo>
                <a:close/>
                <a:moveTo>
                  <a:pt x="23683" y="10170"/>
                </a:moveTo>
                <a:cubicBezTo>
                  <a:pt x="23595" y="10192"/>
                  <a:pt x="23504" y="10211"/>
                  <a:pt x="23416" y="10233"/>
                </a:cubicBezTo>
                <a:cubicBezTo>
                  <a:pt x="23445" y="10243"/>
                  <a:pt x="23475" y="10248"/>
                  <a:pt x="23504" y="10248"/>
                </a:cubicBezTo>
                <a:cubicBezTo>
                  <a:pt x="23571" y="10248"/>
                  <a:pt x="23635" y="10222"/>
                  <a:pt x="23683" y="10170"/>
                </a:cubicBezTo>
                <a:close/>
                <a:moveTo>
                  <a:pt x="7650" y="9756"/>
                </a:moveTo>
                <a:cubicBezTo>
                  <a:pt x="7490" y="9756"/>
                  <a:pt x="7371" y="9903"/>
                  <a:pt x="7409" y="10060"/>
                </a:cubicBezTo>
                <a:cubicBezTo>
                  <a:pt x="7436" y="10176"/>
                  <a:pt x="7538" y="10249"/>
                  <a:pt x="7647" y="10249"/>
                </a:cubicBezTo>
                <a:cubicBezTo>
                  <a:pt x="7685" y="10249"/>
                  <a:pt x="7725" y="10240"/>
                  <a:pt x="7763" y="10220"/>
                </a:cubicBezTo>
                <a:cubicBezTo>
                  <a:pt x="7807" y="10154"/>
                  <a:pt x="7851" y="10085"/>
                  <a:pt x="7894" y="10016"/>
                </a:cubicBezTo>
                <a:cubicBezTo>
                  <a:pt x="7894" y="10010"/>
                  <a:pt x="7894" y="10007"/>
                  <a:pt x="7894" y="10004"/>
                </a:cubicBezTo>
                <a:cubicBezTo>
                  <a:pt x="7894" y="9866"/>
                  <a:pt x="7785" y="9756"/>
                  <a:pt x="7650" y="9756"/>
                </a:cubicBezTo>
                <a:close/>
                <a:moveTo>
                  <a:pt x="333" y="9756"/>
                </a:moveTo>
                <a:cubicBezTo>
                  <a:pt x="113" y="9756"/>
                  <a:pt x="0" y="10023"/>
                  <a:pt x="157" y="10176"/>
                </a:cubicBezTo>
                <a:cubicBezTo>
                  <a:pt x="208" y="10227"/>
                  <a:pt x="271" y="10250"/>
                  <a:pt x="332" y="10250"/>
                </a:cubicBezTo>
                <a:cubicBezTo>
                  <a:pt x="459" y="10250"/>
                  <a:pt x="580" y="10152"/>
                  <a:pt x="580" y="10004"/>
                </a:cubicBezTo>
                <a:cubicBezTo>
                  <a:pt x="580" y="9866"/>
                  <a:pt x="467" y="9756"/>
                  <a:pt x="333" y="9756"/>
                </a:cubicBezTo>
                <a:close/>
                <a:moveTo>
                  <a:pt x="1552" y="9756"/>
                </a:moveTo>
                <a:cubicBezTo>
                  <a:pt x="1332" y="9756"/>
                  <a:pt x="1223" y="10023"/>
                  <a:pt x="1376" y="10176"/>
                </a:cubicBezTo>
                <a:cubicBezTo>
                  <a:pt x="1427" y="10227"/>
                  <a:pt x="1490" y="10250"/>
                  <a:pt x="1551" y="10250"/>
                </a:cubicBezTo>
                <a:cubicBezTo>
                  <a:pt x="1678" y="10250"/>
                  <a:pt x="1799" y="10152"/>
                  <a:pt x="1799" y="10004"/>
                </a:cubicBezTo>
                <a:cubicBezTo>
                  <a:pt x="1799" y="9866"/>
                  <a:pt x="1686" y="9756"/>
                  <a:pt x="1552" y="9756"/>
                </a:cubicBezTo>
                <a:close/>
                <a:moveTo>
                  <a:pt x="2771" y="9756"/>
                </a:moveTo>
                <a:cubicBezTo>
                  <a:pt x="2551" y="9756"/>
                  <a:pt x="2442" y="10023"/>
                  <a:pt x="2595" y="10176"/>
                </a:cubicBezTo>
                <a:cubicBezTo>
                  <a:pt x="2646" y="10227"/>
                  <a:pt x="2709" y="10250"/>
                  <a:pt x="2770" y="10250"/>
                </a:cubicBezTo>
                <a:cubicBezTo>
                  <a:pt x="2897" y="10250"/>
                  <a:pt x="3018" y="10152"/>
                  <a:pt x="3018" y="10004"/>
                </a:cubicBezTo>
                <a:cubicBezTo>
                  <a:pt x="3018" y="9866"/>
                  <a:pt x="2909" y="9756"/>
                  <a:pt x="2771" y="9756"/>
                </a:cubicBezTo>
                <a:close/>
                <a:moveTo>
                  <a:pt x="3990" y="9756"/>
                </a:moveTo>
                <a:cubicBezTo>
                  <a:pt x="3770" y="9756"/>
                  <a:pt x="3661" y="10023"/>
                  <a:pt x="3817" y="10176"/>
                </a:cubicBezTo>
                <a:cubicBezTo>
                  <a:pt x="3867" y="10227"/>
                  <a:pt x="3929" y="10250"/>
                  <a:pt x="3990" y="10250"/>
                </a:cubicBezTo>
                <a:cubicBezTo>
                  <a:pt x="4116" y="10250"/>
                  <a:pt x="4237" y="10152"/>
                  <a:pt x="4237" y="10004"/>
                </a:cubicBezTo>
                <a:cubicBezTo>
                  <a:pt x="4237" y="9866"/>
                  <a:pt x="4128" y="9756"/>
                  <a:pt x="3990" y="9756"/>
                </a:cubicBezTo>
                <a:close/>
                <a:moveTo>
                  <a:pt x="5209" y="9756"/>
                </a:moveTo>
                <a:cubicBezTo>
                  <a:pt x="4989" y="9756"/>
                  <a:pt x="4880" y="10023"/>
                  <a:pt x="5036" y="10176"/>
                </a:cubicBezTo>
                <a:cubicBezTo>
                  <a:pt x="5086" y="10227"/>
                  <a:pt x="5148" y="10250"/>
                  <a:pt x="5209" y="10250"/>
                </a:cubicBezTo>
                <a:cubicBezTo>
                  <a:pt x="5335" y="10250"/>
                  <a:pt x="5456" y="10152"/>
                  <a:pt x="5456" y="10004"/>
                </a:cubicBezTo>
                <a:cubicBezTo>
                  <a:pt x="5456" y="9866"/>
                  <a:pt x="5347" y="9756"/>
                  <a:pt x="5209" y="9756"/>
                </a:cubicBezTo>
                <a:close/>
                <a:moveTo>
                  <a:pt x="6431" y="9756"/>
                </a:moveTo>
                <a:cubicBezTo>
                  <a:pt x="6208" y="9756"/>
                  <a:pt x="6099" y="10023"/>
                  <a:pt x="6255" y="10176"/>
                </a:cubicBezTo>
                <a:cubicBezTo>
                  <a:pt x="6305" y="10227"/>
                  <a:pt x="6367" y="10250"/>
                  <a:pt x="6428" y="10250"/>
                </a:cubicBezTo>
                <a:cubicBezTo>
                  <a:pt x="6554" y="10250"/>
                  <a:pt x="6675" y="10152"/>
                  <a:pt x="6675" y="10004"/>
                </a:cubicBezTo>
                <a:cubicBezTo>
                  <a:pt x="6675" y="9866"/>
                  <a:pt x="6566" y="9756"/>
                  <a:pt x="6431" y="9756"/>
                </a:cubicBezTo>
                <a:close/>
                <a:moveTo>
                  <a:pt x="20091" y="11223"/>
                </a:moveTo>
                <a:lnTo>
                  <a:pt x="20091" y="11223"/>
                </a:lnTo>
                <a:cubicBezTo>
                  <a:pt x="19935" y="11260"/>
                  <a:pt x="19778" y="11292"/>
                  <a:pt x="19618" y="11323"/>
                </a:cubicBezTo>
                <a:cubicBezTo>
                  <a:pt x="19659" y="11411"/>
                  <a:pt x="19746" y="11467"/>
                  <a:pt x="19844" y="11467"/>
                </a:cubicBezTo>
                <a:cubicBezTo>
                  <a:pt x="19978" y="11467"/>
                  <a:pt x="20088" y="11358"/>
                  <a:pt x="20091" y="11223"/>
                </a:cubicBezTo>
                <a:close/>
                <a:moveTo>
                  <a:pt x="16306" y="11436"/>
                </a:moveTo>
                <a:lnTo>
                  <a:pt x="16306" y="11436"/>
                </a:lnTo>
                <a:cubicBezTo>
                  <a:pt x="16233" y="11439"/>
                  <a:pt x="16161" y="11442"/>
                  <a:pt x="16089" y="11448"/>
                </a:cubicBezTo>
                <a:cubicBezTo>
                  <a:pt x="16119" y="11462"/>
                  <a:pt x="16151" y="11469"/>
                  <a:pt x="16183" y="11469"/>
                </a:cubicBezTo>
                <a:cubicBezTo>
                  <a:pt x="16226" y="11469"/>
                  <a:pt x="16268" y="11457"/>
                  <a:pt x="16306" y="11436"/>
                </a:cubicBezTo>
                <a:close/>
                <a:moveTo>
                  <a:pt x="18709" y="11452"/>
                </a:moveTo>
                <a:lnTo>
                  <a:pt x="18709" y="11452"/>
                </a:lnTo>
                <a:cubicBezTo>
                  <a:pt x="18665" y="11458"/>
                  <a:pt x="18625" y="11461"/>
                  <a:pt x="18581" y="11464"/>
                </a:cubicBezTo>
                <a:cubicBezTo>
                  <a:pt x="18595" y="11467"/>
                  <a:pt x="18609" y="11469"/>
                  <a:pt x="18623" y="11469"/>
                </a:cubicBezTo>
                <a:cubicBezTo>
                  <a:pt x="18652" y="11469"/>
                  <a:pt x="18682" y="11462"/>
                  <a:pt x="18709" y="11452"/>
                </a:cubicBezTo>
                <a:close/>
                <a:moveTo>
                  <a:pt x="333" y="10975"/>
                </a:moveTo>
                <a:cubicBezTo>
                  <a:pt x="113" y="10975"/>
                  <a:pt x="0" y="11242"/>
                  <a:pt x="157" y="11395"/>
                </a:cubicBezTo>
                <a:cubicBezTo>
                  <a:pt x="208" y="11446"/>
                  <a:pt x="271" y="11469"/>
                  <a:pt x="332" y="11469"/>
                </a:cubicBezTo>
                <a:cubicBezTo>
                  <a:pt x="459" y="11469"/>
                  <a:pt x="580" y="11371"/>
                  <a:pt x="580" y="11223"/>
                </a:cubicBezTo>
                <a:cubicBezTo>
                  <a:pt x="580" y="11085"/>
                  <a:pt x="467" y="10975"/>
                  <a:pt x="333" y="10975"/>
                </a:cubicBezTo>
                <a:close/>
                <a:moveTo>
                  <a:pt x="1552" y="10975"/>
                </a:moveTo>
                <a:cubicBezTo>
                  <a:pt x="1332" y="10975"/>
                  <a:pt x="1223" y="11242"/>
                  <a:pt x="1376" y="11395"/>
                </a:cubicBezTo>
                <a:cubicBezTo>
                  <a:pt x="1427" y="11446"/>
                  <a:pt x="1490" y="11469"/>
                  <a:pt x="1551" y="11469"/>
                </a:cubicBezTo>
                <a:cubicBezTo>
                  <a:pt x="1678" y="11469"/>
                  <a:pt x="1799" y="11371"/>
                  <a:pt x="1799" y="11223"/>
                </a:cubicBezTo>
                <a:cubicBezTo>
                  <a:pt x="1799" y="11085"/>
                  <a:pt x="1686" y="10975"/>
                  <a:pt x="1552" y="10975"/>
                </a:cubicBezTo>
                <a:close/>
                <a:moveTo>
                  <a:pt x="2771" y="10975"/>
                </a:moveTo>
                <a:cubicBezTo>
                  <a:pt x="2551" y="10975"/>
                  <a:pt x="2442" y="11242"/>
                  <a:pt x="2595" y="11395"/>
                </a:cubicBezTo>
                <a:cubicBezTo>
                  <a:pt x="2646" y="11446"/>
                  <a:pt x="2709" y="11469"/>
                  <a:pt x="2770" y="11469"/>
                </a:cubicBezTo>
                <a:cubicBezTo>
                  <a:pt x="2897" y="11469"/>
                  <a:pt x="3018" y="11371"/>
                  <a:pt x="3018" y="11223"/>
                </a:cubicBezTo>
                <a:cubicBezTo>
                  <a:pt x="3018" y="11085"/>
                  <a:pt x="2909" y="10975"/>
                  <a:pt x="2771" y="10975"/>
                </a:cubicBezTo>
                <a:close/>
                <a:moveTo>
                  <a:pt x="3990" y="10975"/>
                </a:moveTo>
                <a:cubicBezTo>
                  <a:pt x="3770" y="10975"/>
                  <a:pt x="3661" y="11242"/>
                  <a:pt x="3817" y="11395"/>
                </a:cubicBezTo>
                <a:cubicBezTo>
                  <a:pt x="3867" y="11446"/>
                  <a:pt x="3929" y="11469"/>
                  <a:pt x="3990" y="11469"/>
                </a:cubicBezTo>
                <a:cubicBezTo>
                  <a:pt x="4116" y="11469"/>
                  <a:pt x="4237" y="11371"/>
                  <a:pt x="4237" y="11223"/>
                </a:cubicBezTo>
                <a:cubicBezTo>
                  <a:pt x="4237" y="11085"/>
                  <a:pt x="4128" y="10975"/>
                  <a:pt x="3990" y="10975"/>
                </a:cubicBezTo>
                <a:close/>
                <a:moveTo>
                  <a:pt x="5209" y="10975"/>
                </a:moveTo>
                <a:cubicBezTo>
                  <a:pt x="4989" y="10975"/>
                  <a:pt x="4880" y="11242"/>
                  <a:pt x="5036" y="11395"/>
                </a:cubicBezTo>
                <a:cubicBezTo>
                  <a:pt x="5086" y="11446"/>
                  <a:pt x="5148" y="11469"/>
                  <a:pt x="5209" y="11469"/>
                </a:cubicBezTo>
                <a:cubicBezTo>
                  <a:pt x="5335" y="11469"/>
                  <a:pt x="5456" y="11371"/>
                  <a:pt x="5456" y="11223"/>
                </a:cubicBezTo>
                <a:cubicBezTo>
                  <a:pt x="5456" y="11085"/>
                  <a:pt x="5347" y="10975"/>
                  <a:pt x="5209" y="10975"/>
                </a:cubicBezTo>
                <a:close/>
                <a:moveTo>
                  <a:pt x="6431" y="10975"/>
                </a:moveTo>
                <a:cubicBezTo>
                  <a:pt x="6208" y="10975"/>
                  <a:pt x="6099" y="11242"/>
                  <a:pt x="6255" y="11395"/>
                </a:cubicBezTo>
                <a:cubicBezTo>
                  <a:pt x="6305" y="11446"/>
                  <a:pt x="6367" y="11469"/>
                  <a:pt x="6428" y="11469"/>
                </a:cubicBezTo>
                <a:cubicBezTo>
                  <a:pt x="6554" y="11469"/>
                  <a:pt x="6675" y="11371"/>
                  <a:pt x="6675" y="11223"/>
                </a:cubicBezTo>
                <a:cubicBezTo>
                  <a:pt x="6675" y="11085"/>
                  <a:pt x="6566" y="10975"/>
                  <a:pt x="6431" y="10975"/>
                </a:cubicBezTo>
                <a:close/>
                <a:moveTo>
                  <a:pt x="21063" y="10975"/>
                </a:moveTo>
                <a:cubicBezTo>
                  <a:pt x="20843" y="10975"/>
                  <a:pt x="20734" y="11242"/>
                  <a:pt x="20890" y="11395"/>
                </a:cubicBezTo>
                <a:cubicBezTo>
                  <a:pt x="20940" y="11446"/>
                  <a:pt x="21002" y="11469"/>
                  <a:pt x="21063" y="11469"/>
                </a:cubicBezTo>
                <a:cubicBezTo>
                  <a:pt x="21189" y="11469"/>
                  <a:pt x="21310" y="11371"/>
                  <a:pt x="21310" y="11223"/>
                </a:cubicBezTo>
                <a:cubicBezTo>
                  <a:pt x="21310" y="11085"/>
                  <a:pt x="21201" y="10975"/>
                  <a:pt x="21063" y="10975"/>
                </a:cubicBezTo>
                <a:close/>
                <a:moveTo>
                  <a:pt x="22282" y="10975"/>
                </a:moveTo>
                <a:cubicBezTo>
                  <a:pt x="22062" y="10975"/>
                  <a:pt x="21953" y="11242"/>
                  <a:pt x="22109" y="11395"/>
                </a:cubicBezTo>
                <a:cubicBezTo>
                  <a:pt x="22159" y="11446"/>
                  <a:pt x="22221" y="11469"/>
                  <a:pt x="22282" y="11469"/>
                </a:cubicBezTo>
                <a:cubicBezTo>
                  <a:pt x="22408" y="11469"/>
                  <a:pt x="22529" y="11371"/>
                  <a:pt x="22529" y="11223"/>
                </a:cubicBezTo>
                <a:cubicBezTo>
                  <a:pt x="22529" y="11085"/>
                  <a:pt x="22420" y="10975"/>
                  <a:pt x="22282" y="10975"/>
                </a:cubicBezTo>
                <a:close/>
                <a:moveTo>
                  <a:pt x="23504" y="10975"/>
                </a:moveTo>
                <a:cubicBezTo>
                  <a:pt x="23281" y="10975"/>
                  <a:pt x="23172" y="11242"/>
                  <a:pt x="23328" y="11395"/>
                </a:cubicBezTo>
                <a:cubicBezTo>
                  <a:pt x="23378" y="11446"/>
                  <a:pt x="23440" y="11469"/>
                  <a:pt x="23501" y="11469"/>
                </a:cubicBezTo>
                <a:cubicBezTo>
                  <a:pt x="23627" y="11469"/>
                  <a:pt x="23748" y="11371"/>
                  <a:pt x="23748" y="11223"/>
                </a:cubicBezTo>
                <a:cubicBezTo>
                  <a:pt x="23748" y="11085"/>
                  <a:pt x="23639" y="10975"/>
                  <a:pt x="23504" y="10975"/>
                </a:cubicBezTo>
                <a:close/>
                <a:moveTo>
                  <a:pt x="24723" y="10975"/>
                </a:moveTo>
                <a:cubicBezTo>
                  <a:pt x="24504" y="10975"/>
                  <a:pt x="24391" y="11242"/>
                  <a:pt x="24547" y="11395"/>
                </a:cubicBezTo>
                <a:cubicBezTo>
                  <a:pt x="24598" y="11446"/>
                  <a:pt x="24661" y="11469"/>
                  <a:pt x="24721" y="11469"/>
                </a:cubicBezTo>
                <a:cubicBezTo>
                  <a:pt x="24848" y="11469"/>
                  <a:pt x="24967" y="11371"/>
                  <a:pt x="24967" y="11223"/>
                </a:cubicBezTo>
                <a:cubicBezTo>
                  <a:pt x="24967" y="11085"/>
                  <a:pt x="24858" y="10975"/>
                  <a:pt x="24723" y="10975"/>
                </a:cubicBezTo>
                <a:close/>
                <a:moveTo>
                  <a:pt x="25942" y="10975"/>
                </a:moveTo>
                <a:cubicBezTo>
                  <a:pt x="25723" y="10975"/>
                  <a:pt x="25613" y="11242"/>
                  <a:pt x="25767" y="11395"/>
                </a:cubicBezTo>
                <a:cubicBezTo>
                  <a:pt x="25817" y="11446"/>
                  <a:pt x="25880" y="11469"/>
                  <a:pt x="25941" y="11469"/>
                </a:cubicBezTo>
                <a:cubicBezTo>
                  <a:pt x="26068" y="11469"/>
                  <a:pt x="26190" y="11371"/>
                  <a:pt x="26190" y="11223"/>
                </a:cubicBezTo>
                <a:cubicBezTo>
                  <a:pt x="26190" y="11085"/>
                  <a:pt x="26077" y="10975"/>
                  <a:pt x="25942" y="10975"/>
                </a:cubicBezTo>
                <a:close/>
                <a:moveTo>
                  <a:pt x="27161" y="10975"/>
                </a:moveTo>
                <a:cubicBezTo>
                  <a:pt x="26942" y="10975"/>
                  <a:pt x="26832" y="11242"/>
                  <a:pt x="26986" y="11395"/>
                </a:cubicBezTo>
                <a:cubicBezTo>
                  <a:pt x="27037" y="11446"/>
                  <a:pt x="27099" y="11469"/>
                  <a:pt x="27160" y="11469"/>
                </a:cubicBezTo>
                <a:cubicBezTo>
                  <a:pt x="27287" y="11469"/>
                  <a:pt x="27409" y="11371"/>
                  <a:pt x="27409" y="11223"/>
                </a:cubicBezTo>
                <a:cubicBezTo>
                  <a:pt x="27409" y="11085"/>
                  <a:pt x="27296" y="10975"/>
                  <a:pt x="27161" y="10975"/>
                </a:cubicBezTo>
                <a:close/>
                <a:moveTo>
                  <a:pt x="333" y="12194"/>
                </a:moveTo>
                <a:cubicBezTo>
                  <a:pt x="113" y="12194"/>
                  <a:pt x="0" y="12461"/>
                  <a:pt x="157" y="12617"/>
                </a:cubicBezTo>
                <a:cubicBezTo>
                  <a:pt x="207" y="12667"/>
                  <a:pt x="269" y="12689"/>
                  <a:pt x="330" y="12689"/>
                </a:cubicBezTo>
                <a:cubicBezTo>
                  <a:pt x="458" y="12689"/>
                  <a:pt x="580" y="12591"/>
                  <a:pt x="580" y="12442"/>
                </a:cubicBezTo>
                <a:cubicBezTo>
                  <a:pt x="580" y="12304"/>
                  <a:pt x="467" y="12194"/>
                  <a:pt x="333" y="12194"/>
                </a:cubicBezTo>
                <a:close/>
                <a:moveTo>
                  <a:pt x="1552" y="12194"/>
                </a:moveTo>
                <a:cubicBezTo>
                  <a:pt x="1332" y="12194"/>
                  <a:pt x="1223" y="12461"/>
                  <a:pt x="1376" y="12617"/>
                </a:cubicBezTo>
                <a:cubicBezTo>
                  <a:pt x="1427" y="12667"/>
                  <a:pt x="1488" y="12689"/>
                  <a:pt x="1549" y="12689"/>
                </a:cubicBezTo>
                <a:cubicBezTo>
                  <a:pt x="1677" y="12689"/>
                  <a:pt x="1799" y="12591"/>
                  <a:pt x="1799" y="12442"/>
                </a:cubicBezTo>
                <a:cubicBezTo>
                  <a:pt x="1799" y="12304"/>
                  <a:pt x="1686" y="12194"/>
                  <a:pt x="1552" y="12194"/>
                </a:cubicBezTo>
                <a:close/>
                <a:moveTo>
                  <a:pt x="2771" y="12194"/>
                </a:moveTo>
                <a:cubicBezTo>
                  <a:pt x="2551" y="12194"/>
                  <a:pt x="2442" y="12461"/>
                  <a:pt x="2595" y="12617"/>
                </a:cubicBezTo>
                <a:cubicBezTo>
                  <a:pt x="2646" y="12667"/>
                  <a:pt x="2707" y="12689"/>
                  <a:pt x="2768" y="12689"/>
                </a:cubicBezTo>
                <a:cubicBezTo>
                  <a:pt x="2896" y="12689"/>
                  <a:pt x="3018" y="12591"/>
                  <a:pt x="3018" y="12442"/>
                </a:cubicBezTo>
                <a:cubicBezTo>
                  <a:pt x="3018" y="12304"/>
                  <a:pt x="2909" y="12194"/>
                  <a:pt x="2771" y="12194"/>
                </a:cubicBezTo>
                <a:close/>
                <a:moveTo>
                  <a:pt x="3990" y="12194"/>
                </a:moveTo>
                <a:cubicBezTo>
                  <a:pt x="3770" y="12194"/>
                  <a:pt x="3661" y="12461"/>
                  <a:pt x="3817" y="12617"/>
                </a:cubicBezTo>
                <a:cubicBezTo>
                  <a:pt x="3867" y="12667"/>
                  <a:pt x="3928" y="12689"/>
                  <a:pt x="3988" y="12689"/>
                </a:cubicBezTo>
                <a:cubicBezTo>
                  <a:pt x="4115" y="12689"/>
                  <a:pt x="4237" y="12591"/>
                  <a:pt x="4237" y="12442"/>
                </a:cubicBezTo>
                <a:cubicBezTo>
                  <a:pt x="4237" y="12304"/>
                  <a:pt x="4128" y="12194"/>
                  <a:pt x="3990" y="12194"/>
                </a:cubicBezTo>
                <a:close/>
                <a:moveTo>
                  <a:pt x="5209" y="12194"/>
                </a:moveTo>
                <a:cubicBezTo>
                  <a:pt x="4989" y="12194"/>
                  <a:pt x="4880" y="12461"/>
                  <a:pt x="5036" y="12617"/>
                </a:cubicBezTo>
                <a:cubicBezTo>
                  <a:pt x="5086" y="12667"/>
                  <a:pt x="5147" y="12689"/>
                  <a:pt x="5207" y="12689"/>
                </a:cubicBezTo>
                <a:cubicBezTo>
                  <a:pt x="5334" y="12689"/>
                  <a:pt x="5456" y="12591"/>
                  <a:pt x="5456" y="12442"/>
                </a:cubicBezTo>
                <a:cubicBezTo>
                  <a:pt x="5456" y="12304"/>
                  <a:pt x="5347" y="12194"/>
                  <a:pt x="5209" y="12194"/>
                </a:cubicBezTo>
                <a:close/>
                <a:moveTo>
                  <a:pt x="6431" y="12194"/>
                </a:moveTo>
                <a:cubicBezTo>
                  <a:pt x="6208" y="12194"/>
                  <a:pt x="6099" y="12461"/>
                  <a:pt x="6255" y="12617"/>
                </a:cubicBezTo>
                <a:cubicBezTo>
                  <a:pt x="6305" y="12667"/>
                  <a:pt x="6366" y="12689"/>
                  <a:pt x="6426" y="12689"/>
                </a:cubicBezTo>
                <a:cubicBezTo>
                  <a:pt x="6553" y="12689"/>
                  <a:pt x="6675" y="12591"/>
                  <a:pt x="6675" y="12442"/>
                </a:cubicBezTo>
                <a:cubicBezTo>
                  <a:pt x="6675" y="12304"/>
                  <a:pt x="6566" y="12194"/>
                  <a:pt x="6431" y="12194"/>
                </a:cubicBezTo>
                <a:close/>
                <a:moveTo>
                  <a:pt x="13745" y="12194"/>
                </a:moveTo>
                <a:cubicBezTo>
                  <a:pt x="13526" y="12194"/>
                  <a:pt x="13416" y="12461"/>
                  <a:pt x="13573" y="12617"/>
                </a:cubicBezTo>
                <a:cubicBezTo>
                  <a:pt x="13622" y="12667"/>
                  <a:pt x="13683" y="12689"/>
                  <a:pt x="13744" y="12689"/>
                </a:cubicBezTo>
                <a:cubicBezTo>
                  <a:pt x="13870" y="12689"/>
                  <a:pt x="13993" y="12591"/>
                  <a:pt x="13993" y="12442"/>
                </a:cubicBezTo>
                <a:cubicBezTo>
                  <a:pt x="13993" y="12304"/>
                  <a:pt x="13883" y="12194"/>
                  <a:pt x="13745" y="12194"/>
                </a:cubicBezTo>
                <a:close/>
                <a:moveTo>
                  <a:pt x="14967" y="12194"/>
                </a:moveTo>
                <a:cubicBezTo>
                  <a:pt x="14745" y="12194"/>
                  <a:pt x="14635" y="12461"/>
                  <a:pt x="14792" y="12617"/>
                </a:cubicBezTo>
                <a:cubicBezTo>
                  <a:pt x="14841" y="12667"/>
                  <a:pt x="14902" y="12689"/>
                  <a:pt x="14963" y="12689"/>
                </a:cubicBezTo>
                <a:cubicBezTo>
                  <a:pt x="15089" y="12689"/>
                  <a:pt x="15212" y="12591"/>
                  <a:pt x="15212" y="12442"/>
                </a:cubicBezTo>
                <a:cubicBezTo>
                  <a:pt x="15212" y="12304"/>
                  <a:pt x="15102" y="12194"/>
                  <a:pt x="14967" y="12194"/>
                </a:cubicBezTo>
                <a:close/>
                <a:moveTo>
                  <a:pt x="16186" y="12194"/>
                </a:moveTo>
                <a:cubicBezTo>
                  <a:pt x="15964" y="12194"/>
                  <a:pt x="15854" y="12461"/>
                  <a:pt x="16011" y="12617"/>
                </a:cubicBezTo>
                <a:cubicBezTo>
                  <a:pt x="16061" y="12667"/>
                  <a:pt x="16123" y="12689"/>
                  <a:pt x="16183" y="12689"/>
                </a:cubicBezTo>
                <a:cubicBezTo>
                  <a:pt x="16310" y="12689"/>
                  <a:pt x="16431" y="12591"/>
                  <a:pt x="16431" y="12442"/>
                </a:cubicBezTo>
                <a:cubicBezTo>
                  <a:pt x="16431" y="12304"/>
                  <a:pt x="16321" y="12194"/>
                  <a:pt x="16186" y="12194"/>
                </a:cubicBezTo>
                <a:close/>
                <a:moveTo>
                  <a:pt x="17406" y="12194"/>
                </a:moveTo>
                <a:cubicBezTo>
                  <a:pt x="17186" y="12194"/>
                  <a:pt x="17076" y="12461"/>
                  <a:pt x="17230" y="12617"/>
                </a:cubicBezTo>
                <a:cubicBezTo>
                  <a:pt x="17280" y="12667"/>
                  <a:pt x="17342" y="12689"/>
                  <a:pt x="17403" y="12689"/>
                </a:cubicBezTo>
                <a:cubicBezTo>
                  <a:pt x="17531" y="12689"/>
                  <a:pt x="17653" y="12591"/>
                  <a:pt x="17653" y="12442"/>
                </a:cubicBezTo>
                <a:cubicBezTo>
                  <a:pt x="17653" y="12304"/>
                  <a:pt x="17540" y="12194"/>
                  <a:pt x="17406" y="12194"/>
                </a:cubicBezTo>
                <a:close/>
                <a:moveTo>
                  <a:pt x="18625" y="12194"/>
                </a:moveTo>
                <a:cubicBezTo>
                  <a:pt x="18405" y="12194"/>
                  <a:pt x="18296" y="12461"/>
                  <a:pt x="18449" y="12617"/>
                </a:cubicBezTo>
                <a:cubicBezTo>
                  <a:pt x="18500" y="12667"/>
                  <a:pt x="18561" y="12689"/>
                  <a:pt x="18622" y="12689"/>
                </a:cubicBezTo>
                <a:cubicBezTo>
                  <a:pt x="18750" y="12689"/>
                  <a:pt x="18872" y="12591"/>
                  <a:pt x="18872" y="12442"/>
                </a:cubicBezTo>
                <a:cubicBezTo>
                  <a:pt x="18872" y="12304"/>
                  <a:pt x="18759" y="12194"/>
                  <a:pt x="18625" y="12194"/>
                </a:cubicBezTo>
                <a:close/>
                <a:moveTo>
                  <a:pt x="19844" y="12194"/>
                </a:moveTo>
                <a:cubicBezTo>
                  <a:pt x="19624" y="12194"/>
                  <a:pt x="19515" y="12461"/>
                  <a:pt x="19668" y="12617"/>
                </a:cubicBezTo>
                <a:cubicBezTo>
                  <a:pt x="19719" y="12667"/>
                  <a:pt x="19780" y="12689"/>
                  <a:pt x="19841" y="12689"/>
                </a:cubicBezTo>
                <a:cubicBezTo>
                  <a:pt x="19969" y="12689"/>
                  <a:pt x="20091" y="12591"/>
                  <a:pt x="20091" y="12442"/>
                </a:cubicBezTo>
                <a:cubicBezTo>
                  <a:pt x="20091" y="12304"/>
                  <a:pt x="19982" y="12194"/>
                  <a:pt x="19844" y="12194"/>
                </a:cubicBezTo>
                <a:close/>
                <a:moveTo>
                  <a:pt x="21063" y="12194"/>
                </a:moveTo>
                <a:cubicBezTo>
                  <a:pt x="20843" y="12194"/>
                  <a:pt x="20734" y="12461"/>
                  <a:pt x="20890" y="12617"/>
                </a:cubicBezTo>
                <a:cubicBezTo>
                  <a:pt x="20940" y="12667"/>
                  <a:pt x="21001" y="12689"/>
                  <a:pt x="21061" y="12689"/>
                </a:cubicBezTo>
                <a:cubicBezTo>
                  <a:pt x="21188" y="12689"/>
                  <a:pt x="21310" y="12591"/>
                  <a:pt x="21310" y="12442"/>
                </a:cubicBezTo>
                <a:cubicBezTo>
                  <a:pt x="21310" y="12304"/>
                  <a:pt x="21201" y="12194"/>
                  <a:pt x="21063" y="12194"/>
                </a:cubicBezTo>
                <a:close/>
                <a:moveTo>
                  <a:pt x="22282" y="12194"/>
                </a:moveTo>
                <a:cubicBezTo>
                  <a:pt x="22062" y="12194"/>
                  <a:pt x="21953" y="12461"/>
                  <a:pt x="22109" y="12617"/>
                </a:cubicBezTo>
                <a:cubicBezTo>
                  <a:pt x="22159" y="12667"/>
                  <a:pt x="22220" y="12689"/>
                  <a:pt x="22280" y="12689"/>
                </a:cubicBezTo>
                <a:cubicBezTo>
                  <a:pt x="22407" y="12689"/>
                  <a:pt x="22529" y="12591"/>
                  <a:pt x="22529" y="12442"/>
                </a:cubicBezTo>
                <a:cubicBezTo>
                  <a:pt x="22529" y="12304"/>
                  <a:pt x="22420" y="12194"/>
                  <a:pt x="22282" y="12194"/>
                </a:cubicBezTo>
                <a:close/>
                <a:moveTo>
                  <a:pt x="23504" y="12194"/>
                </a:moveTo>
                <a:cubicBezTo>
                  <a:pt x="23281" y="12194"/>
                  <a:pt x="23172" y="12461"/>
                  <a:pt x="23328" y="12617"/>
                </a:cubicBezTo>
                <a:cubicBezTo>
                  <a:pt x="23378" y="12667"/>
                  <a:pt x="23439" y="12689"/>
                  <a:pt x="23499" y="12689"/>
                </a:cubicBezTo>
                <a:cubicBezTo>
                  <a:pt x="23626" y="12689"/>
                  <a:pt x="23748" y="12591"/>
                  <a:pt x="23748" y="12442"/>
                </a:cubicBezTo>
                <a:cubicBezTo>
                  <a:pt x="23748" y="12304"/>
                  <a:pt x="23639" y="12194"/>
                  <a:pt x="23504" y="12194"/>
                </a:cubicBezTo>
                <a:close/>
                <a:moveTo>
                  <a:pt x="24723" y="12194"/>
                </a:moveTo>
                <a:cubicBezTo>
                  <a:pt x="24504" y="12194"/>
                  <a:pt x="24391" y="12461"/>
                  <a:pt x="24547" y="12617"/>
                </a:cubicBezTo>
                <a:cubicBezTo>
                  <a:pt x="24598" y="12667"/>
                  <a:pt x="24659" y="12689"/>
                  <a:pt x="24720" y="12689"/>
                </a:cubicBezTo>
                <a:cubicBezTo>
                  <a:pt x="24846" y="12689"/>
                  <a:pt x="24967" y="12591"/>
                  <a:pt x="24967" y="12442"/>
                </a:cubicBezTo>
                <a:cubicBezTo>
                  <a:pt x="24967" y="12304"/>
                  <a:pt x="24858" y="12194"/>
                  <a:pt x="24723" y="12194"/>
                </a:cubicBezTo>
                <a:close/>
                <a:moveTo>
                  <a:pt x="25942" y="12194"/>
                </a:moveTo>
                <a:cubicBezTo>
                  <a:pt x="25723" y="12194"/>
                  <a:pt x="25613" y="12461"/>
                  <a:pt x="25767" y="12617"/>
                </a:cubicBezTo>
                <a:cubicBezTo>
                  <a:pt x="25817" y="12667"/>
                  <a:pt x="25879" y="12689"/>
                  <a:pt x="25939" y="12689"/>
                </a:cubicBezTo>
                <a:cubicBezTo>
                  <a:pt x="26067" y="12689"/>
                  <a:pt x="26190" y="12591"/>
                  <a:pt x="26190" y="12442"/>
                </a:cubicBezTo>
                <a:cubicBezTo>
                  <a:pt x="26190" y="12304"/>
                  <a:pt x="26077" y="12194"/>
                  <a:pt x="25942" y="12194"/>
                </a:cubicBezTo>
                <a:close/>
                <a:moveTo>
                  <a:pt x="27161" y="12194"/>
                </a:moveTo>
                <a:cubicBezTo>
                  <a:pt x="26942" y="12194"/>
                  <a:pt x="26832" y="12461"/>
                  <a:pt x="26986" y="12617"/>
                </a:cubicBezTo>
                <a:cubicBezTo>
                  <a:pt x="27036" y="12667"/>
                  <a:pt x="27098" y="12689"/>
                  <a:pt x="27158" y="12689"/>
                </a:cubicBezTo>
                <a:cubicBezTo>
                  <a:pt x="27286" y="12689"/>
                  <a:pt x="27409" y="12591"/>
                  <a:pt x="27409" y="12442"/>
                </a:cubicBezTo>
                <a:cubicBezTo>
                  <a:pt x="27409" y="12304"/>
                  <a:pt x="27296" y="12194"/>
                  <a:pt x="27161" y="12194"/>
                </a:cubicBezTo>
                <a:close/>
                <a:moveTo>
                  <a:pt x="28380" y="12194"/>
                </a:moveTo>
                <a:cubicBezTo>
                  <a:pt x="28161" y="12194"/>
                  <a:pt x="28051" y="12461"/>
                  <a:pt x="28205" y="12617"/>
                </a:cubicBezTo>
                <a:cubicBezTo>
                  <a:pt x="28255" y="12667"/>
                  <a:pt x="28317" y="12689"/>
                  <a:pt x="28377" y="12689"/>
                </a:cubicBezTo>
                <a:cubicBezTo>
                  <a:pt x="28505" y="12689"/>
                  <a:pt x="28628" y="12591"/>
                  <a:pt x="28628" y="12442"/>
                </a:cubicBezTo>
                <a:cubicBezTo>
                  <a:pt x="28628" y="12304"/>
                  <a:pt x="28518" y="12194"/>
                  <a:pt x="28380" y="12194"/>
                </a:cubicBezTo>
                <a:close/>
                <a:moveTo>
                  <a:pt x="333" y="13413"/>
                </a:moveTo>
                <a:cubicBezTo>
                  <a:pt x="113" y="13413"/>
                  <a:pt x="0" y="13680"/>
                  <a:pt x="157" y="13836"/>
                </a:cubicBezTo>
                <a:cubicBezTo>
                  <a:pt x="207" y="13886"/>
                  <a:pt x="269" y="13908"/>
                  <a:pt x="330" y="13908"/>
                </a:cubicBezTo>
                <a:cubicBezTo>
                  <a:pt x="458" y="13908"/>
                  <a:pt x="580" y="13810"/>
                  <a:pt x="580" y="13661"/>
                </a:cubicBezTo>
                <a:cubicBezTo>
                  <a:pt x="580" y="13526"/>
                  <a:pt x="467" y="13413"/>
                  <a:pt x="333" y="13413"/>
                </a:cubicBezTo>
                <a:close/>
                <a:moveTo>
                  <a:pt x="1552" y="13413"/>
                </a:moveTo>
                <a:cubicBezTo>
                  <a:pt x="1332" y="13413"/>
                  <a:pt x="1223" y="13680"/>
                  <a:pt x="1376" y="13836"/>
                </a:cubicBezTo>
                <a:cubicBezTo>
                  <a:pt x="1427" y="13886"/>
                  <a:pt x="1488" y="13908"/>
                  <a:pt x="1549" y="13908"/>
                </a:cubicBezTo>
                <a:cubicBezTo>
                  <a:pt x="1677" y="13908"/>
                  <a:pt x="1799" y="13810"/>
                  <a:pt x="1799" y="13661"/>
                </a:cubicBezTo>
                <a:cubicBezTo>
                  <a:pt x="1799" y="13526"/>
                  <a:pt x="1686" y="13413"/>
                  <a:pt x="1552" y="13413"/>
                </a:cubicBezTo>
                <a:close/>
                <a:moveTo>
                  <a:pt x="2771" y="13413"/>
                </a:moveTo>
                <a:cubicBezTo>
                  <a:pt x="2551" y="13413"/>
                  <a:pt x="2442" y="13680"/>
                  <a:pt x="2595" y="13836"/>
                </a:cubicBezTo>
                <a:cubicBezTo>
                  <a:pt x="2646" y="13886"/>
                  <a:pt x="2707" y="13908"/>
                  <a:pt x="2768" y="13908"/>
                </a:cubicBezTo>
                <a:cubicBezTo>
                  <a:pt x="2896" y="13908"/>
                  <a:pt x="3018" y="13810"/>
                  <a:pt x="3018" y="13661"/>
                </a:cubicBezTo>
                <a:cubicBezTo>
                  <a:pt x="3018" y="13526"/>
                  <a:pt x="2909" y="13413"/>
                  <a:pt x="2771" y="13413"/>
                </a:cubicBezTo>
                <a:close/>
                <a:moveTo>
                  <a:pt x="3990" y="13413"/>
                </a:moveTo>
                <a:cubicBezTo>
                  <a:pt x="3770" y="13413"/>
                  <a:pt x="3661" y="13680"/>
                  <a:pt x="3817" y="13836"/>
                </a:cubicBezTo>
                <a:cubicBezTo>
                  <a:pt x="3867" y="13886"/>
                  <a:pt x="3928" y="13908"/>
                  <a:pt x="3988" y="13908"/>
                </a:cubicBezTo>
                <a:cubicBezTo>
                  <a:pt x="4115" y="13908"/>
                  <a:pt x="4237" y="13810"/>
                  <a:pt x="4237" y="13661"/>
                </a:cubicBezTo>
                <a:cubicBezTo>
                  <a:pt x="4237" y="13526"/>
                  <a:pt x="4128" y="13413"/>
                  <a:pt x="3990" y="13413"/>
                </a:cubicBezTo>
                <a:close/>
                <a:moveTo>
                  <a:pt x="5209" y="13413"/>
                </a:moveTo>
                <a:cubicBezTo>
                  <a:pt x="4989" y="13413"/>
                  <a:pt x="4880" y="13680"/>
                  <a:pt x="5036" y="13836"/>
                </a:cubicBezTo>
                <a:cubicBezTo>
                  <a:pt x="5086" y="13886"/>
                  <a:pt x="5147" y="13908"/>
                  <a:pt x="5207" y="13908"/>
                </a:cubicBezTo>
                <a:cubicBezTo>
                  <a:pt x="5334" y="13908"/>
                  <a:pt x="5456" y="13810"/>
                  <a:pt x="5456" y="13661"/>
                </a:cubicBezTo>
                <a:cubicBezTo>
                  <a:pt x="5456" y="13526"/>
                  <a:pt x="5347" y="13413"/>
                  <a:pt x="5209" y="13413"/>
                </a:cubicBezTo>
                <a:close/>
                <a:moveTo>
                  <a:pt x="6431" y="13413"/>
                </a:moveTo>
                <a:cubicBezTo>
                  <a:pt x="6208" y="13413"/>
                  <a:pt x="6099" y="13680"/>
                  <a:pt x="6255" y="13836"/>
                </a:cubicBezTo>
                <a:cubicBezTo>
                  <a:pt x="6305" y="13886"/>
                  <a:pt x="6366" y="13908"/>
                  <a:pt x="6426" y="13908"/>
                </a:cubicBezTo>
                <a:cubicBezTo>
                  <a:pt x="6553" y="13908"/>
                  <a:pt x="6675" y="13810"/>
                  <a:pt x="6675" y="13661"/>
                </a:cubicBezTo>
                <a:cubicBezTo>
                  <a:pt x="6675" y="13526"/>
                  <a:pt x="6566" y="13413"/>
                  <a:pt x="6431" y="13413"/>
                </a:cubicBezTo>
                <a:close/>
                <a:moveTo>
                  <a:pt x="12526" y="13413"/>
                </a:moveTo>
                <a:cubicBezTo>
                  <a:pt x="12307" y="13413"/>
                  <a:pt x="12197" y="13680"/>
                  <a:pt x="12354" y="13836"/>
                </a:cubicBezTo>
                <a:cubicBezTo>
                  <a:pt x="12403" y="13886"/>
                  <a:pt x="12464" y="13908"/>
                  <a:pt x="12525" y="13908"/>
                </a:cubicBezTo>
                <a:cubicBezTo>
                  <a:pt x="12651" y="13908"/>
                  <a:pt x="12774" y="13810"/>
                  <a:pt x="12774" y="13661"/>
                </a:cubicBezTo>
                <a:cubicBezTo>
                  <a:pt x="12774" y="13526"/>
                  <a:pt x="12664" y="13413"/>
                  <a:pt x="12526" y="13413"/>
                </a:cubicBezTo>
                <a:close/>
                <a:moveTo>
                  <a:pt x="13745" y="13413"/>
                </a:moveTo>
                <a:cubicBezTo>
                  <a:pt x="13526" y="13413"/>
                  <a:pt x="13416" y="13680"/>
                  <a:pt x="13573" y="13836"/>
                </a:cubicBezTo>
                <a:cubicBezTo>
                  <a:pt x="13622" y="13886"/>
                  <a:pt x="13683" y="13908"/>
                  <a:pt x="13744" y="13908"/>
                </a:cubicBezTo>
                <a:cubicBezTo>
                  <a:pt x="13870" y="13908"/>
                  <a:pt x="13993" y="13810"/>
                  <a:pt x="13993" y="13661"/>
                </a:cubicBezTo>
                <a:cubicBezTo>
                  <a:pt x="13993" y="13526"/>
                  <a:pt x="13883" y="13413"/>
                  <a:pt x="13745" y="13413"/>
                </a:cubicBezTo>
                <a:close/>
                <a:moveTo>
                  <a:pt x="14967" y="13413"/>
                </a:moveTo>
                <a:cubicBezTo>
                  <a:pt x="14745" y="13413"/>
                  <a:pt x="14635" y="13680"/>
                  <a:pt x="14792" y="13836"/>
                </a:cubicBezTo>
                <a:cubicBezTo>
                  <a:pt x="14841" y="13886"/>
                  <a:pt x="14902" y="13908"/>
                  <a:pt x="14963" y="13908"/>
                </a:cubicBezTo>
                <a:cubicBezTo>
                  <a:pt x="15089" y="13908"/>
                  <a:pt x="15212" y="13810"/>
                  <a:pt x="15212" y="13661"/>
                </a:cubicBezTo>
                <a:cubicBezTo>
                  <a:pt x="15212" y="13526"/>
                  <a:pt x="15102" y="13413"/>
                  <a:pt x="14967" y="13413"/>
                </a:cubicBezTo>
                <a:close/>
                <a:moveTo>
                  <a:pt x="16186" y="13413"/>
                </a:moveTo>
                <a:cubicBezTo>
                  <a:pt x="15964" y="13413"/>
                  <a:pt x="15854" y="13680"/>
                  <a:pt x="16011" y="13836"/>
                </a:cubicBezTo>
                <a:cubicBezTo>
                  <a:pt x="16061" y="13886"/>
                  <a:pt x="16123" y="13908"/>
                  <a:pt x="16183" y="13908"/>
                </a:cubicBezTo>
                <a:cubicBezTo>
                  <a:pt x="16310" y="13908"/>
                  <a:pt x="16431" y="13810"/>
                  <a:pt x="16431" y="13661"/>
                </a:cubicBezTo>
                <a:cubicBezTo>
                  <a:pt x="16431" y="13526"/>
                  <a:pt x="16321" y="13413"/>
                  <a:pt x="16186" y="13413"/>
                </a:cubicBezTo>
                <a:close/>
                <a:moveTo>
                  <a:pt x="17406" y="13413"/>
                </a:moveTo>
                <a:cubicBezTo>
                  <a:pt x="17186" y="13413"/>
                  <a:pt x="17076" y="13680"/>
                  <a:pt x="17230" y="13836"/>
                </a:cubicBezTo>
                <a:cubicBezTo>
                  <a:pt x="17280" y="13886"/>
                  <a:pt x="17342" y="13908"/>
                  <a:pt x="17403" y="13908"/>
                </a:cubicBezTo>
                <a:cubicBezTo>
                  <a:pt x="17531" y="13908"/>
                  <a:pt x="17653" y="13810"/>
                  <a:pt x="17653" y="13661"/>
                </a:cubicBezTo>
                <a:cubicBezTo>
                  <a:pt x="17653" y="13526"/>
                  <a:pt x="17540" y="13413"/>
                  <a:pt x="17406" y="13413"/>
                </a:cubicBezTo>
                <a:close/>
                <a:moveTo>
                  <a:pt x="18625" y="13413"/>
                </a:moveTo>
                <a:cubicBezTo>
                  <a:pt x="18405" y="13413"/>
                  <a:pt x="18296" y="13680"/>
                  <a:pt x="18449" y="13836"/>
                </a:cubicBezTo>
                <a:cubicBezTo>
                  <a:pt x="18500" y="13886"/>
                  <a:pt x="18561" y="13908"/>
                  <a:pt x="18622" y="13908"/>
                </a:cubicBezTo>
                <a:cubicBezTo>
                  <a:pt x="18750" y="13908"/>
                  <a:pt x="18872" y="13810"/>
                  <a:pt x="18872" y="13661"/>
                </a:cubicBezTo>
                <a:cubicBezTo>
                  <a:pt x="18872" y="13526"/>
                  <a:pt x="18759" y="13413"/>
                  <a:pt x="18625" y="13413"/>
                </a:cubicBezTo>
                <a:close/>
                <a:moveTo>
                  <a:pt x="19844" y="13413"/>
                </a:moveTo>
                <a:cubicBezTo>
                  <a:pt x="19624" y="13413"/>
                  <a:pt x="19515" y="13680"/>
                  <a:pt x="19668" y="13836"/>
                </a:cubicBezTo>
                <a:cubicBezTo>
                  <a:pt x="19719" y="13886"/>
                  <a:pt x="19780" y="13908"/>
                  <a:pt x="19841" y="13908"/>
                </a:cubicBezTo>
                <a:cubicBezTo>
                  <a:pt x="19969" y="13908"/>
                  <a:pt x="20091" y="13810"/>
                  <a:pt x="20091" y="13661"/>
                </a:cubicBezTo>
                <a:cubicBezTo>
                  <a:pt x="20091" y="13526"/>
                  <a:pt x="19982" y="13413"/>
                  <a:pt x="19844" y="13413"/>
                </a:cubicBezTo>
                <a:close/>
                <a:moveTo>
                  <a:pt x="21063" y="13413"/>
                </a:moveTo>
                <a:cubicBezTo>
                  <a:pt x="20843" y="13413"/>
                  <a:pt x="20734" y="13680"/>
                  <a:pt x="20890" y="13836"/>
                </a:cubicBezTo>
                <a:cubicBezTo>
                  <a:pt x="20940" y="13886"/>
                  <a:pt x="21001" y="13908"/>
                  <a:pt x="21061" y="13908"/>
                </a:cubicBezTo>
                <a:cubicBezTo>
                  <a:pt x="21188" y="13908"/>
                  <a:pt x="21310" y="13810"/>
                  <a:pt x="21310" y="13661"/>
                </a:cubicBezTo>
                <a:cubicBezTo>
                  <a:pt x="21310" y="13526"/>
                  <a:pt x="21201" y="13413"/>
                  <a:pt x="21063" y="13413"/>
                </a:cubicBezTo>
                <a:close/>
                <a:moveTo>
                  <a:pt x="22282" y="13413"/>
                </a:moveTo>
                <a:cubicBezTo>
                  <a:pt x="22062" y="13413"/>
                  <a:pt x="21953" y="13680"/>
                  <a:pt x="22109" y="13836"/>
                </a:cubicBezTo>
                <a:cubicBezTo>
                  <a:pt x="22159" y="13886"/>
                  <a:pt x="22220" y="13908"/>
                  <a:pt x="22280" y="13908"/>
                </a:cubicBezTo>
                <a:cubicBezTo>
                  <a:pt x="22407" y="13908"/>
                  <a:pt x="22529" y="13810"/>
                  <a:pt x="22529" y="13661"/>
                </a:cubicBezTo>
                <a:cubicBezTo>
                  <a:pt x="22529" y="13526"/>
                  <a:pt x="22420" y="13413"/>
                  <a:pt x="22282" y="13413"/>
                </a:cubicBezTo>
                <a:close/>
                <a:moveTo>
                  <a:pt x="23504" y="13413"/>
                </a:moveTo>
                <a:cubicBezTo>
                  <a:pt x="23281" y="13413"/>
                  <a:pt x="23172" y="13680"/>
                  <a:pt x="23328" y="13836"/>
                </a:cubicBezTo>
                <a:cubicBezTo>
                  <a:pt x="23378" y="13886"/>
                  <a:pt x="23439" y="13908"/>
                  <a:pt x="23499" y="13908"/>
                </a:cubicBezTo>
                <a:cubicBezTo>
                  <a:pt x="23626" y="13908"/>
                  <a:pt x="23748" y="13810"/>
                  <a:pt x="23748" y="13661"/>
                </a:cubicBezTo>
                <a:cubicBezTo>
                  <a:pt x="23748" y="13526"/>
                  <a:pt x="23639" y="13413"/>
                  <a:pt x="23504" y="13413"/>
                </a:cubicBezTo>
                <a:close/>
                <a:moveTo>
                  <a:pt x="24723" y="13413"/>
                </a:moveTo>
                <a:cubicBezTo>
                  <a:pt x="24504" y="13413"/>
                  <a:pt x="24391" y="13680"/>
                  <a:pt x="24547" y="13836"/>
                </a:cubicBezTo>
                <a:cubicBezTo>
                  <a:pt x="24598" y="13886"/>
                  <a:pt x="24659" y="13908"/>
                  <a:pt x="24720" y="13908"/>
                </a:cubicBezTo>
                <a:cubicBezTo>
                  <a:pt x="24846" y="13908"/>
                  <a:pt x="24967" y="13810"/>
                  <a:pt x="24967" y="13661"/>
                </a:cubicBezTo>
                <a:cubicBezTo>
                  <a:pt x="24967" y="13526"/>
                  <a:pt x="24858" y="13413"/>
                  <a:pt x="24723" y="13413"/>
                </a:cubicBezTo>
                <a:close/>
                <a:moveTo>
                  <a:pt x="25942" y="13413"/>
                </a:moveTo>
                <a:cubicBezTo>
                  <a:pt x="25723" y="13413"/>
                  <a:pt x="25613" y="13680"/>
                  <a:pt x="25767" y="13836"/>
                </a:cubicBezTo>
                <a:cubicBezTo>
                  <a:pt x="25817" y="13886"/>
                  <a:pt x="25879" y="13908"/>
                  <a:pt x="25939" y="13908"/>
                </a:cubicBezTo>
                <a:cubicBezTo>
                  <a:pt x="26067" y="13908"/>
                  <a:pt x="26190" y="13810"/>
                  <a:pt x="26190" y="13661"/>
                </a:cubicBezTo>
                <a:cubicBezTo>
                  <a:pt x="26190" y="13526"/>
                  <a:pt x="26077" y="13413"/>
                  <a:pt x="25942" y="13413"/>
                </a:cubicBezTo>
                <a:close/>
                <a:moveTo>
                  <a:pt x="27161" y="13413"/>
                </a:moveTo>
                <a:cubicBezTo>
                  <a:pt x="26942" y="13413"/>
                  <a:pt x="26832" y="13680"/>
                  <a:pt x="26986" y="13836"/>
                </a:cubicBezTo>
                <a:cubicBezTo>
                  <a:pt x="27036" y="13886"/>
                  <a:pt x="27098" y="13908"/>
                  <a:pt x="27158" y="13908"/>
                </a:cubicBezTo>
                <a:cubicBezTo>
                  <a:pt x="27286" y="13908"/>
                  <a:pt x="27409" y="13810"/>
                  <a:pt x="27409" y="13661"/>
                </a:cubicBezTo>
                <a:cubicBezTo>
                  <a:pt x="27409" y="13526"/>
                  <a:pt x="27296" y="13413"/>
                  <a:pt x="27161" y="13413"/>
                </a:cubicBezTo>
                <a:close/>
                <a:moveTo>
                  <a:pt x="28380" y="13413"/>
                </a:moveTo>
                <a:cubicBezTo>
                  <a:pt x="28161" y="13413"/>
                  <a:pt x="28051" y="13680"/>
                  <a:pt x="28205" y="13836"/>
                </a:cubicBezTo>
                <a:cubicBezTo>
                  <a:pt x="28255" y="13886"/>
                  <a:pt x="28317" y="13908"/>
                  <a:pt x="28377" y="13908"/>
                </a:cubicBezTo>
                <a:cubicBezTo>
                  <a:pt x="28505" y="13908"/>
                  <a:pt x="28628" y="13810"/>
                  <a:pt x="28628" y="13661"/>
                </a:cubicBezTo>
                <a:cubicBezTo>
                  <a:pt x="28628" y="13526"/>
                  <a:pt x="28518" y="13413"/>
                  <a:pt x="28380" y="13413"/>
                </a:cubicBezTo>
                <a:close/>
                <a:moveTo>
                  <a:pt x="29599" y="13413"/>
                </a:moveTo>
                <a:cubicBezTo>
                  <a:pt x="29380" y="13413"/>
                  <a:pt x="29270" y="13680"/>
                  <a:pt x="29427" y="13836"/>
                </a:cubicBezTo>
                <a:cubicBezTo>
                  <a:pt x="29476" y="13886"/>
                  <a:pt x="29537" y="13908"/>
                  <a:pt x="29598" y="13908"/>
                </a:cubicBezTo>
                <a:cubicBezTo>
                  <a:pt x="29724" y="13908"/>
                  <a:pt x="29847" y="13810"/>
                  <a:pt x="29847" y="13661"/>
                </a:cubicBezTo>
                <a:cubicBezTo>
                  <a:pt x="29847" y="13526"/>
                  <a:pt x="29737" y="13413"/>
                  <a:pt x="29599" y="13413"/>
                </a:cubicBezTo>
                <a:close/>
                <a:moveTo>
                  <a:pt x="30818" y="13413"/>
                </a:moveTo>
                <a:cubicBezTo>
                  <a:pt x="30599" y="13413"/>
                  <a:pt x="30489" y="13680"/>
                  <a:pt x="30646" y="13836"/>
                </a:cubicBezTo>
                <a:cubicBezTo>
                  <a:pt x="30695" y="13886"/>
                  <a:pt x="30756" y="13908"/>
                  <a:pt x="30817" y="13908"/>
                </a:cubicBezTo>
                <a:cubicBezTo>
                  <a:pt x="30943" y="13908"/>
                  <a:pt x="31066" y="13810"/>
                  <a:pt x="31066" y="13661"/>
                </a:cubicBezTo>
                <a:cubicBezTo>
                  <a:pt x="31066" y="13526"/>
                  <a:pt x="30956" y="13413"/>
                  <a:pt x="30818" y="13413"/>
                </a:cubicBezTo>
                <a:close/>
                <a:moveTo>
                  <a:pt x="32040" y="13413"/>
                </a:moveTo>
                <a:cubicBezTo>
                  <a:pt x="31818" y="13413"/>
                  <a:pt x="31708" y="13680"/>
                  <a:pt x="31865" y="13836"/>
                </a:cubicBezTo>
                <a:cubicBezTo>
                  <a:pt x="31914" y="13886"/>
                  <a:pt x="31975" y="13908"/>
                  <a:pt x="32036" y="13908"/>
                </a:cubicBezTo>
                <a:cubicBezTo>
                  <a:pt x="32162" y="13908"/>
                  <a:pt x="32285" y="13810"/>
                  <a:pt x="32285" y="13661"/>
                </a:cubicBezTo>
                <a:cubicBezTo>
                  <a:pt x="32285" y="13526"/>
                  <a:pt x="32175" y="13413"/>
                  <a:pt x="32040" y="13413"/>
                </a:cubicBezTo>
                <a:close/>
                <a:moveTo>
                  <a:pt x="33259" y="13413"/>
                </a:moveTo>
                <a:cubicBezTo>
                  <a:pt x="33040" y="13413"/>
                  <a:pt x="32927" y="13680"/>
                  <a:pt x="33084" y="13836"/>
                </a:cubicBezTo>
                <a:cubicBezTo>
                  <a:pt x="33134" y="13886"/>
                  <a:pt x="33196" y="13908"/>
                  <a:pt x="33256" y="13908"/>
                </a:cubicBezTo>
                <a:cubicBezTo>
                  <a:pt x="33383" y="13908"/>
                  <a:pt x="33504" y="13810"/>
                  <a:pt x="33504" y="13661"/>
                </a:cubicBezTo>
                <a:cubicBezTo>
                  <a:pt x="33504" y="13526"/>
                  <a:pt x="33394" y="13413"/>
                  <a:pt x="33259" y="13413"/>
                </a:cubicBezTo>
                <a:close/>
                <a:moveTo>
                  <a:pt x="7459" y="13504"/>
                </a:moveTo>
                <a:lnTo>
                  <a:pt x="7459" y="13504"/>
                </a:lnTo>
                <a:cubicBezTo>
                  <a:pt x="7324" y="13664"/>
                  <a:pt x="7440" y="13908"/>
                  <a:pt x="7650" y="13908"/>
                </a:cubicBezTo>
                <a:cubicBezTo>
                  <a:pt x="7697" y="13908"/>
                  <a:pt x="7741" y="13893"/>
                  <a:pt x="7782" y="13868"/>
                </a:cubicBezTo>
                <a:cubicBezTo>
                  <a:pt x="7666" y="13755"/>
                  <a:pt x="7559" y="13633"/>
                  <a:pt x="7459" y="13504"/>
                </a:cubicBezTo>
                <a:close/>
                <a:moveTo>
                  <a:pt x="34237" y="13614"/>
                </a:moveTo>
                <a:lnTo>
                  <a:pt x="34237" y="13614"/>
                </a:lnTo>
                <a:cubicBezTo>
                  <a:pt x="34206" y="13767"/>
                  <a:pt x="34322" y="13908"/>
                  <a:pt x="34479" y="13908"/>
                </a:cubicBezTo>
                <a:cubicBezTo>
                  <a:pt x="34541" y="13908"/>
                  <a:pt x="34601" y="13883"/>
                  <a:pt x="34645" y="13843"/>
                </a:cubicBezTo>
                <a:cubicBezTo>
                  <a:pt x="34513" y="13758"/>
                  <a:pt x="34378" y="13683"/>
                  <a:pt x="34237" y="13614"/>
                </a:cubicBezTo>
                <a:close/>
                <a:moveTo>
                  <a:pt x="11530" y="13554"/>
                </a:moveTo>
                <a:cubicBezTo>
                  <a:pt x="11395" y="13652"/>
                  <a:pt x="11263" y="13746"/>
                  <a:pt x="11135" y="13836"/>
                </a:cubicBezTo>
                <a:cubicBezTo>
                  <a:pt x="11186" y="13888"/>
                  <a:pt x="11246" y="13910"/>
                  <a:pt x="11305" y="13910"/>
                </a:cubicBezTo>
                <a:cubicBezTo>
                  <a:pt x="11469" y="13910"/>
                  <a:pt x="11620" y="13739"/>
                  <a:pt x="11530" y="13554"/>
                </a:cubicBezTo>
                <a:close/>
                <a:moveTo>
                  <a:pt x="333" y="14632"/>
                </a:moveTo>
                <a:cubicBezTo>
                  <a:pt x="113" y="14632"/>
                  <a:pt x="0" y="14899"/>
                  <a:pt x="157" y="15055"/>
                </a:cubicBezTo>
                <a:cubicBezTo>
                  <a:pt x="207" y="15105"/>
                  <a:pt x="269" y="15127"/>
                  <a:pt x="330" y="15127"/>
                </a:cubicBezTo>
                <a:cubicBezTo>
                  <a:pt x="458" y="15127"/>
                  <a:pt x="580" y="15029"/>
                  <a:pt x="580" y="14880"/>
                </a:cubicBezTo>
                <a:cubicBezTo>
                  <a:pt x="580" y="14745"/>
                  <a:pt x="467" y="14632"/>
                  <a:pt x="333" y="14632"/>
                </a:cubicBezTo>
                <a:close/>
                <a:moveTo>
                  <a:pt x="1552" y="14632"/>
                </a:moveTo>
                <a:cubicBezTo>
                  <a:pt x="1332" y="14632"/>
                  <a:pt x="1223" y="14899"/>
                  <a:pt x="1376" y="15055"/>
                </a:cubicBezTo>
                <a:cubicBezTo>
                  <a:pt x="1427" y="15105"/>
                  <a:pt x="1488" y="15127"/>
                  <a:pt x="1549" y="15127"/>
                </a:cubicBezTo>
                <a:cubicBezTo>
                  <a:pt x="1677" y="15127"/>
                  <a:pt x="1799" y="15029"/>
                  <a:pt x="1799" y="14880"/>
                </a:cubicBezTo>
                <a:cubicBezTo>
                  <a:pt x="1799" y="14745"/>
                  <a:pt x="1686" y="14632"/>
                  <a:pt x="1552" y="14632"/>
                </a:cubicBezTo>
                <a:close/>
                <a:moveTo>
                  <a:pt x="2771" y="14632"/>
                </a:moveTo>
                <a:cubicBezTo>
                  <a:pt x="2551" y="14632"/>
                  <a:pt x="2442" y="14899"/>
                  <a:pt x="2595" y="15055"/>
                </a:cubicBezTo>
                <a:cubicBezTo>
                  <a:pt x="2646" y="15105"/>
                  <a:pt x="2707" y="15127"/>
                  <a:pt x="2768" y="15127"/>
                </a:cubicBezTo>
                <a:cubicBezTo>
                  <a:pt x="2896" y="15127"/>
                  <a:pt x="3018" y="15029"/>
                  <a:pt x="3018" y="14880"/>
                </a:cubicBezTo>
                <a:cubicBezTo>
                  <a:pt x="3018" y="14745"/>
                  <a:pt x="2909" y="14632"/>
                  <a:pt x="2771" y="14632"/>
                </a:cubicBezTo>
                <a:close/>
                <a:moveTo>
                  <a:pt x="3990" y="14632"/>
                </a:moveTo>
                <a:cubicBezTo>
                  <a:pt x="3770" y="14632"/>
                  <a:pt x="3661" y="14899"/>
                  <a:pt x="3817" y="15055"/>
                </a:cubicBezTo>
                <a:cubicBezTo>
                  <a:pt x="3867" y="15105"/>
                  <a:pt x="3928" y="15127"/>
                  <a:pt x="3988" y="15127"/>
                </a:cubicBezTo>
                <a:cubicBezTo>
                  <a:pt x="4115" y="15127"/>
                  <a:pt x="4237" y="15029"/>
                  <a:pt x="4237" y="14880"/>
                </a:cubicBezTo>
                <a:cubicBezTo>
                  <a:pt x="4237" y="14745"/>
                  <a:pt x="4128" y="14636"/>
                  <a:pt x="3990" y="14632"/>
                </a:cubicBezTo>
                <a:close/>
                <a:moveTo>
                  <a:pt x="5209" y="14632"/>
                </a:moveTo>
                <a:cubicBezTo>
                  <a:pt x="4989" y="14632"/>
                  <a:pt x="4880" y="14899"/>
                  <a:pt x="5036" y="15055"/>
                </a:cubicBezTo>
                <a:cubicBezTo>
                  <a:pt x="5086" y="15105"/>
                  <a:pt x="5147" y="15127"/>
                  <a:pt x="5207" y="15127"/>
                </a:cubicBezTo>
                <a:cubicBezTo>
                  <a:pt x="5334" y="15127"/>
                  <a:pt x="5456" y="15029"/>
                  <a:pt x="5456" y="14880"/>
                </a:cubicBezTo>
                <a:cubicBezTo>
                  <a:pt x="5456" y="14745"/>
                  <a:pt x="5347" y="14632"/>
                  <a:pt x="5209" y="14632"/>
                </a:cubicBezTo>
                <a:close/>
                <a:moveTo>
                  <a:pt x="6431" y="14632"/>
                </a:moveTo>
                <a:cubicBezTo>
                  <a:pt x="6208" y="14632"/>
                  <a:pt x="6099" y="14899"/>
                  <a:pt x="6255" y="15055"/>
                </a:cubicBezTo>
                <a:cubicBezTo>
                  <a:pt x="6305" y="15105"/>
                  <a:pt x="6366" y="15127"/>
                  <a:pt x="6426" y="15127"/>
                </a:cubicBezTo>
                <a:cubicBezTo>
                  <a:pt x="6553" y="15127"/>
                  <a:pt x="6675" y="15029"/>
                  <a:pt x="6675" y="14880"/>
                </a:cubicBezTo>
                <a:cubicBezTo>
                  <a:pt x="6675" y="14745"/>
                  <a:pt x="6566" y="14632"/>
                  <a:pt x="6431" y="14632"/>
                </a:cubicBezTo>
                <a:close/>
                <a:moveTo>
                  <a:pt x="7650" y="14632"/>
                </a:moveTo>
                <a:cubicBezTo>
                  <a:pt x="7427" y="14632"/>
                  <a:pt x="7318" y="14899"/>
                  <a:pt x="7474" y="15055"/>
                </a:cubicBezTo>
                <a:cubicBezTo>
                  <a:pt x="7525" y="15105"/>
                  <a:pt x="7586" y="15127"/>
                  <a:pt x="7647" y="15127"/>
                </a:cubicBezTo>
                <a:cubicBezTo>
                  <a:pt x="7773" y="15127"/>
                  <a:pt x="7894" y="15029"/>
                  <a:pt x="7894" y="14880"/>
                </a:cubicBezTo>
                <a:cubicBezTo>
                  <a:pt x="7894" y="14745"/>
                  <a:pt x="7785" y="14632"/>
                  <a:pt x="7650" y="14632"/>
                </a:cubicBezTo>
                <a:close/>
                <a:moveTo>
                  <a:pt x="8869" y="14632"/>
                </a:moveTo>
                <a:cubicBezTo>
                  <a:pt x="8650" y="14632"/>
                  <a:pt x="8540" y="14899"/>
                  <a:pt x="8694" y="15055"/>
                </a:cubicBezTo>
                <a:cubicBezTo>
                  <a:pt x="8744" y="15105"/>
                  <a:pt x="8806" y="15127"/>
                  <a:pt x="8866" y="15127"/>
                </a:cubicBezTo>
                <a:cubicBezTo>
                  <a:pt x="8994" y="15127"/>
                  <a:pt x="9117" y="15029"/>
                  <a:pt x="9117" y="14880"/>
                </a:cubicBezTo>
                <a:cubicBezTo>
                  <a:pt x="9117" y="14745"/>
                  <a:pt x="9004" y="14632"/>
                  <a:pt x="8869" y="14632"/>
                </a:cubicBezTo>
                <a:close/>
                <a:moveTo>
                  <a:pt x="10088" y="14632"/>
                </a:moveTo>
                <a:cubicBezTo>
                  <a:pt x="9869" y="14632"/>
                  <a:pt x="9759" y="14899"/>
                  <a:pt x="9913" y="15055"/>
                </a:cubicBezTo>
                <a:cubicBezTo>
                  <a:pt x="9963" y="15105"/>
                  <a:pt x="10025" y="15127"/>
                  <a:pt x="10085" y="15127"/>
                </a:cubicBezTo>
                <a:cubicBezTo>
                  <a:pt x="10213" y="15127"/>
                  <a:pt x="10336" y="15029"/>
                  <a:pt x="10336" y="14880"/>
                </a:cubicBezTo>
                <a:cubicBezTo>
                  <a:pt x="10336" y="14745"/>
                  <a:pt x="10223" y="14632"/>
                  <a:pt x="10088" y="14632"/>
                </a:cubicBezTo>
                <a:close/>
                <a:moveTo>
                  <a:pt x="11307" y="14632"/>
                </a:moveTo>
                <a:cubicBezTo>
                  <a:pt x="11088" y="14632"/>
                  <a:pt x="10978" y="14899"/>
                  <a:pt x="11132" y="15055"/>
                </a:cubicBezTo>
                <a:cubicBezTo>
                  <a:pt x="11182" y="15105"/>
                  <a:pt x="11244" y="15127"/>
                  <a:pt x="11304" y="15127"/>
                </a:cubicBezTo>
                <a:cubicBezTo>
                  <a:pt x="11432" y="15127"/>
                  <a:pt x="11555" y="15029"/>
                  <a:pt x="11555" y="14880"/>
                </a:cubicBezTo>
                <a:cubicBezTo>
                  <a:pt x="11555" y="14745"/>
                  <a:pt x="11445" y="14632"/>
                  <a:pt x="11307" y="14632"/>
                </a:cubicBezTo>
                <a:close/>
                <a:moveTo>
                  <a:pt x="12526" y="14632"/>
                </a:moveTo>
                <a:cubicBezTo>
                  <a:pt x="12307" y="14632"/>
                  <a:pt x="12197" y="14899"/>
                  <a:pt x="12354" y="15055"/>
                </a:cubicBezTo>
                <a:cubicBezTo>
                  <a:pt x="12403" y="15105"/>
                  <a:pt x="12464" y="15127"/>
                  <a:pt x="12525" y="15127"/>
                </a:cubicBezTo>
                <a:cubicBezTo>
                  <a:pt x="12651" y="15127"/>
                  <a:pt x="12774" y="15029"/>
                  <a:pt x="12774" y="14880"/>
                </a:cubicBezTo>
                <a:cubicBezTo>
                  <a:pt x="12774" y="14745"/>
                  <a:pt x="12664" y="14632"/>
                  <a:pt x="12526" y="14632"/>
                </a:cubicBezTo>
                <a:close/>
                <a:moveTo>
                  <a:pt x="13745" y="14632"/>
                </a:moveTo>
                <a:cubicBezTo>
                  <a:pt x="13526" y="14632"/>
                  <a:pt x="13416" y="14899"/>
                  <a:pt x="13573" y="15055"/>
                </a:cubicBezTo>
                <a:cubicBezTo>
                  <a:pt x="13622" y="15105"/>
                  <a:pt x="13683" y="15127"/>
                  <a:pt x="13744" y="15127"/>
                </a:cubicBezTo>
                <a:cubicBezTo>
                  <a:pt x="13870" y="15127"/>
                  <a:pt x="13993" y="15029"/>
                  <a:pt x="13993" y="14880"/>
                </a:cubicBezTo>
                <a:cubicBezTo>
                  <a:pt x="13993" y="14745"/>
                  <a:pt x="13883" y="14632"/>
                  <a:pt x="13745" y="14632"/>
                </a:cubicBezTo>
                <a:close/>
                <a:moveTo>
                  <a:pt x="14967" y="14632"/>
                </a:moveTo>
                <a:cubicBezTo>
                  <a:pt x="14745" y="14632"/>
                  <a:pt x="14635" y="14899"/>
                  <a:pt x="14792" y="15055"/>
                </a:cubicBezTo>
                <a:cubicBezTo>
                  <a:pt x="14841" y="15105"/>
                  <a:pt x="14902" y="15127"/>
                  <a:pt x="14963" y="15127"/>
                </a:cubicBezTo>
                <a:cubicBezTo>
                  <a:pt x="15089" y="15127"/>
                  <a:pt x="15212" y="15029"/>
                  <a:pt x="15212" y="14880"/>
                </a:cubicBezTo>
                <a:cubicBezTo>
                  <a:pt x="15212" y="14745"/>
                  <a:pt x="15102" y="14632"/>
                  <a:pt x="14967" y="14632"/>
                </a:cubicBezTo>
                <a:close/>
                <a:moveTo>
                  <a:pt x="16186" y="14632"/>
                </a:moveTo>
                <a:cubicBezTo>
                  <a:pt x="15964" y="14632"/>
                  <a:pt x="15854" y="14899"/>
                  <a:pt x="16011" y="15055"/>
                </a:cubicBezTo>
                <a:cubicBezTo>
                  <a:pt x="16061" y="15105"/>
                  <a:pt x="16123" y="15127"/>
                  <a:pt x="16183" y="15127"/>
                </a:cubicBezTo>
                <a:cubicBezTo>
                  <a:pt x="16310" y="15127"/>
                  <a:pt x="16431" y="15029"/>
                  <a:pt x="16431" y="14880"/>
                </a:cubicBezTo>
                <a:cubicBezTo>
                  <a:pt x="16431" y="14745"/>
                  <a:pt x="16321" y="14632"/>
                  <a:pt x="16186" y="14632"/>
                </a:cubicBezTo>
                <a:close/>
                <a:moveTo>
                  <a:pt x="17406" y="14632"/>
                </a:moveTo>
                <a:cubicBezTo>
                  <a:pt x="17186" y="14632"/>
                  <a:pt x="17076" y="14899"/>
                  <a:pt x="17230" y="15055"/>
                </a:cubicBezTo>
                <a:cubicBezTo>
                  <a:pt x="17280" y="15105"/>
                  <a:pt x="17342" y="15127"/>
                  <a:pt x="17403" y="15127"/>
                </a:cubicBezTo>
                <a:cubicBezTo>
                  <a:pt x="17531" y="15127"/>
                  <a:pt x="17653" y="15029"/>
                  <a:pt x="17653" y="14880"/>
                </a:cubicBezTo>
                <a:cubicBezTo>
                  <a:pt x="17653" y="14745"/>
                  <a:pt x="17540" y="14632"/>
                  <a:pt x="17406" y="14632"/>
                </a:cubicBezTo>
                <a:close/>
                <a:moveTo>
                  <a:pt x="18625" y="14632"/>
                </a:moveTo>
                <a:cubicBezTo>
                  <a:pt x="18405" y="14632"/>
                  <a:pt x="18296" y="14899"/>
                  <a:pt x="18449" y="15055"/>
                </a:cubicBezTo>
                <a:cubicBezTo>
                  <a:pt x="18500" y="15105"/>
                  <a:pt x="18561" y="15127"/>
                  <a:pt x="18622" y="15127"/>
                </a:cubicBezTo>
                <a:cubicBezTo>
                  <a:pt x="18750" y="15127"/>
                  <a:pt x="18872" y="15029"/>
                  <a:pt x="18872" y="14880"/>
                </a:cubicBezTo>
                <a:cubicBezTo>
                  <a:pt x="18872" y="14745"/>
                  <a:pt x="18759" y="14632"/>
                  <a:pt x="18625" y="14632"/>
                </a:cubicBezTo>
                <a:close/>
                <a:moveTo>
                  <a:pt x="19844" y="14632"/>
                </a:moveTo>
                <a:cubicBezTo>
                  <a:pt x="19624" y="14632"/>
                  <a:pt x="19515" y="14899"/>
                  <a:pt x="19668" y="15055"/>
                </a:cubicBezTo>
                <a:cubicBezTo>
                  <a:pt x="19719" y="15105"/>
                  <a:pt x="19780" y="15127"/>
                  <a:pt x="19841" y="15127"/>
                </a:cubicBezTo>
                <a:cubicBezTo>
                  <a:pt x="19969" y="15127"/>
                  <a:pt x="20091" y="15029"/>
                  <a:pt x="20091" y="14880"/>
                </a:cubicBezTo>
                <a:cubicBezTo>
                  <a:pt x="20091" y="14745"/>
                  <a:pt x="19982" y="14632"/>
                  <a:pt x="19844" y="14632"/>
                </a:cubicBezTo>
                <a:close/>
                <a:moveTo>
                  <a:pt x="21063" y="14632"/>
                </a:moveTo>
                <a:cubicBezTo>
                  <a:pt x="20843" y="14632"/>
                  <a:pt x="20734" y="14899"/>
                  <a:pt x="20890" y="15055"/>
                </a:cubicBezTo>
                <a:cubicBezTo>
                  <a:pt x="20940" y="15105"/>
                  <a:pt x="21001" y="15127"/>
                  <a:pt x="21061" y="15127"/>
                </a:cubicBezTo>
                <a:cubicBezTo>
                  <a:pt x="21188" y="15127"/>
                  <a:pt x="21310" y="15029"/>
                  <a:pt x="21310" y="14880"/>
                </a:cubicBezTo>
                <a:cubicBezTo>
                  <a:pt x="21310" y="14745"/>
                  <a:pt x="21201" y="14632"/>
                  <a:pt x="21063" y="14632"/>
                </a:cubicBezTo>
                <a:close/>
                <a:moveTo>
                  <a:pt x="22282" y="14632"/>
                </a:moveTo>
                <a:cubicBezTo>
                  <a:pt x="22062" y="14632"/>
                  <a:pt x="21953" y="14899"/>
                  <a:pt x="22109" y="15055"/>
                </a:cubicBezTo>
                <a:cubicBezTo>
                  <a:pt x="22159" y="15105"/>
                  <a:pt x="22220" y="15127"/>
                  <a:pt x="22280" y="15127"/>
                </a:cubicBezTo>
                <a:cubicBezTo>
                  <a:pt x="22407" y="15127"/>
                  <a:pt x="22529" y="15029"/>
                  <a:pt x="22529" y="14880"/>
                </a:cubicBezTo>
                <a:cubicBezTo>
                  <a:pt x="22529" y="14745"/>
                  <a:pt x="22420" y="14632"/>
                  <a:pt x="22282" y="14632"/>
                </a:cubicBezTo>
                <a:close/>
                <a:moveTo>
                  <a:pt x="23504" y="14632"/>
                </a:moveTo>
                <a:cubicBezTo>
                  <a:pt x="23281" y="14632"/>
                  <a:pt x="23172" y="14899"/>
                  <a:pt x="23328" y="15055"/>
                </a:cubicBezTo>
                <a:cubicBezTo>
                  <a:pt x="23378" y="15105"/>
                  <a:pt x="23439" y="15127"/>
                  <a:pt x="23499" y="15127"/>
                </a:cubicBezTo>
                <a:cubicBezTo>
                  <a:pt x="23626" y="15127"/>
                  <a:pt x="23748" y="15029"/>
                  <a:pt x="23748" y="14880"/>
                </a:cubicBezTo>
                <a:cubicBezTo>
                  <a:pt x="23748" y="14745"/>
                  <a:pt x="23639" y="14632"/>
                  <a:pt x="23504" y="14632"/>
                </a:cubicBezTo>
                <a:close/>
                <a:moveTo>
                  <a:pt x="24723" y="14632"/>
                </a:moveTo>
                <a:cubicBezTo>
                  <a:pt x="24504" y="14632"/>
                  <a:pt x="24391" y="14899"/>
                  <a:pt x="24547" y="15055"/>
                </a:cubicBezTo>
                <a:cubicBezTo>
                  <a:pt x="24598" y="15105"/>
                  <a:pt x="24659" y="15127"/>
                  <a:pt x="24720" y="15127"/>
                </a:cubicBezTo>
                <a:cubicBezTo>
                  <a:pt x="24846" y="15127"/>
                  <a:pt x="24967" y="15029"/>
                  <a:pt x="24967" y="14880"/>
                </a:cubicBezTo>
                <a:cubicBezTo>
                  <a:pt x="24967" y="14745"/>
                  <a:pt x="24858" y="14632"/>
                  <a:pt x="24723" y="14632"/>
                </a:cubicBezTo>
                <a:close/>
                <a:moveTo>
                  <a:pt x="25942" y="14632"/>
                </a:moveTo>
                <a:cubicBezTo>
                  <a:pt x="25723" y="14632"/>
                  <a:pt x="25613" y="14899"/>
                  <a:pt x="25767" y="15055"/>
                </a:cubicBezTo>
                <a:cubicBezTo>
                  <a:pt x="25817" y="15105"/>
                  <a:pt x="25879" y="15127"/>
                  <a:pt x="25939" y="15127"/>
                </a:cubicBezTo>
                <a:cubicBezTo>
                  <a:pt x="26067" y="15127"/>
                  <a:pt x="26190" y="15029"/>
                  <a:pt x="26190" y="14880"/>
                </a:cubicBezTo>
                <a:cubicBezTo>
                  <a:pt x="26190" y="14745"/>
                  <a:pt x="26077" y="14632"/>
                  <a:pt x="25942" y="14632"/>
                </a:cubicBezTo>
                <a:close/>
                <a:moveTo>
                  <a:pt x="27161" y="14632"/>
                </a:moveTo>
                <a:cubicBezTo>
                  <a:pt x="26942" y="14632"/>
                  <a:pt x="26832" y="14899"/>
                  <a:pt x="26986" y="15055"/>
                </a:cubicBezTo>
                <a:cubicBezTo>
                  <a:pt x="27036" y="15105"/>
                  <a:pt x="27098" y="15127"/>
                  <a:pt x="27158" y="15127"/>
                </a:cubicBezTo>
                <a:cubicBezTo>
                  <a:pt x="27286" y="15127"/>
                  <a:pt x="27409" y="15029"/>
                  <a:pt x="27409" y="14880"/>
                </a:cubicBezTo>
                <a:cubicBezTo>
                  <a:pt x="27409" y="14745"/>
                  <a:pt x="27296" y="14636"/>
                  <a:pt x="27161" y="14632"/>
                </a:cubicBezTo>
                <a:close/>
                <a:moveTo>
                  <a:pt x="28380" y="14632"/>
                </a:moveTo>
                <a:cubicBezTo>
                  <a:pt x="28161" y="14632"/>
                  <a:pt x="28051" y="14899"/>
                  <a:pt x="28205" y="15055"/>
                </a:cubicBezTo>
                <a:cubicBezTo>
                  <a:pt x="28255" y="15105"/>
                  <a:pt x="28317" y="15127"/>
                  <a:pt x="28377" y="15127"/>
                </a:cubicBezTo>
                <a:cubicBezTo>
                  <a:pt x="28505" y="15127"/>
                  <a:pt x="28628" y="15029"/>
                  <a:pt x="28628" y="14880"/>
                </a:cubicBezTo>
                <a:cubicBezTo>
                  <a:pt x="28628" y="14745"/>
                  <a:pt x="28518" y="14632"/>
                  <a:pt x="28380" y="14632"/>
                </a:cubicBezTo>
                <a:close/>
                <a:moveTo>
                  <a:pt x="29599" y="14632"/>
                </a:moveTo>
                <a:cubicBezTo>
                  <a:pt x="29380" y="14632"/>
                  <a:pt x="29270" y="14899"/>
                  <a:pt x="29427" y="15055"/>
                </a:cubicBezTo>
                <a:cubicBezTo>
                  <a:pt x="29476" y="15105"/>
                  <a:pt x="29537" y="15127"/>
                  <a:pt x="29598" y="15127"/>
                </a:cubicBezTo>
                <a:cubicBezTo>
                  <a:pt x="29724" y="15127"/>
                  <a:pt x="29847" y="15029"/>
                  <a:pt x="29847" y="14880"/>
                </a:cubicBezTo>
                <a:cubicBezTo>
                  <a:pt x="29847" y="14745"/>
                  <a:pt x="29737" y="14632"/>
                  <a:pt x="29599" y="14632"/>
                </a:cubicBezTo>
                <a:close/>
                <a:moveTo>
                  <a:pt x="30818" y="14632"/>
                </a:moveTo>
                <a:cubicBezTo>
                  <a:pt x="30599" y="14632"/>
                  <a:pt x="30489" y="14899"/>
                  <a:pt x="30646" y="15055"/>
                </a:cubicBezTo>
                <a:cubicBezTo>
                  <a:pt x="30695" y="15105"/>
                  <a:pt x="30756" y="15127"/>
                  <a:pt x="30817" y="15127"/>
                </a:cubicBezTo>
                <a:cubicBezTo>
                  <a:pt x="30943" y="15127"/>
                  <a:pt x="31066" y="15029"/>
                  <a:pt x="31066" y="14880"/>
                </a:cubicBezTo>
                <a:cubicBezTo>
                  <a:pt x="31066" y="14745"/>
                  <a:pt x="30956" y="14632"/>
                  <a:pt x="30818" y="14632"/>
                </a:cubicBezTo>
                <a:close/>
                <a:moveTo>
                  <a:pt x="32040" y="14632"/>
                </a:moveTo>
                <a:cubicBezTo>
                  <a:pt x="31818" y="14632"/>
                  <a:pt x="31708" y="14899"/>
                  <a:pt x="31865" y="15055"/>
                </a:cubicBezTo>
                <a:cubicBezTo>
                  <a:pt x="31914" y="15105"/>
                  <a:pt x="31975" y="15127"/>
                  <a:pt x="32036" y="15127"/>
                </a:cubicBezTo>
                <a:cubicBezTo>
                  <a:pt x="32162" y="15127"/>
                  <a:pt x="32285" y="15029"/>
                  <a:pt x="32285" y="14880"/>
                </a:cubicBezTo>
                <a:cubicBezTo>
                  <a:pt x="32285" y="14745"/>
                  <a:pt x="32175" y="14632"/>
                  <a:pt x="32040" y="14632"/>
                </a:cubicBezTo>
                <a:close/>
                <a:moveTo>
                  <a:pt x="33259" y="14632"/>
                </a:moveTo>
                <a:cubicBezTo>
                  <a:pt x="33040" y="14632"/>
                  <a:pt x="32927" y="14899"/>
                  <a:pt x="33084" y="15055"/>
                </a:cubicBezTo>
                <a:cubicBezTo>
                  <a:pt x="33134" y="15105"/>
                  <a:pt x="33196" y="15127"/>
                  <a:pt x="33256" y="15127"/>
                </a:cubicBezTo>
                <a:cubicBezTo>
                  <a:pt x="33383" y="15127"/>
                  <a:pt x="33504" y="15029"/>
                  <a:pt x="33504" y="14880"/>
                </a:cubicBezTo>
                <a:cubicBezTo>
                  <a:pt x="33504" y="14745"/>
                  <a:pt x="33394" y="14632"/>
                  <a:pt x="33259" y="14632"/>
                </a:cubicBezTo>
                <a:close/>
                <a:moveTo>
                  <a:pt x="34479" y="14632"/>
                </a:moveTo>
                <a:cubicBezTo>
                  <a:pt x="34259" y="14632"/>
                  <a:pt x="34149" y="14899"/>
                  <a:pt x="34303" y="15055"/>
                </a:cubicBezTo>
                <a:cubicBezTo>
                  <a:pt x="34353" y="15105"/>
                  <a:pt x="34415" y="15127"/>
                  <a:pt x="34476" y="15127"/>
                </a:cubicBezTo>
                <a:cubicBezTo>
                  <a:pt x="34604" y="15127"/>
                  <a:pt x="34726" y="15029"/>
                  <a:pt x="34726" y="14880"/>
                </a:cubicBezTo>
                <a:cubicBezTo>
                  <a:pt x="34726" y="14745"/>
                  <a:pt x="34613" y="14632"/>
                  <a:pt x="34479" y="14632"/>
                </a:cubicBezTo>
                <a:close/>
                <a:moveTo>
                  <a:pt x="35560" y="14676"/>
                </a:moveTo>
                <a:lnTo>
                  <a:pt x="35560" y="14676"/>
                </a:lnTo>
                <a:cubicBezTo>
                  <a:pt x="35359" y="14814"/>
                  <a:pt x="35453" y="15128"/>
                  <a:pt x="35698" y="15128"/>
                </a:cubicBezTo>
                <a:cubicBezTo>
                  <a:pt x="35751" y="15128"/>
                  <a:pt x="35801" y="15109"/>
                  <a:pt x="35842" y="15081"/>
                </a:cubicBezTo>
                <a:cubicBezTo>
                  <a:pt x="35757" y="14940"/>
                  <a:pt x="35660" y="14805"/>
                  <a:pt x="35560" y="14676"/>
                </a:cubicBezTo>
                <a:close/>
                <a:moveTo>
                  <a:pt x="333" y="15855"/>
                </a:moveTo>
                <a:cubicBezTo>
                  <a:pt x="113" y="15855"/>
                  <a:pt x="0" y="16118"/>
                  <a:pt x="157" y="16275"/>
                </a:cubicBezTo>
                <a:cubicBezTo>
                  <a:pt x="208" y="16325"/>
                  <a:pt x="269" y="16347"/>
                  <a:pt x="330" y="16347"/>
                </a:cubicBezTo>
                <a:cubicBezTo>
                  <a:pt x="458" y="16347"/>
                  <a:pt x="580" y="16248"/>
                  <a:pt x="580" y="16099"/>
                </a:cubicBezTo>
                <a:cubicBezTo>
                  <a:pt x="580" y="15964"/>
                  <a:pt x="467" y="15855"/>
                  <a:pt x="333" y="15855"/>
                </a:cubicBezTo>
                <a:close/>
                <a:moveTo>
                  <a:pt x="1552" y="15855"/>
                </a:moveTo>
                <a:cubicBezTo>
                  <a:pt x="1332" y="15855"/>
                  <a:pt x="1223" y="16118"/>
                  <a:pt x="1376" y="16275"/>
                </a:cubicBezTo>
                <a:cubicBezTo>
                  <a:pt x="1427" y="16325"/>
                  <a:pt x="1488" y="16347"/>
                  <a:pt x="1549" y="16347"/>
                </a:cubicBezTo>
                <a:cubicBezTo>
                  <a:pt x="1677" y="16347"/>
                  <a:pt x="1799" y="16248"/>
                  <a:pt x="1799" y="16099"/>
                </a:cubicBezTo>
                <a:cubicBezTo>
                  <a:pt x="1799" y="15964"/>
                  <a:pt x="1686" y="15855"/>
                  <a:pt x="1552" y="15855"/>
                </a:cubicBezTo>
                <a:close/>
                <a:moveTo>
                  <a:pt x="2771" y="15855"/>
                </a:moveTo>
                <a:cubicBezTo>
                  <a:pt x="2551" y="15855"/>
                  <a:pt x="2442" y="16118"/>
                  <a:pt x="2595" y="16275"/>
                </a:cubicBezTo>
                <a:cubicBezTo>
                  <a:pt x="2646" y="16325"/>
                  <a:pt x="2707" y="16347"/>
                  <a:pt x="2768" y="16347"/>
                </a:cubicBezTo>
                <a:cubicBezTo>
                  <a:pt x="2896" y="16347"/>
                  <a:pt x="3018" y="16248"/>
                  <a:pt x="3018" y="16099"/>
                </a:cubicBezTo>
                <a:cubicBezTo>
                  <a:pt x="3018" y="15964"/>
                  <a:pt x="2909" y="15855"/>
                  <a:pt x="2771" y="15855"/>
                </a:cubicBezTo>
                <a:close/>
                <a:moveTo>
                  <a:pt x="3990" y="15855"/>
                </a:moveTo>
                <a:cubicBezTo>
                  <a:pt x="3770" y="15855"/>
                  <a:pt x="3661" y="16118"/>
                  <a:pt x="3817" y="16275"/>
                </a:cubicBezTo>
                <a:cubicBezTo>
                  <a:pt x="3867" y="16325"/>
                  <a:pt x="3928" y="16347"/>
                  <a:pt x="3988" y="16347"/>
                </a:cubicBezTo>
                <a:cubicBezTo>
                  <a:pt x="4115" y="16347"/>
                  <a:pt x="4237" y="16248"/>
                  <a:pt x="4237" y="16099"/>
                </a:cubicBezTo>
                <a:cubicBezTo>
                  <a:pt x="4237" y="15964"/>
                  <a:pt x="4128" y="15855"/>
                  <a:pt x="3990" y="15855"/>
                </a:cubicBezTo>
                <a:close/>
                <a:moveTo>
                  <a:pt x="5209" y="15855"/>
                </a:moveTo>
                <a:cubicBezTo>
                  <a:pt x="4989" y="15855"/>
                  <a:pt x="4880" y="16118"/>
                  <a:pt x="5036" y="16275"/>
                </a:cubicBezTo>
                <a:cubicBezTo>
                  <a:pt x="5086" y="16325"/>
                  <a:pt x="5147" y="16347"/>
                  <a:pt x="5207" y="16347"/>
                </a:cubicBezTo>
                <a:cubicBezTo>
                  <a:pt x="5334" y="16347"/>
                  <a:pt x="5456" y="16248"/>
                  <a:pt x="5456" y="16099"/>
                </a:cubicBezTo>
                <a:cubicBezTo>
                  <a:pt x="5456" y="15964"/>
                  <a:pt x="5347" y="15855"/>
                  <a:pt x="5209" y="15855"/>
                </a:cubicBezTo>
                <a:close/>
                <a:moveTo>
                  <a:pt x="6431" y="15855"/>
                </a:moveTo>
                <a:cubicBezTo>
                  <a:pt x="6208" y="15855"/>
                  <a:pt x="6099" y="16118"/>
                  <a:pt x="6255" y="16275"/>
                </a:cubicBezTo>
                <a:cubicBezTo>
                  <a:pt x="6305" y="16325"/>
                  <a:pt x="6366" y="16347"/>
                  <a:pt x="6426" y="16347"/>
                </a:cubicBezTo>
                <a:cubicBezTo>
                  <a:pt x="6553" y="16347"/>
                  <a:pt x="6675" y="16248"/>
                  <a:pt x="6675" y="16099"/>
                </a:cubicBezTo>
                <a:cubicBezTo>
                  <a:pt x="6675" y="15964"/>
                  <a:pt x="6566" y="15855"/>
                  <a:pt x="6431" y="15855"/>
                </a:cubicBezTo>
                <a:close/>
                <a:moveTo>
                  <a:pt x="7650" y="15855"/>
                </a:moveTo>
                <a:cubicBezTo>
                  <a:pt x="7427" y="15855"/>
                  <a:pt x="7318" y="16118"/>
                  <a:pt x="7474" y="16275"/>
                </a:cubicBezTo>
                <a:cubicBezTo>
                  <a:pt x="7525" y="16325"/>
                  <a:pt x="7586" y="16347"/>
                  <a:pt x="7647" y="16347"/>
                </a:cubicBezTo>
                <a:cubicBezTo>
                  <a:pt x="7773" y="16347"/>
                  <a:pt x="7894" y="16248"/>
                  <a:pt x="7894" y="16099"/>
                </a:cubicBezTo>
                <a:cubicBezTo>
                  <a:pt x="7894" y="15964"/>
                  <a:pt x="7785" y="15855"/>
                  <a:pt x="7650" y="15855"/>
                </a:cubicBezTo>
                <a:close/>
                <a:moveTo>
                  <a:pt x="8869" y="15855"/>
                </a:moveTo>
                <a:cubicBezTo>
                  <a:pt x="8650" y="15855"/>
                  <a:pt x="8540" y="16118"/>
                  <a:pt x="8694" y="16275"/>
                </a:cubicBezTo>
                <a:cubicBezTo>
                  <a:pt x="8744" y="16325"/>
                  <a:pt x="8806" y="16347"/>
                  <a:pt x="8866" y="16347"/>
                </a:cubicBezTo>
                <a:cubicBezTo>
                  <a:pt x="8994" y="16347"/>
                  <a:pt x="9117" y="16248"/>
                  <a:pt x="9117" y="16099"/>
                </a:cubicBezTo>
                <a:cubicBezTo>
                  <a:pt x="9117" y="15964"/>
                  <a:pt x="9004" y="15855"/>
                  <a:pt x="8869" y="15855"/>
                </a:cubicBezTo>
                <a:close/>
                <a:moveTo>
                  <a:pt x="10088" y="15855"/>
                </a:moveTo>
                <a:cubicBezTo>
                  <a:pt x="9869" y="15855"/>
                  <a:pt x="9759" y="16118"/>
                  <a:pt x="9913" y="16275"/>
                </a:cubicBezTo>
                <a:cubicBezTo>
                  <a:pt x="9963" y="16325"/>
                  <a:pt x="10025" y="16347"/>
                  <a:pt x="10086" y="16347"/>
                </a:cubicBezTo>
                <a:cubicBezTo>
                  <a:pt x="10213" y="16347"/>
                  <a:pt x="10336" y="16248"/>
                  <a:pt x="10336" y="16099"/>
                </a:cubicBezTo>
                <a:cubicBezTo>
                  <a:pt x="10336" y="15964"/>
                  <a:pt x="10223" y="15855"/>
                  <a:pt x="10088" y="15855"/>
                </a:cubicBezTo>
                <a:close/>
                <a:moveTo>
                  <a:pt x="11307" y="15855"/>
                </a:moveTo>
                <a:cubicBezTo>
                  <a:pt x="11088" y="15855"/>
                  <a:pt x="10978" y="16118"/>
                  <a:pt x="11132" y="16275"/>
                </a:cubicBezTo>
                <a:cubicBezTo>
                  <a:pt x="11182" y="16325"/>
                  <a:pt x="11244" y="16347"/>
                  <a:pt x="11305" y="16347"/>
                </a:cubicBezTo>
                <a:cubicBezTo>
                  <a:pt x="11432" y="16347"/>
                  <a:pt x="11555" y="16248"/>
                  <a:pt x="11555" y="16099"/>
                </a:cubicBezTo>
                <a:cubicBezTo>
                  <a:pt x="11555" y="15964"/>
                  <a:pt x="11445" y="15855"/>
                  <a:pt x="11307" y="15855"/>
                </a:cubicBezTo>
                <a:close/>
                <a:moveTo>
                  <a:pt x="12526" y="15855"/>
                </a:moveTo>
                <a:cubicBezTo>
                  <a:pt x="12307" y="15855"/>
                  <a:pt x="12197" y="16118"/>
                  <a:pt x="12354" y="16275"/>
                </a:cubicBezTo>
                <a:cubicBezTo>
                  <a:pt x="12403" y="16325"/>
                  <a:pt x="12464" y="16347"/>
                  <a:pt x="12525" y="16347"/>
                </a:cubicBezTo>
                <a:cubicBezTo>
                  <a:pt x="12651" y="16347"/>
                  <a:pt x="12774" y="16248"/>
                  <a:pt x="12774" y="16099"/>
                </a:cubicBezTo>
                <a:cubicBezTo>
                  <a:pt x="12774" y="15964"/>
                  <a:pt x="12664" y="15855"/>
                  <a:pt x="12526" y="15855"/>
                </a:cubicBezTo>
                <a:close/>
                <a:moveTo>
                  <a:pt x="13745" y="15855"/>
                </a:moveTo>
                <a:cubicBezTo>
                  <a:pt x="13526" y="15855"/>
                  <a:pt x="13416" y="16118"/>
                  <a:pt x="13573" y="16275"/>
                </a:cubicBezTo>
                <a:cubicBezTo>
                  <a:pt x="13622" y="16325"/>
                  <a:pt x="13683" y="16347"/>
                  <a:pt x="13744" y="16347"/>
                </a:cubicBezTo>
                <a:cubicBezTo>
                  <a:pt x="13870" y="16347"/>
                  <a:pt x="13993" y="16248"/>
                  <a:pt x="13993" y="16099"/>
                </a:cubicBezTo>
                <a:cubicBezTo>
                  <a:pt x="13993" y="15964"/>
                  <a:pt x="13883" y="15855"/>
                  <a:pt x="13745" y="15855"/>
                </a:cubicBezTo>
                <a:close/>
                <a:moveTo>
                  <a:pt x="14967" y="15855"/>
                </a:moveTo>
                <a:cubicBezTo>
                  <a:pt x="14745" y="15855"/>
                  <a:pt x="14635" y="16118"/>
                  <a:pt x="14792" y="16275"/>
                </a:cubicBezTo>
                <a:cubicBezTo>
                  <a:pt x="14841" y="16325"/>
                  <a:pt x="14903" y="16347"/>
                  <a:pt x="14963" y="16347"/>
                </a:cubicBezTo>
                <a:cubicBezTo>
                  <a:pt x="15089" y="16347"/>
                  <a:pt x="15212" y="16248"/>
                  <a:pt x="15212" y="16099"/>
                </a:cubicBezTo>
                <a:cubicBezTo>
                  <a:pt x="15212" y="15964"/>
                  <a:pt x="15102" y="15855"/>
                  <a:pt x="14967" y="15855"/>
                </a:cubicBezTo>
                <a:close/>
                <a:moveTo>
                  <a:pt x="16186" y="15855"/>
                </a:moveTo>
                <a:cubicBezTo>
                  <a:pt x="15964" y="15855"/>
                  <a:pt x="15854" y="16118"/>
                  <a:pt x="16011" y="16275"/>
                </a:cubicBezTo>
                <a:cubicBezTo>
                  <a:pt x="16061" y="16325"/>
                  <a:pt x="16123" y="16347"/>
                  <a:pt x="16183" y="16347"/>
                </a:cubicBezTo>
                <a:cubicBezTo>
                  <a:pt x="16310" y="16347"/>
                  <a:pt x="16431" y="16248"/>
                  <a:pt x="16431" y="16099"/>
                </a:cubicBezTo>
                <a:cubicBezTo>
                  <a:pt x="16431" y="15964"/>
                  <a:pt x="16321" y="15855"/>
                  <a:pt x="16186" y="15855"/>
                </a:cubicBezTo>
                <a:close/>
                <a:moveTo>
                  <a:pt x="17406" y="15855"/>
                </a:moveTo>
                <a:cubicBezTo>
                  <a:pt x="17186" y="15855"/>
                  <a:pt x="17076" y="16118"/>
                  <a:pt x="17230" y="16275"/>
                </a:cubicBezTo>
                <a:cubicBezTo>
                  <a:pt x="17280" y="16325"/>
                  <a:pt x="17342" y="16347"/>
                  <a:pt x="17403" y="16347"/>
                </a:cubicBezTo>
                <a:cubicBezTo>
                  <a:pt x="17531" y="16347"/>
                  <a:pt x="17653" y="16248"/>
                  <a:pt x="17653" y="16099"/>
                </a:cubicBezTo>
                <a:cubicBezTo>
                  <a:pt x="17653" y="15964"/>
                  <a:pt x="17540" y="15855"/>
                  <a:pt x="17406" y="15855"/>
                </a:cubicBezTo>
                <a:close/>
                <a:moveTo>
                  <a:pt x="18625" y="15855"/>
                </a:moveTo>
                <a:cubicBezTo>
                  <a:pt x="18405" y="15855"/>
                  <a:pt x="18296" y="16118"/>
                  <a:pt x="18449" y="16275"/>
                </a:cubicBezTo>
                <a:cubicBezTo>
                  <a:pt x="18500" y="16325"/>
                  <a:pt x="18561" y="16347"/>
                  <a:pt x="18622" y="16347"/>
                </a:cubicBezTo>
                <a:cubicBezTo>
                  <a:pt x="18750" y="16347"/>
                  <a:pt x="18872" y="16248"/>
                  <a:pt x="18872" y="16099"/>
                </a:cubicBezTo>
                <a:cubicBezTo>
                  <a:pt x="18872" y="15964"/>
                  <a:pt x="18759" y="15855"/>
                  <a:pt x="18625" y="15855"/>
                </a:cubicBezTo>
                <a:close/>
                <a:moveTo>
                  <a:pt x="19844" y="15855"/>
                </a:moveTo>
                <a:cubicBezTo>
                  <a:pt x="19624" y="15855"/>
                  <a:pt x="19515" y="16118"/>
                  <a:pt x="19668" y="16275"/>
                </a:cubicBezTo>
                <a:cubicBezTo>
                  <a:pt x="19719" y="16325"/>
                  <a:pt x="19780" y="16347"/>
                  <a:pt x="19841" y="16347"/>
                </a:cubicBezTo>
                <a:cubicBezTo>
                  <a:pt x="19969" y="16347"/>
                  <a:pt x="20091" y="16248"/>
                  <a:pt x="20091" y="16099"/>
                </a:cubicBezTo>
                <a:cubicBezTo>
                  <a:pt x="20091" y="15964"/>
                  <a:pt x="19982" y="15855"/>
                  <a:pt x="19844" y="15855"/>
                </a:cubicBezTo>
                <a:close/>
                <a:moveTo>
                  <a:pt x="21063" y="15855"/>
                </a:moveTo>
                <a:cubicBezTo>
                  <a:pt x="20843" y="15855"/>
                  <a:pt x="20734" y="16118"/>
                  <a:pt x="20890" y="16275"/>
                </a:cubicBezTo>
                <a:cubicBezTo>
                  <a:pt x="20940" y="16325"/>
                  <a:pt x="21001" y="16347"/>
                  <a:pt x="21061" y="16347"/>
                </a:cubicBezTo>
                <a:cubicBezTo>
                  <a:pt x="21188" y="16347"/>
                  <a:pt x="21310" y="16248"/>
                  <a:pt x="21310" y="16099"/>
                </a:cubicBezTo>
                <a:cubicBezTo>
                  <a:pt x="21310" y="15964"/>
                  <a:pt x="21201" y="15855"/>
                  <a:pt x="21063" y="15855"/>
                </a:cubicBezTo>
                <a:close/>
                <a:moveTo>
                  <a:pt x="22282" y="15855"/>
                </a:moveTo>
                <a:cubicBezTo>
                  <a:pt x="22062" y="15855"/>
                  <a:pt x="21953" y="16118"/>
                  <a:pt x="22109" y="16275"/>
                </a:cubicBezTo>
                <a:cubicBezTo>
                  <a:pt x="22159" y="16325"/>
                  <a:pt x="22220" y="16347"/>
                  <a:pt x="22280" y="16347"/>
                </a:cubicBezTo>
                <a:cubicBezTo>
                  <a:pt x="22407" y="16347"/>
                  <a:pt x="22529" y="16248"/>
                  <a:pt x="22529" y="16099"/>
                </a:cubicBezTo>
                <a:cubicBezTo>
                  <a:pt x="22529" y="15964"/>
                  <a:pt x="22420" y="15855"/>
                  <a:pt x="22282" y="15855"/>
                </a:cubicBezTo>
                <a:close/>
                <a:moveTo>
                  <a:pt x="23504" y="15855"/>
                </a:moveTo>
                <a:cubicBezTo>
                  <a:pt x="23281" y="15855"/>
                  <a:pt x="23172" y="16118"/>
                  <a:pt x="23328" y="16275"/>
                </a:cubicBezTo>
                <a:cubicBezTo>
                  <a:pt x="23378" y="16325"/>
                  <a:pt x="23439" y="16347"/>
                  <a:pt x="23499" y="16347"/>
                </a:cubicBezTo>
                <a:cubicBezTo>
                  <a:pt x="23626" y="16347"/>
                  <a:pt x="23748" y="16248"/>
                  <a:pt x="23748" y="16099"/>
                </a:cubicBezTo>
                <a:cubicBezTo>
                  <a:pt x="23748" y="15964"/>
                  <a:pt x="23639" y="15855"/>
                  <a:pt x="23504" y="15855"/>
                </a:cubicBezTo>
                <a:close/>
                <a:moveTo>
                  <a:pt x="24723" y="15855"/>
                </a:moveTo>
                <a:cubicBezTo>
                  <a:pt x="24504" y="15855"/>
                  <a:pt x="24391" y="16118"/>
                  <a:pt x="24547" y="16275"/>
                </a:cubicBezTo>
                <a:cubicBezTo>
                  <a:pt x="24598" y="16325"/>
                  <a:pt x="24659" y="16347"/>
                  <a:pt x="24720" y="16347"/>
                </a:cubicBezTo>
                <a:cubicBezTo>
                  <a:pt x="24846" y="16347"/>
                  <a:pt x="24967" y="16248"/>
                  <a:pt x="24967" y="16099"/>
                </a:cubicBezTo>
                <a:cubicBezTo>
                  <a:pt x="24967" y="15964"/>
                  <a:pt x="24858" y="15855"/>
                  <a:pt x="24723" y="15855"/>
                </a:cubicBezTo>
                <a:close/>
                <a:moveTo>
                  <a:pt x="25942" y="15855"/>
                </a:moveTo>
                <a:cubicBezTo>
                  <a:pt x="25723" y="15855"/>
                  <a:pt x="25613" y="16118"/>
                  <a:pt x="25767" y="16275"/>
                </a:cubicBezTo>
                <a:cubicBezTo>
                  <a:pt x="25817" y="16325"/>
                  <a:pt x="25879" y="16347"/>
                  <a:pt x="25939" y="16347"/>
                </a:cubicBezTo>
                <a:cubicBezTo>
                  <a:pt x="26067" y="16347"/>
                  <a:pt x="26190" y="16248"/>
                  <a:pt x="26190" y="16099"/>
                </a:cubicBezTo>
                <a:cubicBezTo>
                  <a:pt x="26190" y="15964"/>
                  <a:pt x="26077" y="15855"/>
                  <a:pt x="25942" y="15855"/>
                </a:cubicBezTo>
                <a:close/>
                <a:moveTo>
                  <a:pt x="27161" y="15855"/>
                </a:moveTo>
                <a:cubicBezTo>
                  <a:pt x="26942" y="15855"/>
                  <a:pt x="26832" y="16118"/>
                  <a:pt x="26986" y="16275"/>
                </a:cubicBezTo>
                <a:cubicBezTo>
                  <a:pt x="27036" y="16325"/>
                  <a:pt x="27098" y="16347"/>
                  <a:pt x="27159" y="16347"/>
                </a:cubicBezTo>
                <a:cubicBezTo>
                  <a:pt x="27286" y="16347"/>
                  <a:pt x="27409" y="16248"/>
                  <a:pt x="27409" y="16099"/>
                </a:cubicBezTo>
                <a:cubicBezTo>
                  <a:pt x="27409" y="15964"/>
                  <a:pt x="27296" y="15855"/>
                  <a:pt x="27161" y="15855"/>
                </a:cubicBezTo>
                <a:close/>
                <a:moveTo>
                  <a:pt x="28380" y="15855"/>
                </a:moveTo>
                <a:cubicBezTo>
                  <a:pt x="28161" y="15855"/>
                  <a:pt x="28051" y="16118"/>
                  <a:pt x="28205" y="16275"/>
                </a:cubicBezTo>
                <a:cubicBezTo>
                  <a:pt x="28255" y="16325"/>
                  <a:pt x="28317" y="16347"/>
                  <a:pt x="28378" y="16347"/>
                </a:cubicBezTo>
                <a:cubicBezTo>
                  <a:pt x="28505" y="16347"/>
                  <a:pt x="28628" y="16248"/>
                  <a:pt x="28628" y="16099"/>
                </a:cubicBezTo>
                <a:cubicBezTo>
                  <a:pt x="28628" y="15964"/>
                  <a:pt x="28518" y="15855"/>
                  <a:pt x="28380" y="15855"/>
                </a:cubicBezTo>
                <a:close/>
                <a:moveTo>
                  <a:pt x="29599" y="15855"/>
                </a:moveTo>
                <a:cubicBezTo>
                  <a:pt x="29380" y="15855"/>
                  <a:pt x="29270" y="16118"/>
                  <a:pt x="29427" y="16275"/>
                </a:cubicBezTo>
                <a:cubicBezTo>
                  <a:pt x="29476" y="16325"/>
                  <a:pt x="29537" y="16347"/>
                  <a:pt x="29598" y="16347"/>
                </a:cubicBezTo>
                <a:cubicBezTo>
                  <a:pt x="29724" y="16347"/>
                  <a:pt x="29847" y="16248"/>
                  <a:pt x="29847" y="16099"/>
                </a:cubicBezTo>
                <a:cubicBezTo>
                  <a:pt x="29847" y="15964"/>
                  <a:pt x="29737" y="15855"/>
                  <a:pt x="29599" y="15855"/>
                </a:cubicBezTo>
                <a:close/>
                <a:moveTo>
                  <a:pt x="30818" y="15855"/>
                </a:moveTo>
                <a:cubicBezTo>
                  <a:pt x="30599" y="15855"/>
                  <a:pt x="30489" y="16118"/>
                  <a:pt x="30646" y="16275"/>
                </a:cubicBezTo>
                <a:cubicBezTo>
                  <a:pt x="30695" y="16325"/>
                  <a:pt x="30756" y="16347"/>
                  <a:pt x="30817" y="16347"/>
                </a:cubicBezTo>
                <a:cubicBezTo>
                  <a:pt x="30943" y="16347"/>
                  <a:pt x="31066" y="16248"/>
                  <a:pt x="31066" y="16099"/>
                </a:cubicBezTo>
                <a:cubicBezTo>
                  <a:pt x="31066" y="15964"/>
                  <a:pt x="30956" y="15855"/>
                  <a:pt x="30818" y="15855"/>
                </a:cubicBezTo>
                <a:close/>
                <a:moveTo>
                  <a:pt x="32040" y="15855"/>
                </a:moveTo>
                <a:cubicBezTo>
                  <a:pt x="31818" y="15855"/>
                  <a:pt x="31708" y="16118"/>
                  <a:pt x="31865" y="16275"/>
                </a:cubicBezTo>
                <a:cubicBezTo>
                  <a:pt x="31914" y="16325"/>
                  <a:pt x="31976" y="16347"/>
                  <a:pt x="32036" y="16347"/>
                </a:cubicBezTo>
                <a:cubicBezTo>
                  <a:pt x="32162" y="16347"/>
                  <a:pt x="32285" y="16248"/>
                  <a:pt x="32285" y="16099"/>
                </a:cubicBezTo>
                <a:cubicBezTo>
                  <a:pt x="32285" y="15964"/>
                  <a:pt x="32175" y="15855"/>
                  <a:pt x="32040" y="15855"/>
                </a:cubicBezTo>
                <a:close/>
                <a:moveTo>
                  <a:pt x="33259" y="15855"/>
                </a:moveTo>
                <a:cubicBezTo>
                  <a:pt x="33040" y="15855"/>
                  <a:pt x="32927" y="16118"/>
                  <a:pt x="33084" y="16275"/>
                </a:cubicBezTo>
                <a:cubicBezTo>
                  <a:pt x="33134" y="16325"/>
                  <a:pt x="33196" y="16347"/>
                  <a:pt x="33256" y="16347"/>
                </a:cubicBezTo>
                <a:cubicBezTo>
                  <a:pt x="33383" y="16347"/>
                  <a:pt x="33504" y="16248"/>
                  <a:pt x="33504" y="16099"/>
                </a:cubicBezTo>
                <a:cubicBezTo>
                  <a:pt x="33504" y="15964"/>
                  <a:pt x="33394" y="15855"/>
                  <a:pt x="33259" y="15855"/>
                </a:cubicBezTo>
                <a:close/>
                <a:moveTo>
                  <a:pt x="34479" y="15855"/>
                </a:moveTo>
                <a:cubicBezTo>
                  <a:pt x="34259" y="15855"/>
                  <a:pt x="34149" y="16118"/>
                  <a:pt x="34303" y="16275"/>
                </a:cubicBezTo>
                <a:cubicBezTo>
                  <a:pt x="34353" y="16325"/>
                  <a:pt x="34415" y="16347"/>
                  <a:pt x="34476" y="16347"/>
                </a:cubicBezTo>
                <a:cubicBezTo>
                  <a:pt x="34604" y="16347"/>
                  <a:pt x="34726" y="16248"/>
                  <a:pt x="34726" y="16099"/>
                </a:cubicBezTo>
                <a:cubicBezTo>
                  <a:pt x="34726" y="15964"/>
                  <a:pt x="34613" y="15855"/>
                  <a:pt x="34479" y="15855"/>
                </a:cubicBezTo>
                <a:close/>
                <a:moveTo>
                  <a:pt x="35698" y="15855"/>
                </a:moveTo>
                <a:cubicBezTo>
                  <a:pt x="35478" y="15855"/>
                  <a:pt x="35369" y="16118"/>
                  <a:pt x="35522" y="16275"/>
                </a:cubicBezTo>
                <a:cubicBezTo>
                  <a:pt x="35573" y="16325"/>
                  <a:pt x="35634" y="16347"/>
                  <a:pt x="35695" y="16347"/>
                </a:cubicBezTo>
                <a:cubicBezTo>
                  <a:pt x="35823" y="16347"/>
                  <a:pt x="35945" y="16248"/>
                  <a:pt x="35945" y="16099"/>
                </a:cubicBezTo>
                <a:cubicBezTo>
                  <a:pt x="35945" y="15964"/>
                  <a:pt x="35832" y="15855"/>
                  <a:pt x="35698" y="15855"/>
                </a:cubicBezTo>
                <a:close/>
                <a:moveTo>
                  <a:pt x="36672" y="17290"/>
                </a:moveTo>
                <a:cubicBezTo>
                  <a:pt x="36672" y="17299"/>
                  <a:pt x="36669" y="17309"/>
                  <a:pt x="36669" y="17318"/>
                </a:cubicBezTo>
                <a:cubicBezTo>
                  <a:pt x="36669" y="17362"/>
                  <a:pt x="36682" y="17403"/>
                  <a:pt x="36704" y="17440"/>
                </a:cubicBezTo>
                <a:cubicBezTo>
                  <a:pt x="36694" y="17390"/>
                  <a:pt x="36682" y="17340"/>
                  <a:pt x="36672" y="17290"/>
                </a:cubicBezTo>
                <a:close/>
                <a:moveTo>
                  <a:pt x="333" y="17074"/>
                </a:moveTo>
                <a:cubicBezTo>
                  <a:pt x="113" y="17074"/>
                  <a:pt x="0" y="17340"/>
                  <a:pt x="157" y="17494"/>
                </a:cubicBezTo>
                <a:cubicBezTo>
                  <a:pt x="208" y="17544"/>
                  <a:pt x="270" y="17567"/>
                  <a:pt x="331" y="17567"/>
                </a:cubicBezTo>
                <a:cubicBezTo>
                  <a:pt x="459" y="17567"/>
                  <a:pt x="580" y="17468"/>
                  <a:pt x="580" y="17318"/>
                </a:cubicBezTo>
                <a:cubicBezTo>
                  <a:pt x="580" y="17183"/>
                  <a:pt x="467" y="17074"/>
                  <a:pt x="333" y="17074"/>
                </a:cubicBezTo>
                <a:close/>
                <a:moveTo>
                  <a:pt x="1552" y="17074"/>
                </a:moveTo>
                <a:cubicBezTo>
                  <a:pt x="1332" y="17074"/>
                  <a:pt x="1223" y="17340"/>
                  <a:pt x="1376" y="17494"/>
                </a:cubicBezTo>
                <a:cubicBezTo>
                  <a:pt x="1427" y="17544"/>
                  <a:pt x="1489" y="17567"/>
                  <a:pt x="1550" y="17567"/>
                </a:cubicBezTo>
                <a:cubicBezTo>
                  <a:pt x="1678" y="17567"/>
                  <a:pt x="1799" y="17468"/>
                  <a:pt x="1799" y="17318"/>
                </a:cubicBezTo>
                <a:cubicBezTo>
                  <a:pt x="1799" y="17183"/>
                  <a:pt x="1686" y="17074"/>
                  <a:pt x="1552" y="17074"/>
                </a:cubicBezTo>
                <a:close/>
                <a:moveTo>
                  <a:pt x="2771" y="17074"/>
                </a:moveTo>
                <a:cubicBezTo>
                  <a:pt x="2551" y="17074"/>
                  <a:pt x="2442" y="17340"/>
                  <a:pt x="2595" y="17494"/>
                </a:cubicBezTo>
                <a:cubicBezTo>
                  <a:pt x="2646" y="17544"/>
                  <a:pt x="2708" y="17567"/>
                  <a:pt x="2769" y="17567"/>
                </a:cubicBezTo>
                <a:cubicBezTo>
                  <a:pt x="2897" y="17567"/>
                  <a:pt x="3018" y="17468"/>
                  <a:pt x="3018" y="17318"/>
                </a:cubicBezTo>
                <a:cubicBezTo>
                  <a:pt x="3018" y="17183"/>
                  <a:pt x="2909" y="17074"/>
                  <a:pt x="2771" y="17074"/>
                </a:cubicBezTo>
                <a:close/>
                <a:moveTo>
                  <a:pt x="3990" y="17074"/>
                </a:moveTo>
                <a:cubicBezTo>
                  <a:pt x="3770" y="17074"/>
                  <a:pt x="3661" y="17340"/>
                  <a:pt x="3817" y="17494"/>
                </a:cubicBezTo>
                <a:cubicBezTo>
                  <a:pt x="3867" y="17544"/>
                  <a:pt x="3929" y="17567"/>
                  <a:pt x="3989" y="17567"/>
                </a:cubicBezTo>
                <a:cubicBezTo>
                  <a:pt x="4116" y="17567"/>
                  <a:pt x="4237" y="17468"/>
                  <a:pt x="4237" y="17318"/>
                </a:cubicBezTo>
                <a:cubicBezTo>
                  <a:pt x="4237" y="17183"/>
                  <a:pt x="4128" y="17074"/>
                  <a:pt x="3990" y="17074"/>
                </a:cubicBezTo>
                <a:close/>
                <a:moveTo>
                  <a:pt x="5209" y="17074"/>
                </a:moveTo>
                <a:cubicBezTo>
                  <a:pt x="4989" y="17074"/>
                  <a:pt x="4880" y="17340"/>
                  <a:pt x="5036" y="17494"/>
                </a:cubicBezTo>
                <a:cubicBezTo>
                  <a:pt x="5086" y="17544"/>
                  <a:pt x="5148" y="17567"/>
                  <a:pt x="5209" y="17567"/>
                </a:cubicBezTo>
                <a:cubicBezTo>
                  <a:pt x="5335" y="17567"/>
                  <a:pt x="5456" y="17468"/>
                  <a:pt x="5456" y="17318"/>
                </a:cubicBezTo>
                <a:cubicBezTo>
                  <a:pt x="5456" y="17183"/>
                  <a:pt x="5347" y="17074"/>
                  <a:pt x="5209" y="17074"/>
                </a:cubicBezTo>
                <a:close/>
                <a:moveTo>
                  <a:pt x="6431" y="17074"/>
                </a:moveTo>
                <a:cubicBezTo>
                  <a:pt x="6208" y="17074"/>
                  <a:pt x="6099" y="17340"/>
                  <a:pt x="6255" y="17494"/>
                </a:cubicBezTo>
                <a:cubicBezTo>
                  <a:pt x="6305" y="17544"/>
                  <a:pt x="6367" y="17567"/>
                  <a:pt x="6428" y="17567"/>
                </a:cubicBezTo>
                <a:cubicBezTo>
                  <a:pt x="6554" y="17567"/>
                  <a:pt x="6675" y="17468"/>
                  <a:pt x="6675" y="17318"/>
                </a:cubicBezTo>
                <a:cubicBezTo>
                  <a:pt x="6675" y="17183"/>
                  <a:pt x="6566" y="17074"/>
                  <a:pt x="6431" y="17074"/>
                </a:cubicBezTo>
                <a:close/>
                <a:moveTo>
                  <a:pt x="7650" y="17074"/>
                </a:moveTo>
                <a:cubicBezTo>
                  <a:pt x="7427" y="17074"/>
                  <a:pt x="7318" y="17340"/>
                  <a:pt x="7474" y="17494"/>
                </a:cubicBezTo>
                <a:cubicBezTo>
                  <a:pt x="7525" y="17544"/>
                  <a:pt x="7587" y="17567"/>
                  <a:pt x="7648" y="17567"/>
                </a:cubicBezTo>
                <a:cubicBezTo>
                  <a:pt x="7774" y="17567"/>
                  <a:pt x="7894" y="17468"/>
                  <a:pt x="7894" y="17318"/>
                </a:cubicBezTo>
                <a:cubicBezTo>
                  <a:pt x="7894" y="17183"/>
                  <a:pt x="7785" y="17074"/>
                  <a:pt x="7650" y="17074"/>
                </a:cubicBezTo>
                <a:close/>
                <a:moveTo>
                  <a:pt x="8869" y="17074"/>
                </a:moveTo>
                <a:cubicBezTo>
                  <a:pt x="8650" y="17074"/>
                  <a:pt x="8540" y="17340"/>
                  <a:pt x="8694" y="17494"/>
                </a:cubicBezTo>
                <a:cubicBezTo>
                  <a:pt x="8744" y="17544"/>
                  <a:pt x="8807" y="17567"/>
                  <a:pt x="8868" y="17567"/>
                </a:cubicBezTo>
                <a:cubicBezTo>
                  <a:pt x="8995" y="17567"/>
                  <a:pt x="9117" y="17468"/>
                  <a:pt x="9117" y="17318"/>
                </a:cubicBezTo>
                <a:cubicBezTo>
                  <a:pt x="9117" y="17183"/>
                  <a:pt x="9004" y="17074"/>
                  <a:pt x="8869" y="17074"/>
                </a:cubicBezTo>
                <a:close/>
                <a:moveTo>
                  <a:pt x="10088" y="17074"/>
                </a:moveTo>
                <a:cubicBezTo>
                  <a:pt x="9869" y="17074"/>
                  <a:pt x="9759" y="17340"/>
                  <a:pt x="9913" y="17494"/>
                </a:cubicBezTo>
                <a:cubicBezTo>
                  <a:pt x="9963" y="17544"/>
                  <a:pt x="10026" y="17567"/>
                  <a:pt x="10087" y="17567"/>
                </a:cubicBezTo>
                <a:cubicBezTo>
                  <a:pt x="10214" y="17567"/>
                  <a:pt x="10336" y="17468"/>
                  <a:pt x="10336" y="17318"/>
                </a:cubicBezTo>
                <a:cubicBezTo>
                  <a:pt x="10336" y="17183"/>
                  <a:pt x="10223" y="17074"/>
                  <a:pt x="10088" y="17074"/>
                </a:cubicBezTo>
                <a:close/>
                <a:moveTo>
                  <a:pt x="11307" y="17074"/>
                </a:moveTo>
                <a:cubicBezTo>
                  <a:pt x="11088" y="17074"/>
                  <a:pt x="10978" y="17340"/>
                  <a:pt x="11132" y="17494"/>
                </a:cubicBezTo>
                <a:cubicBezTo>
                  <a:pt x="11182" y="17544"/>
                  <a:pt x="11245" y="17567"/>
                  <a:pt x="11306" y="17567"/>
                </a:cubicBezTo>
                <a:cubicBezTo>
                  <a:pt x="11433" y="17567"/>
                  <a:pt x="11555" y="17468"/>
                  <a:pt x="11555" y="17318"/>
                </a:cubicBezTo>
                <a:cubicBezTo>
                  <a:pt x="11555" y="17183"/>
                  <a:pt x="11445" y="17074"/>
                  <a:pt x="11307" y="17074"/>
                </a:cubicBezTo>
                <a:close/>
                <a:moveTo>
                  <a:pt x="12526" y="17074"/>
                </a:moveTo>
                <a:cubicBezTo>
                  <a:pt x="12307" y="17074"/>
                  <a:pt x="12197" y="17340"/>
                  <a:pt x="12354" y="17494"/>
                </a:cubicBezTo>
                <a:cubicBezTo>
                  <a:pt x="12404" y="17544"/>
                  <a:pt x="12465" y="17567"/>
                  <a:pt x="12526" y="17567"/>
                </a:cubicBezTo>
                <a:cubicBezTo>
                  <a:pt x="12652" y="17567"/>
                  <a:pt x="12774" y="17468"/>
                  <a:pt x="12774" y="17318"/>
                </a:cubicBezTo>
                <a:cubicBezTo>
                  <a:pt x="12774" y="17183"/>
                  <a:pt x="12664" y="17074"/>
                  <a:pt x="12526" y="17074"/>
                </a:cubicBezTo>
                <a:close/>
                <a:moveTo>
                  <a:pt x="13745" y="17074"/>
                </a:moveTo>
                <a:cubicBezTo>
                  <a:pt x="13526" y="17074"/>
                  <a:pt x="13416" y="17340"/>
                  <a:pt x="13573" y="17494"/>
                </a:cubicBezTo>
                <a:cubicBezTo>
                  <a:pt x="13623" y="17544"/>
                  <a:pt x="13684" y="17567"/>
                  <a:pt x="13745" y="17567"/>
                </a:cubicBezTo>
                <a:cubicBezTo>
                  <a:pt x="13871" y="17567"/>
                  <a:pt x="13993" y="17468"/>
                  <a:pt x="13993" y="17318"/>
                </a:cubicBezTo>
                <a:cubicBezTo>
                  <a:pt x="13993" y="17183"/>
                  <a:pt x="13883" y="17074"/>
                  <a:pt x="13745" y="17074"/>
                </a:cubicBezTo>
                <a:close/>
                <a:moveTo>
                  <a:pt x="14967" y="17074"/>
                </a:moveTo>
                <a:cubicBezTo>
                  <a:pt x="14745" y="17074"/>
                  <a:pt x="14635" y="17340"/>
                  <a:pt x="14792" y="17494"/>
                </a:cubicBezTo>
                <a:cubicBezTo>
                  <a:pt x="14842" y="17544"/>
                  <a:pt x="14903" y="17567"/>
                  <a:pt x="14964" y="17567"/>
                </a:cubicBezTo>
                <a:cubicBezTo>
                  <a:pt x="15090" y="17567"/>
                  <a:pt x="15212" y="17468"/>
                  <a:pt x="15212" y="17318"/>
                </a:cubicBezTo>
                <a:cubicBezTo>
                  <a:pt x="15212" y="17183"/>
                  <a:pt x="15102" y="17074"/>
                  <a:pt x="14967" y="17074"/>
                </a:cubicBezTo>
                <a:close/>
                <a:moveTo>
                  <a:pt x="16186" y="17074"/>
                </a:moveTo>
                <a:cubicBezTo>
                  <a:pt x="15964" y="17074"/>
                  <a:pt x="15854" y="17340"/>
                  <a:pt x="16011" y="17494"/>
                </a:cubicBezTo>
                <a:cubicBezTo>
                  <a:pt x="16062" y="17544"/>
                  <a:pt x="16124" y="17567"/>
                  <a:pt x="16185" y="17567"/>
                </a:cubicBezTo>
                <a:cubicBezTo>
                  <a:pt x="16311" y="17567"/>
                  <a:pt x="16431" y="17468"/>
                  <a:pt x="16431" y="17318"/>
                </a:cubicBezTo>
                <a:cubicBezTo>
                  <a:pt x="16431" y="17183"/>
                  <a:pt x="16321" y="17074"/>
                  <a:pt x="16186" y="17074"/>
                </a:cubicBezTo>
                <a:close/>
                <a:moveTo>
                  <a:pt x="17406" y="17074"/>
                </a:moveTo>
                <a:cubicBezTo>
                  <a:pt x="17186" y="17074"/>
                  <a:pt x="17076" y="17340"/>
                  <a:pt x="17230" y="17494"/>
                </a:cubicBezTo>
                <a:cubicBezTo>
                  <a:pt x="17281" y="17544"/>
                  <a:pt x="17343" y="17567"/>
                  <a:pt x="17404" y="17567"/>
                </a:cubicBezTo>
                <a:cubicBezTo>
                  <a:pt x="17532" y="17567"/>
                  <a:pt x="17653" y="17468"/>
                  <a:pt x="17653" y="17318"/>
                </a:cubicBezTo>
                <a:cubicBezTo>
                  <a:pt x="17653" y="17183"/>
                  <a:pt x="17540" y="17074"/>
                  <a:pt x="17406" y="17074"/>
                </a:cubicBezTo>
                <a:close/>
                <a:moveTo>
                  <a:pt x="18625" y="17074"/>
                </a:moveTo>
                <a:cubicBezTo>
                  <a:pt x="18405" y="17074"/>
                  <a:pt x="18296" y="17340"/>
                  <a:pt x="18449" y="17494"/>
                </a:cubicBezTo>
                <a:cubicBezTo>
                  <a:pt x="18500" y="17544"/>
                  <a:pt x="18562" y="17567"/>
                  <a:pt x="18623" y="17567"/>
                </a:cubicBezTo>
                <a:cubicBezTo>
                  <a:pt x="18751" y="17567"/>
                  <a:pt x="18872" y="17468"/>
                  <a:pt x="18872" y="17318"/>
                </a:cubicBezTo>
                <a:cubicBezTo>
                  <a:pt x="18872" y="17183"/>
                  <a:pt x="18759" y="17074"/>
                  <a:pt x="18625" y="17074"/>
                </a:cubicBezTo>
                <a:close/>
                <a:moveTo>
                  <a:pt x="19844" y="17074"/>
                </a:moveTo>
                <a:cubicBezTo>
                  <a:pt x="19624" y="17074"/>
                  <a:pt x="19515" y="17340"/>
                  <a:pt x="19668" y="17494"/>
                </a:cubicBezTo>
                <a:cubicBezTo>
                  <a:pt x="19719" y="17544"/>
                  <a:pt x="19781" y="17567"/>
                  <a:pt x="19842" y="17567"/>
                </a:cubicBezTo>
                <a:cubicBezTo>
                  <a:pt x="19970" y="17567"/>
                  <a:pt x="20091" y="17468"/>
                  <a:pt x="20091" y="17318"/>
                </a:cubicBezTo>
                <a:cubicBezTo>
                  <a:pt x="20091" y="17183"/>
                  <a:pt x="19982" y="17074"/>
                  <a:pt x="19844" y="17074"/>
                </a:cubicBezTo>
                <a:close/>
                <a:moveTo>
                  <a:pt x="21063" y="17074"/>
                </a:moveTo>
                <a:cubicBezTo>
                  <a:pt x="20843" y="17074"/>
                  <a:pt x="20734" y="17340"/>
                  <a:pt x="20890" y="17494"/>
                </a:cubicBezTo>
                <a:cubicBezTo>
                  <a:pt x="20940" y="17544"/>
                  <a:pt x="21002" y="17567"/>
                  <a:pt x="21062" y="17567"/>
                </a:cubicBezTo>
                <a:cubicBezTo>
                  <a:pt x="21189" y="17567"/>
                  <a:pt x="21310" y="17468"/>
                  <a:pt x="21310" y="17318"/>
                </a:cubicBezTo>
                <a:cubicBezTo>
                  <a:pt x="21310" y="17183"/>
                  <a:pt x="21201" y="17074"/>
                  <a:pt x="21063" y="17074"/>
                </a:cubicBezTo>
                <a:close/>
                <a:moveTo>
                  <a:pt x="22282" y="17074"/>
                </a:moveTo>
                <a:cubicBezTo>
                  <a:pt x="22062" y="17074"/>
                  <a:pt x="21953" y="17340"/>
                  <a:pt x="22109" y="17494"/>
                </a:cubicBezTo>
                <a:cubicBezTo>
                  <a:pt x="22159" y="17544"/>
                  <a:pt x="22221" y="17567"/>
                  <a:pt x="22282" y="17567"/>
                </a:cubicBezTo>
                <a:cubicBezTo>
                  <a:pt x="22408" y="17567"/>
                  <a:pt x="22529" y="17468"/>
                  <a:pt x="22529" y="17318"/>
                </a:cubicBezTo>
                <a:cubicBezTo>
                  <a:pt x="22529" y="17183"/>
                  <a:pt x="22420" y="17074"/>
                  <a:pt x="22282" y="17074"/>
                </a:cubicBezTo>
                <a:close/>
                <a:moveTo>
                  <a:pt x="23504" y="17074"/>
                </a:moveTo>
                <a:cubicBezTo>
                  <a:pt x="23281" y="17074"/>
                  <a:pt x="23172" y="17340"/>
                  <a:pt x="23328" y="17494"/>
                </a:cubicBezTo>
                <a:cubicBezTo>
                  <a:pt x="23378" y="17544"/>
                  <a:pt x="23440" y="17567"/>
                  <a:pt x="23501" y="17567"/>
                </a:cubicBezTo>
                <a:cubicBezTo>
                  <a:pt x="23627" y="17567"/>
                  <a:pt x="23748" y="17468"/>
                  <a:pt x="23748" y="17318"/>
                </a:cubicBezTo>
                <a:cubicBezTo>
                  <a:pt x="23748" y="17183"/>
                  <a:pt x="23639" y="17074"/>
                  <a:pt x="23504" y="17074"/>
                </a:cubicBezTo>
                <a:close/>
                <a:moveTo>
                  <a:pt x="24723" y="17074"/>
                </a:moveTo>
                <a:cubicBezTo>
                  <a:pt x="24504" y="17074"/>
                  <a:pt x="24391" y="17340"/>
                  <a:pt x="24547" y="17494"/>
                </a:cubicBezTo>
                <a:cubicBezTo>
                  <a:pt x="24598" y="17544"/>
                  <a:pt x="24660" y="17567"/>
                  <a:pt x="24721" y="17567"/>
                </a:cubicBezTo>
                <a:cubicBezTo>
                  <a:pt x="24847" y="17567"/>
                  <a:pt x="24967" y="17468"/>
                  <a:pt x="24967" y="17318"/>
                </a:cubicBezTo>
                <a:cubicBezTo>
                  <a:pt x="24967" y="17183"/>
                  <a:pt x="24858" y="17074"/>
                  <a:pt x="24723" y="17074"/>
                </a:cubicBezTo>
                <a:close/>
                <a:moveTo>
                  <a:pt x="25942" y="17074"/>
                </a:moveTo>
                <a:cubicBezTo>
                  <a:pt x="25723" y="17074"/>
                  <a:pt x="25613" y="17340"/>
                  <a:pt x="25767" y="17494"/>
                </a:cubicBezTo>
                <a:cubicBezTo>
                  <a:pt x="25817" y="17544"/>
                  <a:pt x="25880" y="17567"/>
                  <a:pt x="25941" y="17567"/>
                </a:cubicBezTo>
                <a:cubicBezTo>
                  <a:pt x="26068" y="17567"/>
                  <a:pt x="26190" y="17468"/>
                  <a:pt x="26190" y="17318"/>
                </a:cubicBezTo>
                <a:cubicBezTo>
                  <a:pt x="26190" y="17183"/>
                  <a:pt x="26077" y="17074"/>
                  <a:pt x="25942" y="17074"/>
                </a:cubicBezTo>
                <a:close/>
                <a:moveTo>
                  <a:pt x="27161" y="17074"/>
                </a:moveTo>
                <a:cubicBezTo>
                  <a:pt x="26942" y="17074"/>
                  <a:pt x="26832" y="17340"/>
                  <a:pt x="26986" y="17494"/>
                </a:cubicBezTo>
                <a:cubicBezTo>
                  <a:pt x="27036" y="17544"/>
                  <a:pt x="27099" y="17567"/>
                  <a:pt x="27160" y="17567"/>
                </a:cubicBezTo>
                <a:cubicBezTo>
                  <a:pt x="27287" y="17567"/>
                  <a:pt x="27409" y="17468"/>
                  <a:pt x="27409" y="17318"/>
                </a:cubicBezTo>
                <a:cubicBezTo>
                  <a:pt x="27409" y="17183"/>
                  <a:pt x="27296" y="17074"/>
                  <a:pt x="27161" y="17074"/>
                </a:cubicBezTo>
                <a:close/>
                <a:moveTo>
                  <a:pt x="28380" y="17074"/>
                </a:moveTo>
                <a:cubicBezTo>
                  <a:pt x="28161" y="17074"/>
                  <a:pt x="28051" y="17340"/>
                  <a:pt x="28205" y="17494"/>
                </a:cubicBezTo>
                <a:cubicBezTo>
                  <a:pt x="28255" y="17544"/>
                  <a:pt x="28318" y="17567"/>
                  <a:pt x="28379" y="17567"/>
                </a:cubicBezTo>
                <a:cubicBezTo>
                  <a:pt x="28506" y="17567"/>
                  <a:pt x="28628" y="17468"/>
                  <a:pt x="28628" y="17318"/>
                </a:cubicBezTo>
                <a:cubicBezTo>
                  <a:pt x="28628" y="17183"/>
                  <a:pt x="28518" y="17074"/>
                  <a:pt x="28380" y="17074"/>
                </a:cubicBezTo>
                <a:close/>
                <a:moveTo>
                  <a:pt x="29599" y="17074"/>
                </a:moveTo>
                <a:cubicBezTo>
                  <a:pt x="29380" y="17074"/>
                  <a:pt x="29270" y="17340"/>
                  <a:pt x="29427" y="17494"/>
                </a:cubicBezTo>
                <a:cubicBezTo>
                  <a:pt x="29477" y="17544"/>
                  <a:pt x="29538" y="17567"/>
                  <a:pt x="29599" y="17567"/>
                </a:cubicBezTo>
                <a:cubicBezTo>
                  <a:pt x="29725" y="17567"/>
                  <a:pt x="29847" y="17468"/>
                  <a:pt x="29847" y="17318"/>
                </a:cubicBezTo>
                <a:cubicBezTo>
                  <a:pt x="29847" y="17183"/>
                  <a:pt x="29737" y="17074"/>
                  <a:pt x="29599" y="17074"/>
                </a:cubicBezTo>
                <a:close/>
                <a:moveTo>
                  <a:pt x="30818" y="17074"/>
                </a:moveTo>
                <a:cubicBezTo>
                  <a:pt x="30599" y="17074"/>
                  <a:pt x="30489" y="17340"/>
                  <a:pt x="30646" y="17494"/>
                </a:cubicBezTo>
                <a:cubicBezTo>
                  <a:pt x="30696" y="17544"/>
                  <a:pt x="30757" y="17567"/>
                  <a:pt x="30818" y="17567"/>
                </a:cubicBezTo>
                <a:cubicBezTo>
                  <a:pt x="30944" y="17567"/>
                  <a:pt x="31066" y="17468"/>
                  <a:pt x="31066" y="17318"/>
                </a:cubicBezTo>
                <a:cubicBezTo>
                  <a:pt x="31066" y="17183"/>
                  <a:pt x="30956" y="17074"/>
                  <a:pt x="30818" y="17074"/>
                </a:cubicBezTo>
                <a:close/>
                <a:moveTo>
                  <a:pt x="32040" y="17074"/>
                </a:moveTo>
                <a:cubicBezTo>
                  <a:pt x="31818" y="17074"/>
                  <a:pt x="31708" y="17340"/>
                  <a:pt x="31865" y="17494"/>
                </a:cubicBezTo>
                <a:cubicBezTo>
                  <a:pt x="31915" y="17544"/>
                  <a:pt x="31976" y="17567"/>
                  <a:pt x="32037" y="17567"/>
                </a:cubicBezTo>
                <a:cubicBezTo>
                  <a:pt x="32163" y="17567"/>
                  <a:pt x="32285" y="17468"/>
                  <a:pt x="32285" y="17318"/>
                </a:cubicBezTo>
                <a:cubicBezTo>
                  <a:pt x="32285" y="17183"/>
                  <a:pt x="32175" y="17074"/>
                  <a:pt x="32040" y="17074"/>
                </a:cubicBezTo>
                <a:close/>
                <a:moveTo>
                  <a:pt x="33259" y="17074"/>
                </a:moveTo>
                <a:cubicBezTo>
                  <a:pt x="33040" y="17074"/>
                  <a:pt x="32927" y="17340"/>
                  <a:pt x="33084" y="17494"/>
                </a:cubicBezTo>
                <a:cubicBezTo>
                  <a:pt x="33135" y="17544"/>
                  <a:pt x="33197" y="17567"/>
                  <a:pt x="33258" y="17567"/>
                </a:cubicBezTo>
                <a:cubicBezTo>
                  <a:pt x="33384" y="17567"/>
                  <a:pt x="33504" y="17468"/>
                  <a:pt x="33504" y="17318"/>
                </a:cubicBezTo>
                <a:cubicBezTo>
                  <a:pt x="33504" y="17183"/>
                  <a:pt x="33394" y="17074"/>
                  <a:pt x="33259" y="17074"/>
                </a:cubicBezTo>
                <a:close/>
                <a:moveTo>
                  <a:pt x="34479" y="17074"/>
                </a:moveTo>
                <a:cubicBezTo>
                  <a:pt x="34259" y="17074"/>
                  <a:pt x="34149" y="17340"/>
                  <a:pt x="34303" y="17494"/>
                </a:cubicBezTo>
                <a:cubicBezTo>
                  <a:pt x="34354" y="17544"/>
                  <a:pt x="34416" y="17567"/>
                  <a:pt x="34477" y="17567"/>
                </a:cubicBezTo>
                <a:cubicBezTo>
                  <a:pt x="34605" y="17567"/>
                  <a:pt x="34726" y="17468"/>
                  <a:pt x="34726" y="17318"/>
                </a:cubicBezTo>
                <a:cubicBezTo>
                  <a:pt x="34726" y="17183"/>
                  <a:pt x="34613" y="17074"/>
                  <a:pt x="34479" y="17074"/>
                </a:cubicBezTo>
                <a:close/>
                <a:moveTo>
                  <a:pt x="35698" y="17074"/>
                </a:moveTo>
                <a:cubicBezTo>
                  <a:pt x="35478" y="17074"/>
                  <a:pt x="35369" y="17340"/>
                  <a:pt x="35522" y="17494"/>
                </a:cubicBezTo>
                <a:cubicBezTo>
                  <a:pt x="35573" y="17544"/>
                  <a:pt x="35635" y="17567"/>
                  <a:pt x="35696" y="17567"/>
                </a:cubicBezTo>
                <a:cubicBezTo>
                  <a:pt x="35824" y="17567"/>
                  <a:pt x="35945" y="17468"/>
                  <a:pt x="35945" y="17318"/>
                </a:cubicBezTo>
                <a:cubicBezTo>
                  <a:pt x="35945" y="17183"/>
                  <a:pt x="35832" y="17074"/>
                  <a:pt x="35698" y="17074"/>
                </a:cubicBezTo>
                <a:close/>
                <a:moveTo>
                  <a:pt x="36829" y="18308"/>
                </a:moveTo>
                <a:cubicBezTo>
                  <a:pt x="36597" y="18396"/>
                  <a:pt x="36628" y="18738"/>
                  <a:pt x="36873" y="18782"/>
                </a:cubicBezTo>
                <a:cubicBezTo>
                  <a:pt x="36860" y="18622"/>
                  <a:pt x="36848" y="18462"/>
                  <a:pt x="36829" y="18308"/>
                </a:cubicBezTo>
                <a:close/>
                <a:moveTo>
                  <a:pt x="333" y="18293"/>
                </a:moveTo>
                <a:cubicBezTo>
                  <a:pt x="113" y="18293"/>
                  <a:pt x="0" y="18559"/>
                  <a:pt x="157" y="18713"/>
                </a:cubicBezTo>
                <a:cubicBezTo>
                  <a:pt x="208" y="18764"/>
                  <a:pt x="271" y="18786"/>
                  <a:pt x="332" y="18786"/>
                </a:cubicBezTo>
                <a:cubicBezTo>
                  <a:pt x="459" y="18786"/>
                  <a:pt x="580" y="18688"/>
                  <a:pt x="580" y="18540"/>
                </a:cubicBezTo>
                <a:cubicBezTo>
                  <a:pt x="580" y="18402"/>
                  <a:pt x="467" y="18293"/>
                  <a:pt x="333" y="18293"/>
                </a:cubicBezTo>
                <a:close/>
                <a:moveTo>
                  <a:pt x="1552" y="18293"/>
                </a:moveTo>
                <a:cubicBezTo>
                  <a:pt x="1332" y="18293"/>
                  <a:pt x="1223" y="18559"/>
                  <a:pt x="1376" y="18713"/>
                </a:cubicBezTo>
                <a:cubicBezTo>
                  <a:pt x="1427" y="18764"/>
                  <a:pt x="1490" y="18786"/>
                  <a:pt x="1551" y="18786"/>
                </a:cubicBezTo>
                <a:cubicBezTo>
                  <a:pt x="1678" y="18786"/>
                  <a:pt x="1799" y="18688"/>
                  <a:pt x="1799" y="18540"/>
                </a:cubicBezTo>
                <a:cubicBezTo>
                  <a:pt x="1799" y="18402"/>
                  <a:pt x="1686" y="18293"/>
                  <a:pt x="1552" y="18293"/>
                </a:cubicBezTo>
                <a:close/>
                <a:moveTo>
                  <a:pt x="2771" y="18293"/>
                </a:moveTo>
                <a:cubicBezTo>
                  <a:pt x="2551" y="18293"/>
                  <a:pt x="2442" y="18559"/>
                  <a:pt x="2595" y="18713"/>
                </a:cubicBezTo>
                <a:cubicBezTo>
                  <a:pt x="2646" y="18764"/>
                  <a:pt x="2709" y="18786"/>
                  <a:pt x="2770" y="18786"/>
                </a:cubicBezTo>
                <a:cubicBezTo>
                  <a:pt x="2897" y="18786"/>
                  <a:pt x="3018" y="18688"/>
                  <a:pt x="3018" y="18540"/>
                </a:cubicBezTo>
                <a:cubicBezTo>
                  <a:pt x="3018" y="18402"/>
                  <a:pt x="2909" y="18293"/>
                  <a:pt x="2771" y="18293"/>
                </a:cubicBezTo>
                <a:close/>
                <a:moveTo>
                  <a:pt x="3990" y="18293"/>
                </a:moveTo>
                <a:cubicBezTo>
                  <a:pt x="3770" y="18293"/>
                  <a:pt x="3661" y="18559"/>
                  <a:pt x="3817" y="18713"/>
                </a:cubicBezTo>
                <a:cubicBezTo>
                  <a:pt x="3867" y="18764"/>
                  <a:pt x="3929" y="18786"/>
                  <a:pt x="3990" y="18786"/>
                </a:cubicBezTo>
                <a:cubicBezTo>
                  <a:pt x="4116" y="18786"/>
                  <a:pt x="4237" y="18688"/>
                  <a:pt x="4237" y="18540"/>
                </a:cubicBezTo>
                <a:cubicBezTo>
                  <a:pt x="4237" y="18402"/>
                  <a:pt x="4128" y="18293"/>
                  <a:pt x="3990" y="18293"/>
                </a:cubicBezTo>
                <a:close/>
                <a:moveTo>
                  <a:pt x="5209" y="18293"/>
                </a:moveTo>
                <a:cubicBezTo>
                  <a:pt x="4989" y="18293"/>
                  <a:pt x="4880" y="18559"/>
                  <a:pt x="5036" y="18713"/>
                </a:cubicBezTo>
                <a:cubicBezTo>
                  <a:pt x="5086" y="18764"/>
                  <a:pt x="5148" y="18786"/>
                  <a:pt x="5209" y="18786"/>
                </a:cubicBezTo>
                <a:cubicBezTo>
                  <a:pt x="5335" y="18786"/>
                  <a:pt x="5456" y="18688"/>
                  <a:pt x="5456" y="18540"/>
                </a:cubicBezTo>
                <a:cubicBezTo>
                  <a:pt x="5456" y="18402"/>
                  <a:pt x="5347" y="18293"/>
                  <a:pt x="5209" y="18293"/>
                </a:cubicBezTo>
                <a:close/>
                <a:moveTo>
                  <a:pt x="6431" y="18293"/>
                </a:moveTo>
                <a:cubicBezTo>
                  <a:pt x="6208" y="18293"/>
                  <a:pt x="6099" y="18559"/>
                  <a:pt x="6255" y="18713"/>
                </a:cubicBezTo>
                <a:cubicBezTo>
                  <a:pt x="6305" y="18764"/>
                  <a:pt x="6367" y="18786"/>
                  <a:pt x="6428" y="18786"/>
                </a:cubicBezTo>
                <a:cubicBezTo>
                  <a:pt x="6554" y="18786"/>
                  <a:pt x="6675" y="18688"/>
                  <a:pt x="6675" y="18540"/>
                </a:cubicBezTo>
                <a:cubicBezTo>
                  <a:pt x="6675" y="18402"/>
                  <a:pt x="6566" y="18293"/>
                  <a:pt x="6431" y="18293"/>
                </a:cubicBezTo>
                <a:close/>
                <a:moveTo>
                  <a:pt x="7650" y="18293"/>
                </a:moveTo>
                <a:cubicBezTo>
                  <a:pt x="7427" y="18293"/>
                  <a:pt x="7318" y="18559"/>
                  <a:pt x="7474" y="18713"/>
                </a:cubicBezTo>
                <a:cubicBezTo>
                  <a:pt x="7525" y="18764"/>
                  <a:pt x="7588" y="18786"/>
                  <a:pt x="7648" y="18786"/>
                </a:cubicBezTo>
                <a:cubicBezTo>
                  <a:pt x="7775" y="18786"/>
                  <a:pt x="7894" y="18688"/>
                  <a:pt x="7894" y="18540"/>
                </a:cubicBezTo>
                <a:cubicBezTo>
                  <a:pt x="7894" y="18402"/>
                  <a:pt x="7785" y="18293"/>
                  <a:pt x="7650" y="18293"/>
                </a:cubicBezTo>
                <a:close/>
                <a:moveTo>
                  <a:pt x="8869" y="18293"/>
                </a:moveTo>
                <a:cubicBezTo>
                  <a:pt x="8650" y="18293"/>
                  <a:pt x="8540" y="18559"/>
                  <a:pt x="8694" y="18713"/>
                </a:cubicBezTo>
                <a:cubicBezTo>
                  <a:pt x="8744" y="18764"/>
                  <a:pt x="8807" y="18786"/>
                  <a:pt x="8868" y="18786"/>
                </a:cubicBezTo>
                <a:cubicBezTo>
                  <a:pt x="8995" y="18786"/>
                  <a:pt x="9117" y="18688"/>
                  <a:pt x="9117" y="18540"/>
                </a:cubicBezTo>
                <a:cubicBezTo>
                  <a:pt x="9117" y="18402"/>
                  <a:pt x="9004" y="18293"/>
                  <a:pt x="8869" y="18293"/>
                </a:cubicBezTo>
                <a:close/>
                <a:moveTo>
                  <a:pt x="10088" y="18293"/>
                </a:moveTo>
                <a:cubicBezTo>
                  <a:pt x="9869" y="18293"/>
                  <a:pt x="9759" y="18559"/>
                  <a:pt x="9913" y="18713"/>
                </a:cubicBezTo>
                <a:cubicBezTo>
                  <a:pt x="9964" y="18764"/>
                  <a:pt x="10026" y="18786"/>
                  <a:pt x="10087" y="18786"/>
                </a:cubicBezTo>
                <a:cubicBezTo>
                  <a:pt x="10214" y="18786"/>
                  <a:pt x="10336" y="18688"/>
                  <a:pt x="10336" y="18540"/>
                </a:cubicBezTo>
                <a:cubicBezTo>
                  <a:pt x="10336" y="18402"/>
                  <a:pt x="10223" y="18293"/>
                  <a:pt x="10088" y="18293"/>
                </a:cubicBezTo>
                <a:close/>
                <a:moveTo>
                  <a:pt x="11307" y="18293"/>
                </a:moveTo>
                <a:cubicBezTo>
                  <a:pt x="11088" y="18293"/>
                  <a:pt x="10978" y="18559"/>
                  <a:pt x="11132" y="18713"/>
                </a:cubicBezTo>
                <a:cubicBezTo>
                  <a:pt x="11183" y="18764"/>
                  <a:pt x="11245" y="18786"/>
                  <a:pt x="11306" y="18786"/>
                </a:cubicBezTo>
                <a:cubicBezTo>
                  <a:pt x="11433" y="18786"/>
                  <a:pt x="11555" y="18688"/>
                  <a:pt x="11555" y="18540"/>
                </a:cubicBezTo>
                <a:cubicBezTo>
                  <a:pt x="11555" y="18402"/>
                  <a:pt x="11445" y="18293"/>
                  <a:pt x="11307" y="18293"/>
                </a:cubicBezTo>
                <a:close/>
                <a:moveTo>
                  <a:pt x="12526" y="18293"/>
                </a:moveTo>
                <a:cubicBezTo>
                  <a:pt x="12307" y="18293"/>
                  <a:pt x="12197" y="18559"/>
                  <a:pt x="12354" y="18713"/>
                </a:cubicBezTo>
                <a:cubicBezTo>
                  <a:pt x="12404" y="18764"/>
                  <a:pt x="12466" y="18786"/>
                  <a:pt x="12526" y="18786"/>
                </a:cubicBezTo>
                <a:cubicBezTo>
                  <a:pt x="12652" y="18786"/>
                  <a:pt x="12774" y="18688"/>
                  <a:pt x="12774" y="18540"/>
                </a:cubicBezTo>
                <a:cubicBezTo>
                  <a:pt x="12774" y="18402"/>
                  <a:pt x="12664" y="18293"/>
                  <a:pt x="12526" y="18293"/>
                </a:cubicBezTo>
                <a:close/>
                <a:moveTo>
                  <a:pt x="13745" y="18293"/>
                </a:moveTo>
                <a:cubicBezTo>
                  <a:pt x="13526" y="18293"/>
                  <a:pt x="13416" y="18559"/>
                  <a:pt x="13573" y="18713"/>
                </a:cubicBezTo>
                <a:cubicBezTo>
                  <a:pt x="13623" y="18764"/>
                  <a:pt x="13685" y="18786"/>
                  <a:pt x="13745" y="18786"/>
                </a:cubicBezTo>
                <a:cubicBezTo>
                  <a:pt x="13872" y="18786"/>
                  <a:pt x="13993" y="18688"/>
                  <a:pt x="13993" y="18540"/>
                </a:cubicBezTo>
                <a:cubicBezTo>
                  <a:pt x="13993" y="18402"/>
                  <a:pt x="13883" y="18293"/>
                  <a:pt x="13745" y="18293"/>
                </a:cubicBezTo>
                <a:close/>
                <a:moveTo>
                  <a:pt x="14967" y="18293"/>
                </a:moveTo>
                <a:cubicBezTo>
                  <a:pt x="14745" y="18293"/>
                  <a:pt x="14635" y="18559"/>
                  <a:pt x="14792" y="18713"/>
                </a:cubicBezTo>
                <a:cubicBezTo>
                  <a:pt x="14842" y="18764"/>
                  <a:pt x="14904" y="18786"/>
                  <a:pt x="14964" y="18786"/>
                </a:cubicBezTo>
                <a:cubicBezTo>
                  <a:pt x="15091" y="18786"/>
                  <a:pt x="15212" y="18688"/>
                  <a:pt x="15212" y="18540"/>
                </a:cubicBezTo>
                <a:cubicBezTo>
                  <a:pt x="15212" y="18402"/>
                  <a:pt x="15102" y="18293"/>
                  <a:pt x="14967" y="18293"/>
                </a:cubicBezTo>
                <a:close/>
                <a:moveTo>
                  <a:pt x="16186" y="18293"/>
                </a:moveTo>
                <a:cubicBezTo>
                  <a:pt x="15964" y="18293"/>
                  <a:pt x="15854" y="18559"/>
                  <a:pt x="16011" y="18713"/>
                </a:cubicBezTo>
                <a:cubicBezTo>
                  <a:pt x="16062" y="18764"/>
                  <a:pt x="16124" y="18786"/>
                  <a:pt x="16185" y="18786"/>
                </a:cubicBezTo>
                <a:cubicBezTo>
                  <a:pt x="16311" y="18786"/>
                  <a:pt x="16431" y="18688"/>
                  <a:pt x="16431" y="18540"/>
                </a:cubicBezTo>
                <a:cubicBezTo>
                  <a:pt x="16431" y="18402"/>
                  <a:pt x="16321" y="18293"/>
                  <a:pt x="16186" y="18293"/>
                </a:cubicBezTo>
                <a:close/>
                <a:moveTo>
                  <a:pt x="17406" y="18293"/>
                </a:moveTo>
                <a:cubicBezTo>
                  <a:pt x="17186" y="18293"/>
                  <a:pt x="17076" y="18559"/>
                  <a:pt x="17230" y="18713"/>
                </a:cubicBezTo>
                <a:cubicBezTo>
                  <a:pt x="17281" y="18764"/>
                  <a:pt x="17344" y="18786"/>
                  <a:pt x="17405" y="18786"/>
                </a:cubicBezTo>
                <a:cubicBezTo>
                  <a:pt x="17532" y="18786"/>
                  <a:pt x="17653" y="18688"/>
                  <a:pt x="17653" y="18540"/>
                </a:cubicBezTo>
                <a:cubicBezTo>
                  <a:pt x="17653" y="18402"/>
                  <a:pt x="17540" y="18293"/>
                  <a:pt x="17406" y="18293"/>
                </a:cubicBezTo>
                <a:close/>
                <a:moveTo>
                  <a:pt x="18625" y="18293"/>
                </a:moveTo>
                <a:cubicBezTo>
                  <a:pt x="18405" y="18293"/>
                  <a:pt x="18296" y="18559"/>
                  <a:pt x="18449" y="18713"/>
                </a:cubicBezTo>
                <a:cubicBezTo>
                  <a:pt x="18500" y="18764"/>
                  <a:pt x="18563" y="18786"/>
                  <a:pt x="18624" y="18786"/>
                </a:cubicBezTo>
                <a:cubicBezTo>
                  <a:pt x="18751" y="18786"/>
                  <a:pt x="18872" y="18688"/>
                  <a:pt x="18872" y="18540"/>
                </a:cubicBezTo>
                <a:cubicBezTo>
                  <a:pt x="18872" y="18402"/>
                  <a:pt x="18759" y="18293"/>
                  <a:pt x="18625" y="18293"/>
                </a:cubicBezTo>
                <a:close/>
                <a:moveTo>
                  <a:pt x="19844" y="18293"/>
                </a:moveTo>
                <a:cubicBezTo>
                  <a:pt x="19624" y="18293"/>
                  <a:pt x="19515" y="18559"/>
                  <a:pt x="19668" y="18713"/>
                </a:cubicBezTo>
                <a:cubicBezTo>
                  <a:pt x="19719" y="18764"/>
                  <a:pt x="19782" y="18786"/>
                  <a:pt x="19843" y="18786"/>
                </a:cubicBezTo>
                <a:cubicBezTo>
                  <a:pt x="19970" y="18786"/>
                  <a:pt x="20091" y="18688"/>
                  <a:pt x="20091" y="18540"/>
                </a:cubicBezTo>
                <a:cubicBezTo>
                  <a:pt x="20091" y="18402"/>
                  <a:pt x="19982" y="18293"/>
                  <a:pt x="19844" y="18293"/>
                </a:cubicBezTo>
                <a:close/>
                <a:moveTo>
                  <a:pt x="21063" y="18293"/>
                </a:moveTo>
                <a:cubicBezTo>
                  <a:pt x="20843" y="18293"/>
                  <a:pt x="20734" y="18559"/>
                  <a:pt x="20890" y="18713"/>
                </a:cubicBezTo>
                <a:cubicBezTo>
                  <a:pt x="20940" y="18764"/>
                  <a:pt x="21002" y="18786"/>
                  <a:pt x="21063" y="18786"/>
                </a:cubicBezTo>
                <a:cubicBezTo>
                  <a:pt x="21189" y="18786"/>
                  <a:pt x="21310" y="18688"/>
                  <a:pt x="21310" y="18540"/>
                </a:cubicBezTo>
                <a:cubicBezTo>
                  <a:pt x="21310" y="18402"/>
                  <a:pt x="21201" y="18293"/>
                  <a:pt x="21063" y="18293"/>
                </a:cubicBezTo>
                <a:close/>
                <a:moveTo>
                  <a:pt x="22282" y="18293"/>
                </a:moveTo>
                <a:cubicBezTo>
                  <a:pt x="22062" y="18293"/>
                  <a:pt x="21953" y="18559"/>
                  <a:pt x="22109" y="18713"/>
                </a:cubicBezTo>
                <a:cubicBezTo>
                  <a:pt x="22159" y="18764"/>
                  <a:pt x="22221" y="18786"/>
                  <a:pt x="22282" y="18786"/>
                </a:cubicBezTo>
                <a:cubicBezTo>
                  <a:pt x="22408" y="18786"/>
                  <a:pt x="22529" y="18688"/>
                  <a:pt x="22529" y="18540"/>
                </a:cubicBezTo>
                <a:cubicBezTo>
                  <a:pt x="22529" y="18402"/>
                  <a:pt x="22420" y="18293"/>
                  <a:pt x="22282" y="18293"/>
                </a:cubicBezTo>
                <a:close/>
                <a:moveTo>
                  <a:pt x="23504" y="18293"/>
                </a:moveTo>
                <a:cubicBezTo>
                  <a:pt x="23281" y="18293"/>
                  <a:pt x="23172" y="18559"/>
                  <a:pt x="23328" y="18713"/>
                </a:cubicBezTo>
                <a:cubicBezTo>
                  <a:pt x="23378" y="18764"/>
                  <a:pt x="23440" y="18786"/>
                  <a:pt x="23501" y="18786"/>
                </a:cubicBezTo>
                <a:cubicBezTo>
                  <a:pt x="23627" y="18786"/>
                  <a:pt x="23748" y="18688"/>
                  <a:pt x="23748" y="18540"/>
                </a:cubicBezTo>
                <a:cubicBezTo>
                  <a:pt x="23748" y="18402"/>
                  <a:pt x="23639" y="18293"/>
                  <a:pt x="23504" y="18293"/>
                </a:cubicBezTo>
                <a:close/>
                <a:moveTo>
                  <a:pt x="24723" y="18293"/>
                </a:moveTo>
                <a:cubicBezTo>
                  <a:pt x="24504" y="18293"/>
                  <a:pt x="24391" y="18559"/>
                  <a:pt x="24547" y="18713"/>
                </a:cubicBezTo>
                <a:cubicBezTo>
                  <a:pt x="24598" y="18764"/>
                  <a:pt x="24661" y="18786"/>
                  <a:pt x="24721" y="18786"/>
                </a:cubicBezTo>
                <a:cubicBezTo>
                  <a:pt x="24848" y="18786"/>
                  <a:pt x="24967" y="18688"/>
                  <a:pt x="24967" y="18540"/>
                </a:cubicBezTo>
                <a:cubicBezTo>
                  <a:pt x="24967" y="18402"/>
                  <a:pt x="24858" y="18293"/>
                  <a:pt x="24723" y="18293"/>
                </a:cubicBezTo>
                <a:close/>
                <a:moveTo>
                  <a:pt x="25942" y="18293"/>
                </a:moveTo>
                <a:cubicBezTo>
                  <a:pt x="25723" y="18293"/>
                  <a:pt x="25613" y="18559"/>
                  <a:pt x="25767" y="18713"/>
                </a:cubicBezTo>
                <a:cubicBezTo>
                  <a:pt x="25817" y="18764"/>
                  <a:pt x="25880" y="18786"/>
                  <a:pt x="25941" y="18786"/>
                </a:cubicBezTo>
                <a:cubicBezTo>
                  <a:pt x="26068" y="18786"/>
                  <a:pt x="26190" y="18688"/>
                  <a:pt x="26190" y="18540"/>
                </a:cubicBezTo>
                <a:cubicBezTo>
                  <a:pt x="26190" y="18402"/>
                  <a:pt x="26077" y="18293"/>
                  <a:pt x="25942" y="18293"/>
                </a:cubicBezTo>
                <a:close/>
                <a:moveTo>
                  <a:pt x="27161" y="18293"/>
                </a:moveTo>
                <a:cubicBezTo>
                  <a:pt x="26942" y="18293"/>
                  <a:pt x="26832" y="18559"/>
                  <a:pt x="26986" y="18713"/>
                </a:cubicBezTo>
                <a:cubicBezTo>
                  <a:pt x="27037" y="18764"/>
                  <a:pt x="27099" y="18786"/>
                  <a:pt x="27160" y="18786"/>
                </a:cubicBezTo>
                <a:cubicBezTo>
                  <a:pt x="27287" y="18786"/>
                  <a:pt x="27409" y="18688"/>
                  <a:pt x="27409" y="18540"/>
                </a:cubicBezTo>
                <a:cubicBezTo>
                  <a:pt x="27409" y="18402"/>
                  <a:pt x="27296" y="18293"/>
                  <a:pt x="27161" y="18293"/>
                </a:cubicBezTo>
                <a:close/>
                <a:moveTo>
                  <a:pt x="28380" y="18293"/>
                </a:moveTo>
                <a:cubicBezTo>
                  <a:pt x="28161" y="18293"/>
                  <a:pt x="28051" y="18559"/>
                  <a:pt x="28205" y="18713"/>
                </a:cubicBezTo>
                <a:cubicBezTo>
                  <a:pt x="28256" y="18764"/>
                  <a:pt x="28318" y="18786"/>
                  <a:pt x="28379" y="18786"/>
                </a:cubicBezTo>
                <a:cubicBezTo>
                  <a:pt x="28506" y="18786"/>
                  <a:pt x="28628" y="18688"/>
                  <a:pt x="28628" y="18540"/>
                </a:cubicBezTo>
                <a:cubicBezTo>
                  <a:pt x="28628" y="18402"/>
                  <a:pt x="28518" y="18293"/>
                  <a:pt x="28380" y="18293"/>
                </a:cubicBezTo>
                <a:close/>
                <a:moveTo>
                  <a:pt x="29599" y="18293"/>
                </a:moveTo>
                <a:cubicBezTo>
                  <a:pt x="29380" y="18293"/>
                  <a:pt x="29270" y="18559"/>
                  <a:pt x="29427" y="18713"/>
                </a:cubicBezTo>
                <a:cubicBezTo>
                  <a:pt x="29477" y="18764"/>
                  <a:pt x="29539" y="18786"/>
                  <a:pt x="29599" y="18786"/>
                </a:cubicBezTo>
                <a:cubicBezTo>
                  <a:pt x="29725" y="18786"/>
                  <a:pt x="29847" y="18688"/>
                  <a:pt x="29847" y="18540"/>
                </a:cubicBezTo>
                <a:cubicBezTo>
                  <a:pt x="29847" y="18402"/>
                  <a:pt x="29737" y="18293"/>
                  <a:pt x="29599" y="18293"/>
                </a:cubicBezTo>
                <a:close/>
                <a:moveTo>
                  <a:pt x="30818" y="18293"/>
                </a:moveTo>
                <a:cubicBezTo>
                  <a:pt x="30599" y="18293"/>
                  <a:pt x="30489" y="18559"/>
                  <a:pt x="30646" y="18713"/>
                </a:cubicBezTo>
                <a:cubicBezTo>
                  <a:pt x="30696" y="18764"/>
                  <a:pt x="30758" y="18786"/>
                  <a:pt x="30818" y="18786"/>
                </a:cubicBezTo>
                <a:cubicBezTo>
                  <a:pt x="30945" y="18786"/>
                  <a:pt x="31066" y="18688"/>
                  <a:pt x="31066" y="18540"/>
                </a:cubicBezTo>
                <a:cubicBezTo>
                  <a:pt x="31066" y="18402"/>
                  <a:pt x="30956" y="18293"/>
                  <a:pt x="30818" y="18293"/>
                </a:cubicBezTo>
                <a:close/>
                <a:moveTo>
                  <a:pt x="32040" y="18293"/>
                </a:moveTo>
                <a:cubicBezTo>
                  <a:pt x="31818" y="18293"/>
                  <a:pt x="31708" y="18559"/>
                  <a:pt x="31865" y="18713"/>
                </a:cubicBezTo>
                <a:cubicBezTo>
                  <a:pt x="31915" y="18764"/>
                  <a:pt x="31977" y="18786"/>
                  <a:pt x="32037" y="18786"/>
                </a:cubicBezTo>
                <a:cubicBezTo>
                  <a:pt x="32164" y="18786"/>
                  <a:pt x="32285" y="18688"/>
                  <a:pt x="32285" y="18540"/>
                </a:cubicBezTo>
                <a:cubicBezTo>
                  <a:pt x="32285" y="18402"/>
                  <a:pt x="32175" y="18293"/>
                  <a:pt x="32040" y="18293"/>
                </a:cubicBezTo>
                <a:close/>
                <a:moveTo>
                  <a:pt x="33259" y="18293"/>
                </a:moveTo>
                <a:cubicBezTo>
                  <a:pt x="33040" y="18293"/>
                  <a:pt x="32927" y="18559"/>
                  <a:pt x="33084" y="18713"/>
                </a:cubicBezTo>
                <a:cubicBezTo>
                  <a:pt x="33135" y="18764"/>
                  <a:pt x="33197" y="18786"/>
                  <a:pt x="33258" y="18786"/>
                </a:cubicBezTo>
                <a:cubicBezTo>
                  <a:pt x="33384" y="18786"/>
                  <a:pt x="33504" y="18688"/>
                  <a:pt x="33504" y="18540"/>
                </a:cubicBezTo>
                <a:cubicBezTo>
                  <a:pt x="33504" y="18402"/>
                  <a:pt x="33394" y="18293"/>
                  <a:pt x="33259" y="18293"/>
                </a:cubicBezTo>
                <a:close/>
                <a:moveTo>
                  <a:pt x="34479" y="18293"/>
                </a:moveTo>
                <a:cubicBezTo>
                  <a:pt x="34259" y="18293"/>
                  <a:pt x="34149" y="18559"/>
                  <a:pt x="34303" y="18713"/>
                </a:cubicBezTo>
                <a:cubicBezTo>
                  <a:pt x="34354" y="18764"/>
                  <a:pt x="34417" y="18786"/>
                  <a:pt x="34478" y="18786"/>
                </a:cubicBezTo>
                <a:cubicBezTo>
                  <a:pt x="34605" y="18786"/>
                  <a:pt x="34726" y="18688"/>
                  <a:pt x="34726" y="18540"/>
                </a:cubicBezTo>
                <a:cubicBezTo>
                  <a:pt x="34726" y="18402"/>
                  <a:pt x="34613" y="18293"/>
                  <a:pt x="34479" y="18293"/>
                </a:cubicBezTo>
                <a:close/>
                <a:moveTo>
                  <a:pt x="35698" y="18293"/>
                </a:moveTo>
                <a:cubicBezTo>
                  <a:pt x="35478" y="18293"/>
                  <a:pt x="35369" y="18559"/>
                  <a:pt x="35522" y="18713"/>
                </a:cubicBezTo>
                <a:cubicBezTo>
                  <a:pt x="35573" y="18764"/>
                  <a:pt x="35636" y="18786"/>
                  <a:pt x="35697" y="18786"/>
                </a:cubicBezTo>
                <a:cubicBezTo>
                  <a:pt x="35824" y="18786"/>
                  <a:pt x="35945" y="18688"/>
                  <a:pt x="35945" y="18540"/>
                </a:cubicBezTo>
                <a:cubicBezTo>
                  <a:pt x="35945" y="18402"/>
                  <a:pt x="35832" y="18293"/>
                  <a:pt x="35698" y="18293"/>
                </a:cubicBezTo>
                <a:close/>
                <a:moveTo>
                  <a:pt x="1552" y="19512"/>
                </a:moveTo>
                <a:cubicBezTo>
                  <a:pt x="1235" y="19524"/>
                  <a:pt x="1235" y="19994"/>
                  <a:pt x="1552" y="20004"/>
                </a:cubicBezTo>
                <a:cubicBezTo>
                  <a:pt x="1683" y="20001"/>
                  <a:pt x="1790" y="19891"/>
                  <a:pt x="1790" y="19759"/>
                </a:cubicBezTo>
                <a:cubicBezTo>
                  <a:pt x="1790" y="19625"/>
                  <a:pt x="1683" y="19518"/>
                  <a:pt x="1552" y="19512"/>
                </a:cubicBezTo>
                <a:close/>
                <a:moveTo>
                  <a:pt x="2771" y="19512"/>
                </a:moveTo>
                <a:cubicBezTo>
                  <a:pt x="2454" y="19524"/>
                  <a:pt x="2454" y="19994"/>
                  <a:pt x="2771" y="20004"/>
                </a:cubicBezTo>
                <a:cubicBezTo>
                  <a:pt x="2902" y="20001"/>
                  <a:pt x="3009" y="19891"/>
                  <a:pt x="3009" y="19759"/>
                </a:cubicBezTo>
                <a:cubicBezTo>
                  <a:pt x="3009" y="19625"/>
                  <a:pt x="2902" y="19518"/>
                  <a:pt x="2771" y="19512"/>
                </a:cubicBezTo>
                <a:close/>
                <a:moveTo>
                  <a:pt x="5209" y="19512"/>
                </a:moveTo>
                <a:cubicBezTo>
                  <a:pt x="4892" y="19524"/>
                  <a:pt x="4892" y="19994"/>
                  <a:pt x="5209" y="20004"/>
                </a:cubicBezTo>
                <a:cubicBezTo>
                  <a:pt x="5343" y="20001"/>
                  <a:pt x="5447" y="19891"/>
                  <a:pt x="5447" y="19759"/>
                </a:cubicBezTo>
                <a:cubicBezTo>
                  <a:pt x="5447" y="19625"/>
                  <a:pt x="5343" y="19518"/>
                  <a:pt x="5209" y="19512"/>
                </a:cubicBezTo>
                <a:close/>
                <a:moveTo>
                  <a:pt x="6431" y="19512"/>
                </a:moveTo>
                <a:cubicBezTo>
                  <a:pt x="6111" y="19524"/>
                  <a:pt x="6111" y="19994"/>
                  <a:pt x="6431" y="20004"/>
                </a:cubicBezTo>
                <a:cubicBezTo>
                  <a:pt x="6563" y="20001"/>
                  <a:pt x="6666" y="19891"/>
                  <a:pt x="6666" y="19759"/>
                </a:cubicBezTo>
                <a:cubicBezTo>
                  <a:pt x="6666" y="19625"/>
                  <a:pt x="6563" y="19518"/>
                  <a:pt x="6431" y="19512"/>
                </a:cubicBezTo>
                <a:close/>
                <a:moveTo>
                  <a:pt x="7650" y="19512"/>
                </a:moveTo>
                <a:cubicBezTo>
                  <a:pt x="7333" y="19524"/>
                  <a:pt x="7333" y="19994"/>
                  <a:pt x="7650" y="20004"/>
                </a:cubicBezTo>
                <a:cubicBezTo>
                  <a:pt x="7782" y="20001"/>
                  <a:pt x="7885" y="19891"/>
                  <a:pt x="7885" y="19759"/>
                </a:cubicBezTo>
                <a:cubicBezTo>
                  <a:pt x="7885" y="19625"/>
                  <a:pt x="7782" y="19518"/>
                  <a:pt x="7650" y="19512"/>
                </a:cubicBezTo>
                <a:close/>
                <a:moveTo>
                  <a:pt x="10088" y="19512"/>
                </a:moveTo>
                <a:cubicBezTo>
                  <a:pt x="9772" y="19524"/>
                  <a:pt x="9772" y="19994"/>
                  <a:pt x="10088" y="20004"/>
                </a:cubicBezTo>
                <a:cubicBezTo>
                  <a:pt x="10220" y="20001"/>
                  <a:pt x="10326" y="19891"/>
                  <a:pt x="10326" y="19759"/>
                </a:cubicBezTo>
                <a:cubicBezTo>
                  <a:pt x="10326" y="19625"/>
                  <a:pt x="10220" y="19518"/>
                  <a:pt x="10088" y="19512"/>
                </a:cubicBezTo>
                <a:close/>
                <a:moveTo>
                  <a:pt x="11307" y="19512"/>
                </a:moveTo>
                <a:cubicBezTo>
                  <a:pt x="10991" y="19524"/>
                  <a:pt x="10991" y="19994"/>
                  <a:pt x="11307" y="20004"/>
                </a:cubicBezTo>
                <a:cubicBezTo>
                  <a:pt x="11439" y="20001"/>
                  <a:pt x="11545" y="19891"/>
                  <a:pt x="11545" y="19759"/>
                </a:cubicBezTo>
                <a:cubicBezTo>
                  <a:pt x="11545" y="19625"/>
                  <a:pt x="11439" y="19518"/>
                  <a:pt x="11307" y="19512"/>
                </a:cubicBezTo>
                <a:close/>
                <a:moveTo>
                  <a:pt x="13745" y="19512"/>
                </a:moveTo>
                <a:cubicBezTo>
                  <a:pt x="13429" y="19524"/>
                  <a:pt x="13429" y="19994"/>
                  <a:pt x="13745" y="20004"/>
                </a:cubicBezTo>
                <a:cubicBezTo>
                  <a:pt x="13880" y="20001"/>
                  <a:pt x="13983" y="19891"/>
                  <a:pt x="13983" y="19759"/>
                </a:cubicBezTo>
                <a:cubicBezTo>
                  <a:pt x="13983" y="19625"/>
                  <a:pt x="13880" y="19518"/>
                  <a:pt x="13745" y="19512"/>
                </a:cubicBezTo>
                <a:close/>
                <a:moveTo>
                  <a:pt x="16186" y="19512"/>
                </a:moveTo>
                <a:cubicBezTo>
                  <a:pt x="15870" y="19524"/>
                  <a:pt x="15870" y="19994"/>
                  <a:pt x="16186" y="20004"/>
                </a:cubicBezTo>
                <a:cubicBezTo>
                  <a:pt x="16318" y="20001"/>
                  <a:pt x="16422" y="19891"/>
                  <a:pt x="16422" y="19759"/>
                </a:cubicBezTo>
                <a:cubicBezTo>
                  <a:pt x="16422" y="19625"/>
                  <a:pt x="16318" y="19518"/>
                  <a:pt x="16186" y="19512"/>
                </a:cubicBezTo>
                <a:close/>
                <a:moveTo>
                  <a:pt x="17406" y="19512"/>
                </a:moveTo>
                <a:cubicBezTo>
                  <a:pt x="17089" y="19524"/>
                  <a:pt x="17089" y="19994"/>
                  <a:pt x="17406" y="20004"/>
                </a:cubicBezTo>
                <a:cubicBezTo>
                  <a:pt x="17537" y="20001"/>
                  <a:pt x="17644" y="19891"/>
                  <a:pt x="17644" y="19759"/>
                </a:cubicBezTo>
                <a:cubicBezTo>
                  <a:pt x="17644" y="19625"/>
                  <a:pt x="17537" y="19518"/>
                  <a:pt x="17406" y="19512"/>
                </a:cubicBezTo>
                <a:close/>
                <a:moveTo>
                  <a:pt x="18625" y="19512"/>
                </a:moveTo>
                <a:cubicBezTo>
                  <a:pt x="18308" y="19524"/>
                  <a:pt x="18308" y="19994"/>
                  <a:pt x="18625" y="20004"/>
                </a:cubicBezTo>
                <a:cubicBezTo>
                  <a:pt x="18756" y="20001"/>
                  <a:pt x="18863" y="19891"/>
                  <a:pt x="18863" y="19759"/>
                </a:cubicBezTo>
                <a:cubicBezTo>
                  <a:pt x="18863" y="19625"/>
                  <a:pt x="18756" y="19518"/>
                  <a:pt x="18625" y="19512"/>
                </a:cubicBezTo>
                <a:close/>
                <a:moveTo>
                  <a:pt x="19844" y="19512"/>
                </a:moveTo>
                <a:cubicBezTo>
                  <a:pt x="19527" y="19524"/>
                  <a:pt x="19527" y="19994"/>
                  <a:pt x="19844" y="20004"/>
                </a:cubicBezTo>
                <a:cubicBezTo>
                  <a:pt x="19975" y="20001"/>
                  <a:pt x="20082" y="19891"/>
                  <a:pt x="20082" y="19759"/>
                </a:cubicBezTo>
                <a:cubicBezTo>
                  <a:pt x="20082" y="19625"/>
                  <a:pt x="19975" y="19518"/>
                  <a:pt x="19844" y="19512"/>
                </a:cubicBezTo>
                <a:close/>
                <a:moveTo>
                  <a:pt x="21063" y="19512"/>
                </a:moveTo>
                <a:cubicBezTo>
                  <a:pt x="20746" y="19524"/>
                  <a:pt x="20746" y="19994"/>
                  <a:pt x="21063" y="20004"/>
                </a:cubicBezTo>
                <a:cubicBezTo>
                  <a:pt x="21197" y="20001"/>
                  <a:pt x="21301" y="19891"/>
                  <a:pt x="21301" y="19759"/>
                </a:cubicBezTo>
                <a:cubicBezTo>
                  <a:pt x="21301" y="19625"/>
                  <a:pt x="21197" y="19518"/>
                  <a:pt x="21063" y="19512"/>
                </a:cubicBezTo>
                <a:close/>
                <a:moveTo>
                  <a:pt x="22282" y="19512"/>
                </a:moveTo>
                <a:cubicBezTo>
                  <a:pt x="21965" y="19524"/>
                  <a:pt x="21965" y="19994"/>
                  <a:pt x="22282" y="20004"/>
                </a:cubicBezTo>
                <a:cubicBezTo>
                  <a:pt x="22416" y="20001"/>
                  <a:pt x="22520" y="19891"/>
                  <a:pt x="22520" y="19759"/>
                </a:cubicBezTo>
                <a:cubicBezTo>
                  <a:pt x="22520" y="19625"/>
                  <a:pt x="22416" y="19518"/>
                  <a:pt x="22282" y="19512"/>
                </a:cubicBezTo>
                <a:close/>
                <a:moveTo>
                  <a:pt x="23504" y="19512"/>
                </a:moveTo>
                <a:cubicBezTo>
                  <a:pt x="23184" y="19524"/>
                  <a:pt x="23184" y="19994"/>
                  <a:pt x="23504" y="20004"/>
                </a:cubicBezTo>
                <a:cubicBezTo>
                  <a:pt x="23636" y="20001"/>
                  <a:pt x="23739" y="19891"/>
                  <a:pt x="23739" y="19759"/>
                </a:cubicBezTo>
                <a:cubicBezTo>
                  <a:pt x="23739" y="19625"/>
                  <a:pt x="23636" y="19518"/>
                  <a:pt x="23504" y="19512"/>
                </a:cubicBezTo>
                <a:close/>
                <a:moveTo>
                  <a:pt x="25942" y="19512"/>
                </a:moveTo>
                <a:cubicBezTo>
                  <a:pt x="25625" y="19524"/>
                  <a:pt x="25625" y="19994"/>
                  <a:pt x="25942" y="20004"/>
                </a:cubicBezTo>
                <a:cubicBezTo>
                  <a:pt x="26074" y="20001"/>
                  <a:pt x="26180" y="19891"/>
                  <a:pt x="26180" y="19759"/>
                </a:cubicBezTo>
                <a:cubicBezTo>
                  <a:pt x="26180" y="19625"/>
                  <a:pt x="26074" y="19518"/>
                  <a:pt x="25942" y="19512"/>
                </a:cubicBezTo>
                <a:close/>
                <a:moveTo>
                  <a:pt x="27161" y="19512"/>
                </a:moveTo>
                <a:cubicBezTo>
                  <a:pt x="26845" y="19524"/>
                  <a:pt x="26845" y="19994"/>
                  <a:pt x="27161" y="20004"/>
                </a:cubicBezTo>
                <a:cubicBezTo>
                  <a:pt x="27293" y="20001"/>
                  <a:pt x="27399" y="19891"/>
                  <a:pt x="27399" y="19759"/>
                </a:cubicBezTo>
                <a:cubicBezTo>
                  <a:pt x="27399" y="19625"/>
                  <a:pt x="27293" y="19518"/>
                  <a:pt x="27161" y="19512"/>
                </a:cubicBezTo>
                <a:close/>
                <a:moveTo>
                  <a:pt x="28380" y="19512"/>
                </a:moveTo>
                <a:cubicBezTo>
                  <a:pt x="28064" y="19524"/>
                  <a:pt x="28064" y="19994"/>
                  <a:pt x="28380" y="20004"/>
                </a:cubicBezTo>
                <a:cubicBezTo>
                  <a:pt x="28512" y="20001"/>
                  <a:pt x="28618" y="19891"/>
                  <a:pt x="28618" y="19759"/>
                </a:cubicBezTo>
                <a:cubicBezTo>
                  <a:pt x="28618" y="19625"/>
                  <a:pt x="28512" y="19518"/>
                  <a:pt x="28380" y="19512"/>
                </a:cubicBezTo>
                <a:close/>
                <a:moveTo>
                  <a:pt x="29599" y="19512"/>
                </a:moveTo>
                <a:cubicBezTo>
                  <a:pt x="29283" y="19524"/>
                  <a:pt x="29283" y="19994"/>
                  <a:pt x="29599" y="20004"/>
                </a:cubicBezTo>
                <a:cubicBezTo>
                  <a:pt x="29734" y="20001"/>
                  <a:pt x="29837" y="19891"/>
                  <a:pt x="29837" y="19759"/>
                </a:cubicBezTo>
                <a:cubicBezTo>
                  <a:pt x="29837" y="19625"/>
                  <a:pt x="29734" y="19518"/>
                  <a:pt x="29599" y="19512"/>
                </a:cubicBezTo>
                <a:close/>
                <a:moveTo>
                  <a:pt x="30818" y="19512"/>
                </a:moveTo>
                <a:cubicBezTo>
                  <a:pt x="30502" y="19524"/>
                  <a:pt x="30502" y="19994"/>
                  <a:pt x="30818" y="20004"/>
                </a:cubicBezTo>
                <a:cubicBezTo>
                  <a:pt x="30953" y="20001"/>
                  <a:pt x="31056" y="19891"/>
                  <a:pt x="31056" y="19759"/>
                </a:cubicBezTo>
                <a:cubicBezTo>
                  <a:pt x="31056" y="19625"/>
                  <a:pt x="30953" y="19518"/>
                  <a:pt x="30818" y="19512"/>
                </a:cubicBezTo>
                <a:close/>
                <a:moveTo>
                  <a:pt x="33259" y="19512"/>
                </a:moveTo>
                <a:cubicBezTo>
                  <a:pt x="32943" y="19524"/>
                  <a:pt x="32943" y="19994"/>
                  <a:pt x="33259" y="20004"/>
                </a:cubicBezTo>
                <a:cubicBezTo>
                  <a:pt x="33391" y="20001"/>
                  <a:pt x="33494" y="19891"/>
                  <a:pt x="33494" y="19759"/>
                </a:cubicBezTo>
                <a:cubicBezTo>
                  <a:pt x="33494" y="19625"/>
                  <a:pt x="33391" y="19518"/>
                  <a:pt x="33259" y="19512"/>
                </a:cubicBezTo>
                <a:close/>
                <a:moveTo>
                  <a:pt x="34479" y="19512"/>
                </a:moveTo>
                <a:cubicBezTo>
                  <a:pt x="34162" y="19524"/>
                  <a:pt x="34162" y="19994"/>
                  <a:pt x="34479" y="20004"/>
                </a:cubicBezTo>
                <a:cubicBezTo>
                  <a:pt x="34610" y="20001"/>
                  <a:pt x="34717" y="19891"/>
                  <a:pt x="34717" y="19759"/>
                </a:cubicBezTo>
                <a:cubicBezTo>
                  <a:pt x="34717" y="19625"/>
                  <a:pt x="34610" y="19518"/>
                  <a:pt x="34479" y="19512"/>
                </a:cubicBezTo>
                <a:close/>
                <a:moveTo>
                  <a:pt x="36910" y="19512"/>
                </a:moveTo>
                <a:cubicBezTo>
                  <a:pt x="36776" y="19515"/>
                  <a:pt x="36669" y="19628"/>
                  <a:pt x="36672" y="19762"/>
                </a:cubicBezTo>
                <a:cubicBezTo>
                  <a:pt x="36672" y="19897"/>
                  <a:pt x="36782" y="20004"/>
                  <a:pt x="36917" y="20004"/>
                </a:cubicBezTo>
                <a:cubicBezTo>
                  <a:pt x="36917" y="19838"/>
                  <a:pt x="36913" y="19675"/>
                  <a:pt x="36910" y="19512"/>
                </a:cubicBezTo>
                <a:close/>
                <a:moveTo>
                  <a:pt x="3979" y="19511"/>
                </a:moveTo>
                <a:cubicBezTo>
                  <a:pt x="3846" y="19511"/>
                  <a:pt x="3733" y="19622"/>
                  <a:pt x="3733" y="19759"/>
                </a:cubicBezTo>
                <a:cubicBezTo>
                  <a:pt x="3733" y="19894"/>
                  <a:pt x="3846" y="20004"/>
                  <a:pt x="3979" y="20004"/>
                </a:cubicBezTo>
                <a:cubicBezTo>
                  <a:pt x="3982" y="20004"/>
                  <a:pt x="3986" y="20004"/>
                  <a:pt x="3990" y="20004"/>
                </a:cubicBezTo>
                <a:cubicBezTo>
                  <a:pt x="4124" y="20001"/>
                  <a:pt x="4228" y="19891"/>
                  <a:pt x="4228" y="19759"/>
                </a:cubicBezTo>
                <a:cubicBezTo>
                  <a:pt x="4228" y="19625"/>
                  <a:pt x="4124" y="19518"/>
                  <a:pt x="3990" y="19512"/>
                </a:cubicBezTo>
                <a:cubicBezTo>
                  <a:pt x="3986" y="19512"/>
                  <a:pt x="3982" y="19511"/>
                  <a:pt x="3979" y="19511"/>
                </a:cubicBezTo>
                <a:close/>
                <a:moveTo>
                  <a:pt x="12515" y="19511"/>
                </a:moveTo>
                <a:cubicBezTo>
                  <a:pt x="12382" y="19511"/>
                  <a:pt x="12269" y="19622"/>
                  <a:pt x="12269" y="19759"/>
                </a:cubicBezTo>
                <a:cubicBezTo>
                  <a:pt x="12269" y="19894"/>
                  <a:pt x="12382" y="20004"/>
                  <a:pt x="12515" y="20004"/>
                </a:cubicBezTo>
                <a:cubicBezTo>
                  <a:pt x="12519" y="20004"/>
                  <a:pt x="12523" y="20004"/>
                  <a:pt x="12526" y="20004"/>
                </a:cubicBezTo>
                <a:cubicBezTo>
                  <a:pt x="12661" y="20001"/>
                  <a:pt x="12764" y="19891"/>
                  <a:pt x="12764" y="19759"/>
                </a:cubicBezTo>
                <a:cubicBezTo>
                  <a:pt x="12764" y="19625"/>
                  <a:pt x="12661" y="19518"/>
                  <a:pt x="12526" y="19512"/>
                </a:cubicBezTo>
                <a:cubicBezTo>
                  <a:pt x="12523" y="19512"/>
                  <a:pt x="12519" y="19511"/>
                  <a:pt x="12515" y="19511"/>
                </a:cubicBezTo>
                <a:close/>
                <a:moveTo>
                  <a:pt x="14956" y="19511"/>
                </a:moveTo>
                <a:cubicBezTo>
                  <a:pt x="14820" y="19511"/>
                  <a:pt x="14710" y="19622"/>
                  <a:pt x="14710" y="19759"/>
                </a:cubicBezTo>
                <a:cubicBezTo>
                  <a:pt x="14710" y="19894"/>
                  <a:pt x="14820" y="20004"/>
                  <a:pt x="14956" y="20004"/>
                </a:cubicBezTo>
                <a:cubicBezTo>
                  <a:pt x="14960" y="20004"/>
                  <a:pt x="14964" y="20004"/>
                  <a:pt x="14967" y="20004"/>
                </a:cubicBezTo>
                <a:cubicBezTo>
                  <a:pt x="15099" y="20001"/>
                  <a:pt x="15202" y="19891"/>
                  <a:pt x="15202" y="19759"/>
                </a:cubicBezTo>
                <a:cubicBezTo>
                  <a:pt x="15202" y="19625"/>
                  <a:pt x="15099" y="19518"/>
                  <a:pt x="14967" y="19512"/>
                </a:cubicBezTo>
                <a:cubicBezTo>
                  <a:pt x="14964" y="19512"/>
                  <a:pt x="14960" y="19511"/>
                  <a:pt x="14956" y="19511"/>
                </a:cubicBezTo>
                <a:close/>
                <a:moveTo>
                  <a:pt x="24712" y="19511"/>
                </a:moveTo>
                <a:cubicBezTo>
                  <a:pt x="24576" y="19511"/>
                  <a:pt x="24466" y="19622"/>
                  <a:pt x="24466" y="19759"/>
                </a:cubicBezTo>
                <a:cubicBezTo>
                  <a:pt x="24466" y="19894"/>
                  <a:pt x="24576" y="20004"/>
                  <a:pt x="24712" y="20004"/>
                </a:cubicBezTo>
                <a:cubicBezTo>
                  <a:pt x="24715" y="20004"/>
                  <a:pt x="24719" y="20004"/>
                  <a:pt x="24723" y="20004"/>
                </a:cubicBezTo>
                <a:cubicBezTo>
                  <a:pt x="24855" y="20001"/>
                  <a:pt x="24958" y="19891"/>
                  <a:pt x="24958" y="19759"/>
                </a:cubicBezTo>
                <a:cubicBezTo>
                  <a:pt x="24958" y="19625"/>
                  <a:pt x="24855" y="19518"/>
                  <a:pt x="24723" y="19512"/>
                </a:cubicBezTo>
                <a:cubicBezTo>
                  <a:pt x="24719" y="19512"/>
                  <a:pt x="24715" y="19511"/>
                  <a:pt x="24712" y="19511"/>
                </a:cubicBezTo>
                <a:close/>
                <a:moveTo>
                  <a:pt x="32029" y="19511"/>
                </a:moveTo>
                <a:cubicBezTo>
                  <a:pt x="31893" y="19511"/>
                  <a:pt x="31783" y="19622"/>
                  <a:pt x="31783" y="19759"/>
                </a:cubicBezTo>
                <a:cubicBezTo>
                  <a:pt x="31783" y="19894"/>
                  <a:pt x="31893" y="20004"/>
                  <a:pt x="32029" y="20004"/>
                </a:cubicBezTo>
                <a:cubicBezTo>
                  <a:pt x="32033" y="20004"/>
                  <a:pt x="32037" y="20004"/>
                  <a:pt x="32040" y="20004"/>
                </a:cubicBezTo>
                <a:cubicBezTo>
                  <a:pt x="32172" y="20001"/>
                  <a:pt x="32275" y="19891"/>
                  <a:pt x="32275" y="19759"/>
                </a:cubicBezTo>
                <a:cubicBezTo>
                  <a:pt x="32275" y="19625"/>
                  <a:pt x="32172" y="19518"/>
                  <a:pt x="32040" y="19512"/>
                </a:cubicBezTo>
                <a:cubicBezTo>
                  <a:pt x="32037" y="19512"/>
                  <a:pt x="32033" y="19511"/>
                  <a:pt x="32029" y="19511"/>
                </a:cubicBezTo>
                <a:close/>
                <a:moveTo>
                  <a:pt x="35686" y="19511"/>
                </a:moveTo>
                <a:cubicBezTo>
                  <a:pt x="35550" y="19511"/>
                  <a:pt x="35441" y="19622"/>
                  <a:pt x="35441" y="19759"/>
                </a:cubicBezTo>
                <a:cubicBezTo>
                  <a:pt x="35441" y="19894"/>
                  <a:pt x="35550" y="20004"/>
                  <a:pt x="35686" y="20004"/>
                </a:cubicBezTo>
                <a:cubicBezTo>
                  <a:pt x="35690" y="20004"/>
                  <a:pt x="35694" y="20004"/>
                  <a:pt x="35698" y="20004"/>
                </a:cubicBezTo>
                <a:cubicBezTo>
                  <a:pt x="35829" y="20001"/>
                  <a:pt x="35936" y="19891"/>
                  <a:pt x="35936" y="19759"/>
                </a:cubicBezTo>
                <a:cubicBezTo>
                  <a:pt x="35936" y="19625"/>
                  <a:pt x="35829" y="19518"/>
                  <a:pt x="35698" y="19512"/>
                </a:cubicBezTo>
                <a:cubicBezTo>
                  <a:pt x="35694" y="19512"/>
                  <a:pt x="35690" y="19511"/>
                  <a:pt x="35686" y="19511"/>
                </a:cubicBezTo>
                <a:close/>
                <a:moveTo>
                  <a:pt x="333" y="19512"/>
                </a:moveTo>
                <a:cubicBezTo>
                  <a:pt x="195" y="19512"/>
                  <a:pt x="85" y="19621"/>
                  <a:pt x="85" y="19759"/>
                </a:cubicBezTo>
                <a:lnTo>
                  <a:pt x="85" y="20007"/>
                </a:lnTo>
                <a:lnTo>
                  <a:pt x="333" y="20007"/>
                </a:lnTo>
                <a:cubicBezTo>
                  <a:pt x="464" y="20001"/>
                  <a:pt x="571" y="19891"/>
                  <a:pt x="571" y="19759"/>
                </a:cubicBezTo>
                <a:cubicBezTo>
                  <a:pt x="571" y="19625"/>
                  <a:pt x="464" y="19518"/>
                  <a:pt x="333" y="19512"/>
                </a:cubicBezTo>
                <a:close/>
                <a:moveTo>
                  <a:pt x="8866" y="19511"/>
                </a:moveTo>
                <a:cubicBezTo>
                  <a:pt x="8806" y="19511"/>
                  <a:pt x="8744" y="19533"/>
                  <a:pt x="8694" y="19584"/>
                </a:cubicBezTo>
                <a:cubicBezTo>
                  <a:pt x="8540" y="19741"/>
                  <a:pt x="8650" y="20007"/>
                  <a:pt x="8869" y="20007"/>
                </a:cubicBezTo>
                <a:cubicBezTo>
                  <a:pt x="9004" y="20004"/>
                  <a:pt x="9117" y="19894"/>
                  <a:pt x="9117" y="19759"/>
                </a:cubicBezTo>
                <a:cubicBezTo>
                  <a:pt x="9117" y="19611"/>
                  <a:pt x="8994" y="19511"/>
                  <a:pt x="8866" y="195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8"/>
          <p:cNvSpPr txBox="1"/>
          <p:nvPr>
            <p:ph type="title"/>
          </p:nvPr>
        </p:nvSpPr>
        <p:spPr>
          <a:xfrm>
            <a:off x="713225" y="1370213"/>
            <a:ext cx="3505800" cy="1603800"/>
          </a:xfrm>
          <a:prstGeom prst="rect">
            <a:avLst/>
          </a:prstGeom>
        </p:spPr>
        <p:txBody>
          <a:bodyPr anchorCtr="0" anchor="ctr" bIns="91425" lIns="91425" spcFirstLastPara="1" rIns="91425" wrap="square" tIns="91425">
            <a:noAutofit/>
          </a:bodyPr>
          <a:lstStyle>
            <a:lvl1pPr lvl="0" algn="l">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84" name="Google Shape;1184;p8"/>
          <p:cNvSpPr txBox="1"/>
          <p:nvPr>
            <p:ph idx="1" type="subTitle"/>
          </p:nvPr>
        </p:nvSpPr>
        <p:spPr>
          <a:xfrm>
            <a:off x="713225" y="3179462"/>
            <a:ext cx="3505800" cy="6801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p:txBody>
      </p:sp>
      <p:sp>
        <p:nvSpPr>
          <p:cNvPr id="1185" name="Google Shape;1185;p8"/>
          <p:cNvSpPr/>
          <p:nvPr/>
        </p:nvSpPr>
        <p:spPr>
          <a:xfrm>
            <a:off x="611" y="0"/>
            <a:ext cx="1918314" cy="762020"/>
          </a:xfrm>
          <a:custGeom>
            <a:rect b="b" l="l" r="r" t="t"/>
            <a:pathLst>
              <a:path extrusionOk="0" h="6463" w="16270">
                <a:moveTo>
                  <a:pt x="0" y="1"/>
                </a:moveTo>
                <a:lnTo>
                  <a:pt x="0" y="5873"/>
                </a:lnTo>
                <a:cubicBezTo>
                  <a:pt x="686" y="6293"/>
                  <a:pt x="1305" y="6463"/>
                  <a:pt x="1848" y="6463"/>
                </a:cubicBezTo>
                <a:cubicBezTo>
                  <a:pt x="3261" y="6463"/>
                  <a:pt x="4169" y="5315"/>
                  <a:pt x="4440" y="4411"/>
                </a:cubicBezTo>
                <a:cubicBezTo>
                  <a:pt x="4716" y="3487"/>
                  <a:pt x="5486" y="2611"/>
                  <a:pt x="6135" y="2611"/>
                </a:cubicBezTo>
                <a:cubicBezTo>
                  <a:pt x="6367" y="2611"/>
                  <a:pt x="6583" y="2722"/>
                  <a:pt x="6755" y="2982"/>
                </a:cubicBezTo>
                <a:cubicBezTo>
                  <a:pt x="7106" y="3510"/>
                  <a:pt x="7732" y="3886"/>
                  <a:pt x="8307" y="3886"/>
                </a:cubicBezTo>
                <a:cubicBezTo>
                  <a:pt x="8810" y="3886"/>
                  <a:pt x="9273" y="3598"/>
                  <a:pt x="9478" y="2870"/>
                </a:cubicBezTo>
                <a:cubicBezTo>
                  <a:pt x="9684" y="2137"/>
                  <a:pt x="10326" y="1740"/>
                  <a:pt x="10958" y="1740"/>
                </a:cubicBezTo>
                <a:cubicBezTo>
                  <a:pt x="11670" y="1740"/>
                  <a:pt x="12370" y="2245"/>
                  <a:pt x="12419" y="3341"/>
                </a:cubicBezTo>
                <a:cubicBezTo>
                  <a:pt x="12493" y="4969"/>
                  <a:pt x="13591" y="5481"/>
                  <a:pt x="14432" y="5481"/>
                </a:cubicBezTo>
                <a:cubicBezTo>
                  <a:pt x="14661" y="5481"/>
                  <a:pt x="14871" y="5443"/>
                  <a:pt x="15036" y="5380"/>
                </a:cubicBezTo>
                <a:cubicBezTo>
                  <a:pt x="16072" y="4982"/>
                  <a:pt x="16269" y="1"/>
                  <a:pt x="16269" y="1"/>
                </a:cubicBezTo>
                <a:close/>
              </a:path>
            </a:pathLst>
          </a:custGeom>
          <a:solidFill>
            <a:srgbClr val="D581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8"/>
          <p:cNvSpPr/>
          <p:nvPr/>
        </p:nvSpPr>
        <p:spPr>
          <a:xfrm flipH="1">
            <a:off x="7875698" y="4444799"/>
            <a:ext cx="1268303" cy="698709"/>
          </a:xfrm>
          <a:custGeom>
            <a:rect b="b" l="l" r="r" t="t"/>
            <a:pathLst>
              <a:path extrusionOk="0" h="4933" w="8954">
                <a:moveTo>
                  <a:pt x="672" y="0"/>
                </a:moveTo>
                <a:cubicBezTo>
                  <a:pt x="451" y="0"/>
                  <a:pt x="224" y="49"/>
                  <a:pt x="1" y="161"/>
                </a:cubicBezTo>
                <a:lnTo>
                  <a:pt x="1" y="4933"/>
                </a:lnTo>
                <a:lnTo>
                  <a:pt x="8954" y="4933"/>
                </a:lnTo>
                <a:cubicBezTo>
                  <a:pt x="8954" y="3884"/>
                  <a:pt x="8596" y="3282"/>
                  <a:pt x="7832" y="3282"/>
                </a:cubicBezTo>
                <a:cubicBezTo>
                  <a:pt x="7804" y="3282"/>
                  <a:pt x="7776" y="3283"/>
                  <a:pt x="7748" y="3285"/>
                </a:cubicBezTo>
                <a:cubicBezTo>
                  <a:pt x="7682" y="3288"/>
                  <a:pt x="7624" y="3290"/>
                  <a:pt x="7572" y="3290"/>
                </a:cubicBezTo>
                <a:cubicBezTo>
                  <a:pt x="6975" y="3290"/>
                  <a:pt x="7222" y="3061"/>
                  <a:pt x="6527" y="2652"/>
                </a:cubicBezTo>
                <a:cubicBezTo>
                  <a:pt x="6351" y="2548"/>
                  <a:pt x="6184" y="2509"/>
                  <a:pt x="6018" y="2509"/>
                </a:cubicBezTo>
                <a:cubicBezTo>
                  <a:pt x="5520" y="2509"/>
                  <a:pt x="5034" y="2864"/>
                  <a:pt x="4326" y="2864"/>
                </a:cubicBezTo>
                <a:cubicBezTo>
                  <a:pt x="4264" y="2864"/>
                  <a:pt x="4201" y="2861"/>
                  <a:pt x="4136" y="2855"/>
                </a:cubicBezTo>
                <a:cubicBezTo>
                  <a:pt x="4089" y="2851"/>
                  <a:pt x="4044" y="2849"/>
                  <a:pt x="4000" y="2849"/>
                </a:cubicBezTo>
                <a:cubicBezTo>
                  <a:pt x="3126" y="2849"/>
                  <a:pt x="2689" y="3625"/>
                  <a:pt x="2236" y="3625"/>
                </a:cubicBezTo>
                <a:cubicBezTo>
                  <a:pt x="2144" y="3625"/>
                  <a:pt x="2051" y="3592"/>
                  <a:pt x="1953" y="3514"/>
                </a:cubicBezTo>
                <a:cubicBezTo>
                  <a:pt x="1083" y="2815"/>
                  <a:pt x="2620" y="2137"/>
                  <a:pt x="2376" y="1294"/>
                </a:cubicBezTo>
                <a:cubicBezTo>
                  <a:pt x="2184" y="634"/>
                  <a:pt x="1466" y="0"/>
                  <a:pt x="672" y="0"/>
                </a:cubicBezTo>
                <a:close/>
              </a:path>
            </a:pathLst>
          </a:custGeom>
          <a:solidFill>
            <a:srgbClr val="D78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87" name="Shape 1187"/>
        <p:cNvGrpSpPr/>
        <p:nvPr/>
      </p:nvGrpSpPr>
      <p:grpSpPr>
        <a:xfrm>
          <a:off x="0" y="0"/>
          <a:ext cx="0" cy="0"/>
          <a:chOff x="0" y="0"/>
          <a:chExt cx="0" cy="0"/>
        </a:xfrm>
      </p:grpSpPr>
      <p:sp>
        <p:nvSpPr>
          <p:cNvPr id="1188" name="Google Shape;1188;p9"/>
          <p:cNvSpPr txBox="1"/>
          <p:nvPr>
            <p:ph type="title"/>
          </p:nvPr>
        </p:nvSpPr>
        <p:spPr>
          <a:xfrm>
            <a:off x="5488950" y="738725"/>
            <a:ext cx="3018300" cy="1038000"/>
          </a:xfrm>
          <a:prstGeom prst="rect">
            <a:avLst/>
          </a:prstGeom>
        </p:spPr>
        <p:txBody>
          <a:bodyPr anchorCtr="0" anchor="ctr" bIns="91425" lIns="91425" spcFirstLastPara="1" rIns="91425" wrap="square" tIns="91425">
            <a:noAutofit/>
          </a:bodyPr>
          <a:lstStyle>
            <a:lvl1pPr lvl="0" algn="r">
              <a:spcBef>
                <a:spcPts val="0"/>
              </a:spcBef>
              <a:spcAft>
                <a:spcPts val="0"/>
              </a:spcAft>
              <a:buSzPts val="4200"/>
              <a:buNone/>
              <a:defRPr sz="24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189" name="Google Shape;1189;p9"/>
          <p:cNvSpPr txBox="1"/>
          <p:nvPr>
            <p:ph idx="1" type="subTitle"/>
          </p:nvPr>
        </p:nvSpPr>
        <p:spPr>
          <a:xfrm>
            <a:off x="5488575" y="1842475"/>
            <a:ext cx="3018300" cy="8547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90" name="Google Shape;1190;p9"/>
          <p:cNvSpPr/>
          <p:nvPr/>
        </p:nvSpPr>
        <p:spPr>
          <a:xfrm flipH="1" rot="5400000">
            <a:off x="7617813" y="4398930"/>
            <a:ext cx="614073" cy="413535"/>
          </a:xfrm>
          <a:custGeom>
            <a:rect b="b" l="l" r="r" t="t"/>
            <a:pathLst>
              <a:path extrusionOk="0" h="8067" w="11979">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9"/>
          <p:cNvSpPr/>
          <p:nvPr/>
        </p:nvSpPr>
        <p:spPr>
          <a:xfrm flipH="1">
            <a:off x="7849021" y="3781056"/>
            <a:ext cx="1277821" cy="1362420"/>
          </a:xfrm>
          <a:custGeom>
            <a:rect b="b" l="l" r="r" t="t"/>
            <a:pathLst>
              <a:path extrusionOk="0" h="9856" w="9244">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9"/>
          <p:cNvSpPr/>
          <p:nvPr/>
        </p:nvSpPr>
        <p:spPr>
          <a:xfrm>
            <a:off x="7164978" y="4733747"/>
            <a:ext cx="1157597" cy="409739"/>
          </a:xfrm>
          <a:custGeom>
            <a:rect b="b" l="l" r="r" t="t"/>
            <a:pathLst>
              <a:path extrusionOk="0" h="5967" w="16858">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9"/>
          <p:cNvSpPr/>
          <p:nvPr/>
        </p:nvSpPr>
        <p:spPr>
          <a:xfrm rot="10800000">
            <a:off x="8160877" y="4420465"/>
            <a:ext cx="965957" cy="723035"/>
          </a:xfrm>
          <a:custGeom>
            <a:rect b="b" l="l" r="r" t="t"/>
            <a:pathLst>
              <a:path extrusionOk="0" h="10212" w="12733">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 name="Google Shape;1194;p9"/>
          <p:cNvGrpSpPr/>
          <p:nvPr/>
        </p:nvGrpSpPr>
        <p:grpSpPr>
          <a:xfrm rot="5400000">
            <a:off x="8375568" y="3880104"/>
            <a:ext cx="1083371" cy="453463"/>
            <a:chOff x="6713654" y="1083027"/>
            <a:chExt cx="1198286" cy="501563"/>
          </a:xfrm>
        </p:grpSpPr>
        <p:sp>
          <p:nvSpPr>
            <p:cNvPr id="1195" name="Google Shape;1195;p9"/>
            <p:cNvSpPr/>
            <p:nvPr/>
          </p:nvSpPr>
          <p:spPr>
            <a:xfrm flipH="1" rot="10800000">
              <a:off x="7522470" y="1562851"/>
              <a:ext cx="5586" cy="1579"/>
            </a:xfrm>
            <a:custGeom>
              <a:rect b="b" l="l" r="r" t="t"/>
              <a:pathLst>
                <a:path extrusionOk="0" h="13" w="46">
                  <a:moveTo>
                    <a:pt x="0" y="0"/>
                  </a:moveTo>
                  <a:cubicBezTo>
                    <a:pt x="14" y="8"/>
                    <a:pt x="29" y="13"/>
                    <a:pt x="45" y="13"/>
                  </a:cubicBezTo>
                  <a:cubicBezTo>
                    <a:pt x="31" y="8"/>
                    <a:pt x="15" y="5"/>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9"/>
            <p:cNvSpPr/>
            <p:nvPr/>
          </p:nvSpPr>
          <p:spPr>
            <a:xfrm flipH="1" rot="10800000">
              <a:off x="7462355" y="1562851"/>
              <a:ext cx="23074" cy="13723"/>
            </a:xfrm>
            <a:custGeom>
              <a:rect b="b" l="l" r="r" t="t"/>
              <a:pathLst>
                <a:path extrusionOk="0" h="113" w="19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9"/>
            <p:cNvSpPr/>
            <p:nvPr/>
          </p:nvSpPr>
          <p:spPr>
            <a:xfrm flipH="1" rot="10800000">
              <a:off x="7410377" y="1562851"/>
              <a:ext cx="24046" cy="19674"/>
            </a:xfrm>
            <a:custGeom>
              <a:rect b="b" l="l" r="r" t="t"/>
              <a:pathLst>
                <a:path extrusionOk="0" h="162" w="198">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9"/>
            <p:cNvSpPr/>
            <p:nvPr/>
          </p:nvSpPr>
          <p:spPr>
            <a:xfrm flipH="1" rot="10800000">
              <a:off x="7353541" y="1562851"/>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9"/>
            <p:cNvSpPr/>
            <p:nvPr/>
          </p:nvSpPr>
          <p:spPr>
            <a:xfrm flipH="1" rot="10800000">
              <a:off x="7300106" y="1562851"/>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9"/>
            <p:cNvSpPr/>
            <p:nvPr/>
          </p:nvSpPr>
          <p:spPr>
            <a:xfrm flipH="1" rot="10800000">
              <a:off x="7246792" y="1562851"/>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9"/>
            <p:cNvSpPr/>
            <p:nvPr/>
          </p:nvSpPr>
          <p:spPr>
            <a:xfrm flipH="1" rot="10800000">
              <a:off x="7193478" y="1562851"/>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9"/>
            <p:cNvSpPr/>
            <p:nvPr/>
          </p:nvSpPr>
          <p:spPr>
            <a:xfrm flipH="1" rot="10800000">
              <a:off x="7140164" y="1562851"/>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9"/>
            <p:cNvSpPr/>
            <p:nvPr/>
          </p:nvSpPr>
          <p:spPr>
            <a:xfrm flipH="1" rot="10800000">
              <a:off x="7620353" y="1509537"/>
              <a:ext cx="24774" cy="17488"/>
            </a:xfrm>
            <a:custGeom>
              <a:rect b="b" l="l" r="r" t="t"/>
              <a:pathLst>
                <a:path extrusionOk="0" h="144" w="204">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9"/>
            <p:cNvSpPr/>
            <p:nvPr/>
          </p:nvSpPr>
          <p:spPr>
            <a:xfrm flipH="1" rot="10800000">
              <a:off x="7566675" y="1509537"/>
              <a:ext cx="25381" cy="21738"/>
            </a:xfrm>
            <a:custGeom>
              <a:rect b="b" l="l" r="r" t="t"/>
              <a:pathLst>
                <a:path extrusionOk="0" h="179" w="209">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9"/>
            <p:cNvSpPr/>
            <p:nvPr/>
          </p:nvSpPr>
          <p:spPr>
            <a:xfrm flipH="1" rot="10800000">
              <a:off x="7513361" y="1509537"/>
              <a:ext cx="25503" cy="21738"/>
            </a:xfrm>
            <a:custGeom>
              <a:rect b="b" l="l" r="r" t="t"/>
              <a:pathLst>
                <a:path extrusionOk="0" h="179" w="21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9"/>
            <p:cNvSpPr/>
            <p:nvPr/>
          </p:nvSpPr>
          <p:spPr>
            <a:xfrm flipH="1" rot="10800000">
              <a:off x="7460169" y="1509537"/>
              <a:ext cx="25260" cy="21738"/>
            </a:xfrm>
            <a:custGeom>
              <a:rect b="b" l="l" r="r" t="t"/>
              <a:pathLst>
                <a:path extrusionOk="0" h="179" w="208">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9"/>
            <p:cNvSpPr/>
            <p:nvPr/>
          </p:nvSpPr>
          <p:spPr>
            <a:xfrm flipH="1" rot="10800000">
              <a:off x="7406855"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9"/>
            <p:cNvSpPr/>
            <p:nvPr/>
          </p:nvSpPr>
          <p:spPr>
            <a:xfrm flipH="1" rot="10800000">
              <a:off x="7353541" y="1509537"/>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9"/>
            <p:cNvSpPr/>
            <p:nvPr/>
          </p:nvSpPr>
          <p:spPr>
            <a:xfrm flipH="1" rot="10800000">
              <a:off x="7300106" y="1509537"/>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9"/>
            <p:cNvSpPr/>
            <p:nvPr/>
          </p:nvSpPr>
          <p:spPr>
            <a:xfrm flipH="1" rot="10800000">
              <a:off x="7246792" y="1509537"/>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9"/>
            <p:cNvSpPr/>
            <p:nvPr/>
          </p:nvSpPr>
          <p:spPr>
            <a:xfrm flipH="1" rot="10800000">
              <a:off x="7193478" y="1509537"/>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9"/>
            <p:cNvSpPr/>
            <p:nvPr/>
          </p:nvSpPr>
          <p:spPr>
            <a:xfrm flipH="1" rot="10800000">
              <a:off x="7140164" y="1509537"/>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9"/>
            <p:cNvSpPr/>
            <p:nvPr/>
          </p:nvSpPr>
          <p:spPr>
            <a:xfrm flipH="1" rot="10800000">
              <a:off x="7086972"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9"/>
            <p:cNvSpPr/>
            <p:nvPr/>
          </p:nvSpPr>
          <p:spPr>
            <a:xfrm flipH="1" rot="10800000">
              <a:off x="7730260" y="1456223"/>
              <a:ext cx="16152" cy="12509"/>
            </a:xfrm>
            <a:custGeom>
              <a:rect b="b" l="l" r="r" t="t"/>
              <a:pathLst>
                <a:path extrusionOk="0" h="103" w="133">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9"/>
            <p:cNvSpPr/>
            <p:nvPr/>
          </p:nvSpPr>
          <p:spPr>
            <a:xfrm flipH="1" rot="10800000">
              <a:off x="7673424" y="1456224"/>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9"/>
            <p:cNvSpPr/>
            <p:nvPr/>
          </p:nvSpPr>
          <p:spPr>
            <a:xfrm flipH="1" rot="10800000">
              <a:off x="7619989"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9"/>
            <p:cNvSpPr/>
            <p:nvPr/>
          </p:nvSpPr>
          <p:spPr>
            <a:xfrm flipH="1" rot="10800000">
              <a:off x="7566675"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9"/>
            <p:cNvSpPr/>
            <p:nvPr/>
          </p:nvSpPr>
          <p:spPr>
            <a:xfrm flipH="1" rot="10800000">
              <a:off x="7513361" y="1456224"/>
              <a:ext cx="25503" cy="21738"/>
            </a:xfrm>
            <a:custGeom>
              <a:rect b="b" l="l" r="r" t="t"/>
              <a:pathLst>
                <a:path extrusionOk="0" h="179" w="21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9"/>
            <p:cNvSpPr/>
            <p:nvPr/>
          </p:nvSpPr>
          <p:spPr>
            <a:xfrm flipH="1" rot="10800000">
              <a:off x="7463812" y="1456224"/>
              <a:ext cx="21617" cy="21738"/>
            </a:xfrm>
            <a:custGeom>
              <a:rect b="b" l="l" r="r" t="t"/>
              <a:pathLst>
                <a:path extrusionOk="0" h="179" w="178">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9"/>
            <p:cNvSpPr/>
            <p:nvPr/>
          </p:nvSpPr>
          <p:spPr>
            <a:xfrm flipH="1" rot="10800000">
              <a:off x="7406855"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9"/>
            <p:cNvSpPr/>
            <p:nvPr/>
          </p:nvSpPr>
          <p:spPr>
            <a:xfrm flipH="1" rot="10800000">
              <a:off x="7353541" y="1456224"/>
              <a:ext cx="25260" cy="21738"/>
            </a:xfrm>
            <a:custGeom>
              <a:rect b="b" l="l" r="r" t="t"/>
              <a:pathLst>
                <a:path extrusionOk="0" h="179" w="208">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9"/>
            <p:cNvSpPr/>
            <p:nvPr/>
          </p:nvSpPr>
          <p:spPr>
            <a:xfrm flipH="1" rot="10800000">
              <a:off x="7303749" y="1456224"/>
              <a:ext cx="21738" cy="21738"/>
            </a:xfrm>
            <a:custGeom>
              <a:rect b="b" l="l" r="r" t="t"/>
              <a:pathLst>
                <a:path extrusionOk="0" h="179" w="179">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9"/>
            <p:cNvSpPr/>
            <p:nvPr/>
          </p:nvSpPr>
          <p:spPr>
            <a:xfrm flipH="1" rot="10800000">
              <a:off x="7246792" y="1456224"/>
              <a:ext cx="25381" cy="21738"/>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9"/>
            <p:cNvSpPr/>
            <p:nvPr/>
          </p:nvSpPr>
          <p:spPr>
            <a:xfrm flipH="1" rot="10800000">
              <a:off x="7193478" y="1456224"/>
              <a:ext cx="25260" cy="21738"/>
            </a:xfrm>
            <a:custGeom>
              <a:rect b="b" l="l" r="r" t="t"/>
              <a:pathLst>
                <a:path extrusionOk="0" h="179" w="208">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9"/>
            <p:cNvSpPr/>
            <p:nvPr/>
          </p:nvSpPr>
          <p:spPr>
            <a:xfrm flipH="1" rot="10800000">
              <a:off x="7143808" y="1456224"/>
              <a:ext cx="21617" cy="21738"/>
            </a:xfrm>
            <a:custGeom>
              <a:rect b="b" l="l" r="r" t="t"/>
              <a:pathLst>
                <a:path extrusionOk="0" h="179" w="178">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9"/>
            <p:cNvSpPr/>
            <p:nvPr/>
          </p:nvSpPr>
          <p:spPr>
            <a:xfrm flipH="1" rot="10800000">
              <a:off x="7086972"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9"/>
            <p:cNvSpPr/>
            <p:nvPr/>
          </p:nvSpPr>
          <p:spPr>
            <a:xfrm flipH="1" rot="10800000">
              <a:off x="7783695" y="1402910"/>
              <a:ext cx="21131" cy="20767"/>
            </a:xfrm>
            <a:custGeom>
              <a:rect b="b" l="l" r="r" t="t"/>
              <a:pathLst>
                <a:path extrusionOk="0" h="171" w="174">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9"/>
            <p:cNvSpPr/>
            <p:nvPr/>
          </p:nvSpPr>
          <p:spPr>
            <a:xfrm flipH="1" rot="10800000">
              <a:off x="7726738" y="1402910"/>
              <a:ext cx="25260" cy="21738"/>
            </a:xfrm>
            <a:custGeom>
              <a:rect b="b" l="l" r="r" t="t"/>
              <a:pathLst>
                <a:path extrusionOk="0" h="179" w="208">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9"/>
            <p:cNvSpPr/>
            <p:nvPr/>
          </p:nvSpPr>
          <p:spPr>
            <a:xfrm flipH="1" rot="10800000">
              <a:off x="7673424"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9"/>
            <p:cNvSpPr/>
            <p:nvPr/>
          </p:nvSpPr>
          <p:spPr>
            <a:xfrm flipH="1" rot="10800000">
              <a:off x="7619989" y="1402910"/>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9"/>
            <p:cNvSpPr/>
            <p:nvPr/>
          </p:nvSpPr>
          <p:spPr>
            <a:xfrm flipH="1" rot="10800000">
              <a:off x="7566675" y="1402910"/>
              <a:ext cx="25381" cy="21738"/>
            </a:xfrm>
            <a:custGeom>
              <a:rect b="b" l="l" r="r" t="t"/>
              <a:pathLst>
                <a:path extrusionOk="0" h="179" w="209">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9"/>
            <p:cNvSpPr/>
            <p:nvPr/>
          </p:nvSpPr>
          <p:spPr>
            <a:xfrm flipH="1" rot="10800000">
              <a:off x="7513361" y="1402910"/>
              <a:ext cx="25503" cy="21738"/>
            </a:xfrm>
            <a:custGeom>
              <a:rect b="b" l="l" r="r" t="t"/>
              <a:pathLst>
                <a:path extrusionOk="0" h="179" w="21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9"/>
            <p:cNvSpPr/>
            <p:nvPr/>
          </p:nvSpPr>
          <p:spPr>
            <a:xfrm flipH="1" rot="10800000">
              <a:off x="7460169" y="1402910"/>
              <a:ext cx="25260" cy="21738"/>
            </a:xfrm>
            <a:custGeom>
              <a:rect b="b" l="l" r="r" t="t"/>
              <a:pathLst>
                <a:path extrusionOk="0" h="179" w="208">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9"/>
            <p:cNvSpPr/>
            <p:nvPr/>
          </p:nvSpPr>
          <p:spPr>
            <a:xfrm flipH="1" rot="10800000">
              <a:off x="7406855"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9"/>
            <p:cNvSpPr/>
            <p:nvPr/>
          </p:nvSpPr>
          <p:spPr>
            <a:xfrm flipH="1" rot="10800000">
              <a:off x="7353541"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9"/>
            <p:cNvSpPr/>
            <p:nvPr/>
          </p:nvSpPr>
          <p:spPr>
            <a:xfrm flipH="1" rot="10800000">
              <a:off x="7300106" y="1402910"/>
              <a:ext cx="25381" cy="21738"/>
            </a:xfrm>
            <a:custGeom>
              <a:rect b="b" l="l" r="r" t="t"/>
              <a:pathLst>
                <a:path extrusionOk="0" h="179" w="209">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9"/>
            <p:cNvSpPr/>
            <p:nvPr/>
          </p:nvSpPr>
          <p:spPr>
            <a:xfrm flipH="1" rot="10800000">
              <a:off x="7246792" y="1402910"/>
              <a:ext cx="25381" cy="21738"/>
            </a:xfrm>
            <a:custGeom>
              <a:rect b="b" l="l" r="r" t="t"/>
              <a:pathLst>
                <a:path extrusionOk="0" h="179" w="209">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9"/>
            <p:cNvSpPr/>
            <p:nvPr/>
          </p:nvSpPr>
          <p:spPr>
            <a:xfrm flipH="1" rot="10800000">
              <a:off x="7193478" y="1402910"/>
              <a:ext cx="25260" cy="21738"/>
            </a:xfrm>
            <a:custGeom>
              <a:rect b="b" l="l" r="r" t="t"/>
              <a:pathLst>
                <a:path extrusionOk="0" h="179" w="208">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9"/>
            <p:cNvSpPr/>
            <p:nvPr/>
          </p:nvSpPr>
          <p:spPr>
            <a:xfrm flipH="1" rot="10800000">
              <a:off x="7140164" y="1402910"/>
              <a:ext cx="25260" cy="21738"/>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9"/>
            <p:cNvSpPr/>
            <p:nvPr/>
          </p:nvSpPr>
          <p:spPr>
            <a:xfrm flipH="1" rot="10800000">
              <a:off x="7086972"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9"/>
            <p:cNvSpPr/>
            <p:nvPr/>
          </p:nvSpPr>
          <p:spPr>
            <a:xfrm flipH="1" rot="10800000">
              <a:off x="7033537" y="1402910"/>
              <a:ext cx="25381" cy="21738"/>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9"/>
            <p:cNvSpPr/>
            <p:nvPr/>
          </p:nvSpPr>
          <p:spPr>
            <a:xfrm flipH="1" rot="10800000">
              <a:off x="7837009" y="1349596"/>
              <a:ext cx="20767" cy="21374"/>
            </a:xfrm>
            <a:custGeom>
              <a:rect b="b" l="l" r="r" t="t"/>
              <a:pathLst>
                <a:path extrusionOk="0" h="176" w="171">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9"/>
            <p:cNvSpPr/>
            <p:nvPr/>
          </p:nvSpPr>
          <p:spPr>
            <a:xfrm flipH="1" rot="10800000">
              <a:off x="7780052" y="1349596"/>
              <a:ext cx="25260" cy="21617"/>
            </a:xfrm>
            <a:custGeom>
              <a:rect b="b" l="l" r="r" t="t"/>
              <a:pathLst>
                <a:path extrusionOk="0" h="178" w="208">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9"/>
            <p:cNvSpPr/>
            <p:nvPr/>
          </p:nvSpPr>
          <p:spPr>
            <a:xfrm flipH="1" rot="10800000">
              <a:off x="7726738" y="1349596"/>
              <a:ext cx="25260" cy="21617"/>
            </a:xfrm>
            <a:custGeom>
              <a:rect b="b" l="l" r="r" t="t"/>
              <a:pathLst>
                <a:path extrusionOk="0" h="178" w="208">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9"/>
            <p:cNvSpPr/>
            <p:nvPr/>
          </p:nvSpPr>
          <p:spPr>
            <a:xfrm flipH="1" rot="10800000">
              <a:off x="7673424"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9"/>
            <p:cNvSpPr/>
            <p:nvPr/>
          </p:nvSpPr>
          <p:spPr>
            <a:xfrm flipH="1" rot="10800000">
              <a:off x="7619989" y="1349596"/>
              <a:ext cx="25381" cy="21617"/>
            </a:xfrm>
            <a:custGeom>
              <a:rect b="b" l="l" r="r" t="t"/>
              <a:pathLst>
                <a:path extrusionOk="0" h="178" w="209">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9"/>
            <p:cNvSpPr/>
            <p:nvPr/>
          </p:nvSpPr>
          <p:spPr>
            <a:xfrm flipH="1" rot="10800000">
              <a:off x="7566675"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9"/>
            <p:cNvSpPr/>
            <p:nvPr/>
          </p:nvSpPr>
          <p:spPr>
            <a:xfrm flipH="1" rot="10800000">
              <a:off x="7513361" y="1349596"/>
              <a:ext cx="25503" cy="21617"/>
            </a:xfrm>
            <a:custGeom>
              <a:rect b="b" l="l" r="r" t="t"/>
              <a:pathLst>
                <a:path extrusionOk="0" h="178" w="21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9"/>
            <p:cNvSpPr/>
            <p:nvPr/>
          </p:nvSpPr>
          <p:spPr>
            <a:xfrm flipH="1" rot="10800000">
              <a:off x="7460169" y="1349596"/>
              <a:ext cx="25260" cy="21617"/>
            </a:xfrm>
            <a:custGeom>
              <a:rect b="b" l="l" r="r" t="t"/>
              <a:pathLst>
                <a:path extrusionOk="0" h="178" w="208">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9"/>
            <p:cNvSpPr/>
            <p:nvPr/>
          </p:nvSpPr>
          <p:spPr>
            <a:xfrm flipH="1" rot="10800000">
              <a:off x="7406855"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9"/>
            <p:cNvSpPr/>
            <p:nvPr/>
          </p:nvSpPr>
          <p:spPr>
            <a:xfrm flipH="1" rot="10800000">
              <a:off x="7353541"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9"/>
            <p:cNvSpPr/>
            <p:nvPr/>
          </p:nvSpPr>
          <p:spPr>
            <a:xfrm flipH="1" rot="10800000">
              <a:off x="7300106" y="1349596"/>
              <a:ext cx="25381" cy="21617"/>
            </a:xfrm>
            <a:custGeom>
              <a:rect b="b" l="l" r="r" t="t"/>
              <a:pathLst>
                <a:path extrusionOk="0" h="178" w="209">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9"/>
            <p:cNvSpPr/>
            <p:nvPr/>
          </p:nvSpPr>
          <p:spPr>
            <a:xfrm flipH="1" rot="10800000">
              <a:off x="7246792"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9"/>
            <p:cNvSpPr/>
            <p:nvPr/>
          </p:nvSpPr>
          <p:spPr>
            <a:xfrm flipH="1" rot="10800000">
              <a:off x="7193478" y="1349596"/>
              <a:ext cx="25260" cy="21617"/>
            </a:xfrm>
            <a:custGeom>
              <a:rect b="b" l="l" r="r" t="t"/>
              <a:pathLst>
                <a:path extrusionOk="0" h="178" w="208">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9"/>
            <p:cNvSpPr/>
            <p:nvPr/>
          </p:nvSpPr>
          <p:spPr>
            <a:xfrm flipH="1" rot="10800000">
              <a:off x="7140164"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9"/>
            <p:cNvSpPr/>
            <p:nvPr/>
          </p:nvSpPr>
          <p:spPr>
            <a:xfrm flipH="1" rot="10800000">
              <a:off x="7086972"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9"/>
            <p:cNvSpPr/>
            <p:nvPr/>
          </p:nvSpPr>
          <p:spPr>
            <a:xfrm flipH="1" rot="10800000">
              <a:off x="7033537" y="1349596"/>
              <a:ext cx="25381" cy="21617"/>
            </a:xfrm>
            <a:custGeom>
              <a:rect b="b" l="l" r="r" t="t"/>
              <a:pathLst>
                <a:path extrusionOk="0" h="178" w="209">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9"/>
            <p:cNvSpPr/>
            <p:nvPr/>
          </p:nvSpPr>
          <p:spPr>
            <a:xfrm flipH="1" rot="10800000">
              <a:off x="6980223" y="1349596"/>
              <a:ext cx="25381" cy="21617"/>
            </a:xfrm>
            <a:custGeom>
              <a:rect b="b" l="l" r="r" t="t"/>
              <a:pathLst>
                <a:path extrusionOk="0" h="178" w="209">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9"/>
            <p:cNvSpPr/>
            <p:nvPr/>
          </p:nvSpPr>
          <p:spPr>
            <a:xfrm flipH="1" rot="10800000">
              <a:off x="6926909"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9"/>
            <p:cNvSpPr/>
            <p:nvPr/>
          </p:nvSpPr>
          <p:spPr>
            <a:xfrm flipH="1" rot="10800000">
              <a:off x="6873595"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9"/>
            <p:cNvSpPr/>
            <p:nvPr/>
          </p:nvSpPr>
          <p:spPr>
            <a:xfrm flipH="1" rot="10800000">
              <a:off x="7890323" y="1296403"/>
              <a:ext cx="9837" cy="14695"/>
            </a:xfrm>
            <a:custGeom>
              <a:rect b="b" l="l" r="r" t="t"/>
              <a:pathLst>
                <a:path extrusionOk="0" h="121" w="81">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9"/>
            <p:cNvSpPr/>
            <p:nvPr/>
          </p:nvSpPr>
          <p:spPr>
            <a:xfrm flipH="1" rot="10800000">
              <a:off x="7833244"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9"/>
            <p:cNvSpPr/>
            <p:nvPr/>
          </p:nvSpPr>
          <p:spPr>
            <a:xfrm flipH="1" rot="10800000">
              <a:off x="7780052" y="1296282"/>
              <a:ext cx="25260" cy="21617"/>
            </a:xfrm>
            <a:custGeom>
              <a:rect b="b" l="l" r="r" t="t"/>
              <a:pathLst>
                <a:path extrusionOk="0" h="178" w="208">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9"/>
            <p:cNvSpPr/>
            <p:nvPr/>
          </p:nvSpPr>
          <p:spPr>
            <a:xfrm flipH="1" rot="10800000">
              <a:off x="7726738" y="1296282"/>
              <a:ext cx="25260" cy="21617"/>
            </a:xfrm>
            <a:custGeom>
              <a:rect b="b" l="l" r="r" t="t"/>
              <a:pathLst>
                <a:path extrusionOk="0" h="178" w="208">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9"/>
            <p:cNvSpPr/>
            <p:nvPr/>
          </p:nvSpPr>
          <p:spPr>
            <a:xfrm flipH="1" rot="10800000">
              <a:off x="7673424" y="1296282"/>
              <a:ext cx="25260" cy="21617"/>
            </a:xfrm>
            <a:custGeom>
              <a:rect b="b" l="l" r="r" t="t"/>
              <a:pathLst>
                <a:path extrusionOk="0" h="178" w="208">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9"/>
            <p:cNvSpPr/>
            <p:nvPr/>
          </p:nvSpPr>
          <p:spPr>
            <a:xfrm flipH="1" rot="10800000">
              <a:off x="7619989" y="1296282"/>
              <a:ext cx="25381" cy="21617"/>
            </a:xfrm>
            <a:custGeom>
              <a:rect b="b" l="l" r="r" t="t"/>
              <a:pathLst>
                <a:path extrusionOk="0" h="178" w="209">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9"/>
            <p:cNvSpPr/>
            <p:nvPr/>
          </p:nvSpPr>
          <p:spPr>
            <a:xfrm flipH="1" rot="10800000">
              <a:off x="7566675"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9"/>
            <p:cNvSpPr/>
            <p:nvPr/>
          </p:nvSpPr>
          <p:spPr>
            <a:xfrm flipH="1" rot="10800000">
              <a:off x="7513361"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9"/>
            <p:cNvSpPr/>
            <p:nvPr/>
          </p:nvSpPr>
          <p:spPr>
            <a:xfrm flipH="1" rot="10800000">
              <a:off x="7460169" y="1296282"/>
              <a:ext cx="25260" cy="21617"/>
            </a:xfrm>
            <a:custGeom>
              <a:rect b="b" l="l" r="r" t="t"/>
              <a:pathLst>
                <a:path extrusionOk="0" h="178" w="208">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9"/>
            <p:cNvSpPr/>
            <p:nvPr/>
          </p:nvSpPr>
          <p:spPr>
            <a:xfrm flipH="1" rot="10800000">
              <a:off x="7406855"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9"/>
            <p:cNvSpPr/>
            <p:nvPr/>
          </p:nvSpPr>
          <p:spPr>
            <a:xfrm flipH="1" rot="10800000">
              <a:off x="7353541" y="1296282"/>
              <a:ext cx="25260" cy="21617"/>
            </a:xfrm>
            <a:custGeom>
              <a:rect b="b" l="l" r="r" t="t"/>
              <a:pathLst>
                <a:path extrusionOk="0" h="178" w="208">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9"/>
            <p:cNvSpPr/>
            <p:nvPr/>
          </p:nvSpPr>
          <p:spPr>
            <a:xfrm flipH="1" rot="10800000">
              <a:off x="7300106" y="1296282"/>
              <a:ext cx="25381" cy="21617"/>
            </a:xfrm>
            <a:custGeom>
              <a:rect b="b" l="l" r="r" t="t"/>
              <a:pathLst>
                <a:path extrusionOk="0" h="178" w="209">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9"/>
            <p:cNvSpPr/>
            <p:nvPr/>
          </p:nvSpPr>
          <p:spPr>
            <a:xfrm flipH="1" rot="10800000">
              <a:off x="7246792"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9"/>
            <p:cNvSpPr/>
            <p:nvPr/>
          </p:nvSpPr>
          <p:spPr>
            <a:xfrm flipH="1" rot="10800000">
              <a:off x="7193478" y="1296282"/>
              <a:ext cx="25260" cy="21617"/>
            </a:xfrm>
            <a:custGeom>
              <a:rect b="b" l="l" r="r" t="t"/>
              <a:pathLst>
                <a:path extrusionOk="0" h="178" w="208">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9"/>
            <p:cNvSpPr/>
            <p:nvPr/>
          </p:nvSpPr>
          <p:spPr>
            <a:xfrm flipH="1" rot="10800000">
              <a:off x="7140164" y="1296282"/>
              <a:ext cx="25260" cy="21617"/>
            </a:xfrm>
            <a:custGeom>
              <a:rect b="b" l="l" r="r" t="t"/>
              <a:pathLst>
                <a:path extrusionOk="0" h="178" w="208">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9"/>
            <p:cNvSpPr/>
            <p:nvPr/>
          </p:nvSpPr>
          <p:spPr>
            <a:xfrm flipH="1" rot="10800000">
              <a:off x="7086972"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9"/>
            <p:cNvSpPr/>
            <p:nvPr/>
          </p:nvSpPr>
          <p:spPr>
            <a:xfrm flipH="1" rot="10800000">
              <a:off x="7033537" y="1296282"/>
              <a:ext cx="25381" cy="21617"/>
            </a:xfrm>
            <a:custGeom>
              <a:rect b="b" l="l" r="r" t="t"/>
              <a:pathLst>
                <a:path extrusionOk="0" h="178" w="209">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9"/>
            <p:cNvSpPr/>
            <p:nvPr/>
          </p:nvSpPr>
          <p:spPr>
            <a:xfrm flipH="1" rot="10800000">
              <a:off x="6980223" y="1296282"/>
              <a:ext cx="25381" cy="21617"/>
            </a:xfrm>
            <a:custGeom>
              <a:rect b="b" l="l" r="r" t="t"/>
              <a:pathLst>
                <a:path extrusionOk="0" h="178" w="209">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9"/>
            <p:cNvSpPr/>
            <p:nvPr/>
          </p:nvSpPr>
          <p:spPr>
            <a:xfrm flipH="1" rot="10800000">
              <a:off x="6926909"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9"/>
            <p:cNvSpPr/>
            <p:nvPr/>
          </p:nvSpPr>
          <p:spPr>
            <a:xfrm flipH="1" rot="10800000">
              <a:off x="6873595" y="1296282"/>
              <a:ext cx="25260" cy="21617"/>
            </a:xfrm>
            <a:custGeom>
              <a:rect b="b" l="l" r="r" t="t"/>
              <a:pathLst>
                <a:path extrusionOk="0" h="178" w="208">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9"/>
            <p:cNvSpPr/>
            <p:nvPr/>
          </p:nvSpPr>
          <p:spPr>
            <a:xfrm flipH="1" rot="10800000">
              <a:off x="6820281" y="1296282"/>
              <a:ext cx="25260" cy="21617"/>
            </a:xfrm>
            <a:custGeom>
              <a:rect b="b" l="l" r="r" t="t"/>
              <a:pathLst>
                <a:path extrusionOk="0" h="178" w="208">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9"/>
            <p:cNvSpPr/>
            <p:nvPr/>
          </p:nvSpPr>
          <p:spPr>
            <a:xfrm flipH="1" rot="10800000">
              <a:off x="6767089" y="1296282"/>
              <a:ext cx="25260" cy="21617"/>
            </a:xfrm>
            <a:custGeom>
              <a:rect b="b" l="l" r="r" t="t"/>
              <a:pathLst>
                <a:path extrusionOk="0" h="178" w="208">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9"/>
            <p:cNvSpPr/>
            <p:nvPr/>
          </p:nvSpPr>
          <p:spPr>
            <a:xfrm flipH="1" rot="10800000">
              <a:off x="7886558"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9"/>
            <p:cNvSpPr/>
            <p:nvPr/>
          </p:nvSpPr>
          <p:spPr>
            <a:xfrm flipH="1" rot="10800000">
              <a:off x="7833244"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9"/>
            <p:cNvSpPr/>
            <p:nvPr/>
          </p:nvSpPr>
          <p:spPr>
            <a:xfrm flipH="1" rot="10800000">
              <a:off x="7780052" y="1242968"/>
              <a:ext cx="25260" cy="21738"/>
            </a:xfrm>
            <a:custGeom>
              <a:rect b="b" l="l" r="r" t="t"/>
              <a:pathLst>
                <a:path extrusionOk="0" h="179" w="208">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9"/>
            <p:cNvSpPr/>
            <p:nvPr/>
          </p:nvSpPr>
          <p:spPr>
            <a:xfrm flipH="1" rot="10800000">
              <a:off x="7726738" y="1242968"/>
              <a:ext cx="25260" cy="21738"/>
            </a:xfrm>
            <a:custGeom>
              <a:rect b="b" l="l" r="r" t="t"/>
              <a:pathLst>
                <a:path extrusionOk="0" h="179" w="208">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9"/>
            <p:cNvSpPr/>
            <p:nvPr/>
          </p:nvSpPr>
          <p:spPr>
            <a:xfrm flipH="1" rot="10800000">
              <a:off x="7673424" y="1242968"/>
              <a:ext cx="25260" cy="21738"/>
            </a:xfrm>
            <a:custGeom>
              <a:rect b="b" l="l" r="r" t="t"/>
              <a:pathLst>
                <a:path extrusionOk="0" h="179" w="208">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9"/>
            <p:cNvSpPr/>
            <p:nvPr/>
          </p:nvSpPr>
          <p:spPr>
            <a:xfrm flipH="1" rot="10800000">
              <a:off x="7619989"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9"/>
            <p:cNvSpPr/>
            <p:nvPr/>
          </p:nvSpPr>
          <p:spPr>
            <a:xfrm flipH="1" rot="10800000">
              <a:off x="7566675"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9"/>
            <p:cNvSpPr/>
            <p:nvPr/>
          </p:nvSpPr>
          <p:spPr>
            <a:xfrm flipH="1" rot="10800000">
              <a:off x="7513361"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9"/>
            <p:cNvSpPr/>
            <p:nvPr/>
          </p:nvSpPr>
          <p:spPr>
            <a:xfrm flipH="1" rot="10800000">
              <a:off x="7460169" y="1242968"/>
              <a:ext cx="25260" cy="21738"/>
            </a:xfrm>
            <a:custGeom>
              <a:rect b="b" l="l" r="r" t="t"/>
              <a:pathLst>
                <a:path extrusionOk="0" h="179" w="208">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9"/>
            <p:cNvSpPr/>
            <p:nvPr/>
          </p:nvSpPr>
          <p:spPr>
            <a:xfrm flipH="1" rot="10800000">
              <a:off x="7406855"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9"/>
            <p:cNvSpPr/>
            <p:nvPr/>
          </p:nvSpPr>
          <p:spPr>
            <a:xfrm flipH="1" rot="10800000">
              <a:off x="7353541" y="1242968"/>
              <a:ext cx="25260" cy="21738"/>
            </a:xfrm>
            <a:custGeom>
              <a:rect b="b" l="l" r="r" t="t"/>
              <a:pathLst>
                <a:path extrusionOk="0" h="179" w="208">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9"/>
            <p:cNvSpPr/>
            <p:nvPr/>
          </p:nvSpPr>
          <p:spPr>
            <a:xfrm flipH="1" rot="10800000">
              <a:off x="7300106" y="1242968"/>
              <a:ext cx="25381" cy="21738"/>
            </a:xfrm>
            <a:custGeom>
              <a:rect b="b" l="l" r="r" t="t"/>
              <a:pathLst>
                <a:path extrusionOk="0" h="179" w="209">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9"/>
            <p:cNvSpPr/>
            <p:nvPr/>
          </p:nvSpPr>
          <p:spPr>
            <a:xfrm flipH="1" rot="10800000">
              <a:off x="7246792"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9"/>
            <p:cNvSpPr/>
            <p:nvPr/>
          </p:nvSpPr>
          <p:spPr>
            <a:xfrm flipH="1" rot="10800000">
              <a:off x="7193478" y="1242968"/>
              <a:ext cx="25260" cy="21738"/>
            </a:xfrm>
            <a:custGeom>
              <a:rect b="b" l="l" r="r" t="t"/>
              <a:pathLst>
                <a:path extrusionOk="0" h="179" w="208">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9"/>
            <p:cNvSpPr/>
            <p:nvPr/>
          </p:nvSpPr>
          <p:spPr>
            <a:xfrm flipH="1" rot="10800000">
              <a:off x="7140164" y="1242968"/>
              <a:ext cx="25260" cy="21738"/>
            </a:xfrm>
            <a:custGeom>
              <a:rect b="b" l="l" r="r" t="t"/>
              <a:pathLst>
                <a:path extrusionOk="0" h="179" w="208">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9"/>
            <p:cNvSpPr/>
            <p:nvPr/>
          </p:nvSpPr>
          <p:spPr>
            <a:xfrm flipH="1" rot="10800000">
              <a:off x="7086972"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9"/>
            <p:cNvSpPr/>
            <p:nvPr/>
          </p:nvSpPr>
          <p:spPr>
            <a:xfrm flipH="1" rot="10800000">
              <a:off x="7033537" y="1242968"/>
              <a:ext cx="25381" cy="21738"/>
            </a:xfrm>
            <a:custGeom>
              <a:rect b="b" l="l" r="r" t="t"/>
              <a:pathLst>
                <a:path extrusionOk="0" h="179" w="209">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9"/>
            <p:cNvSpPr/>
            <p:nvPr/>
          </p:nvSpPr>
          <p:spPr>
            <a:xfrm flipH="1" rot="10800000">
              <a:off x="6980223" y="1242968"/>
              <a:ext cx="25381" cy="21738"/>
            </a:xfrm>
            <a:custGeom>
              <a:rect b="b" l="l" r="r" t="t"/>
              <a:pathLst>
                <a:path extrusionOk="0" h="179" w="209">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9"/>
            <p:cNvSpPr/>
            <p:nvPr/>
          </p:nvSpPr>
          <p:spPr>
            <a:xfrm flipH="1" rot="10800000">
              <a:off x="6926909"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9"/>
            <p:cNvSpPr/>
            <p:nvPr/>
          </p:nvSpPr>
          <p:spPr>
            <a:xfrm flipH="1" rot="10800000">
              <a:off x="6873595" y="1242968"/>
              <a:ext cx="25260" cy="21738"/>
            </a:xfrm>
            <a:custGeom>
              <a:rect b="b" l="l" r="r" t="t"/>
              <a:pathLst>
                <a:path extrusionOk="0" h="179" w="208">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9"/>
            <p:cNvSpPr/>
            <p:nvPr/>
          </p:nvSpPr>
          <p:spPr>
            <a:xfrm flipH="1" rot="10800000">
              <a:off x="6820281" y="1242968"/>
              <a:ext cx="25260" cy="21738"/>
            </a:xfrm>
            <a:custGeom>
              <a:rect b="b" l="l" r="r" t="t"/>
              <a:pathLst>
                <a:path extrusionOk="0" h="179" w="208">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9"/>
            <p:cNvSpPr/>
            <p:nvPr/>
          </p:nvSpPr>
          <p:spPr>
            <a:xfrm flipH="1" rot="10800000">
              <a:off x="6767089" y="1242968"/>
              <a:ext cx="25260" cy="21738"/>
            </a:xfrm>
            <a:custGeom>
              <a:rect b="b" l="l" r="r" t="t"/>
              <a:pathLst>
                <a:path extrusionOk="0" h="179" w="208">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9"/>
            <p:cNvSpPr/>
            <p:nvPr/>
          </p:nvSpPr>
          <p:spPr>
            <a:xfrm flipH="1" rot="10800000">
              <a:off x="6713654" y="1242968"/>
              <a:ext cx="25381" cy="21738"/>
            </a:xfrm>
            <a:custGeom>
              <a:rect b="b" l="l" r="r" t="t"/>
              <a:pathLst>
                <a:path extrusionOk="0" h="179" w="209">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9"/>
            <p:cNvSpPr/>
            <p:nvPr/>
          </p:nvSpPr>
          <p:spPr>
            <a:xfrm flipH="1" rot="10800000">
              <a:off x="7890323" y="1189654"/>
              <a:ext cx="21617" cy="21738"/>
            </a:xfrm>
            <a:custGeom>
              <a:rect b="b" l="l" r="r" t="t"/>
              <a:pathLst>
                <a:path extrusionOk="0" h="179" w="178">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9"/>
            <p:cNvSpPr/>
            <p:nvPr/>
          </p:nvSpPr>
          <p:spPr>
            <a:xfrm flipH="1" rot="10800000">
              <a:off x="7833244" y="1189654"/>
              <a:ext cx="25503" cy="21738"/>
            </a:xfrm>
            <a:custGeom>
              <a:rect b="b" l="l" r="r" t="t"/>
              <a:pathLst>
                <a:path extrusionOk="0" h="179" w="21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9"/>
            <p:cNvSpPr/>
            <p:nvPr/>
          </p:nvSpPr>
          <p:spPr>
            <a:xfrm flipH="1" rot="10800000">
              <a:off x="7780052" y="1189654"/>
              <a:ext cx="25260" cy="21738"/>
            </a:xfrm>
            <a:custGeom>
              <a:rect b="b" l="l" r="r" t="t"/>
              <a:pathLst>
                <a:path extrusionOk="0" h="179" w="208">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9"/>
            <p:cNvSpPr/>
            <p:nvPr/>
          </p:nvSpPr>
          <p:spPr>
            <a:xfrm flipH="1" rot="10800000">
              <a:off x="7726738" y="1189654"/>
              <a:ext cx="25260" cy="21738"/>
            </a:xfrm>
            <a:custGeom>
              <a:rect b="b" l="l" r="r" t="t"/>
              <a:pathLst>
                <a:path extrusionOk="0" h="179" w="208">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9"/>
            <p:cNvSpPr/>
            <p:nvPr/>
          </p:nvSpPr>
          <p:spPr>
            <a:xfrm flipH="1" rot="10800000">
              <a:off x="7673424" y="1189654"/>
              <a:ext cx="25260" cy="21738"/>
            </a:xfrm>
            <a:custGeom>
              <a:rect b="b" l="l" r="r" t="t"/>
              <a:pathLst>
                <a:path extrusionOk="0" h="179" w="208">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9"/>
            <p:cNvSpPr/>
            <p:nvPr/>
          </p:nvSpPr>
          <p:spPr>
            <a:xfrm flipH="1" rot="10800000">
              <a:off x="7619989"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9"/>
            <p:cNvSpPr/>
            <p:nvPr/>
          </p:nvSpPr>
          <p:spPr>
            <a:xfrm flipH="1" rot="10800000">
              <a:off x="7566675"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9"/>
            <p:cNvSpPr/>
            <p:nvPr/>
          </p:nvSpPr>
          <p:spPr>
            <a:xfrm flipH="1" rot="10800000">
              <a:off x="7513361" y="1189654"/>
              <a:ext cx="25503" cy="21738"/>
            </a:xfrm>
            <a:custGeom>
              <a:rect b="b" l="l" r="r" t="t"/>
              <a:pathLst>
                <a:path extrusionOk="0" h="179" w="21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9"/>
            <p:cNvSpPr/>
            <p:nvPr/>
          </p:nvSpPr>
          <p:spPr>
            <a:xfrm flipH="1" rot="10800000">
              <a:off x="7463812" y="1189654"/>
              <a:ext cx="21617" cy="21738"/>
            </a:xfrm>
            <a:custGeom>
              <a:rect b="b" l="l" r="r" t="t"/>
              <a:pathLst>
                <a:path extrusionOk="0" h="179" w="178">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9"/>
            <p:cNvSpPr/>
            <p:nvPr/>
          </p:nvSpPr>
          <p:spPr>
            <a:xfrm flipH="1" rot="10800000">
              <a:off x="7406855"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9"/>
            <p:cNvSpPr/>
            <p:nvPr/>
          </p:nvSpPr>
          <p:spPr>
            <a:xfrm flipH="1" rot="10800000">
              <a:off x="7353541" y="1189654"/>
              <a:ext cx="25260" cy="21738"/>
            </a:xfrm>
            <a:custGeom>
              <a:rect b="b" l="l" r="r" t="t"/>
              <a:pathLst>
                <a:path extrusionOk="0" h="179" w="208">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9"/>
            <p:cNvSpPr/>
            <p:nvPr/>
          </p:nvSpPr>
          <p:spPr>
            <a:xfrm flipH="1" rot="10800000">
              <a:off x="7303749" y="1189654"/>
              <a:ext cx="21738" cy="21738"/>
            </a:xfrm>
            <a:custGeom>
              <a:rect b="b" l="l" r="r" t="t"/>
              <a:pathLst>
                <a:path extrusionOk="0" h="179" w="179">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9"/>
            <p:cNvSpPr/>
            <p:nvPr/>
          </p:nvSpPr>
          <p:spPr>
            <a:xfrm flipH="1" rot="10800000">
              <a:off x="7246792"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9"/>
            <p:cNvSpPr/>
            <p:nvPr/>
          </p:nvSpPr>
          <p:spPr>
            <a:xfrm flipH="1" rot="10800000">
              <a:off x="7193478" y="1189654"/>
              <a:ext cx="25260" cy="21738"/>
            </a:xfrm>
            <a:custGeom>
              <a:rect b="b" l="l" r="r" t="t"/>
              <a:pathLst>
                <a:path extrusionOk="0" h="179" w="208">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9"/>
            <p:cNvSpPr/>
            <p:nvPr/>
          </p:nvSpPr>
          <p:spPr>
            <a:xfrm flipH="1" rot="10800000">
              <a:off x="7143808" y="1189654"/>
              <a:ext cx="21617" cy="21738"/>
            </a:xfrm>
            <a:custGeom>
              <a:rect b="b" l="l" r="r" t="t"/>
              <a:pathLst>
                <a:path extrusionOk="0" h="179" w="178">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9"/>
            <p:cNvSpPr/>
            <p:nvPr/>
          </p:nvSpPr>
          <p:spPr>
            <a:xfrm flipH="1" rot="10800000">
              <a:off x="7086972"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9"/>
            <p:cNvSpPr/>
            <p:nvPr/>
          </p:nvSpPr>
          <p:spPr>
            <a:xfrm flipH="1" rot="10800000">
              <a:off x="7033537" y="1189654"/>
              <a:ext cx="25381" cy="21738"/>
            </a:xfrm>
            <a:custGeom>
              <a:rect b="b" l="l" r="r" t="t"/>
              <a:pathLst>
                <a:path extrusionOk="0" h="179" w="209">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9"/>
            <p:cNvSpPr/>
            <p:nvPr/>
          </p:nvSpPr>
          <p:spPr>
            <a:xfrm flipH="1" rot="10800000">
              <a:off x="6980223" y="1189654"/>
              <a:ext cx="25381" cy="21738"/>
            </a:xfrm>
            <a:custGeom>
              <a:rect b="b" l="l" r="r" t="t"/>
              <a:pathLst>
                <a:path extrusionOk="0" h="179" w="209">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9"/>
            <p:cNvSpPr/>
            <p:nvPr/>
          </p:nvSpPr>
          <p:spPr>
            <a:xfrm flipH="1" rot="10800000">
              <a:off x="6926909"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9"/>
            <p:cNvSpPr/>
            <p:nvPr/>
          </p:nvSpPr>
          <p:spPr>
            <a:xfrm flipH="1" rot="10800000">
              <a:off x="6873595" y="1189654"/>
              <a:ext cx="25260" cy="21738"/>
            </a:xfrm>
            <a:custGeom>
              <a:rect b="b" l="l" r="r" t="t"/>
              <a:pathLst>
                <a:path extrusionOk="0" h="179" w="208">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9"/>
            <p:cNvSpPr/>
            <p:nvPr/>
          </p:nvSpPr>
          <p:spPr>
            <a:xfrm flipH="1" rot="10800000">
              <a:off x="6820281" y="1189654"/>
              <a:ext cx="25260" cy="21738"/>
            </a:xfrm>
            <a:custGeom>
              <a:rect b="b" l="l" r="r" t="t"/>
              <a:pathLst>
                <a:path extrusionOk="0" h="179" w="208">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9"/>
            <p:cNvSpPr/>
            <p:nvPr/>
          </p:nvSpPr>
          <p:spPr>
            <a:xfrm flipH="1" rot="10800000">
              <a:off x="6767089" y="1189654"/>
              <a:ext cx="25260" cy="21738"/>
            </a:xfrm>
            <a:custGeom>
              <a:rect b="b" l="l" r="r" t="t"/>
              <a:pathLst>
                <a:path extrusionOk="0" h="179" w="208">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9"/>
            <p:cNvSpPr/>
            <p:nvPr/>
          </p:nvSpPr>
          <p:spPr>
            <a:xfrm flipH="1" rot="10800000">
              <a:off x="6713654" y="1189654"/>
              <a:ext cx="25381" cy="21738"/>
            </a:xfrm>
            <a:custGeom>
              <a:rect b="b" l="l" r="r" t="t"/>
              <a:pathLst>
                <a:path extrusionOk="0" h="179" w="209">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9"/>
            <p:cNvSpPr/>
            <p:nvPr/>
          </p:nvSpPr>
          <p:spPr>
            <a:xfrm flipH="1" rot="10800000">
              <a:off x="7886558" y="1136340"/>
              <a:ext cx="25381" cy="21738"/>
            </a:xfrm>
            <a:custGeom>
              <a:rect b="b" l="l" r="r" t="t"/>
              <a:pathLst>
                <a:path extrusionOk="0" h="179" w="209">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9"/>
            <p:cNvSpPr/>
            <p:nvPr/>
          </p:nvSpPr>
          <p:spPr>
            <a:xfrm flipH="1" rot="10800000">
              <a:off x="7833244"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9"/>
            <p:cNvSpPr/>
            <p:nvPr/>
          </p:nvSpPr>
          <p:spPr>
            <a:xfrm flipH="1" rot="10800000">
              <a:off x="7780052" y="1136340"/>
              <a:ext cx="25260" cy="21738"/>
            </a:xfrm>
            <a:custGeom>
              <a:rect b="b" l="l" r="r" t="t"/>
              <a:pathLst>
                <a:path extrusionOk="0" h="179" w="208">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9"/>
            <p:cNvSpPr/>
            <p:nvPr/>
          </p:nvSpPr>
          <p:spPr>
            <a:xfrm flipH="1" rot="10800000">
              <a:off x="7726738" y="1136340"/>
              <a:ext cx="25260" cy="21738"/>
            </a:xfrm>
            <a:custGeom>
              <a:rect b="b" l="l" r="r" t="t"/>
              <a:pathLst>
                <a:path extrusionOk="0" h="179" w="208">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9"/>
            <p:cNvSpPr/>
            <p:nvPr/>
          </p:nvSpPr>
          <p:spPr>
            <a:xfrm flipH="1" rot="10800000">
              <a:off x="7673424"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9"/>
            <p:cNvSpPr/>
            <p:nvPr/>
          </p:nvSpPr>
          <p:spPr>
            <a:xfrm flipH="1" rot="10800000">
              <a:off x="7619989" y="1136340"/>
              <a:ext cx="25381" cy="21738"/>
            </a:xfrm>
            <a:custGeom>
              <a:rect b="b" l="l" r="r" t="t"/>
              <a:pathLst>
                <a:path extrusionOk="0" h="179" w="209">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9"/>
            <p:cNvSpPr/>
            <p:nvPr/>
          </p:nvSpPr>
          <p:spPr>
            <a:xfrm flipH="1" rot="10800000">
              <a:off x="7566675" y="1136340"/>
              <a:ext cx="25381" cy="21738"/>
            </a:xfrm>
            <a:custGeom>
              <a:rect b="b" l="l" r="r" t="t"/>
              <a:pathLst>
                <a:path extrusionOk="0" h="179" w="209">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9"/>
            <p:cNvSpPr/>
            <p:nvPr/>
          </p:nvSpPr>
          <p:spPr>
            <a:xfrm flipH="1" rot="10800000">
              <a:off x="7513361"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9"/>
            <p:cNvSpPr/>
            <p:nvPr/>
          </p:nvSpPr>
          <p:spPr>
            <a:xfrm flipH="1" rot="10800000">
              <a:off x="7460169" y="1136340"/>
              <a:ext cx="25260" cy="21738"/>
            </a:xfrm>
            <a:custGeom>
              <a:rect b="b" l="l" r="r" t="t"/>
              <a:pathLst>
                <a:path extrusionOk="0" h="179" w="208">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9"/>
            <p:cNvSpPr/>
            <p:nvPr/>
          </p:nvSpPr>
          <p:spPr>
            <a:xfrm flipH="1" rot="10800000">
              <a:off x="7406855"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9"/>
            <p:cNvSpPr/>
            <p:nvPr/>
          </p:nvSpPr>
          <p:spPr>
            <a:xfrm flipH="1" rot="10800000">
              <a:off x="7353541"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9"/>
            <p:cNvSpPr/>
            <p:nvPr/>
          </p:nvSpPr>
          <p:spPr>
            <a:xfrm flipH="1" rot="10800000">
              <a:off x="7300106" y="1136340"/>
              <a:ext cx="25381" cy="21738"/>
            </a:xfrm>
            <a:custGeom>
              <a:rect b="b" l="l" r="r" t="t"/>
              <a:pathLst>
                <a:path extrusionOk="0" h="179" w="209">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9"/>
            <p:cNvSpPr/>
            <p:nvPr/>
          </p:nvSpPr>
          <p:spPr>
            <a:xfrm flipH="1" rot="10800000">
              <a:off x="7246792" y="1136340"/>
              <a:ext cx="25381" cy="21738"/>
            </a:xfrm>
            <a:custGeom>
              <a:rect b="b" l="l" r="r" t="t"/>
              <a:pathLst>
                <a:path extrusionOk="0" h="179" w="209">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9"/>
            <p:cNvSpPr/>
            <p:nvPr/>
          </p:nvSpPr>
          <p:spPr>
            <a:xfrm flipH="1" rot="10800000">
              <a:off x="7193478" y="1136340"/>
              <a:ext cx="25260" cy="21738"/>
            </a:xfrm>
            <a:custGeom>
              <a:rect b="b" l="l" r="r" t="t"/>
              <a:pathLst>
                <a:path extrusionOk="0" h="179" w="208">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9"/>
            <p:cNvSpPr/>
            <p:nvPr/>
          </p:nvSpPr>
          <p:spPr>
            <a:xfrm flipH="1" rot="10800000">
              <a:off x="7140164"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9"/>
            <p:cNvSpPr/>
            <p:nvPr/>
          </p:nvSpPr>
          <p:spPr>
            <a:xfrm flipH="1" rot="10800000">
              <a:off x="7086972"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9"/>
            <p:cNvSpPr/>
            <p:nvPr/>
          </p:nvSpPr>
          <p:spPr>
            <a:xfrm flipH="1" rot="10800000">
              <a:off x="7033537"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9"/>
            <p:cNvSpPr/>
            <p:nvPr/>
          </p:nvSpPr>
          <p:spPr>
            <a:xfrm flipH="1" rot="10800000">
              <a:off x="6980223" y="1136340"/>
              <a:ext cx="25381" cy="21738"/>
            </a:xfrm>
            <a:custGeom>
              <a:rect b="b" l="l" r="r" t="t"/>
              <a:pathLst>
                <a:path extrusionOk="0" h="179" w="209">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9"/>
            <p:cNvSpPr/>
            <p:nvPr/>
          </p:nvSpPr>
          <p:spPr>
            <a:xfrm flipH="1" rot="10800000">
              <a:off x="6926909" y="1136340"/>
              <a:ext cx="25381" cy="21738"/>
            </a:xfrm>
            <a:custGeom>
              <a:rect b="b" l="l" r="r" t="t"/>
              <a:pathLst>
                <a:path extrusionOk="0" h="179" w="209">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9"/>
            <p:cNvSpPr/>
            <p:nvPr/>
          </p:nvSpPr>
          <p:spPr>
            <a:xfrm flipH="1" rot="10800000">
              <a:off x="6873595"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9"/>
            <p:cNvSpPr/>
            <p:nvPr/>
          </p:nvSpPr>
          <p:spPr>
            <a:xfrm flipH="1" rot="10800000">
              <a:off x="6820281" y="1136340"/>
              <a:ext cx="25260" cy="21738"/>
            </a:xfrm>
            <a:custGeom>
              <a:rect b="b" l="l" r="r" t="t"/>
              <a:pathLst>
                <a:path extrusionOk="0" h="179" w="208">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9"/>
            <p:cNvSpPr/>
            <p:nvPr/>
          </p:nvSpPr>
          <p:spPr>
            <a:xfrm flipH="1" rot="10800000">
              <a:off x="6767089" y="1136340"/>
              <a:ext cx="25260" cy="21738"/>
            </a:xfrm>
            <a:custGeom>
              <a:rect b="b" l="l" r="r" t="t"/>
              <a:pathLst>
                <a:path extrusionOk="0" h="179" w="208">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9"/>
            <p:cNvSpPr/>
            <p:nvPr/>
          </p:nvSpPr>
          <p:spPr>
            <a:xfrm flipH="1" rot="10800000">
              <a:off x="6713654"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9"/>
            <p:cNvSpPr/>
            <p:nvPr/>
          </p:nvSpPr>
          <p:spPr>
            <a:xfrm flipH="1" rot="10800000">
              <a:off x="7886680" y="1083027"/>
              <a:ext cx="25260" cy="21617"/>
            </a:xfrm>
            <a:custGeom>
              <a:rect b="b" l="l" r="r" t="t"/>
              <a:pathLst>
                <a:path extrusionOk="0" h="178" w="208">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9"/>
            <p:cNvSpPr/>
            <p:nvPr/>
          </p:nvSpPr>
          <p:spPr>
            <a:xfrm flipH="1" rot="10800000">
              <a:off x="7837009" y="1083027"/>
              <a:ext cx="25260" cy="21738"/>
            </a:xfrm>
            <a:custGeom>
              <a:rect b="b" l="l" r="r" t="t"/>
              <a:pathLst>
                <a:path extrusionOk="0" h="179" w="208">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9"/>
            <p:cNvSpPr/>
            <p:nvPr/>
          </p:nvSpPr>
          <p:spPr>
            <a:xfrm flipH="1" rot="10800000">
              <a:off x="7780052" y="1083027"/>
              <a:ext cx="25260" cy="21617"/>
            </a:xfrm>
            <a:custGeom>
              <a:rect b="b" l="l" r="r" t="t"/>
              <a:pathLst>
                <a:path extrusionOk="0" h="178" w="208">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9"/>
            <p:cNvSpPr/>
            <p:nvPr/>
          </p:nvSpPr>
          <p:spPr>
            <a:xfrm flipH="1" rot="10800000">
              <a:off x="7726738" y="1083027"/>
              <a:ext cx="25260" cy="21617"/>
            </a:xfrm>
            <a:custGeom>
              <a:rect b="b" l="l" r="r" t="t"/>
              <a:pathLst>
                <a:path extrusionOk="0" h="178" w="208">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9"/>
            <p:cNvSpPr/>
            <p:nvPr/>
          </p:nvSpPr>
          <p:spPr>
            <a:xfrm flipH="1" rot="10800000">
              <a:off x="7673424" y="1083027"/>
              <a:ext cx="25260" cy="21617"/>
            </a:xfrm>
            <a:custGeom>
              <a:rect b="b" l="l" r="r" t="t"/>
              <a:pathLst>
                <a:path extrusionOk="0" h="178" w="208">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9"/>
            <p:cNvSpPr/>
            <p:nvPr/>
          </p:nvSpPr>
          <p:spPr>
            <a:xfrm flipH="1" rot="10800000">
              <a:off x="7619989" y="1083027"/>
              <a:ext cx="25381" cy="21617"/>
            </a:xfrm>
            <a:custGeom>
              <a:rect b="b" l="l" r="r" t="t"/>
              <a:pathLst>
                <a:path extrusionOk="0" h="178" w="209">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9"/>
            <p:cNvSpPr/>
            <p:nvPr/>
          </p:nvSpPr>
          <p:spPr>
            <a:xfrm flipH="1" rot="10800000">
              <a:off x="7566797" y="1083027"/>
              <a:ext cx="25260" cy="21617"/>
            </a:xfrm>
            <a:custGeom>
              <a:rect b="b" l="l" r="r" t="t"/>
              <a:pathLst>
                <a:path extrusionOk="0" h="178" w="208">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9"/>
            <p:cNvSpPr/>
            <p:nvPr/>
          </p:nvSpPr>
          <p:spPr>
            <a:xfrm flipH="1" rot="10800000">
              <a:off x="7513361" y="1083027"/>
              <a:ext cx="25503" cy="21617"/>
            </a:xfrm>
            <a:custGeom>
              <a:rect b="b" l="l" r="r" t="t"/>
              <a:pathLst>
                <a:path extrusionOk="0" h="178" w="21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9"/>
            <p:cNvSpPr/>
            <p:nvPr/>
          </p:nvSpPr>
          <p:spPr>
            <a:xfrm flipH="1" rot="10800000">
              <a:off x="7460169"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9"/>
            <p:cNvSpPr/>
            <p:nvPr/>
          </p:nvSpPr>
          <p:spPr>
            <a:xfrm flipH="1" rot="10800000">
              <a:off x="7406855" y="1083027"/>
              <a:ext cx="25260" cy="21617"/>
            </a:xfrm>
            <a:custGeom>
              <a:rect b="b" l="l" r="r" t="t"/>
              <a:pathLst>
                <a:path extrusionOk="0" h="178" w="208">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9"/>
            <p:cNvSpPr/>
            <p:nvPr/>
          </p:nvSpPr>
          <p:spPr>
            <a:xfrm flipH="1" rot="10800000">
              <a:off x="7353541" y="1083027"/>
              <a:ext cx="25260" cy="21617"/>
            </a:xfrm>
            <a:custGeom>
              <a:rect b="b" l="l" r="r" t="t"/>
              <a:pathLst>
                <a:path extrusionOk="0" h="178" w="208">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9"/>
            <p:cNvSpPr/>
            <p:nvPr/>
          </p:nvSpPr>
          <p:spPr>
            <a:xfrm flipH="1" rot="10800000">
              <a:off x="7300106" y="1083027"/>
              <a:ext cx="25381" cy="21617"/>
            </a:xfrm>
            <a:custGeom>
              <a:rect b="b" l="l" r="r" t="t"/>
              <a:pathLst>
                <a:path extrusionOk="0" h="178" w="209">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9"/>
            <p:cNvSpPr/>
            <p:nvPr/>
          </p:nvSpPr>
          <p:spPr>
            <a:xfrm flipH="1" rot="10800000">
              <a:off x="7246792" y="1083027"/>
              <a:ext cx="25381" cy="21617"/>
            </a:xfrm>
            <a:custGeom>
              <a:rect b="b" l="l" r="r" t="t"/>
              <a:pathLst>
                <a:path extrusionOk="0" h="178" w="209">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9"/>
            <p:cNvSpPr/>
            <p:nvPr/>
          </p:nvSpPr>
          <p:spPr>
            <a:xfrm flipH="1" rot="10800000">
              <a:off x="7193478" y="1083027"/>
              <a:ext cx="25260" cy="21617"/>
            </a:xfrm>
            <a:custGeom>
              <a:rect b="b" l="l" r="r" t="t"/>
              <a:pathLst>
                <a:path extrusionOk="0" h="178" w="208">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9"/>
            <p:cNvSpPr/>
            <p:nvPr/>
          </p:nvSpPr>
          <p:spPr>
            <a:xfrm flipH="1" rot="10800000">
              <a:off x="7140286"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9"/>
            <p:cNvSpPr/>
            <p:nvPr/>
          </p:nvSpPr>
          <p:spPr>
            <a:xfrm flipH="1" rot="10800000">
              <a:off x="7086972"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9"/>
            <p:cNvSpPr/>
            <p:nvPr/>
          </p:nvSpPr>
          <p:spPr>
            <a:xfrm flipH="1" rot="10800000">
              <a:off x="7037180" y="1083027"/>
              <a:ext cx="25381" cy="21738"/>
            </a:xfrm>
            <a:custGeom>
              <a:rect b="b" l="l" r="r" t="t"/>
              <a:pathLst>
                <a:path extrusionOk="0" h="179" w="209">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9"/>
            <p:cNvSpPr/>
            <p:nvPr/>
          </p:nvSpPr>
          <p:spPr>
            <a:xfrm flipH="1" rot="10800000">
              <a:off x="6980223" y="1083027"/>
              <a:ext cx="25381" cy="21617"/>
            </a:xfrm>
            <a:custGeom>
              <a:rect b="b" l="l" r="r" t="t"/>
              <a:pathLst>
                <a:path extrusionOk="0" h="178" w="209">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9"/>
            <p:cNvSpPr/>
            <p:nvPr/>
          </p:nvSpPr>
          <p:spPr>
            <a:xfrm flipH="1" rot="10800000">
              <a:off x="6926909" y="1083027"/>
              <a:ext cx="25381" cy="21617"/>
            </a:xfrm>
            <a:custGeom>
              <a:rect b="b" l="l" r="r" t="t"/>
              <a:pathLst>
                <a:path extrusionOk="0" h="178" w="209">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9"/>
            <p:cNvSpPr/>
            <p:nvPr/>
          </p:nvSpPr>
          <p:spPr>
            <a:xfrm flipH="1" rot="10800000">
              <a:off x="6877360" y="1083027"/>
              <a:ext cx="25260" cy="21738"/>
            </a:xfrm>
            <a:custGeom>
              <a:rect b="b" l="l" r="r" t="t"/>
              <a:pathLst>
                <a:path extrusionOk="0" h="179" w="208">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9"/>
            <p:cNvSpPr/>
            <p:nvPr/>
          </p:nvSpPr>
          <p:spPr>
            <a:xfrm flipH="1" rot="10800000">
              <a:off x="6820403"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9"/>
            <p:cNvSpPr/>
            <p:nvPr/>
          </p:nvSpPr>
          <p:spPr>
            <a:xfrm flipH="1" rot="10800000">
              <a:off x="6767089" y="1083027"/>
              <a:ext cx="25260" cy="21617"/>
            </a:xfrm>
            <a:custGeom>
              <a:rect b="b" l="l" r="r" t="t"/>
              <a:pathLst>
                <a:path extrusionOk="0" h="178" w="208">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9"/>
            <p:cNvSpPr/>
            <p:nvPr/>
          </p:nvSpPr>
          <p:spPr>
            <a:xfrm flipH="1" rot="10800000">
              <a:off x="6717297" y="1083027"/>
              <a:ext cx="25260" cy="21738"/>
            </a:xfrm>
            <a:custGeom>
              <a:rect b="b" l="l" r="r" t="t"/>
              <a:pathLst>
                <a:path extrusionOk="0" h="179" w="208">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75" name="Shape 1375"/>
        <p:cNvGrpSpPr/>
        <p:nvPr/>
      </p:nvGrpSpPr>
      <p:grpSpPr>
        <a:xfrm>
          <a:off x="0" y="0"/>
          <a:ext cx="0" cy="0"/>
          <a:chOff x="0" y="0"/>
          <a:chExt cx="0" cy="0"/>
        </a:xfrm>
      </p:grpSpPr>
      <p:sp>
        <p:nvSpPr>
          <p:cNvPr id="1376" name="Google Shape;1376;p10"/>
          <p:cNvSpPr txBox="1"/>
          <p:nvPr>
            <p:ph type="title"/>
          </p:nvPr>
        </p:nvSpPr>
        <p:spPr>
          <a:xfrm>
            <a:off x="713225" y="850175"/>
            <a:ext cx="4239000" cy="2220900"/>
          </a:xfrm>
          <a:prstGeom prst="rect">
            <a:avLst/>
          </a:prstGeom>
        </p:spPr>
        <p:txBody>
          <a:bodyPr anchorCtr="0" anchor="t" bIns="91425" lIns="91425" spcFirstLastPara="1" rIns="91425" wrap="square" tIns="91425">
            <a:noAutofit/>
          </a:bodyPr>
          <a:lstStyle>
            <a:lvl1pPr lvl="0" algn="l">
              <a:spcBef>
                <a:spcPts val="0"/>
              </a:spcBef>
              <a:spcAft>
                <a:spcPts val="0"/>
              </a:spcAft>
              <a:buSzPts val="2400"/>
              <a:buNone/>
              <a:defRPr sz="4400"/>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grpSp>
        <p:nvGrpSpPr>
          <p:cNvPr id="1377" name="Google Shape;1377;p10"/>
          <p:cNvGrpSpPr/>
          <p:nvPr/>
        </p:nvGrpSpPr>
        <p:grpSpPr>
          <a:xfrm rot="10800000">
            <a:off x="7692723" y="3773584"/>
            <a:ext cx="1451191" cy="1369941"/>
            <a:chOff x="38279" y="100616"/>
            <a:chExt cx="650204" cy="563183"/>
          </a:xfrm>
        </p:grpSpPr>
        <p:sp>
          <p:nvSpPr>
            <p:cNvPr id="1378" name="Google Shape;1378;p10"/>
            <p:cNvSpPr/>
            <p:nvPr/>
          </p:nvSpPr>
          <p:spPr>
            <a:xfrm>
              <a:off x="96323" y="651993"/>
              <a:ext cx="8497" cy="5456"/>
            </a:xfrm>
            <a:custGeom>
              <a:rect b="b" l="l" r="r" t="t"/>
              <a:pathLst>
                <a:path extrusionOk="0" h="61" w="95">
                  <a:moveTo>
                    <a:pt x="65" y="1"/>
                  </a:moveTo>
                  <a:cubicBezTo>
                    <a:pt x="33" y="1"/>
                    <a:pt x="4" y="26"/>
                    <a:pt x="0" y="61"/>
                  </a:cubicBezTo>
                  <a:cubicBezTo>
                    <a:pt x="33" y="44"/>
                    <a:pt x="64" y="27"/>
                    <a:pt x="95" y="8"/>
                  </a:cubicBezTo>
                  <a:cubicBezTo>
                    <a:pt x="85" y="3"/>
                    <a:pt x="75"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0"/>
            <p:cNvSpPr/>
            <p:nvPr/>
          </p:nvSpPr>
          <p:spPr>
            <a:xfrm>
              <a:off x="67346" y="651993"/>
              <a:ext cx="13773" cy="11806"/>
            </a:xfrm>
            <a:custGeom>
              <a:rect b="b" l="l" r="r" t="t"/>
              <a:pathLst>
                <a:path extrusionOk="0" h="132" w="154">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0"/>
            <p:cNvSpPr/>
            <p:nvPr/>
          </p:nvSpPr>
          <p:spPr>
            <a:xfrm>
              <a:off x="38279" y="651993"/>
              <a:ext cx="13773" cy="11806"/>
            </a:xfrm>
            <a:custGeom>
              <a:rect b="b" l="l" r="r" t="t"/>
              <a:pathLst>
                <a:path extrusionOk="0" h="132" w="154">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0"/>
            <p:cNvSpPr/>
            <p:nvPr/>
          </p:nvSpPr>
          <p:spPr>
            <a:xfrm>
              <a:off x="125301" y="623015"/>
              <a:ext cx="9480" cy="10285"/>
            </a:xfrm>
            <a:custGeom>
              <a:rect b="b" l="l" r="r" t="t"/>
              <a:pathLst>
                <a:path extrusionOk="0" h="115" w="106">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0"/>
            <p:cNvSpPr/>
            <p:nvPr/>
          </p:nvSpPr>
          <p:spPr>
            <a:xfrm>
              <a:off x="96323" y="622926"/>
              <a:ext cx="13773" cy="11895"/>
            </a:xfrm>
            <a:custGeom>
              <a:rect b="b" l="l" r="r" t="t"/>
              <a:pathLst>
                <a:path extrusionOk="0" h="133" w="154">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0"/>
            <p:cNvSpPr/>
            <p:nvPr/>
          </p:nvSpPr>
          <p:spPr>
            <a:xfrm>
              <a:off x="67346" y="622926"/>
              <a:ext cx="13773" cy="11895"/>
            </a:xfrm>
            <a:custGeom>
              <a:rect b="b" l="l" r="r" t="t"/>
              <a:pathLst>
                <a:path extrusionOk="0" h="133" w="154">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0"/>
            <p:cNvSpPr/>
            <p:nvPr/>
          </p:nvSpPr>
          <p:spPr>
            <a:xfrm>
              <a:off x="38279" y="623015"/>
              <a:ext cx="11806" cy="11806"/>
            </a:xfrm>
            <a:custGeom>
              <a:rect b="b" l="l" r="r" t="t"/>
              <a:pathLst>
                <a:path extrusionOk="0" h="132" w="132">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0"/>
            <p:cNvSpPr/>
            <p:nvPr/>
          </p:nvSpPr>
          <p:spPr>
            <a:xfrm>
              <a:off x="125301" y="594038"/>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0"/>
            <p:cNvSpPr/>
            <p:nvPr/>
          </p:nvSpPr>
          <p:spPr>
            <a:xfrm>
              <a:off x="96323" y="593949"/>
              <a:ext cx="13773" cy="11806"/>
            </a:xfrm>
            <a:custGeom>
              <a:rect b="b" l="l" r="r" t="t"/>
              <a:pathLst>
                <a:path extrusionOk="0" h="132" w="154">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0"/>
            <p:cNvSpPr/>
            <p:nvPr/>
          </p:nvSpPr>
          <p:spPr>
            <a:xfrm>
              <a:off x="67346" y="593949"/>
              <a:ext cx="13773" cy="11806"/>
            </a:xfrm>
            <a:custGeom>
              <a:rect b="b" l="l" r="r" t="t"/>
              <a:pathLst>
                <a:path extrusionOk="0" h="132" w="154">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0"/>
            <p:cNvSpPr/>
            <p:nvPr/>
          </p:nvSpPr>
          <p:spPr>
            <a:xfrm>
              <a:off x="38279" y="594038"/>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0"/>
            <p:cNvSpPr/>
            <p:nvPr/>
          </p:nvSpPr>
          <p:spPr>
            <a:xfrm>
              <a:off x="152042" y="564882"/>
              <a:ext cx="8497" cy="11269"/>
            </a:xfrm>
            <a:custGeom>
              <a:rect b="b" l="l" r="r" t="t"/>
              <a:pathLst>
                <a:path extrusionOk="0" h="126" w="95">
                  <a:moveTo>
                    <a:pt x="92" y="1"/>
                  </a:moveTo>
                  <a:cubicBezTo>
                    <a:pt x="22" y="1"/>
                    <a:pt x="1" y="95"/>
                    <a:pt x="63" y="126"/>
                  </a:cubicBezTo>
                  <a:cubicBezTo>
                    <a:pt x="75" y="85"/>
                    <a:pt x="85" y="44"/>
                    <a:pt x="94" y="2"/>
                  </a:cubicBezTo>
                  <a:cubicBezTo>
                    <a:pt x="93" y="2"/>
                    <a:pt x="93"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0"/>
            <p:cNvSpPr/>
            <p:nvPr/>
          </p:nvSpPr>
          <p:spPr>
            <a:xfrm>
              <a:off x="125301" y="564971"/>
              <a:ext cx="13863" cy="11806"/>
            </a:xfrm>
            <a:custGeom>
              <a:rect b="b" l="l" r="r" t="t"/>
              <a:pathLst>
                <a:path extrusionOk="0" h="132" w="155">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0"/>
            <p:cNvSpPr/>
            <p:nvPr/>
          </p:nvSpPr>
          <p:spPr>
            <a:xfrm>
              <a:off x="96323" y="564971"/>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0"/>
            <p:cNvSpPr/>
            <p:nvPr/>
          </p:nvSpPr>
          <p:spPr>
            <a:xfrm>
              <a:off x="67346" y="564971"/>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0"/>
            <p:cNvSpPr/>
            <p:nvPr/>
          </p:nvSpPr>
          <p:spPr>
            <a:xfrm>
              <a:off x="38279" y="564971"/>
              <a:ext cx="13773" cy="11806"/>
            </a:xfrm>
            <a:custGeom>
              <a:rect b="b" l="l" r="r" t="t"/>
              <a:pathLst>
                <a:path extrusionOk="0" h="132" w="154">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0"/>
            <p:cNvSpPr/>
            <p:nvPr/>
          </p:nvSpPr>
          <p:spPr>
            <a:xfrm>
              <a:off x="153473" y="535904"/>
              <a:ext cx="11090" cy="11895"/>
            </a:xfrm>
            <a:custGeom>
              <a:rect b="b" l="l" r="r" t="t"/>
              <a:pathLst>
                <a:path extrusionOk="0" h="133" w="124">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0"/>
            <p:cNvSpPr/>
            <p:nvPr/>
          </p:nvSpPr>
          <p:spPr>
            <a:xfrm>
              <a:off x="125301" y="535904"/>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0"/>
            <p:cNvSpPr/>
            <p:nvPr/>
          </p:nvSpPr>
          <p:spPr>
            <a:xfrm>
              <a:off x="96323" y="535904"/>
              <a:ext cx="13773" cy="11895"/>
            </a:xfrm>
            <a:custGeom>
              <a:rect b="b" l="l" r="r" t="t"/>
              <a:pathLst>
                <a:path extrusionOk="0" h="133" w="154">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0"/>
            <p:cNvSpPr/>
            <p:nvPr/>
          </p:nvSpPr>
          <p:spPr>
            <a:xfrm>
              <a:off x="67346" y="535904"/>
              <a:ext cx="13773" cy="11895"/>
            </a:xfrm>
            <a:custGeom>
              <a:rect b="b" l="l" r="r" t="t"/>
              <a:pathLst>
                <a:path extrusionOk="0" h="133" w="154">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0"/>
            <p:cNvSpPr/>
            <p:nvPr/>
          </p:nvSpPr>
          <p:spPr>
            <a:xfrm>
              <a:off x="38279" y="535904"/>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0"/>
            <p:cNvSpPr/>
            <p:nvPr/>
          </p:nvSpPr>
          <p:spPr>
            <a:xfrm>
              <a:off x="154368" y="506927"/>
              <a:ext cx="13773" cy="11806"/>
            </a:xfrm>
            <a:custGeom>
              <a:rect b="b" l="l" r="r" t="t"/>
              <a:pathLst>
                <a:path extrusionOk="0" h="132" w="154">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0"/>
            <p:cNvSpPr/>
            <p:nvPr/>
          </p:nvSpPr>
          <p:spPr>
            <a:xfrm>
              <a:off x="125301" y="5069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0"/>
            <p:cNvSpPr/>
            <p:nvPr/>
          </p:nvSpPr>
          <p:spPr>
            <a:xfrm>
              <a:off x="96323" y="506927"/>
              <a:ext cx="13773" cy="11806"/>
            </a:xfrm>
            <a:custGeom>
              <a:rect b="b" l="l" r="r" t="t"/>
              <a:pathLst>
                <a:path extrusionOk="0" h="132" w="154">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0"/>
            <p:cNvSpPr/>
            <p:nvPr/>
          </p:nvSpPr>
          <p:spPr>
            <a:xfrm>
              <a:off x="67346" y="506927"/>
              <a:ext cx="13773" cy="11806"/>
            </a:xfrm>
            <a:custGeom>
              <a:rect b="b" l="l" r="r" t="t"/>
              <a:pathLst>
                <a:path extrusionOk="0" h="132" w="154">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0"/>
            <p:cNvSpPr/>
            <p:nvPr/>
          </p:nvSpPr>
          <p:spPr>
            <a:xfrm>
              <a:off x="38279" y="5069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0"/>
            <p:cNvSpPr/>
            <p:nvPr/>
          </p:nvSpPr>
          <p:spPr>
            <a:xfrm>
              <a:off x="154368" y="477860"/>
              <a:ext cx="13773" cy="11895"/>
            </a:xfrm>
            <a:custGeom>
              <a:rect b="b" l="l" r="r" t="t"/>
              <a:pathLst>
                <a:path extrusionOk="0" h="133" w="154">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0"/>
            <p:cNvSpPr/>
            <p:nvPr/>
          </p:nvSpPr>
          <p:spPr>
            <a:xfrm>
              <a:off x="125301" y="477860"/>
              <a:ext cx="11895" cy="11895"/>
            </a:xfrm>
            <a:custGeom>
              <a:rect b="b" l="l" r="r" t="t"/>
              <a:pathLst>
                <a:path extrusionOk="0" h="133" w="133">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0"/>
            <p:cNvSpPr/>
            <p:nvPr/>
          </p:nvSpPr>
          <p:spPr>
            <a:xfrm>
              <a:off x="96323" y="477860"/>
              <a:ext cx="13773" cy="11895"/>
            </a:xfrm>
            <a:custGeom>
              <a:rect b="b" l="l" r="r" t="t"/>
              <a:pathLst>
                <a:path extrusionOk="0" h="133" w="154">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0"/>
            <p:cNvSpPr/>
            <p:nvPr/>
          </p:nvSpPr>
          <p:spPr>
            <a:xfrm>
              <a:off x="67346" y="477860"/>
              <a:ext cx="13773" cy="11895"/>
            </a:xfrm>
            <a:custGeom>
              <a:rect b="b" l="l" r="r" t="t"/>
              <a:pathLst>
                <a:path extrusionOk="0" h="133" w="154">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0"/>
            <p:cNvSpPr/>
            <p:nvPr/>
          </p:nvSpPr>
          <p:spPr>
            <a:xfrm>
              <a:off x="38279" y="477860"/>
              <a:ext cx="11806" cy="11895"/>
            </a:xfrm>
            <a:custGeom>
              <a:rect b="b" l="l" r="r" t="t"/>
              <a:pathLst>
                <a:path extrusionOk="0" h="133" w="132">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0"/>
            <p:cNvSpPr/>
            <p:nvPr/>
          </p:nvSpPr>
          <p:spPr>
            <a:xfrm>
              <a:off x="154368" y="448882"/>
              <a:ext cx="13773" cy="11895"/>
            </a:xfrm>
            <a:custGeom>
              <a:rect b="b" l="l" r="r" t="t"/>
              <a:pathLst>
                <a:path extrusionOk="0" h="133" w="154">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0"/>
            <p:cNvSpPr/>
            <p:nvPr/>
          </p:nvSpPr>
          <p:spPr>
            <a:xfrm>
              <a:off x="125301" y="448882"/>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0"/>
            <p:cNvSpPr/>
            <p:nvPr/>
          </p:nvSpPr>
          <p:spPr>
            <a:xfrm>
              <a:off x="96323" y="448882"/>
              <a:ext cx="13773" cy="11895"/>
            </a:xfrm>
            <a:custGeom>
              <a:rect b="b" l="l" r="r" t="t"/>
              <a:pathLst>
                <a:path extrusionOk="0" h="133" w="154">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0"/>
            <p:cNvSpPr/>
            <p:nvPr/>
          </p:nvSpPr>
          <p:spPr>
            <a:xfrm>
              <a:off x="67346" y="448882"/>
              <a:ext cx="13773" cy="11895"/>
            </a:xfrm>
            <a:custGeom>
              <a:rect b="b" l="l" r="r" t="t"/>
              <a:pathLst>
                <a:path extrusionOk="0" h="133" w="154">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0"/>
            <p:cNvSpPr/>
            <p:nvPr/>
          </p:nvSpPr>
          <p:spPr>
            <a:xfrm>
              <a:off x="38279" y="448882"/>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0"/>
            <p:cNvSpPr/>
            <p:nvPr/>
          </p:nvSpPr>
          <p:spPr>
            <a:xfrm>
              <a:off x="183345" y="419815"/>
              <a:ext cx="8228" cy="9838"/>
            </a:xfrm>
            <a:custGeom>
              <a:rect b="b" l="l" r="r" t="t"/>
              <a:pathLst>
                <a:path extrusionOk="0" h="110" w="92">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0"/>
            <p:cNvSpPr/>
            <p:nvPr/>
          </p:nvSpPr>
          <p:spPr>
            <a:xfrm>
              <a:off x="154368" y="419905"/>
              <a:ext cx="13773" cy="11716"/>
            </a:xfrm>
            <a:custGeom>
              <a:rect b="b" l="l" r="r" t="t"/>
              <a:pathLst>
                <a:path extrusionOk="0" h="131"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0"/>
            <p:cNvSpPr/>
            <p:nvPr/>
          </p:nvSpPr>
          <p:spPr>
            <a:xfrm>
              <a:off x="125301" y="419905"/>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0"/>
            <p:cNvSpPr/>
            <p:nvPr/>
          </p:nvSpPr>
          <p:spPr>
            <a:xfrm>
              <a:off x="96323" y="419905"/>
              <a:ext cx="13773" cy="11716"/>
            </a:xfrm>
            <a:custGeom>
              <a:rect b="b" l="l" r="r" t="t"/>
              <a:pathLst>
                <a:path extrusionOk="0" h="131"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0"/>
            <p:cNvSpPr/>
            <p:nvPr/>
          </p:nvSpPr>
          <p:spPr>
            <a:xfrm>
              <a:off x="67346" y="419905"/>
              <a:ext cx="13773" cy="11716"/>
            </a:xfrm>
            <a:custGeom>
              <a:rect b="b" l="l" r="r" t="t"/>
              <a:pathLst>
                <a:path extrusionOk="0" h="131"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0"/>
            <p:cNvSpPr/>
            <p:nvPr/>
          </p:nvSpPr>
          <p:spPr>
            <a:xfrm>
              <a:off x="38279" y="419905"/>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0"/>
            <p:cNvSpPr/>
            <p:nvPr/>
          </p:nvSpPr>
          <p:spPr>
            <a:xfrm>
              <a:off x="210265" y="390838"/>
              <a:ext cx="13952" cy="10643"/>
            </a:xfrm>
            <a:custGeom>
              <a:rect b="b" l="l" r="r" t="t"/>
              <a:pathLst>
                <a:path extrusionOk="0" h="119" w="156">
                  <a:moveTo>
                    <a:pt x="90" y="0"/>
                  </a:moveTo>
                  <a:cubicBezTo>
                    <a:pt x="26" y="0"/>
                    <a:pt x="0" y="81"/>
                    <a:pt x="51" y="118"/>
                  </a:cubicBezTo>
                  <a:cubicBezTo>
                    <a:pt x="83" y="100"/>
                    <a:pt x="118" y="82"/>
                    <a:pt x="155" y="67"/>
                  </a:cubicBezTo>
                  <a:cubicBezTo>
                    <a:pt x="155" y="30"/>
                    <a:pt x="126"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0"/>
            <p:cNvSpPr/>
            <p:nvPr/>
          </p:nvSpPr>
          <p:spPr>
            <a:xfrm>
              <a:off x="183345"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0"/>
            <p:cNvSpPr/>
            <p:nvPr/>
          </p:nvSpPr>
          <p:spPr>
            <a:xfrm>
              <a:off x="154368" y="390838"/>
              <a:ext cx="13773" cy="11806"/>
            </a:xfrm>
            <a:custGeom>
              <a:rect b="b" l="l" r="r" t="t"/>
              <a:pathLst>
                <a:path extrusionOk="0" h="132" w="154">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0"/>
            <p:cNvSpPr/>
            <p:nvPr/>
          </p:nvSpPr>
          <p:spPr>
            <a:xfrm>
              <a:off x="125301" y="390838"/>
              <a:ext cx="11895" cy="11806"/>
            </a:xfrm>
            <a:custGeom>
              <a:rect b="b" l="l" r="r" t="t"/>
              <a:pathLst>
                <a:path extrusionOk="0" h="132" w="133">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0"/>
            <p:cNvSpPr/>
            <p:nvPr/>
          </p:nvSpPr>
          <p:spPr>
            <a:xfrm>
              <a:off x="96323" y="390838"/>
              <a:ext cx="13773" cy="11806"/>
            </a:xfrm>
            <a:custGeom>
              <a:rect b="b" l="l" r="r" t="t"/>
              <a:pathLst>
                <a:path extrusionOk="0" h="132" w="154">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0"/>
            <p:cNvSpPr/>
            <p:nvPr/>
          </p:nvSpPr>
          <p:spPr>
            <a:xfrm>
              <a:off x="67346" y="390838"/>
              <a:ext cx="13773" cy="11806"/>
            </a:xfrm>
            <a:custGeom>
              <a:rect b="b" l="l" r="r" t="t"/>
              <a:pathLst>
                <a:path extrusionOk="0" h="132" w="154">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0"/>
            <p:cNvSpPr/>
            <p:nvPr/>
          </p:nvSpPr>
          <p:spPr>
            <a:xfrm>
              <a:off x="38279" y="390838"/>
              <a:ext cx="11806" cy="11806"/>
            </a:xfrm>
            <a:custGeom>
              <a:rect b="b" l="l" r="r" t="t"/>
              <a:pathLst>
                <a:path extrusionOk="0" h="132" w="132">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0"/>
            <p:cNvSpPr/>
            <p:nvPr/>
          </p:nvSpPr>
          <p:spPr>
            <a:xfrm>
              <a:off x="476608" y="361861"/>
              <a:ext cx="2862" cy="805"/>
            </a:xfrm>
            <a:custGeom>
              <a:rect b="b" l="l" r="r" t="t"/>
              <a:pathLst>
                <a:path extrusionOk="0" h="9" w="32">
                  <a:moveTo>
                    <a:pt x="32" y="0"/>
                  </a:moveTo>
                  <a:lnTo>
                    <a:pt x="32" y="0"/>
                  </a:lnTo>
                  <a:cubicBezTo>
                    <a:pt x="21" y="0"/>
                    <a:pt x="9" y="4"/>
                    <a:pt x="0" y="8"/>
                  </a:cubicBezTo>
                  <a:cubicBezTo>
                    <a:pt x="11" y="6"/>
                    <a:pt x="22" y="4"/>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0"/>
            <p:cNvSpPr/>
            <p:nvPr/>
          </p:nvSpPr>
          <p:spPr>
            <a:xfrm>
              <a:off x="443695" y="361861"/>
              <a:ext cx="12611" cy="7423"/>
            </a:xfrm>
            <a:custGeom>
              <a:rect b="b" l="l" r="r" t="t"/>
              <a:pathLst>
                <a:path extrusionOk="0" h="83" w="141">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0"/>
            <p:cNvSpPr/>
            <p:nvPr/>
          </p:nvSpPr>
          <p:spPr>
            <a:xfrm>
              <a:off x="413287" y="361861"/>
              <a:ext cx="16009" cy="10732"/>
            </a:xfrm>
            <a:custGeom>
              <a:rect b="b" l="l" r="r" t="t"/>
              <a:pathLst>
                <a:path extrusionOk="0" h="120" w="179">
                  <a:moveTo>
                    <a:pt x="91" y="0"/>
                  </a:moveTo>
                  <a:cubicBezTo>
                    <a:pt x="27" y="0"/>
                    <a:pt x="1" y="82"/>
                    <a:pt x="54" y="119"/>
                  </a:cubicBezTo>
                  <a:cubicBezTo>
                    <a:pt x="82" y="116"/>
                    <a:pt x="110" y="114"/>
                    <a:pt x="138" y="110"/>
                  </a:cubicBezTo>
                  <a:cubicBezTo>
                    <a:pt x="178" y="69"/>
                    <a:pt x="148" y="0"/>
                    <a:pt x="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0"/>
            <p:cNvSpPr/>
            <p:nvPr/>
          </p:nvSpPr>
          <p:spPr>
            <a:xfrm>
              <a:off x="386456" y="361771"/>
              <a:ext cx="13863" cy="11895"/>
            </a:xfrm>
            <a:custGeom>
              <a:rect b="b" l="l" r="r" t="t"/>
              <a:pathLst>
                <a:path extrusionOk="0" h="133" w="155">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0"/>
            <p:cNvSpPr/>
            <p:nvPr/>
          </p:nvSpPr>
          <p:spPr>
            <a:xfrm>
              <a:off x="357478" y="361861"/>
              <a:ext cx="11806" cy="11806"/>
            </a:xfrm>
            <a:custGeom>
              <a:rect b="b" l="l" r="r" t="t"/>
              <a:pathLst>
                <a:path extrusionOk="0" h="132" w="132">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0"/>
            <p:cNvSpPr/>
            <p:nvPr/>
          </p:nvSpPr>
          <p:spPr>
            <a:xfrm>
              <a:off x="328501" y="361771"/>
              <a:ext cx="13773" cy="11895"/>
            </a:xfrm>
            <a:custGeom>
              <a:rect b="b" l="l" r="r" t="t"/>
              <a:pathLst>
                <a:path extrusionOk="0" h="133" w="154">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0"/>
            <p:cNvSpPr/>
            <p:nvPr/>
          </p:nvSpPr>
          <p:spPr>
            <a:xfrm>
              <a:off x="299344" y="361861"/>
              <a:ext cx="11895" cy="11806"/>
            </a:xfrm>
            <a:custGeom>
              <a:rect b="b" l="l" r="r" t="t"/>
              <a:pathLst>
                <a:path extrusionOk="0" h="132" w="133">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0"/>
            <p:cNvSpPr/>
            <p:nvPr/>
          </p:nvSpPr>
          <p:spPr>
            <a:xfrm>
              <a:off x="270367"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0"/>
            <p:cNvSpPr/>
            <p:nvPr/>
          </p:nvSpPr>
          <p:spPr>
            <a:xfrm>
              <a:off x="241389" y="361771"/>
              <a:ext cx="13773" cy="11895"/>
            </a:xfrm>
            <a:custGeom>
              <a:rect b="b" l="l" r="r" t="t"/>
              <a:pathLst>
                <a:path extrusionOk="0" h="133" w="154">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0"/>
            <p:cNvSpPr/>
            <p:nvPr/>
          </p:nvSpPr>
          <p:spPr>
            <a:xfrm>
              <a:off x="212323" y="361861"/>
              <a:ext cx="11895" cy="11806"/>
            </a:xfrm>
            <a:custGeom>
              <a:rect b="b" l="l" r="r" t="t"/>
              <a:pathLst>
                <a:path extrusionOk="0" h="132" w="133">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0"/>
            <p:cNvSpPr/>
            <p:nvPr/>
          </p:nvSpPr>
          <p:spPr>
            <a:xfrm>
              <a:off x="183345" y="361771"/>
              <a:ext cx="13773" cy="11895"/>
            </a:xfrm>
            <a:custGeom>
              <a:rect b="b" l="l" r="r" t="t"/>
              <a:pathLst>
                <a:path extrusionOk="0" h="133" w="154">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0"/>
            <p:cNvSpPr/>
            <p:nvPr/>
          </p:nvSpPr>
          <p:spPr>
            <a:xfrm>
              <a:off x="154368" y="361771"/>
              <a:ext cx="13773" cy="11895"/>
            </a:xfrm>
            <a:custGeom>
              <a:rect b="b" l="l" r="r" t="t"/>
              <a:pathLst>
                <a:path extrusionOk="0" h="133" w="154">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0"/>
            <p:cNvSpPr/>
            <p:nvPr/>
          </p:nvSpPr>
          <p:spPr>
            <a:xfrm>
              <a:off x="125301" y="361861"/>
              <a:ext cx="11895" cy="11806"/>
            </a:xfrm>
            <a:custGeom>
              <a:rect b="b" l="l" r="r" t="t"/>
              <a:pathLst>
                <a:path extrusionOk="0" h="132" w="133">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0"/>
            <p:cNvSpPr/>
            <p:nvPr/>
          </p:nvSpPr>
          <p:spPr>
            <a:xfrm>
              <a:off x="96323" y="361771"/>
              <a:ext cx="13773" cy="11895"/>
            </a:xfrm>
            <a:custGeom>
              <a:rect b="b" l="l" r="r" t="t"/>
              <a:pathLst>
                <a:path extrusionOk="0" h="133" w="154">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0"/>
            <p:cNvSpPr/>
            <p:nvPr/>
          </p:nvSpPr>
          <p:spPr>
            <a:xfrm>
              <a:off x="67346" y="361771"/>
              <a:ext cx="13773" cy="11895"/>
            </a:xfrm>
            <a:custGeom>
              <a:rect b="b" l="l" r="r" t="t"/>
              <a:pathLst>
                <a:path extrusionOk="0" h="133" w="154">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0"/>
            <p:cNvSpPr/>
            <p:nvPr/>
          </p:nvSpPr>
          <p:spPr>
            <a:xfrm>
              <a:off x="38279" y="361861"/>
              <a:ext cx="11806" cy="11806"/>
            </a:xfrm>
            <a:custGeom>
              <a:rect b="b" l="l" r="r" t="t"/>
              <a:pathLst>
                <a:path extrusionOk="0" h="132" w="132">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0"/>
            <p:cNvSpPr/>
            <p:nvPr/>
          </p:nvSpPr>
          <p:spPr>
            <a:xfrm>
              <a:off x="529823" y="332883"/>
              <a:ext cx="13416" cy="9391"/>
            </a:xfrm>
            <a:custGeom>
              <a:rect b="b" l="l" r="r" t="t"/>
              <a:pathLst>
                <a:path extrusionOk="0" h="105" w="15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0"/>
            <p:cNvSpPr/>
            <p:nvPr/>
          </p:nvSpPr>
          <p:spPr>
            <a:xfrm>
              <a:off x="502544"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0"/>
            <p:cNvSpPr/>
            <p:nvPr/>
          </p:nvSpPr>
          <p:spPr>
            <a:xfrm>
              <a:off x="473567" y="332794"/>
              <a:ext cx="13773" cy="11806"/>
            </a:xfrm>
            <a:custGeom>
              <a:rect b="b" l="l" r="r" t="t"/>
              <a:pathLst>
                <a:path extrusionOk="0" h="132" w="154">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0"/>
            <p:cNvSpPr/>
            <p:nvPr/>
          </p:nvSpPr>
          <p:spPr>
            <a:xfrm>
              <a:off x="444500"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0"/>
            <p:cNvSpPr/>
            <p:nvPr/>
          </p:nvSpPr>
          <p:spPr>
            <a:xfrm>
              <a:off x="4155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0"/>
            <p:cNvSpPr/>
            <p:nvPr/>
          </p:nvSpPr>
          <p:spPr>
            <a:xfrm>
              <a:off x="386456" y="332794"/>
              <a:ext cx="13863" cy="11806"/>
            </a:xfrm>
            <a:custGeom>
              <a:rect b="b" l="l" r="r" t="t"/>
              <a:pathLst>
                <a:path extrusionOk="0" h="132" w="155">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0"/>
            <p:cNvSpPr/>
            <p:nvPr/>
          </p:nvSpPr>
          <p:spPr>
            <a:xfrm>
              <a:off x="357478" y="332883"/>
              <a:ext cx="11806" cy="11716"/>
            </a:xfrm>
            <a:custGeom>
              <a:rect b="b" l="l" r="r" t="t"/>
              <a:pathLst>
                <a:path extrusionOk="0" h="131" w="132">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0"/>
            <p:cNvSpPr/>
            <p:nvPr/>
          </p:nvSpPr>
          <p:spPr>
            <a:xfrm>
              <a:off x="328501" y="332794"/>
              <a:ext cx="13773" cy="11806"/>
            </a:xfrm>
            <a:custGeom>
              <a:rect b="b" l="l" r="r" t="t"/>
              <a:pathLst>
                <a:path extrusionOk="0" h="132" w="154">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0"/>
            <p:cNvSpPr/>
            <p:nvPr/>
          </p:nvSpPr>
          <p:spPr>
            <a:xfrm>
              <a:off x="299344" y="332883"/>
              <a:ext cx="11895" cy="11716"/>
            </a:xfrm>
            <a:custGeom>
              <a:rect b="b" l="l" r="r" t="t"/>
              <a:pathLst>
                <a:path extrusionOk="0" h="131" w="133">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0"/>
            <p:cNvSpPr/>
            <p:nvPr/>
          </p:nvSpPr>
          <p:spPr>
            <a:xfrm>
              <a:off x="270367" y="332794"/>
              <a:ext cx="13773" cy="11806"/>
            </a:xfrm>
            <a:custGeom>
              <a:rect b="b" l="l" r="r" t="t"/>
              <a:pathLst>
                <a:path extrusionOk="0" h="132" w="154">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0"/>
            <p:cNvSpPr/>
            <p:nvPr/>
          </p:nvSpPr>
          <p:spPr>
            <a:xfrm>
              <a:off x="241389" y="332794"/>
              <a:ext cx="13773" cy="11806"/>
            </a:xfrm>
            <a:custGeom>
              <a:rect b="b" l="l" r="r" t="t"/>
              <a:pathLst>
                <a:path extrusionOk="0" h="132" w="154">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0"/>
            <p:cNvSpPr/>
            <p:nvPr/>
          </p:nvSpPr>
          <p:spPr>
            <a:xfrm>
              <a:off x="212323" y="332883"/>
              <a:ext cx="11895" cy="11716"/>
            </a:xfrm>
            <a:custGeom>
              <a:rect b="b" l="l" r="r" t="t"/>
              <a:pathLst>
                <a:path extrusionOk="0" h="131" w="133">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0"/>
            <p:cNvSpPr/>
            <p:nvPr/>
          </p:nvSpPr>
          <p:spPr>
            <a:xfrm>
              <a:off x="183345" y="332794"/>
              <a:ext cx="13773" cy="11806"/>
            </a:xfrm>
            <a:custGeom>
              <a:rect b="b" l="l" r="r" t="t"/>
              <a:pathLst>
                <a:path extrusionOk="0" h="132" w="154">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0"/>
            <p:cNvSpPr/>
            <p:nvPr/>
          </p:nvSpPr>
          <p:spPr>
            <a:xfrm>
              <a:off x="154368" y="332794"/>
              <a:ext cx="13773" cy="11806"/>
            </a:xfrm>
            <a:custGeom>
              <a:rect b="b" l="l" r="r" t="t"/>
              <a:pathLst>
                <a:path extrusionOk="0" h="132" w="154">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0"/>
            <p:cNvSpPr/>
            <p:nvPr/>
          </p:nvSpPr>
          <p:spPr>
            <a:xfrm>
              <a:off x="125301" y="332883"/>
              <a:ext cx="11895" cy="11716"/>
            </a:xfrm>
            <a:custGeom>
              <a:rect b="b" l="l" r="r" t="t"/>
              <a:pathLst>
                <a:path extrusionOk="0" h="131" w="133">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0"/>
            <p:cNvSpPr/>
            <p:nvPr/>
          </p:nvSpPr>
          <p:spPr>
            <a:xfrm>
              <a:off x="96323" y="332794"/>
              <a:ext cx="13773" cy="11806"/>
            </a:xfrm>
            <a:custGeom>
              <a:rect b="b" l="l" r="r" t="t"/>
              <a:pathLst>
                <a:path extrusionOk="0" h="132" w="154">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0"/>
            <p:cNvSpPr/>
            <p:nvPr/>
          </p:nvSpPr>
          <p:spPr>
            <a:xfrm>
              <a:off x="67346" y="332794"/>
              <a:ext cx="13773" cy="11806"/>
            </a:xfrm>
            <a:custGeom>
              <a:rect b="b" l="l" r="r" t="t"/>
              <a:pathLst>
                <a:path extrusionOk="0" h="132" w="154">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0"/>
            <p:cNvSpPr/>
            <p:nvPr/>
          </p:nvSpPr>
          <p:spPr>
            <a:xfrm>
              <a:off x="38279" y="332883"/>
              <a:ext cx="11806" cy="11716"/>
            </a:xfrm>
            <a:custGeom>
              <a:rect b="b" l="l" r="r" t="t"/>
              <a:pathLst>
                <a:path extrusionOk="0" h="131" w="132">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0"/>
            <p:cNvSpPr/>
            <p:nvPr/>
          </p:nvSpPr>
          <p:spPr>
            <a:xfrm>
              <a:off x="589656" y="303727"/>
              <a:ext cx="8675" cy="6797"/>
            </a:xfrm>
            <a:custGeom>
              <a:rect b="b" l="l" r="r" t="t"/>
              <a:pathLst>
                <a:path extrusionOk="0" h="76" w="97">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0"/>
            <p:cNvSpPr/>
            <p:nvPr/>
          </p:nvSpPr>
          <p:spPr>
            <a:xfrm>
              <a:off x="560589" y="303816"/>
              <a:ext cx="13863" cy="11806"/>
            </a:xfrm>
            <a:custGeom>
              <a:rect b="b" l="l" r="r" t="t"/>
              <a:pathLst>
                <a:path extrusionOk="0" h="132" w="155">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0"/>
            <p:cNvSpPr/>
            <p:nvPr/>
          </p:nvSpPr>
          <p:spPr>
            <a:xfrm>
              <a:off x="531522"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0"/>
            <p:cNvSpPr/>
            <p:nvPr/>
          </p:nvSpPr>
          <p:spPr>
            <a:xfrm>
              <a:off x="502544" y="303816"/>
              <a:ext cx="13773" cy="11806"/>
            </a:xfrm>
            <a:custGeom>
              <a:rect b="b" l="l" r="r" t="t"/>
              <a:pathLst>
                <a:path extrusionOk="0" h="132" w="154">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0"/>
            <p:cNvSpPr/>
            <p:nvPr/>
          </p:nvSpPr>
          <p:spPr>
            <a:xfrm>
              <a:off x="473567"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0"/>
            <p:cNvSpPr/>
            <p:nvPr/>
          </p:nvSpPr>
          <p:spPr>
            <a:xfrm>
              <a:off x="444500"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0"/>
            <p:cNvSpPr/>
            <p:nvPr/>
          </p:nvSpPr>
          <p:spPr>
            <a:xfrm>
              <a:off x="4155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0"/>
            <p:cNvSpPr/>
            <p:nvPr/>
          </p:nvSpPr>
          <p:spPr>
            <a:xfrm>
              <a:off x="386456" y="303816"/>
              <a:ext cx="13863" cy="11806"/>
            </a:xfrm>
            <a:custGeom>
              <a:rect b="b" l="l" r="r" t="t"/>
              <a:pathLst>
                <a:path extrusionOk="0" h="132" w="155">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0"/>
            <p:cNvSpPr/>
            <p:nvPr/>
          </p:nvSpPr>
          <p:spPr>
            <a:xfrm>
              <a:off x="357478" y="303727"/>
              <a:ext cx="11806" cy="11895"/>
            </a:xfrm>
            <a:custGeom>
              <a:rect b="b" l="l" r="r" t="t"/>
              <a:pathLst>
                <a:path extrusionOk="0" h="133" w="132">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0"/>
            <p:cNvSpPr/>
            <p:nvPr/>
          </p:nvSpPr>
          <p:spPr>
            <a:xfrm>
              <a:off x="328501" y="303816"/>
              <a:ext cx="13773" cy="11806"/>
            </a:xfrm>
            <a:custGeom>
              <a:rect b="b" l="l" r="r" t="t"/>
              <a:pathLst>
                <a:path extrusionOk="0" h="132" w="154">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0"/>
            <p:cNvSpPr/>
            <p:nvPr/>
          </p:nvSpPr>
          <p:spPr>
            <a:xfrm>
              <a:off x="299344" y="303727"/>
              <a:ext cx="11895" cy="11895"/>
            </a:xfrm>
            <a:custGeom>
              <a:rect b="b" l="l" r="r" t="t"/>
              <a:pathLst>
                <a:path extrusionOk="0" h="133" w="133">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0"/>
            <p:cNvSpPr/>
            <p:nvPr/>
          </p:nvSpPr>
          <p:spPr>
            <a:xfrm>
              <a:off x="270367" y="303816"/>
              <a:ext cx="13773" cy="11806"/>
            </a:xfrm>
            <a:custGeom>
              <a:rect b="b" l="l" r="r" t="t"/>
              <a:pathLst>
                <a:path extrusionOk="0" h="132" w="154">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0"/>
            <p:cNvSpPr/>
            <p:nvPr/>
          </p:nvSpPr>
          <p:spPr>
            <a:xfrm>
              <a:off x="241389" y="303816"/>
              <a:ext cx="13773" cy="11806"/>
            </a:xfrm>
            <a:custGeom>
              <a:rect b="b" l="l" r="r" t="t"/>
              <a:pathLst>
                <a:path extrusionOk="0" h="132" w="154">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0"/>
            <p:cNvSpPr/>
            <p:nvPr/>
          </p:nvSpPr>
          <p:spPr>
            <a:xfrm>
              <a:off x="212323" y="303727"/>
              <a:ext cx="11895" cy="11895"/>
            </a:xfrm>
            <a:custGeom>
              <a:rect b="b" l="l" r="r" t="t"/>
              <a:pathLst>
                <a:path extrusionOk="0" h="133" w="133">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0"/>
            <p:cNvSpPr/>
            <p:nvPr/>
          </p:nvSpPr>
          <p:spPr>
            <a:xfrm>
              <a:off x="183345"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0"/>
            <p:cNvSpPr/>
            <p:nvPr/>
          </p:nvSpPr>
          <p:spPr>
            <a:xfrm>
              <a:off x="154368" y="303816"/>
              <a:ext cx="13773" cy="11806"/>
            </a:xfrm>
            <a:custGeom>
              <a:rect b="b" l="l" r="r" t="t"/>
              <a:pathLst>
                <a:path extrusionOk="0" h="132" w="154">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0"/>
            <p:cNvSpPr/>
            <p:nvPr/>
          </p:nvSpPr>
          <p:spPr>
            <a:xfrm>
              <a:off x="125301" y="303727"/>
              <a:ext cx="11895" cy="11895"/>
            </a:xfrm>
            <a:custGeom>
              <a:rect b="b" l="l" r="r" t="t"/>
              <a:pathLst>
                <a:path extrusionOk="0" h="133" w="133">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0"/>
            <p:cNvSpPr/>
            <p:nvPr/>
          </p:nvSpPr>
          <p:spPr>
            <a:xfrm>
              <a:off x="96323" y="303816"/>
              <a:ext cx="13773" cy="11806"/>
            </a:xfrm>
            <a:custGeom>
              <a:rect b="b" l="l" r="r" t="t"/>
              <a:pathLst>
                <a:path extrusionOk="0" h="132" w="154">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0"/>
            <p:cNvSpPr/>
            <p:nvPr/>
          </p:nvSpPr>
          <p:spPr>
            <a:xfrm>
              <a:off x="67346" y="303816"/>
              <a:ext cx="13773" cy="11806"/>
            </a:xfrm>
            <a:custGeom>
              <a:rect b="b" l="l" r="r" t="t"/>
              <a:pathLst>
                <a:path extrusionOk="0" h="132" w="154">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0"/>
            <p:cNvSpPr/>
            <p:nvPr/>
          </p:nvSpPr>
          <p:spPr>
            <a:xfrm>
              <a:off x="38279" y="303727"/>
              <a:ext cx="11806" cy="11895"/>
            </a:xfrm>
            <a:custGeom>
              <a:rect b="b" l="l" r="r" t="t"/>
              <a:pathLst>
                <a:path extrusionOk="0" h="133" w="132">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0"/>
            <p:cNvSpPr/>
            <p:nvPr/>
          </p:nvSpPr>
          <p:spPr>
            <a:xfrm>
              <a:off x="616308" y="274749"/>
              <a:ext cx="13863" cy="11269"/>
            </a:xfrm>
            <a:custGeom>
              <a:rect b="b" l="l" r="r" t="t"/>
              <a:pathLst>
                <a:path extrusionOk="0" h="126" w="155">
                  <a:moveTo>
                    <a:pt x="92" y="1"/>
                  </a:moveTo>
                  <a:cubicBezTo>
                    <a:pt x="22" y="1"/>
                    <a:pt x="0" y="98"/>
                    <a:pt x="65" y="126"/>
                  </a:cubicBezTo>
                  <a:cubicBezTo>
                    <a:pt x="96" y="101"/>
                    <a:pt x="125" y="75"/>
                    <a:pt x="154" y="48"/>
                  </a:cubicBezTo>
                  <a:cubicBezTo>
                    <a:pt x="147" y="20"/>
                    <a:pt x="122"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0"/>
            <p:cNvSpPr/>
            <p:nvPr/>
          </p:nvSpPr>
          <p:spPr>
            <a:xfrm>
              <a:off x="589656" y="274749"/>
              <a:ext cx="13773" cy="11895"/>
            </a:xfrm>
            <a:custGeom>
              <a:rect b="b" l="l" r="r" t="t"/>
              <a:pathLst>
                <a:path extrusionOk="0" h="133" w="154">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0"/>
            <p:cNvSpPr/>
            <p:nvPr/>
          </p:nvSpPr>
          <p:spPr>
            <a:xfrm>
              <a:off x="560589" y="274749"/>
              <a:ext cx="13863" cy="11895"/>
            </a:xfrm>
            <a:custGeom>
              <a:rect b="b" l="l" r="r" t="t"/>
              <a:pathLst>
                <a:path extrusionOk="0" h="133" w="155">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0"/>
            <p:cNvSpPr/>
            <p:nvPr/>
          </p:nvSpPr>
          <p:spPr>
            <a:xfrm>
              <a:off x="531522"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0"/>
            <p:cNvSpPr/>
            <p:nvPr/>
          </p:nvSpPr>
          <p:spPr>
            <a:xfrm>
              <a:off x="502544"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0"/>
            <p:cNvSpPr/>
            <p:nvPr/>
          </p:nvSpPr>
          <p:spPr>
            <a:xfrm>
              <a:off x="473567" y="274749"/>
              <a:ext cx="13773" cy="11895"/>
            </a:xfrm>
            <a:custGeom>
              <a:rect b="b" l="l" r="r" t="t"/>
              <a:pathLst>
                <a:path extrusionOk="0" h="133" w="154">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0"/>
            <p:cNvSpPr/>
            <p:nvPr/>
          </p:nvSpPr>
          <p:spPr>
            <a:xfrm>
              <a:off x="444500"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0"/>
            <p:cNvSpPr/>
            <p:nvPr/>
          </p:nvSpPr>
          <p:spPr>
            <a:xfrm>
              <a:off x="415523" y="274749"/>
              <a:ext cx="13773" cy="11895"/>
            </a:xfrm>
            <a:custGeom>
              <a:rect b="b" l="l" r="r" t="t"/>
              <a:pathLst>
                <a:path extrusionOk="0" h="133" w="154">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0"/>
            <p:cNvSpPr/>
            <p:nvPr/>
          </p:nvSpPr>
          <p:spPr>
            <a:xfrm>
              <a:off x="386456" y="274749"/>
              <a:ext cx="13863" cy="11895"/>
            </a:xfrm>
            <a:custGeom>
              <a:rect b="b" l="l" r="r" t="t"/>
              <a:pathLst>
                <a:path extrusionOk="0" h="133" w="155">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0"/>
            <p:cNvSpPr/>
            <p:nvPr/>
          </p:nvSpPr>
          <p:spPr>
            <a:xfrm>
              <a:off x="357478" y="274749"/>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0"/>
            <p:cNvSpPr/>
            <p:nvPr/>
          </p:nvSpPr>
          <p:spPr>
            <a:xfrm>
              <a:off x="328501" y="274749"/>
              <a:ext cx="13773" cy="11895"/>
            </a:xfrm>
            <a:custGeom>
              <a:rect b="b" l="l" r="r" t="t"/>
              <a:pathLst>
                <a:path extrusionOk="0" h="133" w="154">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0"/>
            <p:cNvSpPr/>
            <p:nvPr/>
          </p:nvSpPr>
          <p:spPr>
            <a:xfrm>
              <a:off x="299344" y="274749"/>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0"/>
            <p:cNvSpPr/>
            <p:nvPr/>
          </p:nvSpPr>
          <p:spPr>
            <a:xfrm>
              <a:off x="270367" y="274749"/>
              <a:ext cx="13773" cy="11895"/>
            </a:xfrm>
            <a:custGeom>
              <a:rect b="b" l="l" r="r" t="t"/>
              <a:pathLst>
                <a:path extrusionOk="0" h="133" w="154">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0"/>
            <p:cNvSpPr/>
            <p:nvPr/>
          </p:nvSpPr>
          <p:spPr>
            <a:xfrm>
              <a:off x="241389" y="274749"/>
              <a:ext cx="13773" cy="11895"/>
            </a:xfrm>
            <a:custGeom>
              <a:rect b="b" l="l" r="r" t="t"/>
              <a:pathLst>
                <a:path extrusionOk="0" h="133" w="154">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0"/>
            <p:cNvSpPr/>
            <p:nvPr/>
          </p:nvSpPr>
          <p:spPr>
            <a:xfrm>
              <a:off x="212323" y="274749"/>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0"/>
            <p:cNvSpPr/>
            <p:nvPr/>
          </p:nvSpPr>
          <p:spPr>
            <a:xfrm>
              <a:off x="183345" y="274749"/>
              <a:ext cx="13773" cy="11895"/>
            </a:xfrm>
            <a:custGeom>
              <a:rect b="b" l="l" r="r" t="t"/>
              <a:pathLst>
                <a:path extrusionOk="0" h="133" w="154">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0"/>
            <p:cNvSpPr/>
            <p:nvPr/>
          </p:nvSpPr>
          <p:spPr>
            <a:xfrm>
              <a:off x="154368" y="274749"/>
              <a:ext cx="13773" cy="11895"/>
            </a:xfrm>
            <a:custGeom>
              <a:rect b="b" l="l" r="r" t="t"/>
              <a:pathLst>
                <a:path extrusionOk="0" h="133" w="154">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0"/>
            <p:cNvSpPr/>
            <p:nvPr/>
          </p:nvSpPr>
          <p:spPr>
            <a:xfrm>
              <a:off x="125301" y="274749"/>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0"/>
            <p:cNvSpPr/>
            <p:nvPr/>
          </p:nvSpPr>
          <p:spPr>
            <a:xfrm>
              <a:off x="96323" y="274749"/>
              <a:ext cx="13773" cy="11895"/>
            </a:xfrm>
            <a:custGeom>
              <a:rect b="b" l="l" r="r" t="t"/>
              <a:pathLst>
                <a:path extrusionOk="0" h="133" w="154">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0"/>
            <p:cNvSpPr/>
            <p:nvPr/>
          </p:nvSpPr>
          <p:spPr>
            <a:xfrm>
              <a:off x="67346" y="274749"/>
              <a:ext cx="13773" cy="11895"/>
            </a:xfrm>
            <a:custGeom>
              <a:rect b="b" l="l" r="r" t="t"/>
              <a:pathLst>
                <a:path extrusionOk="0" h="133" w="154">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0"/>
            <p:cNvSpPr/>
            <p:nvPr/>
          </p:nvSpPr>
          <p:spPr>
            <a:xfrm>
              <a:off x="38279" y="274749"/>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0"/>
            <p:cNvSpPr/>
            <p:nvPr/>
          </p:nvSpPr>
          <p:spPr>
            <a:xfrm>
              <a:off x="645375" y="245772"/>
              <a:ext cx="13684" cy="11627"/>
            </a:xfrm>
            <a:custGeom>
              <a:rect b="b" l="l" r="r" t="t"/>
              <a:pathLst>
                <a:path extrusionOk="0" h="130" w="153">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0"/>
            <p:cNvSpPr/>
            <p:nvPr/>
          </p:nvSpPr>
          <p:spPr>
            <a:xfrm>
              <a:off x="618633" y="245772"/>
              <a:ext cx="13863" cy="11806"/>
            </a:xfrm>
            <a:custGeom>
              <a:rect b="b" l="l" r="r" t="t"/>
              <a:pathLst>
                <a:path extrusionOk="0" h="132" w="155">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0"/>
            <p:cNvSpPr/>
            <p:nvPr/>
          </p:nvSpPr>
          <p:spPr>
            <a:xfrm>
              <a:off x="589656" y="245772"/>
              <a:ext cx="13773" cy="11806"/>
            </a:xfrm>
            <a:custGeom>
              <a:rect b="b" l="l" r="r" t="t"/>
              <a:pathLst>
                <a:path extrusionOk="0" h="132" w="154">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0"/>
            <p:cNvSpPr/>
            <p:nvPr/>
          </p:nvSpPr>
          <p:spPr>
            <a:xfrm>
              <a:off x="560589" y="245772"/>
              <a:ext cx="13863" cy="11806"/>
            </a:xfrm>
            <a:custGeom>
              <a:rect b="b" l="l" r="r" t="t"/>
              <a:pathLst>
                <a:path extrusionOk="0" h="132" w="155">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0"/>
            <p:cNvSpPr/>
            <p:nvPr/>
          </p:nvSpPr>
          <p:spPr>
            <a:xfrm>
              <a:off x="531522" y="245772"/>
              <a:ext cx="13863" cy="11806"/>
            </a:xfrm>
            <a:custGeom>
              <a:rect b="b" l="l" r="r" t="t"/>
              <a:pathLst>
                <a:path extrusionOk="0" h="132" w="155">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0"/>
            <p:cNvSpPr/>
            <p:nvPr/>
          </p:nvSpPr>
          <p:spPr>
            <a:xfrm>
              <a:off x="502544"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0"/>
            <p:cNvSpPr/>
            <p:nvPr/>
          </p:nvSpPr>
          <p:spPr>
            <a:xfrm>
              <a:off x="473567" y="245772"/>
              <a:ext cx="13773" cy="11806"/>
            </a:xfrm>
            <a:custGeom>
              <a:rect b="b" l="l" r="r" t="t"/>
              <a:pathLst>
                <a:path extrusionOk="0" h="132" w="154">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0"/>
            <p:cNvSpPr/>
            <p:nvPr/>
          </p:nvSpPr>
          <p:spPr>
            <a:xfrm>
              <a:off x="444500"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0"/>
            <p:cNvSpPr/>
            <p:nvPr/>
          </p:nvSpPr>
          <p:spPr>
            <a:xfrm>
              <a:off x="4155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0"/>
            <p:cNvSpPr/>
            <p:nvPr/>
          </p:nvSpPr>
          <p:spPr>
            <a:xfrm>
              <a:off x="386456" y="245772"/>
              <a:ext cx="13863" cy="11806"/>
            </a:xfrm>
            <a:custGeom>
              <a:rect b="b" l="l" r="r" t="t"/>
              <a:pathLst>
                <a:path extrusionOk="0" h="132" w="155">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0"/>
            <p:cNvSpPr/>
            <p:nvPr/>
          </p:nvSpPr>
          <p:spPr>
            <a:xfrm>
              <a:off x="357478"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0"/>
            <p:cNvSpPr/>
            <p:nvPr/>
          </p:nvSpPr>
          <p:spPr>
            <a:xfrm>
              <a:off x="328501" y="245772"/>
              <a:ext cx="13773" cy="11806"/>
            </a:xfrm>
            <a:custGeom>
              <a:rect b="b" l="l" r="r" t="t"/>
              <a:pathLst>
                <a:path extrusionOk="0" h="132" w="154">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0"/>
            <p:cNvSpPr/>
            <p:nvPr/>
          </p:nvSpPr>
          <p:spPr>
            <a:xfrm>
              <a:off x="299344" y="245772"/>
              <a:ext cx="13952" cy="11806"/>
            </a:xfrm>
            <a:custGeom>
              <a:rect b="b" l="l" r="r" t="t"/>
              <a:pathLst>
                <a:path extrusionOk="0" h="132" w="156">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0"/>
            <p:cNvSpPr/>
            <p:nvPr/>
          </p:nvSpPr>
          <p:spPr>
            <a:xfrm>
              <a:off x="270367" y="245772"/>
              <a:ext cx="13773" cy="11806"/>
            </a:xfrm>
            <a:custGeom>
              <a:rect b="b" l="l" r="r" t="t"/>
              <a:pathLst>
                <a:path extrusionOk="0" h="132" w="154">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0"/>
            <p:cNvSpPr/>
            <p:nvPr/>
          </p:nvSpPr>
          <p:spPr>
            <a:xfrm>
              <a:off x="241389" y="245772"/>
              <a:ext cx="13773" cy="11806"/>
            </a:xfrm>
            <a:custGeom>
              <a:rect b="b" l="l" r="r" t="t"/>
              <a:pathLst>
                <a:path extrusionOk="0" h="132" w="154">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0"/>
            <p:cNvSpPr/>
            <p:nvPr/>
          </p:nvSpPr>
          <p:spPr>
            <a:xfrm>
              <a:off x="212323" y="245772"/>
              <a:ext cx="13863" cy="11806"/>
            </a:xfrm>
            <a:custGeom>
              <a:rect b="b" l="l" r="r" t="t"/>
              <a:pathLst>
                <a:path extrusionOk="0" h="132" w="155">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0"/>
            <p:cNvSpPr/>
            <p:nvPr/>
          </p:nvSpPr>
          <p:spPr>
            <a:xfrm>
              <a:off x="183345" y="245772"/>
              <a:ext cx="13773" cy="11806"/>
            </a:xfrm>
            <a:custGeom>
              <a:rect b="b" l="l" r="r" t="t"/>
              <a:pathLst>
                <a:path extrusionOk="0" h="132" w="154">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0"/>
            <p:cNvSpPr/>
            <p:nvPr/>
          </p:nvSpPr>
          <p:spPr>
            <a:xfrm>
              <a:off x="154368" y="245772"/>
              <a:ext cx="13773" cy="11806"/>
            </a:xfrm>
            <a:custGeom>
              <a:rect b="b" l="l" r="r" t="t"/>
              <a:pathLst>
                <a:path extrusionOk="0" h="132" w="154">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0"/>
            <p:cNvSpPr/>
            <p:nvPr/>
          </p:nvSpPr>
          <p:spPr>
            <a:xfrm>
              <a:off x="125301" y="245772"/>
              <a:ext cx="13863" cy="11806"/>
            </a:xfrm>
            <a:custGeom>
              <a:rect b="b" l="l" r="r" t="t"/>
              <a:pathLst>
                <a:path extrusionOk="0" h="132" w="155">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0"/>
            <p:cNvSpPr/>
            <p:nvPr/>
          </p:nvSpPr>
          <p:spPr>
            <a:xfrm>
              <a:off x="96323" y="245772"/>
              <a:ext cx="13773" cy="11806"/>
            </a:xfrm>
            <a:custGeom>
              <a:rect b="b" l="l" r="r" t="t"/>
              <a:pathLst>
                <a:path extrusionOk="0" h="132" w="154">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0"/>
            <p:cNvSpPr/>
            <p:nvPr/>
          </p:nvSpPr>
          <p:spPr>
            <a:xfrm>
              <a:off x="67346" y="245772"/>
              <a:ext cx="13773" cy="11806"/>
            </a:xfrm>
            <a:custGeom>
              <a:rect b="b" l="l" r="r" t="t"/>
              <a:pathLst>
                <a:path extrusionOk="0" h="132" w="154">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0"/>
            <p:cNvSpPr/>
            <p:nvPr/>
          </p:nvSpPr>
          <p:spPr>
            <a:xfrm>
              <a:off x="38279" y="245772"/>
              <a:ext cx="13773" cy="11806"/>
            </a:xfrm>
            <a:custGeom>
              <a:rect b="b" l="l" r="r" t="t"/>
              <a:pathLst>
                <a:path extrusionOk="0" h="132" w="154">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0"/>
            <p:cNvSpPr/>
            <p:nvPr/>
          </p:nvSpPr>
          <p:spPr>
            <a:xfrm>
              <a:off x="676677" y="216794"/>
              <a:ext cx="5277" cy="8049"/>
            </a:xfrm>
            <a:custGeom>
              <a:rect b="b" l="l" r="r" t="t"/>
              <a:pathLst>
                <a:path extrusionOk="0" h="90" w="59">
                  <a:moveTo>
                    <a:pt x="59" y="1"/>
                  </a:moveTo>
                  <a:cubicBezTo>
                    <a:pt x="26" y="4"/>
                    <a:pt x="0" y="32"/>
                    <a:pt x="0" y="66"/>
                  </a:cubicBezTo>
                  <a:cubicBezTo>
                    <a:pt x="0" y="74"/>
                    <a:pt x="1" y="82"/>
                    <a:pt x="5" y="90"/>
                  </a:cubicBezTo>
                  <a:cubicBezTo>
                    <a:pt x="24" y="59"/>
                    <a:pt x="42" y="30"/>
                    <a:pt x="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0"/>
            <p:cNvSpPr/>
            <p:nvPr/>
          </p:nvSpPr>
          <p:spPr>
            <a:xfrm>
              <a:off x="645643" y="216705"/>
              <a:ext cx="13773" cy="11806"/>
            </a:xfrm>
            <a:custGeom>
              <a:rect b="b" l="l" r="r" t="t"/>
              <a:pathLst>
                <a:path extrusionOk="0" h="132" w="154">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0"/>
            <p:cNvSpPr/>
            <p:nvPr/>
          </p:nvSpPr>
          <p:spPr>
            <a:xfrm>
              <a:off x="618633"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0"/>
            <p:cNvSpPr/>
            <p:nvPr/>
          </p:nvSpPr>
          <p:spPr>
            <a:xfrm>
              <a:off x="589656" y="216705"/>
              <a:ext cx="13773" cy="11895"/>
            </a:xfrm>
            <a:custGeom>
              <a:rect b="b" l="l" r="r" t="t"/>
              <a:pathLst>
                <a:path extrusionOk="0" h="133" w="154">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0"/>
            <p:cNvSpPr/>
            <p:nvPr/>
          </p:nvSpPr>
          <p:spPr>
            <a:xfrm>
              <a:off x="560589" y="216705"/>
              <a:ext cx="13863" cy="11895"/>
            </a:xfrm>
            <a:custGeom>
              <a:rect b="b" l="l" r="r" t="t"/>
              <a:pathLst>
                <a:path extrusionOk="0" h="133" w="155">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0"/>
            <p:cNvSpPr/>
            <p:nvPr/>
          </p:nvSpPr>
          <p:spPr>
            <a:xfrm>
              <a:off x="531522"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0"/>
            <p:cNvSpPr/>
            <p:nvPr/>
          </p:nvSpPr>
          <p:spPr>
            <a:xfrm>
              <a:off x="502544" y="216794"/>
              <a:ext cx="13773" cy="11806"/>
            </a:xfrm>
            <a:custGeom>
              <a:rect b="b" l="l" r="r" t="t"/>
              <a:pathLst>
                <a:path extrusionOk="0" h="132" w="154">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0"/>
            <p:cNvSpPr/>
            <p:nvPr/>
          </p:nvSpPr>
          <p:spPr>
            <a:xfrm>
              <a:off x="473567"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0"/>
            <p:cNvSpPr/>
            <p:nvPr/>
          </p:nvSpPr>
          <p:spPr>
            <a:xfrm>
              <a:off x="444500" y="216705"/>
              <a:ext cx="13773" cy="11895"/>
            </a:xfrm>
            <a:custGeom>
              <a:rect b="b" l="l" r="r" t="t"/>
              <a:pathLst>
                <a:path extrusionOk="0" h="133" w="154">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0"/>
            <p:cNvSpPr/>
            <p:nvPr/>
          </p:nvSpPr>
          <p:spPr>
            <a:xfrm>
              <a:off x="4155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0"/>
            <p:cNvSpPr/>
            <p:nvPr/>
          </p:nvSpPr>
          <p:spPr>
            <a:xfrm>
              <a:off x="386456" y="216705"/>
              <a:ext cx="13863" cy="11895"/>
            </a:xfrm>
            <a:custGeom>
              <a:rect b="b" l="l" r="r" t="t"/>
              <a:pathLst>
                <a:path extrusionOk="0" h="133" w="155">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0"/>
            <p:cNvSpPr/>
            <p:nvPr/>
          </p:nvSpPr>
          <p:spPr>
            <a:xfrm>
              <a:off x="357478" y="216705"/>
              <a:ext cx="11806" cy="11895"/>
            </a:xfrm>
            <a:custGeom>
              <a:rect b="b" l="l" r="r" t="t"/>
              <a:pathLst>
                <a:path extrusionOk="0" h="133" w="132">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0"/>
            <p:cNvSpPr/>
            <p:nvPr/>
          </p:nvSpPr>
          <p:spPr>
            <a:xfrm>
              <a:off x="328501" y="216794"/>
              <a:ext cx="13773" cy="11806"/>
            </a:xfrm>
            <a:custGeom>
              <a:rect b="b" l="l" r="r" t="t"/>
              <a:pathLst>
                <a:path extrusionOk="0" h="132" w="154">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0"/>
            <p:cNvSpPr/>
            <p:nvPr/>
          </p:nvSpPr>
          <p:spPr>
            <a:xfrm>
              <a:off x="299344" y="216705"/>
              <a:ext cx="11895" cy="11895"/>
            </a:xfrm>
            <a:custGeom>
              <a:rect b="b" l="l" r="r" t="t"/>
              <a:pathLst>
                <a:path extrusionOk="0" h="133" w="133">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0"/>
            <p:cNvSpPr/>
            <p:nvPr/>
          </p:nvSpPr>
          <p:spPr>
            <a:xfrm>
              <a:off x="270367" y="216794"/>
              <a:ext cx="13773" cy="11806"/>
            </a:xfrm>
            <a:custGeom>
              <a:rect b="b" l="l" r="r" t="t"/>
              <a:pathLst>
                <a:path extrusionOk="0" h="132" w="154">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0"/>
            <p:cNvSpPr/>
            <p:nvPr/>
          </p:nvSpPr>
          <p:spPr>
            <a:xfrm>
              <a:off x="241389" y="216705"/>
              <a:ext cx="13773" cy="11895"/>
            </a:xfrm>
            <a:custGeom>
              <a:rect b="b" l="l" r="r" t="t"/>
              <a:pathLst>
                <a:path extrusionOk="0" h="133" w="154">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0"/>
            <p:cNvSpPr/>
            <p:nvPr/>
          </p:nvSpPr>
          <p:spPr>
            <a:xfrm>
              <a:off x="212323" y="216705"/>
              <a:ext cx="11895" cy="11895"/>
            </a:xfrm>
            <a:custGeom>
              <a:rect b="b" l="l" r="r" t="t"/>
              <a:pathLst>
                <a:path extrusionOk="0" h="133" w="133">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0"/>
            <p:cNvSpPr/>
            <p:nvPr/>
          </p:nvSpPr>
          <p:spPr>
            <a:xfrm>
              <a:off x="183345"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0"/>
            <p:cNvSpPr/>
            <p:nvPr/>
          </p:nvSpPr>
          <p:spPr>
            <a:xfrm>
              <a:off x="154368" y="216794"/>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0"/>
            <p:cNvSpPr/>
            <p:nvPr/>
          </p:nvSpPr>
          <p:spPr>
            <a:xfrm>
              <a:off x="125301" y="216705"/>
              <a:ext cx="11895" cy="11895"/>
            </a:xfrm>
            <a:custGeom>
              <a:rect b="b" l="l" r="r" t="t"/>
              <a:pathLst>
                <a:path extrusionOk="0" h="133" w="133">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0"/>
            <p:cNvSpPr/>
            <p:nvPr/>
          </p:nvSpPr>
          <p:spPr>
            <a:xfrm>
              <a:off x="96323" y="216705"/>
              <a:ext cx="13773" cy="11895"/>
            </a:xfrm>
            <a:custGeom>
              <a:rect b="b" l="l" r="r" t="t"/>
              <a:pathLst>
                <a:path extrusionOk="0" h="133" w="154">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0"/>
            <p:cNvSpPr/>
            <p:nvPr/>
          </p:nvSpPr>
          <p:spPr>
            <a:xfrm>
              <a:off x="67346" y="216705"/>
              <a:ext cx="13773" cy="11895"/>
            </a:xfrm>
            <a:custGeom>
              <a:rect b="b" l="l" r="r" t="t"/>
              <a:pathLst>
                <a:path extrusionOk="0" h="133" w="154">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0"/>
            <p:cNvSpPr/>
            <p:nvPr/>
          </p:nvSpPr>
          <p:spPr>
            <a:xfrm>
              <a:off x="38279" y="216705"/>
              <a:ext cx="11806" cy="11895"/>
            </a:xfrm>
            <a:custGeom>
              <a:rect b="b" l="l" r="r" t="t"/>
              <a:pathLst>
                <a:path extrusionOk="0" h="133" w="132">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0"/>
            <p:cNvSpPr/>
            <p:nvPr/>
          </p:nvSpPr>
          <p:spPr>
            <a:xfrm>
              <a:off x="674620" y="187727"/>
              <a:ext cx="13863" cy="11806"/>
            </a:xfrm>
            <a:custGeom>
              <a:rect b="b" l="l" r="r" t="t"/>
              <a:pathLst>
                <a:path extrusionOk="0" h="132" w="155">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0"/>
            <p:cNvSpPr/>
            <p:nvPr/>
          </p:nvSpPr>
          <p:spPr>
            <a:xfrm>
              <a:off x="645643" y="187727"/>
              <a:ext cx="13773" cy="11806"/>
            </a:xfrm>
            <a:custGeom>
              <a:rect b="b" l="l" r="r" t="t"/>
              <a:pathLst>
                <a:path extrusionOk="0" h="132" w="154">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0"/>
            <p:cNvSpPr/>
            <p:nvPr/>
          </p:nvSpPr>
          <p:spPr>
            <a:xfrm>
              <a:off x="618633"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0"/>
            <p:cNvSpPr/>
            <p:nvPr/>
          </p:nvSpPr>
          <p:spPr>
            <a:xfrm>
              <a:off x="589656" y="187727"/>
              <a:ext cx="13773" cy="11895"/>
            </a:xfrm>
            <a:custGeom>
              <a:rect b="b" l="l" r="r" t="t"/>
              <a:pathLst>
                <a:path extrusionOk="0" h="133" w="154">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0"/>
            <p:cNvSpPr/>
            <p:nvPr/>
          </p:nvSpPr>
          <p:spPr>
            <a:xfrm>
              <a:off x="560589" y="187727"/>
              <a:ext cx="13863" cy="11895"/>
            </a:xfrm>
            <a:custGeom>
              <a:rect b="b" l="l" r="r" t="t"/>
              <a:pathLst>
                <a:path extrusionOk="0" h="133" w="155">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0"/>
            <p:cNvSpPr/>
            <p:nvPr/>
          </p:nvSpPr>
          <p:spPr>
            <a:xfrm>
              <a:off x="531522"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0"/>
            <p:cNvSpPr/>
            <p:nvPr/>
          </p:nvSpPr>
          <p:spPr>
            <a:xfrm>
              <a:off x="502544" y="187727"/>
              <a:ext cx="13773" cy="11895"/>
            </a:xfrm>
            <a:custGeom>
              <a:rect b="b" l="l" r="r" t="t"/>
              <a:pathLst>
                <a:path extrusionOk="0" h="133" w="154">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0"/>
            <p:cNvSpPr/>
            <p:nvPr/>
          </p:nvSpPr>
          <p:spPr>
            <a:xfrm>
              <a:off x="473567" y="187727"/>
              <a:ext cx="13773" cy="11895"/>
            </a:xfrm>
            <a:custGeom>
              <a:rect b="b" l="l" r="r" t="t"/>
              <a:pathLst>
                <a:path extrusionOk="0" h="133" w="154">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0"/>
            <p:cNvSpPr/>
            <p:nvPr/>
          </p:nvSpPr>
          <p:spPr>
            <a:xfrm>
              <a:off x="444500" y="187727"/>
              <a:ext cx="13773" cy="11895"/>
            </a:xfrm>
            <a:custGeom>
              <a:rect b="b" l="l" r="r" t="t"/>
              <a:pathLst>
                <a:path extrusionOk="0" h="133" w="154">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0"/>
            <p:cNvSpPr/>
            <p:nvPr/>
          </p:nvSpPr>
          <p:spPr>
            <a:xfrm>
              <a:off x="415523" y="187727"/>
              <a:ext cx="13773" cy="11895"/>
            </a:xfrm>
            <a:custGeom>
              <a:rect b="b" l="l" r="r" t="t"/>
              <a:pathLst>
                <a:path extrusionOk="0" h="133" w="154">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0"/>
            <p:cNvSpPr/>
            <p:nvPr/>
          </p:nvSpPr>
          <p:spPr>
            <a:xfrm>
              <a:off x="386456" y="187727"/>
              <a:ext cx="13863" cy="11895"/>
            </a:xfrm>
            <a:custGeom>
              <a:rect b="b" l="l" r="r" t="t"/>
              <a:pathLst>
                <a:path extrusionOk="0" h="133" w="155">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0"/>
            <p:cNvSpPr/>
            <p:nvPr/>
          </p:nvSpPr>
          <p:spPr>
            <a:xfrm>
              <a:off x="357478" y="187727"/>
              <a:ext cx="11806" cy="11806"/>
            </a:xfrm>
            <a:custGeom>
              <a:rect b="b" l="l" r="r" t="t"/>
              <a:pathLst>
                <a:path extrusionOk="0" h="132" w="132">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0"/>
            <p:cNvSpPr/>
            <p:nvPr/>
          </p:nvSpPr>
          <p:spPr>
            <a:xfrm>
              <a:off x="328501" y="187727"/>
              <a:ext cx="13773" cy="11895"/>
            </a:xfrm>
            <a:custGeom>
              <a:rect b="b" l="l" r="r" t="t"/>
              <a:pathLst>
                <a:path extrusionOk="0" h="133" w="154">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0"/>
            <p:cNvSpPr/>
            <p:nvPr/>
          </p:nvSpPr>
          <p:spPr>
            <a:xfrm>
              <a:off x="299344" y="187727"/>
              <a:ext cx="11895" cy="11806"/>
            </a:xfrm>
            <a:custGeom>
              <a:rect b="b" l="l" r="r" t="t"/>
              <a:pathLst>
                <a:path extrusionOk="0" h="132" w="133">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0"/>
            <p:cNvSpPr/>
            <p:nvPr/>
          </p:nvSpPr>
          <p:spPr>
            <a:xfrm>
              <a:off x="270367" y="187727"/>
              <a:ext cx="13773" cy="11895"/>
            </a:xfrm>
            <a:custGeom>
              <a:rect b="b" l="l" r="r" t="t"/>
              <a:pathLst>
                <a:path extrusionOk="0" h="133" w="154">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0"/>
            <p:cNvSpPr/>
            <p:nvPr/>
          </p:nvSpPr>
          <p:spPr>
            <a:xfrm>
              <a:off x="241389" y="187727"/>
              <a:ext cx="13773" cy="11895"/>
            </a:xfrm>
            <a:custGeom>
              <a:rect b="b" l="l" r="r" t="t"/>
              <a:pathLst>
                <a:path extrusionOk="0" h="133" w="154">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0"/>
            <p:cNvSpPr/>
            <p:nvPr/>
          </p:nvSpPr>
          <p:spPr>
            <a:xfrm>
              <a:off x="212323" y="187727"/>
              <a:ext cx="11895" cy="11806"/>
            </a:xfrm>
            <a:custGeom>
              <a:rect b="b" l="l" r="r" t="t"/>
              <a:pathLst>
                <a:path extrusionOk="0" h="132" w="133">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0"/>
            <p:cNvSpPr/>
            <p:nvPr/>
          </p:nvSpPr>
          <p:spPr>
            <a:xfrm>
              <a:off x="183345" y="187727"/>
              <a:ext cx="13773" cy="11895"/>
            </a:xfrm>
            <a:custGeom>
              <a:rect b="b" l="l" r="r" t="t"/>
              <a:pathLst>
                <a:path extrusionOk="0" h="133" w="154">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0"/>
            <p:cNvSpPr/>
            <p:nvPr/>
          </p:nvSpPr>
          <p:spPr>
            <a:xfrm>
              <a:off x="154368" y="187727"/>
              <a:ext cx="13773" cy="11895"/>
            </a:xfrm>
            <a:custGeom>
              <a:rect b="b" l="l" r="r" t="t"/>
              <a:pathLst>
                <a:path extrusionOk="0" h="133" w="154">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0"/>
            <p:cNvSpPr/>
            <p:nvPr/>
          </p:nvSpPr>
          <p:spPr>
            <a:xfrm>
              <a:off x="125301" y="187727"/>
              <a:ext cx="11895" cy="11806"/>
            </a:xfrm>
            <a:custGeom>
              <a:rect b="b" l="l" r="r" t="t"/>
              <a:pathLst>
                <a:path extrusionOk="0" h="132" w="133">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0"/>
            <p:cNvSpPr/>
            <p:nvPr/>
          </p:nvSpPr>
          <p:spPr>
            <a:xfrm>
              <a:off x="96323" y="187727"/>
              <a:ext cx="13773" cy="11895"/>
            </a:xfrm>
            <a:custGeom>
              <a:rect b="b" l="l" r="r" t="t"/>
              <a:pathLst>
                <a:path extrusionOk="0" h="133" w="154">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0"/>
            <p:cNvSpPr/>
            <p:nvPr/>
          </p:nvSpPr>
          <p:spPr>
            <a:xfrm>
              <a:off x="67346" y="187727"/>
              <a:ext cx="13773" cy="11895"/>
            </a:xfrm>
            <a:custGeom>
              <a:rect b="b" l="l" r="r" t="t"/>
              <a:pathLst>
                <a:path extrusionOk="0" h="133" w="154">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0"/>
            <p:cNvSpPr/>
            <p:nvPr/>
          </p:nvSpPr>
          <p:spPr>
            <a:xfrm>
              <a:off x="38279" y="187727"/>
              <a:ext cx="11806" cy="11806"/>
            </a:xfrm>
            <a:custGeom>
              <a:rect b="b" l="l" r="r" t="t"/>
              <a:pathLst>
                <a:path extrusionOk="0" h="132" w="132">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0"/>
            <p:cNvSpPr/>
            <p:nvPr/>
          </p:nvSpPr>
          <p:spPr>
            <a:xfrm>
              <a:off x="674620" y="158750"/>
              <a:ext cx="13863" cy="11806"/>
            </a:xfrm>
            <a:custGeom>
              <a:rect b="b" l="l" r="r" t="t"/>
              <a:pathLst>
                <a:path extrusionOk="0" h="132" w="155">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0"/>
            <p:cNvSpPr/>
            <p:nvPr/>
          </p:nvSpPr>
          <p:spPr>
            <a:xfrm>
              <a:off x="645643" y="158750"/>
              <a:ext cx="13773" cy="11806"/>
            </a:xfrm>
            <a:custGeom>
              <a:rect b="b" l="l" r="r" t="t"/>
              <a:pathLst>
                <a:path extrusionOk="0" h="132" w="154">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0"/>
            <p:cNvSpPr/>
            <p:nvPr/>
          </p:nvSpPr>
          <p:spPr>
            <a:xfrm>
              <a:off x="618633" y="158750"/>
              <a:ext cx="13863" cy="11806"/>
            </a:xfrm>
            <a:custGeom>
              <a:rect b="b" l="l" r="r" t="t"/>
              <a:pathLst>
                <a:path extrusionOk="0" h="132" w="155">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0"/>
            <p:cNvSpPr/>
            <p:nvPr/>
          </p:nvSpPr>
          <p:spPr>
            <a:xfrm>
              <a:off x="589656" y="158750"/>
              <a:ext cx="13773" cy="11806"/>
            </a:xfrm>
            <a:custGeom>
              <a:rect b="b" l="l" r="r" t="t"/>
              <a:pathLst>
                <a:path extrusionOk="0" h="132" w="154">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0"/>
            <p:cNvSpPr/>
            <p:nvPr/>
          </p:nvSpPr>
          <p:spPr>
            <a:xfrm>
              <a:off x="560589" y="158750"/>
              <a:ext cx="13863" cy="11806"/>
            </a:xfrm>
            <a:custGeom>
              <a:rect b="b" l="l" r="r" t="t"/>
              <a:pathLst>
                <a:path extrusionOk="0" h="132" w="155">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0"/>
            <p:cNvSpPr/>
            <p:nvPr/>
          </p:nvSpPr>
          <p:spPr>
            <a:xfrm>
              <a:off x="531522" y="158750"/>
              <a:ext cx="13863" cy="11806"/>
            </a:xfrm>
            <a:custGeom>
              <a:rect b="b" l="l" r="r" t="t"/>
              <a:pathLst>
                <a:path extrusionOk="0" h="132" w="155">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0"/>
            <p:cNvSpPr/>
            <p:nvPr/>
          </p:nvSpPr>
          <p:spPr>
            <a:xfrm>
              <a:off x="502544"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0"/>
            <p:cNvSpPr/>
            <p:nvPr/>
          </p:nvSpPr>
          <p:spPr>
            <a:xfrm>
              <a:off x="473567" y="158750"/>
              <a:ext cx="13773" cy="11806"/>
            </a:xfrm>
            <a:custGeom>
              <a:rect b="b" l="l" r="r" t="t"/>
              <a:pathLst>
                <a:path extrusionOk="0" h="132" w="154">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0"/>
            <p:cNvSpPr/>
            <p:nvPr/>
          </p:nvSpPr>
          <p:spPr>
            <a:xfrm>
              <a:off x="444500"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0"/>
            <p:cNvSpPr/>
            <p:nvPr/>
          </p:nvSpPr>
          <p:spPr>
            <a:xfrm>
              <a:off x="4155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0"/>
            <p:cNvSpPr/>
            <p:nvPr/>
          </p:nvSpPr>
          <p:spPr>
            <a:xfrm>
              <a:off x="386456" y="158750"/>
              <a:ext cx="13863" cy="11806"/>
            </a:xfrm>
            <a:custGeom>
              <a:rect b="b" l="l" r="r" t="t"/>
              <a:pathLst>
                <a:path extrusionOk="0" h="132" w="155">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0"/>
            <p:cNvSpPr/>
            <p:nvPr/>
          </p:nvSpPr>
          <p:spPr>
            <a:xfrm>
              <a:off x="357478"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0"/>
            <p:cNvSpPr/>
            <p:nvPr/>
          </p:nvSpPr>
          <p:spPr>
            <a:xfrm>
              <a:off x="328501" y="158750"/>
              <a:ext cx="13773" cy="11806"/>
            </a:xfrm>
            <a:custGeom>
              <a:rect b="b" l="l" r="r" t="t"/>
              <a:pathLst>
                <a:path extrusionOk="0" h="132" w="154">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0"/>
            <p:cNvSpPr/>
            <p:nvPr/>
          </p:nvSpPr>
          <p:spPr>
            <a:xfrm>
              <a:off x="299344" y="158750"/>
              <a:ext cx="13952" cy="11806"/>
            </a:xfrm>
            <a:custGeom>
              <a:rect b="b" l="l" r="r" t="t"/>
              <a:pathLst>
                <a:path extrusionOk="0" h="132" w="156">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0"/>
            <p:cNvSpPr/>
            <p:nvPr/>
          </p:nvSpPr>
          <p:spPr>
            <a:xfrm>
              <a:off x="270367" y="158750"/>
              <a:ext cx="13773" cy="11806"/>
            </a:xfrm>
            <a:custGeom>
              <a:rect b="b" l="l" r="r" t="t"/>
              <a:pathLst>
                <a:path extrusionOk="0" h="132" w="154">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0"/>
            <p:cNvSpPr/>
            <p:nvPr/>
          </p:nvSpPr>
          <p:spPr>
            <a:xfrm>
              <a:off x="241389" y="158750"/>
              <a:ext cx="13773" cy="11806"/>
            </a:xfrm>
            <a:custGeom>
              <a:rect b="b" l="l" r="r" t="t"/>
              <a:pathLst>
                <a:path extrusionOk="0" h="132" w="154">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0"/>
            <p:cNvSpPr/>
            <p:nvPr/>
          </p:nvSpPr>
          <p:spPr>
            <a:xfrm>
              <a:off x="212323" y="158750"/>
              <a:ext cx="13863" cy="11806"/>
            </a:xfrm>
            <a:custGeom>
              <a:rect b="b" l="l" r="r" t="t"/>
              <a:pathLst>
                <a:path extrusionOk="0" h="132" w="155">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0"/>
            <p:cNvSpPr/>
            <p:nvPr/>
          </p:nvSpPr>
          <p:spPr>
            <a:xfrm>
              <a:off x="183345" y="158750"/>
              <a:ext cx="13773" cy="11806"/>
            </a:xfrm>
            <a:custGeom>
              <a:rect b="b" l="l" r="r" t="t"/>
              <a:pathLst>
                <a:path extrusionOk="0" h="132" w="154">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0"/>
            <p:cNvSpPr/>
            <p:nvPr/>
          </p:nvSpPr>
          <p:spPr>
            <a:xfrm>
              <a:off x="154368" y="158750"/>
              <a:ext cx="13773" cy="11806"/>
            </a:xfrm>
            <a:custGeom>
              <a:rect b="b" l="l" r="r" t="t"/>
              <a:pathLst>
                <a:path extrusionOk="0" h="132" w="154">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0"/>
            <p:cNvSpPr/>
            <p:nvPr/>
          </p:nvSpPr>
          <p:spPr>
            <a:xfrm>
              <a:off x="125301" y="158750"/>
              <a:ext cx="13863" cy="11806"/>
            </a:xfrm>
            <a:custGeom>
              <a:rect b="b" l="l" r="r" t="t"/>
              <a:pathLst>
                <a:path extrusionOk="0" h="132" w="155">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0"/>
            <p:cNvSpPr/>
            <p:nvPr/>
          </p:nvSpPr>
          <p:spPr>
            <a:xfrm>
              <a:off x="96323" y="158750"/>
              <a:ext cx="13773" cy="11806"/>
            </a:xfrm>
            <a:custGeom>
              <a:rect b="b" l="l" r="r" t="t"/>
              <a:pathLst>
                <a:path extrusionOk="0" h="132" w="154">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0"/>
            <p:cNvSpPr/>
            <p:nvPr/>
          </p:nvSpPr>
          <p:spPr>
            <a:xfrm>
              <a:off x="67346" y="158750"/>
              <a:ext cx="13773" cy="11806"/>
            </a:xfrm>
            <a:custGeom>
              <a:rect b="b" l="l" r="r" t="t"/>
              <a:pathLst>
                <a:path extrusionOk="0" h="132" w="154">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0"/>
            <p:cNvSpPr/>
            <p:nvPr/>
          </p:nvSpPr>
          <p:spPr>
            <a:xfrm>
              <a:off x="38279" y="158750"/>
              <a:ext cx="13773" cy="11806"/>
            </a:xfrm>
            <a:custGeom>
              <a:rect b="b" l="l" r="r" t="t"/>
              <a:pathLst>
                <a:path extrusionOk="0" h="132" w="154">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0"/>
            <p:cNvSpPr/>
            <p:nvPr/>
          </p:nvSpPr>
          <p:spPr>
            <a:xfrm>
              <a:off x="674620" y="129683"/>
              <a:ext cx="13863" cy="11806"/>
            </a:xfrm>
            <a:custGeom>
              <a:rect b="b" l="l" r="r" t="t"/>
              <a:pathLst>
                <a:path extrusionOk="0" h="132" w="155">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0"/>
            <p:cNvSpPr/>
            <p:nvPr/>
          </p:nvSpPr>
          <p:spPr>
            <a:xfrm>
              <a:off x="645643" y="129683"/>
              <a:ext cx="13773" cy="11806"/>
            </a:xfrm>
            <a:custGeom>
              <a:rect b="b" l="l" r="r" t="t"/>
              <a:pathLst>
                <a:path extrusionOk="0" h="132" w="154">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0"/>
            <p:cNvSpPr/>
            <p:nvPr/>
          </p:nvSpPr>
          <p:spPr>
            <a:xfrm>
              <a:off x="618633"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0"/>
            <p:cNvSpPr/>
            <p:nvPr/>
          </p:nvSpPr>
          <p:spPr>
            <a:xfrm>
              <a:off x="589656" y="129594"/>
              <a:ext cx="13773" cy="11985"/>
            </a:xfrm>
            <a:custGeom>
              <a:rect b="b" l="l" r="r" t="t"/>
              <a:pathLst>
                <a:path extrusionOk="0" h="134" w="154">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0"/>
            <p:cNvSpPr/>
            <p:nvPr/>
          </p:nvSpPr>
          <p:spPr>
            <a:xfrm>
              <a:off x="560589" y="129594"/>
              <a:ext cx="13863" cy="11985"/>
            </a:xfrm>
            <a:custGeom>
              <a:rect b="b" l="l" r="r" t="t"/>
              <a:pathLst>
                <a:path extrusionOk="0" h="134" w="155">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0"/>
            <p:cNvSpPr/>
            <p:nvPr/>
          </p:nvSpPr>
          <p:spPr>
            <a:xfrm>
              <a:off x="531522"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0"/>
            <p:cNvSpPr/>
            <p:nvPr/>
          </p:nvSpPr>
          <p:spPr>
            <a:xfrm>
              <a:off x="502544"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0"/>
            <p:cNvSpPr/>
            <p:nvPr/>
          </p:nvSpPr>
          <p:spPr>
            <a:xfrm>
              <a:off x="473567" y="129594"/>
              <a:ext cx="13773" cy="11985"/>
            </a:xfrm>
            <a:custGeom>
              <a:rect b="b" l="l" r="r" t="t"/>
              <a:pathLst>
                <a:path extrusionOk="0" h="134" w="154">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0"/>
            <p:cNvSpPr/>
            <p:nvPr/>
          </p:nvSpPr>
          <p:spPr>
            <a:xfrm>
              <a:off x="444500"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0"/>
            <p:cNvSpPr/>
            <p:nvPr/>
          </p:nvSpPr>
          <p:spPr>
            <a:xfrm>
              <a:off x="4155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0"/>
            <p:cNvSpPr/>
            <p:nvPr/>
          </p:nvSpPr>
          <p:spPr>
            <a:xfrm>
              <a:off x="386456" y="129594"/>
              <a:ext cx="13863" cy="11985"/>
            </a:xfrm>
            <a:custGeom>
              <a:rect b="b" l="l" r="r" t="t"/>
              <a:pathLst>
                <a:path extrusionOk="0" h="134" w="155">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0"/>
            <p:cNvSpPr/>
            <p:nvPr/>
          </p:nvSpPr>
          <p:spPr>
            <a:xfrm>
              <a:off x="357478" y="129683"/>
              <a:ext cx="11806" cy="11895"/>
            </a:xfrm>
            <a:custGeom>
              <a:rect b="b" l="l" r="r" t="t"/>
              <a:pathLst>
                <a:path extrusionOk="0" h="133" w="132">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0"/>
            <p:cNvSpPr/>
            <p:nvPr/>
          </p:nvSpPr>
          <p:spPr>
            <a:xfrm>
              <a:off x="328501" y="129594"/>
              <a:ext cx="13773" cy="11985"/>
            </a:xfrm>
            <a:custGeom>
              <a:rect b="b" l="l" r="r" t="t"/>
              <a:pathLst>
                <a:path extrusionOk="0" h="134" w="154">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0"/>
            <p:cNvSpPr/>
            <p:nvPr/>
          </p:nvSpPr>
          <p:spPr>
            <a:xfrm>
              <a:off x="299344" y="129683"/>
              <a:ext cx="11895" cy="11895"/>
            </a:xfrm>
            <a:custGeom>
              <a:rect b="b" l="l" r="r" t="t"/>
              <a:pathLst>
                <a:path extrusionOk="0" h="133" w="133">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0"/>
            <p:cNvSpPr/>
            <p:nvPr/>
          </p:nvSpPr>
          <p:spPr>
            <a:xfrm>
              <a:off x="270367" y="129594"/>
              <a:ext cx="13773" cy="11985"/>
            </a:xfrm>
            <a:custGeom>
              <a:rect b="b" l="l" r="r" t="t"/>
              <a:pathLst>
                <a:path extrusionOk="0" h="134" w="154">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0"/>
            <p:cNvSpPr/>
            <p:nvPr/>
          </p:nvSpPr>
          <p:spPr>
            <a:xfrm>
              <a:off x="241389" y="129594"/>
              <a:ext cx="13773" cy="11985"/>
            </a:xfrm>
            <a:custGeom>
              <a:rect b="b" l="l" r="r" t="t"/>
              <a:pathLst>
                <a:path extrusionOk="0" h="134" w="154">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0"/>
            <p:cNvSpPr/>
            <p:nvPr/>
          </p:nvSpPr>
          <p:spPr>
            <a:xfrm>
              <a:off x="212323" y="129683"/>
              <a:ext cx="11895" cy="11895"/>
            </a:xfrm>
            <a:custGeom>
              <a:rect b="b" l="l" r="r" t="t"/>
              <a:pathLst>
                <a:path extrusionOk="0" h="133" w="133">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0"/>
            <p:cNvSpPr/>
            <p:nvPr/>
          </p:nvSpPr>
          <p:spPr>
            <a:xfrm>
              <a:off x="183345" y="129594"/>
              <a:ext cx="13773" cy="11985"/>
            </a:xfrm>
            <a:custGeom>
              <a:rect b="b" l="l" r="r" t="t"/>
              <a:pathLst>
                <a:path extrusionOk="0" h="134" w="154">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0"/>
            <p:cNvSpPr/>
            <p:nvPr/>
          </p:nvSpPr>
          <p:spPr>
            <a:xfrm>
              <a:off x="154368" y="129594"/>
              <a:ext cx="13773" cy="11985"/>
            </a:xfrm>
            <a:custGeom>
              <a:rect b="b" l="l" r="r" t="t"/>
              <a:pathLst>
                <a:path extrusionOk="0" h="134" w="154">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0"/>
            <p:cNvSpPr/>
            <p:nvPr/>
          </p:nvSpPr>
          <p:spPr>
            <a:xfrm>
              <a:off x="125301" y="129683"/>
              <a:ext cx="11895" cy="11895"/>
            </a:xfrm>
            <a:custGeom>
              <a:rect b="b" l="l" r="r" t="t"/>
              <a:pathLst>
                <a:path extrusionOk="0" h="133" w="133">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0"/>
            <p:cNvSpPr/>
            <p:nvPr/>
          </p:nvSpPr>
          <p:spPr>
            <a:xfrm>
              <a:off x="96323" y="129594"/>
              <a:ext cx="13773" cy="11985"/>
            </a:xfrm>
            <a:custGeom>
              <a:rect b="b" l="l" r="r" t="t"/>
              <a:pathLst>
                <a:path extrusionOk="0" h="134" w="154">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0"/>
            <p:cNvSpPr/>
            <p:nvPr/>
          </p:nvSpPr>
          <p:spPr>
            <a:xfrm>
              <a:off x="67346" y="129594"/>
              <a:ext cx="13773" cy="11985"/>
            </a:xfrm>
            <a:custGeom>
              <a:rect b="b" l="l" r="r" t="t"/>
              <a:pathLst>
                <a:path extrusionOk="0" h="134" w="154">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0"/>
            <p:cNvSpPr/>
            <p:nvPr/>
          </p:nvSpPr>
          <p:spPr>
            <a:xfrm>
              <a:off x="38279" y="129683"/>
              <a:ext cx="11806" cy="11895"/>
            </a:xfrm>
            <a:custGeom>
              <a:rect b="b" l="l" r="r" t="t"/>
              <a:pathLst>
                <a:path extrusionOk="0" h="133" w="132">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0"/>
            <p:cNvSpPr/>
            <p:nvPr/>
          </p:nvSpPr>
          <p:spPr>
            <a:xfrm>
              <a:off x="674620"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0"/>
            <p:cNvSpPr/>
            <p:nvPr/>
          </p:nvSpPr>
          <p:spPr>
            <a:xfrm>
              <a:off x="645643" y="100706"/>
              <a:ext cx="13773" cy="11806"/>
            </a:xfrm>
            <a:custGeom>
              <a:rect b="b" l="l" r="r" t="t"/>
              <a:pathLst>
                <a:path extrusionOk="0" h="132" w="154">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0"/>
            <p:cNvSpPr/>
            <p:nvPr/>
          </p:nvSpPr>
          <p:spPr>
            <a:xfrm>
              <a:off x="618633"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0"/>
            <p:cNvSpPr/>
            <p:nvPr/>
          </p:nvSpPr>
          <p:spPr>
            <a:xfrm>
              <a:off x="589656" y="100616"/>
              <a:ext cx="13773" cy="11806"/>
            </a:xfrm>
            <a:custGeom>
              <a:rect b="b" l="l" r="r" t="t"/>
              <a:pathLst>
                <a:path extrusionOk="0" h="132" w="154">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0"/>
            <p:cNvSpPr/>
            <p:nvPr/>
          </p:nvSpPr>
          <p:spPr>
            <a:xfrm>
              <a:off x="560589" y="100616"/>
              <a:ext cx="13863" cy="11806"/>
            </a:xfrm>
            <a:custGeom>
              <a:rect b="b" l="l" r="r" t="t"/>
              <a:pathLst>
                <a:path extrusionOk="0" h="132" w="155">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0"/>
            <p:cNvSpPr/>
            <p:nvPr/>
          </p:nvSpPr>
          <p:spPr>
            <a:xfrm>
              <a:off x="531522"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0"/>
            <p:cNvSpPr/>
            <p:nvPr/>
          </p:nvSpPr>
          <p:spPr>
            <a:xfrm>
              <a:off x="502544"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0"/>
            <p:cNvSpPr/>
            <p:nvPr/>
          </p:nvSpPr>
          <p:spPr>
            <a:xfrm>
              <a:off x="473567" y="100616"/>
              <a:ext cx="13773" cy="11806"/>
            </a:xfrm>
            <a:custGeom>
              <a:rect b="b" l="l" r="r" t="t"/>
              <a:pathLst>
                <a:path extrusionOk="0" h="132" w="154">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0"/>
            <p:cNvSpPr/>
            <p:nvPr/>
          </p:nvSpPr>
          <p:spPr>
            <a:xfrm>
              <a:off x="444500" y="100616"/>
              <a:ext cx="13773" cy="11806"/>
            </a:xfrm>
            <a:custGeom>
              <a:rect b="b" l="l" r="r" t="t"/>
              <a:pathLst>
                <a:path extrusionOk="0" h="132" w="154">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0"/>
            <p:cNvSpPr/>
            <p:nvPr/>
          </p:nvSpPr>
          <p:spPr>
            <a:xfrm>
              <a:off x="415523" y="100616"/>
              <a:ext cx="13773" cy="11806"/>
            </a:xfrm>
            <a:custGeom>
              <a:rect b="b" l="l" r="r" t="t"/>
              <a:pathLst>
                <a:path extrusionOk="0" h="132" w="154">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0"/>
            <p:cNvSpPr/>
            <p:nvPr/>
          </p:nvSpPr>
          <p:spPr>
            <a:xfrm>
              <a:off x="386456" y="100616"/>
              <a:ext cx="13863" cy="11806"/>
            </a:xfrm>
            <a:custGeom>
              <a:rect b="b" l="l" r="r" t="t"/>
              <a:pathLst>
                <a:path extrusionOk="0" h="132" w="155">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0"/>
            <p:cNvSpPr/>
            <p:nvPr/>
          </p:nvSpPr>
          <p:spPr>
            <a:xfrm>
              <a:off x="357478" y="100706"/>
              <a:ext cx="11806" cy="11716"/>
            </a:xfrm>
            <a:custGeom>
              <a:rect b="b" l="l" r="r" t="t"/>
              <a:pathLst>
                <a:path extrusionOk="0" h="131" w="132">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0"/>
            <p:cNvSpPr/>
            <p:nvPr/>
          </p:nvSpPr>
          <p:spPr>
            <a:xfrm>
              <a:off x="328501" y="100616"/>
              <a:ext cx="13773" cy="11806"/>
            </a:xfrm>
            <a:custGeom>
              <a:rect b="b" l="l" r="r" t="t"/>
              <a:pathLst>
                <a:path extrusionOk="0" h="132" w="154">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0"/>
            <p:cNvSpPr/>
            <p:nvPr/>
          </p:nvSpPr>
          <p:spPr>
            <a:xfrm>
              <a:off x="299344" y="100706"/>
              <a:ext cx="11895" cy="11716"/>
            </a:xfrm>
            <a:custGeom>
              <a:rect b="b" l="l" r="r" t="t"/>
              <a:pathLst>
                <a:path extrusionOk="0" h="131" w="133">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0"/>
            <p:cNvSpPr/>
            <p:nvPr/>
          </p:nvSpPr>
          <p:spPr>
            <a:xfrm>
              <a:off x="270367" y="100616"/>
              <a:ext cx="13773" cy="11806"/>
            </a:xfrm>
            <a:custGeom>
              <a:rect b="b" l="l" r="r" t="t"/>
              <a:pathLst>
                <a:path extrusionOk="0" h="132" w="154">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0"/>
            <p:cNvSpPr/>
            <p:nvPr/>
          </p:nvSpPr>
          <p:spPr>
            <a:xfrm>
              <a:off x="241389" y="100616"/>
              <a:ext cx="13773" cy="11806"/>
            </a:xfrm>
            <a:custGeom>
              <a:rect b="b" l="l" r="r" t="t"/>
              <a:pathLst>
                <a:path extrusionOk="0" h="132" w="154">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0"/>
            <p:cNvSpPr/>
            <p:nvPr/>
          </p:nvSpPr>
          <p:spPr>
            <a:xfrm>
              <a:off x="212323" y="100706"/>
              <a:ext cx="11895" cy="11716"/>
            </a:xfrm>
            <a:custGeom>
              <a:rect b="b" l="l" r="r" t="t"/>
              <a:pathLst>
                <a:path extrusionOk="0" h="131" w="133">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0"/>
            <p:cNvSpPr/>
            <p:nvPr/>
          </p:nvSpPr>
          <p:spPr>
            <a:xfrm>
              <a:off x="181377" y="100706"/>
              <a:ext cx="13863" cy="11806"/>
            </a:xfrm>
            <a:custGeom>
              <a:rect b="b" l="l" r="r" t="t"/>
              <a:pathLst>
                <a:path extrusionOk="0" h="132" w="155">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0"/>
            <p:cNvSpPr/>
            <p:nvPr/>
          </p:nvSpPr>
          <p:spPr>
            <a:xfrm>
              <a:off x="154368" y="100616"/>
              <a:ext cx="13773" cy="11806"/>
            </a:xfrm>
            <a:custGeom>
              <a:rect b="b" l="l" r="r" t="t"/>
              <a:pathLst>
                <a:path extrusionOk="0" h="132" w="154">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0"/>
            <p:cNvSpPr/>
            <p:nvPr/>
          </p:nvSpPr>
          <p:spPr>
            <a:xfrm>
              <a:off x="125301" y="100706"/>
              <a:ext cx="11895" cy="11716"/>
            </a:xfrm>
            <a:custGeom>
              <a:rect b="b" l="l" r="r" t="t"/>
              <a:pathLst>
                <a:path extrusionOk="0" h="131" w="133">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0"/>
            <p:cNvSpPr/>
            <p:nvPr/>
          </p:nvSpPr>
          <p:spPr>
            <a:xfrm>
              <a:off x="94266" y="100706"/>
              <a:ext cx="13863" cy="11806"/>
            </a:xfrm>
            <a:custGeom>
              <a:rect b="b" l="l" r="r" t="t"/>
              <a:pathLst>
                <a:path extrusionOk="0" h="132" w="155">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0"/>
            <p:cNvSpPr/>
            <p:nvPr/>
          </p:nvSpPr>
          <p:spPr>
            <a:xfrm>
              <a:off x="67346" y="100616"/>
              <a:ext cx="13773" cy="11806"/>
            </a:xfrm>
            <a:custGeom>
              <a:rect b="b" l="l" r="r" t="t"/>
              <a:pathLst>
                <a:path extrusionOk="0" h="132" w="154">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0"/>
            <p:cNvSpPr/>
            <p:nvPr/>
          </p:nvSpPr>
          <p:spPr>
            <a:xfrm>
              <a:off x="38279" y="100706"/>
              <a:ext cx="11806" cy="11716"/>
            </a:xfrm>
            <a:custGeom>
              <a:rect b="b" l="l" r="r" t="t"/>
              <a:pathLst>
                <a:path extrusionOk="0" h="131" w="132">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10"/>
          <p:cNvGrpSpPr/>
          <p:nvPr/>
        </p:nvGrpSpPr>
        <p:grpSpPr>
          <a:xfrm flipH="1">
            <a:off x="120949" y="-52"/>
            <a:ext cx="1273898" cy="533161"/>
            <a:chOff x="6713654" y="1083027"/>
            <a:chExt cx="1198286" cy="501563"/>
          </a:xfrm>
        </p:grpSpPr>
        <p:sp>
          <p:nvSpPr>
            <p:cNvPr id="1640" name="Google Shape;1640;p10"/>
            <p:cNvSpPr/>
            <p:nvPr/>
          </p:nvSpPr>
          <p:spPr>
            <a:xfrm flipH="1" rot="10800000">
              <a:off x="7522470" y="1562851"/>
              <a:ext cx="5586" cy="1579"/>
            </a:xfrm>
            <a:custGeom>
              <a:rect b="b" l="l" r="r" t="t"/>
              <a:pathLst>
                <a:path extrusionOk="0" h="13" w="46">
                  <a:moveTo>
                    <a:pt x="0" y="0"/>
                  </a:moveTo>
                  <a:cubicBezTo>
                    <a:pt x="14" y="8"/>
                    <a:pt x="29" y="13"/>
                    <a:pt x="45" y="13"/>
                  </a:cubicBezTo>
                  <a:cubicBezTo>
                    <a:pt x="31" y="8"/>
                    <a:pt x="15" y="5"/>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0"/>
            <p:cNvSpPr/>
            <p:nvPr/>
          </p:nvSpPr>
          <p:spPr>
            <a:xfrm flipH="1" rot="10800000">
              <a:off x="7462355" y="1562851"/>
              <a:ext cx="23074" cy="13723"/>
            </a:xfrm>
            <a:custGeom>
              <a:rect b="b" l="l" r="r" t="t"/>
              <a:pathLst>
                <a:path extrusionOk="0" h="113" w="19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0"/>
            <p:cNvSpPr/>
            <p:nvPr/>
          </p:nvSpPr>
          <p:spPr>
            <a:xfrm flipH="1" rot="10800000">
              <a:off x="7410377" y="1562851"/>
              <a:ext cx="24046" cy="19674"/>
            </a:xfrm>
            <a:custGeom>
              <a:rect b="b" l="l" r="r" t="t"/>
              <a:pathLst>
                <a:path extrusionOk="0" h="162" w="198">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0"/>
            <p:cNvSpPr/>
            <p:nvPr/>
          </p:nvSpPr>
          <p:spPr>
            <a:xfrm flipH="1" rot="10800000">
              <a:off x="7353541" y="1562851"/>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0"/>
            <p:cNvSpPr/>
            <p:nvPr/>
          </p:nvSpPr>
          <p:spPr>
            <a:xfrm flipH="1" rot="10800000">
              <a:off x="7300106" y="1562851"/>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0"/>
            <p:cNvSpPr/>
            <p:nvPr/>
          </p:nvSpPr>
          <p:spPr>
            <a:xfrm flipH="1" rot="10800000">
              <a:off x="7246792" y="1562851"/>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0"/>
            <p:cNvSpPr/>
            <p:nvPr/>
          </p:nvSpPr>
          <p:spPr>
            <a:xfrm flipH="1" rot="10800000">
              <a:off x="7193478" y="1562851"/>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0"/>
            <p:cNvSpPr/>
            <p:nvPr/>
          </p:nvSpPr>
          <p:spPr>
            <a:xfrm flipH="1" rot="10800000">
              <a:off x="7140164" y="1562851"/>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0"/>
            <p:cNvSpPr/>
            <p:nvPr/>
          </p:nvSpPr>
          <p:spPr>
            <a:xfrm flipH="1" rot="10800000">
              <a:off x="7620353" y="1509537"/>
              <a:ext cx="24774" cy="17488"/>
            </a:xfrm>
            <a:custGeom>
              <a:rect b="b" l="l" r="r" t="t"/>
              <a:pathLst>
                <a:path extrusionOk="0" h="144" w="204">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0"/>
            <p:cNvSpPr/>
            <p:nvPr/>
          </p:nvSpPr>
          <p:spPr>
            <a:xfrm flipH="1" rot="10800000">
              <a:off x="7566675" y="1509537"/>
              <a:ext cx="25381" cy="21738"/>
            </a:xfrm>
            <a:custGeom>
              <a:rect b="b" l="l" r="r" t="t"/>
              <a:pathLst>
                <a:path extrusionOk="0" h="179" w="209">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0"/>
            <p:cNvSpPr/>
            <p:nvPr/>
          </p:nvSpPr>
          <p:spPr>
            <a:xfrm flipH="1" rot="10800000">
              <a:off x="7513361" y="1509537"/>
              <a:ext cx="25503" cy="21738"/>
            </a:xfrm>
            <a:custGeom>
              <a:rect b="b" l="l" r="r" t="t"/>
              <a:pathLst>
                <a:path extrusionOk="0" h="179" w="21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0"/>
            <p:cNvSpPr/>
            <p:nvPr/>
          </p:nvSpPr>
          <p:spPr>
            <a:xfrm flipH="1" rot="10800000">
              <a:off x="7460169" y="1509537"/>
              <a:ext cx="25260" cy="21738"/>
            </a:xfrm>
            <a:custGeom>
              <a:rect b="b" l="l" r="r" t="t"/>
              <a:pathLst>
                <a:path extrusionOk="0" h="179" w="208">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0"/>
            <p:cNvSpPr/>
            <p:nvPr/>
          </p:nvSpPr>
          <p:spPr>
            <a:xfrm flipH="1" rot="10800000">
              <a:off x="7406855"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0"/>
            <p:cNvSpPr/>
            <p:nvPr/>
          </p:nvSpPr>
          <p:spPr>
            <a:xfrm flipH="1" rot="10800000">
              <a:off x="7353541" y="1509537"/>
              <a:ext cx="25260" cy="21738"/>
            </a:xfrm>
            <a:custGeom>
              <a:rect b="b" l="l" r="r" t="t"/>
              <a:pathLst>
                <a:path extrusionOk="0" h="179" w="208">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0"/>
            <p:cNvSpPr/>
            <p:nvPr/>
          </p:nvSpPr>
          <p:spPr>
            <a:xfrm flipH="1" rot="10800000">
              <a:off x="7300106" y="1509537"/>
              <a:ext cx="25381" cy="21738"/>
            </a:xfrm>
            <a:custGeom>
              <a:rect b="b" l="l" r="r" t="t"/>
              <a:pathLst>
                <a:path extrusionOk="0" h="179" w="209">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0"/>
            <p:cNvSpPr/>
            <p:nvPr/>
          </p:nvSpPr>
          <p:spPr>
            <a:xfrm flipH="1" rot="10800000">
              <a:off x="7246792" y="1509537"/>
              <a:ext cx="25381" cy="21738"/>
            </a:xfrm>
            <a:custGeom>
              <a:rect b="b" l="l" r="r" t="t"/>
              <a:pathLst>
                <a:path extrusionOk="0" h="179" w="209">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0"/>
            <p:cNvSpPr/>
            <p:nvPr/>
          </p:nvSpPr>
          <p:spPr>
            <a:xfrm flipH="1" rot="10800000">
              <a:off x="7193478" y="1509537"/>
              <a:ext cx="25260" cy="21738"/>
            </a:xfrm>
            <a:custGeom>
              <a:rect b="b" l="l" r="r" t="t"/>
              <a:pathLst>
                <a:path extrusionOk="0" h="179" w="208">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0"/>
            <p:cNvSpPr/>
            <p:nvPr/>
          </p:nvSpPr>
          <p:spPr>
            <a:xfrm flipH="1" rot="10800000">
              <a:off x="7140164" y="1509537"/>
              <a:ext cx="25260" cy="21738"/>
            </a:xfrm>
            <a:custGeom>
              <a:rect b="b" l="l" r="r" t="t"/>
              <a:pathLst>
                <a:path extrusionOk="0" h="179" w="208">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0"/>
            <p:cNvSpPr/>
            <p:nvPr/>
          </p:nvSpPr>
          <p:spPr>
            <a:xfrm flipH="1" rot="10800000">
              <a:off x="7086972" y="1509537"/>
              <a:ext cx="25260" cy="21738"/>
            </a:xfrm>
            <a:custGeom>
              <a:rect b="b" l="l" r="r" t="t"/>
              <a:pathLst>
                <a:path extrusionOk="0" h="179" w="208">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0"/>
            <p:cNvSpPr/>
            <p:nvPr/>
          </p:nvSpPr>
          <p:spPr>
            <a:xfrm flipH="1" rot="10800000">
              <a:off x="7730260" y="1456223"/>
              <a:ext cx="16152" cy="12509"/>
            </a:xfrm>
            <a:custGeom>
              <a:rect b="b" l="l" r="r" t="t"/>
              <a:pathLst>
                <a:path extrusionOk="0" h="103" w="133">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0"/>
            <p:cNvSpPr/>
            <p:nvPr/>
          </p:nvSpPr>
          <p:spPr>
            <a:xfrm flipH="1" rot="10800000">
              <a:off x="7673424" y="1456224"/>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0"/>
            <p:cNvSpPr/>
            <p:nvPr/>
          </p:nvSpPr>
          <p:spPr>
            <a:xfrm flipH="1" rot="10800000">
              <a:off x="7619989"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0"/>
            <p:cNvSpPr/>
            <p:nvPr/>
          </p:nvSpPr>
          <p:spPr>
            <a:xfrm flipH="1" rot="10800000">
              <a:off x="7566675" y="1456224"/>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0"/>
            <p:cNvSpPr/>
            <p:nvPr/>
          </p:nvSpPr>
          <p:spPr>
            <a:xfrm flipH="1" rot="10800000">
              <a:off x="7513361" y="1456224"/>
              <a:ext cx="25503" cy="21738"/>
            </a:xfrm>
            <a:custGeom>
              <a:rect b="b" l="l" r="r" t="t"/>
              <a:pathLst>
                <a:path extrusionOk="0" h="179" w="21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0"/>
            <p:cNvSpPr/>
            <p:nvPr/>
          </p:nvSpPr>
          <p:spPr>
            <a:xfrm flipH="1" rot="10800000">
              <a:off x="7463812" y="1456224"/>
              <a:ext cx="21617" cy="21738"/>
            </a:xfrm>
            <a:custGeom>
              <a:rect b="b" l="l" r="r" t="t"/>
              <a:pathLst>
                <a:path extrusionOk="0" h="179" w="178">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0"/>
            <p:cNvSpPr/>
            <p:nvPr/>
          </p:nvSpPr>
          <p:spPr>
            <a:xfrm flipH="1" rot="10800000">
              <a:off x="7406855"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0"/>
            <p:cNvSpPr/>
            <p:nvPr/>
          </p:nvSpPr>
          <p:spPr>
            <a:xfrm flipH="1" rot="10800000">
              <a:off x="7353541" y="1456224"/>
              <a:ext cx="25260" cy="21738"/>
            </a:xfrm>
            <a:custGeom>
              <a:rect b="b" l="l" r="r" t="t"/>
              <a:pathLst>
                <a:path extrusionOk="0" h="179" w="208">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0"/>
            <p:cNvSpPr/>
            <p:nvPr/>
          </p:nvSpPr>
          <p:spPr>
            <a:xfrm flipH="1" rot="10800000">
              <a:off x="7303749" y="1456224"/>
              <a:ext cx="21738" cy="21738"/>
            </a:xfrm>
            <a:custGeom>
              <a:rect b="b" l="l" r="r" t="t"/>
              <a:pathLst>
                <a:path extrusionOk="0" h="179" w="179">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0"/>
            <p:cNvSpPr/>
            <p:nvPr/>
          </p:nvSpPr>
          <p:spPr>
            <a:xfrm flipH="1" rot="10800000">
              <a:off x="7246792" y="1456224"/>
              <a:ext cx="25381" cy="21738"/>
            </a:xfrm>
            <a:custGeom>
              <a:rect b="b" l="l" r="r" t="t"/>
              <a:pathLst>
                <a:path extrusionOk="0" h="179" w="209">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0"/>
            <p:cNvSpPr/>
            <p:nvPr/>
          </p:nvSpPr>
          <p:spPr>
            <a:xfrm flipH="1" rot="10800000">
              <a:off x="7193478" y="1456224"/>
              <a:ext cx="25260" cy="21738"/>
            </a:xfrm>
            <a:custGeom>
              <a:rect b="b" l="l" r="r" t="t"/>
              <a:pathLst>
                <a:path extrusionOk="0" h="179" w="208">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0"/>
            <p:cNvSpPr/>
            <p:nvPr/>
          </p:nvSpPr>
          <p:spPr>
            <a:xfrm flipH="1" rot="10800000">
              <a:off x="7143808" y="1456224"/>
              <a:ext cx="21617" cy="21738"/>
            </a:xfrm>
            <a:custGeom>
              <a:rect b="b" l="l" r="r" t="t"/>
              <a:pathLst>
                <a:path extrusionOk="0" h="179" w="178">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0"/>
            <p:cNvSpPr/>
            <p:nvPr/>
          </p:nvSpPr>
          <p:spPr>
            <a:xfrm flipH="1" rot="10800000">
              <a:off x="7086972" y="1456224"/>
              <a:ext cx="25260" cy="21738"/>
            </a:xfrm>
            <a:custGeom>
              <a:rect b="b" l="l" r="r" t="t"/>
              <a:pathLst>
                <a:path extrusionOk="0" h="179" w="208">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0"/>
            <p:cNvSpPr/>
            <p:nvPr/>
          </p:nvSpPr>
          <p:spPr>
            <a:xfrm flipH="1" rot="10800000">
              <a:off x="7783695" y="1402910"/>
              <a:ext cx="21131" cy="20767"/>
            </a:xfrm>
            <a:custGeom>
              <a:rect b="b" l="l" r="r" t="t"/>
              <a:pathLst>
                <a:path extrusionOk="0" h="171" w="174">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0"/>
            <p:cNvSpPr/>
            <p:nvPr/>
          </p:nvSpPr>
          <p:spPr>
            <a:xfrm flipH="1" rot="10800000">
              <a:off x="7726738" y="1402910"/>
              <a:ext cx="25260" cy="21738"/>
            </a:xfrm>
            <a:custGeom>
              <a:rect b="b" l="l" r="r" t="t"/>
              <a:pathLst>
                <a:path extrusionOk="0" h="179" w="208">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0"/>
            <p:cNvSpPr/>
            <p:nvPr/>
          </p:nvSpPr>
          <p:spPr>
            <a:xfrm flipH="1" rot="10800000">
              <a:off x="7673424"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0"/>
            <p:cNvSpPr/>
            <p:nvPr/>
          </p:nvSpPr>
          <p:spPr>
            <a:xfrm flipH="1" rot="10800000">
              <a:off x="7619989" y="1402910"/>
              <a:ext cx="25381" cy="21738"/>
            </a:xfrm>
            <a:custGeom>
              <a:rect b="b" l="l" r="r" t="t"/>
              <a:pathLst>
                <a:path extrusionOk="0" h="179" w="209">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0"/>
            <p:cNvSpPr/>
            <p:nvPr/>
          </p:nvSpPr>
          <p:spPr>
            <a:xfrm flipH="1" rot="10800000">
              <a:off x="7566675" y="1402910"/>
              <a:ext cx="25381" cy="21738"/>
            </a:xfrm>
            <a:custGeom>
              <a:rect b="b" l="l" r="r" t="t"/>
              <a:pathLst>
                <a:path extrusionOk="0" h="179" w="209">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0"/>
            <p:cNvSpPr/>
            <p:nvPr/>
          </p:nvSpPr>
          <p:spPr>
            <a:xfrm flipH="1" rot="10800000">
              <a:off x="7513361" y="1402910"/>
              <a:ext cx="25503" cy="21738"/>
            </a:xfrm>
            <a:custGeom>
              <a:rect b="b" l="l" r="r" t="t"/>
              <a:pathLst>
                <a:path extrusionOk="0" h="179" w="21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0"/>
            <p:cNvSpPr/>
            <p:nvPr/>
          </p:nvSpPr>
          <p:spPr>
            <a:xfrm flipH="1" rot="10800000">
              <a:off x="7460169" y="1402910"/>
              <a:ext cx="25260" cy="21738"/>
            </a:xfrm>
            <a:custGeom>
              <a:rect b="b" l="l" r="r" t="t"/>
              <a:pathLst>
                <a:path extrusionOk="0" h="179" w="208">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0"/>
            <p:cNvSpPr/>
            <p:nvPr/>
          </p:nvSpPr>
          <p:spPr>
            <a:xfrm flipH="1" rot="10800000">
              <a:off x="7406855"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0"/>
            <p:cNvSpPr/>
            <p:nvPr/>
          </p:nvSpPr>
          <p:spPr>
            <a:xfrm flipH="1" rot="10800000">
              <a:off x="7353541" y="1402910"/>
              <a:ext cx="25260" cy="21738"/>
            </a:xfrm>
            <a:custGeom>
              <a:rect b="b" l="l" r="r" t="t"/>
              <a:pathLst>
                <a:path extrusionOk="0" h="179" w="208">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0"/>
            <p:cNvSpPr/>
            <p:nvPr/>
          </p:nvSpPr>
          <p:spPr>
            <a:xfrm flipH="1" rot="10800000">
              <a:off x="7300106" y="1402910"/>
              <a:ext cx="25381" cy="21738"/>
            </a:xfrm>
            <a:custGeom>
              <a:rect b="b" l="l" r="r" t="t"/>
              <a:pathLst>
                <a:path extrusionOk="0" h="179" w="209">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0"/>
            <p:cNvSpPr/>
            <p:nvPr/>
          </p:nvSpPr>
          <p:spPr>
            <a:xfrm flipH="1" rot="10800000">
              <a:off x="7246792" y="1402910"/>
              <a:ext cx="25381" cy="21738"/>
            </a:xfrm>
            <a:custGeom>
              <a:rect b="b" l="l" r="r" t="t"/>
              <a:pathLst>
                <a:path extrusionOk="0" h="179" w="209">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0"/>
            <p:cNvSpPr/>
            <p:nvPr/>
          </p:nvSpPr>
          <p:spPr>
            <a:xfrm flipH="1" rot="10800000">
              <a:off x="7193478" y="1402910"/>
              <a:ext cx="25260" cy="21738"/>
            </a:xfrm>
            <a:custGeom>
              <a:rect b="b" l="l" r="r" t="t"/>
              <a:pathLst>
                <a:path extrusionOk="0" h="179" w="208">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0"/>
            <p:cNvSpPr/>
            <p:nvPr/>
          </p:nvSpPr>
          <p:spPr>
            <a:xfrm flipH="1" rot="10800000">
              <a:off x="7140164" y="1402910"/>
              <a:ext cx="25260" cy="21738"/>
            </a:xfrm>
            <a:custGeom>
              <a:rect b="b" l="l" r="r" t="t"/>
              <a:pathLst>
                <a:path extrusionOk="0" h="179" w="208">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0"/>
            <p:cNvSpPr/>
            <p:nvPr/>
          </p:nvSpPr>
          <p:spPr>
            <a:xfrm flipH="1" rot="10800000">
              <a:off x="7086972" y="1402910"/>
              <a:ext cx="25260" cy="21738"/>
            </a:xfrm>
            <a:custGeom>
              <a:rect b="b" l="l" r="r" t="t"/>
              <a:pathLst>
                <a:path extrusionOk="0" h="179" w="208">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0"/>
            <p:cNvSpPr/>
            <p:nvPr/>
          </p:nvSpPr>
          <p:spPr>
            <a:xfrm flipH="1" rot="10800000">
              <a:off x="7033537" y="1402910"/>
              <a:ext cx="25381" cy="21738"/>
            </a:xfrm>
            <a:custGeom>
              <a:rect b="b" l="l" r="r" t="t"/>
              <a:pathLst>
                <a:path extrusionOk="0" h="179" w="209">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0"/>
            <p:cNvSpPr/>
            <p:nvPr/>
          </p:nvSpPr>
          <p:spPr>
            <a:xfrm flipH="1" rot="10800000">
              <a:off x="7837009" y="1349596"/>
              <a:ext cx="20767" cy="21374"/>
            </a:xfrm>
            <a:custGeom>
              <a:rect b="b" l="l" r="r" t="t"/>
              <a:pathLst>
                <a:path extrusionOk="0" h="176" w="171">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0"/>
            <p:cNvSpPr/>
            <p:nvPr/>
          </p:nvSpPr>
          <p:spPr>
            <a:xfrm flipH="1" rot="10800000">
              <a:off x="7780052" y="1349596"/>
              <a:ext cx="25260" cy="21617"/>
            </a:xfrm>
            <a:custGeom>
              <a:rect b="b" l="l" r="r" t="t"/>
              <a:pathLst>
                <a:path extrusionOk="0" h="178" w="208">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0"/>
            <p:cNvSpPr/>
            <p:nvPr/>
          </p:nvSpPr>
          <p:spPr>
            <a:xfrm flipH="1" rot="10800000">
              <a:off x="7726738" y="1349596"/>
              <a:ext cx="25260" cy="21617"/>
            </a:xfrm>
            <a:custGeom>
              <a:rect b="b" l="l" r="r" t="t"/>
              <a:pathLst>
                <a:path extrusionOk="0" h="178" w="208">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0"/>
            <p:cNvSpPr/>
            <p:nvPr/>
          </p:nvSpPr>
          <p:spPr>
            <a:xfrm flipH="1" rot="10800000">
              <a:off x="7673424"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0"/>
            <p:cNvSpPr/>
            <p:nvPr/>
          </p:nvSpPr>
          <p:spPr>
            <a:xfrm flipH="1" rot="10800000">
              <a:off x="7619989" y="1349596"/>
              <a:ext cx="25381" cy="21617"/>
            </a:xfrm>
            <a:custGeom>
              <a:rect b="b" l="l" r="r" t="t"/>
              <a:pathLst>
                <a:path extrusionOk="0" h="178" w="209">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0"/>
            <p:cNvSpPr/>
            <p:nvPr/>
          </p:nvSpPr>
          <p:spPr>
            <a:xfrm flipH="1" rot="10800000">
              <a:off x="7566675"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0"/>
            <p:cNvSpPr/>
            <p:nvPr/>
          </p:nvSpPr>
          <p:spPr>
            <a:xfrm flipH="1" rot="10800000">
              <a:off x="7513361" y="1349596"/>
              <a:ext cx="25503" cy="21617"/>
            </a:xfrm>
            <a:custGeom>
              <a:rect b="b" l="l" r="r" t="t"/>
              <a:pathLst>
                <a:path extrusionOk="0" h="178" w="21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0"/>
            <p:cNvSpPr/>
            <p:nvPr/>
          </p:nvSpPr>
          <p:spPr>
            <a:xfrm flipH="1" rot="10800000">
              <a:off x="7460169" y="1349596"/>
              <a:ext cx="25260" cy="21617"/>
            </a:xfrm>
            <a:custGeom>
              <a:rect b="b" l="l" r="r" t="t"/>
              <a:pathLst>
                <a:path extrusionOk="0" h="178" w="208">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0"/>
            <p:cNvSpPr/>
            <p:nvPr/>
          </p:nvSpPr>
          <p:spPr>
            <a:xfrm flipH="1" rot="10800000">
              <a:off x="7406855"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0"/>
            <p:cNvSpPr/>
            <p:nvPr/>
          </p:nvSpPr>
          <p:spPr>
            <a:xfrm flipH="1" rot="10800000">
              <a:off x="7353541" y="1349596"/>
              <a:ext cx="25260" cy="21617"/>
            </a:xfrm>
            <a:custGeom>
              <a:rect b="b" l="l" r="r" t="t"/>
              <a:pathLst>
                <a:path extrusionOk="0" h="178" w="208">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0"/>
            <p:cNvSpPr/>
            <p:nvPr/>
          </p:nvSpPr>
          <p:spPr>
            <a:xfrm flipH="1" rot="10800000">
              <a:off x="7300106" y="1349596"/>
              <a:ext cx="25381" cy="21617"/>
            </a:xfrm>
            <a:custGeom>
              <a:rect b="b" l="l" r="r" t="t"/>
              <a:pathLst>
                <a:path extrusionOk="0" h="178" w="209">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0"/>
            <p:cNvSpPr/>
            <p:nvPr/>
          </p:nvSpPr>
          <p:spPr>
            <a:xfrm flipH="1" rot="10800000">
              <a:off x="7246792"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0"/>
            <p:cNvSpPr/>
            <p:nvPr/>
          </p:nvSpPr>
          <p:spPr>
            <a:xfrm flipH="1" rot="10800000">
              <a:off x="7193478" y="1349596"/>
              <a:ext cx="25260" cy="21617"/>
            </a:xfrm>
            <a:custGeom>
              <a:rect b="b" l="l" r="r" t="t"/>
              <a:pathLst>
                <a:path extrusionOk="0" h="178" w="208">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0"/>
            <p:cNvSpPr/>
            <p:nvPr/>
          </p:nvSpPr>
          <p:spPr>
            <a:xfrm flipH="1" rot="10800000">
              <a:off x="7140164"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0"/>
            <p:cNvSpPr/>
            <p:nvPr/>
          </p:nvSpPr>
          <p:spPr>
            <a:xfrm flipH="1" rot="10800000">
              <a:off x="7086972" y="1349596"/>
              <a:ext cx="25260" cy="21617"/>
            </a:xfrm>
            <a:custGeom>
              <a:rect b="b" l="l" r="r" t="t"/>
              <a:pathLst>
                <a:path extrusionOk="0" h="178" w="208">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0"/>
            <p:cNvSpPr/>
            <p:nvPr/>
          </p:nvSpPr>
          <p:spPr>
            <a:xfrm flipH="1" rot="10800000">
              <a:off x="7033537" y="1349596"/>
              <a:ext cx="25381" cy="21617"/>
            </a:xfrm>
            <a:custGeom>
              <a:rect b="b" l="l" r="r" t="t"/>
              <a:pathLst>
                <a:path extrusionOk="0" h="178" w="209">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0"/>
            <p:cNvSpPr/>
            <p:nvPr/>
          </p:nvSpPr>
          <p:spPr>
            <a:xfrm flipH="1" rot="10800000">
              <a:off x="6980223" y="1349596"/>
              <a:ext cx="25381" cy="21617"/>
            </a:xfrm>
            <a:custGeom>
              <a:rect b="b" l="l" r="r" t="t"/>
              <a:pathLst>
                <a:path extrusionOk="0" h="178" w="209">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0"/>
            <p:cNvSpPr/>
            <p:nvPr/>
          </p:nvSpPr>
          <p:spPr>
            <a:xfrm flipH="1" rot="10800000">
              <a:off x="6926909" y="1349596"/>
              <a:ext cx="25381" cy="21617"/>
            </a:xfrm>
            <a:custGeom>
              <a:rect b="b" l="l" r="r" t="t"/>
              <a:pathLst>
                <a:path extrusionOk="0" h="178" w="209">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0"/>
            <p:cNvSpPr/>
            <p:nvPr/>
          </p:nvSpPr>
          <p:spPr>
            <a:xfrm flipH="1" rot="10800000">
              <a:off x="6873595" y="1349596"/>
              <a:ext cx="25260" cy="21617"/>
            </a:xfrm>
            <a:custGeom>
              <a:rect b="b" l="l" r="r" t="t"/>
              <a:pathLst>
                <a:path extrusionOk="0" h="178" w="208">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0"/>
            <p:cNvSpPr/>
            <p:nvPr/>
          </p:nvSpPr>
          <p:spPr>
            <a:xfrm flipH="1" rot="10800000">
              <a:off x="7890323" y="1296403"/>
              <a:ext cx="9837" cy="14695"/>
            </a:xfrm>
            <a:custGeom>
              <a:rect b="b" l="l" r="r" t="t"/>
              <a:pathLst>
                <a:path extrusionOk="0" h="121" w="81">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0"/>
            <p:cNvSpPr/>
            <p:nvPr/>
          </p:nvSpPr>
          <p:spPr>
            <a:xfrm flipH="1" rot="10800000">
              <a:off x="7833244"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0"/>
            <p:cNvSpPr/>
            <p:nvPr/>
          </p:nvSpPr>
          <p:spPr>
            <a:xfrm flipH="1" rot="10800000">
              <a:off x="7780052" y="1296282"/>
              <a:ext cx="25260" cy="21617"/>
            </a:xfrm>
            <a:custGeom>
              <a:rect b="b" l="l" r="r" t="t"/>
              <a:pathLst>
                <a:path extrusionOk="0" h="178" w="208">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0"/>
            <p:cNvSpPr/>
            <p:nvPr/>
          </p:nvSpPr>
          <p:spPr>
            <a:xfrm flipH="1" rot="10800000">
              <a:off x="7726738" y="1296282"/>
              <a:ext cx="25260" cy="21617"/>
            </a:xfrm>
            <a:custGeom>
              <a:rect b="b" l="l" r="r" t="t"/>
              <a:pathLst>
                <a:path extrusionOk="0" h="178" w="208">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0"/>
            <p:cNvSpPr/>
            <p:nvPr/>
          </p:nvSpPr>
          <p:spPr>
            <a:xfrm flipH="1" rot="10800000">
              <a:off x="7673424" y="1296282"/>
              <a:ext cx="25260" cy="21617"/>
            </a:xfrm>
            <a:custGeom>
              <a:rect b="b" l="l" r="r" t="t"/>
              <a:pathLst>
                <a:path extrusionOk="0" h="178" w="208">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0"/>
            <p:cNvSpPr/>
            <p:nvPr/>
          </p:nvSpPr>
          <p:spPr>
            <a:xfrm flipH="1" rot="10800000">
              <a:off x="7619989" y="1296282"/>
              <a:ext cx="25381" cy="21617"/>
            </a:xfrm>
            <a:custGeom>
              <a:rect b="b" l="l" r="r" t="t"/>
              <a:pathLst>
                <a:path extrusionOk="0" h="178" w="209">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0"/>
            <p:cNvSpPr/>
            <p:nvPr/>
          </p:nvSpPr>
          <p:spPr>
            <a:xfrm flipH="1" rot="10800000">
              <a:off x="7566675"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0"/>
            <p:cNvSpPr/>
            <p:nvPr/>
          </p:nvSpPr>
          <p:spPr>
            <a:xfrm flipH="1" rot="10800000">
              <a:off x="7513361" y="1296282"/>
              <a:ext cx="25503" cy="21617"/>
            </a:xfrm>
            <a:custGeom>
              <a:rect b="b" l="l" r="r" t="t"/>
              <a:pathLst>
                <a:path extrusionOk="0" h="178" w="21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0"/>
            <p:cNvSpPr/>
            <p:nvPr/>
          </p:nvSpPr>
          <p:spPr>
            <a:xfrm flipH="1" rot="10800000">
              <a:off x="7460169" y="1296282"/>
              <a:ext cx="25260" cy="21617"/>
            </a:xfrm>
            <a:custGeom>
              <a:rect b="b" l="l" r="r" t="t"/>
              <a:pathLst>
                <a:path extrusionOk="0" h="178" w="208">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0"/>
            <p:cNvSpPr/>
            <p:nvPr/>
          </p:nvSpPr>
          <p:spPr>
            <a:xfrm flipH="1" rot="10800000">
              <a:off x="7406855"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0"/>
            <p:cNvSpPr/>
            <p:nvPr/>
          </p:nvSpPr>
          <p:spPr>
            <a:xfrm flipH="1" rot="10800000">
              <a:off x="7353541" y="1296282"/>
              <a:ext cx="25260" cy="21617"/>
            </a:xfrm>
            <a:custGeom>
              <a:rect b="b" l="l" r="r" t="t"/>
              <a:pathLst>
                <a:path extrusionOk="0" h="178" w="208">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0"/>
            <p:cNvSpPr/>
            <p:nvPr/>
          </p:nvSpPr>
          <p:spPr>
            <a:xfrm flipH="1" rot="10800000">
              <a:off x="7300106" y="1296282"/>
              <a:ext cx="25381" cy="21617"/>
            </a:xfrm>
            <a:custGeom>
              <a:rect b="b" l="l" r="r" t="t"/>
              <a:pathLst>
                <a:path extrusionOk="0" h="178" w="209">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0"/>
            <p:cNvSpPr/>
            <p:nvPr/>
          </p:nvSpPr>
          <p:spPr>
            <a:xfrm flipH="1" rot="10800000">
              <a:off x="7246792"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0"/>
            <p:cNvSpPr/>
            <p:nvPr/>
          </p:nvSpPr>
          <p:spPr>
            <a:xfrm flipH="1" rot="10800000">
              <a:off x="7193478" y="1296282"/>
              <a:ext cx="25260" cy="21617"/>
            </a:xfrm>
            <a:custGeom>
              <a:rect b="b" l="l" r="r" t="t"/>
              <a:pathLst>
                <a:path extrusionOk="0" h="178" w="208">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0"/>
            <p:cNvSpPr/>
            <p:nvPr/>
          </p:nvSpPr>
          <p:spPr>
            <a:xfrm flipH="1" rot="10800000">
              <a:off x="7140164" y="1296282"/>
              <a:ext cx="25260" cy="21617"/>
            </a:xfrm>
            <a:custGeom>
              <a:rect b="b" l="l" r="r" t="t"/>
              <a:pathLst>
                <a:path extrusionOk="0" h="178" w="208">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0"/>
            <p:cNvSpPr/>
            <p:nvPr/>
          </p:nvSpPr>
          <p:spPr>
            <a:xfrm flipH="1" rot="10800000">
              <a:off x="7086972" y="1296282"/>
              <a:ext cx="25260" cy="21617"/>
            </a:xfrm>
            <a:custGeom>
              <a:rect b="b" l="l" r="r" t="t"/>
              <a:pathLst>
                <a:path extrusionOk="0" h="178" w="208">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0"/>
            <p:cNvSpPr/>
            <p:nvPr/>
          </p:nvSpPr>
          <p:spPr>
            <a:xfrm flipH="1" rot="10800000">
              <a:off x="7033537" y="1296282"/>
              <a:ext cx="25381" cy="21617"/>
            </a:xfrm>
            <a:custGeom>
              <a:rect b="b" l="l" r="r" t="t"/>
              <a:pathLst>
                <a:path extrusionOk="0" h="178" w="209">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0"/>
            <p:cNvSpPr/>
            <p:nvPr/>
          </p:nvSpPr>
          <p:spPr>
            <a:xfrm flipH="1" rot="10800000">
              <a:off x="6980223" y="1296282"/>
              <a:ext cx="25381" cy="21617"/>
            </a:xfrm>
            <a:custGeom>
              <a:rect b="b" l="l" r="r" t="t"/>
              <a:pathLst>
                <a:path extrusionOk="0" h="178" w="209">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0"/>
            <p:cNvSpPr/>
            <p:nvPr/>
          </p:nvSpPr>
          <p:spPr>
            <a:xfrm flipH="1" rot="10800000">
              <a:off x="6926909" y="1296282"/>
              <a:ext cx="25381" cy="21617"/>
            </a:xfrm>
            <a:custGeom>
              <a:rect b="b" l="l" r="r" t="t"/>
              <a:pathLst>
                <a:path extrusionOk="0" h="178" w="209">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0"/>
            <p:cNvSpPr/>
            <p:nvPr/>
          </p:nvSpPr>
          <p:spPr>
            <a:xfrm flipH="1" rot="10800000">
              <a:off x="6873595" y="1296282"/>
              <a:ext cx="25260" cy="21617"/>
            </a:xfrm>
            <a:custGeom>
              <a:rect b="b" l="l" r="r" t="t"/>
              <a:pathLst>
                <a:path extrusionOk="0" h="178" w="208">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0"/>
            <p:cNvSpPr/>
            <p:nvPr/>
          </p:nvSpPr>
          <p:spPr>
            <a:xfrm flipH="1" rot="10800000">
              <a:off x="6820281" y="1296282"/>
              <a:ext cx="25260" cy="21617"/>
            </a:xfrm>
            <a:custGeom>
              <a:rect b="b" l="l" r="r" t="t"/>
              <a:pathLst>
                <a:path extrusionOk="0" h="178" w="208">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0"/>
            <p:cNvSpPr/>
            <p:nvPr/>
          </p:nvSpPr>
          <p:spPr>
            <a:xfrm flipH="1" rot="10800000">
              <a:off x="6767089" y="1296282"/>
              <a:ext cx="25260" cy="21617"/>
            </a:xfrm>
            <a:custGeom>
              <a:rect b="b" l="l" r="r" t="t"/>
              <a:pathLst>
                <a:path extrusionOk="0" h="178" w="208">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0"/>
            <p:cNvSpPr/>
            <p:nvPr/>
          </p:nvSpPr>
          <p:spPr>
            <a:xfrm flipH="1" rot="10800000">
              <a:off x="7886558"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0"/>
            <p:cNvSpPr/>
            <p:nvPr/>
          </p:nvSpPr>
          <p:spPr>
            <a:xfrm flipH="1" rot="10800000">
              <a:off x="7833244"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0"/>
            <p:cNvSpPr/>
            <p:nvPr/>
          </p:nvSpPr>
          <p:spPr>
            <a:xfrm flipH="1" rot="10800000">
              <a:off x="7780052" y="1242968"/>
              <a:ext cx="25260" cy="21738"/>
            </a:xfrm>
            <a:custGeom>
              <a:rect b="b" l="l" r="r" t="t"/>
              <a:pathLst>
                <a:path extrusionOk="0" h="179" w="208">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0"/>
            <p:cNvSpPr/>
            <p:nvPr/>
          </p:nvSpPr>
          <p:spPr>
            <a:xfrm flipH="1" rot="10800000">
              <a:off x="7726738" y="1242968"/>
              <a:ext cx="25260" cy="21738"/>
            </a:xfrm>
            <a:custGeom>
              <a:rect b="b" l="l" r="r" t="t"/>
              <a:pathLst>
                <a:path extrusionOk="0" h="179" w="208">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0"/>
            <p:cNvSpPr/>
            <p:nvPr/>
          </p:nvSpPr>
          <p:spPr>
            <a:xfrm flipH="1" rot="10800000">
              <a:off x="7673424" y="1242968"/>
              <a:ext cx="25260" cy="21738"/>
            </a:xfrm>
            <a:custGeom>
              <a:rect b="b" l="l" r="r" t="t"/>
              <a:pathLst>
                <a:path extrusionOk="0" h="179" w="208">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0"/>
            <p:cNvSpPr/>
            <p:nvPr/>
          </p:nvSpPr>
          <p:spPr>
            <a:xfrm flipH="1" rot="10800000">
              <a:off x="7619989"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0"/>
            <p:cNvSpPr/>
            <p:nvPr/>
          </p:nvSpPr>
          <p:spPr>
            <a:xfrm flipH="1" rot="10800000">
              <a:off x="7566675" y="1242968"/>
              <a:ext cx="25381" cy="21738"/>
            </a:xfrm>
            <a:custGeom>
              <a:rect b="b" l="l" r="r" t="t"/>
              <a:pathLst>
                <a:path extrusionOk="0" h="179" w="209">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0"/>
            <p:cNvSpPr/>
            <p:nvPr/>
          </p:nvSpPr>
          <p:spPr>
            <a:xfrm flipH="1" rot="10800000">
              <a:off x="7513361" y="1242968"/>
              <a:ext cx="25503" cy="21738"/>
            </a:xfrm>
            <a:custGeom>
              <a:rect b="b" l="l" r="r" t="t"/>
              <a:pathLst>
                <a:path extrusionOk="0" h="179" w="21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0"/>
            <p:cNvSpPr/>
            <p:nvPr/>
          </p:nvSpPr>
          <p:spPr>
            <a:xfrm flipH="1" rot="10800000">
              <a:off x="7460169" y="1242968"/>
              <a:ext cx="25260" cy="21738"/>
            </a:xfrm>
            <a:custGeom>
              <a:rect b="b" l="l" r="r" t="t"/>
              <a:pathLst>
                <a:path extrusionOk="0" h="179" w="208">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0"/>
            <p:cNvSpPr/>
            <p:nvPr/>
          </p:nvSpPr>
          <p:spPr>
            <a:xfrm flipH="1" rot="10800000">
              <a:off x="7406855"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0"/>
            <p:cNvSpPr/>
            <p:nvPr/>
          </p:nvSpPr>
          <p:spPr>
            <a:xfrm flipH="1" rot="10800000">
              <a:off x="7353541" y="1242968"/>
              <a:ext cx="25260" cy="21738"/>
            </a:xfrm>
            <a:custGeom>
              <a:rect b="b" l="l" r="r" t="t"/>
              <a:pathLst>
                <a:path extrusionOk="0" h="179" w="208">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0"/>
            <p:cNvSpPr/>
            <p:nvPr/>
          </p:nvSpPr>
          <p:spPr>
            <a:xfrm flipH="1" rot="10800000">
              <a:off x="7300106" y="1242968"/>
              <a:ext cx="25381" cy="21738"/>
            </a:xfrm>
            <a:custGeom>
              <a:rect b="b" l="l" r="r" t="t"/>
              <a:pathLst>
                <a:path extrusionOk="0" h="179" w="209">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0"/>
            <p:cNvSpPr/>
            <p:nvPr/>
          </p:nvSpPr>
          <p:spPr>
            <a:xfrm flipH="1" rot="10800000">
              <a:off x="7246792"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0"/>
            <p:cNvSpPr/>
            <p:nvPr/>
          </p:nvSpPr>
          <p:spPr>
            <a:xfrm flipH="1" rot="10800000">
              <a:off x="7193478" y="1242968"/>
              <a:ext cx="25260" cy="21738"/>
            </a:xfrm>
            <a:custGeom>
              <a:rect b="b" l="l" r="r" t="t"/>
              <a:pathLst>
                <a:path extrusionOk="0" h="179" w="208">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0"/>
            <p:cNvSpPr/>
            <p:nvPr/>
          </p:nvSpPr>
          <p:spPr>
            <a:xfrm flipH="1" rot="10800000">
              <a:off x="7140164" y="1242968"/>
              <a:ext cx="25260" cy="21738"/>
            </a:xfrm>
            <a:custGeom>
              <a:rect b="b" l="l" r="r" t="t"/>
              <a:pathLst>
                <a:path extrusionOk="0" h="179" w="208">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0"/>
            <p:cNvSpPr/>
            <p:nvPr/>
          </p:nvSpPr>
          <p:spPr>
            <a:xfrm flipH="1" rot="10800000">
              <a:off x="7086972" y="1242968"/>
              <a:ext cx="25260" cy="21738"/>
            </a:xfrm>
            <a:custGeom>
              <a:rect b="b" l="l" r="r" t="t"/>
              <a:pathLst>
                <a:path extrusionOk="0" h="179" w="208">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0"/>
            <p:cNvSpPr/>
            <p:nvPr/>
          </p:nvSpPr>
          <p:spPr>
            <a:xfrm flipH="1" rot="10800000">
              <a:off x="7033537" y="1242968"/>
              <a:ext cx="25381" cy="21738"/>
            </a:xfrm>
            <a:custGeom>
              <a:rect b="b" l="l" r="r" t="t"/>
              <a:pathLst>
                <a:path extrusionOk="0" h="179" w="209">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0"/>
            <p:cNvSpPr/>
            <p:nvPr/>
          </p:nvSpPr>
          <p:spPr>
            <a:xfrm flipH="1" rot="10800000">
              <a:off x="6980223" y="1242968"/>
              <a:ext cx="25381" cy="21738"/>
            </a:xfrm>
            <a:custGeom>
              <a:rect b="b" l="l" r="r" t="t"/>
              <a:pathLst>
                <a:path extrusionOk="0" h="179" w="209">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0"/>
            <p:cNvSpPr/>
            <p:nvPr/>
          </p:nvSpPr>
          <p:spPr>
            <a:xfrm flipH="1" rot="10800000">
              <a:off x="6926909" y="1242968"/>
              <a:ext cx="25381" cy="21738"/>
            </a:xfrm>
            <a:custGeom>
              <a:rect b="b" l="l" r="r" t="t"/>
              <a:pathLst>
                <a:path extrusionOk="0" h="179" w="209">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0"/>
            <p:cNvSpPr/>
            <p:nvPr/>
          </p:nvSpPr>
          <p:spPr>
            <a:xfrm flipH="1" rot="10800000">
              <a:off x="6873595" y="1242968"/>
              <a:ext cx="25260" cy="21738"/>
            </a:xfrm>
            <a:custGeom>
              <a:rect b="b" l="l" r="r" t="t"/>
              <a:pathLst>
                <a:path extrusionOk="0" h="179" w="208">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0"/>
            <p:cNvSpPr/>
            <p:nvPr/>
          </p:nvSpPr>
          <p:spPr>
            <a:xfrm flipH="1" rot="10800000">
              <a:off x="6820281" y="1242968"/>
              <a:ext cx="25260" cy="21738"/>
            </a:xfrm>
            <a:custGeom>
              <a:rect b="b" l="l" r="r" t="t"/>
              <a:pathLst>
                <a:path extrusionOk="0" h="179" w="208">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0"/>
            <p:cNvSpPr/>
            <p:nvPr/>
          </p:nvSpPr>
          <p:spPr>
            <a:xfrm flipH="1" rot="10800000">
              <a:off x="6767089" y="1242968"/>
              <a:ext cx="25260" cy="21738"/>
            </a:xfrm>
            <a:custGeom>
              <a:rect b="b" l="l" r="r" t="t"/>
              <a:pathLst>
                <a:path extrusionOk="0" h="179" w="208">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0"/>
            <p:cNvSpPr/>
            <p:nvPr/>
          </p:nvSpPr>
          <p:spPr>
            <a:xfrm flipH="1" rot="10800000">
              <a:off x="6713654" y="1242968"/>
              <a:ext cx="25381" cy="21738"/>
            </a:xfrm>
            <a:custGeom>
              <a:rect b="b" l="l" r="r" t="t"/>
              <a:pathLst>
                <a:path extrusionOk="0" h="179" w="209">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0"/>
            <p:cNvSpPr/>
            <p:nvPr/>
          </p:nvSpPr>
          <p:spPr>
            <a:xfrm flipH="1" rot="10800000">
              <a:off x="7890323" y="1189654"/>
              <a:ext cx="21617" cy="21738"/>
            </a:xfrm>
            <a:custGeom>
              <a:rect b="b" l="l" r="r" t="t"/>
              <a:pathLst>
                <a:path extrusionOk="0" h="179" w="178">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0"/>
            <p:cNvSpPr/>
            <p:nvPr/>
          </p:nvSpPr>
          <p:spPr>
            <a:xfrm flipH="1" rot="10800000">
              <a:off x="7833244" y="1189654"/>
              <a:ext cx="25503" cy="21738"/>
            </a:xfrm>
            <a:custGeom>
              <a:rect b="b" l="l" r="r" t="t"/>
              <a:pathLst>
                <a:path extrusionOk="0" h="179" w="21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0"/>
            <p:cNvSpPr/>
            <p:nvPr/>
          </p:nvSpPr>
          <p:spPr>
            <a:xfrm flipH="1" rot="10800000">
              <a:off x="7780052" y="1189654"/>
              <a:ext cx="25260" cy="21738"/>
            </a:xfrm>
            <a:custGeom>
              <a:rect b="b" l="l" r="r" t="t"/>
              <a:pathLst>
                <a:path extrusionOk="0" h="179" w="208">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0"/>
            <p:cNvSpPr/>
            <p:nvPr/>
          </p:nvSpPr>
          <p:spPr>
            <a:xfrm flipH="1" rot="10800000">
              <a:off x="7726738" y="1189654"/>
              <a:ext cx="25260" cy="21738"/>
            </a:xfrm>
            <a:custGeom>
              <a:rect b="b" l="l" r="r" t="t"/>
              <a:pathLst>
                <a:path extrusionOk="0" h="179" w="208">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0"/>
            <p:cNvSpPr/>
            <p:nvPr/>
          </p:nvSpPr>
          <p:spPr>
            <a:xfrm flipH="1" rot="10800000">
              <a:off x="7673424" y="1189654"/>
              <a:ext cx="25260" cy="21738"/>
            </a:xfrm>
            <a:custGeom>
              <a:rect b="b" l="l" r="r" t="t"/>
              <a:pathLst>
                <a:path extrusionOk="0" h="179" w="208">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0"/>
            <p:cNvSpPr/>
            <p:nvPr/>
          </p:nvSpPr>
          <p:spPr>
            <a:xfrm flipH="1" rot="10800000">
              <a:off x="7619989"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0"/>
            <p:cNvSpPr/>
            <p:nvPr/>
          </p:nvSpPr>
          <p:spPr>
            <a:xfrm flipH="1" rot="10800000">
              <a:off x="7566675" y="1189654"/>
              <a:ext cx="25381" cy="21738"/>
            </a:xfrm>
            <a:custGeom>
              <a:rect b="b" l="l" r="r" t="t"/>
              <a:pathLst>
                <a:path extrusionOk="0" h="179" w="209">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0"/>
            <p:cNvSpPr/>
            <p:nvPr/>
          </p:nvSpPr>
          <p:spPr>
            <a:xfrm flipH="1" rot="10800000">
              <a:off x="7513361" y="1189654"/>
              <a:ext cx="25503" cy="21738"/>
            </a:xfrm>
            <a:custGeom>
              <a:rect b="b" l="l" r="r" t="t"/>
              <a:pathLst>
                <a:path extrusionOk="0" h="179" w="21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0"/>
            <p:cNvSpPr/>
            <p:nvPr/>
          </p:nvSpPr>
          <p:spPr>
            <a:xfrm flipH="1" rot="10800000">
              <a:off x="7463812" y="1189654"/>
              <a:ext cx="21617" cy="21738"/>
            </a:xfrm>
            <a:custGeom>
              <a:rect b="b" l="l" r="r" t="t"/>
              <a:pathLst>
                <a:path extrusionOk="0" h="179" w="178">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0"/>
            <p:cNvSpPr/>
            <p:nvPr/>
          </p:nvSpPr>
          <p:spPr>
            <a:xfrm flipH="1" rot="10800000">
              <a:off x="7406855"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0"/>
            <p:cNvSpPr/>
            <p:nvPr/>
          </p:nvSpPr>
          <p:spPr>
            <a:xfrm flipH="1" rot="10800000">
              <a:off x="7353541" y="1189654"/>
              <a:ext cx="25260" cy="21738"/>
            </a:xfrm>
            <a:custGeom>
              <a:rect b="b" l="l" r="r" t="t"/>
              <a:pathLst>
                <a:path extrusionOk="0" h="179" w="208">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0"/>
            <p:cNvSpPr/>
            <p:nvPr/>
          </p:nvSpPr>
          <p:spPr>
            <a:xfrm flipH="1" rot="10800000">
              <a:off x="7303749" y="1189654"/>
              <a:ext cx="21738" cy="21738"/>
            </a:xfrm>
            <a:custGeom>
              <a:rect b="b" l="l" r="r" t="t"/>
              <a:pathLst>
                <a:path extrusionOk="0" h="179" w="179">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0"/>
            <p:cNvSpPr/>
            <p:nvPr/>
          </p:nvSpPr>
          <p:spPr>
            <a:xfrm flipH="1" rot="10800000">
              <a:off x="7246792"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0"/>
            <p:cNvSpPr/>
            <p:nvPr/>
          </p:nvSpPr>
          <p:spPr>
            <a:xfrm flipH="1" rot="10800000">
              <a:off x="7193478" y="1189654"/>
              <a:ext cx="25260" cy="21738"/>
            </a:xfrm>
            <a:custGeom>
              <a:rect b="b" l="l" r="r" t="t"/>
              <a:pathLst>
                <a:path extrusionOk="0" h="179" w="208">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0"/>
            <p:cNvSpPr/>
            <p:nvPr/>
          </p:nvSpPr>
          <p:spPr>
            <a:xfrm flipH="1" rot="10800000">
              <a:off x="7143808" y="1189654"/>
              <a:ext cx="21617" cy="21738"/>
            </a:xfrm>
            <a:custGeom>
              <a:rect b="b" l="l" r="r" t="t"/>
              <a:pathLst>
                <a:path extrusionOk="0" h="179" w="178">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0"/>
            <p:cNvSpPr/>
            <p:nvPr/>
          </p:nvSpPr>
          <p:spPr>
            <a:xfrm flipH="1" rot="10800000">
              <a:off x="7086972" y="1189654"/>
              <a:ext cx="25260" cy="21738"/>
            </a:xfrm>
            <a:custGeom>
              <a:rect b="b" l="l" r="r" t="t"/>
              <a:pathLst>
                <a:path extrusionOk="0" h="179" w="208">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0"/>
            <p:cNvSpPr/>
            <p:nvPr/>
          </p:nvSpPr>
          <p:spPr>
            <a:xfrm flipH="1" rot="10800000">
              <a:off x="7033537" y="1189654"/>
              <a:ext cx="25381" cy="21738"/>
            </a:xfrm>
            <a:custGeom>
              <a:rect b="b" l="l" r="r" t="t"/>
              <a:pathLst>
                <a:path extrusionOk="0" h="179" w="209">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0"/>
            <p:cNvSpPr/>
            <p:nvPr/>
          </p:nvSpPr>
          <p:spPr>
            <a:xfrm flipH="1" rot="10800000">
              <a:off x="6980223" y="1189654"/>
              <a:ext cx="25381" cy="21738"/>
            </a:xfrm>
            <a:custGeom>
              <a:rect b="b" l="l" r="r" t="t"/>
              <a:pathLst>
                <a:path extrusionOk="0" h="179" w="209">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0"/>
            <p:cNvSpPr/>
            <p:nvPr/>
          </p:nvSpPr>
          <p:spPr>
            <a:xfrm flipH="1" rot="10800000">
              <a:off x="6926909" y="1189654"/>
              <a:ext cx="25381" cy="21738"/>
            </a:xfrm>
            <a:custGeom>
              <a:rect b="b" l="l" r="r" t="t"/>
              <a:pathLst>
                <a:path extrusionOk="0" h="179" w="209">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0"/>
            <p:cNvSpPr/>
            <p:nvPr/>
          </p:nvSpPr>
          <p:spPr>
            <a:xfrm flipH="1" rot="10800000">
              <a:off x="6873595" y="1189654"/>
              <a:ext cx="25260" cy="21738"/>
            </a:xfrm>
            <a:custGeom>
              <a:rect b="b" l="l" r="r" t="t"/>
              <a:pathLst>
                <a:path extrusionOk="0" h="179" w="208">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0"/>
            <p:cNvSpPr/>
            <p:nvPr/>
          </p:nvSpPr>
          <p:spPr>
            <a:xfrm flipH="1" rot="10800000">
              <a:off x="6820281" y="1189654"/>
              <a:ext cx="25260" cy="21738"/>
            </a:xfrm>
            <a:custGeom>
              <a:rect b="b" l="l" r="r" t="t"/>
              <a:pathLst>
                <a:path extrusionOk="0" h="179" w="208">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0"/>
            <p:cNvSpPr/>
            <p:nvPr/>
          </p:nvSpPr>
          <p:spPr>
            <a:xfrm flipH="1" rot="10800000">
              <a:off x="6767089" y="1189654"/>
              <a:ext cx="25260" cy="21738"/>
            </a:xfrm>
            <a:custGeom>
              <a:rect b="b" l="l" r="r" t="t"/>
              <a:pathLst>
                <a:path extrusionOk="0" h="179" w="208">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0"/>
            <p:cNvSpPr/>
            <p:nvPr/>
          </p:nvSpPr>
          <p:spPr>
            <a:xfrm flipH="1" rot="10800000">
              <a:off x="6713654" y="1189654"/>
              <a:ext cx="25381" cy="21738"/>
            </a:xfrm>
            <a:custGeom>
              <a:rect b="b" l="l" r="r" t="t"/>
              <a:pathLst>
                <a:path extrusionOk="0" h="179" w="209">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0"/>
            <p:cNvSpPr/>
            <p:nvPr/>
          </p:nvSpPr>
          <p:spPr>
            <a:xfrm flipH="1" rot="10800000">
              <a:off x="7886558" y="1136340"/>
              <a:ext cx="25381" cy="21738"/>
            </a:xfrm>
            <a:custGeom>
              <a:rect b="b" l="l" r="r" t="t"/>
              <a:pathLst>
                <a:path extrusionOk="0" h="179" w="209">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0"/>
            <p:cNvSpPr/>
            <p:nvPr/>
          </p:nvSpPr>
          <p:spPr>
            <a:xfrm flipH="1" rot="10800000">
              <a:off x="7833244"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0"/>
            <p:cNvSpPr/>
            <p:nvPr/>
          </p:nvSpPr>
          <p:spPr>
            <a:xfrm flipH="1" rot="10800000">
              <a:off x="7780052" y="1136340"/>
              <a:ext cx="25260" cy="21738"/>
            </a:xfrm>
            <a:custGeom>
              <a:rect b="b" l="l" r="r" t="t"/>
              <a:pathLst>
                <a:path extrusionOk="0" h="179" w="208">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0"/>
            <p:cNvSpPr/>
            <p:nvPr/>
          </p:nvSpPr>
          <p:spPr>
            <a:xfrm flipH="1" rot="10800000">
              <a:off x="7726738" y="1136340"/>
              <a:ext cx="25260" cy="21738"/>
            </a:xfrm>
            <a:custGeom>
              <a:rect b="b" l="l" r="r" t="t"/>
              <a:pathLst>
                <a:path extrusionOk="0" h="179" w="208">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0"/>
            <p:cNvSpPr/>
            <p:nvPr/>
          </p:nvSpPr>
          <p:spPr>
            <a:xfrm flipH="1" rot="10800000">
              <a:off x="7673424"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0"/>
            <p:cNvSpPr/>
            <p:nvPr/>
          </p:nvSpPr>
          <p:spPr>
            <a:xfrm flipH="1" rot="10800000">
              <a:off x="7619989" y="1136340"/>
              <a:ext cx="25381" cy="21738"/>
            </a:xfrm>
            <a:custGeom>
              <a:rect b="b" l="l" r="r" t="t"/>
              <a:pathLst>
                <a:path extrusionOk="0" h="179" w="209">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0"/>
            <p:cNvSpPr/>
            <p:nvPr/>
          </p:nvSpPr>
          <p:spPr>
            <a:xfrm flipH="1" rot="10800000">
              <a:off x="7566675" y="1136340"/>
              <a:ext cx="25381" cy="21738"/>
            </a:xfrm>
            <a:custGeom>
              <a:rect b="b" l="l" r="r" t="t"/>
              <a:pathLst>
                <a:path extrusionOk="0" h="179" w="209">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0"/>
            <p:cNvSpPr/>
            <p:nvPr/>
          </p:nvSpPr>
          <p:spPr>
            <a:xfrm flipH="1" rot="10800000">
              <a:off x="7513361" y="1136340"/>
              <a:ext cx="25503" cy="21738"/>
            </a:xfrm>
            <a:custGeom>
              <a:rect b="b" l="l" r="r" t="t"/>
              <a:pathLst>
                <a:path extrusionOk="0" h="179" w="21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0"/>
            <p:cNvSpPr/>
            <p:nvPr/>
          </p:nvSpPr>
          <p:spPr>
            <a:xfrm flipH="1" rot="10800000">
              <a:off x="7460169" y="1136340"/>
              <a:ext cx="25260" cy="21738"/>
            </a:xfrm>
            <a:custGeom>
              <a:rect b="b" l="l" r="r" t="t"/>
              <a:pathLst>
                <a:path extrusionOk="0" h="179" w="208">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0"/>
            <p:cNvSpPr/>
            <p:nvPr/>
          </p:nvSpPr>
          <p:spPr>
            <a:xfrm flipH="1" rot="10800000">
              <a:off x="7406855"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0"/>
            <p:cNvSpPr/>
            <p:nvPr/>
          </p:nvSpPr>
          <p:spPr>
            <a:xfrm flipH="1" rot="10800000">
              <a:off x="7353541" y="1136340"/>
              <a:ext cx="25260" cy="21738"/>
            </a:xfrm>
            <a:custGeom>
              <a:rect b="b" l="l" r="r" t="t"/>
              <a:pathLst>
                <a:path extrusionOk="0" h="179" w="208">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0"/>
            <p:cNvSpPr/>
            <p:nvPr/>
          </p:nvSpPr>
          <p:spPr>
            <a:xfrm flipH="1" rot="10800000">
              <a:off x="7300106" y="1136340"/>
              <a:ext cx="25381" cy="21738"/>
            </a:xfrm>
            <a:custGeom>
              <a:rect b="b" l="l" r="r" t="t"/>
              <a:pathLst>
                <a:path extrusionOk="0" h="179" w="209">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0"/>
            <p:cNvSpPr/>
            <p:nvPr/>
          </p:nvSpPr>
          <p:spPr>
            <a:xfrm flipH="1" rot="10800000">
              <a:off x="7246792" y="1136340"/>
              <a:ext cx="25381" cy="21738"/>
            </a:xfrm>
            <a:custGeom>
              <a:rect b="b" l="l" r="r" t="t"/>
              <a:pathLst>
                <a:path extrusionOk="0" h="179" w="209">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0"/>
            <p:cNvSpPr/>
            <p:nvPr/>
          </p:nvSpPr>
          <p:spPr>
            <a:xfrm flipH="1" rot="10800000">
              <a:off x="7193478" y="1136340"/>
              <a:ext cx="25260" cy="21738"/>
            </a:xfrm>
            <a:custGeom>
              <a:rect b="b" l="l" r="r" t="t"/>
              <a:pathLst>
                <a:path extrusionOk="0" h="179" w="208">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0"/>
            <p:cNvSpPr/>
            <p:nvPr/>
          </p:nvSpPr>
          <p:spPr>
            <a:xfrm flipH="1" rot="10800000">
              <a:off x="7140164"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0"/>
            <p:cNvSpPr/>
            <p:nvPr/>
          </p:nvSpPr>
          <p:spPr>
            <a:xfrm flipH="1" rot="10800000">
              <a:off x="7086972" y="1136340"/>
              <a:ext cx="25260" cy="21738"/>
            </a:xfrm>
            <a:custGeom>
              <a:rect b="b" l="l" r="r" t="t"/>
              <a:pathLst>
                <a:path extrusionOk="0" h="179" w="208">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0"/>
            <p:cNvSpPr/>
            <p:nvPr/>
          </p:nvSpPr>
          <p:spPr>
            <a:xfrm flipH="1" rot="10800000">
              <a:off x="7033537"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0"/>
            <p:cNvSpPr/>
            <p:nvPr/>
          </p:nvSpPr>
          <p:spPr>
            <a:xfrm flipH="1" rot="10800000">
              <a:off x="6980223" y="1136340"/>
              <a:ext cx="25381" cy="21738"/>
            </a:xfrm>
            <a:custGeom>
              <a:rect b="b" l="l" r="r" t="t"/>
              <a:pathLst>
                <a:path extrusionOk="0" h="179" w="209">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0"/>
            <p:cNvSpPr/>
            <p:nvPr/>
          </p:nvSpPr>
          <p:spPr>
            <a:xfrm flipH="1" rot="10800000">
              <a:off x="6926909" y="1136340"/>
              <a:ext cx="25381" cy="21738"/>
            </a:xfrm>
            <a:custGeom>
              <a:rect b="b" l="l" r="r" t="t"/>
              <a:pathLst>
                <a:path extrusionOk="0" h="179" w="209">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0"/>
            <p:cNvSpPr/>
            <p:nvPr/>
          </p:nvSpPr>
          <p:spPr>
            <a:xfrm flipH="1" rot="10800000">
              <a:off x="6873595" y="1136340"/>
              <a:ext cx="25260" cy="21738"/>
            </a:xfrm>
            <a:custGeom>
              <a:rect b="b" l="l" r="r" t="t"/>
              <a:pathLst>
                <a:path extrusionOk="0" h="179" w="208">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0"/>
            <p:cNvSpPr/>
            <p:nvPr/>
          </p:nvSpPr>
          <p:spPr>
            <a:xfrm flipH="1" rot="10800000">
              <a:off x="6820281" y="1136340"/>
              <a:ext cx="25260" cy="21738"/>
            </a:xfrm>
            <a:custGeom>
              <a:rect b="b" l="l" r="r" t="t"/>
              <a:pathLst>
                <a:path extrusionOk="0" h="179" w="208">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0"/>
            <p:cNvSpPr/>
            <p:nvPr/>
          </p:nvSpPr>
          <p:spPr>
            <a:xfrm flipH="1" rot="10800000">
              <a:off x="6767089" y="1136340"/>
              <a:ext cx="25260" cy="21738"/>
            </a:xfrm>
            <a:custGeom>
              <a:rect b="b" l="l" r="r" t="t"/>
              <a:pathLst>
                <a:path extrusionOk="0" h="179" w="208">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0"/>
            <p:cNvSpPr/>
            <p:nvPr/>
          </p:nvSpPr>
          <p:spPr>
            <a:xfrm flipH="1" rot="10800000">
              <a:off x="6713654" y="1136340"/>
              <a:ext cx="25381" cy="21738"/>
            </a:xfrm>
            <a:custGeom>
              <a:rect b="b" l="l" r="r" t="t"/>
              <a:pathLst>
                <a:path extrusionOk="0" h="179" w="209">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0"/>
            <p:cNvSpPr/>
            <p:nvPr/>
          </p:nvSpPr>
          <p:spPr>
            <a:xfrm flipH="1" rot="10800000">
              <a:off x="7886680" y="1083027"/>
              <a:ext cx="25260" cy="21617"/>
            </a:xfrm>
            <a:custGeom>
              <a:rect b="b" l="l" r="r" t="t"/>
              <a:pathLst>
                <a:path extrusionOk="0" h="178" w="208">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0"/>
            <p:cNvSpPr/>
            <p:nvPr/>
          </p:nvSpPr>
          <p:spPr>
            <a:xfrm flipH="1" rot="10800000">
              <a:off x="7837009" y="1083027"/>
              <a:ext cx="25260" cy="21738"/>
            </a:xfrm>
            <a:custGeom>
              <a:rect b="b" l="l" r="r" t="t"/>
              <a:pathLst>
                <a:path extrusionOk="0" h="179" w="208">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0"/>
            <p:cNvSpPr/>
            <p:nvPr/>
          </p:nvSpPr>
          <p:spPr>
            <a:xfrm flipH="1" rot="10800000">
              <a:off x="7780052" y="1083027"/>
              <a:ext cx="25260" cy="21617"/>
            </a:xfrm>
            <a:custGeom>
              <a:rect b="b" l="l" r="r" t="t"/>
              <a:pathLst>
                <a:path extrusionOk="0" h="178" w="208">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0"/>
            <p:cNvSpPr/>
            <p:nvPr/>
          </p:nvSpPr>
          <p:spPr>
            <a:xfrm flipH="1" rot="10800000">
              <a:off x="7726738" y="1083027"/>
              <a:ext cx="25260" cy="21617"/>
            </a:xfrm>
            <a:custGeom>
              <a:rect b="b" l="l" r="r" t="t"/>
              <a:pathLst>
                <a:path extrusionOk="0" h="178" w="208">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0"/>
            <p:cNvSpPr/>
            <p:nvPr/>
          </p:nvSpPr>
          <p:spPr>
            <a:xfrm flipH="1" rot="10800000">
              <a:off x="7673424" y="1083027"/>
              <a:ext cx="25260" cy="21617"/>
            </a:xfrm>
            <a:custGeom>
              <a:rect b="b" l="l" r="r" t="t"/>
              <a:pathLst>
                <a:path extrusionOk="0" h="178" w="208">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0"/>
            <p:cNvSpPr/>
            <p:nvPr/>
          </p:nvSpPr>
          <p:spPr>
            <a:xfrm flipH="1" rot="10800000">
              <a:off x="7619989" y="1083027"/>
              <a:ext cx="25381" cy="21617"/>
            </a:xfrm>
            <a:custGeom>
              <a:rect b="b" l="l" r="r" t="t"/>
              <a:pathLst>
                <a:path extrusionOk="0" h="178" w="209">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0"/>
            <p:cNvSpPr/>
            <p:nvPr/>
          </p:nvSpPr>
          <p:spPr>
            <a:xfrm flipH="1" rot="10800000">
              <a:off x="7566797" y="1083027"/>
              <a:ext cx="25260" cy="21617"/>
            </a:xfrm>
            <a:custGeom>
              <a:rect b="b" l="l" r="r" t="t"/>
              <a:pathLst>
                <a:path extrusionOk="0" h="178" w="208">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0"/>
            <p:cNvSpPr/>
            <p:nvPr/>
          </p:nvSpPr>
          <p:spPr>
            <a:xfrm flipH="1" rot="10800000">
              <a:off x="7513361" y="1083027"/>
              <a:ext cx="25503" cy="21617"/>
            </a:xfrm>
            <a:custGeom>
              <a:rect b="b" l="l" r="r" t="t"/>
              <a:pathLst>
                <a:path extrusionOk="0" h="178" w="21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0"/>
            <p:cNvSpPr/>
            <p:nvPr/>
          </p:nvSpPr>
          <p:spPr>
            <a:xfrm flipH="1" rot="10800000">
              <a:off x="7460169"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0"/>
            <p:cNvSpPr/>
            <p:nvPr/>
          </p:nvSpPr>
          <p:spPr>
            <a:xfrm flipH="1" rot="10800000">
              <a:off x="7406855" y="1083027"/>
              <a:ext cx="25260" cy="21617"/>
            </a:xfrm>
            <a:custGeom>
              <a:rect b="b" l="l" r="r" t="t"/>
              <a:pathLst>
                <a:path extrusionOk="0" h="178" w="208">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0"/>
            <p:cNvSpPr/>
            <p:nvPr/>
          </p:nvSpPr>
          <p:spPr>
            <a:xfrm flipH="1" rot="10800000">
              <a:off x="7353541" y="1083027"/>
              <a:ext cx="25260" cy="21617"/>
            </a:xfrm>
            <a:custGeom>
              <a:rect b="b" l="l" r="r" t="t"/>
              <a:pathLst>
                <a:path extrusionOk="0" h="178" w="208">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0"/>
            <p:cNvSpPr/>
            <p:nvPr/>
          </p:nvSpPr>
          <p:spPr>
            <a:xfrm flipH="1" rot="10800000">
              <a:off x="7300106" y="1083027"/>
              <a:ext cx="25381" cy="21617"/>
            </a:xfrm>
            <a:custGeom>
              <a:rect b="b" l="l" r="r" t="t"/>
              <a:pathLst>
                <a:path extrusionOk="0" h="178" w="209">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0"/>
            <p:cNvSpPr/>
            <p:nvPr/>
          </p:nvSpPr>
          <p:spPr>
            <a:xfrm flipH="1" rot="10800000">
              <a:off x="7246792" y="1083027"/>
              <a:ext cx="25381" cy="21617"/>
            </a:xfrm>
            <a:custGeom>
              <a:rect b="b" l="l" r="r" t="t"/>
              <a:pathLst>
                <a:path extrusionOk="0" h="178" w="209">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0"/>
            <p:cNvSpPr/>
            <p:nvPr/>
          </p:nvSpPr>
          <p:spPr>
            <a:xfrm flipH="1" rot="10800000">
              <a:off x="7193478" y="1083027"/>
              <a:ext cx="25260" cy="21617"/>
            </a:xfrm>
            <a:custGeom>
              <a:rect b="b" l="l" r="r" t="t"/>
              <a:pathLst>
                <a:path extrusionOk="0" h="178" w="208">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0"/>
            <p:cNvSpPr/>
            <p:nvPr/>
          </p:nvSpPr>
          <p:spPr>
            <a:xfrm flipH="1" rot="10800000">
              <a:off x="7140286"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0"/>
            <p:cNvSpPr/>
            <p:nvPr/>
          </p:nvSpPr>
          <p:spPr>
            <a:xfrm flipH="1" rot="10800000">
              <a:off x="7086972" y="1083027"/>
              <a:ext cx="25260" cy="21617"/>
            </a:xfrm>
            <a:custGeom>
              <a:rect b="b" l="l" r="r" t="t"/>
              <a:pathLst>
                <a:path extrusionOk="0" h="178" w="208">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0"/>
            <p:cNvSpPr/>
            <p:nvPr/>
          </p:nvSpPr>
          <p:spPr>
            <a:xfrm flipH="1" rot="10800000">
              <a:off x="7037180" y="1083027"/>
              <a:ext cx="25381" cy="21738"/>
            </a:xfrm>
            <a:custGeom>
              <a:rect b="b" l="l" r="r" t="t"/>
              <a:pathLst>
                <a:path extrusionOk="0" h="179" w="209">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0"/>
            <p:cNvSpPr/>
            <p:nvPr/>
          </p:nvSpPr>
          <p:spPr>
            <a:xfrm flipH="1" rot="10800000">
              <a:off x="6980223" y="1083027"/>
              <a:ext cx="25381" cy="21617"/>
            </a:xfrm>
            <a:custGeom>
              <a:rect b="b" l="l" r="r" t="t"/>
              <a:pathLst>
                <a:path extrusionOk="0" h="178" w="209">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0"/>
            <p:cNvSpPr/>
            <p:nvPr/>
          </p:nvSpPr>
          <p:spPr>
            <a:xfrm flipH="1" rot="10800000">
              <a:off x="6926909" y="1083027"/>
              <a:ext cx="25381" cy="21617"/>
            </a:xfrm>
            <a:custGeom>
              <a:rect b="b" l="l" r="r" t="t"/>
              <a:pathLst>
                <a:path extrusionOk="0" h="178" w="209">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0"/>
            <p:cNvSpPr/>
            <p:nvPr/>
          </p:nvSpPr>
          <p:spPr>
            <a:xfrm flipH="1" rot="10800000">
              <a:off x="6877360" y="1083027"/>
              <a:ext cx="25260" cy="21738"/>
            </a:xfrm>
            <a:custGeom>
              <a:rect b="b" l="l" r="r" t="t"/>
              <a:pathLst>
                <a:path extrusionOk="0" h="179" w="208">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0"/>
            <p:cNvSpPr/>
            <p:nvPr/>
          </p:nvSpPr>
          <p:spPr>
            <a:xfrm flipH="1" rot="10800000">
              <a:off x="6820403" y="1083027"/>
              <a:ext cx="25139" cy="21617"/>
            </a:xfrm>
            <a:custGeom>
              <a:rect b="b" l="l" r="r" t="t"/>
              <a:pathLst>
                <a:path extrusionOk="0" h="178" w="207">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0"/>
            <p:cNvSpPr/>
            <p:nvPr/>
          </p:nvSpPr>
          <p:spPr>
            <a:xfrm flipH="1" rot="10800000">
              <a:off x="6767089" y="1083027"/>
              <a:ext cx="25260" cy="21617"/>
            </a:xfrm>
            <a:custGeom>
              <a:rect b="b" l="l" r="r" t="t"/>
              <a:pathLst>
                <a:path extrusionOk="0" h="178" w="208">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0"/>
            <p:cNvSpPr/>
            <p:nvPr/>
          </p:nvSpPr>
          <p:spPr>
            <a:xfrm flipH="1" rot="10800000">
              <a:off x="6717297" y="1083027"/>
              <a:ext cx="25260" cy="21738"/>
            </a:xfrm>
            <a:custGeom>
              <a:rect b="b" l="l" r="r" t="t"/>
              <a:pathLst>
                <a:path extrusionOk="0" h="179" w="208">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0" name="Google Shape;1820;p10"/>
          <p:cNvSpPr/>
          <p:nvPr/>
        </p:nvSpPr>
        <p:spPr>
          <a:xfrm rot="10800000">
            <a:off x="7926398" y="4355998"/>
            <a:ext cx="1217605" cy="819950"/>
          </a:xfrm>
          <a:custGeom>
            <a:rect b="b" l="l" r="r" t="t"/>
            <a:pathLst>
              <a:path extrusionOk="0" h="8067" w="11979">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0"/>
          <p:cNvSpPr/>
          <p:nvPr/>
        </p:nvSpPr>
        <p:spPr>
          <a:xfrm>
            <a:off x="0" y="-1"/>
            <a:ext cx="1135847" cy="850175"/>
          </a:xfrm>
          <a:custGeom>
            <a:rect b="b" l="l" r="r" t="t"/>
            <a:pathLst>
              <a:path extrusionOk="0" h="10212" w="12733">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4F2EA"/>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6129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4000"/>
              <a:buFont typeface="Rajdhani"/>
              <a:buNone/>
              <a:defRPr b="1" sz="4000">
                <a:solidFill>
                  <a:schemeClr val="dk1"/>
                </a:solidFill>
                <a:latin typeface="Rajdhani"/>
                <a:ea typeface="Rajdhani"/>
                <a:cs typeface="Rajdhani"/>
                <a:sym typeface="Rajdhani"/>
              </a:defRPr>
            </a:lvl1pPr>
            <a:lvl2pPr lvl="1" algn="ctr">
              <a:spcBef>
                <a:spcPts val="0"/>
              </a:spcBef>
              <a:spcAft>
                <a:spcPts val="0"/>
              </a:spcAft>
              <a:buClr>
                <a:schemeClr val="dk1"/>
              </a:buClr>
              <a:buSzPts val="3600"/>
              <a:buFont typeface="Rajdhani"/>
              <a:buNone/>
              <a:defRPr b="1" sz="3600">
                <a:solidFill>
                  <a:schemeClr val="dk1"/>
                </a:solidFill>
                <a:latin typeface="Rajdhani"/>
                <a:ea typeface="Rajdhani"/>
                <a:cs typeface="Rajdhani"/>
                <a:sym typeface="Rajdhani"/>
              </a:defRPr>
            </a:lvl2pPr>
            <a:lvl3pPr lvl="2" algn="ctr">
              <a:spcBef>
                <a:spcPts val="0"/>
              </a:spcBef>
              <a:spcAft>
                <a:spcPts val="0"/>
              </a:spcAft>
              <a:buClr>
                <a:schemeClr val="dk1"/>
              </a:buClr>
              <a:buSzPts val="3600"/>
              <a:buFont typeface="Rajdhani"/>
              <a:buNone/>
              <a:defRPr b="1" sz="3600">
                <a:solidFill>
                  <a:schemeClr val="dk1"/>
                </a:solidFill>
                <a:latin typeface="Rajdhani"/>
                <a:ea typeface="Rajdhani"/>
                <a:cs typeface="Rajdhani"/>
                <a:sym typeface="Rajdhani"/>
              </a:defRPr>
            </a:lvl3pPr>
            <a:lvl4pPr lvl="3" algn="ctr">
              <a:spcBef>
                <a:spcPts val="0"/>
              </a:spcBef>
              <a:spcAft>
                <a:spcPts val="0"/>
              </a:spcAft>
              <a:buClr>
                <a:schemeClr val="dk1"/>
              </a:buClr>
              <a:buSzPts val="3600"/>
              <a:buFont typeface="Rajdhani"/>
              <a:buNone/>
              <a:defRPr b="1" sz="3600">
                <a:solidFill>
                  <a:schemeClr val="dk1"/>
                </a:solidFill>
                <a:latin typeface="Rajdhani"/>
                <a:ea typeface="Rajdhani"/>
                <a:cs typeface="Rajdhani"/>
                <a:sym typeface="Rajdhani"/>
              </a:defRPr>
            </a:lvl4pPr>
            <a:lvl5pPr lvl="4" algn="ctr">
              <a:spcBef>
                <a:spcPts val="0"/>
              </a:spcBef>
              <a:spcAft>
                <a:spcPts val="0"/>
              </a:spcAft>
              <a:buClr>
                <a:schemeClr val="dk1"/>
              </a:buClr>
              <a:buSzPts val="3600"/>
              <a:buFont typeface="Rajdhani"/>
              <a:buNone/>
              <a:defRPr b="1" sz="3600">
                <a:solidFill>
                  <a:schemeClr val="dk1"/>
                </a:solidFill>
                <a:latin typeface="Rajdhani"/>
                <a:ea typeface="Rajdhani"/>
                <a:cs typeface="Rajdhani"/>
                <a:sym typeface="Rajdhani"/>
              </a:defRPr>
            </a:lvl5pPr>
            <a:lvl6pPr lvl="5" algn="ctr">
              <a:spcBef>
                <a:spcPts val="0"/>
              </a:spcBef>
              <a:spcAft>
                <a:spcPts val="0"/>
              </a:spcAft>
              <a:buClr>
                <a:schemeClr val="dk1"/>
              </a:buClr>
              <a:buSzPts val="3600"/>
              <a:buFont typeface="Rajdhani"/>
              <a:buNone/>
              <a:defRPr b="1" sz="3600">
                <a:solidFill>
                  <a:schemeClr val="dk1"/>
                </a:solidFill>
                <a:latin typeface="Rajdhani"/>
                <a:ea typeface="Rajdhani"/>
                <a:cs typeface="Rajdhani"/>
                <a:sym typeface="Rajdhani"/>
              </a:defRPr>
            </a:lvl6pPr>
            <a:lvl7pPr lvl="6" algn="ctr">
              <a:spcBef>
                <a:spcPts val="0"/>
              </a:spcBef>
              <a:spcAft>
                <a:spcPts val="0"/>
              </a:spcAft>
              <a:buClr>
                <a:schemeClr val="dk1"/>
              </a:buClr>
              <a:buSzPts val="3600"/>
              <a:buFont typeface="Rajdhani"/>
              <a:buNone/>
              <a:defRPr b="1" sz="3600">
                <a:solidFill>
                  <a:schemeClr val="dk1"/>
                </a:solidFill>
                <a:latin typeface="Rajdhani"/>
                <a:ea typeface="Rajdhani"/>
                <a:cs typeface="Rajdhani"/>
                <a:sym typeface="Rajdhani"/>
              </a:defRPr>
            </a:lvl7pPr>
            <a:lvl8pPr lvl="7" algn="ctr">
              <a:spcBef>
                <a:spcPts val="0"/>
              </a:spcBef>
              <a:spcAft>
                <a:spcPts val="0"/>
              </a:spcAft>
              <a:buClr>
                <a:schemeClr val="dk1"/>
              </a:buClr>
              <a:buSzPts val="3600"/>
              <a:buFont typeface="Rajdhani"/>
              <a:buNone/>
              <a:defRPr b="1" sz="3600">
                <a:solidFill>
                  <a:schemeClr val="dk1"/>
                </a:solidFill>
                <a:latin typeface="Rajdhani"/>
                <a:ea typeface="Rajdhani"/>
                <a:cs typeface="Rajdhani"/>
                <a:sym typeface="Rajdhani"/>
              </a:defRPr>
            </a:lvl8pPr>
            <a:lvl9pPr lvl="8" algn="ctr">
              <a:spcBef>
                <a:spcPts val="0"/>
              </a:spcBef>
              <a:spcAft>
                <a:spcPts val="0"/>
              </a:spcAft>
              <a:buClr>
                <a:schemeClr val="dk1"/>
              </a:buClr>
              <a:buSzPts val="3600"/>
              <a:buFont typeface="Rajdhani"/>
              <a:buNone/>
              <a:defRPr b="1" sz="3600">
                <a:solidFill>
                  <a:schemeClr val="dk1"/>
                </a:solidFill>
                <a:latin typeface="Rajdhani"/>
                <a:ea typeface="Rajdhani"/>
                <a:cs typeface="Rajdhani"/>
                <a:sym typeface="Rajdhani"/>
              </a:defRPr>
            </a:lvl9pPr>
          </a:lstStyle>
          <a:p/>
        </p:txBody>
      </p:sp>
      <p:sp>
        <p:nvSpPr>
          <p:cNvPr id="7" name="Google Shape;7;p1"/>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1pPr>
            <a:lvl2pPr indent="-330200" lvl="1" marL="9144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2pPr>
            <a:lvl3pPr indent="-330200" lvl="2" marL="13716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3pPr>
            <a:lvl4pPr indent="-330200" lvl="3" marL="18288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4pPr>
            <a:lvl5pPr indent="-330200" lvl="4" marL="22860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5pPr>
            <a:lvl6pPr indent="-330200" lvl="5" marL="2743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6pPr>
            <a:lvl7pPr indent="-330200" lvl="6" marL="32004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7pPr>
            <a:lvl8pPr indent="-330200" lvl="7" marL="36576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8pPr>
            <a:lvl9pPr indent="-330200" lvl="8" marL="4114800">
              <a:lnSpc>
                <a:spcPct val="100000"/>
              </a:lnSpc>
              <a:spcBef>
                <a:spcPts val="1600"/>
              </a:spcBef>
              <a:spcAft>
                <a:spcPts val="1600"/>
              </a:spcAft>
              <a:buClr>
                <a:schemeClr val="dk1"/>
              </a:buClr>
              <a:buSzPts val="1600"/>
              <a:buFont typeface="Nunito Sans"/>
              <a:buChar char="■"/>
              <a:defRPr sz="1600">
                <a:solidFill>
                  <a:schemeClr val="dk1"/>
                </a:solidFill>
                <a:latin typeface="Nunito Sans"/>
                <a:ea typeface="Nunito Sans"/>
                <a:cs typeface="Nunito Sans"/>
                <a:sym typeface="Nunito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22.png"/><Relationship Id="rId5" Type="http://schemas.openxmlformats.org/officeDocument/2006/relationships/image" Target="../media/image20.png"/><Relationship Id="rId6" Type="http://schemas.openxmlformats.org/officeDocument/2006/relationships/hyperlink" Target="https://github.com/keras-team/keras-io/blob/master/examples/generative/conditional_gan.py"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4.png"/><Relationship Id="rId4" Type="http://schemas.openxmlformats.org/officeDocument/2006/relationships/image" Target="../media/image21.png"/><Relationship Id="rId5"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3.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3.png"/><Relationship Id="rId4" Type="http://schemas.openxmlformats.org/officeDocument/2006/relationships/image" Target="../media/image32.png"/><Relationship Id="rId5"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8.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6.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7.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paperswithcode.com/sota/image-generation-on-cifar-1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1.png"/><Relationship Id="rId5" Type="http://schemas.openxmlformats.org/officeDocument/2006/relationships/hyperlink" Target="https://www.tensorflow.org/guide/keras/customizing_what_happens_in_fit#wrapping_up_an_end-to-end_gan_exampl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6.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4.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hyperlink" Target="https://github.com/keras-team/keras-io/blob/master/examples/generative/conditional_gan.p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5" name="Shape 7075"/>
        <p:cNvGrpSpPr/>
        <p:nvPr/>
      </p:nvGrpSpPr>
      <p:grpSpPr>
        <a:xfrm>
          <a:off x="0" y="0"/>
          <a:ext cx="0" cy="0"/>
          <a:chOff x="0" y="0"/>
          <a:chExt cx="0" cy="0"/>
        </a:xfrm>
      </p:grpSpPr>
      <p:sp>
        <p:nvSpPr>
          <p:cNvPr id="7076" name="Google Shape;7076;p27"/>
          <p:cNvSpPr txBox="1"/>
          <p:nvPr>
            <p:ph type="ctrTitle"/>
          </p:nvPr>
        </p:nvSpPr>
        <p:spPr>
          <a:xfrm>
            <a:off x="1427550" y="2981063"/>
            <a:ext cx="6288900" cy="114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600"/>
              <a:t>Cifar-10</a:t>
            </a:r>
            <a:endParaRPr sz="4600"/>
          </a:p>
          <a:p>
            <a:pPr indent="0" lvl="0" marL="0" rtl="0" algn="ctr">
              <a:spcBef>
                <a:spcPts val="0"/>
              </a:spcBef>
              <a:spcAft>
                <a:spcPts val="0"/>
              </a:spcAft>
              <a:buNone/>
            </a:pPr>
            <a:r>
              <a:rPr b="0" lang="en" sz="3000">
                <a:solidFill>
                  <a:schemeClr val="accent3"/>
                </a:solidFill>
                <a:latin typeface="Rajdhani SemiBold"/>
                <a:ea typeface="Rajdhani SemiBold"/>
                <a:cs typeface="Rajdhani SemiBold"/>
                <a:sym typeface="Rajdhani SemiBold"/>
              </a:rPr>
              <a:t>GENERATIVE ADVERSARIAL NETWORK</a:t>
            </a:r>
            <a:endParaRPr b="0" sz="3000">
              <a:solidFill>
                <a:schemeClr val="accent3"/>
              </a:solidFill>
              <a:latin typeface="Rajdhani SemiBold"/>
              <a:ea typeface="Rajdhani SemiBold"/>
              <a:cs typeface="Rajdhani SemiBold"/>
              <a:sym typeface="Rajdhani SemiBold"/>
            </a:endParaRPr>
          </a:p>
        </p:txBody>
      </p:sp>
      <p:sp>
        <p:nvSpPr>
          <p:cNvPr id="7077" name="Google Shape;7077;p27"/>
          <p:cNvSpPr txBox="1"/>
          <p:nvPr>
            <p:ph idx="1" type="subTitle"/>
          </p:nvPr>
        </p:nvSpPr>
        <p:spPr>
          <a:xfrm>
            <a:off x="2292100" y="4123763"/>
            <a:ext cx="4505100" cy="4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Soh Hong Yu</a:t>
            </a:r>
            <a:endParaRPr/>
          </a:p>
          <a:p>
            <a:pPr indent="0" lvl="0" marL="0" rtl="0" algn="ctr">
              <a:spcBef>
                <a:spcPts val="0"/>
              </a:spcBef>
              <a:spcAft>
                <a:spcPts val="0"/>
              </a:spcAft>
              <a:buNone/>
            </a:pPr>
            <a:r>
              <a:rPr lang="en"/>
              <a:t>P2100775</a:t>
            </a:r>
            <a:endParaRPr/>
          </a:p>
          <a:p>
            <a:pPr indent="0" lvl="0" marL="0" rtl="0" algn="ctr">
              <a:spcBef>
                <a:spcPts val="0"/>
              </a:spcBef>
              <a:spcAft>
                <a:spcPts val="0"/>
              </a:spcAft>
              <a:buNone/>
            </a:pPr>
            <a:r>
              <a:rPr lang="en"/>
              <a:t>DAAA/FT/2B/01</a:t>
            </a:r>
            <a:endParaRPr/>
          </a:p>
        </p:txBody>
      </p:sp>
      <p:grpSp>
        <p:nvGrpSpPr>
          <p:cNvPr id="7078" name="Google Shape;7078;p27"/>
          <p:cNvGrpSpPr/>
          <p:nvPr/>
        </p:nvGrpSpPr>
        <p:grpSpPr>
          <a:xfrm>
            <a:off x="3544871" y="1505397"/>
            <a:ext cx="1001021" cy="1258046"/>
            <a:chOff x="6315900" y="3686425"/>
            <a:chExt cx="601286" cy="691652"/>
          </a:xfrm>
        </p:grpSpPr>
        <p:grpSp>
          <p:nvGrpSpPr>
            <p:cNvPr id="7079" name="Google Shape;7079;p27"/>
            <p:cNvGrpSpPr/>
            <p:nvPr/>
          </p:nvGrpSpPr>
          <p:grpSpPr>
            <a:xfrm>
              <a:off x="6616538" y="3894164"/>
              <a:ext cx="299938" cy="483371"/>
              <a:chOff x="6616538" y="3894164"/>
              <a:chExt cx="299938" cy="483371"/>
            </a:xfrm>
          </p:grpSpPr>
          <p:sp>
            <p:nvSpPr>
              <p:cNvPr id="7080" name="Google Shape;7080;p27"/>
              <p:cNvSpPr/>
              <p:nvPr/>
            </p:nvSpPr>
            <p:spPr>
              <a:xfrm>
                <a:off x="6625494" y="4274514"/>
                <a:ext cx="9223" cy="8424"/>
              </a:xfrm>
              <a:custGeom>
                <a:rect b="b" l="l" r="r" t="t"/>
                <a:pathLst>
                  <a:path extrusionOk="0" h="253" w="277">
                    <a:moveTo>
                      <a:pt x="107" y="1"/>
                    </a:moveTo>
                    <a:cubicBezTo>
                      <a:pt x="44" y="1"/>
                      <a:pt x="4" y="53"/>
                      <a:pt x="1" y="123"/>
                    </a:cubicBezTo>
                    <a:cubicBezTo>
                      <a:pt x="1" y="197"/>
                      <a:pt x="43" y="253"/>
                      <a:pt x="109" y="253"/>
                    </a:cubicBezTo>
                    <a:cubicBezTo>
                      <a:pt x="116" y="253"/>
                      <a:pt x="122" y="252"/>
                      <a:pt x="129" y="251"/>
                    </a:cubicBezTo>
                    <a:cubicBezTo>
                      <a:pt x="180" y="245"/>
                      <a:pt x="227" y="192"/>
                      <a:pt x="277" y="157"/>
                    </a:cubicBezTo>
                    <a:cubicBezTo>
                      <a:pt x="277" y="138"/>
                      <a:pt x="277" y="120"/>
                      <a:pt x="277" y="98"/>
                    </a:cubicBezTo>
                    <a:cubicBezTo>
                      <a:pt x="230" y="66"/>
                      <a:pt x="186" y="13"/>
                      <a:pt x="133" y="4"/>
                    </a:cubicBezTo>
                    <a:cubicBezTo>
                      <a:pt x="124" y="2"/>
                      <a:pt x="115" y="1"/>
                      <a:pt x="10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27"/>
              <p:cNvSpPr/>
              <p:nvPr/>
            </p:nvSpPr>
            <p:spPr>
              <a:xfrm>
                <a:off x="6621266" y="4223803"/>
                <a:ext cx="8857" cy="8524"/>
              </a:xfrm>
              <a:custGeom>
                <a:rect b="b" l="l" r="r" t="t"/>
                <a:pathLst>
                  <a:path extrusionOk="0" h="256" w="266">
                    <a:moveTo>
                      <a:pt x="144" y="0"/>
                    </a:moveTo>
                    <a:cubicBezTo>
                      <a:pt x="62" y="0"/>
                      <a:pt x="12" y="35"/>
                      <a:pt x="6" y="119"/>
                    </a:cubicBezTo>
                    <a:cubicBezTo>
                      <a:pt x="1" y="209"/>
                      <a:pt x="68" y="255"/>
                      <a:pt x="135" y="255"/>
                    </a:cubicBezTo>
                    <a:cubicBezTo>
                      <a:pt x="198" y="255"/>
                      <a:pt x="260" y="215"/>
                      <a:pt x="263" y="132"/>
                    </a:cubicBezTo>
                    <a:cubicBezTo>
                      <a:pt x="266" y="57"/>
                      <a:pt x="231" y="0"/>
                      <a:pt x="14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27"/>
              <p:cNvSpPr/>
              <p:nvPr/>
            </p:nvSpPr>
            <p:spPr>
              <a:xfrm>
                <a:off x="6637315" y="4219009"/>
                <a:ext cx="8791" cy="8591"/>
              </a:xfrm>
              <a:custGeom>
                <a:rect b="b" l="l" r="r" t="t"/>
                <a:pathLst>
                  <a:path extrusionOk="0" h="258" w="264">
                    <a:moveTo>
                      <a:pt x="99" y="0"/>
                    </a:moveTo>
                    <a:cubicBezTo>
                      <a:pt x="48" y="0"/>
                      <a:pt x="13" y="52"/>
                      <a:pt x="10" y="126"/>
                    </a:cubicBezTo>
                    <a:cubicBezTo>
                      <a:pt x="1" y="197"/>
                      <a:pt x="57" y="258"/>
                      <a:pt x="128" y="258"/>
                    </a:cubicBezTo>
                    <a:cubicBezTo>
                      <a:pt x="131" y="258"/>
                      <a:pt x="135" y="258"/>
                      <a:pt x="138" y="257"/>
                    </a:cubicBezTo>
                    <a:cubicBezTo>
                      <a:pt x="213" y="257"/>
                      <a:pt x="263" y="220"/>
                      <a:pt x="263" y="132"/>
                    </a:cubicBezTo>
                    <a:cubicBezTo>
                      <a:pt x="263" y="47"/>
                      <a:pt x="223" y="3"/>
                      <a:pt x="104" y="0"/>
                    </a:cubicBezTo>
                    <a:cubicBezTo>
                      <a:pt x="102" y="0"/>
                      <a:pt x="101" y="0"/>
                      <a:pt x="9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27"/>
              <p:cNvSpPr/>
              <p:nvPr/>
            </p:nvSpPr>
            <p:spPr>
              <a:xfrm>
                <a:off x="6637315" y="4198531"/>
                <a:ext cx="8890" cy="8591"/>
              </a:xfrm>
              <a:custGeom>
                <a:rect b="b" l="l" r="r" t="t"/>
                <a:pathLst>
                  <a:path extrusionOk="0" h="258" w="267">
                    <a:moveTo>
                      <a:pt x="125" y="1"/>
                    </a:moveTo>
                    <a:cubicBezTo>
                      <a:pt x="57" y="1"/>
                      <a:pt x="0" y="61"/>
                      <a:pt x="6" y="130"/>
                    </a:cubicBezTo>
                    <a:cubicBezTo>
                      <a:pt x="6" y="208"/>
                      <a:pt x="47" y="258"/>
                      <a:pt x="135" y="258"/>
                    </a:cubicBezTo>
                    <a:cubicBezTo>
                      <a:pt x="219" y="258"/>
                      <a:pt x="260" y="214"/>
                      <a:pt x="263" y="104"/>
                    </a:cubicBezTo>
                    <a:cubicBezTo>
                      <a:pt x="266" y="45"/>
                      <a:pt x="213" y="4"/>
                      <a:pt x="135" y="1"/>
                    </a:cubicBezTo>
                    <a:cubicBezTo>
                      <a:pt x="132" y="1"/>
                      <a:pt x="128" y="1"/>
                      <a:pt x="12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27"/>
              <p:cNvSpPr/>
              <p:nvPr/>
            </p:nvSpPr>
            <p:spPr>
              <a:xfrm>
                <a:off x="6634651" y="4244014"/>
                <a:ext cx="9690" cy="8791"/>
              </a:xfrm>
              <a:custGeom>
                <a:rect b="b" l="l" r="r" t="t"/>
                <a:pathLst>
                  <a:path extrusionOk="0" h="264" w="291">
                    <a:moveTo>
                      <a:pt x="152" y="1"/>
                    </a:moveTo>
                    <a:cubicBezTo>
                      <a:pt x="150" y="1"/>
                      <a:pt x="148" y="1"/>
                      <a:pt x="146" y="1"/>
                    </a:cubicBezTo>
                    <a:cubicBezTo>
                      <a:pt x="86" y="20"/>
                      <a:pt x="36" y="67"/>
                      <a:pt x="17" y="127"/>
                    </a:cubicBezTo>
                    <a:cubicBezTo>
                      <a:pt x="0" y="198"/>
                      <a:pt x="55" y="264"/>
                      <a:pt x="124" y="264"/>
                    </a:cubicBezTo>
                    <a:cubicBezTo>
                      <a:pt x="131" y="264"/>
                      <a:pt x="139" y="263"/>
                      <a:pt x="146" y="261"/>
                    </a:cubicBezTo>
                    <a:cubicBezTo>
                      <a:pt x="199" y="255"/>
                      <a:pt x="243" y="196"/>
                      <a:pt x="290" y="158"/>
                    </a:cubicBezTo>
                    <a:cubicBezTo>
                      <a:pt x="290" y="139"/>
                      <a:pt x="290" y="120"/>
                      <a:pt x="290" y="102"/>
                    </a:cubicBezTo>
                    <a:cubicBezTo>
                      <a:pt x="245" y="66"/>
                      <a:pt x="194" y="1"/>
                      <a:pt x="15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27"/>
              <p:cNvSpPr/>
              <p:nvPr/>
            </p:nvSpPr>
            <p:spPr>
              <a:xfrm>
                <a:off x="6643142" y="4254803"/>
                <a:ext cx="8890" cy="9323"/>
              </a:xfrm>
              <a:custGeom>
                <a:rect b="b" l="l" r="r" t="t"/>
                <a:pathLst>
                  <a:path extrusionOk="0" h="280" w="267">
                    <a:moveTo>
                      <a:pt x="151" y="0"/>
                    </a:moveTo>
                    <a:cubicBezTo>
                      <a:pt x="35" y="25"/>
                      <a:pt x="1" y="75"/>
                      <a:pt x="1" y="157"/>
                    </a:cubicBezTo>
                    <a:cubicBezTo>
                      <a:pt x="1" y="238"/>
                      <a:pt x="50" y="279"/>
                      <a:pt x="124" y="279"/>
                    </a:cubicBezTo>
                    <a:cubicBezTo>
                      <a:pt x="127" y="279"/>
                      <a:pt x="129" y="279"/>
                      <a:pt x="132" y="279"/>
                    </a:cubicBezTo>
                    <a:cubicBezTo>
                      <a:pt x="214" y="276"/>
                      <a:pt x="267" y="220"/>
                      <a:pt x="254" y="144"/>
                    </a:cubicBezTo>
                    <a:cubicBezTo>
                      <a:pt x="245" y="94"/>
                      <a:pt x="189" y="47"/>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27"/>
              <p:cNvSpPr/>
              <p:nvPr/>
            </p:nvSpPr>
            <p:spPr>
              <a:xfrm>
                <a:off x="6645339" y="4276645"/>
                <a:ext cx="9623" cy="8524"/>
              </a:xfrm>
              <a:custGeom>
                <a:rect b="b" l="l" r="r" t="t"/>
                <a:pathLst>
                  <a:path extrusionOk="0" h="256" w="289">
                    <a:moveTo>
                      <a:pt x="172" y="1"/>
                    </a:moveTo>
                    <a:cubicBezTo>
                      <a:pt x="165" y="1"/>
                      <a:pt x="158" y="1"/>
                      <a:pt x="151" y="2"/>
                    </a:cubicBezTo>
                    <a:cubicBezTo>
                      <a:pt x="98" y="12"/>
                      <a:pt x="51" y="68"/>
                      <a:pt x="0" y="103"/>
                    </a:cubicBezTo>
                    <a:cubicBezTo>
                      <a:pt x="0" y="121"/>
                      <a:pt x="0" y="140"/>
                      <a:pt x="4" y="159"/>
                    </a:cubicBezTo>
                    <a:cubicBezTo>
                      <a:pt x="54" y="190"/>
                      <a:pt x="101" y="240"/>
                      <a:pt x="154" y="253"/>
                    </a:cubicBezTo>
                    <a:cubicBezTo>
                      <a:pt x="163" y="255"/>
                      <a:pt x="171" y="255"/>
                      <a:pt x="179" y="255"/>
                    </a:cubicBezTo>
                    <a:cubicBezTo>
                      <a:pt x="246" y="255"/>
                      <a:pt x="286" y="201"/>
                      <a:pt x="286" y="134"/>
                    </a:cubicBezTo>
                    <a:cubicBezTo>
                      <a:pt x="288" y="57"/>
                      <a:pt x="242" y="1"/>
                      <a:pt x="17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27"/>
              <p:cNvSpPr/>
              <p:nvPr/>
            </p:nvSpPr>
            <p:spPr>
              <a:xfrm>
                <a:off x="6645040" y="4306246"/>
                <a:ext cx="9357" cy="9656"/>
              </a:xfrm>
              <a:custGeom>
                <a:rect b="b" l="l" r="r" t="t"/>
                <a:pathLst>
                  <a:path extrusionOk="0" h="290" w="281">
                    <a:moveTo>
                      <a:pt x="116" y="0"/>
                    </a:moveTo>
                    <a:cubicBezTo>
                      <a:pt x="81" y="50"/>
                      <a:pt x="31" y="97"/>
                      <a:pt x="19" y="154"/>
                    </a:cubicBezTo>
                    <a:cubicBezTo>
                      <a:pt x="0" y="232"/>
                      <a:pt x="63" y="288"/>
                      <a:pt x="135" y="288"/>
                    </a:cubicBezTo>
                    <a:cubicBezTo>
                      <a:pt x="141" y="289"/>
                      <a:pt x="148" y="290"/>
                      <a:pt x="154" y="290"/>
                    </a:cubicBezTo>
                    <a:cubicBezTo>
                      <a:pt x="226" y="290"/>
                      <a:pt x="281" y="226"/>
                      <a:pt x="266" y="154"/>
                    </a:cubicBezTo>
                    <a:cubicBezTo>
                      <a:pt x="260" y="97"/>
                      <a:pt x="204" y="50"/>
                      <a:pt x="16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27"/>
              <p:cNvSpPr/>
              <p:nvPr/>
            </p:nvSpPr>
            <p:spPr>
              <a:xfrm>
                <a:off x="6636882" y="4285802"/>
                <a:ext cx="9323" cy="8791"/>
              </a:xfrm>
              <a:custGeom>
                <a:rect b="b" l="l" r="r" t="t"/>
                <a:pathLst>
                  <a:path extrusionOk="0" h="264" w="280">
                    <a:moveTo>
                      <a:pt x="112" y="0"/>
                    </a:moveTo>
                    <a:cubicBezTo>
                      <a:pt x="49" y="0"/>
                      <a:pt x="4" y="55"/>
                      <a:pt x="4" y="125"/>
                    </a:cubicBezTo>
                    <a:cubicBezTo>
                      <a:pt x="1" y="202"/>
                      <a:pt x="57" y="263"/>
                      <a:pt x="130" y="263"/>
                    </a:cubicBezTo>
                    <a:cubicBezTo>
                      <a:pt x="132" y="263"/>
                      <a:pt x="134" y="263"/>
                      <a:pt x="135" y="263"/>
                    </a:cubicBezTo>
                    <a:cubicBezTo>
                      <a:pt x="214" y="257"/>
                      <a:pt x="279" y="207"/>
                      <a:pt x="264" y="128"/>
                    </a:cubicBezTo>
                    <a:cubicBezTo>
                      <a:pt x="242" y="69"/>
                      <a:pt x="195" y="22"/>
                      <a:pt x="135" y="3"/>
                    </a:cubicBezTo>
                    <a:cubicBezTo>
                      <a:pt x="127" y="1"/>
                      <a:pt x="119" y="0"/>
                      <a:pt x="11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27"/>
              <p:cNvSpPr/>
              <p:nvPr/>
            </p:nvSpPr>
            <p:spPr>
              <a:xfrm>
                <a:off x="6635117" y="4318932"/>
                <a:ext cx="9290" cy="10822"/>
              </a:xfrm>
              <a:custGeom>
                <a:rect b="b" l="l" r="r" t="t"/>
                <a:pathLst>
                  <a:path extrusionOk="0" h="325" w="279">
                    <a:moveTo>
                      <a:pt x="154" y="1"/>
                    </a:moveTo>
                    <a:cubicBezTo>
                      <a:pt x="151" y="1"/>
                      <a:pt x="148" y="1"/>
                      <a:pt x="144" y="1"/>
                    </a:cubicBezTo>
                    <a:cubicBezTo>
                      <a:pt x="57" y="5"/>
                      <a:pt x="0" y="64"/>
                      <a:pt x="16" y="142"/>
                    </a:cubicBezTo>
                    <a:cubicBezTo>
                      <a:pt x="25" y="196"/>
                      <a:pt x="85" y="240"/>
                      <a:pt x="151" y="324"/>
                    </a:cubicBezTo>
                    <a:cubicBezTo>
                      <a:pt x="207" y="233"/>
                      <a:pt x="260" y="186"/>
                      <a:pt x="267" y="130"/>
                    </a:cubicBezTo>
                    <a:cubicBezTo>
                      <a:pt x="279" y="61"/>
                      <a:pt x="222" y="1"/>
                      <a:pt x="15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27"/>
              <p:cNvSpPr/>
              <p:nvPr/>
            </p:nvSpPr>
            <p:spPr>
              <a:xfrm>
                <a:off x="6633619" y="4298521"/>
                <a:ext cx="9357" cy="9090"/>
              </a:xfrm>
              <a:custGeom>
                <a:rect b="b" l="l" r="r" t="t"/>
                <a:pathLst>
                  <a:path extrusionOk="0" h="273" w="281">
                    <a:moveTo>
                      <a:pt x="123" y="0"/>
                    </a:moveTo>
                    <a:cubicBezTo>
                      <a:pt x="55" y="0"/>
                      <a:pt x="0" y="62"/>
                      <a:pt x="14" y="132"/>
                    </a:cubicBezTo>
                    <a:cubicBezTo>
                      <a:pt x="23" y="182"/>
                      <a:pt x="83" y="226"/>
                      <a:pt x="121" y="273"/>
                    </a:cubicBezTo>
                    <a:lnTo>
                      <a:pt x="177" y="273"/>
                    </a:lnTo>
                    <a:cubicBezTo>
                      <a:pt x="211" y="226"/>
                      <a:pt x="280" y="173"/>
                      <a:pt x="274" y="129"/>
                    </a:cubicBezTo>
                    <a:cubicBezTo>
                      <a:pt x="255" y="69"/>
                      <a:pt x="208" y="22"/>
                      <a:pt x="149" y="3"/>
                    </a:cubicBezTo>
                    <a:cubicBezTo>
                      <a:pt x="140" y="1"/>
                      <a:pt x="131"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7"/>
              <p:cNvSpPr/>
              <p:nvPr/>
            </p:nvSpPr>
            <p:spPr>
              <a:xfrm>
                <a:off x="6629923" y="4258132"/>
                <a:ext cx="9590" cy="8724"/>
              </a:xfrm>
              <a:custGeom>
                <a:rect b="b" l="l" r="r" t="t"/>
                <a:pathLst>
                  <a:path extrusionOk="0" h="262" w="288">
                    <a:moveTo>
                      <a:pt x="117" y="0"/>
                    </a:moveTo>
                    <a:cubicBezTo>
                      <a:pt x="49" y="0"/>
                      <a:pt x="12" y="63"/>
                      <a:pt x="9" y="132"/>
                    </a:cubicBezTo>
                    <a:cubicBezTo>
                      <a:pt x="0" y="202"/>
                      <a:pt x="54" y="261"/>
                      <a:pt x="123" y="261"/>
                    </a:cubicBezTo>
                    <a:cubicBezTo>
                      <a:pt x="127" y="261"/>
                      <a:pt x="132" y="261"/>
                      <a:pt x="137" y="261"/>
                    </a:cubicBezTo>
                    <a:cubicBezTo>
                      <a:pt x="213" y="261"/>
                      <a:pt x="266" y="223"/>
                      <a:pt x="288" y="107"/>
                    </a:cubicBezTo>
                    <a:cubicBezTo>
                      <a:pt x="241" y="72"/>
                      <a:pt x="197" y="16"/>
                      <a:pt x="144" y="4"/>
                    </a:cubicBezTo>
                    <a:cubicBezTo>
                      <a:pt x="134" y="1"/>
                      <a:pt x="125" y="0"/>
                      <a:pt x="11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7"/>
              <p:cNvSpPr/>
              <p:nvPr/>
            </p:nvSpPr>
            <p:spPr>
              <a:xfrm>
                <a:off x="6625727" y="4190573"/>
                <a:ext cx="9590" cy="8791"/>
              </a:xfrm>
              <a:custGeom>
                <a:rect b="b" l="l" r="r" t="t"/>
                <a:pathLst>
                  <a:path extrusionOk="0" h="264" w="288">
                    <a:moveTo>
                      <a:pt x="165" y="1"/>
                    </a:moveTo>
                    <a:cubicBezTo>
                      <a:pt x="160" y="1"/>
                      <a:pt x="156" y="1"/>
                      <a:pt x="151" y="2"/>
                    </a:cubicBezTo>
                    <a:cubicBezTo>
                      <a:pt x="75" y="5"/>
                      <a:pt x="19" y="43"/>
                      <a:pt x="0" y="159"/>
                    </a:cubicBezTo>
                    <a:cubicBezTo>
                      <a:pt x="47" y="196"/>
                      <a:pt x="94" y="256"/>
                      <a:pt x="148" y="262"/>
                    </a:cubicBezTo>
                    <a:cubicBezTo>
                      <a:pt x="155" y="263"/>
                      <a:pt x="161" y="264"/>
                      <a:pt x="168" y="264"/>
                    </a:cubicBezTo>
                    <a:cubicBezTo>
                      <a:pt x="237" y="264"/>
                      <a:pt x="279" y="205"/>
                      <a:pt x="279" y="127"/>
                    </a:cubicBezTo>
                    <a:cubicBezTo>
                      <a:pt x="288" y="60"/>
                      <a:pt x="231" y="1"/>
                      <a:pt x="16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7"/>
              <p:cNvSpPr/>
              <p:nvPr/>
            </p:nvSpPr>
            <p:spPr>
              <a:xfrm>
                <a:off x="6624262" y="4180984"/>
                <a:ext cx="10888" cy="8524"/>
              </a:xfrm>
              <a:custGeom>
                <a:rect b="b" l="l" r="r" t="t"/>
                <a:pathLst>
                  <a:path extrusionOk="0" h="256" w="327">
                    <a:moveTo>
                      <a:pt x="149" y="1"/>
                    </a:moveTo>
                    <a:cubicBezTo>
                      <a:pt x="146" y="1"/>
                      <a:pt x="144" y="1"/>
                      <a:pt x="141" y="2"/>
                    </a:cubicBezTo>
                    <a:cubicBezTo>
                      <a:pt x="88" y="8"/>
                      <a:pt x="47" y="83"/>
                      <a:pt x="0" y="130"/>
                    </a:cubicBezTo>
                    <a:cubicBezTo>
                      <a:pt x="44" y="174"/>
                      <a:pt x="88" y="255"/>
                      <a:pt x="132" y="255"/>
                    </a:cubicBezTo>
                    <a:cubicBezTo>
                      <a:pt x="185" y="255"/>
                      <a:pt x="239" y="190"/>
                      <a:pt x="326" y="127"/>
                    </a:cubicBezTo>
                    <a:cubicBezTo>
                      <a:pt x="247" y="71"/>
                      <a:pt x="192" y="1"/>
                      <a:pt x="14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7"/>
              <p:cNvSpPr/>
              <p:nvPr/>
            </p:nvSpPr>
            <p:spPr>
              <a:xfrm>
                <a:off x="6634052" y="4169330"/>
                <a:ext cx="8824" cy="10489"/>
              </a:xfrm>
              <a:custGeom>
                <a:rect b="b" l="l" r="r" t="t"/>
                <a:pathLst>
                  <a:path extrusionOk="0" h="315" w="265">
                    <a:moveTo>
                      <a:pt x="123" y="1"/>
                    </a:moveTo>
                    <a:cubicBezTo>
                      <a:pt x="64" y="91"/>
                      <a:pt x="1" y="148"/>
                      <a:pt x="4" y="198"/>
                    </a:cubicBezTo>
                    <a:cubicBezTo>
                      <a:pt x="7" y="243"/>
                      <a:pt x="91" y="314"/>
                      <a:pt x="128" y="314"/>
                    </a:cubicBezTo>
                    <a:cubicBezTo>
                      <a:pt x="130" y="314"/>
                      <a:pt x="131" y="314"/>
                      <a:pt x="133" y="314"/>
                    </a:cubicBezTo>
                    <a:cubicBezTo>
                      <a:pt x="195" y="292"/>
                      <a:pt x="242" y="242"/>
                      <a:pt x="258" y="179"/>
                    </a:cubicBezTo>
                    <a:cubicBezTo>
                      <a:pt x="264" y="138"/>
                      <a:pt x="192" y="85"/>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7"/>
              <p:cNvSpPr/>
              <p:nvPr/>
            </p:nvSpPr>
            <p:spPr>
              <a:xfrm>
                <a:off x="6632920" y="4084323"/>
                <a:ext cx="9323" cy="8557"/>
              </a:xfrm>
              <a:custGeom>
                <a:rect b="b" l="l" r="r" t="t"/>
                <a:pathLst>
                  <a:path extrusionOk="0" h="257" w="280">
                    <a:moveTo>
                      <a:pt x="169" y="0"/>
                    </a:moveTo>
                    <a:cubicBezTo>
                      <a:pt x="161" y="0"/>
                      <a:pt x="153" y="1"/>
                      <a:pt x="145" y="3"/>
                    </a:cubicBezTo>
                    <a:cubicBezTo>
                      <a:pt x="91" y="12"/>
                      <a:pt x="47" y="68"/>
                      <a:pt x="0" y="106"/>
                    </a:cubicBezTo>
                    <a:cubicBezTo>
                      <a:pt x="26" y="219"/>
                      <a:pt x="73" y="256"/>
                      <a:pt x="154" y="256"/>
                    </a:cubicBezTo>
                    <a:cubicBezTo>
                      <a:pt x="242" y="256"/>
                      <a:pt x="279" y="200"/>
                      <a:pt x="276" y="125"/>
                    </a:cubicBezTo>
                    <a:cubicBezTo>
                      <a:pt x="276" y="53"/>
                      <a:pt x="232" y="0"/>
                      <a:pt x="16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7"/>
              <p:cNvSpPr/>
              <p:nvPr/>
            </p:nvSpPr>
            <p:spPr>
              <a:xfrm>
                <a:off x="6640844" y="4155645"/>
                <a:ext cx="8890" cy="8524"/>
              </a:xfrm>
              <a:custGeom>
                <a:rect b="b" l="l" r="r" t="t"/>
                <a:pathLst>
                  <a:path extrusionOk="0" h="256" w="267">
                    <a:moveTo>
                      <a:pt x="143" y="0"/>
                    </a:moveTo>
                    <a:cubicBezTo>
                      <a:pt x="139" y="0"/>
                      <a:pt x="134" y="1"/>
                      <a:pt x="129" y="1"/>
                    </a:cubicBezTo>
                    <a:cubicBezTo>
                      <a:pt x="45" y="4"/>
                      <a:pt x="1" y="45"/>
                      <a:pt x="4" y="130"/>
                    </a:cubicBezTo>
                    <a:cubicBezTo>
                      <a:pt x="1" y="217"/>
                      <a:pt x="57" y="255"/>
                      <a:pt x="132" y="255"/>
                    </a:cubicBezTo>
                    <a:cubicBezTo>
                      <a:pt x="136" y="255"/>
                      <a:pt x="139" y="255"/>
                      <a:pt x="143" y="255"/>
                    </a:cubicBezTo>
                    <a:cubicBezTo>
                      <a:pt x="213" y="255"/>
                      <a:pt x="267" y="195"/>
                      <a:pt x="261" y="123"/>
                    </a:cubicBezTo>
                    <a:cubicBezTo>
                      <a:pt x="258" y="49"/>
                      <a:pt x="219" y="0"/>
                      <a:pt x="14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7"/>
              <p:cNvSpPr/>
              <p:nvPr/>
            </p:nvSpPr>
            <p:spPr>
              <a:xfrm>
                <a:off x="6644906" y="4179285"/>
                <a:ext cx="9223" cy="8458"/>
              </a:xfrm>
              <a:custGeom>
                <a:rect b="b" l="l" r="r" t="t"/>
                <a:pathLst>
                  <a:path extrusionOk="0" h="254" w="277">
                    <a:moveTo>
                      <a:pt x="166" y="1"/>
                    </a:moveTo>
                    <a:cubicBezTo>
                      <a:pt x="160" y="1"/>
                      <a:pt x="152" y="1"/>
                      <a:pt x="145" y="2"/>
                    </a:cubicBezTo>
                    <a:cubicBezTo>
                      <a:pt x="95" y="12"/>
                      <a:pt x="48" y="65"/>
                      <a:pt x="1" y="100"/>
                    </a:cubicBezTo>
                    <a:cubicBezTo>
                      <a:pt x="23" y="215"/>
                      <a:pt x="67" y="253"/>
                      <a:pt x="151" y="253"/>
                    </a:cubicBezTo>
                    <a:cubicBezTo>
                      <a:pt x="239" y="253"/>
                      <a:pt x="277" y="203"/>
                      <a:pt x="277" y="125"/>
                    </a:cubicBezTo>
                    <a:cubicBezTo>
                      <a:pt x="277" y="54"/>
                      <a:pt x="233" y="1"/>
                      <a:pt x="16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27"/>
              <p:cNvSpPr/>
              <p:nvPr/>
            </p:nvSpPr>
            <p:spPr>
              <a:xfrm>
                <a:off x="6647537" y="4106931"/>
                <a:ext cx="9190" cy="8557"/>
              </a:xfrm>
              <a:custGeom>
                <a:rect b="b" l="l" r="r" t="t"/>
                <a:pathLst>
                  <a:path extrusionOk="0" h="257" w="276">
                    <a:moveTo>
                      <a:pt x="126" y="1"/>
                    </a:moveTo>
                    <a:cubicBezTo>
                      <a:pt x="38" y="1"/>
                      <a:pt x="0" y="57"/>
                      <a:pt x="0" y="132"/>
                    </a:cubicBezTo>
                    <a:cubicBezTo>
                      <a:pt x="0" y="203"/>
                      <a:pt x="44" y="256"/>
                      <a:pt x="110" y="256"/>
                    </a:cubicBezTo>
                    <a:cubicBezTo>
                      <a:pt x="117" y="256"/>
                      <a:pt x="124" y="256"/>
                      <a:pt x="132" y="254"/>
                    </a:cubicBezTo>
                    <a:cubicBezTo>
                      <a:pt x="182" y="245"/>
                      <a:pt x="226" y="189"/>
                      <a:pt x="276" y="154"/>
                    </a:cubicBezTo>
                    <a:cubicBezTo>
                      <a:pt x="254" y="41"/>
                      <a:pt x="210" y="1"/>
                      <a:pt x="1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27"/>
              <p:cNvSpPr/>
              <p:nvPr/>
            </p:nvSpPr>
            <p:spPr>
              <a:xfrm>
                <a:off x="6647537" y="4192970"/>
                <a:ext cx="9423" cy="8857"/>
              </a:xfrm>
              <a:custGeom>
                <a:rect b="b" l="l" r="r" t="t"/>
                <a:pathLst>
                  <a:path extrusionOk="0" h="266" w="283">
                    <a:moveTo>
                      <a:pt x="165" y="0"/>
                    </a:moveTo>
                    <a:cubicBezTo>
                      <a:pt x="158" y="0"/>
                      <a:pt x="151" y="1"/>
                      <a:pt x="144" y="2"/>
                    </a:cubicBezTo>
                    <a:cubicBezTo>
                      <a:pt x="91" y="11"/>
                      <a:pt x="47" y="71"/>
                      <a:pt x="0" y="108"/>
                    </a:cubicBezTo>
                    <a:cubicBezTo>
                      <a:pt x="0" y="127"/>
                      <a:pt x="0" y="146"/>
                      <a:pt x="0" y="165"/>
                    </a:cubicBezTo>
                    <a:cubicBezTo>
                      <a:pt x="50" y="199"/>
                      <a:pt x="97" y="259"/>
                      <a:pt x="151" y="265"/>
                    </a:cubicBezTo>
                    <a:cubicBezTo>
                      <a:pt x="154" y="265"/>
                      <a:pt x="158" y="266"/>
                      <a:pt x="162" y="266"/>
                    </a:cubicBezTo>
                    <a:cubicBezTo>
                      <a:pt x="237" y="266"/>
                      <a:pt x="282" y="205"/>
                      <a:pt x="279" y="124"/>
                    </a:cubicBezTo>
                    <a:cubicBezTo>
                      <a:pt x="276" y="51"/>
                      <a:pt x="228" y="0"/>
                      <a:pt x="16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27"/>
              <p:cNvSpPr/>
              <p:nvPr/>
            </p:nvSpPr>
            <p:spPr>
              <a:xfrm>
                <a:off x="6651499" y="4211517"/>
                <a:ext cx="14218" cy="17681"/>
              </a:xfrm>
              <a:custGeom>
                <a:rect b="b" l="l" r="r" t="t"/>
                <a:pathLst>
                  <a:path extrusionOk="0" h="531" w="427">
                    <a:moveTo>
                      <a:pt x="154" y="0"/>
                    </a:moveTo>
                    <a:cubicBezTo>
                      <a:pt x="105" y="0"/>
                      <a:pt x="59" y="31"/>
                      <a:pt x="44" y="81"/>
                    </a:cubicBezTo>
                    <a:cubicBezTo>
                      <a:pt x="0" y="194"/>
                      <a:pt x="66" y="244"/>
                      <a:pt x="166" y="282"/>
                    </a:cubicBezTo>
                    <a:cubicBezTo>
                      <a:pt x="116" y="369"/>
                      <a:pt x="94" y="457"/>
                      <a:pt x="198" y="510"/>
                    </a:cubicBezTo>
                    <a:cubicBezTo>
                      <a:pt x="221" y="523"/>
                      <a:pt x="245" y="530"/>
                      <a:pt x="269" y="530"/>
                    </a:cubicBezTo>
                    <a:cubicBezTo>
                      <a:pt x="310" y="530"/>
                      <a:pt x="348" y="509"/>
                      <a:pt x="370" y="457"/>
                    </a:cubicBezTo>
                    <a:cubicBezTo>
                      <a:pt x="426" y="341"/>
                      <a:pt x="351" y="288"/>
                      <a:pt x="251" y="247"/>
                    </a:cubicBezTo>
                    <a:cubicBezTo>
                      <a:pt x="298" y="153"/>
                      <a:pt x="314" y="65"/>
                      <a:pt x="217" y="18"/>
                    </a:cubicBezTo>
                    <a:cubicBezTo>
                      <a:pt x="197" y="6"/>
                      <a:pt x="175" y="0"/>
                      <a:pt x="15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7"/>
              <p:cNvSpPr/>
              <p:nvPr/>
            </p:nvSpPr>
            <p:spPr>
              <a:xfrm>
                <a:off x="6720557" y="4200828"/>
                <a:ext cx="9723" cy="8657"/>
              </a:xfrm>
              <a:custGeom>
                <a:rect b="b" l="l" r="r" t="t"/>
                <a:pathLst>
                  <a:path extrusionOk="0" h="260" w="292">
                    <a:moveTo>
                      <a:pt x="168" y="1"/>
                    </a:moveTo>
                    <a:cubicBezTo>
                      <a:pt x="164" y="1"/>
                      <a:pt x="161" y="1"/>
                      <a:pt x="158" y="1"/>
                    </a:cubicBezTo>
                    <a:cubicBezTo>
                      <a:pt x="82" y="1"/>
                      <a:pt x="29" y="42"/>
                      <a:pt x="1" y="155"/>
                    </a:cubicBezTo>
                    <a:cubicBezTo>
                      <a:pt x="51" y="189"/>
                      <a:pt x="95" y="242"/>
                      <a:pt x="148" y="255"/>
                    </a:cubicBezTo>
                    <a:cubicBezTo>
                      <a:pt x="160" y="258"/>
                      <a:pt x="171" y="259"/>
                      <a:pt x="182" y="259"/>
                    </a:cubicBezTo>
                    <a:cubicBezTo>
                      <a:pt x="247" y="259"/>
                      <a:pt x="280" y="203"/>
                      <a:pt x="283" y="133"/>
                    </a:cubicBezTo>
                    <a:cubicBezTo>
                      <a:pt x="292" y="61"/>
                      <a:pt x="235" y="1"/>
                      <a:pt x="16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7"/>
              <p:cNvSpPr/>
              <p:nvPr/>
            </p:nvSpPr>
            <p:spPr>
              <a:xfrm>
                <a:off x="6727549" y="4129407"/>
                <a:ext cx="8491" cy="8724"/>
              </a:xfrm>
              <a:custGeom>
                <a:rect b="b" l="l" r="r" t="t"/>
                <a:pathLst>
                  <a:path extrusionOk="0" h="262" w="255">
                    <a:moveTo>
                      <a:pt x="144" y="0"/>
                    </a:moveTo>
                    <a:cubicBezTo>
                      <a:pt x="136" y="0"/>
                      <a:pt x="128" y="1"/>
                      <a:pt x="120" y="2"/>
                    </a:cubicBezTo>
                    <a:cubicBezTo>
                      <a:pt x="73" y="12"/>
                      <a:pt x="1" y="87"/>
                      <a:pt x="1" y="131"/>
                    </a:cubicBezTo>
                    <a:cubicBezTo>
                      <a:pt x="4" y="178"/>
                      <a:pt x="73" y="250"/>
                      <a:pt x="123" y="259"/>
                    </a:cubicBezTo>
                    <a:cubicBezTo>
                      <a:pt x="130" y="261"/>
                      <a:pt x="136" y="261"/>
                      <a:pt x="143" y="261"/>
                    </a:cubicBezTo>
                    <a:cubicBezTo>
                      <a:pt x="201" y="261"/>
                      <a:pt x="252" y="212"/>
                      <a:pt x="255" y="125"/>
                    </a:cubicBezTo>
                    <a:cubicBezTo>
                      <a:pt x="249" y="57"/>
                      <a:pt x="208" y="0"/>
                      <a:pt x="14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7"/>
              <p:cNvSpPr/>
              <p:nvPr/>
            </p:nvSpPr>
            <p:spPr>
              <a:xfrm>
                <a:off x="6721722" y="4219941"/>
                <a:ext cx="8890" cy="10988"/>
              </a:xfrm>
              <a:custGeom>
                <a:rect b="b" l="l" r="r" t="t"/>
                <a:pathLst>
                  <a:path extrusionOk="0" h="330" w="267">
                    <a:moveTo>
                      <a:pt x="138" y="0"/>
                    </a:moveTo>
                    <a:cubicBezTo>
                      <a:pt x="72" y="85"/>
                      <a:pt x="0" y="141"/>
                      <a:pt x="7" y="185"/>
                    </a:cubicBezTo>
                    <a:cubicBezTo>
                      <a:pt x="16" y="239"/>
                      <a:pt x="91" y="282"/>
                      <a:pt x="138" y="329"/>
                    </a:cubicBezTo>
                    <a:cubicBezTo>
                      <a:pt x="182" y="286"/>
                      <a:pt x="264" y="242"/>
                      <a:pt x="264" y="198"/>
                    </a:cubicBezTo>
                    <a:cubicBezTo>
                      <a:pt x="267" y="145"/>
                      <a:pt x="198" y="88"/>
                      <a:pt x="13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7"/>
              <p:cNvSpPr/>
              <p:nvPr/>
            </p:nvSpPr>
            <p:spPr>
              <a:xfrm>
                <a:off x="6720690" y="4237222"/>
                <a:ext cx="9390" cy="9357"/>
              </a:xfrm>
              <a:custGeom>
                <a:rect b="b" l="l" r="r" t="t"/>
                <a:pathLst>
                  <a:path extrusionOk="0" h="281" w="282">
                    <a:moveTo>
                      <a:pt x="160" y="1"/>
                    </a:moveTo>
                    <a:cubicBezTo>
                      <a:pt x="155" y="1"/>
                      <a:pt x="149" y="1"/>
                      <a:pt x="144" y="2"/>
                    </a:cubicBezTo>
                    <a:cubicBezTo>
                      <a:pt x="63" y="5"/>
                      <a:pt x="0" y="52"/>
                      <a:pt x="22" y="140"/>
                    </a:cubicBezTo>
                    <a:cubicBezTo>
                      <a:pt x="34" y="193"/>
                      <a:pt x="91" y="234"/>
                      <a:pt x="125" y="281"/>
                    </a:cubicBezTo>
                    <a:cubicBezTo>
                      <a:pt x="235" y="252"/>
                      <a:pt x="276" y="202"/>
                      <a:pt x="276" y="127"/>
                    </a:cubicBezTo>
                    <a:cubicBezTo>
                      <a:pt x="282" y="57"/>
                      <a:pt x="228" y="1"/>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7"/>
              <p:cNvSpPr/>
              <p:nvPr/>
            </p:nvSpPr>
            <p:spPr>
              <a:xfrm>
                <a:off x="6721289" y="4262195"/>
                <a:ext cx="9590" cy="9223"/>
              </a:xfrm>
              <a:custGeom>
                <a:rect b="b" l="l" r="r" t="t"/>
                <a:pathLst>
                  <a:path extrusionOk="0" h="277" w="288">
                    <a:moveTo>
                      <a:pt x="176" y="1"/>
                    </a:moveTo>
                    <a:cubicBezTo>
                      <a:pt x="63" y="26"/>
                      <a:pt x="1" y="76"/>
                      <a:pt x="13" y="151"/>
                    </a:cubicBezTo>
                    <a:cubicBezTo>
                      <a:pt x="35" y="211"/>
                      <a:pt x="82" y="258"/>
                      <a:pt x="142" y="273"/>
                    </a:cubicBezTo>
                    <a:cubicBezTo>
                      <a:pt x="151" y="275"/>
                      <a:pt x="160" y="277"/>
                      <a:pt x="169" y="277"/>
                    </a:cubicBezTo>
                    <a:cubicBezTo>
                      <a:pt x="235" y="277"/>
                      <a:pt x="288" y="217"/>
                      <a:pt x="277" y="148"/>
                    </a:cubicBezTo>
                    <a:cubicBezTo>
                      <a:pt x="270" y="95"/>
                      <a:pt x="211" y="48"/>
                      <a:pt x="17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7"/>
              <p:cNvSpPr/>
              <p:nvPr/>
            </p:nvSpPr>
            <p:spPr>
              <a:xfrm>
                <a:off x="6719858" y="4252072"/>
                <a:ext cx="9390" cy="9223"/>
              </a:xfrm>
              <a:custGeom>
                <a:rect b="b" l="l" r="r" t="t"/>
                <a:pathLst>
                  <a:path extrusionOk="0" h="277" w="282">
                    <a:moveTo>
                      <a:pt x="97" y="1"/>
                    </a:moveTo>
                    <a:cubicBezTo>
                      <a:pt x="66" y="54"/>
                      <a:pt x="16" y="101"/>
                      <a:pt x="9" y="154"/>
                    </a:cubicBezTo>
                    <a:cubicBezTo>
                      <a:pt x="0" y="228"/>
                      <a:pt x="56" y="277"/>
                      <a:pt x="128" y="277"/>
                    </a:cubicBezTo>
                    <a:cubicBezTo>
                      <a:pt x="132" y="277"/>
                      <a:pt x="137" y="277"/>
                      <a:pt x="141" y="276"/>
                    </a:cubicBezTo>
                    <a:cubicBezTo>
                      <a:pt x="216" y="270"/>
                      <a:pt x="282" y="226"/>
                      <a:pt x="260" y="142"/>
                    </a:cubicBezTo>
                    <a:cubicBezTo>
                      <a:pt x="248" y="88"/>
                      <a:pt x="191" y="48"/>
                      <a:pt x="15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27"/>
              <p:cNvSpPr/>
              <p:nvPr/>
            </p:nvSpPr>
            <p:spPr>
              <a:xfrm>
                <a:off x="6718692" y="4183847"/>
                <a:ext cx="9323" cy="7192"/>
              </a:xfrm>
              <a:custGeom>
                <a:rect b="b" l="l" r="r" t="t"/>
                <a:pathLst>
                  <a:path extrusionOk="0" h="216" w="280">
                    <a:moveTo>
                      <a:pt x="32" y="0"/>
                    </a:moveTo>
                    <a:cubicBezTo>
                      <a:pt x="26" y="53"/>
                      <a:pt x="0" y="122"/>
                      <a:pt x="26" y="154"/>
                    </a:cubicBezTo>
                    <a:cubicBezTo>
                      <a:pt x="49" y="184"/>
                      <a:pt x="113" y="215"/>
                      <a:pt x="152" y="215"/>
                    </a:cubicBezTo>
                    <a:cubicBezTo>
                      <a:pt x="160" y="215"/>
                      <a:pt x="168" y="214"/>
                      <a:pt x="173" y="210"/>
                    </a:cubicBezTo>
                    <a:cubicBezTo>
                      <a:pt x="223" y="182"/>
                      <a:pt x="245" y="107"/>
                      <a:pt x="279" y="50"/>
                    </a:cubicBezTo>
                    <a:cubicBezTo>
                      <a:pt x="267" y="44"/>
                      <a:pt x="257" y="35"/>
                      <a:pt x="245" y="28"/>
                    </a:cubicBezTo>
                    <a:cubicBezTo>
                      <a:pt x="207" y="47"/>
                      <a:pt x="170" y="63"/>
                      <a:pt x="129" y="85"/>
                    </a:cubicBezTo>
                    <a:cubicBezTo>
                      <a:pt x="110" y="53"/>
                      <a:pt x="94" y="25"/>
                      <a:pt x="7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27"/>
              <p:cNvSpPr/>
              <p:nvPr/>
            </p:nvSpPr>
            <p:spPr>
              <a:xfrm>
                <a:off x="6716095" y="4163669"/>
                <a:ext cx="9423" cy="7259"/>
              </a:xfrm>
              <a:custGeom>
                <a:rect b="b" l="l" r="r" t="t"/>
                <a:pathLst>
                  <a:path extrusionOk="0" h="218" w="283">
                    <a:moveTo>
                      <a:pt x="136" y="0"/>
                    </a:moveTo>
                    <a:cubicBezTo>
                      <a:pt x="98" y="0"/>
                      <a:pt x="62" y="12"/>
                      <a:pt x="31" y="36"/>
                    </a:cubicBezTo>
                    <a:cubicBezTo>
                      <a:pt x="0" y="64"/>
                      <a:pt x="13" y="139"/>
                      <a:pt x="16" y="192"/>
                    </a:cubicBezTo>
                    <a:cubicBezTo>
                      <a:pt x="16" y="202"/>
                      <a:pt x="53" y="208"/>
                      <a:pt x="75" y="218"/>
                    </a:cubicBezTo>
                    <a:cubicBezTo>
                      <a:pt x="91" y="180"/>
                      <a:pt x="104" y="139"/>
                      <a:pt x="119" y="98"/>
                    </a:cubicBezTo>
                    <a:cubicBezTo>
                      <a:pt x="125" y="89"/>
                      <a:pt x="135" y="83"/>
                      <a:pt x="154" y="58"/>
                    </a:cubicBezTo>
                    <a:cubicBezTo>
                      <a:pt x="182" y="102"/>
                      <a:pt x="204" y="136"/>
                      <a:pt x="232" y="177"/>
                    </a:cubicBezTo>
                    <a:cubicBezTo>
                      <a:pt x="282" y="102"/>
                      <a:pt x="251" y="36"/>
                      <a:pt x="188" y="8"/>
                    </a:cubicBezTo>
                    <a:cubicBezTo>
                      <a:pt x="171" y="3"/>
                      <a:pt x="153" y="0"/>
                      <a:pt x="13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7"/>
              <p:cNvSpPr/>
              <p:nvPr/>
            </p:nvSpPr>
            <p:spPr>
              <a:xfrm>
                <a:off x="6711001" y="4208553"/>
                <a:ext cx="9090" cy="9357"/>
              </a:xfrm>
              <a:custGeom>
                <a:rect b="b" l="l" r="r" t="t"/>
                <a:pathLst>
                  <a:path extrusionOk="0" h="281" w="273">
                    <a:moveTo>
                      <a:pt x="156" y="1"/>
                    </a:moveTo>
                    <a:cubicBezTo>
                      <a:pt x="40" y="23"/>
                      <a:pt x="6" y="76"/>
                      <a:pt x="6" y="154"/>
                    </a:cubicBezTo>
                    <a:cubicBezTo>
                      <a:pt x="0" y="224"/>
                      <a:pt x="57" y="281"/>
                      <a:pt x="122" y="281"/>
                    </a:cubicBezTo>
                    <a:cubicBezTo>
                      <a:pt x="127" y="281"/>
                      <a:pt x="132" y="280"/>
                      <a:pt x="137" y="280"/>
                    </a:cubicBezTo>
                    <a:cubicBezTo>
                      <a:pt x="219" y="277"/>
                      <a:pt x="272" y="220"/>
                      <a:pt x="260" y="145"/>
                    </a:cubicBezTo>
                    <a:cubicBezTo>
                      <a:pt x="250" y="92"/>
                      <a:pt x="194" y="48"/>
                      <a:pt x="15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7"/>
              <p:cNvSpPr/>
              <p:nvPr/>
            </p:nvSpPr>
            <p:spPr>
              <a:xfrm>
                <a:off x="6700213" y="4191072"/>
                <a:ext cx="13386" cy="17914"/>
              </a:xfrm>
              <a:custGeom>
                <a:rect b="b" l="l" r="r" t="t"/>
                <a:pathLst>
                  <a:path extrusionOk="0" h="538" w="402">
                    <a:moveTo>
                      <a:pt x="189" y="250"/>
                    </a:moveTo>
                    <a:lnTo>
                      <a:pt x="192" y="253"/>
                    </a:lnTo>
                    <a:cubicBezTo>
                      <a:pt x="192" y="253"/>
                      <a:pt x="192" y="253"/>
                      <a:pt x="192" y="250"/>
                    </a:cubicBezTo>
                    <a:close/>
                    <a:moveTo>
                      <a:pt x="257" y="1"/>
                    </a:moveTo>
                    <a:cubicBezTo>
                      <a:pt x="200" y="1"/>
                      <a:pt x="151" y="45"/>
                      <a:pt x="148" y="103"/>
                    </a:cubicBezTo>
                    <a:cubicBezTo>
                      <a:pt x="142" y="150"/>
                      <a:pt x="173" y="200"/>
                      <a:pt x="192" y="250"/>
                    </a:cubicBezTo>
                    <a:cubicBezTo>
                      <a:pt x="215" y="252"/>
                      <a:pt x="240" y="261"/>
                      <a:pt x="261" y="261"/>
                    </a:cubicBezTo>
                    <a:cubicBezTo>
                      <a:pt x="269" y="261"/>
                      <a:pt x="277" y="260"/>
                      <a:pt x="283" y="256"/>
                    </a:cubicBezTo>
                    <a:cubicBezTo>
                      <a:pt x="330" y="225"/>
                      <a:pt x="399" y="181"/>
                      <a:pt x="402" y="140"/>
                    </a:cubicBezTo>
                    <a:cubicBezTo>
                      <a:pt x="402" y="97"/>
                      <a:pt x="346" y="28"/>
                      <a:pt x="298" y="9"/>
                    </a:cubicBezTo>
                    <a:cubicBezTo>
                      <a:pt x="285" y="3"/>
                      <a:pt x="270" y="1"/>
                      <a:pt x="257" y="1"/>
                    </a:cubicBezTo>
                    <a:close/>
                    <a:moveTo>
                      <a:pt x="192" y="253"/>
                    </a:moveTo>
                    <a:cubicBezTo>
                      <a:pt x="161" y="259"/>
                      <a:pt x="129" y="266"/>
                      <a:pt x="101" y="278"/>
                    </a:cubicBezTo>
                    <a:cubicBezTo>
                      <a:pt x="23" y="325"/>
                      <a:pt x="1" y="397"/>
                      <a:pt x="51" y="473"/>
                    </a:cubicBezTo>
                    <a:cubicBezTo>
                      <a:pt x="70" y="515"/>
                      <a:pt x="111" y="537"/>
                      <a:pt x="152" y="537"/>
                    </a:cubicBezTo>
                    <a:cubicBezTo>
                      <a:pt x="178" y="537"/>
                      <a:pt x="205" y="528"/>
                      <a:pt x="226" y="510"/>
                    </a:cubicBezTo>
                    <a:cubicBezTo>
                      <a:pt x="302" y="457"/>
                      <a:pt x="295" y="385"/>
                      <a:pt x="258" y="316"/>
                    </a:cubicBezTo>
                    <a:cubicBezTo>
                      <a:pt x="239" y="294"/>
                      <a:pt x="217" y="272"/>
                      <a:pt x="192" y="253"/>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7"/>
              <p:cNvSpPr/>
              <p:nvPr/>
            </p:nvSpPr>
            <p:spPr>
              <a:xfrm>
                <a:off x="6695951" y="4184446"/>
                <a:ext cx="9090" cy="9556"/>
              </a:xfrm>
              <a:custGeom>
                <a:rect b="b" l="l" r="r" t="t"/>
                <a:pathLst>
                  <a:path extrusionOk="0" h="287" w="273">
                    <a:moveTo>
                      <a:pt x="116" y="1"/>
                    </a:moveTo>
                    <a:cubicBezTo>
                      <a:pt x="79" y="51"/>
                      <a:pt x="22" y="98"/>
                      <a:pt x="13" y="151"/>
                    </a:cubicBezTo>
                    <a:cubicBezTo>
                      <a:pt x="0" y="227"/>
                      <a:pt x="50" y="286"/>
                      <a:pt x="135" y="286"/>
                    </a:cubicBezTo>
                    <a:cubicBezTo>
                      <a:pt x="137" y="286"/>
                      <a:pt x="140" y="286"/>
                      <a:pt x="142" y="286"/>
                    </a:cubicBezTo>
                    <a:cubicBezTo>
                      <a:pt x="220" y="286"/>
                      <a:pt x="273" y="237"/>
                      <a:pt x="264" y="161"/>
                    </a:cubicBezTo>
                    <a:cubicBezTo>
                      <a:pt x="257" y="104"/>
                      <a:pt x="204" y="57"/>
                      <a:pt x="173" y="4"/>
                    </a:cubicBezTo>
                    <a:lnTo>
                      <a:pt x="116"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7"/>
              <p:cNvSpPr/>
              <p:nvPr/>
            </p:nvSpPr>
            <p:spPr>
              <a:xfrm>
                <a:off x="6696050" y="4210185"/>
                <a:ext cx="9223" cy="8724"/>
              </a:xfrm>
              <a:custGeom>
                <a:rect b="b" l="l" r="r" t="t"/>
                <a:pathLst>
                  <a:path extrusionOk="0" h="262" w="277">
                    <a:moveTo>
                      <a:pt x="168" y="0"/>
                    </a:moveTo>
                    <a:cubicBezTo>
                      <a:pt x="162" y="0"/>
                      <a:pt x="155" y="1"/>
                      <a:pt x="148" y="2"/>
                    </a:cubicBezTo>
                    <a:cubicBezTo>
                      <a:pt x="94" y="11"/>
                      <a:pt x="51" y="68"/>
                      <a:pt x="0" y="102"/>
                    </a:cubicBezTo>
                    <a:lnTo>
                      <a:pt x="0" y="159"/>
                    </a:lnTo>
                    <a:cubicBezTo>
                      <a:pt x="47" y="193"/>
                      <a:pt x="94" y="250"/>
                      <a:pt x="145" y="259"/>
                    </a:cubicBezTo>
                    <a:cubicBezTo>
                      <a:pt x="153" y="260"/>
                      <a:pt x="161" y="261"/>
                      <a:pt x="169" y="261"/>
                    </a:cubicBezTo>
                    <a:cubicBezTo>
                      <a:pt x="240" y="261"/>
                      <a:pt x="276" y="198"/>
                      <a:pt x="276" y="124"/>
                    </a:cubicBezTo>
                    <a:cubicBezTo>
                      <a:pt x="276" y="53"/>
                      <a:pt x="232" y="0"/>
                      <a:pt x="16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7"/>
              <p:cNvSpPr/>
              <p:nvPr/>
            </p:nvSpPr>
            <p:spPr>
              <a:xfrm>
                <a:off x="6695651" y="4153347"/>
                <a:ext cx="8890" cy="8657"/>
              </a:xfrm>
              <a:custGeom>
                <a:rect b="b" l="l" r="r" t="t"/>
                <a:pathLst>
                  <a:path extrusionOk="0" h="260" w="267">
                    <a:moveTo>
                      <a:pt x="131" y="1"/>
                    </a:moveTo>
                    <a:cubicBezTo>
                      <a:pt x="45" y="1"/>
                      <a:pt x="12" y="59"/>
                      <a:pt x="9" y="133"/>
                    </a:cubicBezTo>
                    <a:cubicBezTo>
                      <a:pt x="1" y="201"/>
                      <a:pt x="55" y="260"/>
                      <a:pt x="122" y="260"/>
                    </a:cubicBezTo>
                    <a:cubicBezTo>
                      <a:pt x="128" y="260"/>
                      <a:pt x="134" y="259"/>
                      <a:pt x="141" y="258"/>
                    </a:cubicBezTo>
                    <a:cubicBezTo>
                      <a:pt x="219" y="258"/>
                      <a:pt x="266" y="217"/>
                      <a:pt x="266" y="130"/>
                    </a:cubicBezTo>
                    <a:cubicBezTo>
                      <a:pt x="263" y="45"/>
                      <a:pt x="219" y="4"/>
                      <a:pt x="138" y="1"/>
                    </a:cubicBezTo>
                    <a:cubicBezTo>
                      <a:pt x="135" y="1"/>
                      <a:pt x="133" y="1"/>
                      <a:pt x="13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7"/>
              <p:cNvSpPr/>
              <p:nvPr/>
            </p:nvSpPr>
            <p:spPr>
              <a:xfrm>
                <a:off x="6702410" y="4166732"/>
                <a:ext cx="9157" cy="9323"/>
              </a:xfrm>
              <a:custGeom>
                <a:rect b="b" l="l" r="r" t="t"/>
                <a:pathLst>
                  <a:path extrusionOk="0" h="280" w="275">
                    <a:moveTo>
                      <a:pt x="153" y="0"/>
                    </a:moveTo>
                    <a:cubicBezTo>
                      <a:pt x="144" y="0"/>
                      <a:pt x="135" y="1"/>
                      <a:pt x="126" y="3"/>
                    </a:cubicBezTo>
                    <a:cubicBezTo>
                      <a:pt x="66" y="25"/>
                      <a:pt x="23" y="72"/>
                      <a:pt x="4" y="135"/>
                    </a:cubicBezTo>
                    <a:cubicBezTo>
                      <a:pt x="1" y="179"/>
                      <a:pt x="70" y="232"/>
                      <a:pt x="104" y="279"/>
                    </a:cubicBezTo>
                    <a:lnTo>
                      <a:pt x="164" y="279"/>
                    </a:lnTo>
                    <a:cubicBezTo>
                      <a:pt x="198" y="229"/>
                      <a:pt x="258" y="182"/>
                      <a:pt x="264" y="129"/>
                    </a:cubicBezTo>
                    <a:cubicBezTo>
                      <a:pt x="275" y="60"/>
                      <a:pt x="220" y="0"/>
                      <a:pt x="15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7"/>
              <p:cNvSpPr/>
              <p:nvPr/>
            </p:nvSpPr>
            <p:spPr>
              <a:xfrm>
                <a:off x="6705906" y="4133868"/>
                <a:ext cx="9157" cy="9656"/>
              </a:xfrm>
              <a:custGeom>
                <a:rect b="b" l="l" r="r" t="t"/>
                <a:pathLst>
                  <a:path extrusionOk="0" h="290" w="275">
                    <a:moveTo>
                      <a:pt x="106" y="0"/>
                    </a:moveTo>
                    <a:cubicBezTo>
                      <a:pt x="71" y="53"/>
                      <a:pt x="18" y="100"/>
                      <a:pt x="12" y="157"/>
                    </a:cubicBezTo>
                    <a:cubicBezTo>
                      <a:pt x="0" y="229"/>
                      <a:pt x="54" y="290"/>
                      <a:pt x="124" y="290"/>
                    </a:cubicBezTo>
                    <a:cubicBezTo>
                      <a:pt x="130" y="290"/>
                      <a:pt x="137" y="289"/>
                      <a:pt x="143" y="288"/>
                    </a:cubicBezTo>
                    <a:cubicBezTo>
                      <a:pt x="145" y="288"/>
                      <a:pt x="146" y="288"/>
                      <a:pt x="148" y="288"/>
                    </a:cubicBezTo>
                    <a:cubicBezTo>
                      <a:pt x="221" y="288"/>
                      <a:pt x="274" y="221"/>
                      <a:pt x="259" y="150"/>
                    </a:cubicBezTo>
                    <a:cubicBezTo>
                      <a:pt x="247" y="94"/>
                      <a:pt x="193" y="50"/>
                      <a:pt x="15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7"/>
              <p:cNvSpPr/>
              <p:nvPr/>
            </p:nvSpPr>
            <p:spPr>
              <a:xfrm>
                <a:off x="6705540" y="4241018"/>
                <a:ext cx="9090" cy="8724"/>
              </a:xfrm>
              <a:custGeom>
                <a:rect b="b" l="l" r="r" t="t"/>
                <a:pathLst>
                  <a:path extrusionOk="0" h="262" w="273">
                    <a:moveTo>
                      <a:pt x="130" y="0"/>
                    </a:moveTo>
                    <a:cubicBezTo>
                      <a:pt x="57" y="0"/>
                      <a:pt x="1" y="62"/>
                      <a:pt x="7" y="135"/>
                    </a:cubicBezTo>
                    <a:cubicBezTo>
                      <a:pt x="1" y="205"/>
                      <a:pt x="55" y="262"/>
                      <a:pt x="123" y="262"/>
                    </a:cubicBezTo>
                    <a:cubicBezTo>
                      <a:pt x="128" y="262"/>
                      <a:pt x="133" y="261"/>
                      <a:pt x="138" y="261"/>
                    </a:cubicBezTo>
                    <a:cubicBezTo>
                      <a:pt x="142" y="261"/>
                      <a:pt x="145" y="261"/>
                      <a:pt x="149" y="261"/>
                    </a:cubicBezTo>
                    <a:cubicBezTo>
                      <a:pt x="219" y="261"/>
                      <a:pt x="273" y="201"/>
                      <a:pt x="261" y="129"/>
                    </a:cubicBezTo>
                    <a:cubicBezTo>
                      <a:pt x="258" y="44"/>
                      <a:pt x="214" y="7"/>
                      <a:pt x="135" y="0"/>
                    </a:cubicBezTo>
                    <a:cubicBezTo>
                      <a:pt x="134" y="0"/>
                      <a:pt x="132" y="0"/>
                      <a:pt x="13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7"/>
              <p:cNvSpPr/>
              <p:nvPr/>
            </p:nvSpPr>
            <p:spPr>
              <a:xfrm>
                <a:off x="6700446" y="4251639"/>
                <a:ext cx="9423" cy="8657"/>
              </a:xfrm>
              <a:custGeom>
                <a:rect b="b" l="l" r="r" t="t"/>
                <a:pathLst>
                  <a:path extrusionOk="0" h="260" w="283">
                    <a:moveTo>
                      <a:pt x="106" y="1"/>
                    </a:moveTo>
                    <a:cubicBezTo>
                      <a:pt x="46" y="1"/>
                      <a:pt x="3" y="52"/>
                      <a:pt x="3" y="120"/>
                    </a:cubicBezTo>
                    <a:cubicBezTo>
                      <a:pt x="0" y="195"/>
                      <a:pt x="35" y="260"/>
                      <a:pt x="108" y="260"/>
                    </a:cubicBezTo>
                    <a:cubicBezTo>
                      <a:pt x="115" y="260"/>
                      <a:pt x="122" y="259"/>
                      <a:pt x="129" y="258"/>
                    </a:cubicBezTo>
                    <a:cubicBezTo>
                      <a:pt x="185" y="249"/>
                      <a:pt x="232" y="195"/>
                      <a:pt x="282" y="164"/>
                    </a:cubicBezTo>
                    <a:cubicBezTo>
                      <a:pt x="282" y="142"/>
                      <a:pt x="282" y="123"/>
                      <a:pt x="282" y="105"/>
                    </a:cubicBezTo>
                    <a:cubicBezTo>
                      <a:pt x="235" y="70"/>
                      <a:pt x="191" y="14"/>
                      <a:pt x="135" y="4"/>
                    </a:cubicBezTo>
                    <a:cubicBezTo>
                      <a:pt x="125" y="2"/>
                      <a:pt x="115" y="1"/>
                      <a:pt x="10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7"/>
              <p:cNvSpPr/>
              <p:nvPr/>
            </p:nvSpPr>
            <p:spPr>
              <a:xfrm>
                <a:off x="6697183" y="4221506"/>
                <a:ext cx="9656" cy="8491"/>
              </a:xfrm>
              <a:custGeom>
                <a:rect b="b" l="l" r="r" t="t"/>
                <a:pathLst>
                  <a:path extrusionOk="0" h="255" w="290">
                    <a:moveTo>
                      <a:pt x="154" y="0"/>
                    </a:moveTo>
                    <a:cubicBezTo>
                      <a:pt x="57" y="4"/>
                      <a:pt x="1" y="63"/>
                      <a:pt x="13" y="135"/>
                    </a:cubicBezTo>
                    <a:cubicBezTo>
                      <a:pt x="20" y="182"/>
                      <a:pt x="95" y="254"/>
                      <a:pt x="142" y="254"/>
                    </a:cubicBezTo>
                    <a:cubicBezTo>
                      <a:pt x="186" y="254"/>
                      <a:pt x="264" y="188"/>
                      <a:pt x="274" y="138"/>
                    </a:cubicBezTo>
                    <a:cubicBezTo>
                      <a:pt x="289" y="63"/>
                      <a:pt x="230" y="10"/>
                      <a:pt x="15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7"/>
              <p:cNvSpPr/>
              <p:nvPr/>
            </p:nvSpPr>
            <p:spPr>
              <a:xfrm>
                <a:off x="6688958" y="4255202"/>
                <a:ext cx="9390" cy="9889"/>
              </a:xfrm>
              <a:custGeom>
                <a:rect b="b" l="l" r="r" t="t"/>
                <a:pathLst>
                  <a:path extrusionOk="0" h="297" w="282">
                    <a:moveTo>
                      <a:pt x="123" y="1"/>
                    </a:moveTo>
                    <a:cubicBezTo>
                      <a:pt x="88" y="51"/>
                      <a:pt x="35" y="98"/>
                      <a:pt x="22" y="154"/>
                    </a:cubicBezTo>
                    <a:cubicBezTo>
                      <a:pt x="0" y="233"/>
                      <a:pt x="60" y="286"/>
                      <a:pt x="135" y="295"/>
                    </a:cubicBezTo>
                    <a:cubicBezTo>
                      <a:pt x="142" y="296"/>
                      <a:pt x="148" y="297"/>
                      <a:pt x="154" y="297"/>
                    </a:cubicBezTo>
                    <a:cubicBezTo>
                      <a:pt x="224" y="297"/>
                      <a:pt x="281" y="235"/>
                      <a:pt x="270" y="164"/>
                    </a:cubicBezTo>
                    <a:cubicBezTo>
                      <a:pt x="264" y="107"/>
                      <a:pt x="207" y="57"/>
                      <a:pt x="173" y="7"/>
                    </a:cubicBezTo>
                    <a:cubicBezTo>
                      <a:pt x="157" y="4"/>
                      <a:pt x="141" y="4"/>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7"/>
              <p:cNvSpPr/>
              <p:nvPr/>
            </p:nvSpPr>
            <p:spPr>
              <a:xfrm>
                <a:off x="6687293" y="4237655"/>
                <a:ext cx="8990" cy="8624"/>
              </a:xfrm>
              <a:custGeom>
                <a:rect b="b" l="l" r="r" t="t"/>
                <a:pathLst>
                  <a:path extrusionOk="0" h="259" w="270">
                    <a:moveTo>
                      <a:pt x="146" y="0"/>
                    </a:moveTo>
                    <a:cubicBezTo>
                      <a:pt x="141" y="0"/>
                      <a:pt x="137" y="1"/>
                      <a:pt x="132" y="1"/>
                    </a:cubicBezTo>
                    <a:cubicBezTo>
                      <a:pt x="57" y="4"/>
                      <a:pt x="3" y="45"/>
                      <a:pt x="0" y="145"/>
                    </a:cubicBezTo>
                    <a:cubicBezTo>
                      <a:pt x="6" y="214"/>
                      <a:pt x="50" y="255"/>
                      <a:pt x="132" y="258"/>
                    </a:cubicBezTo>
                    <a:cubicBezTo>
                      <a:pt x="135" y="258"/>
                      <a:pt x="139" y="259"/>
                      <a:pt x="143" y="259"/>
                    </a:cubicBezTo>
                    <a:cubicBezTo>
                      <a:pt x="213" y="259"/>
                      <a:pt x="269" y="201"/>
                      <a:pt x="260" y="130"/>
                    </a:cubicBezTo>
                    <a:cubicBezTo>
                      <a:pt x="266" y="60"/>
                      <a:pt x="212" y="0"/>
                      <a:pt x="14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7"/>
              <p:cNvSpPr/>
              <p:nvPr/>
            </p:nvSpPr>
            <p:spPr>
              <a:xfrm>
                <a:off x="6684563" y="4198598"/>
                <a:ext cx="8890" cy="8524"/>
              </a:xfrm>
              <a:custGeom>
                <a:rect b="b" l="l" r="r" t="t"/>
                <a:pathLst>
                  <a:path extrusionOk="0" h="256" w="267">
                    <a:moveTo>
                      <a:pt x="148" y="0"/>
                    </a:moveTo>
                    <a:cubicBezTo>
                      <a:pt x="142" y="0"/>
                      <a:pt x="136" y="1"/>
                      <a:pt x="129" y="2"/>
                    </a:cubicBezTo>
                    <a:cubicBezTo>
                      <a:pt x="51" y="5"/>
                      <a:pt x="1" y="49"/>
                      <a:pt x="7" y="137"/>
                    </a:cubicBezTo>
                    <a:cubicBezTo>
                      <a:pt x="13" y="222"/>
                      <a:pt x="60" y="256"/>
                      <a:pt x="154" y="256"/>
                    </a:cubicBezTo>
                    <a:cubicBezTo>
                      <a:pt x="229" y="256"/>
                      <a:pt x="264" y="200"/>
                      <a:pt x="264" y="124"/>
                    </a:cubicBezTo>
                    <a:cubicBezTo>
                      <a:pt x="267" y="56"/>
                      <a:pt x="213" y="0"/>
                      <a:pt x="14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27"/>
              <p:cNvSpPr/>
              <p:nvPr/>
            </p:nvSpPr>
            <p:spPr>
              <a:xfrm>
                <a:off x="6676638" y="4187843"/>
                <a:ext cx="9690" cy="8757"/>
              </a:xfrm>
              <a:custGeom>
                <a:rect b="b" l="l" r="r" t="t"/>
                <a:pathLst>
                  <a:path extrusionOk="0" h="263" w="291">
                    <a:moveTo>
                      <a:pt x="166" y="1"/>
                    </a:moveTo>
                    <a:cubicBezTo>
                      <a:pt x="160" y="1"/>
                      <a:pt x="154" y="1"/>
                      <a:pt x="148" y="2"/>
                    </a:cubicBezTo>
                    <a:cubicBezTo>
                      <a:pt x="95" y="9"/>
                      <a:pt x="48" y="68"/>
                      <a:pt x="1" y="106"/>
                    </a:cubicBezTo>
                    <a:lnTo>
                      <a:pt x="1" y="162"/>
                    </a:lnTo>
                    <a:cubicBezTo>
                      <a:pt x="46" y="198"/>
                      <a:pt x="96" y="263"/>
                      <a:pt x="139" y="263"/>
                    </a:cubicBezTo>
                    <a:cubicBezTo>
                      <a:pt x="141" y="263"/>
                      <a:pt x="143" y="263"/>
                      <a:pt x="145" y="262"/>
                    </a:cubicBezTo>
                    <a:cubicBezTo>
                      <a:pt x="204" y="247"/>
                      <a:pt x="251" y="200"/>
                      <a:pt x="273" y="140"/>
                    </a:cubicBezTo>
                    <a:cubicBezTo>
                      <a:pt x="291" y="68"/>
                      <a:pt x="236" y="1"/>
                      <a:pt x="16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7"/>
              <p:cNvSpPr/>
              <p:nvPr/>
            </p:nvSpPr>
            <p:spPr>
              <a:xfrm>
                <a:off x="6676039" y="4247977"/>
                <a:ext cx="8890" cy="8557"/>
              </a:xfrm>
              <a:custGeom>
                <a:rect b="b" l="l" r="r" t="t"/>
                <a:pathLst>
                  <a:path extrusionOk="0" h="257" w="267">
                    <a:moveTo>
                      <a:pt x="122" y="0"/>
                    </a:moveTo>
                    <a:cubicBezTo>
                      <a:pt x="54" y="0"/>
                      <a:pt x="0" y="57"/>
                      <a:pt x="9" y="127"/>
                    </a:cubicBezTo>
                    <a:cubicBezTo>
                      <a:pt x="0" y="197"/>
                      <a:pt x="54" y="256"/>
                      <a:pt x="123" y="256"/>
                    </a:cubicBezTo>
                    <a:cubicBezTo>
                      <a:pt x="128" y="256"/>
                      <a:pt x="133" y="256"/>
                      <a:pt x="138" y="255"/>
                    </a:cubicBezTo>
                    <a:cubicBezTo>
                      <a:pt x="213" y="255"/>
                      <a:pt x="266" y="218"/>
                      <a:pt x="266" y="152"/>
                    </a:cubicBezTo>
                    <a:cubicBezTo>
                      <a:pt x="266" y="42"/>
                      <a:pt x="219" y="5"/>
                      <a:pt x="138" y="1"/>
                    </a:cubicBezTo>
                    <a:cubicBezTo>
                      <a:pt x="132" y="1"/>
                      <a:pt x="127" y="0"/>
                      <a:pt x="12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27"/>
              <p:cNvSpPr/>
              <p:nvPr/>
            </p:nvSpPr>
            <p:spPr>
              <a:xfrm>
                <a:off x="6675240" y="4229131"/>
                <a:ext cx="9357" cy="10356"/>
              </a:xfrm>
              <a:custGeom>
                <a:rect b="b" l="l" r="r" t="t"/>
                <a:pathLst>
                  <a:path extrusionOk="0" h="311" w="281">
                    <a:moveTo>
                      <a:pt x="152" y="0"/>
                    </a:moveTo>
                    <a:cubicBezTo>
                      <a:pt x="83" y="82"/>
                      <a:pt x="21" y="126"/>
                      <a:pt x="14" y="179"/>
                    </a:cubicBezTo>
                    <a:cubicBezTo>
                      <a:pt x="0" y="248"/>
                      <a:pt x="53" y="310"/>
                      <a:pt x="120" y="310"/>
                    </a:cubicBezTo>
                    <a:cubicBezTo>
                      <a:pt x="128" y="310"/>
                      <a:pt x="137" y="309"/>
                      <a:pt x="146" y="307"/>
                    </a:cubicBezTo>
                    <a:cubicBezTo>
                      <a:pt x="206" y="289"/>
                      <a:pt x="256" y="242"/>
                      <a:pt x="274" y="182"/>
                    </a:cubicBezTo>
                    <a:cubicBezTo>
                      <a:pt x="281" y="138"/>
                      <a:pt x="212" y="85"/>
                      <a:pt x="15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27"/>
              <p:cNvSpPr/>
              <p:nvPr/>
            </p:nvSpPr>
            <p:spPr>
              <a:xfrm>
                <a:off x="6666849" y="4197299"/>
                <a:ext cx="9390" cy="8524"/>
              </a:xfrm>
              <a:custGeom>
                <a:rect b="b" l="l" r="r" t="t"/>
                <a:pathLst>
                  <a:path extrusionOk="0" h="256" w="282">
                    <a:moveTo>
                      <a:pt x="108" y="0"/>
                    </a:moveTo>
                    <a:cubicBezTo>
                      <a:pt x="43" y="0"/>
                      <a:pt x="9" y="59"/>
                      <a:pt x="3" y="126"/>
                    </a:cubicBezTo>
                    <a:cubicBezTo>
                      <a:pt x="0" y="197"/>
                      <a:pt x="42" y="256"/>
                      <a:pt x="109" y="256"/>
                    </a:cubicBezTo>
                    <a:cubicBezTo>
                      <a:pt x="115" y="256"/>
                      <a:pt x="122" y="255"/>
                      <a:pt x="128" y="254"/>
                    </a:cubicBezTo>
                    <a:cubicBezTo>
                      <a:pt x="182" y="245"/>
                      <a:pt x="229" y="195"/>
                      <a:pt x="279" y="160"/>
                    </a:cubicBezTo>
                    <a:cubicBezTo>
                      <a:pt x="279" y="141"/>
                      <a:pt x="279" y="123"/>
                      <a:pt x="282" y="104"/>
                    </a:cubicBezTo>
                    <a:cubicBezTo>
                      <a:pt x="232" y="69"/>
                      <a:pt x="188" y="13"/>
                      <a:pt x="135" y="4"/>
                    </a:cubicBezTo>
                    <a:cubicBezTo>
                      <a:pt x="125" y="1"/>
                      <a:pt x="116" y="0"/>
                      <a:pt x="10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27"/>
              <p:cNvSpPr/>
              <p:nvPr/>
            </p:nvSpPr>
            <p:spPr>
              <a:xfrm>
                <a:off x="6659624" y="4172326"/>
                <a:ext cx="9323" cy="8491"/>
              </a:xfrm>
              <a:custGeom>
                <a:rect b="b" l="l" r="r" t="t"/>
                <a:pathLst>
                  <a:path extrusionOk="0" h="255" w="280">
                    <a:moveTo>
                      <a:pt x="113" y="0"/>
                    </a:moveTo>
                    <a:cubicBezTo>
                      <a:pt x="44" y="0"/>
                      <a:pt x="1" y="57"/>
                      <a:pt x="4" y="130"/>
                    </a:cubicBezTo>
                    <a:cubicBezTo>
                      <a:pt x="7" y="202"/>
                      <a:pt x="49" y="255"/>
                      <a:pt x="111" y="255"/>
                    </a:cubicBezTo>
                    <a:cubicBezTo>
                      <a:pt x="119" y="255"/>
                      <a:pt x="127" y="254"/>
                      <a:pt x="135" y="252"/>
                    </a:cubicBezTo>
                    <a:cubicBezTo>
                      <a:pt x="189" y="243"/>
                      <a:pt x="233" y="186"/>
                      <a:pt x="280" y="152"/>
                    </a:cubicBezTo>
                    <a:cubicBezTo>
                      <a:pt x="280" y="133"/>
                      <a:pt x="280" y="114"/>
                      <a:pt x="280" y="92"/>
                    </a:cubicBezTo>
                    <a:cubicBezTo>
                      <a:pt x="230" y="61"/>
                      <a:pt x="182" y="8"/>
                      <a:pt x="129" y="1"/>
                    </a:cubicBezTo>
                    <a:cubicBezTo>
                      <a:pt x="124" y="1"/>
                      <a:pt x="118" y="0"/>
                      <a:pt x="11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27"/>
              <p:cNvSpPr/>
              <p:nvPr/>
            </p:nvSpPr>
            <p:spPr>
              <a:xfrm>
                <a:off x="6661422" y="4247178"/>
                <a:ext cx="9423" cy="9223"/>
              </a:xfrm>
              <a:custGeom>
                <a:rect b="b" l="l" r="r" t="t"/>
                <a:pathLst>
                  <a:path extrusionOk="0" h="277" w="283">
                    <a:moveTo>
                      <a:pt x="103" y="0"/>
                    </a:moveTo>
                    <a:cubicBezTo>
                      <a:pt x="72" y="51"/>
                      <a:pt x="19" y="98"/>
                      <a:pt x="13" y="151"/>
                    </a:cubicBezTo>
                    <a:cubicBezTo>
                      <a:pt x="0" y="230"/>
                      <a:pt x="59" y="276"/>
                      <a:pt x="134" y="276"/>
                    </a:cubicBezTo>
                    <a:cubicBezTo>
                      <a:pt x="136" y="276"/>
                      <a:pt x="139" y="276"/>
                      <a:pt x="141" y="276"/>
                    </a:cubicBezTo>
                    <a:cubicBezTo>
                      <a:pt x="216" y="273"/>
                      <a:pt x="282" y="229"/>
                      <a:pt x="263" y="145"/>
                    </a:cubicBezTo>
                    <a:cubicBezTo>
                      <a:pt x="251" y="91"/>
                      <a:pt x="197" y="47"/>
                      <a:pt x="16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7"/>
              <p:cNvSpPr/>
              <p:nvPr/>
            </p:nvSpPr>
            <p:spPr>
              <a:xfrm>
                <a:off x="6662554" y="4261828"/>
                <a:ext cx="9390" cy="9390"/>
              </a:xfrm>
              <a:custGeom>
                <a:rect b="b" l="l" r="r" t="t"/>
                <a:pathLst>
                  <a:path extrusionOk="0" h="282" w="282">
                    <a:moveTo>
                      <a:pt x="162" y="1"/>
                    </a:moveTo>
                    <a:cubicBezTo>
                      <a:pt x="155" y="1"/>
                      <a:pt x="148" y="1"/>
                      <a:pt x="142" y="2"/>
                    </a:cubicBezTo>
                    <a:cubicBezTo>
                      <a:pt x="66" y="9"/>
                      <a:pt x="0" y="56"/>
                      <a:pt x="19" y="137"/>
                    </a:cubicBezTo>
                    <a:cubicBezTo>
                      <a:pt x="32" y="190"/>
                      <a:pt x="88" y="231"/>
                      <a:pt x="126" y="281"/>
                    </a:cubicBezTo>
                    <a:cubicBezTo>
                      <a:pt x="239" y="256"/>
                      <a:pt x="279" y="206"/>
                      <a:pt x="276" y="124"/>
                    </a:cubicBezTo>
                    <a:cubicBezTo>
                      <a:pt x="282" y="56"/>
                      <a:pt x="228" y="1"/>
                      <a:pt x="16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7"/>
              <p:cNvSpPr/>
              <p:nvPr/>
            </p:nvSpPr>
            <p:spPr>
              <a:xfrm>
                <a:off x="6660156" y="4274248"/>
                <a:ext cx="10122" cy="8458"/>
              </a:xfrm>
              <a:custGeom>
                <a:rect b="b" l="l" r="r" t="t"/>
                <a:pathLst>
                  <a:path extrusionOk="0" h="254" w="304">
                    <a:moveTo>
                      <a:pt x="176" y="1"/>
                    </a:moveTo>
                    <a:cubicBezTo>
                      <a:pt x="170" y="1"/>
                      <a:pt x="164" y="1"/>
                      <a:pt x="157" y="2"/>
                    </a:cubicBezTo>
                    <a:cubicBezTo>
                      <a:pt x="101" y="8"/>
                      <a:pt x="54" y="68"/>
                      <a:pt x="4" y="102"/>
                    </a:cubicBezTo>
                    <a:cubicBezTo>
                      <a:pt x="0" y="118"/>
                      <a:pt x="0" y="137"/>
                      <a:pt x="0" y="153"/>
                    </a:cubicBezTo>
                    <a:cubicBezTo>
                      <a:pt x="51" y="187"/>
                      <a:pt x="98" y="237"/>
                      <a:pt x="154" y="250"/>
                    </a:cubicBezTo>
                    <a:cubicBezTo>
                      <a:pt x="164" y="252"/>
                      <a:pt x="173" y="253"/>
                      <a:pt x="183" y="253"/>
                    </a:cubicBezTo>
                    <a:cubicBezTo>
                      <a:pt x="246" y="253"/>
                      <a:pt x="289" y="199"/>
                      <a:pt x="292" y="134"/>
                    </a:cubicBezTo>
                    <a:cubicBezTo>
                      <a:pt x="303" y="62"/>
                      <a:pt x="246" y="1"/>
                      <a:pt x="17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27"/>
              <p:cNvSpPr/>
              <p:nvPr/>
            </p:nvSpPr>
            <p:spPr>
              <a:xfrm>
                <a:off x="6655462" y="4237588"/>
                <a:ext cx="9523" cy="9190"/>
              </a:xfrm>
              <a:custGeom>
                <a:rect b="b" l="l" r="r" t="t"/>
                <a:pathLst>
                  <a:path extrusionOk="0" h="276" w="286">
                    <a:moveTo>
                      <a:pt x="119" y="0"/>
                    </a:moveTo>
                    <a:cubicBezTo>
                      <a:pt x="82" y="47"/>
                      <a:pt x="22" y="91"/>
                      <a:pt x="16" y="144"/>
                    </a:cubicBezTo>
                    <a:cubicBezTo>
                      <a:pt x="0" y="229"/>
                      <a:pt x="66" y="276"/>
                      <a:pt x="148" y="276"/>
                    </a:cubicBezTo>
                    <a:cubicBezTo>
                      <a:pt x="226" y="276"/>
                      <a:pt x="286" y="223"/>
                      <a:pt x="273" y="147"/>
                    </a:cubicBezTo>
                    <a:cubicBezTo>
                      <a:pt x="264" y="94"/>
                      <a:pt x="210" y="50"/>
                      <a:pt x="17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27"/>
              <p:cNvSpPr/>
              <p:nvPr/>
            </p:nvSpPr>
            <p:spPr>
              <a:xfrm>
                <a:off x="6658258" y="4141860"/>
                <a:ext cx="10589" cy="8624"/>
              </a:xfrm>
              <a:custGeom>
                <a:rect b="b" l="l" r="r" t="t"/>
                <a:pathLst>
                  <a:path extrusionOk="0" h="259" w="318">
                    <a:moveTo>
                      <a:pt x="141" y="1"/>
                    </a:moveTo>
                    <a:cubicBezTo>
                      <a:pt x="139" y="1"/>
                      <a:pt x="138" y="1"/>
                      <a:pt x="136" y="1"/>
                    </a:cubicBezTo>
                    <a:cubicBezTo>
                      <a:pt x="73" y="20"/>
                      <a:pt x="26" y="70"/>
                      <a:pt x="7" y="133"/>
                    </a:cubicBezTo>
                    <a:cubicBezTo>
                      <a:pt x="1" y="171"/>
                      <a:pt x="82" y="258"/>
                      <a:pt x="126" y="258"/>
                    </a:cubicBezTo>
                    <a:cubicBezTo>
                      <a:pt x="127" y="258"/>
                      <a:pt x="129" y="258"/>
                      <a:pt x="130" y="258"/>
                    </a:cubicBezTo>
                    <a:cubicBezTo>
                      <a:pt x="179" y="258"/>
                      <a:pt x="232" y="191"/>
                      <a:pt x="318" y="130"/>
                    </a:cubicBezTo>
                    <a:cubicBezTo>
                      <a:pt x="236" y="70"/>
                      <a:pt x="184" y="1"/>
                      <a:pt x="14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27"/>
              <p:cNvSpPr/>
              <p:nvPr/>
            </p:nvSpPr>
            <p:spPr>
              <a:xfrm>
                <a:off x="6657659" y="4128208"/>
                <a:ext cx="9490" cy="9357"/>
              </a:xfrm>
              <a:custGeom>
                <a:rect b="b" l="l" r="r" t="t"/>
                <a:pathLst>
                  <a:path extrusionOk="0" h="281" w="285">
                    <a:moveTo>
                      <a:pt x="126" y="1"/>
                    </a:moveTo>
                    <a:cubicBezTo>
                      <a:pt x="88" y="48"/>
                      <a:pt x="32" y="89"/>
                      <a:pt x="19" y="142"/>
                    </a:cubicBezTo>
                    <a:cubicBezTo>
                      <a:pt x="0" y="226"/>
                      <a:pt x="66" y="277"/>
                      <a:pt x="147" y="280"/>
                    </a:cubicBezTo>
                    <a:cubicBezTo>
                      <a:pt x="152" y="280"/>
                      <a:pt x="157" y="281"/>
                      <a:pt x="162" y="281"/>
                    </a:cubicBezTo>
                    <a:cubicBezTo>
                      <a:pt x="228" y="281"/>
                      <a:pt x="285" y="222"/>
                      <a:pt x="276" y="154"/>
                    </a:cubicBezTo>
                    <a:cubicBezTo>
                      <a:pt x="276" y="76"/>
                      <a:pt x="241" y="23"/>
                      <a:pt x="1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27"/>
              <p:cNvSpPr/>
              <p:nvPr/>
            </p:nvSpPr>
            <p:spPr>
              <a:xfrm>
                <a:off x="6664951" y="4157476"/>
                <a:ext cx="8890" cy="8557"/>
              </a:xfrm>
              <a:custGeom>
                <a:rect b="b" l="l" r="r" t="t"/>
                <a:pathLst>
                  <a:path extrusionOk="0" h="257" w="267">
                    <a:moveTo>
                      <a:pt x="147" y="1"/>
                    </a:moveTo>
                    <a:cubicBezTo>
                      <a:pt x="140" y="1"/>
                      <a:pt x="133" y="1"/>
                      <a:pt x="126" y="2"/>
                    </a:cubicBezTo>
                    <a:cubicBezTo>
                      <a:pt x="73" y="12"/>
                      <a:pt x="29" y="68"/>
                      <a:pt x="4" y="87"/>
                    </a:cubicBezTo>
                    <a:cubicBezTo>
                      <a:pt x="1" y="219"/>
                      <a:pt x="48" y="256"/>
                      <a:pt x="132" y="256"/>
                    </a:cubicBezTo>
                    <a:cubicBezTo>
                      <a:pt x="136" y="257"/>
                      <a:pt x="139" y="257"/>
                      <a:pt x="142" y="257"/>
                    </a:cubicBezTo>
                    <a:cubicBezTo>
                      <a:pt x="210" y="257"/>
                      <a:pt x="266" y="197"/>
                      <a:pt x="258" y="128"/>
                    </a:cubicBezTo>
                    <a:cubicBezTo>
                      <a:pt x="258" y="54"/>
                      <a:pt x="214" y="1"/>
                      <a:pt x="14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27"/>
              <p:cNvSpPr/>
              <p:nvPr/>
            </p:nvSpPr>
            <p:spPr>
              <a:xfrm>
                <a:off x="6672576" y="4118419"/>
                <a:ext cx="9423" cy="9223"/>
              </a:xfrm>
              <a:custGeom>
                <a:rect b="b" l="l" r="r" t="t"/>
                <a:pathLst>
                  <a:path extrusionOk="0" h="277" w="283">
                    <a:moveTo>
                      <a:pt x="148" y="0"/>
                    </a:moveTo>
                    <a:cubicBezTo>
                      <a:pt x="66" y="0"/>
                      <a:pt x="0" y="47"/>
                      <a:pt x="13" y="132"/>
                    </a:cubicBezTo>
                    <a:cubicBezTo>
                      <a:pt x="19" y="182"/>
                      <a:pt x="79" y="229"/>
                      <a:pt x="113" y="276"/>
                    </a:cubicBezTo>
                    <a:lnTo>
                      <a:pt x="173" y="276"/>
                    </a:lnTo>
                    <a:cubicBezTo>
                      <a:pt x="207" y="226"/>
                      <a:pt x="260" y="182"/>
                      <a:pt x="270" y="129"/>
                    </a:cubicBezTo>
                    <a:cubicBezTo>
                      <a:pt x="282" y="54"/>
                      <a:pt x="226" y="0"/>
                      <a:pt x="14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7"/>
              <p:cNvSpPr/>
              <p:nvPr/>
            </p:nvSpPr>
            <p:spPr>
              <a:xfrm>
                <a:off x="6676106" y="4154945"/>
                <a:ext cx="9323" cy="9257"/>
              </a:xfrm>
              <a:custGeom>
                <a:rect b="b" l="l" r="r" t="t"/>
                <a:pathLst>
                  <a:path extrusionOk="0" h="278" w="280">
                    <a:moveTo>
                      <a:pt x="154" y="0"/>
                    </a:moveTo>
                    <a:cubicBezTo>
                      <a:pt x="38" y="22"/>
                      <a:pt x="1" y="78"/>
                      <a:pt x="4" y="154"/>
                    </a:cubicBezTo>
                    <a:cubicBezTo>
                      <a:pt x="1" y="222"/>
                      <a:pt x="55" y="278"/>
                      <a:pt x="122" y="278"/>
                    </a:cubicBezTo>
                    <a:cubicBezTo>
                      <a:pt x="128" y="278"/>
                      <a:pt x="135" y="277"/>
                      <a:pt x="142" y="276"/>
                    </a:cubicBezTo>
                    <a:cubicBezTo>
                      <a:pt x="217" y="270"/>
                      <a:pt x="280" y="226"/>
                      <a:pt x="258" y="141"/>
                    </a:cubicBezTo>
                    <a:cubicBezTo>
                      <a:pt x="245" y="88"/>
                      <a:pt x="192" y="47"/>
                      <a:pt x="15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7"/>
              <p:cNvSpPr/>
              <p:nvPr/>
            </p:nvSpPr>
            <p:spPr>
              <a:xfrm>
                <a:off x="6682931" y="4173392"/>
                <a:ext cx="9923" cy="8724"/>
              </a:xfrm>
              <a:custGeom>
                <a:rect b="b" l="l" r="r" t="t"/>
                <a:pathLst>
                  <a:path extrusionOk="0" h="262" w="298">
                    <a:moveTo>
                      <a:pt x="150" y="1"/>
                    </a:moveTo>
                    <a:cubicBezTo>
                      <a:pt x="106" y="1"/>
                      <a:pt x="34" y="70"/>
                      <a:pt x="18" y="120"/>
                    </a:cubicBezTo>
                    <a:cubicBezTo>
                      <a:pt x="1" y="191"/>
                      <a:pt x="53" y="262"/>
                      <a:pt x="127" y="262"/>
                    </a:cubicBezTo>
                    <a:cubicBezTo>
                      <a:pt x="131" y="262"/>
                      <a:pt x="136" y="261"/>
                      <a:pt x="141" y="261"/>
                    </a:cubicBezTo>
                    <a:cubicBezTo>
                      <a:pt x="191" y="261"/>
                      <a:pt x="241" y="201"/>
                      <a:pt x="294" y="167"/>
                    </a:cubicBezTo>
                    <a:cubicBezTo>
                      <a:pt x="294" y="148"/>
                      <a:pt x="297" y="132"/>
                      <a:pt x="297" y="114"/>
                    </a:cubicBezTo>
                    <a:cubicBezTo>
                      <a:pt x="247" y="73"/>
                      <a:pt x="200" y="1"/>
                      <a:pt x="15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27"/>
              <p:cNvSpPr/>
              <p:nvPr/>
            </p:nvSpPr>
            <p:spPr>
              <a:xfrm>
                <a:off x="6688758" y="4135633"/>
                <a:ext cx="9090" cy="9223"/>
              </a:xfrm>
              <a:custGeom>
                <a:rect b="b" l="l" r="r" t="t"/>
                <a:pathLst>
                  <a:path extrusionOk="0" h="277" w="273">
                    <a:moveTo>
                      <a:pt x="142" y="0"/>
                    </a:moveTo>
                    <a:cubicBezTo>
                      <a:pt x="140" y="0"/>
                      <a:pt x="137" y="0"/>
                      <a:pt x="135" y="0"/>
                    </a:cubicBezTo>
                    <a:cubicBezTo>
                      <a:pt x="53" y="3"/>
                      <a:pt x="0" y="54"/>
                      <a:pt x="16" y="132"/>
                    </a:cubicBezTo>
                    <a:cubicBezTo>
                      <a:pt x="25" y="185"/>
                      <a:pt x="82" y="229"/>
                      <a:pt x="116" y="276"/>
                    </a:cubicBezTo>
                    <a:lnTo>
                      <a:pt x="172" y="276"/>
                    </a:lnTo>
                    <a:cubicBezTo>
                      <a:pt x="207" y="226"/>
                      <a:pt x="260" y="176"/>
                      <a:pt x="266" y="123"/>
                    </a:cubicBezTo>
                    <a:cubicBezTo>
                      <a:pt x="273" y="50"/>
                      <a:pt x="220" y="0"/>
                      <a:pt x="14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7"/>
              <p:cNvSpPr/>
              <p:nvPr/>
            </p:nvSpPr>
            <p:spPr>
              <a:xfrm>
                <a:off x="6695518" y="4101304"/>
                <a:ext cx="8924" cy="9223"/>
              </a:xfrm>
              <a:custGeom>
                <a:rect b="b" l="l" r="r" t="t"/>
                <a:pathLst>
                  <a:path extrusionOk="0" h="277" w="268">
                    <a:moveTo>
                      <a:pt x="117" y="0"/>
                    </a:moveTo>
                    <a:cubicBezTo>
                      <a:pt x="79" y="47"/>
                      <a:pt x="26" y="91"/>
                      <a:pt x="13" y="144"/>
                    </a:cubicBezTo>
                    <a:cubicBezTo>
                      <a:pt x="1" y="220"/>
                      <a:pt x="57" y="276"/>
                      <a:pt x="136" y="276"/>
                    </a:cubicBezTo>
                    <a:cubicBezTo>
                      <a:pt x="211" y="276"/>
                      <a:pt x="267" y="242"/>
                      <a:pt x="267" y="151"/>
                    </a:cubicBezTo>
                    <a:cubicBezTo>
                      <a:pt x="267" y="66"/>
                      <a:pt x="226" y="25"/>
                      <a:pt x="11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7"/>
              <p:cNvSpPr/>
              <p:nvPr/>
            </p:nvSpPr>
            <p:spPr>
              <a:xfrm>
                <a:off x="6700945" y="4115888"/>
                <a:ext cx="9323" cy="8524"/>
              </a:xfrm>
              <a:custGeom>
                <a:rect b="b" l="l" r="r" t="t"/>
                <a:pathLst>
                  <a:path extrusionOk="0" h="256" w="280">
                    <a:moveTo>
                      <a:pt x="113" y="0"/>
                    </a:moveTo>
                    <a:cubicBezTo>
                      <a:pt x="44" y="0"/>
                      <a:pt x="1" y="57"/>
                      <a:pt x="4" y="130"/>
                    </a:cubicBezTo>
                    <a:cubicBezTo>
                      <a:pt x="7" y="198"/>
                      <a:pt x="38" y="255"/>
                      <a:pt x="103" y="255"/>
                    </a:cubicBezTo>
                    <a:cubicBezTo>
                      <a:pt x="112" y="255"/>
                      <a:pt x="122" y="254"/>
                      <a:pt x="132" y="252"/>
                    </a:cubicBezTo>
                    <a:cubicBezTo>
                      <a:pt x="186" y="239"/>
                      <a:pt x="233" y="189"/>
                      <a:pt x="280" y="155"/>
                    </a:cubicBezTo>
                    <a:cubicBezTo>
                      <a:pt x="280" y="136"/>
                      <a:pt x="280" y="114"/>
                      <a:pt x="276" y="95"/>
                    </a:cubicBezTo>
                    <a:cubicBezTo>
                      <a:pt x="229" y="64"/>
                      <a:pt x="182" y="7"/>
                      <a:pt x="129" y="1"/>
                    </a:cubicBezTo>
                    <a:cubicBezTo>
                      <a:pt x="124" y="0"/>
                      <a:pt x="118" y="0"/>
                      <a:pt x="11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7"/>
              <p:cNvSpPr/>
              <p:nvPr/>
            </p:nvSpPr>
            <p:spPr>
              <a:xfrm>
                <a:off x="6708470" y="4101337"/>
                <a:ext cx="18613" cy="13319"/>
              </a:xfrm>
              <a:custGeom>
                <a:rect b="b" l="l" r="r" t="t"/>
                <a:pathLst>
                  <a:path extrusionOk="0" h="400" w="559">
                    <a:moveTo>
                      <a:pt x="151" y="0"/>
                    </a:moveTo>
                    <a:cubicBezTo>
                      <a:pt x="137" y="0"/>
                      <a:pt x="123" y="3"/>
                      <a:pt x="107" y="9"/>
                    </a:cubicBezTo>
                    <a:cubicBezTo>
                      <a:pt x="22" y="40"/>
                      <a:pt x="0" y="106"/>
                      <a:pt x="25" y="184"/>
                    </a:cubicBezTo>
                    <a:cubicBezTo>
                      <a:pt x="40" y="233"/>
                      <a:pt x="79" y="257"/>
                      <a:pt x="133" y="257"/>
                    </a:cubicBezTo>
                    <a:cubicBezTo>
                      <a:pt x="170" y="257"/>
                      <a:pt x="213" y="246"/>
                      <a:pt x="260" y="225"/>
                    </a:cubicBezTo>
                    <a:cubicBezTo>
                      <a:pt x="293" y="340"/>
                      <a:pt x="340" y="399"/>
                      <a:pt x="400" y="399"/>
                    </a:cubicBezTo>
                    <a:cubicBezTo>
                      <a:pt x="415" y="399"/>
                      <a:pt x="431" y="395"/>
                      <a:pt x="448" y="388"/>
                    </a:cubicBezTo>
                    <a:cubicBezTo>
                      <a:pt x="521" y="363"/>
                      <a:pt x="558" y="281"/>
                      <a:pt x="530" y="209"/>
                    </a:cubicBezTo>
                    <a:cubicBezTo>
                      <a:pt x="515" y="161"/>
                      <a:pt x="476" y="136"/>
                      <a:pt x="422" y="136"/>
                    </a:cubicBezTo>
                    <a:cubicBezTo>
                      <a:pt x="386" y="136"/>
                      <a:pt x="342" y="147"/>
                      <a:pt x="295" y="172"/>
                    </a:cubicBezTo>
                    <a:cubicBezTo>
                      <a:pt x="259" y="57"/>
                      <a:pt x="213" y="0"/>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7"/>
              <p:cNvSpPr/>
              <p:nvPr/>
            </p:nvSpPr>
            <p:spPr>
              <a:xfrm>
                <a:off x="6710868" y="4087985"/>
                <a:ext cx="9523" cy="8757"/>
              </a:xfrm>
              <a:custGeom>
                <a:rect b="b" l="l" r="r" t="t"/>
                <a:pathLst>
                  <a:path extrusionOk="0" h="263" w="286">
                    <a:moveTo>
                      <a:pt x="175" y="1"/>
                    </a:moveTo>
                    <a:cubicBezTo>
                      <a:pt x="168" y="1"/>
                      <a:pt x="161" y="1"/>
                      <a:pt x="154" y="2"/>
                    </a:cubicBezTo>
                    <a:cubicBezTo>
                      <a:pt x="101" y="9"/>
                      <a:pt x="54" y="65"/>
                      <a:pt x="4" y="99"/>
                    </a:cubicBezTo>
                    <a:lnTo>
                      <a:pt x="0" y="156"/>
                    </a:lnTo>
                    <a:cubicBezTo>
                      <a:pt x="51" y="193"/>
                      <a:pt x="94" y="250"/>
                      <a:pt x="148" y="259"/>
                    </a:cubicBezTo>
                    <a:cubicBezTo>
                      <a:pt x="157" y="261"/>
                      <a:pt x="165" y="262"/>
                      <a:pt x="174" y="262"/>
                    </a:cubicBezTo>
                    <a:cubicBezTo>
                      <a:pt x="236" y="262"/>
                      <a:pt x="282" y="212"/>
                      <a:pt x="282" y="140"/>
                    </a:cubicBezTo>
                    <a:cubicBezTo>
                      <a:pt x="285" y="63"/>
                      <a:pt x="249" y="1"/>
                      <a:pt x="17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27"/>
              <p:cNvSpPr/>
              <p:nvPr/>
            </p:nvSpPr>
            <p:spPr>
              <a:xfrm>
                <a:off x="6718692" y="4057785"/>
                <a:ext cx="9523" cy="10356"/>
              </a:xfrm>
              <a:custGeom>
                <a:rect b="b" l="l" r="r" t="t"/>
                <a:pathLst>
                  <a:path extrusionOk="0" h="311" w="286">
                    <a:moveTo>
                      <a:pt x="148" y="1"/>
                    </a:moveTo>
                    <a:cubicBezTo>
                      <a:pt x="66" y="1"/>
                      <a:pt x="0" y="51"/>
                      <a:pt x="16" y="135"/>
                    </a:cubicBezTo>
                    <a:cubicBezTo>
                      <a:pt x="26" y="185"/>
                      <a:pt x="85" y="229"/>
                      <a:pt x="151" y="311"/>
                    </a:cubicBezTo>
                    <a:cubicBezTo>
                      <a:pt x="210" y="226"/>
                      <a:pt x="270" y="182"/>
                      <a:pt x="276" y="129"/>
                    </a:cubicBezTo>
                    <a:cubicBezTo>
                      <a:pt x="286" y="54"/>
                      <a:pt x="226" y="1"/>
                      <a:pt x="14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27"/>
              <p:cNvSpPr/>
              <p:nvPr/>
            </p:nvSpPr>
            <p:spPr>
              <a:xfrm>
                <a:off x="6725085" y="4036508"/>
                <a:ext cx="9057" cy="8524"/>
              </a:xfrm>
              <a:custGeom>
                <a:rect b="b" l="l" r="r" t="t"/>
                <a:pathLst>
                  <a:path extrusionOk="0" h="256" w="272">
                    <a:moveTo>
                      <a:pt x="137" y="0"/>
                    </a:moveTo>
                    <a:cubicBezTo>
                      <a:pt x="134" y="0"/>
                      <a:pt x="131" y="0"/>
                      <a:pt x="128" y="0"/>
                    </a:cubicBezTo>
                    <a:cubicBezTo>
                      <a:pt x="126" y="0"/>
                      <a:pt x="123" y="0"/>
                      <a:pt x="121" y="0"/>
                    </a:cubicBezTo>
                    <a:cubicBezTo>
                      <a:pt x="39" y="0"/>
                      <a:pt x="6" y="55"/>
                      <a:pt x="6" y="129"/>
                    </a:cubicBezTo>
                    <a:cubicBezTo>
                      <a:pt x="0" y="199"/>
                      <a:pt x="57" y="255"/>
                      <a:pt x="122" y="255"/>
                    </a:cubicBezTo>
                    <a:cubicBezTo>
                      <a:pt x="127" y="255"/>
                      <a:pt x="132" y="255"/>
                      <a:pt x="138" y="254"/>
                    </a:cubicBezTo>
                    <a:cubicBezTo>
                      <a:pt x="139" y="254"/>
                      <a:pt x="141" y="254"/>
                      <a:pt x="143" y="254"/>
                    </a:cubicBezTo>
                    <a:cubicBezTo>
                      <a:pt x="216" y="254"/>
                      <a:pt x="272" y="193"/>
                      <a:pt x="260" y="122"/>
                    </a:cubicBezTo>
                    <a:cubicBezTo>
                      <a:pt x="257" y="41"/>
                      <a:pt x="216" y="0"/>
                      <a:pt x="13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7"/>
              <p:cNvSpPr/>
              <p:nvPr/>
            </p:nvSpPr>
            <p:spPr>
              <a:xfrm>
                <a:off x="6731012" y="4104001"/>
                <a:ext cx="9090" cy="9323"/>
              </a:xfrm>
              <a:custGeom>
                <a:rect b="b" l="l" r="r" t="t"/>
                <a:pathLst>
                  <a:path extrusionOk="0" h="280" w="273">
                    <a:moveTo>
                      <a:pt x="157" y="1"/>
                    </a:moveTo>
                    <a:cubicBezTo>
                      <a:pt x="47" y="32"/>
                      <a:pt x="3" y="73"/>
                      <a:pt x="0" y="154"/>
                    </a:cubicBezTo>
                    <a:cubicBezTo>
                      <a:pt x="0" y="242"/>
                      <a:pt x="55" y="280"/>
                      <a:pt x="132" y="280"/>
                    </a:cubicBezTo>
                    <a:cubicBezTo>
                      <a:pt x="135" y="280"/>
                      <a:pt x="138" y="280"/>
                      <a:pt x="141" y="280"/>
                    </a:cubicBezTo>
                    <a:cubicBezTo>
                      <a:pt x="223" y="280"/>
                      <a:pt x="273" y="223"/>
                      <a:pt x="257" y="145"/>
                    </a:cubicBezTo>
                    <a:cubicBezTo>
                      <a:pt x="245" y="92"/>
                      <a:pt x="191" y="48"/>
                      <a:pt x="15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27"/>
              <p:cNvSpPr/>
              <p:nvPr/>
            </p:nvSpPr>
            <p:spPr>
              <a:xfrm>
                <a:off x="6735507" y="4121049"/>
                <a:ext cx="9923" cy="8424"/>
              </a:xfrm>
              <a:custGeom>
                <a:rect b="b" l="l" r="r" t="t"/>
                <a:pathLst>
                  <a:path extrusionOk="0" h="253" w="298">
                    <a:moveTo>
                      <a:pt x="174" y="0"/>
                    </a:moveTo>
                    <a:cubicBezTo>
                      <a:pt x="166" y="0"/>
                      <a:pt x="158" y="1"/>
                      <a:pt x="150" y="3"/>
                    </a:cubicBezTo>
                    <a:cubicBezTo>
                      <a:pt x="97" y="12"/>
                      <a:pt x="50" y="69"/>
                      <a:pt x="0" y="103"/>
                    </a:cubicBezTo>
                    <a:cubicBezTo>
                      <a:pt x="0" y="122"/>
                      <a:pt x="0" y="141"/>
                      <a:pt x="0" y="156"/>
                    </a:cubicBezTo>
                    <a:cubicBezTo>
                      <a:pt x="50" y="191"/>
                      <a:pt x="100" y="241"/>
                      <a:pt x="154" y="250"/>
                    </a:cubicBezTo>
                    <a:cubicBezTo>
                      <a:pt x="162" y="252"/>
                      <a:pt x="170" y="253"/>
                      <a:pt x="178" y="253"/>
                    </a:cubicBezTo>
                    <a:cubicBezTo>
                      <a:pt x="242" y="253"/>
                      <a:pt x="294" y="198"/>
                      <a:pt x="291" y="131"/>
                    </a:cubicBezTo>
                    <a:cubicBezTo>
                      <a:pt x="297" y="61"/>
                      <a:pt x="242" y="0"/>
                      <a:pt x="17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27"/>
              <p:cNvSpPr/>
              <p:nvPr/>
            </p:nvSpPr>
            <p:spPr>
              <a:xfrm>
                <a:off x="6736972" y="4214180"/>
                <a:ext cx="8890" cy="8524"/>
              </a:xfrm>
              <a:custGeom>
                <a:rect b="b" l="l" r="r" t="t"/>
                <a:pathLst>
                  <a:path extrusionOk="0" h="256" w="267">
                    <a:moveTo>
                      <a:pt x="127" y="1"/>
                    </a:moveTo>
                    <a:cubicBezTo>
                      <a:pt x="46" y="1"/>
                      <a:pt x="12" y="55"/>
                      <a:pt x="9" y="126"/>
                    </a:cubicBezTo>
                    <a:cubicBezTo>
                      <a:pt x="0" y="194"/>
                      <a:pt x="55" y="256"/>
                      <a:pt x="123" y="256"/>
                    </a:cubicBezTo>
                    <a:cubicBezTo>
                      <a:pt x="128" y="256"/>
                      <a:pt x="133" y="256"/>
                      <a:pt x="138" y="255"/>
                    </a:cubicBezTo>
                    <a:cubicBezTo>
                      <a:pt x="213" y="255"/>
                      <a:pt x="266" y="217"/>
                      <a:pt x="266" y="130"/>
                    </a:cubicBezTo>
                    <a:cubicBezTo>
                      <a:pt x="263" y="48"/>
                      <a:pt x="222" y="4"/>
                      <a:pt x="141" y="1"/>
                    </a:cubicBezTo>
                    <a:cubicBezTo>
                      <a:pt x="136" y="1"/>
                      <a:pt x="132" y="1"/>
                      <a:pt x="12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27"/>
              <p:cNvSpPr/>
              <p:nvPr/>
            </p:nvSpPr>
            <p:spPr>
              <a:xfrm>
                <a:off x="6745197" y="4227566"/>
                <a:ext cx="10089" cy="8458"/>
              </a:xfrm>
              <a:custGeom>
                <a:rect b="b" l="l" r="r" t="t"/>
                <a:pathLst>
                  <a:path extrusionOk="0" h="254" w="303">
                    <a:moveTo>
                      <a:pt x="145" y="0"/>
                    </a:moveTo>
                    <a:cubicBezTo>
                      <a:pt x="99" y="0"/>
                      <a:pt x="49" y="67"/>
                      <a:pt x="0" y="100"/>
                    </a:cubicBezTo>
                    <a:cubicBezTo>
                      <a:pt x="0" y="119"/>
                      <a:pt x="0" y="138"/>
                      <a:pt x="0" y="157"/>
                    </a:cubicBezTo>
                    <a:cubicBezTo>
                      <a:pt x="54" y="188"/>
                      <a:pt x="101" y="242"/>
                      <a:pt x="157" y="251"/>
                    </a:cubicBezTo>
                    <a:cubicBezTo>
                      <a:pt x="164" y="252"/>
                      <a:pt x="172" y="253"/>
                      <a:pt x="179" y="253"/>
                    </a:cubicBezTo>
                    <a:cubicBezTo>
                      <a:pt x="248" y="253"/>
                      <a:pt x="303" y="187"/>
                      <a:pt x="286" y="116"/>
                    </a:cubicBezTo>
                    <a:cubicBezTo>
                      <a:pt x="261" y="57"/>
                      <a:pt x="210" y="13"/>
                      <a:pt x="148" y="0"/>
                    </a:cubicBezTo>
                    <a:cubicBezTo>
                      <a:pt x="147" y="0"/>
                      <a:pt x="146" y="0"/>
                      <a:pt x="14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7"/>
              <p:cNvSpPr/>
              <p:nvPr/>
            </p:nvSpPr>
            <p:spPr>
              <a:xfrm>
                <a:off x="6734775" y="4198964"/>
                <a:ext cx="4395" cy="9723"/>
              </a:xfrm>
              <a:custGeom>
                <a:rect b="b" l="l" r="r" t="t"/>
                <a:pathLst>
                  <a:path extrusionOk="0" h="292" w="132">
                    <a:moveTo>
                      <a:pt x="44" y="1"/>
                    </a:moveTo>
                    <a:cubicBezTo>
                      <a:pt x="28" y="82"/>
                      <a:pt x="0" y="142"/>
                      <a:pt x="13" y="192"/>
                    </a:cubicBezTo>
                    <a:cubicBezTo>
                      <a:pt x="22" y="232"/>
                      <a:pt x="82" y="258"/>
                      <a:pt x="119" y="292"/>
                    </a:cubicBezTo>
                    <a:cubicBezTo>
                      <a:pt x="122" y="283"/>
                      <a:pt x="125" y="273"/>
                      <a:pt x="132" y="267"/>
                    </a:cubicBezTo>
                    <a:cubicBezTo>
                      <a:pt x="107" y="189"/>
                      <a:pt x="82" y="113"/>
                      <a:pt x="4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27"/>
              <p:cNvSpPr/>
              <p:nvPr/>
            </p:nvSpPr>
            <p:spPr>
              <a:xfrm>
                <a:off x="6736107" y="4184580"/>
                <a:ext cx="9024" cy="8458"/>
              </a:xfrm>
              <a:custGeom>
                <a:rect b="b" l="l" r="r" t="t"/>
                <a:pathLst>
                  <a:path extrusionOk="0" h="254" w="271">
                    <a:moveTo>
                      <a:pt x="126" y="0"/>
                    </a:moveTo>
                    <a:cubicBezTo>
                      <a:pt x="79" y="94"/>
                      <a:pt x="48" y="157"/>
                      <a:pt x="1" y="254"/>
                    </a:cubicBezTo>
                    <a:lnTo>
                      <a:pt x="270" y="166"/>
                    </a:lnTo>
                    <a:lnTo>
                      <a:pt x="126"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27"/>
              <p:cNvSpPr/>
              <p:nvPr/>
            </p:nvSpPr>
            <p:spPr>
              <a:xfrm>
                <a:off x="6741035" y="4146155"/>
                <a:ext cx="9456" cy="8591"/>
              </a:xfrm>
              <a:custGeom>
                <a:rect b="b" l="l" r="r" t="t"/>
                <a:pathLst>
                  <a:path extrusionOk="0" h="258" w="284">
                    <a:moveTo>
                      <a:pt x="179" y="1"/>
                    </a:moveTo>
                    <a:cubicBezTo>
                      <a:pt x="51" y="1"/>
                      <a:pt x="0" y="62"/>
                      <a:pt x="10" y="132"/>
                    </a:cubicBezTo>
                    <a:cubicBezTo>
                      <a:pt x="16" y="179"/>
                      <a:pt x="85" y="245"/>
                      <a:pt x="138" y="255"/>
                    </a:cubicBezTo>
                    <a:cubicBezTo>
                      <a:pt x="147" y="257"/>
                      <a:pt x="156" y="258"/>
                      <a:pt x="165" y="258"/>
                    </a:cubicBezTo>
                    <a:cubicBezTo>
                      <a:pt x="231" y="258"/>
                      <a:pt x="284" y="199"/>
                      <a:pt x="273" y="129"/>
                    </a:cubicBezTo>
                    <a:cubicBezTo>
                      <a:pt x="266" y="76"/>
                      <a:pt x="207" y="29"/>
                      <a:pt x="188" y="1"/>
                    </a:cubicBezTo>
                    <a:cubicBezTo>
                      <a:pt x="185" y="1"/>
                      <a:pt x="182" y="1"/>
                      <a:pt x="17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7"/>
              <p:cNvSpPr/>
              <p:nvPr/>
            </p:nvSpPr>
            <p:spPr>
              <a:xfrm>
                <a:off x="6746462" y="4175290"/>
                <a:ext cx="9090" cy="8591"/>
              </a:xfrm>
              <a:custGeom>
                <a:rect b="b" l="l" r="r" t="t"/>
                <a:pathLst>
                  <a:path extrusionOk="0" h="258" w="273">
                    <a:moveTo>
                      <a:pt x="138" y="0"/>
                    </a:moveTo>
                    <a:cubicBezTo>
                      <a:pt x="38" y="0"/>
                      <a:pt x="0" y="60"/>
                      <a:pt x="0" y="132"/>
                    </a:cubicBezTo>
                    <a:cubicBezTo>
                      <a:pt x="0" y="201"/>
                      <a:pt x="41" y="257"/>
                      <a:pt x="102" y="257"/>
                    </a:cubicBezTo>
                    <a:cubicBezTo>
                      <a:pt x="111" y="257"/>
                      <a:pt x="119" y="256"/>
                      <a:pt x="129" y="254"/>
                    </a:cubicBezTo>
                    <a:cubicBezTo>
                      <a:pt x="188" y="235"/>
                      <a:pt x="238" y="191"/>
                      <a:pt x="257" y="132"/>
                    </a:cubicBezTo>
                    <a:cubicBezTo>
                      <a:pt x="273" y="50"/>
                      <a:pt x="210" y="3"/>
                      <a:pt x="13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7"/>
              <p:cNvSpPr/>
              <p:nvPr/>
            </p:nvSpPr>
            <p:spPr>
              <a:xfrm>
                <a:off x="6751690" y="4157409"/>
                <a:ext cx="8890" cy="8557"/>
              </a:xfrm>
              <a:custGeom>
                <a:rect b="b" l="l" r="r" t="t"/>
                <a:pathLst>
                  <a:path extrusionOk="0" h="257" w="267">
                    <a:moveTo>
                      <a:pt x="124" y="1"/>
                    </a:moveTo>
                    <a:cubicBezTo>
                      <a:pt x="54" y="1"/>
                      <a:pt x="0" y="61"/>
                      <a:pt x="6" y="133"/>
                    </a:cubicBezTo>
                    <a:cubicBezTo>
                      <a:pt x="0" y="200"/>
                      <a:pt x="57" y="256"/>
                      <a:pt x="123" y="256"/>
                    </a:cubicBezTo>
                    <a:cubicBezTo>
                      <a:pt x="128" y="256"/>
                      <a:pt x="133" y="256"/>
                      <a:pt x="138" y="255"/>
                    </a:cubicBezTo>
                    <a:cubicBezTo>
                      <a:pt x="222" y="252"/>
                      <a:pt x="263" y="211"/>
                      <a:pt x="263" y="124"/>
                    </a:cubicBezTo>
                    <a:cubicBezTo>
                      <a:pt x="266" y="36"/>
                      <a:pt x="210" y="1"/>
                      <a:pt x="135" y="1"/>
                    </a:cubicBezTo>
                    <a:cubicBezTo>
                      <a:pt x="131" y="1"/>
                      <a:pt x="128" y="1"/>
                      <a:pt x="12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7"/>
              <p:cNvSpPr/>
              <p:nvPr/>
            </p:nvSpPr>
            <p:spPr>
              <a:xfrm>
                <a:off x="6832101" y="4124379"/>
                <a:ext cx="9223" cy="8657"/>
              </a:xfrm>
              <a:custGeom>
                <a:rect b="b" l="l" r="r" t="t"/>
                <a:pathLst>
                  <a:path extrusionOk="0" h="260" w="277">
                    <a:moveTo>
                      <a:pt x="106" y="1"/>
                    </a:moveTo>
                    <a:cubicBezTo>
                      <a:pt x="34" y="1"/>
                      <a:pt x="1" y="67"/>
                      <a:pt x="1" y="138"/>
                    </a:cubicBezTo>
                    <a:cubicBezTo>
                      <a:pt x="1" y="207"/>
                      <a:pt x="43" y="259"/>
                      <a:pt x="107" y="259"/>
                    </a:cubicBezTo>
                    <a:cubicBezTo>
                      <a:pt x="115" y="259"/>
                      <a:pt x="124" y="259"/>
                      <a:pt x="133" y="257"/>
                    </a:cubicBezTo>
                    <a:cubicBezTo>
                      <a:pt x="186" y="244"/>
                      <a:pt x="230" y="191"/>
                      <a:pt x="277" y="157"/>
                    </a:cubicBezTo>
                    <a:cubicBezTo>
                      <a:pt x="277" y="138"/>
                      <a:pt x="277" y="119"/>
                      <a:pt x="277" y="100"/>
                    </a:cubicBezTo>
                    <a:cubicBezTo>
                      <a:pt x="230" y="66"/>
                      <a:pt x="183" y="12"/>
                      <a:pt x="129" y="3"/>
                    </a:cubicBezTo>
                    <a:cubicBezTo>
                      <a:pt x="121" y="2"/>
                      <a:pt x="113" y="1"/>
                      <a:pt x="10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7"/>
              <p:cNvSpPr/>
              <p:nvPr/>
            </p:nvSpPr>
            <p:spPr>
              <a:xfrm>
                <a:off x="6835764" y="4110061"/>
                <a:ext cx="10788" cy="8491"/>
              </a:xfrm>
              <a:custGeom>
                <a:rect b="b" l="l" r="r" t="t"/>
                <a:pathLst>
                  <a:path extrusionOk="0" h="255" w="324">
                    <a:moveTo>
                      <a:pt x="151" y="0"/>
                    </a:moveTo>
                    <a:cubicBezTo>
                      <a:pt x="150" y="0"/>
                      <a:pt x="149" y="0"/>
                      <a:pt x="148" y="1"/>
                    </a:cubicBezTo>
                    <a:cubicBezTo>
                      <a:pt x="95" y="7"/>
                      <a:pt x="51" y="79"/>
                      <a:pt x="1" y="123"/>
                    </a:cubicBezTo>
                    <a:cubicBezTo>
                      <a:pt x="48" y="170"/>
                      <a:pt x="88" y="245"/>
                      <a:pt x="142" y="254"/>
                    </a:cubicBezTo>
                    <a:cubicBezTo>
                      <a:pt x="143" y="255"/>
                      <a:pt x="145" y="255"/>
                      <a:pt x="147" y="255"/>
                    </a:cubicBezTo>
                    <a:cubicBezTo>
                      <a:pt x="190" y="255"/>
                      <a:pt x="245" y="186"/>
                      <a:pt x="323" y="132"/>
                    </a:cubicBezTo>
                    <a:cubicBezTo>
                      <a:pt x="247" y="71"/>
                      <a:pt x="194" y="0"/>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7"/>
              <p:cNvSpPr/>
              <p:nvPr/>
            </p:nvSpPr>
            <p:spPr>
              <a:xfrm>
                <a:off x="6825142" y="4157309"/>
                <a:ext cx="9090" cy="8524"/>
              </a:xfrm>
              <a:custGeom>
                <a:rect b="b" l="l" r="r" t="t"/>
                <a:pathLst>
                  <a:path extrusionOk="0" h="256" w="273">
                    <a:moveTo>
                      <a:pt x="127" y="1"/>
                    </a:moveTo>
                    <a:cubicBezTo>
                      <a:pt x="57" y="1"/>
                      <a:pt x="0" y="58"/>
                      <a:pt x="9" y="130"/>
                    </a:cubicBezTo>
                    <a:cubicBezTo>
                      <a:pt x="9" y="204"/>
                      <a:pt x="43" y="256"/>
                      <a:pt x="124" y="256"/>
                    </a:cubicBezTo>
                    <a:cubicBezTo>
                      <a:pt x="128" y="256"/>
                      <a:pt x="133" y="255"/>
                      <a:pt x="138" y="255"/>
                    </a:cubicBezTo>
                    <a:cubicBezTo>
                      <a:pt x="143" y="255"/>
                      <a:pt x="147" y="256"/>
                      <a:pt x="151" y="256"/>
                    </a:cubicBezTo>
                    <a:cubicBezTo>
                      <a:pt x="230" y="256"/>
                      <a:pt x="263" y="204"/>
                      <a:pt x="263" y="130"/>
                    </a:cubicBezTo>
                    <a:cubicBezTo>
                      <a:pt x="272" y="61"/>
                      <a:pt x="216" y="1"/>
                      <a:pt x="148" y="1"/>
                    </a:cubicBezTo>
                    <a:cubicBezTo>
                      <a:pt x="145" y="1"/>
                      <a:pt x="141" y="1"/>
                      <a:pt x="138" y="1"/>
                    </a:cubicBezTo>
                    <a:cubicBezTo>
                      <a:pt x="134" y="1"/>
                      <a:pt x="131" y="1"/>
                      <a:pt x="12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27"/>
              <p:cNvSpPr/>
              <p:nvPr/>
            </p:nvSpPr>
            <p:spPr>
              <a:xfrm>
                <a:off x="6829804" y="4046631"/>
                <a:ext cx="8291" cy="9390"/>
              </a:xfrm>
              <a:custGeom>
                <a:rect b="b" l="l" r="r" t="t"/>
                <a:pathLst>
                  <a:path extrusionOk="0" h="282" w="249">
                    <a:moveTo>
                      <a:pt x="114" y="0"/>
                    </a:moveTo>
                    <a:lnTo>
                      <a:pt x="54" y="28"/>
                    </a:lnTo>
                    <a:cubicBezTo>
                      <a:pt x="35" y="72"/>
                      <a:pt x="1" y="116"/>
                      <a:pt x="4" y="160"/>
                    </a:cubicBezTo>
                    <a:cubicBezTo>
                      <a:pt x="7" y="227"/>
                      <a:pt x="47" y="282"/>
                      <a:pt x="113" y="282"/>
                    </a:cubicBezTo>
                    <a:cubicBezTo>
                      <a:pt x="121" y="282"/>
                      <a:pt x="130" y="281"/>
                      <a:pt x="139" y="279"/>
                    </a:cubicBezTo>
                    <a:cubicBezTo>
                      <a:pt x="180" y="273"/>
                      <a:pt x="249" y="204"/>
                      <a:pt x="242" y="194"/>
                    </a:cubicBezTo>
                    <a:cubicBezTo>
                      <a:pt x="205" y="126"/>
                      <a:pt x="161" y="63"/>
                      <a:pt x="11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27"/>
              <p:cNvSpPr/>
              <p:nvPr/>
            </p:nvSpPr>
            <p:spPr>
              <a:xfrm>
                <a:off x="6822712" y="4176988"/>
                <a:ext cx="9723" cy="8557"/>
              </a:xfrm>
              <a:custGeom>
                <a:rect b="b" l="l" r="r" t="t"/>
                <a:pathLst>
                  <a:path extrusionOk="0" h="257" w="292">
                    <a:moveTo>
                      <a:pt x="173" y="1"/>
                    </a:moveTo>
                    <a:cubicBezTo>
                      <a:pt x="166" y="1"/>
                      <a:pt x="159" y="1"/>
                      <a:pt x="151" y="2"/>
                    </a:cubicBezTo>
                    <a:cubicBezTo>
                      <a:pt x="98" y="12"/>
                      <a:pt x="51" y="68"/>
                      <a:pt x="1" y="103"/>
                    </a:cubicBezTo>
                    <a:cubicBezTo>
                      <a:pt x="26" y="222"/>
                      <a:pt x="82" y="256"/>
                      <a:pt x="158" y="256"/>
                    </a:cubicBezTo>
                    <a:cubicBezTo>
                      <a:pt x="161" y="257"/>
                      <a:pt x="165" y="257"/>
                      <a:pt x="168" y="257"/>
                    </a:cubicBezTo>
                    <a:cubicBezTo>
                      <a:pt x="238" y="257"/>
                      <a:pt x="292" y="196"/>
                      <a:pt x="283" y="125"/>
                    </a:cubicBezTo>
                    <a:cubicBezTo>
                      <a:pt x="283" y="51"/>
                      <a:pt x="237" y="1"/>
                      <a:pt x="17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7"/>
              <p:cNvSpPr/>
              <p:nvPr/>
            </p:nvSpPr>
            <p:spPr>
              <a:xfrm>
                <a:off x="6816885" y="4105999"/>
                <a:ext cx="9423" cy="9223"/>
              </a:xfrm>
              <a:custGeom>
                <a:rect b="b" l="l" r="r" t="t"/>
                <a:pathLst>
                  <a:path extrusionOk="0" h="277" w="283">
                    <a:moveTo>
                      <a:pt x="107" y="0"/>
                    </a:moveTo>
                    <a:cubicBezTo>
                      <a:pt x="72" y="50"/>
                      <a:pt x="19" y="97"/>
                      <a:pt x="10" y="151"/>
                    </a:cubicBezTo>
                    <a:cubicBezTo>
                      <a:pt x="1" y="230"/>
                      <a:pt x="59" y="276"/>
                      <a:pt x="134" y="276"/>
                    </a:cubicBezTo>
                    <a:cubicBezTo>
                      <a:pt x="136" y="276"/>
                      <a:pt x="139" y="276"/>
                      <a:pt x="141" y="276"/>
                    </a:cubicBezTo>
                    <a:cubicBezTo>
                      <a:pt x="217" y="273"/>
                      <a:pt x="282" y="229"/>
                      <a:pt x="264" y="144"/>
                    </a:cubicBezTo>
                    <a:cubicBezTo>
                      <a:pt x="251" y="91"/>
                      <a:pt x="198" y="47"/>
                      <a:pt x="16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7"/>
              <p:cNvSpPr/>
              <p:nvPr/>
            </p:nvSpPr>
            <p:spPr>
              <a:xfrm>
                <a:off x="6806563" y="4120983"/>
                <a:ext cx="9823" cy="8391"/>
              </a:xfrm>
              <a:custGeom>
                <a:rect b="b" l="l" r="r" t="t"/>
                <a:pathLst>
                  <a:path extrusionOk="0" h="252" w="295">
                    <a:moveTo>
                      <a:pt x="174" y="1"/>
                    </a:moveTo>
                    <a:cubicBezTo>
                      <a:pt x="170" y="1"/>
                      <a:pt x="165" y="1"/>
                      <a:pt x="160" y="2"/>
                    </a:cubicBezTo>
                    <a:cubicBezTo>
                      <a:pt x="104" y="5"/>
                      <a:pt x="57" y="61"/>
                      <a:pt x="3" y="92"/>
                    </a:cubicBezTo>
                    <a:cubicBezTo>
                      <a:pt x="3" y="114"/>
                      <a:pt x="3" y="133"/>
                      <a:pt x="0" y="152"/>
                    </a:cubicBezTo>
                    <a:cubicBezTo>
                      <a:pt x="50" y="183"/>
                      <a:pt x="97" y="237"/>
                      <a:pt x="151" y="249"/>
                    </a:cubicBezTo>
                    <a:cubicBezTo>
                      <a:pt x="160" y="251"/>
                      <a:pt x="169" y="252"/>
                      <a:pt x="177" y="252"/>
                    </a:cubicBezTo>
                    <a:cubicBezTo>
                      <a:pt x="241" y="252"/>
                      <a:pt x="283" y="202"/>
                      <a:pt x="285" y="130"/>
                    </a:cubicBezTo>
                    <a:cubicBezTo>
                      <a:pt x="294" y="60"/>
                      <a:pt x="240" y="1"/>
                      <a:pt x="17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27"/>
              <p:cNvSpPr/>
              <p:nvPr/>
            </p:nvSpPr>
            <p:spPr>
              <a:xfrm>
                <a:off x="6803233" y="4095144"/>
                <a:ext cx="9090" cy="9556"/>
              </a:xfrm>
              <a:custGeom>
                <a:rect b="b" l="l" r="r" t="t"/>
                <a:pathLst>
                  <a:path extrusionOk="0" h="287" w="273">
                    <a:moveTo>
                      <a:pt x="100" y="0"/>
                    </a:moveTo>
                    <a:cubicBezTo>
                      <a:pt x="69" y="54"/>
                      <a:pt x="16" y="104"/>
                      <a:pt x="9" y="157"/>
                    </a:cubicBezTo>
                    <a:cubicBezTo>
                      <a:pt x="0" y="227"/>
                      <a:pt x="54" y="287"/>
                      <a:pt x="123" y="287"/>
                    </a:cubicBezTo>
                    <a:cubicBezTo>
                      <a:pt x="128" y="287"/>
                      <a:pt x="133" y="286"/>
                      <a:pt x="138" y="286"/>
                    </a:cubicBezTo>
                    <a:cubicBezTo>
                      <a:pt x="139" y="286"/>
                      <a:pt x="141" y="286"/>
                      <a:pt x="143" y="286"/>
                    </a:cubicBezTo>
                    <a:cubicBezTo>
                      <a:pt x="216" y="286"/>
                      <a:pt x="272" y="221"/>
                      <a:pt x="257" y="148"/>
                    </a:cubicBezTo>
                    <a:cubicBezTo>
                      <a:pt x="247" y="94"/>
                      <a:pt x="191" y="47"/>
                      <a:pt x="15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27"/>
              <p:cNvSpPr/>
              <p:nvPr/>
            </p:nvSpPr>
            <p:spPr>
              <a:xfrm>
                <a:off x="6810225" y="4134568"/>
                <a:ext cx="10555" cy="8757"/>
              </a:xfrm>
              <a:custGeom>
                <a:rect b="b" l="l" r="r" t="t"/>
                <a:pathLst>
                  <a:path extrusionOk="0" h="263" w="317">
                    <a:moveTo>
                      <a:pt x="123" y="0"/>
                    </a:moveTo>
                    <a:cubicBezTo>
                      <a:pt x="57" y="0"/>
                      <a:pt x="0" y="56"/>
                      <a:pt x="6" y="123"/>
                    </a:cubicBezTo>
                    <a:cubicBezTo>
                      <a:pt x="3" y="201"/>
                      <a:pt x="45" y="263"/>
                      <a:pt x="115" y="263"/>
                    </a:cubicBezTo>
                    <a:cubicBezTo>
                      <a:pt x="121" y="263"/>
                      <a:pt x="128" y="262"/>
                      <a:pt x="135" y="261"/>
                    </a:cubicBezTo>
                    <a:cubicBezTo>
                      <a:pt x="188" y="258"/>
                      <a:pt x="232" y="198"/>
                      <a:pt x="316" y="136"/>
                    </a:cubicBezTo>
                    <a:cubicBezTo>
                      <a:pt x="235" y="70"/>
                      <a:pt x="191" y="7"/>
                      <a:pt x="138" y="1"/>
                    </a:cubicBezTo>
                    <a:cubicBezTo>
                      <a:pt x="133" y="0"/>
                      <a:pt x="128"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27"/>
              <p:cNvSpPr/>
              <p:nvPr/>
            </p:nvSpPr>
            <p:spPr>
              <a:xfrm>
                <a:off x="6811857" y="4164635"/>
                <a:ext cx="9423" cy="9323"/>
              </a:xfrm>
              <a:custGeom>
                <a:rect b="b" l="l" r="r" t="t"/>
                <a:pathLst>
                  <a:path extrusionOk="0" h="280" w="283">
                    <a:moveTo>
                      <a:pt x="136" y="1"/>
                    </a:moveTo>
                    <a:cubicBezTo>
                      <a:pt x="57" y="1"/>
                      <a:pt x="1" y="54"/>
                      <a:pt x="10" y="129"/>
                    </a:cubicBezTo>
                    <a:cubicBezTo>
                      <a:pt x="17" y="182"/>
                      <a:pt x="73" y="229"/>
                      <a:pt x="104" y="276"/>
                    </a:cubicBezTo>
                    <a:lnTo>
                      <a:pt x="161" y="279"/>
                    </a:lnTo>
                    <a:cubicBezTo>
                      <a:pt x="198" y="232"/>
                      <a:pt x="258" y="189"/>
                      <a:pt x="267" y="138"/>
                    </a:cubicBezTo>
                    <a:cubicBezTo>
                      <a:pt x="283" y="54"/>
                      <a:pt x="217" y="4"/>
                      <a:pt x="13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7"/>
              <p:cNvSpPr/>
              <p:nvPr/>
            </p:nvSpPr>
            <p:spPr>
              <a:xfrm>
                <a:off x="6811990" y="4216611"/>
                <a:ext cx="9290" cy="8624"/>
              </a:xfrm>
              <a:custGeom>
                <a:rect b="b" l="l" r="r" t="t"/>
                <a:pathLst>
                  <a:path extrusionOk="0" h="259" w="279">
                    <a:moveTo>
                      <a:pt x="151" y="0"/>
                    </a:moveTo>
                    <a:cubicBezTo>
                      <a:pt x="50" y="0"/>
                      <a:pt x="13" y="53"/>
                      <a:pt x="9" y="129"/>
                    </a:cubicBezTo>
                    <a:cubicBezTo>
                      <a:pt x="1" y="196"/>
                      <a:pt x="52" y="258"/>
                      <a:pt x="121" y="258"/>
                    </a:cubicBezTo>
                    <a:cubicBezTo>
                      <a:pt x="125" y="258"/>
                      <a:pt x="130" y="258"/>
                      <a:pt x="135" y="257"/>
                    </a:cubicBezTo>
                    <a:cubicBezTo>
                      <a:pt x="210" y="257"/>
                      <a:pt x="270" y="223"/>
                      <a:pt x="270" y="138"/>
                    </a:cubicBezTo>
                    <a:cubicBezTo>
                      <a:pt x="279" y="66"/>
                      <a:pt x="223" y="3"/>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27"/>
              <p:cNvSpPr/>
              <p:nvPr/>
            </p:nvSpPr>
            <p:spPr>
              <a:xfrm>
                <a:off x="6810192" y="4185945"/>
                <a:ext cx="9323" cy="8657"/>
              </a:xfrm>
              <a:custGeom>
                <a:rect b="b" l="l" r="r" t="t"/>
                <a:pathLst>
                  <a:path extrusionOk="0" h="260" w="280">
                    <a:moveTo>
                      <a:pt x="110" y="0"/>
                    </a:moveTo>
                    <a:cubicBezTo>
                      <a:pt x="46" y="0"/>
                      <a:pt x="4" y="53"/>
                      <a:pt x="1" y="122"/>
                    </a:cubicBezTo>
                    <a:cubicBezTo>
                      <a:pt x="1" y="196"/>
                      <a:pt x="37" y="259"/>
                      <a:pt x="108" y="259"/>
                    </a:cubicBezTo>
                    <a:cubicBezTo>
                      <a:pt x="116" y="259"/>
                      <a:pt x="124" y="258"/>
                      <a:pt x="132" y="257"/>
                    </a:cubicBezTo>
                    <a:cubicBezTo>
                      <a:pt x="183" y="251"/>
                      <a:pt x="230" y="194"/>
                      <a:pt x="280" y="160"/>
                    </a:cubicBezTo>
                    <a:lnTo>
                      <a:pt x="280" y="103"/>
                    </a:lnTo>
                    <a:cubicBezTo>
                      <a:pt x="230" y="69"/>
                      <a:pt x="186" y="15"/>
                      <a:pt x="136" y="3"/>
                    </a:cubicBezTo>
                    <a:cubicBezTo>
                      <a:pt x="127" y="1"/>
                      <a:pt x="118" y="0"/>
                      <a:pt x="11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27"/>
              <p:cNvSpPr/>
              <p:nvPr/>
            </p:nvSpPr>
            <p:spPr>
              <a:xfrm>
                <a:off x="6804099" y="4150017"/>
                <a:ext cx="9257" cy="9223"/>
              </a:xfrm>
              <a:custGeom>
                <a:rect b="b" l="l" r="r" t="t"/>
                <a:pathLst>
                  <a:path extrusionOk="0" h="277" w="278">
                    <a:moveTo>
                      <a:pt x="118" y="1"/>
                    </a:moveTo>
                    <a:cubicBezTo>
                      <a:pt x="80" y="48"/>
                      <a:pt x="18" y="92"/>
                      <a:pt x="11" y="145"/>
                    </a:cubicBezTo>
                    <a:cubicBezTo>
                      <a:pt x="0" y="214"/>
                      <a:pt x="53" y="277"/>
                      <a:pt x="120" y="277"/>
                    </a:cubicBezTo>
                    <a:cubicBezTo>
                      <a:pt x="129" y="277"/>
                      <a:pt x="137" y="276"/>
                      <a:pt x="146" y="273"/>
                    </a:cubicBezTo>
                    <a:cubicBezTo>
                      <a:pt x="206" y="255"/>
                      <a:pt x="253" y="208"/>
                      <a:pt x="272" y="148"/>
                    </a:cubicBezTo>
                    <a:cubicBezTo>
                      <a:pt x="278" y="104"/>
                      <a:pt x="212" y="51"/>
                      <a:pt x="17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27"/>
              <p:cNvSpPr/>
              <p:nvPr/>
            </p:nvSpPr>
            <p:spPr>
              <a:xfrm>
                <a:off x="6799138" y="4194069"/>
                <a:ext cx="9423" cy="9323"/>
              </a:xfrm>
              <a:custGeom>
                <a:rect b="b" l="l" r="r" t="t"/>
                <a:pathLst>
                  <a:path extrusionOk="0" h="280" w="283">
                    <a:moveTo>
                      <a:pt x="113" y="0"/>
                    </a:moveTo>
                    <a:cubicBezTo>
                      <a:pt x="79" y="47"/>
                      <a:pt x="16" y="94"/>
                      <a:pt x="10" y="148"/>
                    </a:cubicBezTo>
                    <a:cubicBezTo>
                      <a:pt x="1" y="229"/>
                      <a:pt x="63" y="279"/>
                      <a:pt x="148" y="279"/>
                    </a:cubicBezTo>
                    <a:cubicBezTo>
                      <a:pt x="150" y="279"/>
                      <a:pt x="152" y="279"/>
                      <a:pt x="153" y="279"/>
                    </a:cubicBezTo>
                    <a:cubicBezTo>
                      <a:pt x="226" y="279"/>
                      <a:pt x="283" y="218"/>
                      <a:pt x="276" y="148"/>
                    </a:cubicBezTo>
                    <a:cubicBezTo>
                      <a:pt x="273" y="75"/>
                      <a:pt x="229" y="19"/>
                      <a:pt x="11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27"/>
              <p:cNvSpPr/>
              <p:nvPr/>
            </p:nvSpPr>
            <p:spPr>
              <a:xfrm>
                <a:off x="6791513" y="4135300"/>
                <a:ext cx="9423" cy="9223"/>
              </a:xfrm>
              <a:custGeom>
                <a:rect b="b" l="l" r="r" t="t"/>
                <a:pathLst>
                  <a:path extrusionOk="0" h="277" w="283">
                    <a:moveTo>
                      <a:pt x="117" y="1"/>
                    </a:moveTo>
                    <a:cubicBezTo>
                      <a:pt x="82" y="51"/>
                      <a:pt x="26" y="95"/>
                      <a:pt x="17" y="148"/>
                    </a:cubicBezTo>
                    <a:cubicBezTo>
                      <a:pt x="1" y="230"/>
                      <a:pt x="70" y="274"/>
                      <a:pt x="145" y="277"/>
                    </a:cubicBezTo>
                    <a:cubicBezTo>
                      <a:pt x="223" y="277"/>
                      <a:pt x="283" y="227"/>
                      <a:pt x="270" y="148"/>
                    </a:cubicBezTo>
                    <a:cubicBezTo>
                      <a:pt x="264" y="95"/>
                      <a:pt x="208" y="51"/>
                      <a:pt x="17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27"/>
              <p:cNvSpPr/>
              <p:nvPr/>
            </p:nvSpPr>
            <p:spPr>
              <a:xfrm>
                <a:off x="6788316" y="4113557"/>
                <a:ext cx="9390" cy="8557"/>
              </a:xfrm>
              <a:custGeom>
                <a:rect b="b" l="l" r="r" t="t"/>
                <a:pathLst>
                  <a:path extrusionOk="0" h="257" w="282">
                    <a:moveTo>
                      <a:pt x="115" y="0"/>
                    </a:moveTo>
                    <a:cubicBezTo>
                      <a:pt x="48" y="0"/>
                      <a:pt x="6" y="59"/>
                      <a:pt x="9" y="131"/>
                    </a:cubicBezTo>
                    <a:cubicBezTo>
                      <a:pt x="0" y="198"/>
                      <a:pt x="54" y="257"/>
                      <a:pt x="123" y="257"/>
                    </a:cubicBezTo>
                    <a:cubicBezTo>
                      <a:pt x="128" y="257"/>
                      <a:pt x="133" y="257"/>
                      <a:pt x="138" y="256"/>
                    </a:cubicBezTo>
                    <a:cubicBezTo>
                      <a:pt x="222" y="253"/>
                      <a:pt x="263" y="212"/>
                      <a:pt x="282" y="99"/>
                    </a:cubicBezTo>
                    <a:cubicBezTo>
                      <a:pt x="235" y="65"/>
                      <a:pt x="188" y="12"/>
                      <a:pt x="134" y="2"/>
                    </a:cubicBezTo>
                    <a:cubicBezTo>
                      <a:pt x="128" y="1"/>
                      <a:pt x="121" y="0"/>
                      <a:pt x="11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27"/>
              <p:cNvSpPr/>
              <p:nvPr/>
            </p:nvSpPr>
            <p:spPr>
              <a:xfrm>
                <a:off x="6789248" y="4162038"/>
                <a:ext cx="9090" cy="9190"/>
              </a:xfrm>
              <a:custGeom>
                <a:rect b="b" l="l" r="r" t="t"/>
                <a:pathLst>
                  <a:path extrusionOk="0" h="276" w="273">
                    <a:moveTo>
                      <a:pt x="129" y="0"/>
                    </a:moveTo>
                    <a:cubicBezTo>
                      <a:pt x="55" y="0"/>
                      <a:pt x="0" y="38"/>
                      <a:pt x="3" y="126"/>
                    </a:cubicBezTo>
                    <a:cubicBezTo>
                      <a:pt x="3" y="210"/>
                      <a:pt x="44" y="251"/>
                      <a:pt x="153" y="276"/>
                    </a:cubicBezTo>
                    <a:cubicBezTo>
                      <a:pt x="191" y="229"/>
                      <a:pt x="244" y="188"/>
                      <a:pt x="254" y="135"/>
                    </a:cubicBezTo>
                    <a:cubicBezTo>
                      <a:pt x="273" y="60"/>
                      <a:pt x="219" y="3"/>
                      <a:pt x="138" y="0"/>
                    </a:cubicBezTo>
                    <a:cubicBezTo>
                      <a:pt x="135" y="0"/>
                      <a:pt x="132" y="0"/>
                      <a:pt x="12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27"/>
              <p:cNvSpPr/>
              <p:nvPr/>
            </p:nvSpPr>
            <p:spPr>
              <a:xfrm>
                <a:off x="6788616" y="4200595"/>
                <a:ext cx="9090" cy="9456"/>
              </a:xfrm>
              <a:custGeom>
                <a:rect b="b" l="l" r="r" t="t"/>
                <a:pathLst>
                  <a:path extrusionOk="0" h="284" w="273">
                    <a:moveTo>
                      <a:pt x="125" y="1"/>
                    </a:moveTo>
                    <a:cubicBezTo>
                      <a:pt x="57" y="1"/>
                      <a:pt x="1" y="57"/>
                      <a:pt x="6" y="127"/>
                    </a:cubicBezTo>
                    <a:cubicBezTo>
                      <a:pt x="3" y="202"/>
                      <a:pt x="41" y="256"/>
                      <a:pt x="157" y="284"/>
                    </a:cubicBezTo>
                    <a:cubicBezTo>
                      <a:pt x="191" y="234"/>
                      <a:pt x="248" y="190"/>
                      <a:pt x="257" y="136"/>
                    </a:cubicBezTo>
                    <a:cubicBezTo>
                      <a:pt x="273" y="61"/>
                      <a:pt x="223" y="5"/>
                      <a:pt x="141" y="2"/>
                    </a:cubicBezTo>
                    <a:cubicBezTo>
                      <a:pt x="136" y="1"/>
                      <a:pt x="131" y="1"/>
                      <a:pt x="12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27"/>
              <p:cNvSpPr/>
              <p:nvPr/>
            </p:nvSpPr>
            <p:spPr>
              <a:xfrm>
                <a:off x="6784354" y="4178053"/>
                <a:ext cx="9490" cy="8757"/>
              </a:xfrm>
              <a:custGeom>
                <a:rect b="b" l="l" r="r" t="t"/>
                <a:pathLst>
                  <a:path extrusionOk="0" h="263" w="285">
                    <a:moveTo>
                      <a:pt x="120" y="1"/>
                    </a:moveTo>
                    <a:cubicBezTo>
                      <a:pt x="51" y="1"/>
                      <a:pt x="6" y="53"/>
                      <a:pt x="6" y="137"/>
                    </a:cubicBezTo>
                    <a:cubicBezTo>
                      <a:pt x="0" y="204"/>
                      <a:pt x="54" y="263"/>
                      <a:pt x="120" y="263"/>
                    </a:cubicBezTo>
                    <a:cubicBezTo>
                      <a:pt x="125" y="263"/>
                      <a:pt x="130" y="263"/>
                      <a:pt x="134" y="262"/>
                    </a:cubicBezTo>
                    <a:cubicBezTo>
                      <a:pt x="188" y="256"/>
                      <a:pt x="235" y="196"/>
                      <a:pt x="285" y="158"/>
                    </a:cubicBezTo>
                    <a:cubicBezTo>
                      <a:pt x="285" y="140"/>
                      <a:pt x="285" y="121"/>
                      <a:pt x="285" y="105"/>
                    </a:cubicBezTo>
                    <a:cubicBezTo>
                      <a:pt x="238" y="68"/>
                      <a:pt x="191" y="8"/>
                      <a:pt x="138" y="2"/>
                    </a:cubicBezTo>
                    <a:cubicBezTo>
                      <a:pt x="132" y="1"/>
                      <a:pt x="126" y="1"/>
                      <a:pt x="12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27"/>
              <p:cNvSpPr/>
              <p:nvPr/>
            </p:nvSpPr>
            <p:spPr>
              <a:xfrm>
                <a:off x="6782889" y="4094678"/>
                <a:ext cx="9090" cy="8524"/>
              </a:xfrm>
              <a:custGeom>
                <a:rect b="b" l="l" r="r" t="t"/>
                <a:pathLst>
                  <a:path extrusionOk="0" h="256" w="273">
                    <a:moveTo>
                      <a:pt x="127" y="0"/>
                    </a:moveTo>
                    <a:cubicBezTo>
                      <a:pt x="63" y="0"/>
                      <a:pt x="9" y="53"/>
                      <a:pt x="12" y="121"/>
                    </a:cubicBezTo>
                    <a:cubicBezTo>
                      <a:pt x="0" y="191"/>
                      <a:pt x="57" y="256"/>
                      <a:pt x="129" y="256"/>
                    </a:cubicBezTo>
                    <a:cubicBezTo>
                      <a:pt x="131" y="256"/>
                      <a:pt x="133" y="256"/>
                      <a:pt x="135" y="256"/>
                    </a:cubicBezTo>
                    <a:cubicBezTo>
                      <a:pt x="137" y="256"/>
                      <a:pt x="140" y="256"/>
                      <a:pt x="143" y="256"/>
                    </a:cubicBezTo>
                    <a:cubicBezTo>
                      <a:pt x="214" y="256"/>
                      <a:pt x="263" y="218"/>
                      <a:pt x="269" y="149"/>
                    </a:cubicBezTo>
                    <a:cubicBezTo>
                      <a:pt x="272" y="52"/>
                      <a:pt x="232" y="8"/>
                      <a:pt x="147" y="2"/>
                    </a:cubicBezTo>
                    <a:cubicBezTo>
                      <a:pt x="140" y="1"/>
                      <a:pt x="134" y="0"/>
                      <a:pt x="12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27"/>
              <p:cNvSpPr/>
              <p:nvPr/>
            </p:nvSpPr>
            <p:spPr>
              <a:xfrm>
                <a:off x="6775297" y="4215346"/>
                <a:ext cx="8857" cy="9423"/>
              </a:xfrm>
              <a:custGeom>
                <a:rect b="b" l="l" r="r" t="t"/>
                <a:pathLst>
                  <a:path extrusionOk="0" h="283" w="266">
                    <a:moveTo>
                      <a:pt x="115" y="0"/>
                    </a:moveTo>
                    <a:cubicBezTo>
                      <a:pt x="54" y="0"/>
                      <a:pt x="0" y="52"/>
                      <a:pt x="8" y="120"/>
                    </a:cubicBezTo>
                    <a:cubicBezTo>
                      <a:pt x="8" y="173"/>
                      <a:pt x="62" y="223"/>
                      <a:pt x="93" y="276"/>
                    </a:cubicBezTo>
                    <a:lnTo>
                      <a:pt x="153" y="283"/>
                    </a:lnTo>
                    <a:cubicBezTo>
                      <a:pt x="193" y="232"/>
                      <a:pt x="262" y="185"/>
                      <a:pt x="265" y="132"/>
                    </a:cubicBezTo>
                    <a:cubicBezTo>
                      <a:pt x="265" y="88"/>
                      <a:pt x="196" y="19"/>
                      <a:pt x="143" y="4"/>
                    </a:cubicBezTo>
                    <a:cubicBezTo>
                      <a:pt x="134" y="1"/>
                      <a:pt x="124" y="0"/>
                      <a:pt x="11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27"/>
              <p:cNvSpPr/>
              <p:nvPr/>
            </p:nvSpPr>
            <p:spPr>
              <a:xfrm>
                <a:off x="6764709" y="4186810"/>
                <a:ext cx="10122" cy="8424"/>
              </a:xfrm>
              <a:custGeom>
                <a:rect b="b" l="l" r="r" t="t"/>
                <a:pathLst>
                  <a:path extrusionOk="0" h="253" w="304">
                    <a:moveTo>
                      <a:pt x="176" y="0"/>
                    </a:moveTo>
                    <a:cubicBezTo>
                      <a:pt x="170" y="0"/>
                      <a:pt x="164" y="1"/>
                      <a:pt x="157" y="2"/>
                    </a:cubicBezTo>
                    <a:cubicBezTo>
                      <a:pt x="101" y="8"/>
                      <a:pt x="54" y="65"/>
                      <a:pt x="4" y="99"/>
                    </a:cubicBezTo>
                    <a:lnTo>
                      <a:pt x="0" y="152"/>
                    </a:lnTo>
                    <a:cubicBezTo>
                      <a:pt x="54" y="187"/>
                      <a:pt x="98" y="237"/>
                      <a:pt x="154" y="250"/>
                    </a:cubicBezTo>
                    <a:cubicBezTo>
                      <a:pt x="163" y="251"/>
                      <a:pt x="172" y="252"/>
                      <a:pt x="180" y="252"/>
                    </a:cubicBezTo>
                    <a:cubicBezTo>
                      <a:pt x="244" y="252"/>
                      <a:pt x="289" y="200"/>
                      <a:pt x="292" y="134"/>
                    </a:cubicBezTo>
                    <a:cubicBezTo>
                      <a:pt x="303" y="62"/>
                      <a:pt x="246" y="0"/>
                      <a:pt x="17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27"/>
              <p:cNvSpPr/>
              <p:nvPr/>
            </p:nvSpPr>
            <p:spPr>
              <a:xfrm>
                <a:off x="6759181" y="4128008"/>
                <a:ext cx="9090" cy="9223"/>
              </a:xfrm>
              <a:custGeom>
                <a:rect b="b" l="l" r="r" t="t"/>
                <a:pathLst>
                  <a:path extrusionOk="0" h="277" w="273">
                    <a:moveTo>
                      <a:pt x="116" y="1"/>
                    </a:moveTo>
                    <a:cubicBezTo>
                      <a:pt x="82" y="48"/>
                      <a:pt x="25" y="91"/>
                      <a:pt x="16" y="145"/>
                    </a:cubicBezTo>
                    <a:cubicBezTo>
                      <a:pt x="0" y="220"/>
                      <a:pt x="54" y="273"/>
                      <a:pt x="135" y="276"/>
                    </a:cubicBezTo>
                    <a:cubicBezTo>
                      <a:pt x="140" y="277"/>
                      <a:pt x="144" y="277"/>
                      <a:pt x="148" y="277"/>
                    </a:cubicBezTo>
                    <a:cubicBezTo>
                      <a:pt x="220" y="277"/>
                      <a:pt x="272" y="228"/>
                      <a:pt x="264" y="154"/>
                    </a:cubicBezTo>
                    <a:cubicBezTo>
                      <a:pt x="257" y="101"/>
                      <a:pt x="207" y="54"/>
                      <a:pt x="176" y="4"/>
                    </a:cubicBezTo>
                    <a:lnTo>
                      <a:pt x="116"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27"/>
              <p:cNvSpPr/>
              <p:nvPr/>
            </p:nvSpPr>
            <p:spPr>
              <a:xfrm>
                <a:off x="6769237" y="4200828"/>
                <a:ext cx="8691" cy="8624"/>
              </a:xfrm>
              <a:custGeom>
                <a:rect b="b" l="l" r="r" t="t"/>
                <a:pathLst>
                  <a:path extrusionOk="0" h="259" w="261">
                    <a:moveTo>
                      <a:pt x="131" y="1"/>
                    </a:moveTo>
                    <a:cubicBezTo>
                      <a:pt x="66" y="1"/>
                      <a:pt x="1" y="45"/>
                      <a:pt x="2" y="133"/>
                    </a:cubicBezTo>
                    <a:cubicBezTo>
                      <a:pt x="5" y="206"/>
                      <a:pt x="41" y="258"/>
                      <a:pt x="124" y="258"/>
                    </a:cubicBezTo>
                    <a:cubicBezTo>
                      <a:pt x="126" y="258"/>
                      <a:pt x="128" y="258"/>
                      <a:pt x="131" y="258"/>
                    </a:cubicBezTo>
                    <a:cubicBezTo>
                      <a:pt x="135" y="258"/>
                      <a:pt x="140" y="258"/>
                      <a:pt x="144" y="258"/>
                    </a:cubicBezTo>
                    <a:cubicBezTo>
                      <a:pt x="225" y="258"/>
                      <a:pt x="259" y="204"/>
                      <a:pt x="259" y="133"/>
                    </a:cubicBezTo>
                    <a:cubicBezTo>
                      <a:pt x="261" y="45"/>
                      <a:pt x="196" y="1"/>
                      <a:pt x="13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27"/>
              <p:cNvSpPr/>
              <p:nvPr/>
            </p:nvSpPr>
            <p:spPr>
              <a:xfrm>
                <a:off x="6773566" y="4163802"/>
                <a:ext cx="9223" cy="8757"/>
              </a:xfrm>
              <a:custGeom>
                <a:rect b="b" l="l" r="r" t="t"/>
                <a:pathLst>
                  <a:path extrusionOk="0" h="263" w="277">
                    <a:moveTo>
                      <a:pt x="123" y="0"/>
                    </a:moveTo>
                    <a:cubicBezTo>
                      <a:pt x="122" y="0"/>
                      <a:pt x="121" y="0"/>
                      <a:pt x="120" y="0"/>
                    </a:cubicBezTo>
                    <a:cubicBezTo>
                      <a:pt x="76" y="0"/>
                      <a:pt x="4" y="82"/>
                      <a:pt x="1" y="129"/>
                    </a:cubicBezTo>
                    <a:cubicBezTo>
                      <a:pt x="1" y="173"/>
                      <a:pt x="70" y="251"/>
                      <a:pt x="120" y="261"/>
                    </a:cubicBezTo>
                    <a:cubicBezTo>
                      <a:pt x="126" y="262"/>
                      <a:pt x="132" y="262"/>
                      <a:pt x="139" y="262"/>
                    </a:cubicBezTo>
                    <a:cubicBezTo>
                      <a:pt x="202" y="262"/>
                      <a:pt x="251" y="204"/>
                      <a:pt x="277" y="101"/>
                    </a:cubicBezTo>
                    <a:cubicBezTo>
                      <a:pt x="225" y="64"/>
                      <a:pt x="173"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27"/>
              <p:cNvSpPr/>
              <p:nvPr/>
            </p:nvSpPr>
            <p:spPr>
              <a:xfrm>
                <a:off x="6774132" y="4143558"/>
                <a:ext cx="9057" cy="8624"/>
              </a:xfrm>
              <a:custGeom>
                <a:rect b="b" l="l" r="r" t="t"/>
                <a:pathLst>
                  <a:path extrusionOk="0" h="259" w="272">
                    <a:moveTo>
                      <a:pt x="132" y="0"/>
                    </a:moveTo>
                    <a:cubicBezTo>
                      <a:pt x="50" y="0"/>
                      <a:pt x="12" y="47"/>
                      <a:pt x="12" y="126"/>
                    </a:cubicBezTo>
                    <a:cubicBezTo>
                      <a:pt x="0" y="198"/>
                      <a:pt x="57" y="258"/>
                      <a:pt x="124" y="258"/>
                    </a:cubicBezTo>
                    <a:cubicBezTo>
                      <a:pt x="128" y="258"/>
                      <a:pt x="131" y="258"/>
                      <a:pt x="134" y="257"/>
                    </a:cubicBezTo>
                    <a:cubicBezTo>
                      <a:pt x="139" y="258"/>
                      <a:pt x="144" y="258"/>
                      <a:pt x="149" y="258"/>
                    </a:cubicBezTo>
                    <a:cubicBezTo>
                      <a:pt x="218" y="258"/>
                      <a:pt x="272" y="199"/>
                      <a:pt x="266" y="129"/>
                    </a:cubicBezTo>
                    <a:cubicBezTo>
                      <a:pt x="266" y="59"/>
                      <a:pt x="230" y="0"/>
                      <a:pt x="147" y="0"/>
                    </a:cubicBezTo>
                    <a:cubicBezTo>
                      <a:pt x="145" y="0"/>
                      <a:pt x="143" y="0"/>
                      <a:pt x="141" y="1"/>
                    </a:cubicBezTo>
                    <a:cubicBezTo>
                      <a:pt x="138" y="0"/>
                      <a:pt x="135" y="0"/>
                      <a:pt x="13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27"/>
              <p:cNvSpPr/>
              <p:nvPr/>
            </p:nvSpPr>
            <p:spPr>
              <a:xfrm>
                <a:off x="6769703" y="4243282"/>
                <a:ext cx="9124" cy="8691"/>
              </a:xfrm>
              <a:custGeom>
                <a:rect b="b" l="l" r="r" t="t"/>
                <a:pathLst>
                  <a:path extrusionOk="0" h="261" w="274">
                    <a:moveTo>
                      <a:pt x="136" y="0"/>
                    </a:moveTo>
                    <a:cubicBezTo>
                      <a:pt x="64" y="0"/>
                      <a:pt x="21" y="42"/>
                      <a:pt x="1" y="155"/>
                    </a:cubicBezTo>
                    <a:cubicBezTo>
                      <a:pt x="32" y="183"/>
                      <a:pt x="70" y="240"/>
                      <a:pt x="123" y="255"/>
                    </a:cubicBezTo>
                    <a:cubicBezTo>
                      <a:pt x="135" y="259"/>
                      <a:pt x="147" y="260"/>
                      <a:pt x="158" y="260"/>
                    </a:cubicBezTo>
                    <a:cubicBezTo>
                      <a:pt x="216" y="260"/>
                      <a:pt x="259" y="214"/>
                      <a:pt x="264" y="146"/>
                    </a:cubicBezTo>
                    <a:cubicBezTo>
                      <a:pt x="274" y="73"/>
                      <a:pt x="248" y="11"/>
                      <a:pt x="161" y="1"/>
                    </a:cubicBezTo>
                    <a:cubicBezTo>
                      <a:pt x="152" y="1"/>
                      <a:pt x="144" y="0"/>
                      <a:pt x="13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27"/>
              <p:cNvSpPr/>
              <p:nvPr/>
            </p:nvSpPr>
            <p:spPr>
              <a:xfrm>
                <a:off x="6758149" y="4223770"/>
                <a:ext cx="17248" cy="11121"/>
              </a:xfrm>
              <a:custGeom>
                <a:rect b="b" l="l" r="r" t="t"/>
                <a:pathLst>
                  <a:path extrusionOk="0" h="334" w="518">
                    <a:moveTo>
                      <a:pt x="386" y="1"/>
                    </a:moveTo>
                    <a:cubicBezTo>
                      <a:pt x="333" y="1"/>
                      <a:pt x="288" y="46"/>
                      <a:pt x="254" y="105"/>
                    </a:cubicBezTo>
                    <a:cubicBezTo>
                      <a:pt x="206" y="89"/>
                      <a:pt x="158" y="70"/>
                      <a:pt x="115" y="70"/>
                    </a:cubicBezTo>
                    <a:cubicBezTo>
                      <a:pt x="74" y="70"/>
                      <a:pt x="37" y="88"/>
                      <a:pt x="13" y="146"/>
                    </a:cubicBezTo>
                    <a:cubicBezTo>
                      <a:pt x="0" y="202"/>
                      <a:pt x="16" y="258"/>
                      <a:pt x="53" y="299"/>
                    </a:cubicBezTo>
                    <a:cubicBezTo>
                      <a:pt x="82" y="324"/>
                      <a:pt x="109" y="334"/>
                      <a:pt x="133" y="334"/>
                    </a:cubicBezTo>
                    <a:cubicBezTo>
                      <a:pt x="191" y="334"/>
                      <a:pt x="237" y="274"/>
                      <a:pt x="279" y="221"/>
                    </a:cubicBezTo>
                    <a:cubicBezTo>
                      <a:pt x="320" y="251"/>
                      <a:pt x="362" y="270"/>
                      <a:pt x="400" y="270"/>
                    </a:cubicBezTo>
                    <a:cubicBezTo>
                      <a:pt x="439" y="270"/>
                      <a:pt x="473" y="251"/>
                      <a:pt x="498" y="202"/>
                    </a:cubicBezTo>
                    <a:cubicBezTo>
                      <a:pt x="517" y="146"/>
                      <a:pt x="505" y="83"/>
                      <a:pt x="467" y="36"/>
                    </a:cubicBezTo>
                    <a:cubicBezTo>
                      <a:pt x="438" y="11"/>
                      <a:pt x="411" y="1"/>
                      <a:pt x="38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27"/>
              <p:cNvSpPr/>
              <p:nvPr/>
            </p:nvSpPr>
            <p:spPr>
              <a:xfrm>
                <a:off x="6755119" y="4210718"/>
                <a:ext cx="8358" cy="9157"/>
              </a:xfrm>
              <a:custGeom>
                <a:rect b="b" l="l" r="r" t="t"/>
                <a:pathLst>
                  <a:path extrusionOk="0" h="275" w="251">
                    <a:moveTo>
                      <a:pt x="114" y="1"/>
                    </a:moveTo>
                    <a:cubicBezTo>
                      <a:pt x="55" y="1"/>
                      <a:pt x="0" y="36"/>
                      <a:pt x="0" y="118"/>
                    </a:cubicBezTo>
                    <a:cubicBezTo>
                      <a:pt x="3" y="199"/>
                      <a:pt x="41" y="246"/>
                      <a:pt x="154" y="274"/>
                    </a:cubicBezTo>
                    <a:cubicBezTo>
                      <a:pt x="188" y="224"/>
                      <a:pt x="251" y="177"/>
                      <a:pt x="251" y="130"/>
                    </a:cubicBezTo>
                    <a:cubicBezTo>
                      <a:pt x="238" y="71"/>
                      <a:pt x="201" y="24"/>
                      <a:pt x="147" y="5"/>
                    </a:cubicBezTo>
                    <a:cubicBezTo>
                      <a:pt x="136" y="2"/>
                      <a:pt x="125" y="1"/>
                      <a:pt x="11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27"/>
              <p:cNvSpPr/>
              <p:nvPr/>
            </p:nvSpPr>
            <p:spPr>
              <a:xfrm>
                <a:off x="6753488" y="4117986"/>
                <a:ext cx="9690" cy="10855"/>
              </a:xfrm>
              <a:custGeom>
                <a:rect b="b" l="l" r="r" t="t"/>
                <a:pathLst>
                  <a:path extrusionOk="0" h="326" w="291">
                    <a:moveTo>
                      <a:pt x="131" y="1"/>
                    </a:moveTo>
                    <a:cubicBezTo>
                      <a:pt x="74" y="85"/>
                      <a:pt x="18" y="135"/>
                      <a:pt x="12" y="192"/>
                    </a:cubicBezTo>
                    <a:cubicBezTo>
                      <a:pt x="0" y="264"/>
                      <a:pt x="57" y="325"/>
                      <a:pt x="127" y="325"/>
                    </a:cubicBezTo>
                    <a:cubicBezTo>
                      <a:pt x="133" y="325"/>
                      <a:pt x="140" y="325"/>
                      <a:pt x="146" y="324"/>
                    </a:cubicBezTo>
                    <a:cubicBezTo>
                      <a:pt x="222" y="314"/>
                      <a:pt x="290" y="261"/>
                      <a:pt x="269" y="176"/>
                    </a:cubicBezTo>
                    <a:cubicBezTo>
                      <a:pt x="253" y="123"/>
                      <a:pt x="193" y="79"/>
                      <a:pt x="13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27"/>
              <p:cNvSpPr/>
              <p:nvPr/>
            </p:nvSpPr>
            <p:spPr>
              <a:xfrm>
                <a:off x="6755652" y="4096709"/>
                <a:ext cx="9490" cy="9323"/>
              </a:xfrm>
              <a:custGeom>
                <a:rect b="b" l="l" r="r" t="t"/>
                <a:pathLst>
                  <a:path extrusionOk="0" h="280" w="285">
                    <a:moveTo>
                      <a:pt x="119" y="0"/>
                    </a:moveTo>
                    <a:cubicBezTo>
                      <a:pt x="81" y="47"/>
                      <a:pt x="22" y="91"/>
                      <a:pt x="12" y="145"/>
                    </a:cubicBezTo>
                    <a:cubicBezTo>
                      <a:pt x="0" y="216"/>
                      <a:pt x="54" y="280"/>
                      <a:pt x="125" y="280"/>
                    </a:cubicBezTo>
                    <a:cubicBezTo>
                      <a:pt x="128" y="280"/>
                      <a:pt x="131" y="280"/>
                      <a:pt x="135" y="279"/>
                    </a:cubicBezTo>
                    <a:cubicBezTo>
                      <a:pt x="137" y="279"/>
                      <a:pt x="140" y="279"/>
                      <a:pt x="142" y="279"/>
                    </a:cubicBezTo>
                    <a:cubicBezTo>
                      <a:pt x="223" y="279"/>
                      <a:pt x="285" y="233"/>
                      <a:pt x="276" y="151"/>
                    </a:cubicBezTo>
                    <a:cubicBezTo>
                      <a:pt x="269" y="98"/>
                      <a:pt x="210" y="51"/>
                      <a:pt x="17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27"/>
              <p:cNvSpPr/>
              <p:nvPr/>
            </p:nvSpPr>
            <p:spPr>
              <a:xfrm>
                <a:off x="6758449" y="4078562"/>
                <a:ext cx="9623" cy="8591"/>
              </a:xfrm>
              <a:custGeom>
                <a:rect b="b" l="l" r="r" t="t"/>
                <a:pathLst>
                  <a:path extrusionOk="0" h="258" w="289">
                    <a:moveTo>
                      <a:pt x="135" y="0"/>
                    </a:moveTo>
                    <a:cubicBezTo>
                      <a:pt x="134" y="0"/>
                      <a:pt x="133" y="0"/>
                      <a:pt x="132" y="0"/>
                    </a:cubicBezTo>
                    <a:cubicBezTo>
                      <a:pt x="85" y="0"/>
                      <a:pt x="0" y="85"/>
                      <a:pt x="7" y="122"/>
                    </a:cubicBezTo>
                    <a:cubicBezTo>
                      <a:pt x="26" y="185"/>
                      <a:pt x="76" y="235"/>
                      <a:pt x="138" y="257"/>
                    </a:cubicBezTo>
                    <a:cubicBezTo>
                      <a:pt x="141" y="258"/>
                      <a:pt x="143" y="258"/>
                      <a:pt x="146" y="258"/>
                    </a:cubicBezTo>
                    <a:cubicBezTo>
                      <a:pt x="186" y="258"/>
                      <a:pt x="242" y="192"/>
                      <a:pt x="289" y="157"/>
                    </a:cubicBezTo>
                    <a:cubicBezTo>
                      <a:pt x="289" y="138"/>
                      <a:pt x="289" y="122"/>
                      <a:pt x="289" y="104"/>
                    </a:cubicBezTo>
                    <a:cubicBezTo>
                      <a:pt x="237" y="67"/>
                      <a:pt x="185" y="0"/>
                      <a:pt x="13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27"/>
              <p:cNvSpPr/>
              <p:nvPr/>
            </p:nvSpPr>
            <p:spPr>
              <a:xfrm>
                <a:off x="6759914" y="4057585"/>
                <a:ext cx="8890" cy="9223"/>
              </a:xfrm>
              <a:custGeom>
                <a:rect b="b" l="l" r="r" t="t"/>
                <a:pathLst>
                  <a:path extrusionOk="0" h="277" w="267">
                    <a:moveTo>
                      <a:pt x="151" y="0"/>
                    </a:moveTo>
                    <a:cubicBezTo>
                      <a:pt x="35" y="22"/>
                      <a:pt x="0" y="69"/>
                      <a:pt x="0" y="151"/>
                    </a:cubicBezTo>
                    <a:cubicBezTo>
                      <a:pt x="3" y="238"/>
                      <a:pt x="57" y="276"/>
                      <a:pt x="132" y="276"/>
                    </a:cubicBezTo>
                    <a:cubicBezTo>
                      <a:pt x="213" y="273"/>
                      <a:pt x="267" y="220"/>
                      <a:pt x="254" y="141"/>
                    </a:cubicBezTo>
                    <a:cubicBezTo>
                      <a:pt x="242" y="91"/>
                      <a:pt x="188" y="47"/>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27"/>
              <p:cNvSpPr/>
              <p:nvPr/>
            </p:nvSpPr>
            <p:spPr>
              <a:xfrm>
                <a:off x="6762611" y="4034544"/>
                <a:ext cx="8591" cy="8924"/>
              </a:xfrm>
              <a:custGeom>
                <a:rect b="b" l="l" r="r" t="t"/>
                <a:pathLst>
                  <a:path extrusionOk="0" h="268" w="258">
                    <a:moveTo>
                      <a:pt x="118" y="0"/>
                    </a:moveTo>
                    <a:cubicBezTo>
                      <a:pt x="55" y="0"/>
                      <a:pt x="9" y="55"/>
                      <a:pt x="1" y="122"/>
                    </a:cubicBezTo>
                    <a:cubicBezTo>
                      <a:pt x="4" y="215"/>
                      <a:pt x="55" y="267"/>
                      <a:pt x="119" y="267"/>
                    </a:cubicBezTo>
                    <a:cubicBezTo>
                      <a:pt x="125" y="267"/>
                      <a:pt x="130" y="267"/>
                      <a:pt x="136" y="266"/>
                    </a:cubicBezTo>
                    <a:cubicBezTo>
                      <a:pt x="186" y="257"/>
                      <a:pt x="255" y="181"/>
                      <a:pt x="258" y="138"/>
                    </a:cubicBezTo>
                    <a:cubicBezTo>
                      <a:pt x="258" y="91"/>
                      <a:pt x="189" y="15"/>
                      <a:pt x="142" y="3"/>
                    </a:cubicBezTo>
                    <a:cubicBezTo>
                      <a:pt x="134" y="1"/>
                      <a:pt x="126" y="0"/>
                      <a:pt x="11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27"/>
              <p:cNvSpPr/>
              <p:nvPr/>
            </p:nvSpPr>
            <p:spPr>
              <a:xfrm>
                <a:off x="6767639" y="4152148"/>
                <a:ext cx="9590" cy="8657"/>
              </a:xfrm>
              <a:custGeom>
                <a:rect b="b" l="l" r="r" t="t"/>
                <a:pathLst>
                  <a:path extrusionOk="0" h="260" w="288">
                    <a:moveTo>
                      <a:pt x="164" y="0"/>
                    </a:moveTo>
                    <a:cubicBezTo>
                      <a:pt x="157" y="0"/>
                      <a:pt x="149" y="1"/>
                      <a:pt x="141" y="3"/>
                    </a:cubicBezTo>
                    <a:cubicBezTo>
                      <a:pt x="82" y="21"/>
                      <a:pt x="35" y="65"/>
                      <a:pt x="13" y="125"/>
                    </a:cubicBezTo>
                    <a:cubicBezTo>
                      <a:pt x="0" y="200"/>
                      <a:pt x="60" y="256"/>
                      <a:pt x="188" y="260"/>
                    </a:cubicBezTo>
                    <a:cubicBezTo>
                      <a:pt x="210" y="228"/>
                      <a:pt x="270" y="184"/>
                      <a:pt x="276" y="131"/>
                    </a:cubicBezTo>
                    <a:cubicBezTo>
                      <a:pt x="287" y="61"/>
                      <a:pt x="233" y="0"/>
                      <a:pt x="16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27"/>
              <p:cNvSpPr/>
              <p:nvPr/>
            </p:nvSpPr>
            <p:spPr>
              <a:xfrm>
                <a:off x="6771268" y="4117553"/>
                <a:ext cx="9323" cy="8857"/>
              </a:xfrm>
              <a:custGeom>
                <a:rect b="b" l="l" r="r" t="t"/>
                <a:pathLst>
                  <a:path extrusionOk="0" h="266" w="280">
                    <a:moveTo>
                      <a:pt x="116" y="0"/>
                    </a:moveTo>
                    <a:cubicBezTo>
                      <a:pt x="52" y="0"/>
                      <a:pt x="4" y="51"/>
                      <a:pt x="1" y="127"/>
                    </a:cubicBezTo>
                    <a:cubicBezTo>
                      <a:pt x="1" y="204"/>
                      <a:pt x="40" y="266"/>
                      <a:pt x="112" y="266"/>
                    </a:cubicBezTo>
                    <a:cubicBezTo>
                      <a:pt x="119" y="266"/>
                      <a:pt x="126" y="265"/>
                      <a:pt x="133" y="264"/>
                    </a:cubicBezTo>
                    <a:cubicBezTo>
                      <a:pt x="183" y="258"/>
                      <a:pt x="230" y="199"/>
                      <a:pt x="280" y="164"/>
                    </a:cubicBezTo>
                    <a:cubicBezTo>
                      <a:pt x="280" y="145"/>
                      <a:pt x="280" y="127"/>
                      <a:pt x="280" y="105"/>
                    </a:cubicBezTo>
                    <a:cubicBezTo>
                      <a:pt x="230" y="70"/>
                      <a:pt x="186" y="11"/>
                      <a:pt x="133" y="1"/>
                    </a:cubicBezTo>
                    <a:cubicBezTo>
                      <a:pt x="127" y="0"/>
                      <a:pt x="122" y="0"/>
                      <a:pt x="11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27"/>
              <p:cNvSpPr/>
              <p:nvPr/>
            </p:nvSpPr>
            <p:spPr>
              <a:xfrm>
                <a:off x="6779426" y="4063312"/>
                <a:ext cx="8791" cy="8624"/>
              </a:xfrm>
              <a:custGeom>
                <a:rect b="b" l="l" r="r" t="t"/>
                <a:pathLst>
                  <a:path extrusionOk="0" h="259" w="264">
                    <a:moveTo>
                      <a:pt x="153" y="0"/>
                    </a:moveTo>
                    <a:cubicBezTo>
                      <a:pt x="151" y="0"/>
                      <a:pt x="149" y="1"/>
                      <a:pt x="148" y="1"/>
                    </a:cubicBezTo>
                    <a:cubicBezTo>
                      <a:pt x="38" y="4"/>
                      <a:pt x="0" y="54"/>
                      <a:pt x="0" y="135"/>
                    </a:cubicBezTo>
                    <a:cubicBezTo>
                      <a:pt x="0" y="217"/>
                      <a:pt x="47" y="258"/>
                      <a:pt x="121" y="258"/>
                    </a:cubicBezTo>
                    <a:cubicBezTo>
                      <a:pt x="123" y="258"/>
                      <a:pt x="126" y="258"/>
                      <a:pt x="129" y="258"/>
                    </a:cubicBezTo>
                    <a:cubicBezTo>
                      <a:pt x="132" y="258"/>
                      <a:pt x="136" y="258"/>
                      <a:pt x="139" y="258"/>
                    </a:cubicBezTo>
                    <a:cubicBezTo>
                      <a:pt x="209" y="258"/>
                      <a:pt x="263" y="198"/>
                      <a:pt x="254" y="126"/>
                    </a:cubicBezTo>
                    <a:cubicBezTo>
                      <a:pt x="251" y="53"/>
                      <a:pt x="213" y="0"/>
                      <a:pt x="15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27"/>
              <p:cNvSpPr/>
              <p:nvPr/>
            </p:nvSpPr>
            <p:spPr>
              <a:xfrm>
                <a:off x="6779626" y="4040138"/>
                <a:ext cx="8890" cy="8724"/>
              </a:xfrm>
              <a:custGeom>
                <a:rect b="b" l="l" r="r" t="t"/>
                <a:pathLst>
                  <a:path extrusionOk="0" h="262" w="267">
                    <a:moveTo>
                      <a:pt x="142" y="0"/>
                    </a:moveTo>
                    <a:cubicBezTo>
                      <a:pt x="139" y="0"/>
                      <a:pt x="136" y="1"/>
                      <a:pt x="132" y="1"/>
                    </a:cubicBezTo>
                    <a:cubicBezTo>
                      <a:pt x="60" y="4"/>
                      <a:pt x="1" y="35"/>
                      <a:pt x="1" y="123"/>
                    </a:cubicBezTo>
                    <a:cubicBezTo>
                      <a:pt x="1" y="211"/>
                      <a:pt x="44" y="255"/>
                      <a:pt x="107" y="261"/>
                    </a:cubicBezTo>
                    <a:cubicBezTo>
                      <a:pt x="110" y="261"/>
                      <a:pt x="113" y="261"/>
                      <a:pt x="116" y="261"/>
                    </a:cubicBezTo>
                    <a:cubicBezTo>
                      <a:pt x="219" y="261"/>
                      <a:pt x="255" y="206"/>
                      <a:pt x="258" y="133"/>
                    </a:cubicBezTo>
                    <a:cubicBezTo>
                      <a:pt x="267" y="64"/>
                      <a:pt x="213" y="0"/>
                      <a:pt x="14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27"/>
              <p:cNvSpPr/>
              <p:nvPr/>
            </p:nvSpPr>
            <p:spPr>
              <a:xfrm>
                <a:off x="6785286" y="4018228"/>
                <a:ext cx="9190" cy="8724"/>
              </a:xfrm>
              <a:custGeom>
                <a:rect b="b" l="l" r="r" t="t"/>
                <a:pathLst>
                  <a:path extrusionOk="0" h="262" w="276">
                    <a:moveTo>
                      <a:pt x="145" y="0"/>
                    </a:moveTo>
                    <a:cubicBezTo>
                      <a:pt x="142" y="0"/>
                      <a:pt x="138" y="0"/>
                      <a:pt x="135" y="1"/>
                    </a:cubicBezTo>
                    <a:cubicBezTo>
                      <a:pt x="131" y="1"/>
                      <a:pt x="128" y="0"/>
                      <a:pt x="125" y="0"/>
                    </a:cubicBezTo>
                    <a:cubicBezTo>
                      <a:pt x="57" y="0"/>
                      <a:pt x="0" y="61"/>
                      <a:pt x="9" y="129"/>
                    </a:cubicBezTo>
                    <a:cubicBezTo>
                      <a:pt x="12" y="203"/>
                      <a:pt x="48" y="261"/>
                      <a:pt x="131" y="261"/>
                    </a:cubicBezTo>
                    <a:cubicBezTo>
                      <a:pt x="133" y="261"/>
                      <a:pt x="136" y="261"/>
                      <a:pt x="138" y="261"/>
                    </a:cubicBezTo>
                    <a:cubicBezTo>
                      <a:pt x="140" y="261"/>
                      <a:pt x="141" y="261"/>
                      <a:pt x="143" y="261"/>
                    </a:cubicBezTo>
                    <a:cubicBezTo>
                      <a:pt x="213" y="261"/>
                      <a:pt x="272" y="203"/>
                      <a:pt x="272" y="129"/>
                    </a:cubicBezTo>
                    <a:cubicBezTo>
                      <a:pt x="275" y="58"/>
                      <a:pt x="216" y="0"/>
                      <a:pt x="14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27"/>
              <p:cNvSpPr/>
              <p:nvPr/>
            </p:nvSpPr>
            <p:spPr>
              <a:xfrm>
                <a:off x="6792811" y="4076931"/>
                <a:ext cx="8957" cy="8524"/>
              </a:xfrm>
              <a:custGeom>
                <a:rect b="b" l="l" r="r" t="t"/>
                <a:pathLst>
                  <a:path extrusionOk="0" h="256" w="269">
                    <a:moveTo>
                      <a:pt x="121" y="1"/>
                    </a:moveTo>
                    <a:cubicBezTo>
                      <a:pt x="54" y="1"/>
                      <a:pt x="0" y="59"/>
                      <a:pt x="9" y="127"/>
                    </a:cubicBezTo>
                    <a:cubicBezTo>
                      <a:pt x="9" y="203"/>
                      <a:pt x="43" y="256"/>
                      <a:pt x="131" y="256"/>
                    </a:cubicBezTo>
                    <a:cubicBezTo>
                      <a:pt x="216" y="256"/>
                      <a:pt x="260" y="218"/>
                      <a:pt x="266" y="134"/>
                    </a:cubicBezTo>
                    <a:cubicBezTo>
                      <a:pt x="269" y="46"/>
                      <a:pt x="216" y="5"/>
                      <a:pt x="140" y="2"/>
                    </a:cubicBezTo>
                    <a:cubicBezTo>
                      <a:pt x="134" y="1"/>
                      <a:pt x="128" y="1"/>
                      <a:pt x="12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27"/>
              <p:cNvSpPr/>
              <p:nvPr/>
            </p:nvSpPr>
            <p:spPr>
              <a:xfrm>
                <a:off x="6797906" y="4060349"/>
                <a:ext cx="9190" cy="8391"/>
              </a:xfrm>
              <a:custGeom>
                <a:rect b="b" l="l" r="r" t="t"/>
                <a:pathLst>
                  <a:path extrusionOk="0" h="252" w="276">
                    <a:moveTo>
                      <a:pt x="168" y="0"/>
                    </a:moveTo>
                    <a:cubicBezTo>
                      <a:pt x="161" y="0"/>
                      <a:pt x="154" y="1"/>
                      <a:pt x="147" y="2"/>
                    </a:cubicBezTo>
                    <a:cubicBezTo>
                      <a:pt x="94" y="11"/>
                      <a:pt x="47" y="65"/>
                      <a:pt x="0" y="102"/>
                    </a:cubicBezTo>
                    <a:cubicBezTo>
                      <a:pt x="0" y="121"/>
                      <a:pt x="0" y="140"/>
                      <a:pt x="0" y="159"/>
                    </a:cubicBezTo>
                    <a:cubicBezTo>
                      <a:pt x="50" y="190"/>
                      <a:pt x="97" y="240"/>
                      <a:pt x="150" y="249"/>
                    </a:cubicBezTo>
                    <a:cubicBezTo>
                      <a:pt x="159" y="251"/>
                      <a:pt x="167" y="252"/>
                      <a:pt x="175" y="252"/>
                    </a:cubicBezTo>
                    <a:cubicBezTo>
                      <a:pt x="238" y="252"/>
                      <a:pt x="276" y="197"/>
                      <a:pt x="276" y="124"/>
                    </a:cubicBezTo>
                    <a:cubicBezTo>
                      <a:pt x="276" y="53"/>
                      <a:pt x="232" y="0"/>
                      <a:pt x="16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27"/>
              <p:cNvSpPr/>
              <p:nvPr/>
            </p:nvSpPr>
            <p:spPr>
              <a:xfrm>
                <a:off x="6804831" y="3990992"/>
                <a:ext cx="9057" cy="8890"/>
              </a:xfrm>
              <a:custGeom>
                <a:rect b="b" l="l" r="r" t="t"/>
                <a:pathLst>
                  <a:path extrusionOk="0" h="267" w="272">
                    <a:moveTo>
                      <a:pt x="135" y="1"/>
                    </a:moveTo>
                    <a:cubicBezTo>
                      <a:pt x="133" y="1"/>
                      <a:pt x="130" y="1"/>
                      <a:pt x="127" y="1"/>
                    </a:cubicBezTo>
                    <a:cubicBezTo>
                      <a:pt x="87" y="4"/>
                      <a:pt x="27" y="79"/>
                      <a:pt x="18" y="129"/>
                    </a:cubicBezTo>
                    <a:cubicBezTo>
                      <a:pt x="1" y="200"/>
                      <a:pt x="56" y="266"/>
                      <a:pt x="125" y="266"/>
                    </a:cubicBezTo>
                    <a:cubicBezTo>
                      <a:pt x="132" y="266"/>
                      <a:pt x="139" y="266"/>
                      <a:pt x="146" y="264"/>
                    </a:cubicBezTo>
                    <a:cubicBezTo>
                      <a:pt x="199" y="255"/>
                      <a:pt x="243" y="195"/>
                      <a:pt x="268" y="176"/>
                    </a:cubicBezTo>
                    <a:cubicBezTo>
                      <a:pt x="271" y="38"/>
                      <a:pt x="199" y="1"/>
                      <a:pt x="13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27"/>
              <p:cNvSpPr/>
              <p:nvPr/>
            </p:nvSpPr>
            <p:spPr>
              <a:xfrm>
                <a:off x="6805830" y="4040970"/>
                <a:ext cx="9323" cy="9556"/>
              </a:xfrm>
              <a:custGeom>
                <a:rect b="b" l="l" r="r" t="t"/>
                <a:pathLst>
                  <a:path extrusionOk="0" h="287" w="280">
                    <a:moveTo>
                      <a:pt x="160" y="1"/>
                    </a:moveTo>
                    <a:cubicBezTo>
                      <a:pt x="141" y="1"/>
                      <a:pt x="122" y="1"/>
                      <a:pt x="104" y="4"/>
                    </a:cubicBezTo>
                    <a:cubicBezTo>
                      <a:pt x="72" y="54"/>
                      <a:pt x="25" y="104"/>
                      <a:pt x="16" y="161"/>
                    </a:cubicBezTo>
                    <a:cubicBezTo>
                      <a:pt x="0" y="245"/>
                      <a:pt x="66" y="286"/>
                      <a:pt x="144" y="286"/>
                    </a:cubicBezTo>
                    <a:cubicBezTo>
                      <a:pt x="223" y="283"/>
                      <a:pt x="279" y="227"/>
                      <a:pt x="263" y="148"/>
                    </a:cubicBezTo>
                    <a:cubicBezTo>
                      <a:pt x="251" y="95"/>
                      <a:pt x="198" y="48"/>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27"/>
              <p:cNvSpPr/>
              <p:nvPr/>
            </p:nvSpPr>
            <p:spPr>
              <a:xfrm>
                <a:off x="6812922" y="4083157"/>
                <a:ext cx="10455" cy="8924"/>
              </a:xfrm>
              <a:custGeom>
                <a:rect b="b" l="l" r="r" t="t"/>
                <a:pathLst>
                  <a:path extrusionOk="0" h="268" w="314">
                    <a:moveTo>
                      <a:pt x="117" y="1"/>
                    </a:moveTo>
                    <a:cubicBezTo>
                      <a:pt x="53" y="1"/>
                      <a:pt x="12" y="56"/>
                      <a:pt x="7" y="125"/>
                    </a:cubicBezTo>
                    <a:cubicBezTo>
                      <a:pt x="1" y="205"/>
                      <a:pt x="47" y="267"/>
                      <a:pt x="117" y="267"/>
                    </a:cubicBezTo>
                    <a:cubicBezTo>
                      <a:pt x="122" y="267"/>
                      <a:pt x="127" y="267"/>
                      <a:pt x="132" y="266"/>
                    </a:cubicBezTo>
                    <a:cubicBezTo>
                      <a:pt x="185" y="263"/>
                      <a:pt x="232" y="201"/>
                      <a:pt x="314" y="141"/>
                    </a:cubicBezTo>
                    <a:cubicBezTo>
                      <a:pt x="235" y="75"/>
                      <a:pt x="195" y="16"/>
                      <a:pt x="141" y="3"/>
                    </a:cubicBezTo>
                    <a:cubicBezTo>
                      <a:pt x="133" y="1"/>
                      <a:pt x="125" y="1"/>
                      <a:pt x="11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27"/>
              <p:cNvSpPr/>
              <p:nvPr/>
            </p:nvSpPr>
            <p:spPr>
              <a:xfrm>
                <a:off x="6820348" y="4062480"/>
                <a:ext cx="9090" cy="9223"/>
              </a:xfrm>
              <a:custGeom>
                <a:rect b="b" l="l" r="r" t="t"/>
                <a:pathLst>
                  <a:path extrusionOk="0" h="277" w="273">
                    <a:moveTo>
                      <a:pt x="125" y="0"/>
                    </a:moveTo>
                    <a:cubicBezTo>
                      <a:pt x="57" y="0"/>
                      <a:pt x="0" y="60"/>
                      <a:pt x="9" y="129"/>
                    </a:cubicBezTo>
                    <a:cubicBezTo>
                      <a:pt x="9" y="214"/>
                      <a:pt x="50" y="261"/>
                      <a:pt x="166" y="276"/>
                    </a:cubicBezTo>
                    <a:cubicBezTo>
                      <a:pt x="200" y="226"/>
                      <a:pt x="254" y="182"/>
                      <a:pt x="260" y="129"/>
                    </a:cubicBezTo>
                    <a:cubicBezTo>
                      <a:pt x="272" y="54"/>
                      <a:pt x="216" y="1"/>
                      <a:pt x="135" y="1"/>
                    </a:cubicBezTo>
                    <a:cubicBezTo>
                      <a:pt x="131" y="0"/>
                      <a:pt x="128" y="0"/>
                      <a:pt x="12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27"/>
              <p:cNvSpPr/>
              <p:nvPr/>
            </p:nvSpPr>
            <p:spPr>
              <a:xfrm>
                <a:off x="6821779" y="4039605"/>
                <a:ext cx="9223" cy="4462"/>
              </a:xfrm>
              <a:custGeom>
                <a:rect b="b" l="l" r="r" t="t"/>
                <a:pathLst>
                  <a:path extrusionOk="0" h="134" w="277">
                    <a:moveTo>
                      <a:pt x="160" y="0"/>
                    </a:moveTo>
                    <a:cubicBezTo>
                      <a:pt x="149" y="0"/>
                      <a:pt x="139" y="1"/>
                      <a:pt x="129" y="4"/>
                    </a:cubicBezTo>
                    <a:cubicBezTo>
                      <a:pt x="57" y="26"/>
                      <a:pt x="1" y="80"/>
                      <a:pt x="113" y="123"/>
                    </a:cubicBezTo>
                    <a:cubicBezTo>
                      <a:pt x="129" y="130"/>
                      <a:pt x="144" y="133"/>
                      <a:pt x="159" y="133"/>
                    </a:cubicBezTo>
                    <a:cubicBezTo>
                      <a:pt x="212" y="133"/>
                      <a:pt x="254" y="89"/>
                      <a:pt x="276" y="17"/>
                    </a:cubicBezTo>
                    <a:cubicBezTo>
                      <a:pt x="231" y="12"/>
                      <a:pt x="193" y="0"/>
                      <a:pt x="16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27"/>
              <p:cNvSpPr/>
              <p:nvPr/>
            </p:nvSpPr>
            <p:spPr>
              <a:xfrm>
                <a:off x="6830037" y="4023456"/>
                <a:ext cx="7226" cy="6593"/>
              </a:xfrm>
              <a:custGeom>
                <a:rect b="b" l="l" r="r" t="t"/>
                <a:pathLst>
                  <a:path extrusionOk="0" h="198" w="217">
                    <a:moveTo>
                      <a:pt x="198" y="0"/>
                    </a:moveTo>
                    <a:cubicBezTo>
                      <a:pt x="144" y="10"/>
                      <a:pt x="79" y="4"/>
                      <a:pt x="47" y="35"/>
                    </a:cubicBezTo>
                    <a:cubicBezTo>
                      <a:pt x="16" y="63"/>
                      <a:pt x="16" y="132"/>
                      <a:pt x="0" y="182"/>
                    </a:cubicBezTo>
                    <a:lnTo>
                      <a:pt x="47" y="198"/>
                    </a:lnTo>
                    <a:cubicBezTo>
                      <a:pt x="104" y="148"/>
                      <a:pt x="160" y="98"/>
                      <a:pt x="216" y="48"/>
                    </a:cubicBezTo>
                    <a:cubicBezTo>
                      <a:pt x="210" y="32"/>
                      <a:pt x="204" y="16"/>
                      <a:pt x="19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27"/>
              <p:cNvSpPr/>
              <p:nvPr/>
            </p:nvSpPr>
            <p:spPr>
              <a:xfrm>
                <a:off x="6830037" y="3988994"/>
                <a:ext cx="9090" cy="9456"/>
              </a:xfrm>
              <a:custGeom>
                <a:rect b="b" l="l" r="r" t="t"/>
                <a:pathLst>
                  <a:path extrusionOk="0" h="284" w="273">
                    <a:moveTo>
                      <a:pt x="123" y="0"/>
                    </a:moveTo>
                    <a:cubicBezTo>
                      <a:pt x="55" y="0"/>
                      <a:pt x="1" y="60"/>
                      <a:pt x="10" y="130"/>
                    </a:cubicBezTo>
                    <a:cubicBezTo>
                      <a:pt x="10" y="208"/>
                      <a:pt x="47" y="258"/>
                      <a:pt x="163" y="283"/>
                    </a:cubicBezTo>
                    <a:cubicBezTo>
                      <a:pt x="198" y="233"/>
                      <a:pt x="254" y="189"/>
                      <a:pt x="263" y="133"/>
                    </a:cubicBezTo>
                    <a:cubicBezTo>
                      <a:pt x="273" y="61"/>
                      <a:pt x="223" y="4"/>
                      <a:pt x="138" y="1"/>
                    </a:cubicBezTo>
                    <a:cubicBezTo>
                      <a:pt x="133" y="1"/>
                      <a:pt x="128"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27"/>
              <p:cNvSpPr/>
              <p:nvPr/>
            </p:nvSpPr>
            <p:spPr>
              <a:xfrm>
                <a:off x="6830869" y="4083890"/>
                <a:ext cx="17048" cy="12154"/>
              </a:xfrm>
              <a:custGeom>
                <a:rect b="b" l="l" r="r" t="t"/>
                <a:pathLst>
                  <a:path extrusionOk="0" h="365" w="512">
                    <a:moveTo>
                      <a:pt x="380" y="0"/>
                    </a:moveTo>
                    <a:cubicBezTo>
                      <a:pt x="319" y="0"/>
                      <a:pt x="276" y="59"/>
                      <a:pt x="242" y="128"/>
                    </a:cubicBezTo>
                    <a:cubicBezTo>
                      <a:pt x="204" y="115"/>
                      <a:pt x="166" y="105"/>
                      <a:pt x="132" y="105"/>
                    </a:cubicBezTo>
                    <a:cubicBezTo>
                      <a:pt x="79" y="105"/>
                      <a:pt x="34" y="129"/>
                      <a:pt x="13" y="201"/>
                    </a:cubicBezTo>
                    <a:cubicBezTo>
                      <a:pt x="0" y="238"/>
                      <a:pt x="38" y="313"/>
                      <a:pt x="76" y="338"/>
                    </a:cubicBezTo>
                    <a:cubicBezTo>
                      <a:pt x="103" y="357"/>
                      <a:pt x="127" y="365"/>
                      <a:pt x="149" y="365"/>
                    </a:cubicBezTo>
                    <a:cubicBezTo>
                      <a:pt x="212" y="365"/>
                      <a:pt x="255" y="300"/>
                      <a:pt x="292" y="244"/>
                    </a:cubicBezTo>
                    <a:cubicBezTo>
                      <a:pt x="329" y="255"/>
                      <a:pt x="366" y="264"/>
                      <a:pt x="399" y="264"/>
                    </a:cubicBezTo>
                    <a:cubicBezTo>
                      <a:pt x="445" y="264"/>
                      <a:pt x="484" y="246"/>
                      <a:pt x="502" y="188"/>
                    </a:cubicBezTo>
                    <a:cubicBezTo>
                      <a:pt x="511" y="128"/>
                      <a:pt x="492" y="66"/>
                      <a:pt x="452" y="25"/>
                    </a:cubicBezTo>
                    <a:cubicBezTo>
                      <a:pt x="425" y="8"/>
                      <a:pt x="401" y="0"/>
                      <a:pt x="38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27"/>
              <p:cNvSpPr/>
              <p:nvPr/>
            </p:nvSpPr>
            <p:spPr>
              <a:xfrm>
                <a:off x="6840259" y="4140228"/>
                <a:ext cx="9423" cy="9223"/>
              </a:xfrm>
              <a:custGeom>
                <a:rect b="b" l="l" r="r" t="t"/>
                <a:pathLst>
                  <a:path extrusionOk="0" h="277" w="283">
                    <a:moveTo>
                      <a:pt x="113" y="0"/>
                    </a:moveTo>
                    <a:cubicBezTo>
                      <a:pt x="79" y="50"/>
                      <a:pt x="25" y="97"/>
                      <a:pt x="16" y="151"/>
                    </a:cubicBezTo>
                    <a:cubicBezTo>
                      <a:pt x="0" y="232"/>
                      <a:pt x="66" y="276"/>
                      <a:pt x="145" y="276"/>
                    </a:cubicBezTo>
                    <a:cubicBezTo>
                      <a:pt x="147" y="276"/>
                      <a:pt x="149" y="276"/>
                      <a:pt x="151" y="276"/>
                    </a:cubicBezTo>
                    <a:cubicBezTo>
                      <a:pt x="226" y="276"/>
                      <a:pt x="282" y="224"/>
                      <a:pt x="270" y="151"/>
                    </a:cubicBezTo>
                    <a:cubicBezTo>
                      <a:pt x="264" y="97"/>
                      <a:pt x="207" y="50"/>
                      <a:pt x="17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27"/>
              <p:cNvSpPr/>
              <p:nvPr/>
            </p:nvSpPr>
            <p:spPr>
              <a:xfrm>
                <a:off x="6847551" y="4116121"/>
                <a:ext cx="9423" cy="9223"/>
              </a:xfrm>
              <a:custGeom>
                <a:rect b="b" l="l" r="r" t="t"/>
                <a:pathLst>
                  <a:path extrusionOk="0" h="277" w="283">
                    <a:moveTo>
                      <a:pt x="114" y="0"/>
                    </a:moveTo>
                    <a:cubicBezTo>
                      <a:pt x="79" y="47"/>
                      <a:pt x="23" y="91"/>
                      <a:pt x="13" y="144"/>
                    </a:cubicBezTo>
                    <a:cubicBezTo>
                      <a:pt x="1" y="232"/>
                      <a:pt x="67" y="276"/>
                      <a:pt x="148" y="276"/>
                    </a:cubicBezTo>
                    <a:cubicBezTo>
                      <a:pt x="226" y="276"/>
                      <a:pt x="283" y="223"/>
                      <a:pt x="270" y="144"/>
                    </a:cubicBezTo>
                    <a:cubicBezTo>
                      <a:pt x="261" y="91"/>
                      <a:pt x="208" y="47"/>
                      <a:pt x="17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27"/>
              <p:cNvSpPr/>
              <p:nvPr/>
            </p:nvSpPr>
            <p:spPr>
              <a:xfrm>
                <a:off x="6859871" y="4169429"/>
                <a:ext cx="9423" cy="9223"/>
              </a:xfrm>
              <a:custGeom>
                <a:rect b="b" l="l" r="r" t="t"/>
                <a:pathLst>
                  <a:path extrusionOk="0" h="277" w="283">
                    <a:moveTo>
                      <a:pt x="113" y="1"/>
                    </a:moveTo>
                    <a:cubicBezTo>
                      <a:pt x="79" y="48"/>
                      <a:pt x="19" y="92"/>
                      <a:pt x="13" y="145"/>
                    </a:cubicBezTo>
                    <a:cubicBezTo>
                      <a:pt x="1" y="229"/>
                      <a:pt x="66" y="276"/>
                      <a:pt x="148" y="276"/>
                    </a:cubicBezTo>
                    <a:cubicBezTo>
                      <a:pt x="226" y="273"/>
                      <a:pt x="283" y="220"/>
                      <a:pt x="270" y="145"/>
                    </a:cubicBezTo>
                    <a:cubicBezTo>
                      <a:pt x="264" y="92"/>
                      <a:pt x="204" y="48"/>
                      <a:pt x="17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27"/>
              <p:cNvSpPr/>
              <p:nvPr/>
            </p:nvSpPr>
            <p:spPr>
              <a:xfrm>
                <a:off x="6855076" y="4150250"/>
                <a:ext cx="9090" cy="9223"/>
              </a:xfrm>
              <a:custGeom>
                <a:rect b="b" l="l" r="r" t="t"/>
                <a:pathLst>
                  <a:path extrusionOk="0" h="277" w="273">
                    <a:moveTo>
                      <a:pt x="157" y="0"/>
                    </a:moveTo>
                    <a:cubicBezTo>
                      <a:pt x="47" y="25"/>
                      <a:pt x="3" y="66"/>
                      <a:pt x="0" y="147"/>
                    </a:cubicBezTo>
                    <a:cubicBezTo>
                      <a:pt x="0" y="238"/>
                      <a:pt x="55" y="276"/>
                      <a:pt x="132" y="276"/>
                    </a:cubicBezTo>
                    <a:cubicBezTo>
                      <a:pt x="135" y="276"/>
                      <a:pt x="138" y="276"/>
                      <a:pt x="141" y="276"/>
                    </a:cubicBezTo>
                    <a:cubicBezTo>
                      <a:pt x="220" y="276"/>
                      <a:pt x="273" y="219"/>
                      <a:pt x="257" y="144"/>
                    </a:cubicBezTo>
                    <a:cubicBezTo>
                      <a:pt x="245" y="91"/>
                      <a:pt x="192" y="47"/>
                      <a:pt x="15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27"/>
              <p:cNvSpPr/>
              <p:nvPr/>
            </p:nvSpPr>
            <p:spPr>
              <a:xfrm>
                <a:off x="6851314" y="4192970"/>
                <a:ext cx="9423" cy="8890"/>
              </a:xfrm>
              <a:custGeom>
                <a:rect b="b" l="l" r="r" t="t"/>
                <a:pathLst>
                  <a:path extrusionOk="0" h="267" w="283">
                    <a:moveTo>
                      <a:pt x="114" y="0"/>
                    </a:moveTo>
                    <a:cubicBezTo>
                      <a:pt x="50" y="0"/>
                      <a:pt x="4" y="51"/>
                      <a:pt x="4" y="124"/>
                    </a:cubicBezTo>
                    <a:cubicBezTo>
                      <a:pt x="1" y="203"/>
                      <a:pt x="42" y="266"/>
                      <a:pt x="116" y="266"/>
                    </a:cubicBezTo>
                    <a:cubicBezTo>
                      <a:pt x="121" y="266"/>
                      <a:pt x="127" y="266"/>
                      <a:pt x="132" y="265"/>
                    </a:cubicBezTo>
                    <a:cubicBezTo>
                      <a:pt x="185" y="256"/>
                      <a:pt x="232" y="199"/>
                      <a:pt x="283" y="165"/>
                    </a:cubicBezTo>
                    <a:cubicBezTo>
                      <a:pt x="283" y="146"/>
                      <a:pt x="283" y="124"/>
                      <a:pt x="283" y="105"/>
                    </a:cubicBezTo>
                    <a:cubicBezTo>
                      <a:pt x="232" y="71"/>
                      <a:pt x="189" y="11"/>
                      <a:pt x="135" y="2"/>
                    </a:cubicBezTo>
                    <a:cubicBezTo>
                      <a:pt x="128" y="1"/>
                      <a:pt x="121" y="0"/>
                      <a:pt x="11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27"/>
              <p:cNvSpPr/>
              <p:nvPr/>
            </p:nvSpPr>
            <p:spPr>
              <a:xfrm>
                <a:off x="6852879" y="4097941"/>
                <a:ext cx="10455" cy="8857"/>
              </a:xfrm>
              <a:custGeom>
                <a:rect b="b" l="l" r="r" t="t"/>
                <a:pathLst>
                  <a:path extrusionOk="0" h="266" w="314">
                    <a:moveTo>
                      <a:pt x="198" y="0"/>
                    </a:moveTo>
                    <a:cubicBezTo>
                      <a:pt x="193" y="0"/>
                      <a:pt x="188" y="0"/>
                      <a:pt x="182" y="1"/>
                    </a:cubicBezTo>
                    <a:cubicBezTo>
                      <a:pt x="129" y="7"/>
                      <a:pt x="85" y="67"/>
                      <a:pt x="1" y="130"/>
                    </a:cubicBezTo>
                    <a:cubicBezTo>
                      <a:pt x="82" y="195"/>
                      <a:pt x="126" y="255"/>
                      <a:pt x="179" y="264"/>
                    </a:cubicBezTo>
                    <a:cubicBezTo>
                      <a:pt x="186" y="265"/>
                      <a:pt x="193" y="266"/>
                      <a:pt x="199" y="266"/>
                    </a:cubicBezTo>
                    <a:cubicBezTo>
                      <a:pt x="264" y="266"/>
                      <a:pt x="308" y="210"/>
                      <a:pt x="311" y="139"/>
                    </a:cubicBezTo>
                    <a:cubicBezTo>
                      <a:pt x="314" y="60"/>
                      <a:pt x="270" y="0"/>
                      <a:pt x="19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27"/>
              <p:cNvSpPr/>
              <p:nvPr/>
            </p:nvSpPr>
            <p:spPr>
              <a:xfrm>
                <a:off x="6859571" y="4080294"/>
                <a:ext cx="8458" cy="8224"/>
              </a:xfrm>
              <a:custGeom>
                <a:rect b="b" l="l" r="r" t="t"/>
                <a:pathLst>
                  <a:path extrusionOk="0" h="247" w="254">
                    <a:moveTo>
                      <a:pt x="112" y="1"/>
                    </a:moveTo>
                    <a:cubicBezTo>
                      <a:pt x="52" y="1"/>
                      <a:pt x="12" y="33"/>
                      <a:pt x="10" y="108"/>
                    </a:cubicBezTo>
                    <a:cubicBezTo>
                      <a:pt x="0" y="177"/>
                      <a:pt x="50" y="236"/>
                      <a:pt x="119" y="243"/>
                    </a:cubicBezTo>
                    <a:cubicBezTo>
                      <a:pt x="130" y="245"/>
                      <a:pt x="140" y="246"/>
                      <a:pt x="148" y="246"/>
                    </a:cubicBezTo>
                    <a:cubicBezTo>
                      <a:pt x="218" y="246"/>
                      <a:pt x="187" y="169"/>
                      <a:pt x="207" y="127"/>
                    </a:cubicBezTo>
                    <a:cubicBezTo>
                      <a:pt x="254" y="24"/>
                      <a:pt x="249" y="1"/>
                      <a:pt x="150" y="1"/>
                    </a:cubicBezTo>
                    <a:cubicBezTo>
                      <a:pt x="144" y="1"/>
                      <a:pt x="136" y="1"/>
                      <a:pt x="129" y="1"/>
                    </a:cubicBezTo>
                    <a:cubicBezTo>
                      <a:pt x="123" y="1"/>
                      <a:pt x="117" y="1"/>
                      <a:pt x="11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27"/>
              <p:cNvSpPr/>
              <p:nvPr/>
            </p:nvSpPr>
            <p:spPr>
              <a:xfrm>
                <a:off x="6859039" y="4120350"/>
                <a:ext cx="9323" cy="8591"/>
              </a:xfrm>
              <a:custGeom>
                <a:rect b="b" l="l" r="r" t="t"/>
                <a:pathLst>
                  <a:path extrusionOk="0" h="258" w="280">
                    <a:moveTo>
                      <a:pt x="170" y="0"/>
                    </a:moveTo>
                    <a:cubicBezTo>
                      <a:pt x="164" y="0"/>
                      <a:pt x="158" y="1"/>
                      <a:pt x="151" y="2"/>
                    </a:cubicBezTo>
                    <a:cubicBezTo>
                      <a:pt x="98" y="11"/>
                      <a:pt x="51" y="64"/>
                      <a:pt x="0" y="96"/>
                    </a:cubicBezTo>
                    <a:cubicBezTo>
                      <a:pt x="0" y="118"/>
                      <a:pt x="0" y="137"/>
                      <a:pt x="0" y="155"/>
                    </a:cubicBezTo>
                    <a:cubicBezTo>
                      <a:pt x="47" y="190"/>
                      <a:pt x="94" y="246"/>
                      <a:pt x="148" y="256"/>
                    </a:cubicBezTo>
                    <a:cubicBezTo>
                      <a:pt x="156" y="257"/>
                      <a:pt x="164" y="258"/>
                      <a:pt x="171" y="258"/>
                    </a:cubicBezTo>
                    <a:cubicBezTo>
                      <a:pt x="238" y="258"/>
                      <a:pt x="273" y="198"/>
                      <a:pt x="276" y="130"/>
                    </a:cubicBezTo>
                    <a:cubicBezTo>
                      <a:pt x="279" y="59"/>
                      <a:pt x="237" y="0"/>
                      <a:pt x="17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27"/>
              <p:cNvSpPr/>
              <p:nvPr/>
            </p:nvSpPr>
            <p:spPr>
              <a:xfrm>
                <a:off x="6865831" y="4140295"/>
                <a:ext cx="8990" cy="8657"/>
              </a:xfrm>
              <a:custGeom>
                <a:rect b="b" l="l" r="r" t="t"/>
                <a:pathLst>
                  <a:path extrusionOk="0" h="260" w="270">
                    <a:moveTo>
                      <a:pt x="130" y="1"/>
                    </a:moveTo>
                    <a:cubicBezTo>
                      <a:pt x="60" y="1"/>
                      <a:pt x="4" y="58"/>
                      <a:pt x="10" y="130"/>
                    </a:cubicBezTo>
                    <a:cubicBezTo>
                      <a:pt x="1" y="200"/>
                      <a:pt x="55" y="259"/>
                      <a:pt x="123" y="259"/>
                    </a:cubicBezTo>
                    <a:cubicBezTo>
                      <a:pt x="128" y="259"/>
                      <a:pt x="133" y="259"/>
                      <a:pt x="138" y="258"/>
                    </a:cubicBezTo>
                    <a:cubicBezTo>
                      <a:pt x="220" y="255"/>
                      <a:pt x="267" y="218"/>
                      <a:pt x="267" y="124"/>
                    </a:cubicBezTo>
                    <a:cubicBezTo>
                      <a:pt x="270" y="42"/>
                      <a:pt x="216" y="4"/>
                      <a:pt x="141" y="1"/>
                    </a:cubicBezTo>
                    <a:cubicBezTo>
                      <a:pt x="138" y="1"/>
                      <a:pt x="134" y="1"/>
                      <a:pt x="13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27"/>
              <p:cNvSpPr/>
              <p:nvPr/>
            </p:nvSpPr>
            <p:spPr>
              <a:xfrm>
                <a:off x="6890371" y="4151050"/>
                <a:ext cx="9090" cy="9456"/>
              </a:xfrm>
              <a:custGeom>
                <a:rect b="b" l="l" r="r" t="t"/>
                <a:pathLst>
                  <a:path extrusionOk="0" h="284" w="273">
                    <a:moveTo>
                      <a:pt x="123" y="0"/>
                    </a:moveTo>
                    <a:cubicBezTo>
                      <a:pt x="54" y="0"/>
                      <a:pt x="0" y="62"/>
                      <a:pt x="9" y="130"/>
                    </a:cubicBezTo>
                    <a:cubicBezTo>
                      <a:pt x="15" y="183"/>
                      <a:pt x="72" y="233"/>
                      <a:pt x="106" y="283"/>
                    </a:cubicBezTo>
                    <a:lnTo>
                      <a:pt x="163" y="283"/>
                    </a:lnTo>
                    <a:cubicBezTo>
                      <a:pt x="197" y="233"/>
                      <a:pt x="247" y="186"/>
                      <a:pt x="257" y="133"/>
                    </a:cubicBezTo>
                    <a:cubicBezTo>
                      <a:pt x="272" y="54"/>
                      <a:pt x="219" y="4"/>
                      <a:pt x="137" y="1"/>
                    </a:cubicBezTo>
                    <a:cubicBezTo>
                      <a:pt x="133" y="1"/>
                      <a:pt x="128"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27"/>
              <p:cNvSpPr/>
              <p:nvPr/>
            </p:nvSpPr>
            <p:spPr>
              <a:xfrm>
                <a:off x="6891070" y="4093879"/>
                <a:ext cx="7758" cy="6926"/>
              </a:xfrm>
              <a:custGeom>
                <a:rect b="b" l="l" r="r" t="t"/>
                <a:pathLst>
                  <a:path extrusionOk="0" h="208" w="233">
                    <a:moveTo>
                      <a:pt x="223" y="7"/>
                    </a:moveTo>
                    <a:cubicBezTo>
                      <a:pt x="173" y="13"/>
                      <a:pt x="107" y="1"/>
                      <a:pt x="73" y="29"/>
                    </a:cubicBezTo>
                    <a:cubicBezTo>
                      <a:pt x="35" y="57"/>
                      <a:pt x="22" y="123"/>
                      <a:pt x="1" y="176"/>
                    </a:cubicBezTo>
                    <a:lnTo>
                      <a:pt x="44" y="208"/>
                    </a:lnTo>
                    <a:cubicBezTo>
                      <a:pt x="107" y="158"/>
                      <a:pt x="170" y="107"/>
                      <a:pt x="232" y="57"/>
                    </a:cubicBezTo>
                    <a:lnTo>
                      <a:pt x="223" y="7"/>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27"/>
              <p:cNvSpPr/>
              <p:nvPr/>
            </p:nvSpPr>
            <p:spPr>
              <a:xfrm>
                <a:off x="6887840" y="4134967"/>
                <a:ext cx="9423" cy="8624"/>
              </a:xfrm>
              <a:custGeom>
                <a:rect b="b" l="l" r="r" t="t"/>
                <a:pathLst>
                  <a:path extrusionOk="0" h="259" w="283">
                    <a:moveTo>
                      <a:pt x="169" y="1"/>
                    </a:moveTo>
                    <a:cubicBezTo>
                      <a:pt x="164" y="1"/>
                      <a:pt x="159" y="1"/>
                      <a:pt x="154" y="2"/>
                    </a:cubicBezTo>
                    <a:cubicBezTo>
                      <a:pt x="101" y="11"/>
                      <a:pt x="54" y="67"/>
                      <a:pt x="4" y="99"/>
                    </a:cubicBezTo>
                    <a:lnTo>
                      <a:pt x="0" y="155"/>
                    </a:lnTo>
                    <a:cubicBezTo>
                      <a:pt x="51" y="190"/>
                      <a:pt x="94" y="246"/>
                      <a:pt x="151" y="255"/>
                    </a:cubicBezTo>
                    <a:cubicBezTo>
                      <a:pt x="160" y="258"/>
                      <a:pt x="169" y="259"/>
                      <a:pt x="178" y="259"/>
                    </a:cubicBezTo>
                    <a:cubicBezTo>
                      <a:pt x="242" y="259"/>
                      <a:pt x="277" y="200"/>
                      <a:pt x="279" y="133"/>
                    </a:cubicBezTo>
                    <a:cubicBezTo>
                      <a:pt x="282" y="60"/>
                      <a:pt x="239" y="1"/>
                      <a:pt x="16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27"/>
              <p:cNvSpPr/>
              <p:nvPr/>
            </p:nvSpPr>
            <p:spPr>
              <a:xfrm>
                <a:off x="6879483" y="4142859"/>
                <a:ext cx="9823" cy="8424"/>
              </a:xfrm>
              <a:custGeom>
                <a:rect b="b" l="l" r="r" t="t"/>
                <a:pathLst>
                  <a:path extrusionOk="0" h="253" w="295">
                    <a:moveTo>
                      <a:pt x="174" y="0"/>
                    </a:moveTo>
                    <a:cubicBezTo>
                      <a:pt x="167" y="0"/>
                      <a:pt x="159" y="1"/>
                      <a:pt x="151" y="3"/>
                    </a:cubicBezTo>
                    <a:cubicBezTo>
                      <a:pt x="98" y="9"/>
                      <a:pt x="51" y="65"/>
                      <a:pt x="1" y="103"/>
                    </a:cubicBezTo>
                    <a:cubicBezTo>
                      <a:pt x="1" y="119"/>
                      <a:pt x="1" y="137"/>
                      <a:pt x="1" y="156"/>
                    </a:cubicBezTo>
                    <a:cubicBezTo>
                      <a:pt x="51" y="188"/>
                      <a:pt x="98" y="238"/>
                      <a:pt x="151" y="250"/>
                    </a:cubicBezTo>
                    <a:cubicBezTo>
                      <a:pt x="160" y="252"/>
                      <a:pt x="168" y="253"/>
                      <a:pt x="177" y="253"/>
                    </a:cubicBezTo>
                    <a:cubicBezTo>
                      <a:pt x="241" y="253"/>
                      <a:pt x="283" y="201"/>
                      <a:pt x="286" y="131"/>
                    </a:cubicBezTo>
                    <a:cubicBezTo>
                      <a:pt x="294" y="61"/>
                      <a:pt x="242" y="0"/>
                      <a:pt x="17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27"/>
              <p:cNvSpPr/>
              <p:nvPr/>
            </p:nvSpPr>
            <p:spPr>
              <a:xfrm>
                <a:off x="6876153" y="4104001"/>
                <a:ext cx="8358" cy="6260"/>
              </a:xfrm>
              <a:custGeom>
                <a:rect b="b" l="l" r="r" t="t"/>
                <a:pathLst>
                  <a:path extrusionOk="0" h="188" w="251">
                    <a:moveTo>
                      <a:pt x="182" y="1"/>
                    </a:moveTo>
                    <a:cubicBezTo>
                      <a:pt x="153" y="1"/>
                      <a:pt x="123" y="3"/>
                      <a:pt x="94" y="7"/>
                    </a:cubicBezTo>
                    <a:cubicBezTo>
                      <a:pt x="57" y="20"/>
                      <a:pt x="22" y="51"/>
                      <a:pt x="7" y="89"/>
                    </a:cubicBezTo>
                    <a:cubicBezTo>
                      <a:pt x="0" y="114"/>
                      <a:pt x="47" y="164"/>
                      <a:pt x="79" y="176"/>
                    </a:cubicBezTo>
                    <a:cubicBezTo>
                      <a:pt x="98" y="184"/>
                      <a:pt x="117" y="187"/>
                      <a:pt x="133" y="187"/>
                    </a:cubicBezTo>
                    <a:cubicBezTo>
                      <a:pt x="208" y="187"/>
                      <a:pt x="251" y="117"/>
                      <a:pt x="235" y="4"/>
                    </a:cubicBezTo>
                    <a:cubicBezTo>
                      <a:pt x="217" y="2"/>
                      <a:pt x="200" y="1"/>
                      <a:pt x="18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27"/>
              <p:cNvSpPr/>
              <p:nvPr/>
            </p:nvSpPr>
            <p:spPr>
              <a:xfrm>
                <a:off x="6875021" y="4033478"/>
                <a:ext cx="9523" cy="9357"/>
              </a:xfrm>
              <a:custGeom>
                <a:rect b="b" l="l" r="r" t="t"/>
                <a:pathLst>
                  <a:path extrusionOk="0" h="281" w="286">
                    <a:moveTo>
                      <a:pt x="172" y="0"/>
                    </a:moveTo>
                    <a:cubicBezTo>
                      <a:pt x="56" y="19"/>
                      <a:pt x="19" y="76"/>
                      <a:pt x="12" y="148"/>
                    </a:cubicBezTo>
                    <a:cubicBezTo>
                      <a:pt x="1" y="218"/>
                      <a:pt x="55" y="280"/>
                      <a:pt x="121" y="280"/>
                    </a:cubicBezTo>
                    <a:cubicBezTo>
                      <a:pt x="125" y="280"/>
                      <a:pt x="130" y="280"/>
                      <a:pt x="135" y="279"/>
                    </a:cubicBezTo>
                    <a:cubicBezTo>
                      <a:pt x="219" y="279"/>
                      <a:pt x="285" y="239"/>
                      <a:pt x="269" y="151"/>
                    </a:cubicBezTo>
                    <a:cubicBezTo>
                      <a:pt x="263" y="97"/>
                      <a:pt x="207" y="50"/>
                      <a:pt x="17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27"/>
              <p:cNvSpPr/>
              <p:nvPr/>
            </p:nvSpPr>
            <p:spPr>
              <a:xfrm>
                <a:off x="6869061" y="4166033"/>
                <a:ext cx="9690" cy="8757"/>
              </a:xfrm>
              <a:custGeom>
                <a:rect b="b" l="l" r="r" t="t"/>
                <a:pathLst>
                  <a:path extrusionOk="0" h="263" w="291">
                    <a:moveTo>
                      <a:pt x="169" y="0"/>
                    </a:moveTo>
                    <a:cubicBezTo>
                      <a:pt x="162" y="0"/>
                      <a:pt x="155" y="1"/>
                      <a:pt x="148" y="2"/>
                    </a:cubicBezTo>
                    <a:cubicBezTo>
                      <a:pt x="94" y="9"/>
                      <a:pt x="47" y="68"/>
                      <a:pt x="0" y="106"/>
                    </a:cubicBezTo>
                    <a:cubicBezTo>
                      <a:pt x="0" y="125"/>
                      <a:pt x="0" y="143"/>
                      <a:pt x="0" y="162"/>
                    </a:cubicBezTo>
                    <a:cubicBezTo>
                      <a:pt x="52" y="199"/>
                      <a:pt x="104" y="263"/>
                      <a:pt x="153" y="263"/>
                    </a:cubicBezTo>
                    <a:cubicBezTo>
                      <a:pt x="155" y="263"/>
                      <a:pt x="156" y="263"/>
                      <a:pt x="157" y="263"/>
                    </a:cubicBezTo>
                    <a:cubicBezTo>
                      <a:pt x="201" y="259"/>
                      <a:pt x="267" y="184"/>
                      <a:pt x="276" y="131"/>
                    </a:cubicBezTo>
                    <a:cubicBezTo>
                      <a:pt x="290" y="63"/>
                      <a:pt x="235" y="0"/>
                      <a:pt x="16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27"/>
              <p:cNvSpPr/>
              <p:nvPr/>
            </p:nvSpPr>
            <p:spPr>
              <a:xfrm>
                <a:off x="6868961" y="4063645"/>
                <a:ext cx="4195" cy="6693"/>
              </a:xfrm>
              <a:custGeom>
                <a:rect b="b" l="l" r="r" t="t"/>
                <a:pathLst>
                  <a:path extrusionOk="0" h="201" w="126">
                    <a:moveTo>
                      <a:pt x="113" y="0"/>
                    </a:moveTo>
                    <a:cubicBezTo>
                      <a:pt x="0" y="97"/>
                      <a:pt x="0" y="125"/>
                      <a:pt x="126" y="201"/>
                    </a:cubicBezTo>
                    <a:cubicBezTo>
                      <a:pt x="122" y="128"/>
                      <a:pt x="119" y="72"/>
                      <a:pt x="11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27"/>
              <p:cNvSpPr/>
              <p:nvPr/>
            </p:nvSpPr>
            <p:spPr>
              <a:xfrm>
                <a:off x="6868229" y="3998317"/>
                <a:ext cx="9423" cy="8591"/>
              </a:xfrm>
              <a:custGeom>
                <a:rect b="b" l="l" r="r" t="t"/>
                <a:pathLst>
                  <a:path extrusionOk="0" h="258" w="283">
                    <a:moveTo>
                      <a:pt x="126" y="0"/>
                    </a:moveTo>
                    <a:cubicBezTo>
                      <a:pt x="125" y="0"/>
                      <a:pt x="124" y="0"/>
                      <a:pt x="122" y="0"/>
                    </a:cubicBezTo>
                    <a:cubicBezTo>
                      <a:pt x="79" y="0"/>
                      <a:pt x="3" y="79"/>
                      <a:pt x="3" y="126"/>
                    </a:cubicBezTo>
                    <a:cubicBezTo>
                      <a:pt x="0" y="173"/>
                      <a:pt x="72" y="254"/>
                      <a:pt x="119" y="257"/>
                    </a:cubicBezTo>
                    <a:cubicBezTo>
                      <a:pt x="120" y="257"/>
                      <a:pt x="122" y="257"/>
                      <a:pt x="123" y="257"/>
                    </a:cubicBezTo>
                    <a:cubicBezTo>
                      <a:pt x="172" y="257"/>
                      <a:pt x="227" y="194"/>
                      <a:pt x="279" y="160"/>
                    </a:cubicBezTo>
                    <a:cubicBezTo>
                      <a:pt x="279" y="141"/>
                      <a:pt x="282" y="119"/>
                      <a:pt x="282" y="101"/>
                    </a:cubicBezTo>
                    <a:cubicBezTo>
                      <a:pt x="230" y="64"/>
                      <a:pt x="178" y="0"/>
                      <a:pt x="12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27"/>
              <p:cNvSpPr/>
              <p:nvPr/>
            </p:nvSpPr>
            <p:spPr>
              <a:xfrm>
                <a:off x="6874688" y="4008239"/>
                <a:ext cx="10356" cy="8724"/>
              </a:xfrm>
              <a:custGeom>
                <a:rect b="b" l="l" r="r" t="t"/>
                <a:pathLst>
                  <a:path extrusionOk="0" h="262" w="311">
                    <a:moveTo>
                      <a:pt x="201" y="1"/>
                    </a:moveTo>
                    <a:cubicBezTo>
                      <a:pt x="193" y="1"/>
                      <a:pt x="185" y="1"/>
                      <a:pt x="176" y="3"/>
                    </a:cubicBezTo>
                    <a:cubicBezTo>
                      <a:pt x="123" y="12"/>
                      <a:pt x="79" y="72"/>
                      <a:pt x="1" y="135"/>
                    </a:cubicBezTo>
                    <a:cubicBezTo>
                      <a:pt x="82" y="194"/>
                      <a:pt x="126" y="254"/>
                      <a:pt x="179" y="260"/>
                    </a:cubicBezTo>
                    <a:cubicBezTo>
                      <a:pt x="186" y="261"/>
                      <a:pt x="192" y="262"/>
                      <a:pt x="199" y="262"/>
                    </a:cubicBezTo>
                    <a:cubicBezTo>
                      <a:pt x="271" y="262"/>
                      <a:pt x="311" y="197"/>
                      <a:pt x="308" y="122"/>
                    </a:cubicBezTo>
                    <a:cubicBezTo>
                      <a:pt x="308" y="55"/>
                      <a:pt x="265" y="1"/>
                      <a:pt x="20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27"/>
              <p:cNvSpPr/>
              <p:nvPr/>
            </p:nvSpPr>
            <p:spPr>
              <a:xfrm>
                <a:off x="6879383" y="4080727"/>
                <a:ext cx="9723" cy="8591"/>
              </a:xfrm>
              <a:custGeom>
                <a:rect b="b" l="l" r="r" t="t"/>
                <a:pathLst>
                  <a:path extrusionOk="0" h="258" w="292">
                    <a:moveTo>
                      <a:pt x="189" y="1"/>
                    </a:moveTo>
                    <a:cubicBezTo>
                      <a:pt x="126" y="57"/>
                      <a:pt x="66" y="111"/>
                      <a:pt x="1" y="173"/>
                    </a:cubicBezTo>
                    <a:cubicBezTo>
                      <a:pt x="48" y="226"/>
                      <a:pt x="92" y="257"/>
                      <a:pt x="135" y="257"/>
                    </a:cubicBezTo>
                    <a:cubicBezTo>
                      <a:pt x="164" y="257"/>
                      <a:pt x="193" y="244"/>
                      <a:pt x="223" y="214"/>
                    </a:cubicBezTo>
                    <a:cubicBezTo>
                      <a:pt x="292" y="145"/>
                      <a:pt x="270" y="73"/>
                      <a:pt x="18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27"/>
              <p:cNvSpPr/>
              <p:nvPr/>
            </p:nvSpPr>
            <p:spPr>
              <a:xfrm>
                <a:off x="6881747" y="4118519"/>
                <a:ext cx="9357" cy="9223"/>
              </a:xfrm>
              <a:custGeom>
                <a:rect b="b" l="l" r="r" t="t"/>
                <a:pathLst>
                  <a:path extrusionOk="0" h="277" w="281">
                    <a:moveTo>
                      <a:pt x="121" y="0"/>
                    </a:moveTo>
                    <a:cubicBezTo>
                      <a:pt x="83" y="47"/>
                      <a:pt x="24" y="91"/>
                      <a:pt x="14" y="141"/>
                    </a:cubicBezTo>
                    <a:cubicBezTo>
                      <a:pt x="0" y="214"/>
                      <a:pt x="53" y="276"/>
                      <a:pt x="120" y="276"/>
                    </a:cubicBezTo>
                    <a:cubicBezTo>
                      <a:pt x="128" y="276"/>
                      <a:pt x="137" y="275"/>
                      <a:pt x="146" y="273"/>
                    </a:cubicBezTo>
                    <a:cubicBezTo>
                      <a:pt x="205" y="254"/>
                      <a:pt x="255" y="210"/>
                      <a:pt x="274" y="148"/>
                    </a:cubicBezTo>
                    <a:cubicBezTo>
                      <a:pt x="281" y="107"/>
                      <a:pt x="215" y="51"/>
                      <a:pt x="18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27"/>
              <p:cNvSpPr/>
              <p:nvPr/>
            </p:nvSpPr>
            <p:spPr>
              <a:xfrm>
                <a:off x="6888973" y="4064877"/>
                <a:ext cx="9523" cy="9223"/>
              </a:xfrm>
              <a:custGeom>
                <a:rect b="b" l="l" r="r" t="t"/>
                <a:pathLst>
                  <a:path extrusionOk="0" h="277" w="286">
                    <a:moveTo>
                      <a:pt x="123" y="1"/>
                    </a:moveTo>
                    <a:cubicBezTo>
                      <a:pt x="85" y="48"/>
                      <a:pt x="23" y="91"/>
                      <a:pt x="17" y="142"/>
                    </a:cubicBezTo>
                    <a:cubicBezTo>
                      <a:pt x="1" y="223"/>
                      <a:pt x="67" y="276"/>
                      <a:pt x="148" y="276"/>
                    </a:cubicBezTo>
                    <a:cubicBezTo>
                      <a:pt x="150" y="276"/>
                      <a:pt x="153" y="277"/>
                      <a:pt x="155" y="277"/>
                    </a:cubicBezTo>
                    <a:cubicBezTo>
                      <a:pt x="230" y="277"/>
                      <a:pt x="286" y="224"/>
                      <a:pt x="277" y="151"/>
                    </a:cubicBezTo>
                    <a:cubicBezTo>
                      <a:pt x="270" y="98"/>
                      <a:pt x="214" y="51"/>
                      <a:pt x="17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27"/>
              <p:cNvSpPr/>
              <p:nvPr/>
            </p:nvSpPr>
            <p:spPr>
              <a:xfrm>
                <a:off x="6892735" y="4031913"/>
                <a:ext cx="9623" cy="8791"/>
              </a:xfrm>
              <a:custGeom>
                <a:rect b="b" l="l" r="r" t="t"/>
                <a:pathLst>
                  <a:path extrusionOk="0" h="264" w="289">
                    <a:moveTo>
                      <a:pt x="118" y="0"/>
                    </a:moveTo>
                    <a:cubicBezTo>
                      <a:pt x="53" y="0"/>
                      <a:pt x="16" y="59"/>
                      <a:pt x="13" y="126"/>
                    </a:cubicBezTo>
                    <a:cubicBezTo>
                      <a:pt x="1" y="199"/>
                      <a:pt x="55" y="264"/>
                      <a:pt x="127" y="264"/>
                    </a:cubicBezTo>
                    <a:cubicBezTo>
                      <a:pt x="129" y="264"/>
                      <a:pt x="131" y="264"/>
                      <a:pt x="132" y="264"/>
                    </a:cubicBezTo>
                    <a:cubicBezTo>
                      <a:pt x="211" y="264"/>
                      <a:pt x="264" y="226"/>
                      <a:pt x="289" y="113"/>
                    </a:cubicBezTo>
                    <a:cubicBezTo>
                      <a:pt x="242" y="76"/>
                      <a:pt x="198" y="16"/>
                      <a:pt x="145" y="3"/>
                    </a:cubicBezTo>
                    <a:cubicBezTo>
                      <a:pt x="135" y="1"/>
                      <a:pt x="126" y="0"/>
                      <a:pt x="11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27"/>
              <p:cNvSpPr/>
              <p:nvPr/>
            </p:nvSpPr>
            <p:spPr>
              <a:xfrm>
                <a:off x="6895565" y="3978072"/>
                <a:ext cx="9223" cy="8524"/>
              </a:xfrm>
              <a:custGeom>
                <a:rect b="b" l="l" r="r" t="t"/>
                <a:pathLst>
                  <a:path extrusionOk="0" h="256" w="277">
                    <a:moveTo>
                      <a:pt x="148" y="0"/>
                    </a:moveTo>
                    <a:cubicBezTo>
                      <a:pt x="60" y="3"/>
                      <a:pt x="22" y="44"/>
                      <a:pt x="0" y="157"/>
                    </a:cubicBezTo>
                    <a:cubicBezTo>
                      <a:pt x="47" y="191"/>
                      <a:pt x="94" y="245"/>
                      <a:pt x="148" y="254"/>
                    </a:cubicBezTo>
                    <a:cubicBezTo>
                      <a:pt x="155" y="255"/>
                      <a:pt x="161" y="256"/>
                      <a:pt x="168" y="256"/>
                    </a:cubicBezTo>
                    <a:cubicBezTo>
                      <a:pt x="235" y="256"/>
                      <a:pt x="276" y="200"/>
                      <a:pt x="276" y="129"/>
                    </a:cubicBezTo>
                    <a:cubicBezTo>
                      <a:pt x="273" y="50"/>
                      <a:pt x="235" y="0"/>
                      <a:pt x="14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27"/>
              <p:cNvSpPr/>
              <p:nvPr/>
            </p:nvSpPr>
            <p:spPr>
              <a:xfrm>
                <a:off x="6896198" y="4050160"/>
                <a:ext cx="8890" cy="9223"/>
              </a:xfrm>
              <a:custGeom>
                <a:rect b="b" l="l" r="r" t="t"/>
                <a:pathLst>
                  <a:path extrusionOk="0" h="277" w="267">
                    <a:moveTo>
                      <a:pt x="123" y="1"/>
                    </a:moveTo>
                    <a:cubicBezTo>
                      <a:pt x="49" y="1"/>
                      <a:pt x="0" y="39"/>
                      <a:pt x="0" y="123"/>
                    </a:cubicBezTo>
                    <a:cubicBezTo>
                      <a:pt x="0" y="201"/>
                      <a:pt x="31" y="255"/>
                      <a:pt x="151" y="277"/>
                    </a:cubicBezTo>
                    <a:cubicBezTo>
                      <a:pt x="185" y="230"/>
                      <a:pt x="241" y="186"/>
                      <a:pt x="251" y="132"/>
                    </a:cubicBezTo>
                    <a:cubicBezTo>
                      <a:pt x="266" y="57"/>
                      <a:pt x="213" y="1"/>
                      <a:pt x="132" y="1"/>
                    </a:cubicBezTo>
                    <a:cubicBezTo>
                      <a:pt x="129" y="1"/>
                      <a:pt x="126" y="1"/>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27"/>
              <p:cNvSpPr/>
              <p:nvPr/>
            </p:nvSpPr>
            <p:spPr>
              <a:xfrm>
                <a:off x="6901725" y="4112792"/>
                <a:ext cx="7126" cy="6393"/>
              </a:xfrm>
              <a:custGeom>
                <a:rect b="b" l="l" r="r" t="t"/>
                <a:pathLst>
                  <a:path extrusionOk="0" h="192" w="214">
                    <a:moveTo>
                      <a:pt x="188" y="0"/>
                    </a:moveTo>
                    <a:cubicBezTo>
                      <a:pt x="138" y="13"/>
                      <a:pt x="88" y="35"/>
                      <a:pt x="44" y="63"/>
                    </a:cubicBezTo>
                    <a:cubicBezTo>
                      <a:pt x="16" y="85"/>
                      <a:pt x="13" y="135"/>
                      <a:pt x="0" y="172"/>
                    </a:cubicBezTo>
                    <a:lnTo>
                      <a:pt x="47" y="191"/>
                    </a:lnTo>
                    <a:lnTo>
                      <a:pt x="213" y="41"/>
                    </a:lnTo>
                    <a:cubicBezTo>
                      <a:pt x="204" y="28"/>
                      <a:pt x="198" y="13"/>
                      <a:pt x="18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27"/>
              <p:cNvSpPr/>
              <p:nvPr/>
            </p:nvSpPr>
            <p:spPr>
              <a:xfrm>
                <a:off x="6904322" y="4142992"/>
                <a:ext cx="9290" cy="10289"/>
              </a:xfrm>
              <a:custGeom>
                <a:rect b="b" l="l" r="r" t="t"/>
                <a:pathLst>
                  <a:path extrusionOk="0" h="309" w="279">
                    <a:moveTo>
                      <a:pt x="154" y="0"/>
                    </a:moveTo>
                    <a:cubicBezTo>
                      <a:pt x="148" y="0"/>
                      <a:pt x="142" y="1"/>
                      <a:pt x="135" y="2"/>
                    </a:cubicBezTo>
                    <a:cubicBezTo>
                      <a:pt x="76" y="21"/>
                      <a:pt x="26" y="65"/>
                      <a:pt x="7" y="127"/>
                    </a:cubicBezTo>
                    <a:cubicBezTo>
                      <a:pt x="1" y="168"/>
                      <a:pt x="69" y="224"/>
                      <a:pt x="126" y="309"/>
                    </a:cubicBezTo>
                    <a:cubicBezTo>
                      <a:pt x="192" y="227"/>
                      <a:pt x="257" y="187"/>
                      <a:pt x="264" y="137"/>
                    </a:cubicBezTo>
                    <a:cubicBezTo>
                      <a:pt x="278" y="64"/>
                      <a:pt x="224" y="0"/>
                      <a:pt x="15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27"/>
              <p:cNvSpPr/>
              <p:nvPr/>
            </p:nvSpPr>
            <p:spPr>
              <a:xfrm>
                <a:off x="6904555" y="4156677"/>
                <a:ext cx="9623" cy="8724"/>
              </a:xfrm>
              <a:custGeom>
                <a:rect b="b" l="l" r="r" t="t"/>
                <a:pathLst>
                  <a:path extrusionOk="0" h="262" w="289">
                    <a:moveTo>
                      <a:pt x="123" y="0"/>
                    </a:moveTo>
                    <a:cubicBezTo>
                      <a:pt x="54" y="0"/>
                      <a:pt x="0" y="59"/>
                      <a:pt x="9" y="127"/>
                    </a:cubicBezTo>
                    <a:cubicBezTo>
                      <a:pt x="12" y="199"/>
                      <a:pt x="47" y="261"/>
                      <a:pt x="116" y="261"/>
                    </a:cubicBezTo>
                    <a:cubicBezTo>
                      <a:pt x="125" y="261"/>
                      <a:pt x="134" y="260"/>
                      <a:pt x="144" y="258"/>
                    </a:cubicBezTo>
                    <a:cubicBezTo>
                      <a:pt x="197" y="249"/>
                      <a:pt x="241" y="193"/>
                      <a:pt x="288" y="155"/>
                    </a:cubicBezTo>
                    <a:cubicBezTo>
                      <a:pt x="266" y="42"/>
                      <a:pt x="210" y="1"/>
                      <a:pt x="138" y="1"/>
                    </a:cubicBezTo>
                    <a:cubicBezTo>
                      <a:pt x="133" y="1"/>
                      <a:pt x="128"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27"/>
              <p:cNvSpPr/>
              <p:nvPr/>
            </p:nvSpPr>
            <p:spPr>
              <a:xfrm>
                <a:off x="6902325" y="4175789"/>
                <a:ext cx="11021" cy="8491"/>
              </a:xfrm>
              <a:custGeom>
                <a:rect b="b" l="l" r="r" t="t"/>
                <a:pathLst>
                  <a:path extrusionOk="0" h="255" w="331">
                    <a:moveTo>
                      <a:pt x="194" y="0"/>
                    </a:moveTo>
                    <a:cubicBezTo>
                      <a:pt x="143" y="0"/>
                      <a:pt x="88" y="63"/>
                      <a:pt x="1" y="117"/>
                    </a:cubicBezTo>
                    <a:cubicBezTo>
                      <a:pt x="81" y="181"/>
                      <a:pt x="134" y="255"/>
                      <a:pt x="177" y="255"/>
                    </a:cubicBezTo>
                    <a:cubicBezTo>
                      <a:pt x="178" y="255"/>
                      <a:pt x="179" y="255"/>
                      <a:pt x="180" y="255"/>
                    </a:cubicBezTo>
                    <a:cubicBezTo>
                      <a:pt x="233" y="248"/>
                      <a:pt x="280" y="176"/>
                      <a:pt x="330" y="132"/>
                    </a:cubicBezTo>
                    <a:cubicBezTo>
                      <a:pt x="286" y="85"/>
                      <a:pt x="245" y="4"/>
                      <a:pt x="202" y="1"/>
                    </a:cubicBezTo>
                    <a:cubicBezTo>
                      <a:pt x="199" y="1"/>
                      <a:pt x="197" y="0"/>
                      <a:pt x="19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27"/>
              <p:cNvSpPr/>
              <p:nvPr/>
            </p:nvSpPr>
            <p:spPr>
              <a:xfrm>
                <a:off x="6895565" y="4197399"/>
                <a:ext cx="9323" cy="8724"/>
              </a:xfrm>
              <a:custGeom>
                <a:rect b="b" l="l" r="r" t="t"/>
                <a:pathLst>
                  <a:path extrusionOk="0" h="262" w="280">
                    <a:moveTo>
                      <a:pt x="109" y="0"/>
                    </a:moveTo>
                    <a:cubicBezTo>
                      <a:pt x="46" y="0"/>
                      <a:pt x="9" y="60"/>
                      <a:pt x="3" y="126"/>
                    </a:cubicBezTo>
                    <a:cubicBezTo>
                      <a:pt x="0" y="199"/>
                      <a:pt x="41" y="262"/>
                      <a:pt x="111" y="262"/>
                    </a:cubicBezTo>
                    <a:cubicBezTo>
                      <a:pt x="116" y="262"/>
                      <a:pt x="121" y="261"/>
                      <a:pt x="126" y="261"/>
                    </a:cubicBezTo>
                    <a:cubicBezTo>
                      <a:pt x="179" y="254"/>
                      <a:pt x="229" y="198"/>
                      <a:pt x="279" y="167"/>
                    </a:cubicBezTo>
                    <a:cubicBezTo>
                      <a:pt x="279" y="148"/>
                      <a:pt x="279" y="129"/>
                      <a:pt x="279" y="110"/>
                    </a:cubicBezTo>
                    <a:cubicBezTo>
                      <a:pt x="232" y="73"/>
                      <a:pt x="188" y="13"/>
                      <a:pt x="135" y="4"/>
                    </a:cubicBezTo>
                    <a:cubicBezTo>
                      <a:pt x="126" y="1"/>
                      <a:pt x="117" y="0"/>
                      <a:pt x="10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27"/>
              <p:cNvSpPr/>
              <p:nvPr/>
            </p:nvSpPr>
            <p:spPr>
              <a:xfrm>
                <a:off x="6888140" y="4174657"/>
                <a:ext cx="9090" cy="9556"/>
              </a:xfrm>
              <a:custGeom>
                <a:rect b="b" l="l" r="r" t="t"/>
                <a:pathLst>
                  <a:path extrusionOk="0" h="287" w="273">
                    <a:moveTo>
                      <a:pt x="117" y="0"/>
                    </a:moveTo>
                    <a:cubicBezTo>
                      <a:pt x="82" y="51"/>
                      <a:pt x="26" y="94"/>
                      <a:pt x="13" y="151"/>
                    </a:cubicBezTo>
                    <a:cubicBezTo>
                      <a:pt x="1" y="226"/>
                      <a:pt x="54" y="282"/>
                      <a:pt x="136" y="286"/>
                    </a:cubicBezTo>
                    <a:cubicBezTo>
                      <a:pt x="141" y="286"/>
                      <a:pt x="146" y="287"/>
                      <a:pt x="151" y="287"/>
                    </a:cubicBezTo>
                    <a:cubicBezTo>
                      <a:pt x="216" y="287"/>
                      <a:pt x="273" y="230"/>
                      <a:pt x="267" y="160"/>
                    </a:cubicBezTo>
                    <a:cubicBezTo>
                      <a:pt x="267" y="85"/>
                      <a:pt x="233" y="29"/>
                      <a:pt x="11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27"/>
              <p:cNvSpPr/>
              <p:nvPr/>
            </p:nvSpPr>
            <p:spPr>
              <a:xfrm>
                <a:off x="6883245" y="4189041"/>
                <a:ext cx="9090" cy="9357"/>
              </a:xfrm>
              <a:custGeom>
                <a:rect b="b" l="l" r="r" t="t"/>
                <a:pathLst>
                  <a:path extrusionOk="0" h="281" w="273">
                    <a:moveTo>
                      <a:pt x="113" y="1"/>
                    </a:moveTo>
                    <a:cubicBezTo>
                      <a:pt x="79" y="51"/>
                      <a:pt x="22" y="95"/>
                      <a:pt x="13" y="148"/>
                    </a:cubicBezTo>
                    <a:cubicBezTo>
                      <a:pt x="0" y="223"/>
                      <a:pt x="54" y="277"/>
                      <a:pt x="135" y="280"/>
                    </a:cubicBezTo>
                    <a:cubicBezTo>
                      <a:pt x="141" y="280"/>
                      <a:pt x="146" y="281"/>
                      <a:pt x="151" y="281"/>
                    </a:cubicBezTo>
                    <a:cubicBezTo>
                      <a:pt x="219" y="281"/>
                      <a:pt x="273" y="224"/>
                      <a:pt x="267" y="154"/>
                    </a:cubicBezTo>
                    <a:cubicBezTo>
                      <a:pt x="267" y="79"/>
                      <a:pt x="232" y="20"/>
                      <a:pt x="11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27"/>
              <p:cNvSpPr/>
              <p:nvPr/>
            </p:nvSpPr>
            <p:spPr>
              <a:xfrm>
                <a:off x="6881780" y="4163170"/>
                <a:ext cx="8990" cy="8724"/>
              </a:xfrm>
              <a:custGeom>
                <a:rect b="b" l="l" r="r" t="t"/>
                <a:pathLst>
                  <a:path extrusionOk="0" h="262" w="270">
                    <a:moveTo>
                      <a:pt x="128" y="0"/>
                    </a:moveTo>
                    <a:cubicBezTo>
                      <a:pt x="60" y="0"/>
                      <a:pt x="4" y="54"/>
                      <a:pt x="1" y="123"/>
                    </a:cubicBezTo>
                    <a:cubicBezTo>
                      <a:pt x="4" y="220"/>
                      <a:pt x="57" y="261"/>
                      <a:pt x="132" y="261"/>
                    </a:cubicBezTo>
                    <a:cubicBezTo>
                      <a:pt x="137" y="261"/>
                      <a:pt x="142" y="262"/>
                      <a:pt x="147" y="262"/>
                    </a:cubicBezTo>
                    <a:cubicBezTo>
                      <a:pt x="216" y="262"/>
                      <a:pt x="269" y="203"/>
                      <a:pt x="261" y="135"/>
                    </a:cubicBezTo>
                    <a:cubicBezTo>
                      <a:pt x="261" y="60"/>
                      <a:pt x="226" y="1"/>
                      <a:pt x="138" y="1"/>
                    </a:cubicBezTo>
                    <a:cubicBezTo>
                      <a:pt x="135" y="0"/>
                      <a:pt x="131" y="0"/>
                      <a:pt x="12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27"/>
              <p:cNvSpPr/>
              <p:nvPr/>
            </p:nvSpPr>
            <p:spPr>
              <a:xfrm>
                <a:off x="6873656" y="4197099"/>
                <a:ext cx="9290" cy="8391"/>
              </a:xfrm>
              <a:custGeom>
                <a:rect b="b" l="l" r="r" t="t"/>
                <a:pathLst>
                  <a:path extrusionOk="0" h="252" w="279">
                    <a:moveTo>
                      <a:pt x="152" y="0"/>
                    </a:moveTo>
                    <a:cubicBezTo>
                      <a:pt x="149" y="0"/>
                      <a:pt x="147" y="0"/>
                      <a:pt x="144" y="0"/>
                    </a:cubicBezTo>
                    <a:cubicBezTo>
                      <a:pt x="60" y="0"/>
                      <a:pt x="22" y="47"/>
                      <a:pt x="0" y="160"/>
                    </a:cubicBezTo>
                    <a:cubicBezTo>
                      <a:pt x="50" y="191"/>
                      <a:pt x="97" y="245"/>
                      <a:pt x="151" y="251"/>
                    </a:cubicBezTo>
                    <a:cubicBezTo>
                      <a:pt x="156" y="252"/>
                      <a:pt x="161" y="252"/>
                      <a:pt x="167" y="252"/>
                    </a:cubicBezTo>
                    <a:cubicBezTo>
                      <a:pt x="233" y="252"/>
                      <a:pt x="279" y="198"/>
                      <a:pt x="276" y="122"/>
                    </a:cubicBezTo>
                    <a:cubicBezTo>
                      <a:pt x="273" y="49"/>
                      <a:pt x="234" y="0"/>
                      <a:pt x="15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27"/>
              <p:cNvSpPr/>
              <p:nvPr/>
            </p:nvSpPr>
            <p:spPr>
              <a:xfrm>
                <a:off x="6866963" y="4213248"/>
                <a:ext cx="9523" cy="9223"/>
              </a:xfrm>
              <a:custGeom>
                <a:rect b="b" l="l" r="r" t="t"/>
                <a:pathLst>
                  <a:path extrusionOk="0" h="277" w="286">
                    <a:moveTo>
                      <a:pt x="126" y="1"/>
                    </a:moveTo>
                    <a:cubicBezTo>
                      <a:pt x="88" y="48"/>
                      <a:pt x="29" y="89"/>
                      <a:pt x="19" y="142"/>
                    </a:cubicBezTo>
                    <a:cubicBezTo>
                      <a:pt x="1" y="227"/>
                      <a:pt x="66" y="274"/>
                      <a:pt x="148" y="277"/>
                    </a:cubicBezTo>
                    <a:cubicBezTo>
                      <a:pt x="150" y="277"/>
                      <a:pt x="152" y="277"/>
                      <a:pt x="155" y="277"/>
                    </a:cubicBezTo>
                    <a:cubicBezTo>
                      <a:pt x="232" y="277"/>
                      <a:pt x="286" y="224"/>
                      <a:pt x="276" y="151"/>
                    </a:cubicBezTo>
                    <a:cubicBezTo>
                      <a:pt x="267" y="98"/>
                      <a:pt x="214" y="51"/>
                      <a:pt x="17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27"/>
              <p:cNvSpPr/>
              <p:nvPr/>
            </p:nvSpPr>
            <p:spPr>
              <a:xfrm>
                <a:off x="6863833" y="4184346"/>
                <a:ext cx="8990" cy="9490"/>
              </a:xfrm>
              <a:custGeom>
                <a:rect b="b" l="l" r="r" t="t"/>
                <a:pathLst>
                  <a:path extrusionOk="0" h="285" w="270">
                    <a:moveTo>
                      <a:pt x="117" y="1"/>
                    </a:moveTo>
                    <a:cubicBezTo>
                      <a:pt x="79" y="51"/>
                      <a:pt x="26" y="95"/>
                      <a:pt x="13" y="148"/>
                    </a:cubicBezTo>
                    <a:cubicBezTo>
                      <a:pt x="1" y="223"/>
                      <a:pt x="51" y="280"/>
                      <a:pt x="132" y="283"/>
                    </a:cubicBezTo>
                    <a:cubicBezTo>
                      <a:pt x="139" y="284"/>
                      <a:pt x="146" y="285"/>
                      <a:pt x="152" y="285"/>
                    </a:cubicBezTo>
                    <a:cubicBezTo>
                      <a:pt x="218" y="285"/>
                      <a:pt x="270" y="229"/>
                      <a:pt x="267" y="161"/>
                    </a:cubicBezTo>
                    <a:cubicBezTo>
                      <a:pt x="267" y="85"/>
                      <a:pt x="232" y="29"/>
                      <a:pt x="11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27"/>
              <p:cNvSpPr/>
              <p:nvPr/>
            </p:nvSpPr>
            <p:spPr>
              <a:xfrm>
                <a:off x="6853178" y="4215879"/>
                <a:ext cx="9190" cy="9357"/>
              </a:xfrm>
              <a:custGeom>
                <a:rect b="b" l="l" r="r" t="t"/>
                <a:pathLst>
                  <a:path extrusionOk="0" h="281" w="276">
                    <a:moveTo>
                      <a:pt x="107" y="0"/>
                    </a:moveTo>
                    <a:cubicBezTo>
                      <a:pt x="70" y="50"/>
                      <a:pt x="1" y="101"/>
                      <a:pt x="4" y="144"/>
                    </a:cubicBezTo>
                    <a:cubicBezTo>
                      <a:pt x="23" y="207"/>
                      <a:pt x="67" y="257"/>
                      <a:pt x="126" y="276"/>
                    </a:cubicBezTo>
                    <a:cubicBezTo>
                      <a:pt x="137" y="279"/>
                      <a:pt x="147" y="280"/>
                      <a:pt x="157" y="280"/>
                    </a:cubicBezTo>
                    <a:cubicBezTo>
                      <a:pt x="222" y="280"/>
                      <a:pt x="275" y="222"/>
                      <a:pt x="267" y="154"/>
                    </a:cubicBezTo>
                    <a:cubicBezTo>
                      <a:pt x="261" y="101"/>
                      <a:pt x="202" y="54"/>
                      <a:pt x="167" y="3"/>
                    </a:cubicBezTo>
                    <a:lnTo>
                      <a:pt x="107"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27"/>
              <p:cNvSpPr/>
              <p:nvPr/>
            </p:nvSpPr>
            <p:spPr>
              <a:xfrm>
                <a:off x="6846852" y="4205690"/>
                <a:ext cx="9390" cy="8557"/>
              </a:xfrm>
              <a:custGeom>
                <a:rect b="b" l="l" r="r" t="t"/>
                <a:pathLst>
                  <a:path extrusionOk="0" h="257" w="282">
                    <a:moveTo>
                      <a:pt x="109" y="1"/>
                    </a:moveTo>
                    <a:cubicBezTo>
                      <a:pt x="42" y="1"/>
                      <a:pt x="0" y="59"/>
                      <a:pt x="3" y="131"/>
                    </a:cubicBezTo>
                    <a:cubicBezTo>
                      <a:pt x="8" y="197"/>
                      <a:pt x="41" y="256"/>
                      <a:pt x="107" y="256"/>
                    </a:cubicBezTo>
                    <a:cubicBezTo>
                      <a:pt x="115" y="256"/>
                      <a:pt x="125" y="255"/>
                      <a:pt x="135" y="253"/>
                    </a:cubicBezTo>
                    <a:cubicBezTo>
                      <a:pt x="188" y="240"/>
                      <a:pt x="232" y="187"/>
                      <a:pt x="282" y="153"/>
                    </a:cubicBezTo>
                    <a:cubicBezTo>
                      <a:pt x="279" y="134"/>
                      <a:pt x="279" y="115"/>
                      <a:pt x="279" y="96"/>
                    </a:cubicBezTo>
                    <a:cubicBezTo>
                      <a:pt x="229" y="62"/>
                      <a:pt x="182" y="9"/>
                      <a:pt x="128" y="2"/>
                    </a:cubicBezTo>
                    <a:cubicBezTo>
                      <a:pt x="122" y="1"/>
                      <a:pt x="115" y="1"/>
                      <a:pt x="10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27"/>
              <p:cNvSpPr/>
              <p:nvPr/>
            </p:nvSpPr>
            <p:spPr>
              <a:xfrm>
                <a:off x="6842124" y="4165367"/>
                <a:ext cx="9423" cy="8491"/>
              </a:xfrm>
              <a:custGeom>
                <a:rect b="b" l="l" r="r" t="t"/>
                <a:pathLst>
                  <a:path extrusionOk="0" h="255" w="283">
                    <a:moveTo>
                      <a:pt x="151" y="0"/>
                    </a:moveTo>
                    <a:cubicBezTo>
                      <a:pt x="75" y="0"/>
                      <a:pt x="28" y="37"/>
                      <a:pt x="1" y="148"/>
                    </a:cubicBezTo>
                    <a:cubicBezTo>
                      <a:pt x="48" y="182"/>
                      <a:pt x="92" y="242"/>
                      <a:pt x="142" y="251"/>
                    </a:cubicBezTo>
                    <a:cubicBezTo>
                      <a:pt x="152" y="254"/>
                      <a:pt x="162" y="255"/>
                      <a:pt x="171" y="255"/>
                    </a:cubicBezTo>
                    <a:cubicBezTo>
                      <a:pt x="233" y="255"/>
                      <a:pt x="274" y="203"/>
                      <a:pt x="280" y="135"/>
                    </a:cubicBezTo>
                    <a:cubicBezTo>
                      <a:pt x="283" y="57"/>
                      <a:pt x="245" y="4"/>
                      <a:pt x="161" y="0"/>
                    </a:cubicBezTo>
                    <a:cubicBezTo>
                      <a:pt x="157" y="0"/>
                      <a:pt x="154" y="0"/>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27"/>
              <p:cNvSpPr/>
              <p:nvPr/>
            </p:nvSpPr>
            <p:spPr>
              <a:xfrm>
                <a:off x="6832901" y="4191672"/>
                <a:ext cx="9257" cy="9423"/>
              </a:xfrm>
              <a:custGeom>
                <a:rect b="b" l="l" r="r" t="t"/>
                <a:pathLst>
                  <a:path extrusionOk="0" h="283" w="278">
                    <a:moveTo>
                      <a:pt x="121" y="0"/>
                    </a:moveTo>
                    <a:cubicBezTo>
                      <a:pt x="87" y="50"/>
                      <a:pt x="27" y="94"/>
                      <a:pt x="18" y="147"/>
                    </a:cubicBezTo>
                    <a:cubicBezTo>
                      <a:pt x="1" y="217"/>
                      <a:pt x="56" y="282"/>
                      <a:pt x="124" y="282"/>
                    </a:cubicBezTo>
                    <a:cubicBezTo>
                      <a:pt x="132" y="282"/>
                      <a:pt x="141" y="281"/>
                      <a:pt x="149" y="279"/>
                    </a:cubicBezTo>
                    <a:cubicBezTo>
                      <a:pt x="209" y="260"/>
                      <a:pt x="256" y="213"/>
                      <a:pt x="271" y="154"/>
                    </a:cubicBezTo>
                    <a:cubicBezTo>
                      <a:pt x="278" y="107"/>
                      <a:pt x="212" y="53"/>
                      <a:pt x="18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27"/>
              <p:cNvSpPr/>
              <p:nvPr/>
            </p:nvSpPr>
            <p:spPr>
              <a:xfrm>
                <a:off x="6830137" y="4225834"/>
                <a:ext cx="9523" cy="8491"/>
              </a:xfrm>
              <a:custGeom>
                <a:rect b="b" l="l" r="r" t="t"/>
                <a:pathLst>
                  <a:path extrusionOk="0" h="255" w="286">
                    <a:moveTo>
                      <a:pt x="175" y="0"/>
                    </a:moveTo>
                    <a:cubicBezTo>
                      <a:pt x="168" y="0"/>
                      <a:pt x="161" y="1"/>
                      <a:pt x="154" y="2"/>
                    </a:cubicBezTo>
                    <a:cubicBezTo>
                      <a:pt x="101" y="8"/>
                      <a:pt x="54" y="62"/>
                      <a:pt x="0" y="96"/>
                    </a:cubicBezTo>
                    <a:lnTo>
                      <a:pt x="0" y="156"/>
                    </a:lnTo>
                    <a:cubicBezTo>
                      <a:pt x="51" y="190"/>
                      <a:pt x="98" y="243"/>
                      <a:pt x="151" y="253"/>
                    </a:cubicBezTo>
                    <a:cubicBezTo>
                      <a:pt x="158" y="254"/>
                      <a:pt x="165" y="255"/>
                      <a:pt x="172" y="255"/>
                    </a:cubicBezTo>
                    <a:cubicBezTo>
                      <a:pt x="239" y="255"/>
                      <a:pt x="282" y="201"/>
                      <a:pt x="282" y="127"/>
                    </a:cubicBezTo>
                    <a:cubicBezTo>
                      <a:pt x="285" y="54"/>
                      <a:pt x="242" y="0"/>
                      <a:pt x="17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27"/>
              <p:cNvSpPr/>
              <p:nvPr/>
            </p:nvSpPr>
            <p:spPr>
              <a:xfrm>
                <a:off x="6821280" y="4204891"/>
                <a:ext cx="10622" cy="8791"/>
              </a:xfrm>
              <a:custGeom>
                <a:rect b="b" l="l" r="r" t="t"/>
                <a:pathLst>
                  <a:path extrusionOk="0" h="264" w="319">
                    <a:moveTo>
                      <a:pt x="176" y="1"/>
                    </a:moveTo>
                    <a:cubicBezTo>
                      <a:pt x="133" y="1"/>
                      <a:pt x="78" y="66"/>
                      <a:pt x="0" y="120"/>
                    </a:cubicBezTo>
                    <a:cubicBezTo>
                      <a:pt x="78" y="189"/>
                      <a:pt x="122" y="252"/>
                      <a:pt x="172" y="261"/>
                    </a:cubicBezTo>
                    <a:cubicBezTo>
                      <a:pt x="180" y="263"/>
                      <a:pt x="187" y="264"/>
                      <a:pt x="195" y="264"/>
                    </a:cubicBezTo>
                    <a:cubicBezTo>
                      <a:pt x="263" y="264"/>
                      <a:pt x="318" y="200"/>
                      <a:pt x="304" y="130"/>
                    </a:cubicBezTo>
                    <a:cubicBezTo>
                      <a:pt x="288" y="70"/>
                      <a:pt x="241" y="23"/>
                      <a:pt x="182" y="1"/>
                    </a:cubicBezTo>
                    <a:cubicBezTo>
                      <a:pt x="180" y="1"/>
                      <a:pt x="178" y="1"/>
                      <a:pt x="17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27"/>
              <p:cNvSpPr/>
              <p:nvPr/>
            </p:nvSpPr>
            <p:spPr>
              <a:xfrm>
                <a:off x="6812090" y="4247844"/>
                <a:ext cx="9623" cy="8491"/>
              </a:xfrm>
              <a:custGeom>
                <a:rect b="b" l="l" r="r" t="t"/>
                <a:pathLst>
                  <a:path extrusionOk="0" h="255" w="289">
                    <a:moveTo>
                      <a:pt x="119" y="1"/>
                    </a:moveTo>
                    <a:cubicBezTo>
                      <a:pt x="53" y="1"/>
                      <a:pt x="1" y="59"/>
                      <a:pt x="6" y="128"/>
                    </a:cubicBezTo>
                    <a:cubicBezTo>
                      <a:pt x="6" y="202"/>
                      <a:pt x="50" y="255"/>
                      <a:pt x="114" y="255"/>
                    </a:cubicBezTo>
                    <a:cubicBezTo>
                      <a:pt x="121" y="255"/>
                      <a:pt x="128" y="254"/>
                      <a:pt x="135" y="253"/>
                    </a:cubicBezTo>
                    <a:cubicBezTo>
                      <a:pt x="188" y="247"/>
                      <a:pt x="238" y="190"/>
                      <a:pt x="289" y="159"/>
                    </a:cubicBezTo>
                    <a:cubicBezTo>
                      <a:pt x="267" y="43"/>
                      <a:pt x="216" y="2"/>
                      <a:pt x="138" y="2"/>
                    </a:cubicBezTo>
                    <a:cubicBezTo>
                      <a:pt x="132" y="1"/>
                      <a:pt x="125" y="1"/>
                      <a:pt x="11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27"/>
              <p:cNvSpPr/>
              <p:nvPr/>
            </p:nvSpPr>
            <p:spPr>
              <a:xfrm>
                <a:off x="6810625" y="4235391"/>
                <a:ext cx="9223" cy="9323"/>
              </a:xfrm>
              <a:custGeom>
                <a:rect b="b" l="l" r="r" t="t"/>
                <a:pathLst>
                  <a:path extrusionOk="0" h="280" w="277">
                    <a:moveTo>
                      <a:pt x="134" y="0"/>
                    </a:moveTo>
                    <a:cubicBezTo>
                      <a:pt x="59" y="0"/>
                      <a:pt x="1" y="44"/>
                      <a:pt x="13" y="122"/>
                    </a:cubicBezTo>
                    <a:cubicBezTo>
                      <a:pt x="22" y="179"/>
                      <a:pt x="69" y="226"/>
                      <a:pt x="101" y="276"/>
                    </a:cubicBezTo>
                    <a:lnTo>
                      <a:pt x="157" y="279"/>
                    </a:lnTo>
                    <a:cubicBezTo>
                      <a:pt x="195" y="229"/>
                      <a:pt x="251" y="185"/>
                      <a:pt x="260" y="135"/>
                    </a:cubicBezTo>
                    <a:cubicBezTo>
                      <a:pt x="276" y="57"/>
                      <a:pt x="220" y="3"/>
                      <a:pt x="141" y="0"/>
                    </a:cubicBezTo>
                    <a:cubicBezTo>
                      <a:pt x="139" y="0"/>
                      <a:pt x="136" y="0"/>
                      <a:pt x="13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27"/>
              <p:cNvSpPr/>
              <p:nvPr/>
            </p:nvSpPr>
            <p:spPr>
              <a:xfrm>
                <a:off x="6801735" y="4220241"/>
                <a:ext cx="9523" cy="9323"/>
              </a:xfrm>
              <a:custGeom>
                <a:rect b="b" l="l" r="r" t="t"/>
                <a:pathLst>
                  <a:path extrusionOk="0" h="280" w="286">
                    <a:moveTo>
                      <a:pt x="150" y="0"/>
                    </a:moveTo>
                    <a:cubicBezTo>
                      <a:pt x="145" y="0"/>
                      <a:pt x="140" y="1"/>
                      <a:pt x="136" y="1"/>
                    </a:cubicBezTo>
                    <a:cubicBezTo>
                      <a:pt x="57" y="4"/>
                      <a:pt x="1" y="60"/>
                      <a:pt x="17" y="136"/>
                    </a:cubicBezTo>
                    <a:cubicBezTo>
                      <a:pt x="26" y="189"/>
                      <a:pt x="86" y="233"/>
                      <a:pt x="120" y="280"/>
                    </a:cubicBezTo>
                    <a:lnTo>
                      <a:pt x="180" y="280"/>
                    </a:lnTo>
                    <a:cubicBezTo>
                      <a:pt x="214" y="230"/>
                      <a:pt x="270" y="183"/>
                      <a:pt x="277" y="129"/>
                    </a:cubicBezTo>
                    <a:cubicBezTo>
                      <a:pt x="286" y="52"/>
                      <a:pt x="230" y="0"/>
                      <a:pt x="15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27"/>
              <p:cNvSpPr/>
              <p:nvPr/>
            </p:nvSpPr>
            <p:spPr>
              <a:xfrm>
                <a:off x="6799237" y="4253637"/>
                <a:ext cx="10688" cy="8624"/>
              </a:xfrm>
              <a:custGeom>
                <a:rect b="b" l="l" r="r" t="t"/>
                <a:pathLst>
                  <a:path extrusionOk="0" h="259" w="321">
                    <a:moveTo>
                      <a:pt x="151" y="1"/>
                    </a:moveTo>
                    <a:cubicBezTo>
                      <a:pt x="150" y="1"/>
                      <a:pt x="149" y="1"/>
                      <a:pt x="148" y="1"/>
                    </a:cubicBezTo>
                    <a:cubicBezTo>
                      <a:pt x="95" y="7"/>
                      <a:pt x="51" y="79"/>
                      <a:pt x="1" y="123"/>
                    </a:cubicBezTo>
                    <a:cubicBezTo>
                      <a:pt x="48" y="170"/>
                      <a:pt x="85" y="245"/>
                      <a:pt x="139" y="258"/>
                    </a:cubicBezTo>
                    <a:cubicBezTo>
                      <a:pt x="141" y="258"/>
                      <a:pt x="142" y="258"/>
                      <a:pt x="144" y="258"/>
                    </a:cubicBezTo>
                    <a:cubicBezTo>
                      <a:pt x="187" y="258"/>
                      <a:pt x="242" y="192"/>
                      <a:pt x="320" y="135"/>
                    </a:cubicBezTo>
                    <a:cubicBezTo>
                      <a:pt x="247" y="74"/>
                      <a:pt x="194" y="1"/>
                      <a:pt x="15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27"/>
              <p:cNvSpPr/>
              <p:nvPr/>
            </p:nvSpPr>
            <p:spPr>
              <a:xfrm>
                <a:off x="6792378" y="4240585"/>
                <a:ext cx="10122" cy="9024"/>
              </a:xfrm>
              <a:custGeom>
                <a:rect b="b" l="l" r="r" t="t"/>
                <a:pathLst>
                  <a:path extrusionOk="0" h="271" w="304">
                    <a:moveTo>
                      <a:pt x="128" y="1"/>
                    </a:moveTo>
                    <a:cubicBezTo>
                      <a:pt x="97" y="39"/>
                      <a:pt x="41" y="79"/>
                      <a:pt x="25" y="129"/>
                    </a:cubicBezTo>
                    <a:cubicBezTo>
                      <a:pt x="1" y="199"/>
                      <a:pt x="52" y="271"/>
                      <a:pt x="123" y="271"/>
                    </a:cubicBezTo>
                    <a:cubicBezTo>
                      <a:pt x="126" y="271"/>
                      <a:pt x="129" y="271"/>
                      <a:pt x="132" y="270"/>
                    </a:cubicBezTo>
                    <a:cubicBezTo>
                      <a:pt x="191" y="258"/>
                      <a:pt x="244" y="220"/>
                      <a:pt x="273" y="167"/>
                    </a:cubicBezTo>
                    <a:cubicBezTo>
                      <a:pt x="304" y="89"/>
                      <a:pt x="244" y="32"/>
                      <a:pt x="12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27"/>
              <p:cNvSpPr/>
              <p:nvPr/>
            </p:nvSpPr>
            <p:spPr>
              <a:xfrm>
                <a:off x="6790713" y="4216245"/>
                <a:ext cx="9390" cy="8491"/>
              </a:xfrm>
              <a:custGeom>
                <a:rect b="b" l="l" r="r" t="t"/>
                <a:pathLst>
                  <a:path extrusionOk="0" h="255" w="282">
                    <a:moveTo>
                      <a:pt x="123" y="1"/>
                    </a:moveTo>
                    <a:cubicBezTo>
                      <a:pt x="57" y="1"/>
                      <a:pt x="0" y="57"/>
                      <a:pt x="6" y="124"/>
                    </a:cubicBezTo>
                    <a:cubicBezTo>
                      <a:pt x="6" y="198"/>
                      <a:pt x="48" y="254"/>
                      <a:pt x="114" y="254"/>
                    </a:cubicBezTo>
                    <a:cubicBezTo>
                      <a:pt x="121" y="254"/>
                      <a:pt x="128" y="254"/>
                      <a:pt x="135" y="252"/>
                    </a:cubicBezTo>
                    <a:cubicBezTo>
                      <a:pt x="188" y="246"/>
                      <a:pt x="232" y="193"/>
                      <a:pt x="282" y="158"/>
                    </a:cubicBezTo>
                    <a:cubicBezTo>
                      <a:pt x="266" y="46"/>
                      <a:pt x="219" y="2"/>
                      <a:pt x="138" y="2"/>
                    </a:cubicBezTo>
                    <a:cubicBezTo>
                      <a:pt x="133" y="1"/>
                      <a:pt x="128" y="1"/>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27"/>
              <p:cNvSpPr/>
              <p:nvPr/>
            </p:nvSpPr>
            <p:spPr>
              <a:xfrm>
                <a:off x="6780991" y="4242616"/>
                <a:ext cx="9423" cy="8557"/>
              </a:xfrm>
              <a:custGeom>
                <a:rect b="b" l="l" r="r" t="t"/>
                <a:pathLst>
                  <a:path extrusionOk="0" h="257" w="283">
                    <a:moveTo>
                      <a:pt x="115" y="1"/>
                    </a:moveTo>
                    <a:cubicBezTo>
                      <a:pt x="51" y="1"/>
                      <a:pt x="7" y="57"/>
                      <a:pt x="7" y="128"/>
                    </a:cubicBezTo>
                    <a:cubicBezTo>
                      <a:pt x="1" y="200"/>
                      <a:pt x="54" y="257"/>
                      <a:pt x="124" y="257"/>
                    </a:cubicBezTo>
                    <a:cubicBezTo>
                      <a:pt x="128" y="257"/>
                      <a:pt x="131" y="257"/>
                      <a:pt x="135" y="256"/>
                    </a:cubicBezTo>
                    <a:cubicBezTo>
                      <a:pt x="217" y="253"/>
                      <a:pt x="264" y="216"/>
                      <a:pt x="282" y="100"/>
                    </a:cubicBezTo>
                    <a:cubicBezTo>
                      <a:pt x="235" y="65"/>
                      <a:pt x="188" y="12"/>
                      <a:pt x="135" y="3"/>
                    </a:cubicBezTo>
                    <a:cubicBezTo>
                      <a:pt x="128" y="1"/>
                      <a:pt x="122" y="1"/>
                      <a:pt x="11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27"/>
              <p:cNvSpPr/>
              <p:nvPr/>
            </p:nvSpPr>
            <p:spPr>
              <a:xfrm>
                <a:off x="6778194" y="4265258"/>
                <a:ext cx="8890" cy="8591"/>
              </a:xfrm>
              <a:custGeom>
                <a:rect b="b" l="l" r="r" t="t"/>
                <a:pathLst>
                  <a:path extrusionOk="0" h="258" w="267">
                    <a:moveTo>
                      <a:pt x="137" y="0"/>
                    </a:moveTo>
                    <a:cubicBezTo>
                      <a:pt x="71" y="0"/>
                      <a:pt x="6" y="44"/>
                      <a:pt x="6" y="131"/>
                    </a:cubicBezTo>
                    <a:cubicBezTo>
                      <a:pt x="0" y="198"/>
                      <a:pt x="54" y="257"/>
                      <a:pt x="123" y="257"/>
                    </a:cubicBezTo>
                    <a:cubicBezTo>
                      <a:pt x="128" y="257"/>
                      <a:pt x="133" y="257"/>
                      <a:pt x="138" y="256"/>
                    </a:cubicBezTo>
                    <a:cubicBezTo>
                      <a:pt x="213" y="253"/>
                      <a:pt x="266" y="216"/>
                      <a:pt x="266" y="128"/>
                    </a:cubicBezTo>
                    <a:cubicBezTo>
                      <a:pt x="265" y="43"/>
                      <a:pt x="201" y="0"/>
                      <a:pt x="13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27"/>
              <p:cNvSpPr/>
              <p:nvPr/>
            </p:nvSpPr>
            <p:spPr>
              <a:xfrm>
                <a:off x="6769004" y="4257367"/>
                <a:ext cx="9290" cy="8458"/>
              </a:xfrm>
              <a:custGeom>
                <a:rect b="b" l="l" r="r" t="t"/>
                <a:pathLst>
                  <a:path extrusionOk="0" h="254" w="279">
                    <a:moveTo>
                      <a:pt x="112" y="0"/>
                    </a:moveTo>
                    <a:cubicBezTo>
                      <a:pt x="46" y="0"/>
                      <a:pt x="0" y="54"/>
                      <a:pt x="3" y="130"/>
                    </a:cubicBezTo>
                    <a:cubicBezTo>
                      <a:pt x="0" y="197"/>
                      <a:pt x="54" y="253"/>
                      <a:pt x="120" y="253"/>
                    </a:cubicBezTo>
                    <a:cubicBezTo>
                      <a:pt x="125" y="253"/>
                      <a:pt x="130" y="253"/>
                      <a:pt x="135" y="252"/>
                    </a:cubicBezTo>
                    <a:cubicBezTo>
                      <a:pt x="216" y="249"/>
                      <a:pt x="263" y="208"/>
                      <a:pt x="279" y="92"/>
                    </a:cubicBezTo>
                    <a:cubicBezTo>
                      <a:pt x="229" y="61"/>
                      <a:pt x="182" y="8"/>
                      <a:pt x="128" y="1"/>
                    </a:cubicBezTo>
                    <a:cubicBezTo>
                      <a:pt x="123" y="1"/>
                      <a:pt x="118" y="0"/>
                      <a:pt x="11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27"/>
              <p:cNvSpPr/>
              <p:nvPr/>
            </p:nvSpPr>
            <p:spPr>
              <a:xfrm>
                <a:off x="6759081" y="4269187"/>
                <a:ext cx="9090" cy="9223"/>
              </a:xfrm>
              <a:custGeom>
                <a:rect b="b" l="l" r="r" t="t"/>
                <a:pathLst>
                  <a:path extrusionOk="0" h="277" w="273">
                    <a:moveTo>
                      <a:pt x="104" y="1"/>
                    </a:moveTo>
                    <a:cubicBezTo>
                      <a:pt x="69" y="51"/>
                      <a:pt x="16" y="98"/>
                      <a:pt x="10" y="151"/>
                    </a:cubicBezTo>
                    <a:cubicBezTo>
                      <a:pt x="0" y="226"/>
                      <a:pt x="60" y="276"/>
                      <a:pt x="138" y="276"/>
                    </a:cubicBezTo>
                    <a:cubicBezTo>
                      <a:pt x="141" y="277"/>
                      <a:pt x="145" y="277"/>
                      <a:pt x="148" y="277"/>
                    </a:cubicBezTo>
                    <a:cubicBezTo>
                      <a:pt x="216" y="277"/>
                      <a:pt x="272" y="216"/>
                      <a:pt x="260" y="145"/>
                    </a:cubicBezTo>
                    <a:cubicBezTo>
                      <a:pt x="260" y="60"/>
                      <a:pt x="216" y="19"/>
                      <a:pt x="10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27"/>
              <p:cNvSpPr/>
              <p:nvPr/>
            </p:nvSpPr>
            <p:spPr>
              <a:xfrm>
                <a:off x="6755019" y="4254869"/>
                <a:ext cx="9390" cy="9257"/>
              </a:xfrm>
              <a:custGeom>
                <a:rect b="b" l="l" r="r" t="t"/>
                <a:pathLst>
                  <a:path extrusionOk="0" h="278" w="282">
                    <a:moveTo>
                      <a:pt x="152" y="1"/>
                    </a:moveTo>
                    <a:cubicBezTo>
                      <a:pt x="147" y="1"/>
                      <a:pt x="143" y="1"/>
                      <a:pt x="138" y="1"/>
                    </a:cubicBezTo>
                    <a:cubicBezTo>
                      <a:pt x="63" y="8"/>
                      <a:pt x="0" y="58"/>
                      <a:pt x="19" y="136"/>
                    </a:cubicBezTo>
                    <a:cubicBezTo>
                      <a:pt x="31" y="189"/>
                      <a:pt x="91" y="230"/>
                      <a:pt x="129" y="277"/>
                    </a:cubicBezTo>
                    <a:lnTo>
                      <a:pt x="185" y="277"/>
                    </a:lnTo>
                    <a:cubicBezTo>
                      <a:pt x="216" y="224"/>
                      <a:pt x="270" y="177"/>
                      <a:pt x="276" y="120"/>
                    </a:cubicBezTo>
                    <a:cubicBezTo>
                      <a:pt x="282" y="47"/>
                      <a:pt x="224" y="1"/>
                      <a:pt x="15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27"/>
              <p:cNvSpPr/>
              <p:nvPr/>
            </p:nvSpPr>
            <p:spPr>
              <a:xfrm>
                <a:off x="6749991" y="4242283"/>
                <a:ext cx="9723" cy="8557"/>
              </a:xfrm>
              <a:custGeom>
                <a:rect b="b" l="l" r="r" t="t"/>
                <a:pathLst>
                  <a:path extrusionOk="0" h="257" w="292">
                    <a:moveTo>
                      <a:pt x="174" y="1"/>
                    </a:moveTo>
                    <a:cubicBezTo>
                      <a:pt x="167" y="1"/>
                      <a:pt x="159" y="2"/>
                      <a:pt x="151" y="3"/>
                    </a:cubicBezTo>
                    <a:cubicBezTo>
                      <a:pt x="95" y="16"/>
                      <a:pt x="51" y="69"/>
                      <a:pt x="1" y="103"/>
                    </a:cubicBezTo>
                    <a:cubicBezTo>
                      <a:pt x="1" y="122"/>
                      <a:pt x="1" y="141"/>
                      <a:pt x="1" y="160"/>
                    </a:cubicBezTo>
                    <a:cubicBezTo>
                      <a:pt x="51" y="194"/>
                      <a:pt x="101" y="241"/>
                      <a:pt x="154" y="254"/>
                    </a:cubicBezTo>
                    <a:cubicBezTo>
                      <a:pt x="163" y="255"/>
                      <a:pt x="171" y="256"/>
                      <a:pt x="179" y="256"/>
                    </a:cubicBezTo>
                    <a:cubicBezTo>
                      <a:pt x="254" y="256"/>
                      <a:pt x="292" y="193"/>
                      <a:pt x="289" y="122"/>
                    </a:cubicBezTo>
                    <a:cubicBezTo>
                      <a:pt x="292" y="55"/>
                      <a:pt x="237" y="1"/>
                      <a:pt x="17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27"/>
              <p:cNvSpPr/>
              <p:nvPr/>
            </p:nvSpPr>
            <p:spPr>
              <a:xfrm>
                <a:off x="6744164" y="4285835"/>
                <a:ext cx="8890" cy="8691"/>
              </a:xfrm>
              <a:custGeom>
                <a:rect b="b" l="l" r="r" t="t"/>
                <a:pathLst>
                  <a:path extrusionOk="0" h="261" w="267">
                    <a:moveTo>
                      <a:pt x="118" y="0"/>
                    </a:moveTo>
                    <a:cubicBezTo>
                      <a:pt x="52" y="0"/>
                      <a:pt x="1" y="56"/>
                      <a:pt x="6" y="124"/>
                    </a:cubicBezTo>
                    <a:cubicBezTo>
                      <a:pt x="6" y="196"/>
                      <a:pt x="38" y="259"/>
                      <a:pt x="125" y="259"/>
                    </a:cubicBezTo>
                    <a:cubicBezTo>
                      <a:pt x="131" y="260"/>
                      <a:pt x="137" y="260"/>
                      <a:pt x="142" y="260"/>
                    </a:cubicBezTo>
                    <a:cubicBezTo>
                      <a:pt x="205" y="260"/>
                      <a:pt x="260" y="212"/>
                      <a:pt x="263" y="146"/>
                    </a:cubicBezTo>
                    <a:cubicBezTo>
                      <a:pt x="266" y="43"/>
                      <a:pt x="213" y="5"/>
                      <a:pt x="138" y="2"/>
                    </a:cubicBezTo>
                    <a:cubicBezTo>
                      <a:pt x="131" y="1"/>
                      <a:pt x="125" y="0"/>
                      <a:pt x="11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27"/>
              <p:cNvSpPr/>
              <p:nvPr/>
            </p:nvSpPr>
            <p:spPr>
              <a:xfrm>
                <a:off x="6743632" y="4271684"/>
                <a:ext cx="9456" cy="9124"/>
              </a:xfrm>
              <a:custGeom>
                <a:rect b="b" l="l" r="r" t="t"/>
                <a:pathLst>
                  <a:path extrusionOk="0" h="274" w="284">
                    <a:moveTo>
                      <a:pt x="161" y="1"/>
                    </a:moveTo>
                    <a:cubicBezTo>
                      <a:pt x="153" y="1"/>
                      <a:pt x="144" y="2"/>
                      <a:pt x="135" y="4"/>
                    </a:cubicBezTo>
                    <a:cubicBezTo>
                      <a:pt x="76" y="20"/>
                      <a:pt x="29" y="67"/>
                      <a:pt x="7" y="126"/>
                    </a:cubicBezTo>
                    <a:cubicBezTo>
                      <a:pt x="0" y="170"/>
                      <a:pt x="66" y="223"/>
                      <a:pt x="104" y="273"/>
                    </a:cubicBezTo>
                    <a:lnTo>
                      <a:pt x="160" y="273"/>
                    </a:lnTo>
                    <a:cubicBezTo>
                      <a:pt x="198" y="226"/>
                      <a:pt x="257" y="186"/>
                      <a:pt x="267" y="132"/>
                    </a:cubicBezTo>
                    <a:cubicBezTo>
                      <a:pt x="284" y="63"/>
                      <a:pt x="229" y="1"/>
                      <a:pt x="16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27"/>
              <p:cNvSpPr/>
              <p:nvPr/>
            </p:nvSpPr>
            <p:spPr>
              <a:xfrm>
                <a:off x="6736539" y="4262294"/>
                <a:ext cx="8791" cy="9523"/>
              </a:xfrm>
              <a:custGeom>
                <a:rect b="b" l="l" r="r" t="t"/>
                <a:pathLst>
                  <a:path extrusionOk="0" h="286" w="264">
                    <a:moveTo>
                      <a:pt x="157" y="1"/>
                    </a:moveTo>
                    <a:lnTo>
                      <a:pt x="101" y="4"/>
                    </a:lnTo>
                    <a:cubicBezTo>
                      <a:pt x="66" y="57"/>
                      <a:pt x="0" y="117"/>
                      <a:pt x="3" y="167"/>
                    </a:cubicBezTo>
                    <a:cubicBezTo>
                      <a:pt x="22" y="226"/>
                      <a:pt x="72" y="273"/>
                      <a:pt x="135" y="286"/>
                    </a:cubicBezTo>
                    <a:cubicBezTo>
                      <a:pt x="182" y="286"/>
                      <a:pt x="257" y="208"/>
                      <a:pt x="260" y="161"/>
                    </a:cubicBezTo>
                    <a:cubicBezTo>
                      <a:pt x="264" y="107"/>
                      <a:pt x="195" y="54"/>
                      <a:pt x="15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27"/>
              <p:cNvSpPr/>
              <p:nvPr/>
            </p:nvSpPr>
            <p:spPr>
              <a:xfrm>
                <a:off x="6734575" y="4245080"/>
                <a:ext cx="9390" cy="9423"/>
              </a:xfrm>
              <a:custGeom>
                <a:rect b="b" l="l" r="r" t="t"/>
                <a:pathLst>
                  <a:path extrusionOk="0" h="283" w="282">
                    <a:moveTo>
                      <a:pt x="160" y="1"/>
                    </a:moveTo>
                    <a:cubicBezTo>
                      <a:pt x="141" y="4"/>
                      <a:pt x="119" y="4"/>
                      <a:pt x="100" y="4"/>
                    </a:cubicBezTo>
                    <a:cubicBezTo>
                      <a:pt x="69" y="54"/>
                      <a:pt x="15" y="104"/>
                      <a:pt x="9" y="157"/>
                    </a:cubicBezTo>
                    <a:cubicBezTo>
                      <a:pt x="0" y="230"/>
                      <a:pt x="53" y="283"/>
                      <a:pt x="131" y="283"/>
                    </a:cubicBezTo>
                    <a:cubicBezTo>
                      <a:pt x="133" y="283"/>
                      <a:pt x="135" y="283"/>
                      <a:pt x="138" y="283"/>
                    </a:cubicBezTo>
                    <a:cubicBezTo>
                      <a:pt x="222" y="280"/>
                      <a:pt x="282" y="233"/>
                      <a:pt x="260" y="145"/>
                    </a:cubicBezTo>
                    <a:cubicBezTo>
                      <a:pt x="247" y="92"/>
                      <a:pt x="194" y="51"/>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27"/>
              <p:cNvSpPr/>
              <p:nvPr/>
            </p:nvSpPr>
            <p:spPr>
              <a:xfrm>
                <a:off x="6729980" y="4159174"/>
                <a:ext cx="9390" cy="8691"/>
              </a:xfrm>
              <a:custGeom>
                <a:rect b="b" l="l" r="r" t="t"/>
                <a:pathLst>
                  <a:path extrusionOk="0" h="261" w="282">
                    <a:moveTo>
                      <a:pt x="113" y="1"/>
                    </a:moveTo>
                    <a:cubicBezTo>
                      <a:pt x="44" y="1"/>
                      <a:pt x="0" y="60"/>
                      <a:pt x="6" y="133"/>
                    </a:cubicBezTo>
                    <a:cubicBezTo>
                      <a:pt x="9" y="201"/>
                      <a:pt x="47" y="261"/>
                      <a:pt x="114" y="261"/>
                    </a:cubicBezTo>
                    <a:cubicBezTo>
                      <a:pt x="122" y="261"/>
                      <a:pt x="130" y="260"/>
                      <a:pt x="138" y="259"/>
                    </a:cubicBezTo>
                    <a:cubicBezTo>
                      <a:pt x="191" y="246"/>
                      <a:pt x="235" y="190"/>
                      <a:pt x="282" y="152"/>
                    </a:cubicBezTo>
                    <a:cubicBezTo>
                      <a:pt x="282" y="133"/>
                      <a:pt x="282" y="114"/>
                      <a:pt x="282" y="96"/>
                    </a:cubicBezTo>
                    <a:cubicBezTo>
                      <a:pt x="232" y="61"/>
                      <a:pt x="182" y="8"/>
                      <a:pt x="128" y="2"/>
                    </a:cubicBezTo>
                    <a:cubicBezTo>
                      <a:pt x="123" y="1"/>
                      <a:pt x="118" y="1"/>
                      <a:pt x="11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27"/>
              <p:cNvSpPr/>
              <p:nvPr/>
            </p:nvSpPr>
            <p:spPr>
              <a:xfrm>
                <a:off x="6725185" y="4295691"/>
                <a:ext cx="9190" cy="9323"/>
              </a:xfrm>
              <a:custGeom>
                <a:rect b="b" l="l" r="r" t="t"/>
                <a:pathLst>
                  <a:path extrusionOk="0" h="280" w="276">
                    <a:moveTo>
                      <a:pt x="160" y="1"/>
                    </a:moveTo>
                    <a:lnTo>
                      <a:pt x="103" y="4"/>
                    </a:lnTo>
                    <a:cubicBezTo>
                      <a:pt x="72" y="54"/>
                      <a:pt x="15" y="101"/>
                      <a:pt x="9" y="154"/>
                    </a:cubicBezTo>
                    <a:cubicBezTo>
                      <a:pt x="0" y="230"/>
                      <a:pt x="56" y="280"/>
                      <a:pt x="134" y="280"/>
                    </a:cubicBezTo>
                    <a:cubicBezTo>
                      <a:pt x="136" y="280"/>
                      <a:pt x="138" y="280"/>
                      <a:pt x="141" y="279"/>
                    </a:cubicBezTo>
                    <a:cubicBezTo>
                      <a:pt x="219" y="276"/>
                      <a:pt x="276" y="226"/>
                      <a:pt x="260" y="145"/>
                    </a:cubicBezTo>
                    <a:cubicBezTo>
                      <a:pt x="247" y="91"/>
                      <a:pt x="194" y="48"/>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27"/>
              <p:cNvSpPr/>
              <p:nvPr/>
            </p:nvSpPr>
            <p:spPr>
              <a:xfrm>
                <a:off x="6720257" y="4277445"/>
                <a:ext cx="9223" cy="8557"/>
              </a:xfrm>
              <a:custGeom>
                <a:rect b="b" l="l" r="r" t="t"/>
                <a:pathLst>
                  <a:path extrusionOk="0" h="257" w="277">
                    <a:moveTo>
                      <a:pt x="145" y="0"/>
                    </a:moveTo>
                    <a:cubicBezTo>
                      <a:pt x="64" y="0"/>
                      <a:pt x="28" y="45"/>
                      <a:pt x="0" y="154"/>
                    </a:cubicBezTo>
                    <a:cubicBezTo>
                      <a:pt x="47" y="188"/>
                      <a:pt x="91" y="245"/>
                      <a:pt x="145" y="254"/>
                    </a:cubicBezTo>
                    <a:cubicBezTo>
                      <a:pt x="153" y="256"/>
                      <a:pt x="161" y="257"/>
                      <a:pt x="169" y="257"/>
                    </a:cubicBezTo>
                    <a:cubicBezTo>
                      <a:pt x="234" y="257"/>
                      <a:pt x="276" y="202"/>
                      <a:pt x="276" y="132"/>
                    </a:cubicBezTo>
                    <a:cubicBezTo>
                      <a:pt x="276" y="57"/>
                      <a:pt x="242" y="0"/>
                      <a:pt x="154" y="0"/>
                    </a:cubicBezTo>
                    <a:cubicBezTo>
                      <a:pt x="151" y="0"/>
                      <a:pt x="148" y="0"/>
                      <a:pt x="14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27"/>
              <p:cNvSpPr/>
              <p:nvPr/>
            </p:nvSpPr>
            <p:spPr>
              <a:xfrm>
                <a:off x="6712433" y="4295691"/>
                <a:ext cx="9423" cy="9323"/>
              </a:xfrm>
              <a:custGeom>
                <a:rect b="b" l="l" r="r" t="t"/>
                <a:pathLst>
                  <a:path extrusionOk="0" h="280" w="283">
                    <a:moveTo>
                      <a:pt x="163" y="1"/>
                    </a:moveTo>
                    <a:lnTo>
                      <a:pt x="107" y="4"/>
                    </a:lnTo>
                    <a:cubicBezTo>
                      <a:pt x="76" y="51"/>
                      <a:pt x="19" y="98"/>
                      <a:pt x="13" y="151"/>
                    </a:cubicBezTo>
                    <a:cubicBezTo>
                      <a:pt x="0" y="229"/>
                      <a:pt x="60" y="279"/>
                      <a:pt x="138" y="279"/>
                    </a:cubicBezTo>
                    <a:cubicBezTo>
                      <a:pt x="214" y="276"/>
                      <a:pt x="282" y="232"/>
                      <a:pt x="264" y="151"/>
                    </a:cubicBezTo>
                    <a:cubicBezTo>
                      <a:pt x="251" y="95"/>
                      <a:pt x="198" y="51"/>
                      <a:pt x="16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27"/>
              <p:cNvSpPr/>
              <p:nvPr/>
            </p:nvSpPr>
            <p:spPr>
              <a:xfrm>
                <a:off x="6707205" y="4308311"/>
                <a:ext cx="9423" cy="9323"/>
              </a:xfrm>
              <a:custGeom>
                <a:rect b="b" l="l" r="r" t="t"/>
                <a:pathLst>
                  <a:path extrusionOk="0" h="280" w="283">
                    <a:moveTo>
                      <a:pt x="139" y="1"/>
                    </a:moveTo>
                    <a:cubicBezTo>
                      <a:pt x="60" y="4"/>
                      <a:pt x="1" y="54"/>
                      <a:pt x="16" y="136"/>
                    </a:cubicBezTo>
                    <a:cubicBezTo>
                      <a:pt x="26" y="189"/>
                      <a:pt x="85" y="233"/>
                      <a:pt x="120" y="280"/>
                    </a:cubicBezTo>
                    <a:lnTo>
                      <a:pt x="176" y="280"/>
                    </a:lnTo>
                    <a:cubicBezTo>
                      <a:pt x="208" y="226"/>
                      <a:pt x="264" y="179"/>
                      <a:pt x="270" y="126"/>
                    </a:cubicBezTo>
                    <a:cubicBezTo>
                      <a:pt x="283" y="45"/>
                      <a:pt x="217" y="1"/>
                      <a:pt x="13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27"/>
              <p:cNvSpPr/>
              <p:nvPr/>
            </p:nvSpPr>
            <p:spPr>
              <a:xfrm>
                <a:off x="6698548" y="4271251"/>
                <a:ext cx="9124" cy="8724"/>
              </a:xfrm>
              <a:custGeom>
                <a:rect b="b" l="l" r="r" t="t"/>
                <a:pathLst>
                  <a:path extrusionOk="0" h="262" w="274">
                    <a:moveTo>
                      <a:pt x="128" y="1"/>
                    </a:moveTo>
                    <a:cubicBezTo>
                      <a:pt x="58" y="1"/>
                      <a:pt x="1" y="61"/>
                      <a:pt x="7" y="130"/>
                    </a:cubicBezTo>
                    <a:cubicBezTo>
                      <a:pt x="7" y="203"/>
                      <a:pt x="43" y="262"/>
                      <a:pt x="126" y="262"/>
                    </a:cubicBezTo>
                    <a:cubicBezTo>
                      <a:pt x="128" y="262"/>
                      <a:pt x="130" y="261"/>
                      <a:pt x="132" y="261"/>
                    </a:cubicBezTo>
                    <a:cubicBezTo>
                      <a:pt x="135" y="261"/>
                      <a:pt x="137" y="262"/>
                      <a:pt x="140" y="262"/>
                    </a:cubicBezTo>
                    <a:cubicBezTo>
                      <a:pt x="225" y="262"/>
                      <a:pt x="261" y="209"/>
                      <a:pt x="264" y="136"/>
                    </a:cubicBezTo>
                    <a:cubicBezTo>
                      <a:pt x="273" y="63"/>
                      <a:pt x="217" y="1"/>
                      <a:pt x="144" y="1"/>
                    </a:cubicBezTo>
                    <a:cubicBezTo>
                      <a:pt x="142" y="1"/>
                      <a:pt x="140" y="1"/>
                      <a:pt x="139" y="1"/>
                    </a:cubicBezTo>
                    <a:cubicBezTo>
                      <a:pt x="135" y="1"/>
                      <a:pt x="132" y="1"/>
                      <a:pt x="12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27"/>
              <p:cNvSpPr/>
              <p:nvPr/>
            </p:nvSpPr>
            <p:spPr>
              <a:xfrm>
                <a:off x="6697549" y="4282805"/>
                <a:ext cx="9290" cy="8890"/>
              </a:xfrm>
              <a:custGeom>
                <a:rect b="b" l="l" r="r" t="t"/>
                <a:pathLst>
                  <a:path extrusionOk="0" h="267" w="279">
                    <a:moveTo>
                      <a:pt x="126" y="1"/>
                    </a:moveTo>
                    <a:cubicBezTo>
                      <a:pt x="55" y="1"/>
                      <a:pt x="1" y="67"/>
                      <a:pt x="15" y="137"/>
                    </a:cubicBezTo>
                    <a:cubicBezTo>
                      <a:pt x="34" y="200"/>
                      <a:pt x="84" y="247"/>
                      <a:pt x="143" y="265"/>
                    </a:cubicBezTo>
                    <a:cubicBezTo>
                      <a:pt x="148" y="266"/>
                      <a:pt x="153" y="266"/>
                      <a:pt x="158" y="266"/>
                    </a:cubicBezTo>
                    <a:cubicBezTo>
                      <a:pt x="223" y="266"/>
                      <a:pt x="272" y="207"/>
                      <a:pt x="278" y="90"/>
                    </a:cubicBezTo>
                    <a:cubicBezTo>
                      <a:pt x="244" y="68"/>
                      <a:pt x="197" y="8"/>
                      <a:pt x="143" y="2"/>
                    </a:cubicBezTo>
                    <a:cubicBezTo>
                      <a:pt x="137" y="1"/>
                      <a:pt x="131" y="1"/>
                      <a:pt x="1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27"/>
              <p:cNvSpPr/>
              <p:nvPr/>
            </p:nvSpPr>
            <p:spPr>
              <a:xfrm>
                <a:off x="6694386" y="4300553"/>
                <a:ext cx="9090" cy="8624"/>
              </a:xfrm>
              <a:custGeom>
                <a:rect b="b" l="l" r="r" t="t"/>
                <a:pathLst>
                  <a:path extrusionOk="0" h="259" w="273">
                    <a:moveTo>
                      <a:pt x="151" y="1"/>
                    </a:moveTo>
                    <a:cubicBezTo>
                      <a:pt x="146" y="1"/>
                      <a:pt x="140" y="1"/>
                      <a:pt x="135" y="2"/>
                    </a:cubicBezTo>
                    <a:cubicBezTo>
                      <a:pt x="60" y="5"/>
                      <a:pt x="3" y="43"/>
                      <a:pt x="7" y="130"/>
                    </a:cubicBezTo>
                    <a:cubicBezTo>
                      <a:pt x="0" y="201"/>
                      <a:pt x="54" y="259"/>
                      <a:pt x="123" y="259"/>
                    </a:cubicBezTo>
                    <a:cubicBezTo>
                      <a:pt x="125" y="259"/>
                      <a:pt x="127" y="259"/>
                      <a:pt x="129" y="259"/>
                    </a:cubicBezTo>
                    <a:cubicBezTo>
                      <a:pt x="232" y="259"/>
                      <a:pt x="267" y="202"/>
                      <a:pt x="267" y="127"/>
                    </a:cubicBezTo>
                    <a:cubicBezTo>
                      <a:pt x="272" y="57"/>
                      <a:pt x="219" y="1"/>
                      <a:pt x="15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27"/>
              <p:cNvSpPr/>
              <p:nvPr/>
            </p:nvSpPr>
            <p:spPr>
              <a:xfrm>
                <a:off x="6685928" y="4271484"/>
                <a:ext cx="9623" cy="8591"/>
              </a:xfrm>
              <a:custGeom>
                <a:rect b="b" l="l" r="r" t="t"/>
                <a:pathLst>
                  <a:path extrusionOk="0" h="258" w="289">
                    <a:moveTo>
                      <a:pt x="172" y="0"/>
                    </a:moveTo>
                    <a:cubicBezTo>
                      <a:pt x="170" y="0"/>
                      <a:pt x="168" y="0"/>
                      <a:pt x="167" y="1"/>
                    </a:cubicBezTo>
                    <a:cubicBezTo>
                      <a:pt x="113" y="4"/>
                      <a:pt x="60" y="54"/>
                      <a:pt x="7" y="79"/>
                    </a:cubicBezTo>
                    <a:cubicBezTo>
                      <a:pt x="4" y="98"/>
                      <a:pt x="4" y="116"/>
                      <a:pt x="0" y="135"/>
                    </a:cubicBezTo>
                    <a:cubicBezTo>
                      <a:pt x="44" y="176"/>
                      <a:pt x="85" y="232"/>
                      <a:pt x="135" y="251"/>
                    </a:cubicBezTo>
                    <a:cubicBezTo>
                      <a:pt x="149" y="255"/>
                      <a:pt x="161" y="257"/>
                      <a:pt x="173" y="257"/>
                    </a:cubicBezTo>
                    <a:cubicBezTo>
                      <a:pt x="233" y="257"/>
                      <a:pt x="272" y="207"/>
                      <a:pt x="279" y="142"/>
                    </a:cubicBezTo>
                    <a:cubicBezTo>
                      <a:pt x="289" y="65"/>
                      <a:pt x="250" y="0"/>
                      <a:pt x="17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27"/>
              <p:cNvSpPr/>
              <p:nvPr/>
            </p:nvSpPr>
            <p:spPr>
              <a:xfrm>
                <a:off x="6683964" y="4296524"/>
                <a:ext cx="9157" cy="9756"/>
              </a:xfrm>
              <a:custGeom>
                <a:rect b="b" l="l" r="r" t="t"/>
                <a:pathLst>
                  <a:path extrusionOk="0" h="293" w="275">
                    <a:moveTo>
                      <a:pt x="110" y="1"/>
                    </a:moveTo>
                    <a:cubicBezTo>
                      <a:pt x="75" y="54"/>
                      <a:pt x="22" y="101"/>
                      <a:pt x="12" y="157"/>
                    </a:cubicBezTo>
                    <a:cubicBezTo>
                      <a:pt x="0" y="228"/>
                      <a:pt x="54" y="292"/>
                      <a:pt x="126" y="292"/>
                    </a:cubicBezTo>
                    <a:cubicBezTo>
                      <a:pt x="128" y="292"/>
                      <a:pt x="130" y="292"/>
                      <a:pt x="132" y="292"/>
                    </a:cubicBezTo>
                    <a:cubicBezTo>
                      <a:pt x="136" y="293"/>
                      <a:pt x="141" y="293"/>
                      <a:pt x="146" y="293"/>
                    </a:cubicBezTo>
                    <a:cubicBezTo>
                      <a:pt x="218" y="293"/>
                      <a:pt x="275" y="228"/>
                      <a:pt x="260" y="154"/>
                    </a:cubicBezTo>
                    <a:cubicBezTo>
                      <a:pt x="254" y="101"/>
                      <a:pt x="194" y="54"/>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27"/>
              <p:cNvSpPr/>
              <p:nvPr/>
            </p:nvSpPr>
            <p:spPr>
              <a:xfrm>
                <a:off x="6683631" y="4319865"/>
                <a:ext cx="8791" cy="8724"/>
              </a:xfrm>
              <a:custGeom>
                <a:rect b="b" l="l" r="r" t="t"/>
                <a:pathLst>
                  <a:path extrusionOk="0" h="262" w="264">
                    <a:moveTo>
                      <a:pt x="121" y="1"/>
                    </a:moveTo>
                    <a:cubicBezTo>
                      <a:pt x="55" y="1"/>
                      <a:pt x="1" y="60"/>
                      <a:pt x="7" y="130"/>
                    </a:cubicBezTo>
                    <a:cubicBezTo>
                      <a:pt x="10" y="205"/>
                      <a:pt x="48" y="262"/>
                      <a:pt x="135" y="262"/>
                    </a:cubicBezTo>
                    <a:cubicBezTo>
                      <a:pt x="220" y="262"/>
                      <a:pt x="261" y="215"/>
                      <a:pt x="261" y="124"/>
                    </a:cubicBezTo>
                    <a:cubicBezTo>
                      <a:pt x="264" y="46"/>
                      <a:pt x="217" y="2"/>
                      <a:pt x="135" y="2"/>
                    </a:cubicBezTo>
                    <a:cubicBezTo>
                      <a:pt x="130" y="1"/>
                      <a:pt x="126" y="1"/>
                      <a:pt x="12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27"/>
              <p:cNvSpPr/>
              <p:nvPr/>
            </p:nvSpPr>
            <p:spPr>
              <a:xfrm>
                <a:off x="6675173" y="4276512"/>
                <a:ext cx="9823" cy="8458"/>
              </a:xfrm>
              <a:custGeom>
                <a:rect b="b" l="l" r="r" t="t"/>
                <a:pathLst>
                  <a:path extrusionOk="0" h="254" w="295">
                    <a:moveTo>
                      <a:pt x="173" y="1"/>
                    </a:moveTo>
                    <a:cubicBezTo>
                      <a:pt x="166" y="1"/>
                      <a:pt x="159" y="2"/>
                      <a:pt x="151" y="3"/>
                    </a:cubicBezTo>
                    <a:cubicBezTo>
                      <a:pt x="98" y="9"/>
                      <a:pt x="51" y="66"/>
                      <a:pt x="1" y="103"/>
                    </a:cubicBezTo>
                    <a:lnTo>
                      <a:pt x="1" y="157"/>
                    </a:lnTo>
                    <a:cubicBezTo>
                      <a:pt x="51" y="188"/>
                      <a:pt x="98" y="238"/>
                      <a:pt x="151" y="251"/>
                    </a:cubicBezTo>
                    <a:cubicBezTo>
                      <a:pt x="160" y="252"/>
                      <a:pt x="168" y="253"/>
                      <a:pt x="177" y="253"/>
                    </a:cubicBezTo>
                    <a:cubicBezTo>
                      <a:pt x="240" y="253"/>
                      <a:pt x="280" y="201"/>
                      <a:pt x="286" y="132"/>
                    </a:cubicBezTo>
                    <a:cubicBezTo>
                      <a:pt x="294" y="61"/>
                      <a:pt x="239" y="1"/>
                      <a:pt x="17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27"/>
              <p:cNvSpPr/>
              <p:nvPr/>
            </p:nvSpPr>
            <p:spPr>
              <a:xfrm>
                <a:off x="6670678" y="4304881"/>
                <a:ext cx="12986" cy="16749"/>
              </a:xfrm>
              <a:custGeom>
                <a:rect b="b" l="l" r="r" t="t"/>
                <a:pathLst>
                  <a:path extrusionOk="0" h="503" w="390">
                    <a:moveTo>
                      <a:pt x="181" y="0"/>
                    </a:moveTo>
                    <a:cubicBezTo>
                      <a:pt x="141" y="0"/>
                      <a:pt x="102" y="14"/>
                      <a:pt x="73" y="41"/>
                    </a:cubicBezTo>
                    <a:cubicBezTo>
                      <a:pt x="1" y="135"/>
                      <a:pt x="57" y="210"/>
                      <a:pt x="148" y="270"/>
                    </a:cubicBezTo>
                    <a:cubicBezTo>
                      <a:pt x="92" y="358"/>
                      <a:pt x="64" y="448"/>
                      <a:pt x="173" y="496"/>
                    </a:cubicBezTo>
                    <a:cubicBezTo>
                      <a:pt x="184" y="500"/>
                      <a:pt x="199" y="502"/>
                      <a:pt x="215" y="502"/>
                    </a:cubicBezTo>
                    <a:cubicBezTo>
                      <a:pt x="262" y="502"/>
                      <a:pt x="321" y="484"/>
                      <a:pt x="339" y="458"/>
                    </a:cubicBezTo>
                    <a:cubicBezTo>
                      <a:pt x="390" y="376"/>
                      <a:pt x="358" y="295"/>
                      <a:pt x="255" y="248"/>
                    </a:cubicBezTo>
                    <a:cubicBezTo>
                      <a:pt x="305" y="151"/>
                      <a:pt x="333" y="57"/>
                      <a:pt x="227" y="7"/>
                    </a:cubicBezTo>
                    <a:cubicBezTo>
                      <a:pt x="212" y="2"/>
                      <a:pt x="196" y="0"/>
                      <a:pt x="18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27"/>
              <p:cNvSpPr/>
              <p:nvPr/>
            </p:nvSpPr>
            <p:spPr>
              <a:xfrm>
                <a:off x="6670279" y="4325425"/>
                <a:ext cx="9623" cy="10356"/>
              </a:xfrm>
              <a:custGeom>
                <a:rect b="b" l="l" r="r" t="t"/>
                <a:pathLst>
                  <a:path extrusionOk="0" h="311" w="289">
                    <a:moveTo>
                      <a:pt x="148" y="1"/>
                    </a:moveTo>
                    <a:cubicBezTo>
                      <a:pt x="63" y="1"/>
                      <a:pt x="0" y="57"/>
                      <a:pt x="16" y="139"/>
                    </a:cubicBezTo>
                    <a:cubicBezTo>
                      <a:pt x="25" y="189"/>
                      <a:pt x="88" y="233"/>
                      <a:pt x="157" y="311"/>
                    </a:cubicBezTo>
                    <a:cubicBezTo>
                      <a:pt x="213" y="226"/>
                      <a:pt x="273" y="179"/>
                      <a:pt x="279" y="126"/>
                    </a:cubicBezTo>
                    <a:cubicBezTo>
                      <a:pt x="289" y="51"/>
                      <a:pt x="226" y="1"/>
                      <a:pt x="14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27"/>
              <p:cNvSpPr/>
              <p:nvPr/>
            </p:nvSpPr>
            <p:spPr>
              <a:xfrm>
                <a:off x="6655029" y="4288766"/>
                <a:ext cx="15983" cy="14218"/>
              </a:xfrm>
              <a:custGeom>
                <a:rect b="b" l="l" r="r" t="t"/>
                <a:pathLst>
                  <a:path extrusionOk="0" h="427" w="480">
                    <a:moveTo>
                      <a:pt x="146" y="0"/>
                    </a:moveTo>
                    <a:cubicBezTo>
                      <a:pt x="139" y="0"/>
                      <a:pt x="131" y="1"/>
                      <a:pt x="123" y="2"/>
                    </a:cubicBezTo>
                    <a:cubicBezTo>
                      <a:pt x="54" y="5"/>
                      <a:pt x="1" y="68"/>
                      <a:pt x="13" y="137"/>
                    </a:cubicBezTo>
                    <a:cubicBezTo>
                      <a:pt x="19" y="242"/>
                      <a:pt x="85" y="256"/>
                      <a:pt x="165" y="256"/>
                    </a:cubicBezTo>
                    <a:cubicBezTo>
                      <a:pt x="178" y="256"/>
                      <a:pt x="191" y="256"/>
                      <a:pt x="205" y="256"/>
                    </a:cubicBezTo>
                    <a:cubicBezTo>
                      <a:pt x="221" y="344"/>
                      <a:pt x="247" y="427"/>
                      <a:pt x="332" y="427"/>
                    </a:cubicBezTo>
                    <a:cubicBezTo>
                      <a:pt x="343" y="427"/>
                      <a:pt x="356" y="425"/>
                      <a:pt x="371" y="422"/>
                    </a:cubicBezTo>
                    <a:cubicBezTo>
                      <a:pt x="424" y="400"/>
                      <a:pt x="462" y="353"/>
                      <a:pt x="474" y="296"/>
                    </a:cubicBezTo>
                    <a:cubicBezTo>
                      <a:pt x="480" y="184"/>
                      <a:pt x="397" y="167"/>
                      <a:pt x="310" y="167"/>
                    </a:cubicBezTo>
                    <a:cubicBezTo>
                      <a:pt x="300" y="167"/>
                      <a:pt x="290" y="168"/>
                      <a:pt x="280" y="168"/>
                    </a:cubicBezTo>
                    <a:cubicBezTo>
                      <a:pt x="268" y="72"/>
                      <a:pt x="238" y="0"/>
                      <a:pt x="14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27"/>
              <p:cNvSpPr/>
              <p:nvPr/>
            </p:nvSpPr>
            <p:spPr>
              <a:xfrm>
                <a:off x="6655162" y="4317767"/>
                <a:ext cx="9090" cy="8524"/>
              </a:xfrm>
              <a:custGeom>
                <a:rect b="b" l="l" r="r" t="t"/>
                <a:pathLst>
                  <a:path extrusionOk="0" h="256" w="273">
                    <a:moveTo>
                      <a:pt x="153" y="0"/>
                    </a:moveTo>
                    <a:cubicBezTo>
                      <a:pt x="147" y="0"/>
                      <a:pt x="141" y="1"/>
                      <a:pt x="135" y="2"/>
                    </a:cubicBezTo>
                    <a:cubicBezTo>
                      <a:pt x="131" y="2"/>
                      <a:pt x="128" y="2"/>
                      <a:pt x="125" y="2"/>
                    </a:cubicBezTo>
                    <a:cubicBezTo>
                      <a:pt x="54" y="2"/>
                      <a:pt x="0" y="65"/>
                      <a:pt x="9" y="134"/>
                    </a:cubicBezTo>
                    <a:cubicBezTo>
                      <a:pt x="16" y="221"/>
                      <a:pt x="63" y="256"/>
                      <a:pt x="175" y="256"/>
                    </a:cubicBezTo>
                    <a:cubicBezTo>
                      <a:pt x="177" y="256"/>
                      <a:pt x="178" y="256"/>
                      <a:pt x="180" y="256"/>
                    </a:cubicBezTo>
                    <a:cubicBezTo>
                      <a:pt x="234" y="256"/>
                      <a:pt x="266" y="200"/>
                      <a:pt x="266" y="124"/>
                    </a:cubicBezTo>
                    <a:cubicBezTo>
                      <a:pt x="272" y="58"/>
                      <a:pt x="218" y="0"/>
                      <a:pt x="15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27"/>
              <p:cNvSpPr/>
              <p:nvPr/>
            </p:nvSpPr>
            <p:spPr>
              <a:xfrm>
                <a:off x="6655561" y="4328955"/>
                <a:ext cx="9157" cy="8990"/>
              </a:xfrm>
              <a:custGeom>
                <a:rect b="b" l="l" r="r" t="t"/>
                <a:pathLst>
                  <a:path extrusionOk="0" h="270" w="275">
                    <a:moveTo>
                      <a:pt x="120" y="0"/>
                    </a:moveTo>
                    <a:cubicBezTo>
                      <a:pt x="53" y="0"/>
                      <a:pt x="3" y="60"/>
                      <a:pt x="1" y="180"/>
                    </a:cubicBezTo>
                    <a:cubicBezTo>
                      <a:pt x="32" y="202"/>
                      <a:pt x="76" y="261"/>
                      <a:pt x="129" y="268"/>
                    </a:cubicBezTo>
                    <a:cubicBezTo>
                      <a:pt x="135" y="269"/>
                      <a:pt x="141" y="269"/>
                      <a:pt x="148" y="269"/>
                    </a:cubicBezTo>
                    <a:cubicBezTo>
                      <a:pt x="218" y="269"/>
                      <a:pt x="275" y="205"/>
                      <a:pt x="257" y="133"/>
                    </a:cubicBezTo>
                    <a:cubicBezTo>
                      <a:pt x="239" y="73"/>
                      <a:pt x="195" y="23"/>
                      <a:pt x="135" y="1"/>
                    </a:cubicBezTo>
                    <a:cubicBezTo>
                      <a:pt x="130" y="1"/>
                      <a:pt x="125" y="0"/>
                      <a:pt x="12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27"/>
              <p:cNvSpPr/>
              <p:nvPr/>
            </p:nvSpPr>
            <p:spPr>
              <a:xfrm>
                <a:off x="6646904" y="4346502"/>
                <a:ext cx="9623" cy="8691"/>
              </a:xfrm>
              <a:custGeom>
                <a:rect b="b" l="l" r="r" t="t"/>
                <a:pathLst>
                  <a:path extrusionOk="0" h="261" w="289">
                    <a:moveTo>
                      <a:pt x="128" y="0"/>
                    </a:moveTo>
                    <a:cubicBezTo>
                      <a:pt x="58" y="0"/>
                      <a:pt x="1" y="64"/>
                      <a:pt x="13" y="136"/>
                    </a:cubicBezTo>
                    <a:cubicBezTo>
                      <a:pt x="18" y="202"/>
                      <a:pt x="56" y="261"/>
                      <a:pt x="120" y="261"/>
                    </a:cubicBezTo>
                    <a:cubicBezTo>
                      <a:pt x="129" y="261"/>
                      <a:pt x="138" y="260"/>
                      <a:pt x="148" y="258"/>
                    </a:cubicBezTo>
                    <a:cubicBezTo>
                      <a:pt x="198" y="245"/>
                      <a:pt x="242" y="189"/>
                      <a:pt x="289" y="154"/>
                    </a:cubicBezTo>
                    <a:cubicBezTo>
                      <a:pt x="268" y="42"/>
                      <a:pt x="217" y="1"/>
                      <a:pt x="146" y="1"/>
                    </a:cubicBezTo>
                    <a:cubicBezTo>
                      <a:pt x="144" y="1"/>
                      <a:pt x="141" y="1"/>
                      <a:pt x="138" y="1"/>
                    </a:cubicBezTo>
                    <a:cubicBezTo>
                      <a:pt x="135" y="0"/>
                      <a:pt x="132" y="0"/>
                      <a:pt x="12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27"/>
              <p:cNvSpPr/>
              <p:nvPr/>
            </p:nvSpPr>
            <p:spPr>
              <a:xfrm>
                <a:off x="6639079" y="4337545"/>
                <a:ext cx="9523" cy="9323"/>
              </a:xfrm>
              <a:custGeom>
                <a:rect b="b" l="l" r="r" t="t"/>
                <a:pathLst>
                  <a:path extrusionOk="0" h="280" w="286">
                    <a:moveTo>
                      <a:pt x="141" y="0"/>
                    </a:moveTo>
                    <a:cubicBezTo>
                      <a:pt x="63" y="0"/>
                      <a:pt x="0" y="50"/>
                      <a:pt x="13" y="129"/>
                    </a:cubicBezTo>
                    <a:cubicBezTo>
                      <a:pt x="22" y="182"/>
                      <a:pt x="79" y="229"/>
                      <a:pt x="113" y="279"/>
                    </a:cubicBezTo>
                    <a:lnTo>
                      <a:pt x="170" y="276"/>
                    </a:lnTo>
                    <a:cubicBezTo>
                      <a:pt x="204" y="229"/>
                      <a:pt x="260" y="182"/>
                      <a:pt x="270" y="129"/>
                    </a:cubicBezTo>
                    <a:cubicBezTo>
                      <a:pt x="286" y="47"/>
                      <a:pt x="217" y="3"/>
                      <a:pt x="14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27"/>
              <p:cNvSpPr/>
              <p:nvPr/>
            </p:nvSpPr>
            <p:spPr>
              <a:xfrm>
                <a:off x="6634718" y="4352762"/>
                <a:ext cx="8890" cy="8624"/>
              </a:xfrm>
              <a:custGeom>
                <a:rect b="b" l="l" r="r" t="t"/>
                <a:pathLst>
                  <a:path extrusionOk="0" h="259" w="267">
                    <a:moveTo>
                      <a:pt x="129" y="0"/>
                    </a:moveTo>
                    <a:cubicBezTo>
                      <a:pt x="46" y="0"/>
                      <a:pt x="9" y="52"/>
                      <a:pt x="9" y="129"/>
                    </a:cubicBezTo>
                    <a:cubicBezTo>
                      <a:pt x="0" y="199"/>
                      <a:pt x="54" y="259"/>
                      <a:pt x="123" y="259"/>
                    </a:cubicBezTo>
                    <a:cubicBezTo>
                      <a:pt x="128" y="259"/>
                      <a:pt x="133" y="258"/>
                      <a:pt x="138" y="258"/>
                    </a:cubicBezTo>
                    <a:cubicBezTo>
                      <a:pt x="213" y="255"/>
                      <a:pt x="266" y="217"/>
                      <a:pt x="266" y="92"/>
                    </a:cubicBezTo>
                    <a:cubicBezTo>
                      <a:pt x="263" y="51"/>
                      <a:pt x="229" y="4"/>
                      <a:pt x="144" y="1"/>
                    </a:cubicBezTo>
                    <a:cubicBezTo>
                      <a:pt x="139" y="0"/>
                      <a:pt x="134" y="0"/>
                      <a:pt x="12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27"/>
              <p:cNvSpPr/>
              <p:nvPr/>
            </p:nvSpPr>
            <p:spPr>
              <a:xfrm>
                <a:off x="6627292" y="4309043"/>
                <a:ext cx="9290" cy="8924"/>
              </a:xfrm>
              <a:custGeom>
                <a:rect b="b" l="l" r="r" t="t"/>
                <a:pathLst>
                  <a:path extrusionOk="0" h="268" w="279">
                    <a:moveTo>
                      <a:pt x="91" y="1"/>
                    </a:moveTo>
                    <a:cubicBezTo>
                      <a:pt x="72" y="32"/>
                      <a:pt x="16" y="82"/>
                      <a:pt x="10" y="135"/>
                    </a:cubicBezTo>
                    <a:cubicBezTo>
                      <a:pt x="1" y="215"/>
                      <a:pt x="59" y="267"/>
                      <a:pt x="140" y="267"/>
                    </a:cubicBezTo>
                    <a:cubicBezTo>
                      <a:pt x="143" y="267"/>
                      <a:pt x="145" y="267"/>
                      <a:pt x="148" y="267"/>
                    </a:cubicBezTo>
                    <a:cubicBezTo>
                      <a:pt x="149" y="267"/>
                      <a:pt x="151" y="267"/>
                      <a:pt x="153" y="267"/>
                    </a:cubicBezTo>
                    <a:cubicBezTo>
                      <a:pt x="225" y="267"/>
                      <a:pt x="279" y="206"/>
                      <a:pt x="270" y="132"/>
                    </a:cubicBezTo>
                    <a:cubicBezTo>
                      <a:pt x="270" y="41"/>
                      <a:pt x="220" y="4"/>
                      <a:pt x="9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27"/>
              <p:cNvSpPr/>
              <p:nvPr/>
            </p:nvSpPr>
            <p:spPr>
              <a:xfrm>
                <a:off x="6619135" y="4321863"/>
                <a:ext cx="7359" cy="7658"/>
              </a:xfrm>
              <a:custGeom>
                <a:rect b="b" l="l" r="r" t="t"/>
                <a:pathLst>
                  <a:path extrusionOk="0" h="230" w="221">
                    <a:moveTo>
                      <a:pt x="105" y="1"/>
                    </a:moveTo>
                    <a:cubicBezTo>
                      <a:pt x="104" y="1"/>
                      <a:pt x="102" y="1"/>
                      <a:pt x="101" y="1"/>
                    </a:cubicBezTo>
                    <a:cubicBezTo>
                      <a:pt x="60" y="14"/>
                      <a:pt x="23" y="42"/>
                      <a:pt x="7" y="83"/>
                    </a:cubicBezTo>
                    <a:cubicBezTo>
                      <a:pt x="1" y="127"/>
                      <a:pt x="16" y="167"/>
                      <a:pt x="51" y="195"/>
                    </a:cubicBezTo>
                    <a:cubicBezTo>
                      <a:pt x="95" y="221"/>
                      <a:pt x="154" y="217"/>
                      <a:pt x="220" y="230"/>
                    </a:cubicBezTo>
                    <a:cubicBezTo>
                      <a:pt x="205" y="155"/>
                      <a:pt x="205" y="111"/>
                      <a:pt x="183" y="73"/>
                    </a:cubicBezTo>
                    <a:cubicBezTo>
                      <a:pt x="168" y="44"/>
                      <a:pt x="128" y="1"/>
                      <a:pt x="10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27"/>
              <p:cNvSpPr/>
              <p:nvPr/>
            </p:nvSpPr>
            <p:spPr>
              <a:xfrm>
                <a:off x="6618202" y="4303316"/>
                <a:ext cx="9523" cy="8591"/>
              </a:xfrm>
              <a:custGeom>
                <a:rect b="b" l="l" r="r" t="t"/>
                <a:pathLst>
                  <a:path extrusionOk="0" h="258" w="286">
                    <a:moveTo>
                      <a:pt x="115" y="0"/>
                    </a:moveTo>
                    <a:cubicBezTo>
                      <a:pt x="48" y="0"/>
                      <a:pt x="7" y="57"/>
                      <a:pt x="7" y="129"/>
                    </a:cubicBezTo>
                    <a:cubicBezTo>
                      <a:pt x="1" y="200"/>
                      <a:pt x="55" y="258"/>
                      <a:pt x="125" y="258"/>
                    </a:cubicBezTo>
                    <a:cubicBezTo>
                      <a:pt x="128" y="258"/>
                      <a:pt x="132" y="258"/>
                      <a:pt x="135" y="257"/>
                    </a:cubicBezTo>
                    <a:cubicBezTo>
                      <a:pt x="220" y="257"/>
                      <a:pt x="261" y="217"/>
                      <a:pt x="286" y="107"/>
                    </a:cubicBezTo>
                    <a:cubicBezTo>
                      <a:pt x="239" y="72"/>
                      <a:pt x="195" y="13"/>
                      <a:pt x="145" y="3"/>
                    </a:cubicBezTo>
                    <a:cubicBezTo>
                      <a:pt x="135" y="1"/>
                      <a:pt x="125" y="0"/>
                      <a:pt x="11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27"/>
              <p:cNvSpPr/>
              <p:nvPr/>
            </p:nvSpPr>
            <p:spPr>
              <a:xfrm>
                <a:off x="6617803" y="4240285"/>
                <a:ext cx="9090" cy="8557"/>
              </a:xfrm>
              <a:custGeom>
                <a:rect b="b" l="l" r="r" t="t"/>
                <a:pathLst>
                  <a:path extrusionOk="0" h="257" w="273">
                    <a:moveTo>
                      <a:pt x="125" y="0"/>
                    </a:moveTo>
                    <a:cubicBezTo>
                      <a:pt x="54" y="0"/>
                      <a:pt x="1" y="63"/>
                      <a:pt x="13" y="132"/>
                    </a:cubicBezTo>
                    <a:cubicBezTo>
                      <a:pt x="7" y="201"/>
                      <a:pt x="61" y="256"/>
                      <a:pt x="125" y="256"/>
                    </a:cubicBezTo>
                    <a:cubicBezTo>
                      <a:pt x="131" y="256"/>
                      <a:pt x="138" y="256"/>
                      <a:pt x="144" y="254"/>
                    </a:cubicBezTo>
                    <a:cubicBezTo>
                      <a:pt x="226" y="251"/>
                      <a:pt x="273" y="207"/>
                      <a:pt x="266" y="123"/>
                    </a:cubicBezTo>
                    <a:cubicBezTo>
                      <a:pt x="269" y="36"/>
                      <a:pt x="215" y="0"/>
                      <a:pt x="144" y="0"/>
                    </a:cubicBezTo>
                    <a:cubicBezTo>
                      <a:pt x="141" y="0"/>
                      <a:pt x="138" y="0"/>
                      <a:pt x="135" y="1"/>
                    </a:cubicBezTo>
                    <a:cubicBezTo>
                      <a:pt x="131" y="0"/>
                      <a:pt x="128" y="0"/>
                      <a:pt x="12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27"/>
              <p:cNvSpPr/>
              <p:nvPr/>
            </p:nvSpPr>
            <p:spPr>
              <a:xfrm>
                <a:off x="6619235" y="4199563"/>
                <a:ext cx="15284" cy="16682"/>
              </a:xfrm>
              <a:custGeom>
                <a:rect b="b" l="l" r="r" t="t"/>
                <a:pathLst>
                  <a:path extrusionOk="0" h="501" w="459">
                    <a:moveTo>
                      <a:pt x="141" y="1"/>
                    </a:moveTo>
                    <a:cubicBezTo>
                      <a:pt x="84" y="1"/>
                      <a:pt x="41" y="43"/>
                      <a:pt x="26" y="105"/>
                    </a:cubicBezTo>
                    <a:cubicBezTo>
                      <a:pt x="1" y="221"/>
                      <a:pt x="82" y="258"/>
                      <a:pt x="180" y="280"/>
                    </a:cubicBezTo>
                    <a:cubicBezTo>
                      <a:pt x="139" y="387"/>
                      <a:pt x="164" y="481"/>
                      <a:pt x="274" y="500"/>
                    </a:cubicBezTo>
                    <a:cubicBezTo>
                      <a:pt x="276" y="500"/>
                      <a:pt x="278" y="500"/>
                      <a:pt x="280" y="500"/>
                    </a:cubicBezTo>
                    <a:cubicBezTo>
                      <a:pt x="326" y="500"/>
                      <a:pt x="409" y="444"/>
                      <a:pt x="424" y="399"/>
                    </a:cubicBezTo>
                    <a:cubicBezTo>
                      <a:pt x="458" y="287"/>
                      <a:pt x="358" y="252"/>
                      <a:pt x="270" y="218"/>
                    </a:cubicBezTo>
                    <a:cubicBezTo>
                      <a:pt x="311" y="117"/>
                      <a:pt x="283" y="42"/>
                      <a:pt x="183" y="8"/>
                    </a:cubicBezTo>
                    <a:cubicBezTo>
                      <a:pt x="168" y="3"/>
                      <a:pt x="154" y="1"/>
                      <a:pt x="14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27"/>
              <p:cNvSpPr/>
              <p:nvPr/>
            </p:nvSpPr>
            <p:spPr>
              <a:xfrm>
                <a:off x="6617803" y="4090915"/>
                <a:ext cx="9423" cy="8791"/>
              </a:xfrm>
              <a:custGeom>
                <a:rect b="b" l="l" r="r" t="t"/>
                <a:pathLst>
                  <a:path extrusionOk="0" h="264" w="283">
                    <a:moveTo>
                      <a:pt x="119" y="0"/>
                    </a:moveTo>
                    <a:cubicBezTo>
                      <a:pt x="55" y="0"/>
                      <a:pt x="0" y="56"/>
                      <a:pt x="3" y="124"/>
                    </a:cubicBezTo>
                    <a:cubicBezTo>
                      <a:pt x="3" y="203"/>
                      <a:pt x="41" y="263"/>
                      <a:pt x="115" y="263"/>
                    </a:cubicBezTo>
                    <a:cubicBezTo>
                      <a:pt x="121" y="263"/>
                      <a:pt x="126" y="263"/>
                      <a:pt x="132" y="262"/>
                    </a:cubicBezTo>
                    <a:cubicBezTo>
                      <a:pt x="185" y="256"/>
                      <a:pt x="232" y="199"/>
                      <a:pt x="282" y="165"/>
                    </a:cubicBezTo>
                    <a:cubicBezTo>
                      <a:pt x="266" y="49"/>
                      <a:pt x="213" y="8"/>
                      <a:pt x="138" y="2"/>
                    </a:cubicBezTo>
                    <a:cubicBezTo>
                      <a:pt x="131" y="1"/>
                      <a:pt x="125" y="0"/>
                      <a:pt x="11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27"/>
              <p:cNvSpPr/>
              <p:nvPr/>
            </p:nvSpPr>
            <p:spPr>
              <a:xfrm>
                <a:off x="6623430" y="4133835"/>
                <a:ext cx="8757" cy="8691"/>
              </a:xfrm>
              <a:custGeom>
                <a:rect b="b" l="l" r="r" t="t"/>
                <a:pathLst>
                  <a:path extrusionOk="0" h="261" w="263">
                    <a:moveTo>
                      <a:pt x="136" y="1"/>
                    </a:moveTo>
                    <a:cubicBezTo>
                      <a:pt x="134" y="1"/>
                      <a:pt x="131" y="1"/>
                      <a:pt x="129" y="1"/>
                    </a:cubicBezTo>
                    <a:cubicBezTo>
                      <a:pt x="35" y="1"/>
                      <a:pt x="0" y="61"/>
                      <a:pt x="0" y="136"/>
                    </a:cubicBezTo>
                    <a:cubicBezTo>
                      <a:pt x="2" y="220"/>
                      <a:pt x="65" y="260"/>
                      <a:pt x="128" y="260"/>
                    </a:cubicBezTo>
                    <a:cubicBezTo>
                      <a:pt x="195" y="260"/>
                      <a:pt x="262" y="215"/>
                      <a:pt x="257" y="126"/>
                    </a:cubicBezTo>
                    <a:cubicBezTo>
                      <a:pt x="254" y="50"/>
                      <a:pt x="216" y="1"/>
                      <a:pt x="13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27"/>
              <p:cNvSpPr/>
              <p:nvPr/>
            </p:nvSpPr>
            <p:spPr>
              <a:xfrm>
                <a:off x="6627792" y="4106565"/>
                <a:ext cx="9223" cy="8424"/>
              </a:xfrm>
              <a:custGeom>
                <a:rect b="b" l="l" r="r" t="t"/>
                <a:pathLst>
                  <a:path extrusionOk="0" h="253" w="277">
                    <a:moveTo>
                      <a:pt x="169" y="0"/>
                    </a:moveTo>
                    <a:cubicBezTo>
                      <a:pt x="162" y="0"/>
                      <a:pt x="155" y="1"/>
                      <a:pt x="148" y="2"/>
                    </a:cubicBezTo>
                    <a:cubicBezTo>
                      <a:pt x="95" y="12"/>
                      <a:pt x="48" y="65"/>
                      <a:pt x="1" y="99"/>
                    </a:cubicBezTo>
                    <a:cubicBezTo>
                      <a:pt x="1" y="118"/>
                      <a:pt x="1" y="137"/>
                      <a:pt x="1" y="156"/>
                    </a:cubicBezTo>
                    <a:cubicBezTo>
                      <a:pt x="48" y="190"/>
                      <a:pt x="95" y="240"/>
                      <a:pt x="148" y="250"/>
                    </a:cubicBezTo>
                    <a:cubicBezTo>
                      <a:pt x="157" y="251"/>
                      <a:pt x="166" y="252"/>
                      <a:pt x="174" y="252"/>
                    </a:cubicBezTo>
                    <a:cubicBezTo>
                      <a:pt x="239" y="252"/>
                      <a:pt x="277" y="197"/>
                      <a:pt x="277" y="127"/>
                    </a:cubicBezTo>
                    <a:cubicBezTo>
                      <a:pt x="277" y="54"/>
                      <a:pt x="233" y="0"/>
                      <a:pt x="16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27"/>
              <p:cNvSpPr/>
              <p:nvPr/>
            </p:nvSpPr>
            <p:spPr>
              <a:xfrm>
                <a:off x="6629590" y="4071237"/>
                <a:ext cx="9523" cy="8591"/>
              </a:xfrm>
              <a:custGeom>
                <a:rect b="b" l="l" r="r" t="t"/>
                <a:pathLst>
                  <a:path extrusionOk="0" h="258" w="286">
                    <a:moveTo>
                      <a:pt x="126" y="1"/>
                    </a:moveTo>
                    <a:cubicBezTo>
                      <a:pt x="125" y="1"/>
                      <a:pt x="124" y="1"/>
                      <a:pt x="122" y="1"/>
                    </a:cubicBezTo>
                    <a:cubicBezTo>
                      <a:pt x="75" y="1"/>
                      <a:pt x="0" y="82"/>
                      <a:pt x="0" y="129"/>
                    </a:cubicBezTo>
                    <a:cubicBezTo>
                      <a:pt x="0" y="176"/>
                      <a:pt x="75" y="258"/>
                      <a:pt x="122" y="258"/>
                    </a:cubicBezTo>
                    <a:cubicBezTo>
                      <a:pt x="124" y="258"/>
                      <a:pt x="125" y="258"/>
                      <a:pt x="126" y="258"/>
                    </a:cubicBezTo>
                    <a:cubicBezTo>
                      <a:pt x="178" y="258"/>
                      <a:pt x="230" y="194"/>
                      <a:pt x="285" y="157"/>
                    </a:cubicBezTo>
                    <a:cubicBezTo>
                      <a:pt x="285" y="139"/>
                      <a:pt x="285" y="120"/>
                      <a:pt x="285" y="104"/>
                    </a:cubicBezTo>
                    <a:cubicBezTo>
                      <a:pt x="230" y="67"/>
                      <a:pt x="178" y="1"/>
                      <a:pt x="1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27"/>
              <p:cNvSpPr/>
              <p:nvPr/>
            </p:nvSpPr>
            <p:spPr>
              <a:xfrm>
                <a:off x="6630589" y="4053190"/>
                <a:ext cx="9157" cy="9789"/>
              </a:xfrm>
              <a:custGeom>
                <a:rect b="b" l="l" r="r" t="t"/>
                <a:pathLst>
                  <a:path extrusionOk="0" h="294" w="275">
                    <a:moveTo>
                      <a:pt x="121" y="1"/>
                    </a:moveTo>
                    <a:cubicBezTo>
                      <a:pt x="86" y="51"/>
                      <a:pt x="33" y="98"/>
                      <a:pt x="23" y="154"/>
                    </a:cubicBezTo>
                    <a:cubicBezTo>
                      <a:pt x="0" y="224"/>
                      <a:pt x="55" y="293"/>
                      <a:pt x="125" y="293"/>
                    </a:cubicBezTo>
                    <a:cubicBezTo>
                      <a:pt x="131" y="293"/>
                      <a:pt x="137" y="293"/>
                      <a:pt x="143" y="292"/>
                    </a:cubicBezTo>
                    <a:cubicBezTo>
                      <a:pt x="196" y="283"/>
                      <a:pt x="268" y="214"/>
                      <a:pt x="271" y="167"/>
                    </a:cubicBezTo>
                    <a:cubicBezTo>
                      <a:pt x="274" y="113"/>
                      <a:pt x="212" y="57"/>
                      <a:pt x="177" y="4"/>
                    </a:cubicBezTo>
                    <a:lnTo>
                      <a:pt x="121"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27"/>
              <p:cNvSpPr/>
              <p:nvPr/>
            </p:nvSpPr>
            <p:spPr>
              <a:xfrm>
                <a:off x="6637415" y="4030448"/>
                <a:ext cx="8058" cy="5894"/>
              </a:xfrm>
              <a:custGeom>
                <a:rect b="b" l="l" r="r" t="t"/>
                <a:pathLst>
                  <a:path extrusionOk="0" h="177" w="242">
                    <a:moveTo>
                      <a:pt x="201" y="0"/>
                    </a:moveTo>
                    <a:lnTo>
                      <a:pt x="0" y="120"/>
                    </a:lnTo>
                    <a:cubicBezTo>
                      <a:pt x="36" y="149"/>
                      <a:pt x="72" y="176"/>
                      <a:pt x="105" y="176"/>
                    </a:cubicBezTo>
                    <a:cubicBezTo>
                      <a:pt x="106" y="176"/>
                      <a:pt x="108" y="176"/>
                      <a:pt x="110" y="176"/>
                    </a:cubicBezTo>
                    <a:cubicBezTo>
                      <a:pt x="157" y="173"/>
                      <a:pt x="198" y="94"/>
                      <a:pt x="242" y="51"/>
                    </a:cubicBezTo>
                    <a:cubicBezTo>
                      <a:pt x="229" y="35"/>
                      <a:pt x="213" y="19"/>
                      <a:pt x="20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27"/>
              <p:cNvSpPr/>
              <p:nvPr/>
            </p:nvSpPr>
            <p:spPr>
              <a:xfrm>
                <a:off x="6640811" y="4128208"/>
                <a:ext cx="9456" cy="9223"/>
              </a:xfrm>
              <a:custGeom>
                <a:rect b="b" l="l" r="r" t="t"/>
                <a:pathLst>
                  <a:path extrusionOk="0" h="277" w="284">
                    <a:moveTo>
                      <a:pt x="127" y="1"/>
                    </a:moveTo>
                    <a:cubicBezTo>
                      <a:pt x="89" y="48"/>
                      <a:pt x="27" y="92"/>
                      <a:pt x="17" y="142"/>
                    </a:cubicBezTo>
                    <a:cubicBezTo>
                      <a:pt x="1" y="212"/>
                      <a:pt x="53" y="276"/>
                      <a:pt x="121" y="276"/>
                    </a:cubicBezTo>
                    <a:cubicBezTo>
                      <a:pt x="129" y="276"/>
                      <a:pt x="137" y="276"/>
                      <a:pt x="146" y="273"/>
                    </a:cubicBezTo>
                    <a:cubicBezTo>
                      <a:pt x="208" y="258"/>
                      <a:pt x="255" y="211"/>
                      <a:pt x="277" y="151"/>
                    </a:cubicBezTo>
                    <a:cubicBezTo>
                      <a:pt x="284" y="107"/>
                      <a:pt x="218" y="54"/>
                      <a:pt x="183" y="4"/>
                    </a:cubicBezTo>
                    <a:lnTo>
                      <a:pt x="127"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27"/>
              <p:cNvSpPr/>
              <p:nvPr/>
            </p:nvSpPr>
            <p:spPr>
              <a:xfrm>
                <a:off x="6647104" y="4062879"/>
                <a:ext cx="9024" cy="8591"/>
              </a:xfrm>
              <a:custGeom>
                <a:rect b="b" l="l" r="r" t="t"/>
                <a:pathLst>
                  <a:path extrusionOk="0" h="258" w="271">
                    <a:moveTo>
                      <a:pt x="130" y="1"/>
                    </a:moveTo>
                    <a:cubicBezTo>
                      <a:pt x="57" y="1"/>
                      <a:pt x="1" y="62"/>
                      <a:pt x="13" y="136"/>
                    </a:cubicBezTo>
                    <a:cubicBezTo>
                      <a:pt x="13" y="205"/>
                      <a:pt x="58" y="258"/>
                      <a:pt x="120" y="258"/>
                    </a:cubicBezTo>
                    <a:cubicBezTo>
                      <a:pt x="128" y="258"/>
                      <a:pt x="136" y="257"/>
                      <a:pt x="145" y="255"/>
                    </a:cubicBezTo>
                    <a:cubicBezTo>
                      <a:pt x="198" y="246"/>
                      <a:pt x="242" y="189"/>
                      <a:pt x="261" y="173"/>
                    </a:cubicBezTo>
                    <a:cubicBezTo>
                      <a:pt x="270" y="32"/>
                      <a:pt x="214" y="1"/>
                      <a:pt x="135" y="1"/>
                    </a:cubicBezTo>
                    <a:cubicBezTo>
                      <a:pt x="134" y="1"/>
                      <a:pt x="132" y="1"/>
                      <a:pt x="13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27"/>
              <p:cNvSpPr/>
              <p:nvPr/>
            </p:nvSpPr>
            <p:spPr>
              <a:xfrm>
                <a:off x="6654929" y="4044000"/>
                <a:ext cx="9423" cy="8657"/>
              </a:xfrm>
              <a:custGeom>
                <a:rect b="b" l="l" r="r" t="t"/>
                <a:pathLst>
                  <a:path extrusionOk="0" h="260" w="283">
                    <a:moveTo>
                      <a:pt x="157" y="1"/>
                    </a:moveTo>
                    <a:cubicBezTo>
                      <a:pt x="70" y="1"/>
                      <a:pt x="29" y="51"/>
                      <a:pt x="1" y="164"/>
                    </a:cubicBezTo>
                    <a:cubicBezTo>
                      <a:pt x="51" y="195"/>
                      <a:pt x="98" y="248"/>
                      <a:pt x="154" y="258"/>
                    </a:cubicBezTo>
                    <a:cubicBezTo>
                      <a:pt x="161" y="259"/>
                      <a:pt x="168" y="260"/>
                      <a:pt x="175" y="260"/>
                    </a:cubicBezTo>
                    <a:cubicBezTo>
                      <a:pt x="239" y="260"/>
                      <a:pt x="283" y="206"/>
                      <a:pt x="283" y="132"/>
                    </a:cubicBezTo>
                    <a:cubicBezTo>
                      <a:pt x="280" y="60"/>
                      <a:pt x="245" y="1"/>
                      <a:pt x="15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27"/>
              <p:cNvSpPr/>
              <p:nvPr/>
            </p:nvSpPr>
            <p:spPr>
              <a:xfrm>
                <a:off x="6655362" y="4023656"/>
                <a:ext cx="9523" cy="9223"/>
              </a:xfrm>
              <a:custGeom>
                <a:rect b="b" l="l" r="r" t="t"/>
                <a:pathLst>
                  <a:path extrusionOk="0" h="277" w="286">
                    <a:moveTo>
                      <a:pt x="119" y="1"/>
                    </a:moveTo>
                    <a:cubicBezTo>
                      <a:pt x="85" y="48"/>
                      <a:pt x="25" y="92"/>
                      <a:pt x="16" y="142"/>
                    </a:cubicBezTo>
                    <a:cubicBezTo>
                      <a:pt x="0" y="230"/>
                      <a:pt x="69" y="277"/>
                      <a:pt x="148" y="277"/>
                    </a:cubicBezTo>
                    <a:cubicBezTo>
                      <a:pt x="229" y="277"/>
                      <a:pt x="285" y="226"/>
                      <a:pt x="273" y="148"/>
                    </a:cubicBezTo>
                    <a:cubicBezTo>
                      <a:pt x="263" y="95"/>
                      <a:pt x="210" y="48"/>
                      <a:pt x="17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27"/>
              <p:cNvSpPr/>
              <p:nvPr/>
            </p:nvSpPr>
            <p:spPr>
              <a:xfrm>
                <a:off x="6663386" y="4098574"/>
                <a:ext cx="9290" cy="9390"/>
              </a:xfrm>
              <a:custGeom>
                <a:rect b="b" l="l" r="r" t="t"/>
                <a:pathLst>
                  <a:path extrusionOk="0" h="282" w="279">
                    <a:moveTo>
                      <a:pt x="138" y="1"/>
                    </a:moveTo>
                    <a:cubicBezTo>
                      <a:pt x="98" y="48"/>
                      <a:pt x="38" y="85"/>
                      <a:pt x="22" y="139"/>
                    </a:cubicBezTo>
                    <a:cubicBezTo>
                      <a:pt x="1" y="214"/>
                      <a:pt x="54" y="273"/>
                      <a:pt x="132" y="280"/>
                    </a:cubicBezTo>
                    <a:cubicBezTo>
                      <a:pt x="140" y="281"/>
                      <a:pt x="147" y="281"/>
                      <a:pt x="155" y="281"/>
                    </a:cubicBezTo>
                    <a:cubicBezTo>
                      <a:pt x="221" y="281"/>
                      <a:pt x="279" y="243"/>
                      <a:pt x="273" y="167"/>
                    </a:cubicBezTo>
                    <a:cubicBezTo>
                      <a:pt x="270" y="114"/>
                      <a:pt x="223" y="64"/>
                      <a:pt x="195" y="10"/>
                    </a:cubicBezTo>
                    <a:lnTo>
                      <a:pt x="138"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27"/>
              <p:cNvSpPr/>
              <p:nvPr/>
            </p:nvSpPr>
            <p:spPr>
              <a:xfrm>
                <a:off x="6666716" y="4073834"/>
                <a:ext cx="8491" cy="8757"/>
              </a:xfrm>
              <a:custGeom>
                <a:rect b="b" l="l" r="r" t="t"/>
                <a:pathLst>
                  <a:path extrusionOk="0" h="263" w="255">
                    <a:moveTo>
                      <a:pt x="129" y="0"/>
                    </a:moveTo>
                    <a:cubicBezTo>
                      <a:pt x="126" y="0"/>
                      <a:pt x="123" y="1"/>
                      <a:pt x="120" y="1"/>
                    </a:cubicBezTo>
                    <a:cubicBezTo>
                      <a:pt x="73" y="7"/>
                      <a:pt x="1" y="83"/>
                      <a:pt x="1" y="130"/>
                    </a:cubicBezTo>
                    <a:cubicBezTo>
                      <a:pt x="1" y="177"/>
                      <a:pt x="73" y="252"/>
                      <a:pt x="123" y="261"/>
                    </a:cubicBezTo>
                    <a:cubicBezTo>
                      <a:pt x="128" y="262"/>
                      <a:pt x="133" y="262"/>
                      <a:pt x="138" y="262"/>
                    </a:cubicBezTo>
                    <a:cubicBezTo>
                      <a:pt x="205" y="262"/>
                      <a:pt x="252" y="202"/>
                      <a:pt x="255" y="79"/>
                    </a:cubicBezTo>
                    <a:cubicBezTo>
                      <a:pt x="222" y="59"/>
                      <a:pt x="171" y="0"/>
                      <a:pt x="12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27"/>
              <p:cNvSpPr/>
              <p:nvPr/>
            </p:nvSpPr>
            <p:spPr>
              <a:xfrm>
                <a:off x="6668714" y="4048062"/>
                <a:ext cx="9190" cy="8557"/>
              </a:xfrm>
              <a:custGeom>
                <a:rect b="b" l="l" r="r" t="t"/>
                <a:pathLst>
                  <a:path extrusionOk="0" h="257" w="276">
                    <a:moveTo>
                      <a:pt x="150" y="0"/>
                    </a:moveTo>
                    <a:cubicBezTo>
                      <a:pt x="145" y="0"/>
                      <a:pt x="140" y="0"/>
                      <a:pt x="135" y="1"/>
                    </a:cubicBezTo>
                    <a:cubicBezTo>
                      <a:pt x="132" y="1"/>
                      <a:pt x="128" y="1"/>
                      <a:pt x="125" y="1"/>
                    </a:cubicBezTo>
                    <a:cubicBezTo>
                      <a:pt x="55" y="1"/>
                      <a:pt x="1" y="64"/>
                      <a:pt x="7" y="133"/>
                    </a:cubicBezTo>
                    <a:cubicBezTo>
                      <a:pt x="4" y="201"/>
                      <a:pt x="58" y="257"/>
                      <a:pt x="122" y="257"/>
                    </a:cubicBezTo>
                    <a:cubicBezTo>
                      <a:pt x="128" y="257"/>
                      <a:pt x="135" y="256"/>
                      <a:pt x="141" y="255"/>
                    </a:cubicBezTo>
                    <a:cubicBezTo>
                      <a:pt x="223" y="252"/>
                      <a:pt x="270" y="211"/>
                      <a:pt x="267" y="133"/>
                    </a:cubicBezTo>
                    <a:cubicBezTo>
                      <a:pt x="276" y="60"/>
                      <a:pt x="219" y="0"/>
                      <a:pt x="15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27"/>
              <p:cNvSpPr/>
              <p:nvPr/>
            </p:nvSpPr>
            <p:spPr>
              <a:xfrm>
                <a:off x="6677471" y="4007806"/>
                <a:ext cx="9124" cy="8491"/>
              </a:xfrm>
              <a:custGeom>
                <a:rect b="b" l="l" r="r" t="t"/>
                <a:pathLst>
                  <a:path extrusionOk="0" h="255" w="274">
                    <a:moveTo>
                      <a:pt x="132" y="0"/>
                    </a:moveTo>
                    <a:lnTo>
                      <a:pt x="10" y="76"/>
                    </a:lnTo>
                    <a:cubicBezTo>
                      <a:pt x="4" y="91"/>
                      <a:pt x="1" y="107"/>
                      <a:pt x="1" y="123"/>
                    </a:cubicBezTo>
                    <a:cubicBezTo>
                      <a:pt x="4" y="220"/>
                      <a:pt x="60" y="254"/>
                      <a:pt x="135" y="254"/>
                    </a:cubicBezTo>
                    <a:cubicBezTo>
                      <a:pt x="214" y="254"/>
                      <a:pt x="273" y="201"/>
                      <a:pt x="254" y="126"/>
                    </a:cubicBezTo>
                    <a:cubicBezTo>
                      <a:pt x="236" y="66"/>
                      <a:pt x="192" y="22"/>
                      <a:pt x="13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27"/>
              <p:cNvSpPr/>
              <p:nvPr/>
            </p:nvSpPr>
            <p:spPr>
              <a:xfrm>
                <a:off x="6678936" y="4098607"/>
                <a:ext cx="9223" cy="8657"/>
              </a:xfrm>
              <a:custGeom>
                <a:rect b="b" l="l" r="r" t="t"/>
                <a:pathLst>
                  <a:path extrusionOk="0" h="260" w="277">
                    <a:moveTo>
                      <a:pt x="108" y="0"/>
                    </a:moveTo>
                    <a:cubicBezTo>
                      <a:pt x="43" y="0"/>
                      <a:pt x="0" y="55"/>
                      <a:pt x="0" y="125"/>
                    </a:cubicBezTo>
                    <a:cubicBezTo>
                      <a:pt x="0" y="200"/>
                      <a:pt x="35" y="260"/>
                      <a:pt x="126" y="260"/>
                    </a:cubicBezTo>
                    <a:cubicBezTo>
                      <a:pt x="207" y="260"/>
                      <a:pt x="251" y="216"/>
                      <a:pt x="276" y="103"/>
                    </a:cubicBezTo>
                    <a:cubicBezTo>
                      <a:pt x="229" y="69"/>
                      <a:pt x="185" y="12"/>
                      <a:pt x="132" y="3"/>
                    </a:cubicBezTo>
                    <a:cubicBezTo>
                      <a:pt x="124" y="1"/>
                      <a:pt x="115" y="0"/>
                      <a:pt x="10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27"/>
              <p:cNvSpPr/>
              <p:nvPr/>
            </p:nvSpPr>
            <p:spPr>
              <a:xfrm>
                <a:off x="6686927" y="4072502"/>
                <a:ext cx="10189" cy="8591"/>
              </a:xfrm>
              <a:custGeom>
                <a:rect b="b" l="l" r="r" t="t"/>
                <a:pathLst>
                  <a:path extrusionOk="0" h="258" w="306">
                    <a:moveTo>
                      <a:pt x="171" y="0"/>
                    </a:moveTo>
                    <a:cubicBezTo>
                      <a:pt x="8" y="0"/>
                      <a:pt x="1" y="251"/>
                      <a:pt x="168" y="257"/>
                    </a:cubicBezTo>
                    <a:cubicBezTo>
                      <a:pt x="243" y="257"/>
                      <a:pt x="303" y="220"/>
                      <a:pt x="303" y="119"/>
                    </a:cubicBezTo>
                    <a:cubicBezTo>
                      <a:pt x="306" y="44"/>
                      <a:pt x="252" y="4"/>
                      <a:pt x="177" y="0"/>
                    </a:cubicBezTo>
                    <a:cubicBezTo>
                      <a:pt x="175" y="0"/>
                      <a:pt x="173" y="0"/>
                      <a:pt x="17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27"/>
              <p:cNvSpPr/>
              <p:nvPr/>
            </p:nvSpPr>
            <p:spPr>
              <a:xfrm>
                <a:off x="6688359" y="4029549"/>
                <a:ext cx="9490" cy="8724"/>
              </a:xfrm>
              <a:custGeom>
                <a:rect b="b" l="l" r="r" t="t"/>
                <a:pathLst>
                  <a:path extrusionOk="0" h="262" w="285">
                    <a:moveTo>
                      <a:pt x="115" y="1"/>
                    </a:moveTo>
                    <a:cubicBezTo>
                      <a:pt x="43" y="1"/>
                      <a:pt x="6" y="65"/>
                      <a:pt x="6" y="137"/>
                    </a:cubicBezTo>
                    <a:cubicBezTo>
                      <a:pt x="0" y="206"/>
                      <a:pt x="54" y="261"/>
                      <a:pt x="120" y="261"/>
                    </a:cubicBezTo>
                    <a:cubicBezTo>
                      <a:pt x="127" y="261"/>
                      <a:pt x="134" y="260"/>
                      <a:pt x="141" y="259"/>
                    </a:cubicBezTo>
                    <a:cubicBezTo>
                      <a:pt x="216" y="256"/>
                      <a:pt x="266" y="215"/>
                      <a:pt x="285" y="100"/>
                    </a:cubicBezTo>
                    <a:cubicBezTo>
                      <a:pt x="235" y="65"/>
                      <a:pt x="188" y="12"/>
                      <a:pt x="134" y="2"/>
                    </a:cubicBezTo>
                    <a:cubicBezTo>
                      <a:pt x="128" y="1"/>
                      <a:pt x="121" y="1"/>
                      <a:pt x="11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27"/>
              <p:cNvSpPr/>
              <p:nvPr/>
            </p:nvSpPr>
            <p:spPr>
              <a:xfrm>
                <a:off x="6689291" y="4053090"/>
                <a:ext cx="10222" cy="8491"/>
              </a:xfrm>
              <a:custGeom>
                <a:rect b="b" l="l" r="r" t="t"/>
                <a:pathLst>
                  <a:path extrusionOk="0" h="255" w="307">
                    <a:moveTo>
                      <a:pt x="172" y="0"/>
                    </a:moveTo>
                    <a:cubicBezTo>
                      <a:pt x="1" y="0"/>
                      <a:pt x="1" y="254"/>
                      <a:pt x="172" y="254"/>
                    </a:cubicBezTo>
                    <a:cubicBezTo>
                      <a:pt x="173" y="254"/>
                      <a:pt x="174" y="254"/>
                      <a:pt x="175" y="254"/>
                    </a:cubicBezTo>
                    <a:cubicBezTo>
                      <a:pt x="250" y="254"/>
                      <a:pt x="307" y="217"/>
                      <a:pt x="304" y="123"/>
                    </a:cubicBezTo>
                    <a:cubicBezTo>
                      <a:pt x="307" y="38"/>
                      <a:pt x="250" y="0"/>
                      <a:pt x="175" y="0"/>
                    </a:cubicBezTo>
                    <a:cubicBezTo>
                      <a:pt x="174" y="0"/>
                      <a:pt x="173" y="0"/>
                      <a:pt x="17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27"/>
              <p:cNvSpPr/>
              <p:nvPr/>
            </p:nvSpPr>
            <p:spPr>
              <a:xfrm>
                <a:off x="6700246" y="4075932"/>
                <a:ext cx="9390" cy="9490"/>
              </a:xfrm>
              <a:custGeom>
                <a:rect b="b" l="l" r="r" t="t"/>
                <a:pathLst>
                  <a:path extrusionOk="0" h="285" w="282">
                    <a:moveTo>
                      <a:pt x="156" y="1"/>
                    </a:moveTo>
                    <a:lnTo>
                      <a:pt x="100" y="4"/>
                    </a:lnTo>
                    <a:cubicBezTo>
                      <a:pt x="69" y="57"/>
                      <a:pt x="19" y="104"/>
                      <a:pt x="12" y="157"/>
                    </a:cubicBezTo>
                    <a:cubicBezTo>
                      <a:pt x="1" y="226"/>
                      <a:pt x="55" y="284"/>
                      <a:pt x="119" y="284"/>
                    </a:cubicBezTo>
                    <a:cubicBezTo>
                      <a:pt x="125" y="284"/>
                      <a:pt x="131" y="284"/>
                      <a:pt x="138" y="283"/>
                    </a:cubicBezTo>
                    <a:cubicBezTo>
                      <a:pt x="225" y="277"/>
                      <a:pt x="282" y="226"/>
                      <a:pt x="263" y="145"/>
                    </a:cubicBezTo>
                    <a:cubicBezTo>
                      <a:pt x="250" y="92"/>
                      <a:pt x="194" y="48"/>
                      <a:pt x="15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27"/>
              <p:cNvSpPr/>
              <p:nvPr/>
            </p:nvSpPr>
            <p:spPr>
              <a:xfrm>
                <a:off x="6703576" y="4001413"/>
                <a:ext cx="8990" cy="9357"/>
              </a:xfrm>
              <a:custGeom>
                <a:rect b="b" l="l" r="r" t="t"/>
                <a:pathLst>
                  <a:path extrusionOk="0" h="281" w="270">
                    <a:moveTo>
                      <a:pt x="122" y="0"/>
                    </a:moveTo>
                    <a:cubicBezTo>
                      <a:pt x="54" y="0"/>
                      <a:pt x="1" y="56"/>
                      <a:pt x="6" y="123"/>
                    </a:cubicBezTo>
                    <a:cubicBezTo>
                      <a:pt x="3" y="202"/>
                      <a:pt x="38" y="258"/>
                      <a:pt x="157" y="280"/>
                    </a:cubicBezTo>
                    <a:cubicBezTo>
                      <a:pt x="191" y="233"/>
                      <a:pt x="248" y="189"/>
                      <a:pt x="257" y="136"/>
                    </a:cubicBezTo>
                    <a:cubicBezTo>
                      <a:pt x="270" y="61"/>
                      <a:pt x="219" y="4"/>
                      <a:pt x="138" y="1"/>
                    </a:cubicBezTo>
                    <a:cubicBezTo>
                      <a:pt x="133" y="1"/>
                      <a:pt x="127" y="0"/>
                      <a:pt x="12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27"/>
              <p:cNvSpPr/>
              <p:nvPr/>
            </p:nvSpPr>
            <p:spPr>
              <a:xfrm>
                <a:off x="6703243" y="4041470"/>
                <a:ext cx="9523" cy="8691"/>
              </a:xfrm>
              <a:custGeom>
                <a:rect b="b" l="l" r="r" t="t"/>
                <a:pathLst>
                  <a:path extrusionOk="0" h="261" w="286">
                    <a:moveTo>
                      <a:pt x="149" y="1"/>
                    </a:moveTo>
                    <a:cubicBezTo>
                      <a:pt x="78" y="1"/>
                      <a:pt x="33" y="38"/>
                      <a:pt x="1" y="143"/>
                    </a:cubicBezTo>
                    <a:cubicBezTo>
                      <a:pt x="45" y="180"/>
                      <a:pt x="85" y="240"/>
                      <a:pt x="135" y="255"/>
                    </a:cubicBezTo>
                    <a:cubicBezTo>
                      <a:pt x="147" y="259"/>
                      <a:pt x="159" y="261"/>
                      <a:pt x="170" y="261"/>
                    </a:cubicBezTo>
                    <a:cubicBezTo>
                      <a:pt x="228" y="261"/>
                      <a:pt x="272" y="214"/>
                      <a:pt x="280" y="146"/>
                    </a:cubicBezTo>
                    <a:cubicBezTo>
                      <a:pt x="286" y="71"/>
                      <a:pt x="255" y="11"/>
                      <a:pt x="167" y="2"/>
                    </a:cubicBezTo>
                    <a:cubicBezTo>
                      <a:pt x="161" y="1"/>
                      <a:pt x="155" y="1"/>
                      <a:pt x="14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27"/>
              <p:cNvSpPr/>
              <p:nvPr/>
            </p:nvSpPr>
            <p:spPr>
              <a:xfrm>
                <a:off x="6713265" y="4028783"/>
                <a:ext cx="9323" cy="9623"/>
              </a:xfrm>
              <a:custGeom>
                <a:rect b="b" l="l" r="r" t="t"/>
                <a:pathLst>
                  <a:path extrusionOk="0" h="289" w="280">
                    <a:moveTo>
                      <a:pt x="123" y="0"/>
                    </a:moveTo>
                    <a:cubicBezTo>
                      <a:pt x="85" y="50"/>
                      <a:pt x="35" y="94"/>
                      <a:pt x="22" y="148"/>
                    </a:cubicBezTo>
                    <a:cubicBezTo>
                      <a:pt x="1" y="235"/>
                      <a:pt x="60" y="289"/>
                      <a:pt x="145" y="289"/>
                    </a:cubicBezTo>
                    <a:cubicBezTo>
                      <a:pt x="147" y="289"/>
                      <a:pt x="149" y="289"/>
                      <a:pt x="151" y="289"/>
                    </a:cubicBezTo>
                    <a:cubicBezTo>
                      <a:pt x="223" y="289"/>
                      <a:pt x="279" y="236"/>
                      <a:pt x="270" y="160"/>
                    </a:cubicBezTo>
                    <a:cubicBezTo>
                      <a:pt x="261" y="104"/>
                      <a:pt x="210" y="57"/>
                      <a:pt x="179" y="3"/>
                    </a:cubicBezTo>
                    <a:lnTo>
                      <a:pt x="123"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27"/>
              <p:cNvSpPr/>
              <p:nvPr/>
            </p:nvSpPr>
            <p:spPr>
              <a:xfrm>
                <a:off x="6722355" y="4003944"/>
                <a:ext cx="8990" cy="9223"/>
              </a:xfrm>
              <a:custGeom>
                <a:rect b="b" l="l" r="r" t="t"/>
                <a:pathLst>
                  <a:path extrusionOk="0" h="277" w="270">
                    <a:moveTo>
                      <a:pt x="116" y="0"/>
                    </a:moveTo>
                    <a:cubicBezTo>
                      <a:pt x="82" y="47"/>
                      <a:pt x="25" y="91"/>
                      <a:pt x="16" y="145"/>
                    </a:cubicBezTo>
                    <a:cubicBezTo>
                      <a:pt x="0" y="220"/>
                      <a:pt x="57" y="276"/>
                      <a:pt x="135" y="276"/>
                    </a:cubicBezTo>
                    <a:cubicBezTo>
                      <a:pt x="138" y="276"/>
                      <a:pt x="141" y="276"/>
                      <a:pt x="143" y="276"/>
                    </a:cubicBezTo>
                    <a:cubicBezTo>
                      <a:pt x="214" y="276"/>
                      <a:pt x="267" y="238"/>
                      <a:pt x="267" y="154"/>
                    </a:cubicBezTo>
                    <a:cubicBezTo>
                      <a:pt x="270" y="69"/>
                      <a:pt x="229" y="26"/>
                      <a:pt x="11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27"/>
              <p:cNvSpPr/>
              <p:nvPr/>
            </p:nvSpPr>
            <p:spPr>
              <a:xfrm>
                <a:off x="6725052" y="3982001"/>
                <a:ext cx="9423" cy="8557"/>
              </a:xfrm>
              <a:custGeom>
                <a:rect b="b" l="l" r="r" t="t"/>
                <a:pathLst>
                  <a:path extrusionOk="0" h="257" w="283">
                    <a:moveTo>
                      <a:pt x="170" y="0"/>
                    </a:moveTo>
                    <a:cubicBezTo>
                      <a:pt x="165" y="0"/>
                      <a:pt x="159" y="1"/>
                      <a:pt x="154" y="1"/>
                    </a:cubicBezTo>
                    <a:cubicBezTo>
                      <a:pt x="101" y="11"/>
                      <a:pt x="54" y="61"/>
                      <a:pt x="4" y="95"/>
                    </a:cubicBezTo>
                    <a:cubicBezTo>
                      <a:pt x="4" y="114"/>
                      <a:pt x="4" y="133"/>
                      <a:pt x="1" y="152"/>
                    </a:cubicBezTo>
                    <a:cubicBezTo>
                      <a:pt x="51" y="186"/>
                      <a:pt x="92" y="240"/>
                      <a:pt x="145" y="252"/>
                    </a:cubicBezTo>
                    <a:cubicBezTo>
                      <a:pt x="156" y="255"/>
                      <a:pt x="167" y="256"/>
                      <a:pt x="176" y="256"/>
                    </a:cubicBezTo>
                    <a:cubicBezTo>
                      <a:pt x="240" y="256"/>
                      <a:pt x="274" y="198"/>
                      <a:pt x="276" y="133"/>
                    </a:cubicBezTo>
                    <a:cubicBezTo>
                      <a:pt x="282" y="60"/>
                      <a:pt x="239" y="0"/>
                      <a:pt x="17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27"/>
              <p:cNvSpPr/>
              <p:nvPr/>
            </p:nvSpPr>
            <p:spPr>
              <a:xfrm>
                <a:off x="6733410" y="3972545"/>
                <a:ext cx="7525" cy="5894"/>
              </a:xfrm>
              <a:custGeom>
                <a:rect b="b" l="l" r="r" t="t"/>
                <a:pathLst>
                  <a:path extrusionOk="0" h="177" w="226">
                    <a:moveTo>
                      <a:pt x="220" y="0"/>
                    </a:moveTo>
                    <a:lnTo>
                      <a:pt x="0" y="132"/>
                    </a:lnTo>
                    <a:cubicBezTo>
                      <a:pt x="22" y="159"/>
                      <a:pt x="54" y="177"/>
                      <a:pt x="88" y="177"/>
                    </a:cubicBezTo>
                    <a:cubicBezTo>
                      <a:pt x="93" y="177"/>
                      <a:pt x="98" y="176"/>
                      <a:pt x="104" y="176"/>
                    </a:cubicBezTo>
                    <a:cubicBezTo>
                      <a:pt x="191" y="173"/>
                      <a:pt x="226" y="126"/>
                      <a:pt x="226" y="44"/>
                    </a:cubicBezTo>
                    <a:cubicBezTo>
                      <a:pt x="226" y="28"/>
                      <a:pt x="226" y="13"/>
                      <a:pt x="22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27"/>
              <p:cNvSpPr/>
              <p:nvPr/>
            </p:nvSpPr>
            <p:spPr>
              <a:xfrm>
                <a:off x="6733410" y="4024122"/>
                <a:ext cx="8890" cy="8557"/>
              </a:xfrm>
              <a:custGeom>
                <a:rect b="b" l="l" r="r" t="t"/>
                <a:pathLst>
                  <a:path extrusionOk="0" h="257" w="267">
                    <a:moveTo>
                      <a:pt x="148" y="1"/>
                    </a:moveTo>
                    <a:cubicBezTo>
                      <a:pt x="142" y="1"/>
                      <a:pt x="135" y="1"/>
                      <a:pt x="129" y="2"/>
                    </a:cubicBezTo>
                    <a:cubicBezTo>
                      <a:pt x="50" y="2"/>
                      <a:pt x="0" y="40"/>
                      <a:pt x="0" y="125"/>
                    </a:cubicBezTo>
                    <a:cubicBezTo>
                      <a:pt x="0" y="216"/>
                      <a:pt x="57" y="253"/>
                      <a:pt x="132" y="256"/>
                    </a:cubicBezTo>
                    <a:cubicBezTo>
                      <a:pt x="135" y="257"/>
                      <a:pt x="139" y="257"/>
                      <a:pt x="142" y="257"/>
                    </a:cubicBezTo>
                    <a:cubicBezTo>
                      <a:pt x="210" y="257"/>
                      <a:pt x="266" y="197"/>
                      <a:pt x="260" y="128"/>
                    </a:cubicBezTo>
                    <a:cubicBezTo>
                      <a:pt x="266" y="59"/>
                      <a:pt x="214" y="1"/>
                      <a:pt x="14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27"/>
              <p:cNvSpPr/>
              <p:nvPr/>
            </p:nvSpPr>
            <p:spPr>
              <a:xfrm>
                <a:off x="6734974" y="4063545"/>
                <a:ext cx="9223" cy="8657"/>
              </a:xfrm>
              <a:custGeom>
                <a:rect b="b" l="l" r="r" t="t"/>
                <a:pathLst>
                  <a:path extrusionOk="0" h="260" w="277">
                    <a:moveTo>
                      <a:pt x="105" y="1"/>
                    </a:moveTo>
                    <a:cubicBezTo>
                      <a:pt x="37" y="1"/>
                      <a:pt x="3" y="64"/>
                      <a:pt x="0" y="131"/>
                    </a:cubicBezTo>
                    <a:cubicBezTo>
                      <a:pt x="0" y="202"/>
                      <a:pt x="41" y="259"/>
                      <a:pt x="105" y="259"/>
                    </a:cubicBezTo>
                    <a:cubicBezTo>
                      <a:pt x="113" y="259"/>
                      <a:pt x="121" y="258"/>
                      <a:pt x="129" y="257"/>
                    </a:cubicBezTo>
                    <a:cubicBezTo>
                      <a:pt x="182" y="251"/>
                      <a:pt x="229" y="194"/>
                      <a:pt x="276" y="160"/>
                    </a:cubicBezTo>
                    <a:cubicBezTo>
                      <a:pt x="276" y="141"/>
                      <a:pt x="276" y="122"/>
                      <a:pt x="276" y="103"/>
                    </a:cubicBezTo>
                    <a:cubicBezTo>
                      <a:pt x="229" y="69"/>
                      <a:pt x="182" y="12"/>
                      <a:pt x="129" y="3"/>
                    </a:cubicBezTo>
                    <a:cubicBezTo>
                      <a:pt x="121" y="1"/>
                      <a:pt x="113" y="1"/>
                      <a:pt x="10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27"/>
              <p:cNvSpPr/>
              <p:nvPr/>
            </p:nvSpPr>
            <p:spPr>
              <a:xfrm>
                <a:off x="6735074" y="4083457"/>
                <a:ext cx="9789" cy="8857"/>
              </a:xfrm>
              <a:custGeom>
                <a:rect b="b" l="l" r="r" t="t"/>
                <a:pathLst>
                  <a:path extrusionOk="0" h="266" w="294">
                    <a:moveTo>
                      <a:pt x="132" y="1"/>
                    </a:moveTo>
                    <a:cubicBezTo>
                      <a:pt x="74" y="1"/>
                      <a:pt x="23" y="54"/>
                      <a:pt x="0" y="154"/>
                    </a:cubicBezTo>
                    <a:cubicBezTo>
                      <a:pt x="51" y="192"/>
                      <a:pt x="91" y="254"/>
                      <a:pt x="145" y="264"/>
                    </a:cubicBezTo>
                    <a:cubicBezTo>
                      <a:pt x="152" y="265"/>
                      <a:pt x="160" y="266"/>
                      <a:pt x="168" y="266"/>
                    </a:cubicBezTo>
                    <a:cubicBezTo>
                      <a:pt x="237" y="266"/>
                      <a:pt x="293" y="205"/>
                      <a:pt x="279" y="132"/>
                    </a:cubicBezTo>
                    <a:cubicBezTo>
                      <a:pt x="261" y="73"/>
                      <a:pt x="214" y="22"/>
                      <a:pt x="154" y="4"/>
                    </a:cubicBezTo>
                    <a:cubicBezTo>
                      <a:pt x="146" y="2"/>
                      <a:pt x="139" y="1"/>
                      <a:pt x="13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27"/>
              <p:cNvSpPr/>
              <p:nvPr/>
            </p:nvSpPr>
            <p:spPr>
              <a:xfrm>
                <a:off x="6744664" y="4107298"/>
                <a:ext cx="9723" cy="8657"/>
              </a:xfrm>
              <a:custGeom>
                <a:rect b="b" l="l" r="r" t="t"/>
                <a:pathLst>
                  <a:path extrusionOk="0" h="260" w="292">
                    <a:moveTo>
                      <a:pt x="176" y="1"/>
                    </a:moveTo>
                    <a:cubicBezTo>
                      <a:pt x="166" y="1"/>
                      <a:pt x="156" y="2"/>
                      <a:pt x="145" y="5"/>
                    </a:cubicBezTo>
                    <a:cubicBezTo>
                      <a:pt x="92" y="18"/>
                      <a:pt x="51" y="74"/>
                      <a:pt x="1" y="109"/>
                    </a:cubicBezTo>
                    <a:cubicBezTo>
                      <a:pt x="25" y="220"/>
                      <a:pt x="75" y="259"/>
                      <a:pt x="149" y="259"/>
                    </a:cubicBezTo>
                    <a:cubicBezTo>
                      <a:pt x="152" y="259"/>
                      <a:pt x="155" y="259"/>
                      <a:pt x="157" y="259"/>
                    </a:cubicBezTo>
                    <a:cubicBezTo>
                      <a:pt x="161" y="259"/>
                      <a:pt x="164" y="259"/>
                      <a:pt x="167" y="259"/>
                    </a:cubicBezTo>
                    <a:cubicBezTo>
                      <a:pt x="238" y="259"/>
                      <a:pt x="292" y="196"/>
                      <a:pt x="280" y="124"/>
                    </a:cubicBezTo>
                    <a:cubicBezTo>
                      <a:pt x="274" y="59"/>
                      <a:pt x="238" y="1"/>
                      <a:pt x="17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27"/>
              <p:cNvSpPr/>
              <p:nvPr/>
            </p:nvSpPr>
            <p:spPr>
              <a:xfrm>
                <a:off x="6746462" y="4012135"/>
                <a:ext cx="9190" cy="8557"/>
              </a:xfrm>
              <a:custGeom>
                <a:rect b="b" l="l" r="r" t="t"/>
                <a:pathLst>
                  <a:path extrusionOk="0" h="257" w="276">
                    <a:moveTo>
                      <a:pt x="122" y="0"/>
                    </a:moveTo>
                    <a:cubicBezTo>
                      <a:pt x="58" y="0"/>
                      <a:pt x="4" y="56"/>
                      <a:pt x="9" y="124"/>
                    </a:cubicBezTo>
                    <a:cubicBezTo>
                      <a:pt x="0" y="193"/>
                      <a:pt x="54" y="256"/>
                      <a:pt x="125" y="256"/>
                    </a:cubicBezTo>
                    <a:cubicBezTo>
                      <a:pt x="128" y="256"/>
                      <a:pt x="131" y="256"/>
                      <a:pt x="135" y="256"/>
                    </a:cubicBezTo>
                    <a:cubicBezTo>
                      <a:pt x="140" y="256"/>
                      <a:pt x="144" y="257"/>
                      <a:pt x="149" y="257"/>
                    </a:cubicBezTo>
                    <a:cubicBezTo>
                      <a:pt x="218" y="257"/>
                      <a:pt x="275" y="195"/>
                      <a:pt x="270" y="124"/>
                    </a:cubicBezTo>
                    <a:cubicBezTo>
                      <a:pt x="273" y="56"/>
                      <a:pt x="219" y="2"/>
                      <a:pt x="152" y="2"/>
                    </a:cubicBezTo>
                    <a:cubicBezTo>
                      <a:pt x="148" y="2"/>
                      <a:pt x="145" y="2"/>
                      <a:pt x="141" y="2"/>
                    </a:cubicBezTo>
                    <a:cubicBezTo>
                      <a:pt x="135" y="1"/>
                      <a:pt x="128" y="0"/>
                      <a:pt x="12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27"/>
              <p:cNvSpPr/>
              <p:nvPr/>
            </p:nvSpPr>
            <p:spPr>
              <a:xfrm>
                <a:off x="6746762" y="4056353"/>
                <a:ext cx="9523" cy="8691"/>
              </a:xfrm>
              <a:custGeom>
                <a:rect b="b" l="l" r="r" t="t"/>
                <a:pathLst>
                  <a:path extrusionOk="0" h="261" w="286">
                    <a:moveTo>
                      <a:pt x="117" y="0"/>
                    </a:moveTo>
                    <a:cubicBezTo>
                      <a:pt x="51" y="0"/>
                      <a:pt x="13" y="58"/>
                      <a:pt x="10" y="128"/>
                    </a:cubicBezTo>
                    <a:cubicBezTo>
                      <a:pt x="1" y="197"/>
                      <a:pt x="55" y="260"/>
                      <a:pt x="125" y="260"/>
                    </a:cubicBezTo>
                    <a:cubicBezTo>
                      <a:pt x="129" y="260"/>
                      <a:pt x="132" y="260"/>
                      <a:pt x="135" y="260"/>
                    </a:cubicBezTo>
                    <a:cubicBezTo>
                      <a:pt x="214" y="260"/>
                      <a:pt x="267" y="219"/>
                      <a:pt x="286" y="103"/>
                    </a:cubicBezTo>
                    <a:cubicBezTo>
                      <a:pt x="239" y="69"/>
                      <a:pt x="195" y="12"/>
                      <a:pt x="141" y="3"/>
                    </a:cubicBezTo>
                    <a:cubicBezTo>
                      <a:pt x="133" y="1"/>
                      <a:pt x="125" y="0"/>
                      <a:pt x="11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27"/>
              <p:cNvSpPr/>
              <p:nvPr/>
            </p:nvSpPr>
            <p:spPr>
              <a:xfrm>
                <a:off x="6756351" y="3959060"/>
                <a:ext cx="9423" cy="7858"/>
              </a:xfrm>
              <a:custGeom>
                <a:rect b="b" l="l" r="r" t="t"/>
                <a:pathLst>
                  <a:path extrusionOk="0" h="236" w="283">
                    <a:moveTo>
                      <a:pt x="204" y="1"/>
                    </a:moveTo>
                    <a:lnTo>
                      <a:pt x="1" y="123"/>
                    </a:lnTo>
                    <a:cubicBezTo>
                      <a:pt x="6" y="189"/>
                      <a:pt x="50" y="236"/>
                      <a:pt x="110" y="236"/>
                    </a:cubicBezTo>
                    <a:cubicBezTo>
                      <a:pt x="118" y="236"/>
                      <a:pt x="127" y="235"/>
                      <a:pt x="136" y="233"/>
                    </a:cubicBezTo>
                    <a:cubicBezTo>
                      <a:pt x="189" y="223"/>
                      <a:pt x="233" y="167"/>
                      <a:pt x="283" y="129"/>
                    </a:cubicBezTo>
                    <a:cubicBezTo>
                      <a:pt x="277" y="79"/>
                      <a:pt x="248" y="32"/>
                      <a:pt x="20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27"/>
              <p:cNvSpPr/>
              <p:nvPr/>
            </p:nvSpPr>
            <p:spPr>
              <a:xfrm>
                <a:off x="6761878" y="3982035"/>
                <a:ext cx="9323" cy="8458"/>
              </a:xfrm>
              <a:custGeom>
                <a:rect b="b" l="l" r="r" t="t"/>
                <a:pathLst>
                  <a:path extrusionOk="0" h="254" w="280">
                    <a:moveTo>
                      <a:pt x="107" y="0"/>
                    </a:moveTo>
                    <a:cubicBezTo>
                      <a:pt x="43" y="0"/>
                      <a:pt x="4" y="57"/>
                      <a:pt x="1" y="123"/>
                    </a:cubicBezTo>
                    <a:cubicBezTo>
                      <a:pt x="1" y="191"/>
                      <a:pt x="32" y="253"/>
                      <a:pt x="100" y="253"/>
                    </a:cubicBezTo>
                    <a:cubicBezTo>
                      <a:pt x="107" y="253"/>
                      <a:pt x="115" y="253"/>
                      <a:pt x="123" y="251"/>
                    </a:cubicBezTo>
                    <a:cubicBezTo>
                      <a:pt x="179" y="242"/>
                      <a:pt x="227" y="195"/>
                      <a:pt x="277" y="163"/>
                    </a:cubicBezTo>
                    <a:cubicBezTo>
                      <a:pt x="277" y="145"/>
                      <a:pt x="277" y="126"/>
                      <a:pt x="280" y="107"/>
                    </a:cubicBezTo>
                    <a:cubicBezTo>
                      <a:pt x="230" y="69"/>
                      <a:pt x="189" y="13"/>
                      <a:pt x="136" y="4"/>
                    </a:cubicBezTo>
                    <a:cubicBezTo>
                      <a:pt x="126" y="1"/>
                      <a:pt x="116" y="0"/>
                      <a:pt x="10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27"/>
              <p:cNvSpPr/>
              <p:nvPr/>
            </p:nvSpPr>
            <p:spPr>
              <a:xfrm>
                <a:off x="6762012" y="4005209"/>
                <a:ext cx="9789" cy="8724"/>
              </a:xfrm>
              <a:custGeom>
                <a:rect b="b" l="l" r="r" t="t"/>
                <a:pathLst>
                  <a:path extrusionOk="0" h="262" w="294">
                    <a:moveTo>
                      <a:pt x="173" y="0"/>
                    </a:moveTo>
                    <a:cubicBezTo>
                      <a:pt x="164" y="0"/>
                      <a:pt x="154" y="1"/>
                      <a:pt x="144" y="3"/>
                    </a:cubicBezTo>
                    <a:cubicBezTo>
                      <a:pt x="91" y="16"/>
                      <a:pt x="47" y="72"/>
                      <a:pt x="0" y="110"/>
                    </a:cubicBezTo>
                    <a:cubicBezTo>
                      <a:pt x="0" y="129"/>
                      <a:pt x="0" y="147"/>
                      <a:pt x="0" y="166"/>
                    </a:cubicBezTo>
                    <a:cubicBezTo>
                      <a:pt x="53" y="201"/>
                      <a:pt x="100" y="254"/>
                      <a:pt x="157" y="260"/>
                    </a:cubicBezTo>
                    <a:cubicBezTo>
                      <a:pt x="163" y="261"/>
                      <a:pt x="169" y="262"/>
                      <a:pt x="175" y="262"/>
                    </a:cubicBezTo>
                    <a:cubicBezTo>
                      <a:pt x="239" y="262"/>
                      <a:pt x="294" y="201"/>
                      <a:pt x="282" y="135"/>
                    </a:cubicBezTo>
                    <a:cubicBezTo>
                      <a:pt x="279" y="63"/>
                      <a:pt x="244" y="0"/>
                      <a:pt x="17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27"/>
              <p:cNvSpPr/>
              <p:nvPr/>
            </p:nvSpPr>
            <p:spPr>
              <a:xfrm>
                <a:off x="6772134" y="4012668"/>
                <a:ext cx="9623" cy="8857"/>
              </a:xfrm>
              <a:custGeom>
                <a:rect b="b" l="l" r="r" t="t"/>
                <a:pathLst>
                  <a:path extrusionOk="0" h="266" w="289">
                    <a:moveTo>
                      <a:pt x="121" y="1"/>
                    </a:moveTo>
                    <a:cubicBezTo>
                      <a:pt x="54" y="1"/>
                      <a:pt x="6" y="53"/>
                      <a:pt x="6" y="136"/>
                    </a:cubicBezTo>
                    <a:cubicBezTo>
                      <a:pt x="0" y="208"/>
                      <a:pt x="57" y="265"/>
                      <a:pt x="127" y="265"/>
                    </a:cubicBezTo>
                    <a:cubicBezTo>
                      <a:pt x="131" y="265"/>
                      <a:pt x="134" y="265"/>
                      <a:pt x="138" y="265"/>
                    </a:cubicBezTo>
                    <a:cubicBezTo>
                      <a:pt x="191" y="259"/>
                      <a:pt x="238" y="196"/>
                      <a:pt x="285" y="162"/>
                    </a:cubicBezTo>
                    <a:cubicBezTo>
                      <a:pt x="285" y="143"/>
                      <a:pt x="288" y="124"/>
                      <a:pt x="288" y="105"/>
                    </a:cubicBezTo>
                    <a:cubicBezTo>
                      <a:pt x="238" y="68"/>
                      <a:pt x="191" y="8"/>
                      <a:pt x="138" y="2"/>
                    </a:cubicBezTo>
                    <a:cubicBezTo>
                      <a:pt x="132" y="1"/>
                      <a:pt x="127" y="1"/>
                      <a:pt x="12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27"/>
              <p:cNvSpPr/>
              <p:nvPr/>
            </p:nvSpPr>
            <p:spPr>
              <a:xfrm>
                <a:off x="6777794" y="3966485"/>
                <a:ext cx="8957" cy="9323"/>
              </a:xfrm>
              <a:custGeom>
                <a:rect b="b" l="l" r="r" t="t"/>
                <a:pathLst>
                  <a:path extrusionOk="0" h="280" w="269">
                    <a:moveTo>
                      <a:pt x="112" y="0"/>
                    </a:moveTo>
                    <a:cubicBezTo>
                      <a:pt x="78" y="51"/>
                      <a:pt x="21" y="98"/>
                      <a:pt x="12" y="151"/>
                    </a:cubicBezTo>
                    <a:cubicBezTo>
                      <a:pt x="1" y="220"/>
                      <a:pt x="56" y="279"/>
                      <a:pt x="123" y="279"/>
                    </a:cubicBezTo>
                    <a:cubicBezTo>
                      <a:pt x="131" y="279"/>
                      <a:pt x="140" y="278"/>
                      <a:pt x="150" y="276"/>
                    </a:cubicBezTo>
                    <a:cubicBezTo>
                      <a:pt x="206" y="254"/>
                      <a:pt x="250" y="207"/>
                      <a:pt x="266" y="148"/>
                    </a:cubicBezTo>
                    <a:cubicBezTo>
                      <a:pt x="269" y="101"/>
                      <a:pt x="203" y="51"/>
                      <a:pt x="16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27"/>
              <p:cNvSpPr/>
              <p:nvPr/>
            </p:nvSpPr>
            <p:spPr>
              <a:xfrm>
                <a:off x="6781623" y="3943510"/>
                <a:ext cx="8058" cy="6726"/>
              </a:xfrm>
              <a:custGeom>
                <a:rect b="b" l="l" r="r" t="t"/>
                <a:pathLst>
                  <a:path extrusionOk="0" h="202" w="242">
                    <a:moveTo>
                      <a:pt x="226" y="1"/>
                    </a:moveTo>
                    <a:lnTo>
                      <a:pt x="0" y="136"/>
                    </a:lnTo>
                    <a:cubicBezTo>
                      <a:pt x="18" y="174"/>
                      <a:pt x="61" y="202"/>
                      <a:pt x="106" y="202"/>
                    </a:cubicBezTo>
                    <a:cubicBezTo>
                      <a:pt x="108" y="202"/>
                      <a:pt x="111" y="202"/>
                      <a:pt x="113" y="202"/>
                    </a:cubicBezTo>
                    <a:cubicBezTo>
                      <a:pt x="191" y="202"/>
                      <a:pt x="241" y="164"/>
                      <a:pt x="241" y="76"/>
                    </a:cubicBezTo>
                    <a:cubicBezTo>
                      <a:pt x="241" y="51"/>
                      <a:pt x="235" y="23"/>
                      <a:pt x="2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27"/>
              <p:cNvSpPr/>
              <p:nvPr/>
            </p:nvSpPr>
            <p:spPr>
              <a:xfrm>
                <a:off x="6788483" y="3962722"/>
                <a:ext cx="9223" cy="9223"/>
              </a:xfrm>
              <a:custGeom>
                <a:rect b="b" l="l" r="r" t="t"/>
                <a:pathLst>
                  <a:path extrusionOk="0" h="277" w="277">
                    <a:moveTo>
                      <a:pt x="139" y="1"/>
                    </a:moveTo>
                    <a:cubicBezTo>
                      <a:pt x="61" y="1"/>
                      <a:pt x="1" y="51"/>
                      <a:pt x="14" y="129"/>
                    </a:cubicBezTo>
                    <a:cubicBezTo>
                      <a:pt x="20" y="182"/>
                      <a:pt x="73" y="226"/>
                      <a:pt x="104" y="276"/>
                    </a:cubicBezTo>
                    <a:lnTo>
                      <a:pt x="167" y="276"/>
                    </a:lnTo>
                    <a:cubicBezTo>
                      <a:pt x="202" y="229"/>
                      <a:pt x="255" y="186"/>
                      <a:pt x="264" y="132"/>
                    </a:cubicBezTo>
                    <a:cubicBezTo>
                      <a:pt x="277" y="57"/>
                      <a:pt x="220" y="4"/>
                      <a:pt x="13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27"/>
              <p:cNvSpPr/>
              <p:nvPr/>
            </p:nvSpPr>
            <p:spPr>
              <a:xfrm>
                <a:off x="6795808" y="4006874"/>
                <a:ext cx="9090" cy="9423"/>
              </a:xfrm>
              <a:custGeom>
                <a:rect b="b" l="l" r="r" t="t"/>
                <a:pathLst>
                  <a:path extrusionOk="0" h="283" w="273">
                    <a:moveTo>
                      <a:pt x="157" y="0"/>
                    </a:moveTo>
                    <a:lnTo>
                      <a:pt x="104" y="3"/>
                    </a:lnTo>
                    <a:cubicBezTo>
                      <a:pt x="72" y="50"/>
                      <a:pt x="22" y="94"/>
                      <a:pt x="13" y="148"/>
                    </a:cubicBezTo>
                    <a:cubicBezTo>
                      <a:pt x="0" y="223"/>
                      <a:pt x="50" y="279"/>
                      <a:pt x="132" y="282"/>
                    </a:cubicBezTo>
                    <a:cubicBezTo>
                      <a:pt x="136" y="283"/>
                      <a:pt x="141" y="283"/>
                      <a:pt x="145" y="283"/>
                    </a:cubicBezTo>
                    <a:cubicBezTo>
                      <a:pt x="220" y="283"/>
                      <a:pt x="272" y="231"/>
                      <a:pt x="264" y="160"/>
                    </a:cubicBezTo>
                    <a:cubicBezTo>
                      <a:pt x="254" y="104"/>
                      <a:pt x="195" y="53"/>
                      <a:pt x="15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27"/>
              <p:cNvSpPr/>
              <p:nvPr/>
            </p:nvSpPr>
            <p:spPr>
              <a:xfrm>
                <a:off x="6803100" y="3930891"/>
                <a:ext cx="7325" cy="5194"/>
              </a:xfrm>
              <a:custGeom>
                <a:rect b="b" l="l" r="r" t="t"/>
                <a:pathLst>
                  <a:path extrusionOk="0" h="156" w="220">
                    <a:moveTo>
                      <a:pt x="211" y="1"/>
                    </a:moveTo>
                    <a:lnTo>
                      <a:pt x="1" y="126"/>
                    </a:lnTo>
                    <a:cubicBezTo>
                      <a:pt x="26" y="145"/>
                      <a:pt x="54" y="154"/>
                      <a:pt x="82" y="154"/>
                    </a:cubicBezTo>
                    <a:cubicBezTo>
                      <a:pt x="87" y="155"/>
                      <a:pt x="92" y="155"/>
                      <a:pt x="97" y="155"/>
                    </a:cubicBezTo>
                    <a:cubicBezTo>
                      <a:pt x="166" y="155"/>
                      <a:pt x="220" y="96"/>
                      <a:pt x="214" y="29"/>
                    </a:cubicBezTo>
                    <a:cubicBezTo>
                      <a:pt x="214" y="20"/>
                      <a:pt x="211" y="10"/>
                      <a:pt x="21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27"/>
              <p:cNvSpPr/>
              <p:nvPr/>
            </p:nvSpPr>
            <p:spPr>
              <a:xfrm>
                <a:off x="6809160" y="3952700"/>
                <a:ext cx="8990" cy="10788"/>
              </a:xfrm>
              <a:custGeom>
                <a:rect b="b" l="l" r="r" t="t"/>
                <a:pathLst>
                  <a:path extrusionOk="0" h="324" w="270">
                    <a:moveTo>
                      <a:pt x="132" y="1"/>
                    </a:moveTo>
                    <a:cubicBezTo>
                      <a:pt x="73" y="82"/>
                      <a:pt x="0" y="142"/>
                      <a:pt x="7" y="186"/>
                    </a:cubicBezTo>
                    <a:cubicBezTo>
                      <a:pt x="16" y="239"/>
                      <a:pt x="94" y="280"/>
                      <a:pt x="142" y="324"/>
                    </a:cubicBezTo>
                    <a:cubicBezTo>
                      <a:pt x="185" y="277"/>
                      <a:pt x="261" y="230"/>
                      <a:pt x="267" y="176"/>
                    </a:cubicBezTo>
                    <a:cubicBezTo>
                      <a:pt x="270" y="132"/>
                      <a:pt x="195" y="79"/>
                      <a:pt x="13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27"/>
              <p:cNvSpPr/>
              <p:nvPr/>
            </p:nvSpPr>
            <p:spPr>
              <a:xfrm>
                <a:off x="6818749" y="3924231"/>
                <a:ext cx="2431" cy="1498"/>
              </a:xfrm>
              <a:custGeom>
                <a:rect b="b" l="l" r="r" t="t"/>
                <a:pathLst>
                  <a:path extrusionOk="0" h="45" w="73">
                    <a:moveTo>
                      <a:pt x="73" y="0"/>
                    </a:moveTo>
                    <a:lnTo>
                      <a:pt x="1" y="44"/>
                    </a:lnTo>
                    <a:cubicBezTo>
                      <a:pt x="29" y="41"/>
                      <a:pt x="54" y="25"/>
                      <a:pt x="7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27"/>
              <p:cNvSpPr/>
              <p:nvPr/>
            </p:nvSpPr>
            <p:spPr>
              <a:xfrm>
                <a:off x="6816352" y="4012302"/>
                <a:ext cx="9423" cy="8591"/>
              </a:xfrm>
              <a:custGeom>
                <a:rect b="b" l="l" r="r" t="t"/>
                <a:pathLst>
                  <a:path extrusionOk="0" h="258" w="283">
                    <a:moveTo>
                      <a:pt x="182" y="0"/>
                    </a:moveTo>
                    <a:cubicBezTo>
                      <a:pt x="57" y="6"/>
                      <a:pt x="1" y="63"/>
                      <a:pt x="10" y="138"/>
                    </a:cubicBezTo>
                    <a:cubicBezTo>
                      <a:pt x="13" y="180"/>
                      <a:pt x="92" y="257"/>
                      <a:pt x="123" y="257"/>
                    </a:cubicBezTo>
                    <a:cubicBezTo>
                      <a:pt x="124" y="257"/>
                      <a:pt x="125" y="257"/>
                      <a:pt x="126" y="257"/>
                    </a:cubicBezTo>
                    <a:cubicBezTo>
                      <a:pt x="192" y="235"/>
                      <a:pt x="245" y="188"/>
                      <a:pt x="270" y="129"/>
                    </a:cubicBezTo>
                    <a:cubicBezTo>
                      <a:pt x="283" y="94"/>
                      <a:pt x="208" y="32"/>
                      <a:pt x="18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27"/>
              <p:cNvSpPr/>
              <p:nvPr/>
            </p:nvSpPr>
            <p:spPr>
              <a:xfrm>
                <a:off x="6824610" y="3966285"/>
                <a:ext cx="9623" cy="8691"/>
              </a:xfrm>
              <a:custGeom>
                <a:rect b="b" l="l" r="r" t="t"/>
                <a:pathLst>
                  <a:path extrusionOk="0" h="261" w="289">
                    <a:moveTo>
                      <a:pt x="115" y="0"/>
                    </a:moveTo>
                    <a:cubicBezTo>
                      <a:pt x="50" y="0"/>
                      <a:pt x="16" y="62"/>
                      <a:pt x="13" y="129"/>
                    </a:cubicBezTo>
                    <a:cubicBezTo>
                      <a:pt x="1" y="198"/>
                      <a:pt x="58" y="261"/>
                      <a:pt x="128" y="261"/>
                    </a:cubicBezTo>
                    <a:cubicBezTo>
                      <a:pt x="132" y="261"/>
                      <a:pt x="135" y="261"/>
                      <a:pt x="138" y="260"/>
                    </a:cubicBezTo>
                    <a:cubicBezTo>
                      <a:pt x="217" y="260"/>
                      <a:pt x="267" y="220"/>
                      <a:pt x="289" y="107"/>
                    </a:cubicBezTo>
                    <a:cubicBezTo>
                      <a:pt x="238" y="69"/>
                      <a:pt x="195" y="13"/>
                      <a:pt x="141" y="3"/>
                    </a:cubicBezTo>
                    <a:cubicBezTo>
                      <a:pt x="132" y="1"/>
                      <a:pt x="123" y="0"/>
                      <a:pt x="11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27"/>
              <p:cNvSpPr/>
              <p:nvPr/>
            </p:nvSpPr>
            <p:spPr>
              <a:xfrm>
                <a:off x="6828139" y="3945808"/>
                <a:ext cx="9523" cy="9223"/>
              </a:xfrm>
              <a:custGeom>
                <a:rect b="b" l="l" r="r" t="t"/>
                <a:pathLst>
                  <a:path extrusionOk="0" h="277" w="286">
                    <a:moveTo>
                      <a:pt x="151" y="1"/>
                    </a:moveTo>
                    <a:cubicBezTo>
                      <a:pt x="70" y="1"/>
                      <a:pt x="1" y="45"/>
                      <a:pt x="13" y="129"/>
                    </a:cubicBezTo>
                    <a:cubicBezTo>
                      <a:pt x="23" y="183"/>
                      <a:pt x="79" y="227"/>
                      <a:pt x="114" y="277"/>
                    </a:cubicBezTo>
                    <a:lnTo>
                      <a:pt x="167" y="277"/>
                    </a:lnTo>
                    <a:cubicBezTo>
                      <a:pt x="205" y="230"/>
                      <a:pt x="261" y="186"/>
                      <a:pt x="270" y="136"/>
                    </a:cubicBezTo>
                    <a:cubicBezTo>
                      <a:pt x="286" y="60"/>
                      <a:pt x="230" y="4"/>
                      <a:pt x="15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27"/>
              <p:cNvSpPr/>
              <p:nvPr/>
            </p:nvSpPr>
            <p:spPr>
              <a:xfrm>
                <a:off x="6833999" y="3934220"/>
                <a:ext cx="8990" cy="8624"/>
              </a:xfrm>
              <a:custGeom>
                <a:rect b="b" l="l" r="r" t="t"/>
                <a:pathLst>
                  <a:path extrusionOk="0" h="259" w="270">
                    <a:moveTo>
                      <a:pt x="99" y="1"/>
                    </a:moveTo>
                    <a:cubicBezTo>
                      <a:pt x="51" y="1"/>
                      <a:pt x="13" y="50"/>
                      <a:pt x="10" y="126"/>
                    </a:cubicBezTo>
                    <a:cubicBezTo>
                      <a:pt x="1" y="198"/>
                      <a:pt x="57" y="258"/>
                      <a:pt x="128" y="258"/>
                    </a:cubicBezTo>
                    <a:cubicBezTo>
                      <a:pt x="131" y="258"/>
                      <a:pt x="135" y="258"/>
                      <a:pt x="138" y="258"/>
                    </a:cubicBezTo>
                    <a:cubicBezTo>
                      <a:pt x="213" y="258"/>
                      <a:pt x="270" y="217"/>
                      <a:pt x="270" y="130"/>
                    </a:cubicBezTo>
                    <a:cubicBezTo>
                      <a:pt x="270" y="48"/>
                      <a:pt x="226" y="4"/>
                      <a:pt x="104" y="1"/>
                    </a:cubicBezTo>
                    <a:cubicBezTo>
                      <a:pt x="102" y="1"/>
                      <a:pt x="101" y="1"/>
                      <a:pt x="9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27"/>
              <p:cNvSpPr/>
              <p:nvPr/>
            </p:nvSpPr>
            <p:spPr>
              <a:xfrm>
                <a:off x="6843189" y="4069772"/>
                <a:ext cx="9856" cy="8424"/>
              </a:xfrm>
              <a:custGeom>
                <a:rect b="b" l="l" r="r" t="t"/>
                <a:pathLst>
                  <a:path extrusionOk="0" h="253" w="296">
                    <a:moveTo>
                      <a:pt x="144" y="1"/>
                    </a:moveTo>
                    <a:cubicBezTo>
                      <a:pt x="98" y="1"/>
                      <a:pt x="49" y="64"/>
                      <a:pt x="0" y="98"/>
                    </a:cubicBezTo>
                    <a:cubicBezTo>
                      <a:pt x="0" y="114"/>
                      <a:pt x="0" y="133"/>
                      <a:pt x="0" y="151"/>
                    </a:cubicBezTo>
                    <a:cubicBezTo>
                      <a:pt x="47" y="186"/>
                      <a:pt x="94" y="236"/>
                      <a:pt x="147" y="248"/>
                    </a:cubicBezTo>
                    <a:cubicBezTo>
                      <a:pt x="157" y="251"/>
                      <a:pt x="167" y="252"/>
                      <a:pt x="176" y="252"/>
                    </a:cubicBezTo>
                    <a:cubicBezTo>
                      <a:pt x="242" y="252"/>
                      <a:pt x="295" y="189"/>
                      <a:pt x="276" y="120"/>
                    </a:cubicBezTo>
                    <a:cubicBezTo>
                      <a:pt x="257" y="60"/>
                      <a:pt x="207" y="17"/>
                      <a:pt x="147" y="1"/>
                    </a:cubicBezTo>
                    <a:cubicBezTo>
                      <a:pt x="146" y="1"/>
                      <a:pt x="145" y="1"/>
                      <a:pt x="14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27"/>
              <p:cNvSpPr/>
              <p:nvPr/>
            </p:nvSpPr>
            <p:spPr>
              <a:xfrm>
                <a:off x="6844022" y="4050493"/>
                <a:ext cx="9323" cy="7892"/>
              </a:xfrm>
              <a:custGeom>
                <a:rect b="b" l="l" r="r" t="t"/>
                <a:pathLst>
                  <a:path extrusionOk="0" h="237" w="280">
                    <a:moveTo>
                      <a:pt x="129" y="0"/>
                    </a:moveTo>
                    <a:cubicBezTo>
                      <a:pt x="88" y="0"/>
                      <a:pt x="44" y="69"/>
                      <a:pt x="0" y="104"/>
                    </a:cubicBezTo>
                    <a:cubicBezTo>
                      <a:pt x="50" y="151"/>
                      <a:pt x="94" y="210"/>
                      <a:pt x="151" y="235"/>
                    </a:cubicBezTo>
                    <a:cubicBezTo>
                      <a:pt x="152" y="236"/>
                      <a:pt x="154" y="236"/>
                      <a:pt x="157" y="236"/>
                    </a:cubicBezTo>
                    <a:cubicBezTo>
                      <a:pt x="186" y="236"/>
                      <a:pt x="238" y="177"/>
                      <a:pt x="276" y="147"/>
                    </a:cubicBezTo>
                    <a:cubicBezTo>
                      <a:pt x="279" y="129"/>
                      <a:pt x="279" y="110"/>
                      <a:pt x="279" y="94"/>
                    </a:cubicBezTo>
                    <a:cubicBezTo>
                      <a:pt x="229" y="60"/>
                      <a:pt x="179" y="0"/>
                      <a:pt x="12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27"/>
              <p:cNvSpPr/>
              <p:nvPr/>
            </p:nvSpPr>
            <p:spPr>
              <a:xfrm>
                <a:off x="6844321" y="3964454"/>
                <a:ext cx="8391" cy="8724"/>
              </a:xfrm>
              <a:custGeom>
                <a:rect b="b" l="l" r="r" t="t"/>
                <a:pathLst>
                  <a:path extrusionOk="0" h="262" w="252">
                    <a:moveTo>
                      <a:pt x="143" y="0"/>
                    </a:moveTo>
                    <a:cubicBezTo>
                      <a:pt x="136" y="0"/>
                      <a:pt x="129" y="1"/>
                      <a:pt x="123" y="2"/>
                    </a:cubicBezTo>
                    <a:cubicBezTo>
                      <a:pt x="73" y="11"/>
                      <a:pt x="1" y="83"/>
                      <a:pt x="1" y="127"/>
                    </a:cubicBezTo>
                    <a:cubicBezTo>
                      <a:pt x="1" y="174"/>
                      <a:pt x="70" y="249"/>
                      <a:pt x="120" y="259"/>
                    </a:cubicBezTo>
                    <a:cubicBezTo>
                      <a:pt x="128" y="261"/>
                      <a:pt x="135" y="261"/>
                      <a:pt x="143" y="261"/>
                    </a:cubicBezTo>
                    <a:cubicBezTo>
                      <a:pt x="205" y="261"/>
                      <a:pt x="248" y="204"/>
                      <a:pt x="251" y="140"/>
                    </a:cubicBezTo>
                    <a:cubicBezTo>
                      <a:pt x="251" y="50"/>
                      <a:pt x="201" y="0"/>
                      <a:pt x="14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27"/>
              <p:cNvSpPr/>
              <p:nvPr/>
            </p:nvSpPr>
            <p:spPr>
              <a:xfrm>
                <a:off x="6849216" y="4012901"/>
                <a:ext cx="10688" cy="8624"/>
              </a:xfrm>
              <a:custGeom>
                <a:rect b="b" l="l" r="r" t="t"/>
                <a:pathLst>
                  <a:path extrusionOk="0" h="259" w="321">
                    <a:moveTo>
                      <a:pt x="171" y="1"/>
                    </a:moveTo>
                    <a:cubicBezTo>
                      <a:pt x="131" y="1"/>
                      <a:pt x="79" y="72"/>
                      <a:pt x="1" y="133"/>
                    </a:cubicBezTo>
                    <a:cubicBezTo>
                      <a:pt x="78" y="189"/>
                      <a:pt x="132" y="259"/>
                      <a:pt x="172" y="259"/>
                    </a:cubicBezTo>
                    <a:cubicBezTo>
                      <a:pt x="175" y="259"/>
                      <a:pt x="177" y="258"/>
                      <a:pt x="179" y="258"/>
                    </a:cubicBezTo>
                    <a:cubicBezTo>
                      <a:pt x="233" y="252"/>
                      <a:pt x="274" y="176"/>
                      <a:pt x="321" y="129"/>
                    </a:cubicBezTo>
                    <a:cubicBezTo>
                      <a:pt x="274" y="82"/>
                      <a:pt x="230" y="10"/>
                      <a:pt x="176" y="1"/>
                    </a:cubicBezTo>
                    <a:cubicBezTo>
                      <a:pt x="175" y="1"/>
                      <a:pt x="173" y="1"/>
                      <a:pt x="17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27"/>
              <p:cNvSpPr/>
              <p:nvPr/>
            </p:nvSpPr>
            <p:spPr>
              <a:xfrm>
                <a:off x="6855276" y="3988561"/>
                <a:ext cx="10256" cy="8890"/>
              </a:xfrm>
              <a:custGeom>
                <a:rect b="b" l="l" r="r" t="t"/>
                <a:pathLst>
                  <a:path extrusionOk="0" h="267" w="308">
                    <a:moveTo>
                      <a:pt x="196" y="0"/>
                    </a:moveTo>
                    <a:cubicBezTo>
                      <a:pt x="189" y="0"/>
                      <a:pt x="183" y="1"/>
                      <a:pt x="176" y="2"/>
                    </a:cubicBezTo>
                    <a:cubicBezTo>
                      <a:pt x="123" y="11"/>
                      <a:pt x="79" y="74"/>
                      <a:pt x="1" y="137"/>
                    </a:cubicBezTo>
                    <a:cubicBezTo>
                      <a:pt x="79" y="196"/>
                      <a:pt x="126" y="259"/>
                      <a:pt x="176" y="265"/>
                    </a:cubicBezTo>
                    <a:cubicBezTo>
                      <a:pt x="183" y="266"/>
                      <a:pt x="189" y="267"/>
                      <a:pt x="196" y="267"/>
                    </a:cubicBezTo>
                    <a:cubicBezTo>
                      <a:pt x="268" y="267"/>
                      <a:pt x="308" y="202"/>
                      <a:pt x="308" y="127"/>
                    </a:cubicBezTo>
                    <a:cubicBezTo>
                      <a:pt x="305" y="56"/>
                      <a:pt x="261" y="0"/>
                      <a:pt x="19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27"/>
              <p:cNvSpPr/>
              <p:nvPr/>
            </p:nvSpPr>
            <p:spPr>
              <a:xfrm>
                <a:off x="6860903" y="3896362"/>
                <a:ext cx="8324" cy="6393"/>
              </a:xfrm>
              <a:custGeom>
                <a:rect b="b" l="l" r="r" t="t"/>
                <a:pathLst>
                  <a:path extrusionOk="0" h="192" w="250">
                    <a:moveTo>
                      <a:pt x="205" y="1"/>
                    </a:moveTo>
                    <a:lnTo>
                      <a:pt x="1" y="123"/>
                    </a:lnTo>
                    <a:cubicBezTo>
                      <a:pt x="26" y="151"/>
                      <a:pt x="60" y="176"/>
                      <a:pt x="101" y="189"/>
                    </a:cubicBezTo>
                    <a:cubicBezTo>
                      <a:pt x="110" y="191"/>
                      <a:pt x="119" y="192"/>
                      <a:pt x="128" y="192"/>
                    </a:cubicBezTo>
                    <a:cubicBezTo>
                      <a:pt x="195" y="192"/>
                      <a:pt x="250" y="132"/>
                      <a:pt x="236" y="63"/>
                    </a:cubicBezTo>
                    <a:cubicBezTo>
                      <a:pt x="233" y="38"/>
                      <a:pt x="220" y="16"/>
                      <a:pt x="20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27"/>
              <p:cNvSpPr/>
              <p:nvPr/>
            </p:nvSpPr>
            <p:spPr>
              <a:xfrm>
                <a:off x="6860171" y="3954531"/>
                <a:ext cx="10356" cy="8890"/>
              </a:xfrm>
              <a:custGeom>
                <a:rect b="b" l="l" r="r" t="t"/>
                <a:pathLst>
                  <a:path extrusionOk="0" h="267" w="311">
                    <a:moveTo>
                      <a:pt x="196" y="1"/>
                    </a:moveTo>
                    <a:cubicBezTo>
                      <a:pt x="190" y="1"/>
                      <a:pt x="183" y="1"/>
                      <a:pt x="176" y="2"/>
                    </a:cubicBezTo>
                    <a:cubicBezTo>
                      <a:pt x="123" y="8"/>
                      <a:pt x="82" y="71"/>
                      <a:pt x="1" y="140"/>
                    </a:cubicBezTo>
                    <a:cubicBezTo>
                      <a:pt x="82" y="200"/>
                      <a:pt x="129" y="256"/>
                      <a:pt x="183" y="265"/>
                    </a:cubicBezTo>
                    <a:cubicBezTo>
                      <a:pt x="188" y="266"/>
                      <a:pt x="193" y="266"/>
                      <a:pt x="197" y="266"/>
                    </a:cubicBezTo>
                    <a:cubicBezTo>
                      <a:pt x="264" y="266"/>
                      <a:pt x="308" y="207"/>
                      <a:pt x="308" y="137"/>
                    </a:cubicBezTo>
                    <a:cubicBezTo>
                      <a:pt x="311" y="60"/>
                      <a:pt x="264" y="1"/>
                      <a:pt x="19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27"/>
              <p:cNvSpPr/>
              <p:nvPr/>
            </p:nvSpPr>
            <p:spPr>
              <a:xfrm>
                <a:off x="6869560" y="3971213"/>
                <a:ext cx="9124" cy="8657"/>
              </a:xfrm>
              <a:custGeom>
                <a:rect b="b" l="l" r="r" t="t"/>
                <a:pathLst>
                  <a:path extrusionOk="0" h="260" w="274">
                    <a:moveTo>
                      <a:pt x="111" y="0"/>
                    </a:moveTo>
                    <a:cubicBezTo>
                      <a:pt x="45" y="0"/>
                      <a:pt x="7" y="57"/>
                      <a:pt x="1" y="115"/>
                    </a:cubicBezTo>
                    <a:cubicBezTo>
                      <a:pt x="4" y="222"/>
                      <a:pt x="60" y="256"/>
                      <a:pt x="133" y="260"/>
                    </a:cubicBezTo>
                    <a:cubicBezTo>
                      <a:pt x="214" y="260"/>
                      <a:pt x="274" y="206"/>
                      <a:pt x="258" y="131"/>
                    </a:cubicBezTo>
                    <a:cubicBezTo>
                      <a:pt x="239" y="72"/>
                      <a:pt x="192" y="25"/>
                      <a:pt x="136" y="3"/>
                    </a:cubicBezTo>
                    <a:cubicBezTo>
                      <a:pt x="127" y="1"/>
                      <a:pt x="119" y="0"/>
                      <a:pt x="11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27"/>
              <p:cNvSpPr/>
              <p:nvPr/>
            </p:nvSpPr>
            <p:spPr>
              <a:xfrm>
                <a:off x="6873556" y="3916573"/>
                <a:ext cx="9090" cy="9257"/>
              </a:xfrm>
              <a:custGeom>
                <a:rect b="b" l="l" r="r" t="t"/>
                <a:pathLst>
                  <a:path extrusionOk="0" h="278" w="273">
                    <a:moveTo>
                      <a:pt x="150" y="0"/>
                    </a:moveTo>
                    <a:cubicBezTo>
                      <a:pt x="145" y="0"/>
                      <a:pt x="140" y="1"/>
                      <a:pt x="135" y="1"/>
                    </a:cubicBezTo>
                    <a:cubicBezTo>
                      <a:pt x="56" y="1"/>
                      <a:pt x="0" y="58"/>
                      <a:pt x="16" y="133"/>
                    </a:cubicBezTo>
                    <a:cubicBezTo>
                      <a:pt x="25" y="186"/>
                      <a:pt x="82" y="227"/>
                      <a:pt x="116" y="277"/>
                    </a:cubicBezTo>
                    <a:cubicBezTo>
                      <a:pt x="232" y="255"/>
                      <a:pt x="270" y="202"/>
                      <a:pt x="266" y="124"/>
                    </a:cubicBezTo>
                    <a:cubicBezTo>
                      <a:pt x="272" y="57"/>
                      <a:pt x="218" y="0"/>
                      <a:pt x="15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27"/>
              <p:cNvSpPr/>
              <p:nvPr/>
            </p:nvSpPr>
            <p:spPr>
              <a:xfrm>
                <a:off x="6877019" y="3936318"/>
                <a:ext cx="9190" cy="9423"/>
              </a:xfrm>
              <a:custGeom>
                <a:rect b="b" l="l" r="r" t="t"/>
                <a:pathLst>
                  <a:path extrusionOk="0" h="283" w="276">
                    <a:moveTo>
                      <a:pt x="112" y="1"/>
                    </a:moveTo>
                    <a:cubicBezTo>
                      <a:pt x="78" y="51"/>
                      <a:pt x="18" y="101"/>
                      <a:pt x="12" y="154"/>
                    </a:cubicBezTo>
                    <a:cubicBezTo>
                      <a:pt x="1" y="224"/>
                      <a:pt x="56" y="283"/>
                      <a:pt x="123" y="283"/>
                    </a:cubicBezTo>
                    <a:cubicBezTo>
                      <a:pt x="132" y="283"/>
                      <a:pt x="141" y="282"/>
                      <a:pt x="150" y="280"/>
                    </a:cubicBezTo>
                    <a:cubicBezTo>
                      <a:pt x="200" y="267"/>
                      <a:pt x="272" y="198"/>
                      <a:pt x="275" y="154"/>
                    </a:cubicBezTo>
                    <a:cubicBezTo>
                      <a:pt x="275" y="104"/>
                      <a:pt x="206" y="51"/>
                      <a:pt x="16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27"/>
              <p:cNvSpPr/>
              <p:nvPr/>
            </p:nvSpPr>
            <p:spPr>
              <a:xfrm>
                <a:off x="6884810" y="3894164"/>
                <a:ext cx="9257" cy="9423"/>
              </a:xfrm>
              <a:custGeom>
                <a:rect b="b" l="l" r="r" t="t"/>
                <a:pathLst>
                  <a:path extrusionOk="0" h="283" w="278">
                    <a:moveTo>
                      <a:pt x="155" y="1"/>
                    </a:moveTo>
                    <a:cubicBezTo>
                      <a:pt x="147" y="1"/>
                      <a:pt x="138" y="2"/>
                      <a:pt x="129" y="4"/>
                    </a:cubicBezTo>
                    <a:cubicBezTo>
                      <a:pt x="69" y="23"/>
                      <a:pt x="22" y="73"/>
                      <a:pt x="7" y="132"/>
                    </a:cubicBezTo>
                    <a:cubicBezTo>
                      <a:pt x="0" y="179"/>
                      <a:pt x="69" y="233"/>
                      <a:pt x="104" y="283"/>
                    </a:cubicBezTo>
                    <a:lnTo>
                      <a:pt x="160" y="283"/>
                    </a:lnTo>
                    <a:cubicBezTo>
                      <a:pt x="198" y="233"/>
                      <a:pt x="257" y="186"/>
                      <a:pt x="267" y="132"/>
                    </a:cubicBezTo>
                    <a:cubicBezTo>
                      <a:pt x="278" y="63"/>
                      <a:pt x="223" y="1"/>
                      <a:pt x="15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27"/>
              <p:cNvSpPr/>
              <p:nvPr/>
            </p:nvSpPr>
            <p:spPr>
              <a:xfrm>
                <a:off x="6888673" y="3962822"/>
                <a:ext cx="9323" cy="9290"/>
              </a:xfrm>
              <a:custGeom>
                <a:rect b="b" l="l" r="r" t="t"/>
                <a:pathLst>
                  <a:path extrusionOk="0" h="279" w="280">
                    <a:moveTo>
                      <a:pt x="123" y="1"/>
                    </a:moveTo>
                    <a:cubicBezTo>
                      <a:pt x="88" y="48"/>
                      <a:pt x="32" y="88"/>
                      <a:pt x="19" y="142"/>
                    </a:cubicBezTo>
                    <a:cubicBezTo>
                      <a:pt x="0" y="226"/>
                      <a:pt x="63" y="270"/>
                      <a:pt x="138" y="277"/>
                    </a:cubicBezTo>
                    <a:cubicBezTo>
                      <a:pt x="145" y="278"/>
                      <a:pt x="152" y="278"/>
                      <a:pt x="158" y="278"/>
                    </a:cubicBezTo>
                    <a:cubicBezTo>
                      <a:pt x="225" y="278"/>
                      <a:pt x="279" y="223"/>
                      <a:pt x="276" y="154"/>
                    </a:cubicBezTo>
                    <a:cubicBezTo>
                      <a:pt x="276" y="79"/>
                      <a:pt x="242" y="23"/>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27"/>
              <p:cNvSpPr/>
              <p:nvPr/>
            </p:nvSpPr>
            <p:spPr>
              <a:xfrm>
                <a:off x="6898795" y="3903188"/>
                <a:ext cx="8391" cy="8791"/>
              </a:xfrm>
              <a:custGeom>
                <a:rect b="b" l="l" r="r" t="t"/>
                <a:pathLst>
                  <a:path extrusionOk="0" h="264" w="252">
                    <a:moveTo>
                      <a:pt x="113" y="1"/>
                    </a:moveTo>
                    <a:cubicBezTo>
                      <a:pt x="48" y="1"/>
                      <a:pt x="3" y="61"/>
                      <a:pt x="0" y="147"/>
                    </a:cubicBezTo>
                    <a:cubicBezTo>
                      <a:pt x="0" y="213"/>
                      <a:pt x="51" y="264"/>
                      <a:pt x="116" y="264"/>
                    </a:cubicBezTo>
                    <a:cubicBezTo>
                      <a:pt x="121" y="264"/>
                      <a:pt x="126" y="263"/>
                      <a:pt x="132" y="262"/>
                    </a:cubicBezTo>
                    <a:cubicBezTo>
                      <a:pt x="182" y="253"/>
                      <a:pt x="251" y="178"/>
                      <a:pt x="251" y="134"/>
                    </a:cubicBezTo>
                    <a:cubicBezTo>
                      <a:pt x="251" y="87"/>
                      <a:pt x="182" y="12"/>
                      <a:pt x="132" y="2"/>
                    </a:cubicBezTo>
                    <a:cubicBezTo>
                      <a:pt x="126" y="1"/>
                      <a:pt x="119" y="1"/>
                      <a:pt x="11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27"/>
              <p:cNvSpPr/>
              <p:nvPr/>
            </p:nvSpPr>
            <p:spPr>
              <a:xfrm>
                <a:off x="6903590" y="3993822"/>
                <a:ext cx="8990" cy="8691"/>
              </a:xfrm>
              <a:custGeom>
                <a:rect b="b" l="l" r="r" t="t"/>
                <a:pathLst>
                  <a:path extrusionOk="0" h="261" w="270">
                    <a:moveTo>
                      <a:pt x="136" y="0"/>
                    </a:moveTo>
                    <a:cubicBezTo>
                      <a:pt x="134" y="0"/>
                      <a:pt x="131" y="0"/>
                      <a:pt x="129" y="0"/>
                    </a:cubicBezTo>
                    <a:cubicBezTo>
                      <a:pt x="54" y="4"/>
                      <a:pt x="1" y="38"/>
                      <a:pt x="4" y="151"/>
                    </a:cubicBezTo>
                    <a:cubicBezTo>
                      <a:pt x="4" y="214"/>
                      <a:pt x="52" y="260"/>
                      <a:pt x="110" y="260"/>
                    </a:cubicBezTo>
                    <a:cubicBezTo>
                      <a:pt x="118" y="260"/>
                      <a:pt x="127" y="259"/>
                      <a:pt x="135" y="257"/>
                    </a:cubicBezTo>
                    <a:cubicBezTo>
                      <a:pt x="195" y="236"/>
                      <a:pt x="239" y="185"/>
                      <a:pt x="258" y="126"/>
                    </a:cubicBezTo>
                    <a:cubicBezTo>
                      <a:pt x="270" y="53"/>
                      <a:pt x="214" y="0"/>
                      <a:pt x="13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27"/>
              <p:cNvSpPr/>
              <p:nvPr/>
            </p:nvSpPr>
            <p:spPr>
              <a:xfrm>
                <a:off x="6911848" y="3923898"/>
                <a:ext cx="4628" cy="9323"/>
              </a:xfrm>
              <a:custGeom>
                <a:rect b="b" l="l" r="r" t="t"/>
                <a:pathLst>
                  <a:path extrusionOk="0" h="280" w="139">
                    <a:moveTo>
                      <a:pt x="116" y="1"/>
                    </a:moveTo>
                    <a:cubicBezTo>
                      <a:pt x="82" y="48"/>
                      <a:pt x="28" y="92"/>
                      <a:pt x="16" y="145"/>
                    </a:cubicBezTo>
                    <a:cubicBezTo>
                      <a:pt x="0" y="220"/>
                      <a:pt x="57" y="277"/>
                      <a:pt x="135" y="280"/>
                    </a:cubicBezTo>
                    <a:lnTo>
                      <a:pt x="138" y="280"/>
                    </a:lnTo>
                    <a:lnTo>
                      <a:pt x="138" y="7"/>
                    </a:lnTo>
                    <a:cubicBezTo>
                      <a:pt x="132" y="7"/>
                      <a:pt x="122" y="4"/>
                      <a:pt x="11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27"/>
              <p:cNvSpPr/>
              <p:nvPr/>
            </p:nvSpPr>
            <p:spPr>
              <a:xfrm>
                <a:off x="6912980" y="3953533"/>
                <a:ext cx="3496" cy="8091"/>
              </a:xfrm>
              <a:custGeom>
                <a:rect b="b" l="l" r="r" t="t"/>
                <a:pathLst>
                  <a:path extrusionOk="0" h="243" w="105">
                    <a:moveTo>
                      <a:pt x="104" y="1"/>
                    </a:moveTo>
                    <a:cubicBezTo>
                      <a:pt x="66" y="23"/>
                      <a:pt x="32" y="48"/>
                      <a:pt x="1" y="76"/>
                    </a:cubicBezTo>
                    <a:cubicBezTo>
                      <a:pt x="4" y="189"/>
                      <a:pt x="38" y="233"/>
                      <a:pt x="104" y="242"/>
                    </a:cubicBezTo>
                    <a:lnTo>
                      <a:pt x="104"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27"/>
              <p:cNvSpPr/>
              <p:nvPr/>
            </p:nvSpPr>
            <p:spPr>
              <a:xfrm>
                <a:off x="6907985" y="4021125"/>
                <a:ext cx="8491" cy="9157"/>
              </a:xfrm>
              <a:custGeom>
                <a:rect b="b" l="l" r="r" t="t"/>
                <a:pathLst>
                  <a:path extrusionOk="0" h="275" w="255">
                    <a:moveTo>
                      <a:pt x="146" y="1"/>
                    </a:moveTo>
                    <a:cubicBezTo>
                      <a:pt x="142" y="1"/>
                      <a:pt x="137" y="1"/>
                      <a:pt x="132" y="2"/>
                    </a:cubicBezTo>
                    <a:cubicBezTo>
                      <a:pt x="129" y="1"/>
                      <a:pt x="125" y="1"/>
                      <a:pt x="122" y="1"/>
                    </a:cubicBezTo>
                    <a:cubicBezTo>
                      <a:pt x="55" y="1"/>
                      <a:pt x="1" y="64"/>
                      <a:pt x="10" y="133"/>
                    </a:cubicBezTo>
                    <a:cubicBezTo>
                      <a:pt x="13" y="218"/>
                      <a:pt x="53" y="259"/>
                      <a:pt x="169" y="274"/>
                    </a:cubicBezTo>
                    <a:cubicBezTo>
                      <a:pt x="204" y="237"/>
                      <a:pt x="232" y="193"/>
                      <a:pt x="254" y="146"/>
                    </a:cubicBezTo>
                    <a:lnTo>
                      <a:pt x="254" y="70"/>
                    </a:lnTo>
                    <a:cubicBezTo>
                      <a:pt x="234" y="28"/>
                      <a:pt x="194" y="1"/>
                      <a:pt x="14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27"/>
              <p:cNvSpPr/>
              <p:nvPr/>
            </p:nvSpPr>
            <p:spPr>
              <a:xfrm>
                <a:off x="6911415" y="4070837"/>
                <a:ext cx="5061" cy="10356"/>
              </a:xfrm>
              <a:custGeom>
                <a:rect b="b" l="l" r="r" t="t"/>
                <a:pathLst>
                  <a:path extrusionOk="0" h="311" w="152">
                    <a:moveTo>
                      <a:pt x="135" y="0"/>
                    </a:moveTo>
                    <a:cubicBezTo>
                      <a:pt x="76" y="85"/>
                      <a:pt x="16" y="132"/>
                      <a:pt x="10" y="185"/>
                    </a:cubicBezTo>
                    <a:cubicBezTo>
                      <a:pt x="1" y="258"/>
                      <a:pt x="60" y="311"/>
                      <a:pt x="135" y="311"/>
                    </a:cubicBezTo>
                    <a:cubicBezTo>
                      <a:pt x="137" y="311"/>
                      <a:pt x="139" y="311"/>
                      <a:pt x="142" y="310"/>
                    </a:cubicBezTo>
                    <a:lnTo>
                      <a:pt x="151" y="310"/>
                    </a:lnTo>
                    <a:lnTo>
                      <a:pt x="151" y="19"/>
                    </a:lnTo>
                    <a:cubicBezTo>
                      <a:pt x="145" y="13"/>
                      <a:pt x="142" y="10"/>
                      <a:pt x="13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27"/>
              <p:cNvSpPr/>
              <p:nvPr/>
            </p:nvSpPr>
            <p:spPr>
              <a:xfrm>
                <a:off x="6912480" y="4089084"/>
                <a:ext cx="3996" cy="8424"/>
              </a:xfrm>
              <a:custGeom>
                <a:rect b="b" l="l" r="r" t="t"/>
                <a:pathLst>
                  <a:path extrusionOk="0" h="253" w="120">
                    <a:moveTo>
                      <a:pt x="109" y="0"/>
                    </a:moveTo>
                    <a:cubicBezTo>
                      <a:pt x="43" y="0"/>
                      <a:pt x="0" y="58"/>
                      <a:pt x="3" y="129"/>
                    </a:cubicBezTo>
                    <a:cubicBezTo>
                      <a:pt x="6" y="196"/>
                      <a:pt x="39" y="252"/>
                      <a:pt x="104" y="252"/>
                    </a:cubicBezTo>
                    <a:cubicBezTo>
                      <a:pt x="109" y="252"/>
                      <a:pt x="114" y="252"/>
                      <a:pt x="119" y="251"/>
                    </a:cubicBezTo>
                    <a:lnTo>
                      <a:pt x="119" y="1"/>
                    </a:lnTo>
                    <a:cubicBezTo>
                      <a:pt x="116" y="0"/>
                      <a:pt x="112" y="0"/>
                      <a:pt x="10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27"/>
              <p:cNvSpPr/>
              <p:nvPr/>
            </p:nvSpPr>
            <p:spPr>
              <a:xfrm>
                <a:off x="6913812" y="4130206"/>
                <a:ext cx="2664" cy="4096"/>
              </a:xfrm>
              <a:custGeom>
                <a:rect b="b" l="l" r="r" t="t"/>
                <a:pathLst>
                  <a:path extrusionOk="0" h="123" w="80">
                    <a:moveTo>
                      <a:pt x="79" y="0"/>
                    </a:moveTo>
                    <a:lnTo>
                      <a:pt x="1" y="72"/>
                    </a:lnTo>
                    <a:cubicBezTo>
                      <a:pt x="7" y="88"/>
                      <a:pt x="16" y="107"/>
                      <a:pt x="23" y="123"/>
                    </a:cubicBezTo>
                    <a:cubicBezTo>
                      <a:pt x="41" y="119"/>
                      <a:pt x="60" y="119"/>
                      <a:pt x="79" y="116"/>
                    </a:cubicBezTo>
                    <a:lnTo>
                      <a:pt x="79"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27"/>
              <p:cNvSpPr/>
              <p:nvPr/>
            </p:nvSpPr>
            <p:spPr>
              <a:xfrm>
                <a:off x="6619235" y="4199563"/>
                <a:ext cx="15284" cy="16682"/>
              </a:xfrm>
              <a:custGeom>
                <a:rect b="b" l="l" r="r" t="t"/>
                <a:pathLst>
                  <a:path extrusionOk="0" h="501" w="459">
                    <a:moveTo>
                      <a:pt x="141" y="1"/>
                    </a:moveTo>
                    <a:cubicBezTo>
                      <a:pt x="84" y="1"/>
                      <a:pt x="41" y="43"/>
                      <a:pt x="26" y="105"/>
                    </a:cubicBezTo>
                    <a:cubicBezTo>
                      <a:pt x="1" y="221"/>
                      <a:pt x="82" y="258"/>
                      <a:pt x="180" y="280"/>
                    </a:cubicBezTo>
                    <a:cubicBezTo>
                      <a:pt x="139" y="387"/>
                      <a:pt x="164" y="481"/>
                      <a:pt x="274" y="500"/>
                    </a:cubicBezTo>
                    <a:cubicBezTo>
                      <a:pt x="276" y="500"/>
                      <a:pt x="278" y="500"/>
                      <a:pt x="280" y="500"/>
                    </a:cubicBezTo>
                    <a:cubicBezTo>
                      <a:pt x="326" y="500"/>
                      <a:pt x="409" y="444"/>
                      <a:pt x="424" y="399"/>
                    </a:cubicBezTo>
                    <a:cubicBezTo>
                      <a:pt x="458" y="287"/>
                      <a:pt x="358" y="252"/>
                      <a:pt x="270" y="218"/>
                    </a:cubicBezTo>
                    <a:cubicBezTo>
                      <a:pt x="311" y="117"/>
                      <a:pt x="283" y="42"/>
                      <a:pt x="183" y="8"/>
                    </a:cubicBezTo>
                    <a:cubicBezTo>
                      <a:pt x="168" y="3"/>
                      <a:pt x="154" y="1"/>
                      <a:pt x="14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27"/>
              <p:cNvSpPr/>
              <p:nvPr/>
            </p:nvSpPr>
            <p:spPr>
              <a:xfrm>
                <a:off x="6651499" y="4211517"/>
                <a:ext cx="14218" cy="17681"/>
              </a:xfrm>
              <a:custGeom>
                <a:rect b="b" l="l" r="r" t="t"/>
                <a:pathLst>
                  <a:path extrusionOk="0" h="531" w="427">
                    <a:moveTo>
                      <a:pt x="153" y="0"/>
                    </a:moveTo>
                    <a:cubicBezTo>
                      <a:pt x="105" y="0"/>
                      <a:pt x="59" y="31"/>
                      <a:pt x="44" y="81"/>
                    </a:cubicBezTo>
                    <a:cubicBezTo>
                      <a:pt x="0" y="194"/>
                      <a:pt x="66" y="244"/>
                      <a:pt x="166" y="282"/>
                    </a:cubicBezTo>
                    <a:cubicBezTo>
                      <a:pt x="116" y="369"/>
                      <a:pt x="94" y="457"/>
                      <a:pt x="198" y="510"/>
                    </a:cubicBezTo>
                    <a:cubicBezTo>
                      <a:pt x="221" y="523"/>
                      <a:pt x="245" y="530"/>
                      <a:pt x="269" y="530"/>
                    </a:cubicBezTo>
                    <a:cubicBezTo>
                      <a:pt x="310" y="530"/>
                      <a:pt x="348" y="509"/>
                      <a:pt x="370" y="457"/>
                    </a:cubicBezTo>
                    <a:cubicBezTo>
                      <a:pt x="426" y="341"/>
                      <a:pt x="351" y="288"/>
                      <a:pt x="251" y="250"/>
                    </a:cubicBezTo>
                    <a:cubicBezTo>
                      <a:pt x="298" y="153"/>
                      <a:pt x="314" y="65"/>
                      <a:pt x="213" y="18"/>
                    </a:cubicBezTo>
                    <a:cubicBezTo>
                      <a:pt x="194" y="6"/>
                      <a:pt x="173" y="0"/>
                      <a:pt x="15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27"/>
              <p:cNvSpPr/>
              <p:nvPr/>
            </p:nvSpPr>
            <p:spPr>
              <a:xfrm>
                <a:off x="6830869" y="4083890"/>
                <a:ext cx="17048" cy="12154"/>
              </a:xfrm>
              <a:custGeom>
                <a:rect b="b" l="l" r="r" t="t"/>
                <a:pathLst>
                  <a:path extrusionOk="0" h="365" w="512">
                    <a:moveTo>
                      <a:pt x="380" y="0"/>
                    </a:moveTo>
                    <a:cubicBezTo>
                      <a:pt x="319" y="0"/>
                      <a:pt x="276" y="59"/>
                      <a:pt x="242" y="128"/>
                    </a:cubicBezTo>
                    <a:cubicBezTo>
                      <a:pt x="204" y="115"/>
                      <a:pt x="166" y="105"/>
                      <a:pt x="132" y="105"/>
                    </a:cubicBezTo>
                    <a:cubicBezTo>
                      <a:pt x="79" y="105"/>
                      <a:pt x="34" y="129"/>
                      <a:pt x="13" y="201"/>
                    </a:cubicBezTo>
                    <a:cubicBezTo>
                      <a:pt x="0" y="238"/>
                      <a:pt x="38" y="313"/>
                      <a:pt x="76" y="338"/>
                    </a:cubicBezTo>
                    <a:cubicBezTo>
                      <a:pt x="103" y="357"/>
                      <a:pt x="127" y="365"/>
                      <a:pt x="149" y="365"/>
                    </a:cubicBezTo>
                    <a:cubicBezTo>
                      <a:pt x="212" y="365"/>
                      <a:pt x="255" y="300"/>
                      <a:pt x="292" y="244"/>
                    </a:cubicBezTo>
                    <a:cubicBezTo>
                      <a:pt x="329" y="255"/>
                      <a:pt x="366" y="264"/>
                      <a:pt x="399" y="264"/>
                    </a:cubicBezTo>
                    <a:cubicBezTo>
                      <a:pt x="445" y="264"/>
                      <a:pt x="484" y="246"/>
                      <a:pt x="502" y="188"/>
                    </a:cubicBezTo>
                    <a:cubicBezTo>
                      <a:pt x="511" y="128"/>
                      <a:pt x="492" y="66"/>
                      <a:pt x="452" y="25"/>
                    </a:cubicBezTo>
                    <a:cubicBezTo>
                      <a:pt x="425" y="8"/>
                      <a:pt x="401" y="0"/>
                      <a:pt x="38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27"/>
              <p:cNvSpPr/>
              <p:nvPr/>
            </p:nvSpPr>
            <p:spPr>
              <a:xfrm>
                <a:off x="6758149" y="4223770"/>
                <a:ext cx="17248" cy="11121"/>
              </a:xfrm>
              <a:custGeom>
                <a:rect b="b" l="l" r="r" t="t"/>
                <a:pathLst>
                  <a:path extrusionOk="0" h="334" w="518">
                    <a:moveTo>
                      <a:pt x="386" y="1"/>
                    </a:moveTo>
                    <a:cubicBezTo>
                      <a:pt x="333" y="1"/>
                      <a:pt x="288" y="46"/>
                      <a:pt x="254" y="105"/>
                    </a:cubicBezTo>
                    <a:cubicBezTo>
                      <a:pt x="206" y="89"/>
                      <a:pt x="158" y="70"/>
                      <a:pt x="115" y="70"/>
                    </a:cubicBezTo>
                    <a:cubicBezTo>
                      <a:pt x="74" y="70"/>
                      <a:pt x="37" y="88"/>
                      <a:pt x="13" y="146"/>
                    </a:cubicBezTo>
                    <a:cubicBezTo>
                      <a:pt x="0" y="202"/>
                      <a:pt x="16" y="258"/>
                      <a:pt x="53" y="299"/>
                    </a:cubicBezTo>
                    <a:cubicBezTo>
                      <a:pt x="82" y="324"/>
                      <a:pt x="109" y="334"/>
                      <a:pt x="133" y="334"/>
                    </a:cubicBezTo>
                    <a:cubicBezTo>
                      <a:pt x="191" y="334"/>
                      <a:pt x="237" y="274"/>
                      <a:pt x="279" y="221"/>
                    </a:cubicBezTo>
                    <a:cubicBezTo>
                      <a:pt x="320" y="251"/>
                      <a:pt x="362" y="270"/>
                      <a:pt x="400" y="270"/>
                    </a:cubicBezTo>
                    <a:cubicBezTo>
                      <a:pt x="439" y="270"/>
                      <a:pt x="473" y="251"/>
                      <a:pt x="498" y="202"/>
                    </a:cubicBezTo>
                    <a:cubicBezTo>
                      <a:pt x="517" y="146"/>
                      <a:pt x="505" y="83"/>
                      <a:pt x="467" y="36"/>
                    </a:cubicBezTo>
                    <a:cubicBezTo>
                      <a:pt x="438" y="11"/>
                      <a:pt x="411" y="1"/>
                      <a:pt x="38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27"/>
              <p:cNvSpPr/>
              <p:nvPr/>
            </p:nvSpPr>
            <p:spPr>
              <a:xfrm>
                <a:off x="6708470" y="4101337"/>
                <a:ext cx="18613" cy="13319"/>
              </a:xfrm>
              <a:custGeom>
                <a:rect b="b" l="l" r="r" t="t"/>
                <a:pathLst>
                  <a:path extrusionOk="0" h="400" w="559">
                    <a:moveTo>
                      <a:pt x="151" y="0"/>
                    </a:moveTo>
                    <a:cubicBezTo>
                      <a:pt x="137" y="0"/>
                      <a:pt x="123" y="3"/>
                      <a:pt x="107" y="9"/>
                    </a:cubicBezTo>
                    <a:cubicBezTo>
                      <a:pt x="22" y="40"/>
                      <a:pt x="0" y="106"/>
                      <a:pt x="25" y="184"/>
                    </a:cubicBezTo>
                    <a:cubicBezTo>
                      <a:pt x="40" y="233"/>
                      <a:pt x="79" y="257"/>
                      <a:pt x="133" y="257"/>
                    </a:cubicBezTo>
                    <a:cubicBezTo>
                      <a:pt x="170" y="257"/>
                      <a:pt x="213" y="246"/>
                      <a:pt x="260" y="225"/>
                    </a:cubicBezTo>
                    <a:cubicBezTo>
                      <a:pt x="293" y="340"/>
                      <a:pt x="340" y="399"/>
                      <a:pt x="400" y="399"/>
                    </a:cubicBezTo>
                    <a:cubicBezTo>
                      <a:pt x="415" y="399"/>
                      <a:pt x="431" y="395"/>
                      <a:pt x="448" y="388"/>
                    </a:cubicBezTo>
                    <a:cubicBezTo>
                      <a:pt x="521" y="363"/>
                      <a:pt x="558" y="281"/>
                      <a:pt x="530" y="209"/>
                    </a:cubicBezTo>
                    <a:cubicBezTo>
                      <a:pt x="515" y="161"/>
                      <a:pt x="476" y="136"/>
                      <a:pt x="422" y="136"/>
                    </a:cubicBezTo>
                    <a:cubicBezTo>
                      <a:pt x="386" y="136"/>
                      <a:pt x="342" y="147"/>
                      <a:pt x="295" y="172"/>
                    </a:cubicBezTo>
                    <a:cubicBezTo>
                      <a:pt x="259" y="57"/>
                      <a:pt x="213" y="0"/>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27"/>
              <p:cNvSpPr/>
              <p:nvPr/>
            </p:nvSpPr>
            <p:spPr>
              <a:xfrm>
                <a:off x="6670678" y="4304881"/>
                <a:ext cx="12986" cy="16749"/>
              </a:xfrm>
              <a:custGeom>
                <a:rect b="b" l="l" r="r" t="t"/>
                <a:pathLst>
                  <a:path extrusionOk="0" h="503" w="390">
                    <a:moveTo>
                      <a:pt x="181" y="0"/>
                    </a:moveTo>
                    <a:cubicBezTo>
                      <a:pt x="141" y="0"/>
                      <a:pt x="102" y="14"/>
                      <a:pt x="73" y="41"/>
                    </a:cubicBezTo>
                    <a:cubicBezTo>
                      <a:pt x="1" y="135"/>
                      <a:pt x="57" y="210"/>
                      <a:pt x="148" y="270"/>
                    </a:cubicBezTo>
                    <a:cubicBezTo>
                      <a:pt x="92" y="358"/>
                      <a:pt x="64" y="448"/>
                      <a:pt x="173" y="496"/>
                    </a:cubicBezTo>
                    <a:cubicBezTo>
                      <a:pt x="184" y="500"/>
                      <a:pt x="199" y="502"/>
                      <a:pt x="215" y="502"/>
                    </a:cubicBezTo>
                    <a:cubicBezTo>
                      <a:pt x="262" y="502"/>
                      <a:pt x="321" y="484"/>
                      <a:pt x="339" y="458"/>
                    </a:cubicBezTo>
                    <a:cubicBezTo>
                      <a:pt x="390" y="376"/>
                      <a:pt x="358" y="295"/>
                      <a:pt x="255" y="248"/>
                    </a:cubicBezTo>
                    <a:cubicBezTo>
                      <a:pt x="305" y="151"/>
                      <a:pt x="333" y="57"/>
                      <a:pt x="227" y="7"/>
                    </a:cubicBezTo>
                    <a:cubicBezTo>
                      <a:pt x="212" y="2"/>
                      <a:pt x="196" y="0"/>
                      <a:pt x="18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27"/>
              <p:cNvSpPr/>
              <p:nvPr/>
            </p:nvSpPr>
            <p:spPr>
              <a:xfrm>
                <a:off x="6655029" y="4288766"/>
                <a:ext cx="15983" cy="14218"/>
              </a:xfrm>
              <a:custGeom>
                <a:rect b="b" l="l" r="r" t="t"/>
                <a:pathLst>
                  <a:path extrusionOk="0" h="427" w="480">
                    <a:moveTo>
                      <a:pt x="146" y="0"/>
                    </a:moveTo>
                    <a:cubicBezTo>
                      <a:pt x="139" y="0"/>
                      <a:pt x="131" y="1"/>
                      <a:pt x="123" y="2"/>
                    </a:cubicBezTo>
                    <a:cubicBezTo>
                      <a:pt x="54" y="5"/>
                      <a:pt x="1" y="68"/>
                      <a:pt x="13" y="137"/>
                    </a:cubicBezTo>
                    <a:cubicBezTo>
                      <a:pt x="19" y="242"/>
                      <a:pt x="85" y="256"/>
                      <a:pt x="165" y="256"/>
                    </a:cubicBezTo>
                    <a:cubicBezTo>
                      <a:pt x="178" y="256"/>
                      <a:pt x="191" y="256"/>
                      <a:pt x="205" y="256"/>
                    </a:cubicBezTo>
                    <a:cubicBezTo>
                      <a:pt x="221" y="344"/>
                      <a:pt x="247" y="427"/>
                      <a:pt x="332" y="427"/>
                    </a:cubicBezTo>
                    <a:cubicBezTo>
                      <a:pt x="343" y="427"/>
                      <a:pt x="356" y="425"/>
                      <a:pt x="371" y="422"/>
                    </a:cubicBezTo>
                    <a:cubicBezTo>
                      <a:pt x="424" y="400"/>
                      <a:pt x="462" y="353"/>
                      <a:pt x="474" y="296"/>
                    </a:cubicBezTo>
                    <a:cubicBezTo>
                      <a:pt x="480" y="184"/>
                      <a:pt x="395" y="167"/>
                      <a:pt x="309" y="167"/>
                    </a:cubicBezTo>
                    <a:cubicBezTo>
                      <a:pt x="299" y="167"/>
                      <a:pt x="290" y="168"/>
                      <a:pt x="280" y="168"/>
                    </a:cubicBezTo>
                    <a:cubicBezTo>
                      <a:pt x="268" y="72"/>
                      <a:pt x="238" y="0"/>
                      <a:pt x="14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27"/>
              <p:cNvSpPr/>
              <p:nvPr/>
            </p:nvSpPr>
            <p:spPr>
              <a:xfrm>
                <a:off x="6767639" y="4152148"/>
                <a:ext cx="9590" cy="8657"/>
              </a:xfrm>
              <a:custGeom>
                <a:rect b="b" l="l" r="r" t="t"/>
                <a:pathLst>
                  <a:path extrusionOk="0" h="260" w="288">
                    <a:moveTo>
                      <a:pt x="164" y="0"/>
                    </a:moveTo>
                    <a:cubicBezTo>
                      <a:pt x="157" y="0"/>
                      <a:pt x="149" y="1"/>
                      <a:pt x="141" y="3"/>
                    </a:cubicBezTo>
                    <a:cubicBezTo>
                      <a:pt x="82" y="21"/>
                      <a:pt x="35" y="65"/>
                      <a:pt x="13" y="125"/>
                    </a:cubicBezTo>
                    <a:cubicBezTo>
                      <a:pt x="0" y="200"/>
                      <a:pt x="60" y="256"/>
                      <a:pt x="188" y="260"/>
                    </a:cubicBezTo>
                    <a:cubicBezTo>
                      <a:pt x="210" y="228"/>
                      <a:pt x="270" y="184"/>
                      <a:pt x="276" y="131"/>
                    </a:cubicBezTo>
                    <a:cubicBezTo>
                      <a:pt x="287" y="61"/>
                      <a:pt x="233" y="0"/>
                      <a:pt x="16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27"/>
              <p:cNvSpPr/>
              <p:nvPr/>
            </p:nvSpPr>
            <p:spPr>
              <a:xfrm>
                <a:off x="6655561" y="4328955"/>
                <a:ext cx="9157" cy="8990"/>
              </a:xfrm>
              <a:custGeom>
                <a:rect b="b" l="l" r="r" t="t"/>
                <a:pathLst>
                  <a:path extrusionOk="0" h="270" w="275">
                    <a:moveTo>
                      <a:pt x="120" y="0"/>
                    </a:moveTo>
                    <a:cubicBezTo>
                      <a:pt x="53" y="0"/>
                      <a:pt x="3" y="60"/>
                      <a:pt x="1" y="180"/>
                    </a:cubicBezTo>
                    <a:cubicBezTo>
                      <a:pt x="32" y="202"/>
                      <a:pt x="76" y="261"/>
                      <a:pt x="129" y="268"/>
                    </a:cubicBezTo>
                    <a:cubicBezTo>
                      <a:pt x="135" y="269"/>
                      <a:pt x="141" y="269"/>
                      <a:pt x="148" y="269"/>
                    </a:cubicBezTo>
                    <a:cubicBezTo>
                      <a:pt x="218" y="269"/>
                      <a:pt x="275" y="205"/>
                      <a:pt x="257" y="133"/>
                    </a:cubicBezTo>
                    <a:cubicBezTo>
                      <a:pt x="239" y="73"/>
                      <a:pt x="195" y="23"/>
                      <a:pt x="135" y="1"/>
                    </a:cubicBezTo>
                    <a:cubicBezTo>
                      <a:pt x="130" y="1"/>
                      <a:pt x="125" y="0"/>
                      <a:pt x="12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27"/>
              <p:cNvSpPr/>
              <p:nvPr/>
            </p:nvSpPr>
            <p:spPr>
              <a:xfrm>
                <a:off x="6911614" y="4193337"/>
                <a:ext cx="4861" cy="6926"/>
              </a:xfrm>
              <a:custGeom>
                <a:rect b="b" l="l" r="r" t="t"/>
                <a:pathLst>
                  <a:path extrusionOk="0" h="208" w="146">
                    <a:moveTo>
                      <a:pt x="129" y="0"/>
                    </a:moveTo>
                    <a:cubicBezTo>
                      <a:pt x="70" y="85"/>
                      <a:pt x="1" y="141"/>
                      <a:pt x="7" y="185"/>
                    </a:cubicBezTo>
                    <a:cubicBezTo>
                      <a:pt x="10" y="195"/>
                      <a:pt x="13" y="201"/>
                      <a:pt x="17" y="207"/>
                    </a:cubicBezTo>
                    <a:lnTo>
                      <a:pt x="145" y="129"/>
                    </a:lnTo>
                    <a:lnTo>
                      <a:pt x="145" y="19"/>
                    </a:lnTo>
                    <a:cubicBezTo>
                      <a:pt x="142" y="13"/>
                      <a:pt x="136" y="7"/>
                      <a:pt x="12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27"/>
              <p:cNvSpPr/>
              <p:nvPr/>
            </p:nvSpPr>
            <p:spPr>
              <a:xfrm>
                <a:off x="6624162" y="4180984"/>
                <a:ext cx="10988" cy="8524"/>
              </a:xfrm>
              <a:custGeom>
                <a:rect b="b" l="l" r="r" t="t"/>
                <a:pathLst>
                  <a:path extrusionOk="0" h="256" w="330">
                    <a:moveTo>
                      <a:pt x="152" y="1"/>
                    </a:moveTo>
                    <a:cubicBezTo>
                      <a:pt x="149" y="1"/>
                      <a:pt x="147" y="1"/>
                      <a:pt x="144" y="2"/>
                    </a:cubicBezTo>
                    <a:cubicBezTo>
                      <a:pt x="91" y="8"/>
                      <a:pt x="50" y="83"/>
                      <a:pt x="0" y="130"/>
                    </a:cubicBezTo>
                    <a:cubicBezTo>
                      <a:pt x="47" y="174"/>
                      <a:pt x="91" y="255"/>
                      <a:pt x="135" y="255"/>
                    </a:cubicBezTo>
                    <a:cubicBezTo>
                      <a:pt x="188" y="255"/>
                      <a:pt x="242" y="190"/>
                      <a:pt x="329" y="127"/>
                    </a:cubicBezTo>
                    <a:cubicBezTo>
                      <a:pt x="250" y="71"/>
                      <a:pt x="195" y="1"/>
                      <a:pt x="15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27"/>
              <p:cNvSpPr/>
              <p:nvPr/>
            </p:nvSpPr>
            <p:spPr>
              <a:xfrm>
                <a:off x="6637415" y="4030548"/>
                <a:ext cx="8058" cy="5794"/>
              </a:xfrm>
              <a:custGeom>
                <a:rect b="b" l="l" r="r" t="t"/>
                <a:pathLst>
                  <a:path extrusionOk="0" h="174" w="242">
                    <a:moveTo>
                      <a:pt x="201" y="1"/>
                    </a:moveTo>
                    <a:lnTo>
                      <a:pt x="0" y="120"/>
                    </a:lnTo>
                    <a:cubicBezTo>
                      <a:pt x="36" y="146"/>
                      <a:pt x="72" y="173"/>
                      <a:pt x="105" y="173"/>
                    </a:cubicBezTo>
                    <a:cubicBezTo>
                      <a:pt x="106" y="173"/>
                      <a:pt x="108" y="173"/>
                      <a:pt x="110" y="173"/>
                    </a:cubicBezTo>
                    <a:cubicBezTo>
                      <a:pt x="157" y="170"/>
                      <a:pt x="201" y="91"/>
                      <a:pt x="242" y="48"/>
                    </a:cubicBezTo>
                    <a:cubicBezTo>
                      <a:pt x="229" y="32"/>
                      <a:pt x="213" y="16"/>
                      <a:pt x="20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27"/>
              <p:cNvSpPr/>
              <p:nvPr/>
            </p:nvSpPr>
            <p:spPr>
              <a:xfrm>
                <a:off x="6773566" y="4163802"/>
                <a:ext cx="9223" cy="8757"/>
              </a:xfrm>
              <a:custGeom>
                <a:rect b="b" l="l" r="r" t="t"/>
                <a:pathLst>
                  <a:path extrusionOk="0" h="263" w="277">
                    <a:moveTo>
                      <a:pt x="123" y="0"/>
                    </a:moveTo>
                    <a:cubicBezTo>
                      <a:pt x="122" y="0"/>
                      <a:pt x="121" y="0"/>
                      <a:pt x="120" y="0"/>
                    </a:cubicBezTo>
                    <a:cubicBezTo>
                      <a:pt x="76" y="0"/>
                      <a:pt x="4" y="82"/>
                      <a:pt x="1" y="129"/>
                    </a:cubicBezTo>
                    <a:cubicBezTo>
                      <a:pt x="1" y="173"/>
                      <a:pt x="70" y="251"/>
                      <a:pt x="120" y="261"/>
                    </a:cubicBezTo>
                    <a:cubicBezTo>
                      <a:pt x="126" y="262"/>
                      <a:pt x="132" y="262"/>
                      <a:pt x="139" y="262"/>
                    </a:cubicBezTo>
                    <a:cubicBezTo>
                      <a:pt x="202" y="262"/>
                      <a:pt x="251" y="204"/>
                      <a:pt x="277" y="101"/>
                    </a:cubicBezTo>
                    <a:cubicBezTo>
                      <a:pt x="225" y="64"/>
                      <a:pt x="173"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27"/>
              <p:cNvSpPr/>
              <p:nvPr/>
            </p:nvSpPr>
            <p:spPr>
              <a:xfrm>
                <a:off x="6884810" y="3894164"/>
                <a:ext cx="9257" cy="9423"/>
              </a:xfrm>
              <a:custGeom>
                <a:rect b="b" l="l" r="r" t="t"/>
                <a:pathLst>
                  <a:path extrusionOk="0" h="283" w="278">
                    <a:moveTo>
                      <a:pt x="155" y="1"/>
                    </a:moveTo>
                    <a:cubicBezTo>
                      <a:pt x="147" y="1"/>
                      <a:pt x="138" y="2"/>
                      <a:pt x="129" y="4"/>
                    </a:cubicBezTo>
                    <a:cubicBezTo>
                      <a:pt x="69" y="23"/>
                      <a:pt x="22" y="73"/>
                      <a:pt x="7" y="132"/>
                    </a:cubicBezTo>
                    <a:cubicBezTo>
                      <a:pt x="0" y="179"/>
                      <a:pt x="69" y="233"/>
                      <a:pt x="104" y="283"/>
                    </a:cubicBezTo>
                    <a:lnTo>
                      <a:pt x="160" y="283"/>
                    </a:lnTo>
                    <a:cubicBezTo>
                      <a:pt x="198" y="233"/>
                      <a:pt x="257" y="186"/>
                      <a:pt x="267" y="132"/>
                    </a:cubicBezTo>
                    <a:cubicBezTo>
                      <a:pt x="278" y="63"/>
                      <a:pt x="223" y="1"/>
                      <a:pt x="15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27"/>
              <p:cNvSpPr/>
              <p:nvPr/>
            </p:nvSpPr>
            <p:spPr>
              <a:xfrm>
                <a:off x="6721289" y="4262195"/>
                <a:ext cx="9590" cy="9223"/>
              </a:xfrm>
              <a:custGeom>
                <a:rect b="b" l="l" r="r" t="t"/>
                <a:pathLst>
                  <a:path extrusionOk="0" h="277" w="288">
                    <a:moveTo>
                      <a:pt x="176" y="1"/>
                    </a:moveTo>
                    <a:cubicBezTo>
                      <a:pt x="63" y="26"/>
                      <a:pt x="1" y="76"/>
                      <a:pt x="13" y="151"/>
                    </a:cubicBezTo>
                    <a:cubicBezTo>
                      <a:pt x="35" y="211"/>
                      <a:pt x="82" y="258"/>
                      <a:pt x="142" y="273"/>
                    </a:cubicBezTo>
                    <a:cubicBezTo>
                      <a:pt x="151" y="275"/>
                      <a:pt x="160" y="277"/>
                      <a:pt x="169" y="277"/>
                    </a:cubicBezTo>
                    <a:cubicBezTo>
                      <a:pt x="235" y="277"/>
                      <a:pt x="288" y="217"/>
                      <a:pt x="277" y="148"/>
                    </a:cubicBezTo>
                    <a:cubicBezTo>
                      <a:pt x="270" y="95"/>
                      <a:pt x="211" y="48"/>
                      <a:pt x="17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27"/>
              <p:cNvSpPr/>
              <p:nvPr/>
            </p:nvSpPr>
            <p:spPr>
              <a:xfrm>
                <a:off x="6736539" y="4262294"/>
                <a:ext cx="8791" cy="9523"/>
              </a:xfrm>
              <a:custGeom>
                <a:rect b="b" l="l" r="r" t="t"/>
                <a:pathLst>
                  <a:path extrusionOk="0" h="286" w="264">
                    <a:moveTo>
                      <a:pt x="157" y="1"/>
                    </a:moveTo>
                    <a:lnTo>
                      <a:pt x="101" y="4"/>
                    </a:lnTo>
                    <a:cubicBezTo>
                      <a:pt x="66" y="57"/>
                      <a:pt x="0" y="117"/>
                      <a:pt x="3" y="167"/>
                    </a:cubicBezTo>
                    <a:cubicBezTo>
                      <a:pt x="22" y="226"/>
                      <a:pt x="72" y="273"/>
                      <a:pt x="135" y="286"/>
                    </a:cubicBezTo>
                    <a:cubicBezTo>
                      <a:pt x="182" y="286"/>
                      <a:pt x="257" y="208"/>
                      <a:pt x="260" y="161"/>
                    </a:cubicBezTo>
                    <a:cubicBezTo>
                      <a:pt x="264" y="107"/>
                      <a:pt x="195" y="54"/>
                      <a:pt x="15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27"/>
              <p:cNvSpPr/>
              <p:nvPr/>
            </p:nvSpPr>
            <p:spPr>
              <a:xfrm>
                <a:off x="6736206" y="4293394"/>
                <a:ext cx="9024" cy="10056"/>
              </a:xfrm>
              <a:custGeom>
                <a:rect b="b" l="l" r="r" t="t"/>
                <a:pathLst>
                  <a:path extrusionOk="0" h="302" w="271">
                    <a:moveTo>
                      <a:pt x="129" y="1"/>
                    </a:moveTo>
                    <a:cubicBezTo>
                      <a:pt x="73" y="79"/>
                      <a:pt x="1" y="139"/>
                      <a:pt x="7" y="182"/>
                    </a:cubicBezTo>
                    <a:cubicBezTo>
                      <a:pt x="17" y="226"/>
                      <a:pt x="73" y="264"/>
                      <a:pt x="120" y="301"/>
                    </a:cubicBezTo>
                    <a:lnTo>
                      <a:pt x="236" y="229"/>
                    </a:lnTo>
                    <a:cubicBezTo>
                      <a:pt x="252" y="214"/>
                      <a:pt x="261" y="195"/>
                      <a:pt x="267" y="170"/>
                    </a:cubicBezTo>
                    <a:cubicBezTo>
                      <a:pt x="270" y="126"/>
                      <a:pt x="195" y="76"/>
                      <a:pt x="12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27"/>
              <p:cNvSpPr/>
              <p:nvPr/>
            </p:nvSpPr>
            <p:spPr>
              <a:xfrm>
                <a:off x="6682931" y="4173392"/>
                <a:ext cx="9923" cy="8724"/>
              </a:xfrm>
              <a:custGeom>
                <a:rect b="b" l="l" r="r" t="t"/>
                <a:pathLst>
                  <a:path extrusionOk="0" h="262" w="298">
                    <a:moveTo>
                      <a:pt x="150" y="1"/>
                    </a:moveTo>
                    <a:cubicBezTo>
                      <a:pt x="106" y="1"/>
                      <a:pt x="34" y="70"/>
                      <a:pt x="18" y="120"/>
                    </a:cubicBezTo>
                    <a:cubicBezTo>
                      <a:pt x="1" y="194"/>
                      <a:pt x="52" y="262"/>
                      <a:pt x="126" y="262"/>
                    </a:cubicBezTo>
                    <a:cubicBezTo>
                      <a:pt x="131" y="262"/>
                      <a:pt x="136" y="261"/>
                      <a:pt x="141" y="261"/>
                    </a:cubicBezTo>
                    <a:cubicBezTo>
                      <a:pt x="191" y="261"/>
                      <a:pt x="241" y="201"/>
                      <a:pt x="294" y="167"/>
                    </a:cubicBezTo>
                    <a:cubicBezTo>
                      <a:pt x="294" y="148"/>
                      <a:pt x="297" y="132"/>
                      <a:pt x="297" y="114"/>
                    </a:cubicBezTo>
                    <a:cubicBezTo>
                      <a:pt x="247" y="73"/>
                      <a:pt x="200" y="1"/>
                      <a:pt x="15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27"/>
              <p:cNvSpPr/>
              <p:nvPr/>
            </p:nvSpPr>
            <p:spPr>
              <a:xfrm>
                <a:off x="6634052" y="4169330"/>
                <a:ext cx="8824" cy="10489"/>
              </a:xfrm>
              <a:custGeom>
                <a:rect b="b" l="l" r="r" t="t"/>
                <a:pathLst>
                  <a:path extrusionOk="0" h="315" w="265">
                    <a:moveTo>
                      <a:pt x="123" y="1"/>
                    </a:moveTo>
                    <a:cubicBezTo>
                      <a:pt x="64" y="91"/>
                      <a:pt x="1" y="148"/>
                      <a:pt x="4" y="198"/>
                    </a:cubicBezTo>
                    <a:cubicBezTo>
                      <a:pt x="7" y="240"/>
                      <a:pt x="91" y="314"/>
                      <a:pt x="128" y="314"/>
                    </a:cubicBezTo>
                    <a:cubicBezTo>
                      <a:pt x="130" y="314"/>
                      <a:pt x="131" y="314"/>
                      <a:pt x="133" y="314"/>
                    </a:cubicBezTo>
                    <a:cubicBezTo>
                      <a:pt x="195" y="292"/>
                      <a:pt x="242" y="242"/>
                      <a:pt x="258" y="179"/>
                    </a:cubicBezTo>
                    <a:cubicBezTo>
                      <a:pt x="264" y="138"/>
                      <a:pt x="192" y="85"/>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27"/>
              <p:cNvSpPr/>
              <p:nvPr/>
            </p:nvSpPr>
            <p:spPr>
              <a:xfrm>
                <a:off x="6629590" y="4071237"/>
                <a:ext cx="9523" cy="8591"/>
              </a:xfrm>
              <a:custGeom>
                <a:rect b="b" l="l" r="r" t="t"/>
                <a:pathLst>
                  <a:path extrusionOk="0" h="258" w="286">
                    <a:moveTo>
                      <a:pt x="126" y="1"/>
                    </a:moveTo>
                    <a:cubicBezTo>
                      <a:pt x="125" y="1"/>
                      <a:pt x="124" y="1"/>
                      <a:pt x="122" y="1"/>
                    </a:cubicBezTo>
                    <a:cubicBezTo>
                      <a:pt x="75" y="1"/>
                      <a:pt x="0" y="82"/>
                      <a:pt x="0" y="129"/>
                    </a:cubicBezTo>
                    <a:cubicBezTo>
                      <a:pt x="0" y="176"/>
                      <a:pt x="75" y="258"/>
                      <a:pt x="122" y="258"/>
                    </a:cubicBezTo>
                    <a:cubicBezTo>
                      <a:pt x="124" y="258"/>
                      <a:pt x="125" y="258"/>
                      <a:pt x="126" y="258"/>
                    </a:cubicBezTo>
                    <a:cubicBezTo>
                      <a:pt x="178" y="258"/>
                      <a:pt x="230" y="194"/>
                      <a:pt x="285" y="157"/>
                    </a:cubicBezTo>
                    <a:cubicBezTo>
                      <a:pt x="285" y="139"/>
                      <a:pt x="285" y="120"/>
                      <a:pt x="285" y="104"/>
                    </a:cubicBezTo>
                    <a:cubicBezTo>
                      <a:pt x="230" y="67"/>
                      <a:pt x="178" y="1"/>
                      <a:pt x="1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27"/>
              <p:cNvSpPr/>
              <p:nvPr/>
            </p:nvSpPr>
            <p:spPr>
              <a:xfrm>
                <a:off x="6627292" y="4309043"/>
                <a:ext cx="9290" cy="8924"/>
              </a:xfrm>
              <a:custGeom>
                <a:rect b="b" l="l" r="r" t="t"/>
                <a:pathLst>
                  <a:path extrusionOk="0" h="268" w="279">
                    <a:moveTo>
                      <a:pt x="91" y="1"/>
                    </a:moveTo>
                    <a:cubicBezTo>
                      <a:pt x="72" y="32"/>
                      <a:pt x="16" y="82"/>
                      <a:pt x="10" y="135"/>
                    </a:cubicBezTo>
                    <a:cubicBezTo>
                      <a:pt x="1" y="215"/>
                      <a:pt x="59" y="267"/>
                      <a:pt x="140" y="267"/>
                    </a:cubicBezTo>
                    <a:cubicBezTo>
                      <a:pt x="143" y="267"/>
                      <a:pt x="145" y="267"/>
                      <a:pt x="148" y="267"/>
                    </a:cubicBezTo>
                    <a:cubicBezTo>
                      <a:pt x="149" y="267"/>
                      <a:pt x="151" y="267"/>
                      <a:pt x="153" y="267"/>
                    </a:cubicBezTo>
                    <a:cubicBezTo>
                      <a:pt x="225" y="267"/>
                      <a:pt x="279" y="206"/>
                      <a:pt x="270" y="132"/>
                    </a:cubicBezTo>
                    <a:cubicBezTo>
                      <a:pt x="270" y="41"/>
                      <a:pt x="220" y="4"/>
                      <a:pt x="9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27"/>
              <p:cNvSpPr/>
              <p:nvPr/>
            </p:nvSpPr>
            <p:spPr>
              <a:xfrm>
                <a:off x="6721722" y="4219941"/>
                <a:ext cx="8890" cy="10988"/>
              </a:xfrm>
              <a:custGeom>
                <a:rect b="b" l="l" r="r" t="t"/>
                <a:pathLst>
                  <a:path extrusionOk="0" h="330" w="267">
                    <a:moveTo>
                      <a:pt x="138" y="0"/>
                    </a:moveTo>
                    <a:cubicBezTo>
                      <a:pt x="72" y="85"/>
                      <a:pt x="0" y="141"/>
                      <a:pt x="7" y="185"/>
                    </a:cubicBezTo>
                    <a:cubicBezTo>
                      <a:pt x="16" y="239"/>
                      <a:pt x="91" y="282"/>
                      <a:pt x="138" y="329"/>
                    </a:cubicBezTo>
                    <a:cubicBezTo>
                      <a:pt x="182" y="286"/>
                      <a:pt x="264" y="242"/>
                      <a:pt x="264" y="195"/>
                    </a:cubicBezTo>
                    <a:cubicBezTo>
                      <a:pt x="267" y="145"/>
                      <a:pt x="198" y="88"/>
                      <a:pt x="13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27"/>
              <p:cNvSpPr/>
              <p:nvPr/>
            </p:nvSpPr>
            <p:spPr>
              <a:xfrm>
                <a:off x="6666716" y="4073834"/>
                <a:ext cx="8491" cy="8757"/>
              </a:xfrm>
              <a:custGeom>
                <a:rect b="b" l="l" r="r" t="t"/>
                <a:pathLst>
                  <a:path extrusionOk="0" h="263" w="255">
                    <a:moveTo>
                      <a:pt x="129" y="0"/>
                    </a:moveTo>
                    <a:cubicBezTo>
                      <a:pt x="126" y="0"/>
                      <a:pt x="123" y="1"/>
                      <a:pt x="120" y="1"/>
                    </a:cubicBezTo>
                    <a:cubicBezTo>
                      <a:pt x="73" y="7"/>
                      <a:pt x="1" y="83"/>
                      <a:pt x="1" y="130"/>
                    </a:cubicBezTo>
                    <a:cubicBezTo>
                      <a:pt x="1" y="177"/>
                      <a:pt x="73" y="252"/>
                      <a:pt x="123" y="261"/>
                    </a:cubicBezTo>
                    <a:cubicBezTo>
                      <a:pt x="128" y="262"/>
                      <a:pt x="133" y="262"/>
                      <a:pt x="138" y="262"/>
                    </a:cubicBezTo>
                    <a:cubicBezTo>
                      <a:pt x="205" y="262"/>
                      <a:pt x="252" y="202"/>
                      <a:pt x="255" y="79"/>
                    </a:cubicBezTo>
                    <a:cubicBezTo>
                      <a:pt x="222" y="59"/>
                      <a:pt x="171" y="0"/>
                      <a:pt x="12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27"/>
              <p:cNvSpPr/>
              <p:nvPr/>
            </p:nvSpPr>
            <p:spPr>
              <a:xfrm>
                <a:off x="6835764" y="4110061"/>
                <a:ext cx="10788" cy="8491"/>
              </a:xfrm>
              <a:custGeom>
                <a:rect b="b" l="l" r="r" t="t"/>
                <a:pathLst>
                  <a:path extrusionOk="0" h="255" w="324">
                    <a:moveTo>
                      <a:pt x="151" y="0"/>
                    </a:moveTo>
                    <a:cubicBezTo>
                      <a:pt x="150" y="0"/>
                      <a:pt x="149" y="0"/>
                      <a:pt x="148" y="1"/>
                    </a:cubicBezTo>
                    <a:cubicBezTo>
                      <a:pt x="95" y="7"/>
                      <a:pt x="51" y="79"/>
                      <a:pt x="1" y="123"/>
                    </a:cubicBezTo>
                    <a:cubicBezTo>
                      <a:pt x="48" y="170"/>
                      <a:pt x="88" y="245"/>
                      <a:pt x="142" y="254"/>
                    </a:cubicBezTo>
                    <a:cubicBezTo>
                      <a:pt x="143" y="255"/>
                      <a:pt x="145" y="255"/>
                      <a:pt x="147" y="255"/>
                    </a:cubicBezTo>
                    <a:cubicBezTo>
                      <a:pt x="190" y="255"/>
                      <a:pt x="245" y="186"/>
                      <a:pt x="323" y="132"/>
                    </a:cubicBezTo>
                    <a:cubicBezTo>
                      <a:pt x="247" y="71"/>
                      <a:pt x="194" y="0"/>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27"/>
              <p:cNvSpPr/>
              <p:nvPr/>
            </p:nvSpPr>
            <p:spPr>
              <a:xfrm>
                <a:off x="6758449" y="4078562"/>
                <a:ext cx="9623" cy="8591"/>
              </a:xfrm>
              <a:custGeom>
                <a:rect b="b" l="l" r="r" t="t"/>
                <a:pathLst>
                  <a:path extrusionOk="0" h="258" w="289">
                    <a:moveTo>
                      <a:pt x="135" y="0"/>
                    </a:moveTo>
                    <a:cubicBezTo>
                      <a:pt x="134" y="0"/>
                      <a:pt x="133" y="0"/>
                      <a:pt x="132" y="0"/>
                    </a:cubicBezTo>
                    <a:cubicBezTo>
                      <a:pt x="85" y="0"/>
                      <a:pt x="0" y="85"/>
                      <a:pt x="7" y="122"/>
                    </a:cubicBezTo>
                    <a:cubicBezTo>
                      <a:pt x="26" y="185"/>
                      <a:pt x="76" y="235"/>
                      <a:pt x="138" y="257"/>
                    </a:cubicBezTo>
                    <a:cubicBezTo>
                      <a:pt x="141" y="258"/>
                      <a:pt x="143" y="258"/>
                      <a:pt x="146" y="258"/>
                    </a:cubicBezTo>
                    <a:cubicBezTo>
                      <a:pt x="186" y="258"/>
                      <a:pt x="242" y="192"/>
                      <a:pt x="289" y="157"/>
                    </a:cubicBezTo>
                    <a:cubicBezTo>
                      <a:pt x="289" y="138"/>
                      <a:pt x="289" y="122"/>
                      <a:pt x="289" y="104"/>
                    </a:cubicBezTo>
                    <a:cubicBezTo>
                      <a:pt x="237" y="67"/>
                      <a:pt x="185" y="0"/>
                      <a:pt x="13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27"/>
              <p:cNvSpPr/>
              <p:nvPr/>
            </p:nvSpPr>
            <p:spPr>
              <a:xfrm>
                <a:off x="6902325" y="4175789"/>
                <a:ext cx="10888" cy="8491"/>
              </a:xfrm>
              <a:custGeom>
                <a:rect b="b" l="l" r="r" t="t"/>
                <a:pathLst>
                  <a:path extrusionOk="0" h="255" w="327">
                    <a:moveTo>
                      <a:pt x="194" y="0"/>
                    </a:moveTo>
                    <a:cubicBezTo>
                      <a:pt x="143" y="0"/>
                      <a:pt x="88" y="63"/>
                      <a:pt x="1" y="117"/>
                    </a:cubicBezTo>
                    <a:cubicBezTo>
                      <a:pt x="81" y="181"/>
                      <a:pt x="134" y="255"/>
                      <a:pt x="177" y="255"/>
                    </a:cubicBezTo>
                    <a:cubicBezTo>
                      <a:pt x="178" y="255"/>
                      <a:pt x="179" y="255"/>
                      <a:pt x="180" y="255"/>
                    </a:cubicBezTo>
                    <a:cubicBezTo>
                      <a:pt x="233" y="248"/>
                      <a:pt x="280" y="176"/>
                      <a:pt x="327" y="132"/>
                    </a:cubicBezTo>
                    <a:cubicBezTo>
                      <a:pt x="286" y="85"/>
                      <a:pt x="245" y="4"/>
                      <a:pt x="202" y="1"/>
                    </a:cubicBezTo>
                    <a:cubicBezTo>
                      <a:pt x="199" y="1"/>
                      <a:pt x="197" y="0"/>
                      <a:pt x="19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27"/>
              <p:cNvSpPr/>
              <p:nvPr/>
            </p:nvSpPr>
            <p:spPr>
              <a:xfrm>
                <a:off x="6877019" y="3936318"/>
                <a:ext cx="9190" cy="9423"/>
              </a:xfrm>
              <a:custGeom>
                <a:rect b="b" l="l" r="r" t="t"/>
                <a:pathLst>
                  <a:path extrusionOk="0" h="283" w="276">
                    <a:moveTo>
                      <a:pt x="112" y="1"/>
                    </a:moveTo>
                    <a:cubicBezTo>
                      <a:pt x="78" y="51"/>
                      <a:pt x="18" y="98"/>
                      <a:pt x="12" y="154"/>
                    </a:cubicBezTo>
                    <a:cubicBezTo>
                      <a:pt x="1" y="224"/>
                      <a:pt x="56" y="283"/>
                      <a:pt x="123" y="283"/>
                    </a:cubicBezTo>
                    <a:cubicBezTo>
                      <a:pt x="132" y="283"/>
                      <a:pt x="141" y="282"/>
                      <a:pt x="150" y="280"/>
                    </a:cubicBezTo>
                    <a:cubicBezTo>
                      <a:pt x="200" y="267"/>
                      <a:pt x="272" y="198"/>
                      <a:pt x="275" y="154"/>
                    </a:cubicBezTo>
                    <a:cubicBezTo>
                      <a:pt x="275" y="104"/>
                      <a:pt x="206" y="51"/>
                      <a:pt x="16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27"/>
              <p:cNvSpPr/>
              <p:nvPr/>
            </p:nvSpPr>
            <p:spPr>
              <a:xfrm>
                <a:off x="6658258" y="4141860"/>
                <a:ext cx="10589" cy="8624"/>
              </a:xfrm>
              <a:custGeom>
                <a:rect b="b" l="l" r="r" t="t"/>
                <a:pathLst>
                  <a:path extrusionOk="0" h="259" w="318">
                    <a:moveTo>
                      <a:pt x="141" y="1"/>
                    </a:moveTo>
                    <a:cubicBezTo>
                      <a:pt x="139" y="1"/>
                      <a:pt x="138" y="1"/>
                      <a:pt x="136" y="1"/>
                    </a:cubicBezTo>
                    <a:cubicBezTo>
                      <a:pt x="73" y="20"/>
                      <a:pt x="26" y="70"/>
                      <a:pt x="7" y="133"/>
                    </a:cubicBezTo>
                    <a:cubicBezTo>
                      <a:pt x="1" y="171"/>
                      <a:pt x="82" y="258"/>
                      <a:pt x="126" y="258"/>
                    </a:cubicBezTo>
                    <a:cubicBezTo>
                      <a:pt x="127" y="258"/>
                      <a:pt x="129" y="258"/>
                      <a:pt x="130" y="258"/>
                    </a:cubicBezTo>
                    <a:cubicBezTo>
                      <a:pt x="179" y="258"/>
                      <a:pt x="232" y="191"/>
                      <a:pt x="318" y="130"/>
                    </a:cubicBezTo>
                    <a:cubicBezTo>
                      <a:pt x="236" y="70"/>
                      <a:pt x="184" y="1"/>
                      <a:pt x="14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27"/>
              <p:cNvSpPr/>
              <p:nvPr/>
            </p:nvSpPr>
            <p:spPr>
              <a:xfrm>
                <a:off x="6868229" y="3998317"/>
                <a:ext cx="9423" cy="8591"/>
              </a:xfrm>
              <a:custGeom>
                <a:rect b="b" l="l" r="r" t="t"/>
                <a:pathLst>
                  <a:path extrusionOk="0" h="258" w="283">
                    <a:moveTo>
                      <a:pt x="126" y="0"/>
                    </a:moveTo>
                    <a:cubicBezTo>
                      <a:pt x="125" y="0"/>
                      <a:pt x="124" y="0"/>
                      <a:pt x="122" y="0"/>
                    </a:cubicBezTo>
                    <a:cubicBezTo>
                      <a:pt x="79" y="0"/>
                      <a:pt x="3" y="79"/>
                      <a:pt x="3" y="126"/>
                    </a:cubicBezTo>
                    <a:cubicBezTo>
                      <a:pt x="0" y="173"/>
                      <a:pt x="72" y="254"/>
                      <a:pt x="119" y="257"/>
                    </a:cubicBezTo>
                    <a:cubicBezTo>
                      <a:pt x="120" y="257"/>
                      <a:pt x="122" y="257"/>
                      <a:pt x="123" y="257"/>
                    </a:cubicBezTo>
                    <a:cubicBezTo>
                      <a:pt x="172" y="257"/>
                      <a:pt x="227" y="194"/>
                      <a:pt x="279" y="160"/>
                    </a:cubicBezTo>
                    <a:cubicBezTo>
                      <a:pt x="279" y="141"/>
                      <a:pt x="282" y="119"/>
                      <a:pt x="282" y="101"/>
                    </a:cubicBezTo>
                    <a:cubicBezTo>
                      <a:pt x="230" y="64"/>
                      <a:pt x="178" y="0"/>
                      <a:pt x="12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27"/>
              <p:cNvSpPr/>
              <p:nvPr/>
            </p:nvSpPr>
            <p:spPr>
              <a:xfrm>
                <a:off x="6697183" y="4221506"/>
                <a:ext cx="9656" cy="8491"/>
              </a:xfrm>
              <a:custGeom>
                <a:rect b="b" l="l" r="r" t="t"/>
                <a:pathLst>
                  <a:path extrusionOk="0" h="255" w="290">
                    <a:moveTo>
                      <a:pt x="154" y="0"/>
                    </a:moveTo>
                    <a:cubicBezTo>
                      <a:pt x="57" y="4"/>
                      <a:pt x="1" y="63"/>
                      <a:pt x="13" y="135"/>
                    </a:cubicBezTo>
                    <a:cubicBezTo>
                      <a:pt x="20" y="182"/>
                      <a:pt x="95" y="254"/>
                      <a:pt x="142" y="254"/>
                    </a:cubicBezTo>
                    <a:cubicBezTo>
                      <a:pt x="186" y="254"/>
                      <a:pt x="264" y="188"/>
                      <a:pt x="274" y="138"/>
                    </a:cubicBezTo>
                    <a:cubicBezTo>
                      <a:pt x="289" y="63"/>
                      <a:pt x="230" y="10"/>
                      <a:pt x="15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27"/>
              <p:cNvSpPr/>
              <p:nvPr/>
            </p:nvSpPr>
            <p:spPr>
              <a:xfrm>
                <a:off x="6697549" y="4282805"/>
                <a:ext cx="9290" cy="8890"/>
              </a:xfrm>
              <a:custGeom>
                <a:rect b="b" l="l" r="r" t="t"/>
                <a:pathLst>
                  <a:path extrusionOk="0" h="267" w="279">
                    <a:moveTo>
                      <a:pt x="126" y="1"/>
                    </a:moveTo>
                    <a:cubicBezTo>
                      <a:pt x="55" y="1"/>
                      <a:pt x="1" y="67"/>
                      <a:pt x="15" y="137"/>
                    </a:cubicBezTo>
                    <a:cubicBezTo>
                      <a:pt x="34" y="200"/>
                      <a:pt x="84" y="247"/>
                      <a:pt x="143" y="265"/>
                    </a:cubicBezTo>
                    <a:cubicBezTo>
                      <a:pt x="148" y="266"/>
                      <a:pt x="153" y="266"/>
                      <a:pt x="158" y="266"/>
                    </a:cubicBezTo>
                    <a:cubicBezTo>
                      <a:pt x="223" y="266"/>
                      <a:pt x="272" y="207"/>
                      <a:pt x="278" y="90"/>
                    </a:cubicBezTo>
                    <a:cubicBezTo>
                      <a:pt x="244" y="68"/>
                      <a:pt x="197" y="8"/>
                      <a:pt x="143" y="2"/>
                    </a:cubicBezTo>
                    <a:cubicBezTo>
                      <a:pt x="137" y="1"/>
                      <a:pt x="131" y="1"/>
                      <a:pt x="1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27"/>
              <p:cNvSpPr/>
              <p:nvPr/>
            </p:nvSpPr>
            <p:spPr>
              <a:xfrm>
                <a:off x="6809160" y="3952700"/>
                <a:ext cx="8990" cy="10788"/>
              </a:xfrm>
              <a:custGeom>
                <a:rect b="b" l="l" r="r" t="t"/>
                <a:pathLst>
                  <a:path extrusionOk="0" h="324" w="270">
                    <a:moveTo>
                      <a:pt x="132" y="1"/>
                    </a:moveTo>
                    <a:cubicBezTo>
                      <a:pt x="73" y="82"/>
                      <a:pt x="0" y="142"/>
                      <a:pt x="7" y="186"/>
                    </a:cubicBezTo>
                    <a:cubicBezTo>
                      <a:pt x="16" y="239"/>
                      <a:pt x="94" y="280"/>
                      <a:pt x="142" y="324"/>
                    </a:cubicBezTo>
                    <a:cubicBezTo>
                      <a:pt x="185" y="277"/>
                      <a:pt x="261" y="230"/>
                      <a:pt x="267" y="176"/>
                    </a:cubicBezTo>
                    <a:cubicBezTo>
                      <a:pt x="270" y="132"/>
                      <a:pt x="195" y="79"/>
                      <a:pt x="13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27"/>
              <p:cNvSpPr/>
              <p:nvPr/>
            </p:nvSpPr>
            <p:spPr>
              <a:xfrm>
                <a:off x="6845687" y="4229863"/>
                <a:ext cx="8691" cy="8890"/>
              </a:xfrm>
              <a:custGeom>
                <a:rect b="b" l="l" r="r" t="t"/>
                <a:pathLst>
                  <a:path extrusionOk="0" h="267" w="261">
                    <a:moveTo>
                      <a:pt x="141" y="0"/>
                    </a:moveTo>
                    <a:cubicBezTo>
                      <a:pt x="76" y="79"/>
                      <a:pt x="0" y="135"/>
                      <a:pt x="7" y="179"/>
                    </a:cubicBezTo>
                    <a:cubicBezTo>
                      <a:pt x="19" y="213"/>
                      <a:pt x="41" y="245"/>
                      <a:pt x="69" y="267"/>
                    </a:cubicBezTo>
                    <a:lnTo>
                      <a:pt x="260" y="151"/>
                    </a:lnTo>
                    <a:cubicBezTo>
                      <a:pt x="242" y="113"/>
                      <a:pt x="188" y="63"/>
                      <a:pt x="14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27"/>
              <p:cNvSpPr/>
              <p:nvPr/>
            </p:nvSpPr>
            <p:spPr>
              <a:xfrm>
                <a:off x="6741035" y="4146155"/>
                <a:ext cx="9456" cy="8591"/>
              </a:xfrm>
              <a:custGeom>
                <a:rect b="b" l="l" r="r" t="t"/>
                <a:pathLst>
                  <a:path extrusionOk="0" h="258" w="284">
                    <a:moveTo>
                      <a:pt x="179" y="1"/>
                    </a:moveTo>
                    <a:cubicBezTo>
                      <a:pt x="51" y="1"/>
                      <a:pt x="0" y="62"/>
                      <a:pt x="10" y="132"/>
                    </a:cubicBezTo>
                    <a:cubicBezTo>
                      <a:pt x="16" y="179"/>
                      <a:pt x="85" y="245"/>
                      <a:pt x="138" y="255"/>
                    </a:cubicBezTo>
                    <a:cubicBezTo>
                      <a:pt x="147" y="257"/>
                      <a:pt x="156" y="258"/>
                      <a:pt x="165" y="258"/>
                    </a:cubicBezTo>
                    <a:cubicBezTo>
                      <a:pt x="231" y="258"/>
                      <a:pt x="284" y="199"/>
                      <a:pt x="273" y="129"/>
                    </a:cubicBezTo>
                    <a:cubicBezTo>
                      <a:pt x="266" y="76"/>
                      <a:pt x="207" y="29"/>
                      <a:pt x="188" y="1"/>
                    </a:cubicBezTo>
                    <a:cubicBezTo>
                      <a:pt x="185" y="1"/>
                      <a:pt x="182" y="1"/>
                      <a:pt x="17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27"/>
              <p:cNvSpPr/>
              <p:nvPr/>
            </p:nvSpPr>
            <p:spPr>
              <a:xfrm>
                <a:off x="6762611" y="4034544"/>
                <a:ext cx="8591" cy="8924"/>
              </a:xfrm>
              <a:custGeom>
                <a:rect b="b" l="l" r="r" t="t"/>
                <a:pathLst>
                  <a:path extrusionOk="0" h="268" w="258">
                    <a:moveTo>
                      <a:pt x="118" y="0"/>
                    </a:moveTo>
                    <a:cubicBezTo>
                      <a:pt x="55" y="0"/>
                      <a:pt x="9" y="55"/>
                      <a:pt x="1" y="119"/>
                    </a:cubicBezTo>
                    <a:cubicBezTo>
                      <a:pt x="4" y="214"/>
                      <a:pt x="55" y="267"/>
                      <a:pt x="119" y="267"/>
                    </a:cubicBezTo>
                    <a:cubicBezTo>
                      <a:pt x="125" y="267"/>
                      <a:pt x="130" y="267"/>
                      <a:pt x="136" y="266"/>
                    </a:cubicBezTo>
                    <a:cubicBezTo>
                      <a:pt x="186" y="257"/>
                      <a:pt x="255" y="181"/>
                      <a:pt x="258" y="138"/>
                    </a:cubicBezTo>
                    <a:cubicBezTo>
                      <a:pt x="258" y="91"/>
                      <a:pt x="189" y="15"/>
                      <a:pt x="142" y="3"/>
                    </a:cubicBezTo>
                    <a:cubicBezTo>
                      <a:pt x="134" y="1"/>
                      <a:pt x="126" y="0"/>
                      <a:pt x="11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27"/>
              <p:cNvSpPr/>
              <p:nvPr/>
            </p:nvSpPr>
            <p:spPr>
              <a:xfrm>
                <a:off x="6630589" y="4053190"/>
                <a:ext cx="9157" cy="9789"/>
              </a:xfrm>
              <a:custGeom>
                <a:rect b="b" l="l" r="r" t="t"/>
                <a:pathLst>
                  <a:path extrusionOk="0" h="294" w="275">
                    <a:moveTo>
                      <a:pt x="121" y="1"/>
                    </a:moveTo>
                    <a:cubicBezTo>
                      <a:pt x="86" y="51"/>
                      <a:pt x="33" y="98"/>
                      <a:pt x="20" y="154"/>
                    </a:cubicBezTo>
                    <a:cubicBezTo>
                      <a:pt x="0" y="224"/>
                      <a:pt x="55" y="293"/>
                      <a:pt x="125" y="293"/>
                    </a:cubicBezTo>
                    <a:cubicBezTo>
                      <a:pt x="131" y="293"/>
                      <a:pt x="137" y="293"/>
                      <a:pt x="143" y="292"/>
                    </a:cubicBezTo>
                    <a:cubicBezTo>
                      <a:pt x="193" y="283"/>
                      <a:pt x="268" y="214"/>
                      <a:pt x="271" y="167"/>
                    </a:cubicBezTo>
                    <a:cubicBezTo>
                      <a:pt x="274" y="113"/>
                      <a:pt x="212" y="57"/>
                      <a:pt x="177" y="4"/>
                    </a:cubicBezTo>
                    <a:lnTo>
                      <a:pt x="121"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27"/>
              <p:cNvSpPr/>
              <p:nvPr/>
            </p:nvSpPr>
            <p:spPr>
              <a:xfrm>
                <a:off x="6720690" y="4237222"/>
                <a:ext cx="9390" cy="9357"/>
              </a:xfrm>
              <a:custGeom>
                <a:rect b="b" l="l" r="r" t="t"/>
                <a:pathLst>
                  <a:path extrusionOk="0" h="281" w="282">
                    <a:moveTo>
                      <a:pt x="160" y="1"/>
                    </a:moveTo>
                    <a:cubicBezTo>
                      <a:pt x="155" y="1"/>
                      <a:pt x="149" y="1"/>
                      <a:pt x="144" y="2"/>
                    </a:cubicBezTo>
                    <a:cubicBezTo>
                      <a:pt x="63" y="5"/>
                      <a:pt x="0" y="52"/>
                      <a:pt x="22" y="140"/>
                    </a:cubicBezTo>
                    <a:cubicBezTo>
                      <a:pt x="34" y="193"/>
                      <a:pt x="91" y="234"/>
                      <a:pt x="125" y="281"/>
                    </a:cubicBezTo>
                    <a:cubicBezTo>
                      <a:pt x="235" y="252"/>
                      <a:pt x="276" y="202"/>
                      <a:pt x="276" y="127"/>
                    </a:cubicBezTo>
                    <a:cubicBezTo>
                      <a:pt x="282" y="57"/>
                      <a:pt x="228" y="1"/>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27"/>
              <p:cNvSpPr/>
              <p:nvPr/>
            </p:nvSpPr>
            <p:spPr>
              <a:xfrm>
                <a:off x="6702410" y="4166732"/>
                <a:ext cx="9157" cy="9323"/>
              </a:xfrm>
              <a:custGeom>
                <a:rect b="b" l="l" r="r" t="t"/>
                <a:pathLst>
                  <a:path extrusionOk="0" h="280" w="275">
                    <a:moveTo>
                      <a:pt x="153" y="0"/>
                    </a:moveTo>
                    <a:cubicBezTo>
                      <a:pt x="144" y="0"/>
                      <a:pt x="135" y="1"/>
                      <a:pt x="126" y="3"/>
                    </a:cubicBezTo>
                    <a:cubicBezTo>
                      <a:pt x="66" y="25"/>
                      <a:pt x="23" y="72"/>
                      <a:pt x="4" y="135"/>
                    </a:cubicBezTo>
                    <a:cubicBezTo>
                      <a:pt x="1" y="179"/>
                      <a:pt x="70" y="232"/>
                      <a:pt x="104" y="279"/>
                    </a:cubicBezTo>
                    <a:lnTo>
                      <a:pt x="164" y="279"/>
                    </a:lnTo>
                    <a:cubicBezTo>
                      <a:pt x="198" y="229"/>
                      <a:pt x="258" y="182"/>
                      <a:pt x="264" y="129"/>
                    </a:cubicBezTo>
                    <a:cubicBezTo>
                      <a:pt x="275" y="60"/>
                      <a:pt x="220" y="0"/>
                      <a:pt x="15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27"/>
              <p:cNvSpPr/>
              <p:nvPr/>
            </p:nvSpPr>
            <p:spPr>
              <a:xfrm>
                <a:off x="6832901" y="4191672"/>
                <a:ext cx="9257" cy="9423"/>
              </a:xfrm>
              <a:custGeom>
                <a:rect b="b" l="l" r="r" t="t"/>
                <a:pathLst>
                  <a:path extrusionOk="0" h="283" w="278">
                    <a:moveTo>
                      <a:pt x="121" y="0"/>
                    </a:moveTo>
                    <a:cubicBezTo>
                      <a:pt x="87" y="50"/>
                      <a:pt x="27" y="94"/>
                      <a:pt x="18" y="147"/>
                    </a:cubicBezTo>
                    <a:cubicBezTo>
                      <a:pt x="1" y="217"/>
                      <a:pt x="56" y="282"/>
                      <a:pt x="124" y="282"/>
                    </a:cubicBezTo>
                    <a:cubicBezTo>
                      <a:pt x="132" y="282"/>
                      <a:pt x="141" y="281"/>
                      <a:pt x="149" y="279"/>
                    </a:cubicBezTo>
                    <a:cubicBezTo>
                      <a:pt x="209" y="260"/>
                      <a:pt x="256" y="213"/>
                      <a:pt x="271" y="154"/>
                    </a:cubicBezTo>
                    <a:cubicBezTo>
                      <a:pt x="278" y="107"/>
                      <a:pt x="212" y="53"/>
                      <a:pt x="18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27"/>
              <p:cNvSpPr/>
              <p:nvPr/>
            </p:nvSpPr>
            <p:spPr>
              <a:xfrm>
                <a:off x="6622498" y="4363384"/>
                <a:ext cx="9423" cy="8724"/>
              </a:xfrm>
              <a:custGeom>
                <a:rect b="b" l="l" r="r" t="t"/>
                <a:pathLst>
                  <a:path extrusionOk="0" h="262" w="283">
                    <a:moveTo>
                      <a:pt x="115" y="0"/>
                    </a:moveTo>
                    <a:cubicBezTo>
                      <a:pt x="48" y="0"/>
                      <a:pt x="0" y="52"/>
                      <a:pt x="0" y="127"/>
                    </a:cubicBezTo>
                    <a:cubicBezTo>
                      <a:pt x="3" y="196"/>
                      <a:pt x="35" y="252"/>
                      <a:pt x="94" y="262"/>
                    </a:cubicBezTo>
                    <a:lnTo>
                      <a:pt x="282" y="149"/>
                    </a:lnTo>
                    <a:lnTo>
                      <a:pt x="282" y="102"/>
                    </a:lnTo>
                    <a:cubicBezTo>
                      <a:pt x="235" y="67"/>
                      <a:pt x="188" y="11"/>
                      <a:pt x="132" y="1"/>
                    </a:cubicBezTo>
                    <a:cubicBezTo>
                      <a:pt x="126" y="1"/>
                      <a:pt x="120" y="0"/>
                      <a:pt x="11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27"/>
              <p:cNvSpPr/>
              <p:nvPr/>
            </p:nvSpPr>
            <p:spPr>
              <a:xfrm>
                <a:off x="6869061" y="4166033"/>
                <a:ext cx="9690" cy="8757"/>
              </a:xfrm>
              <a:custGeom>
                <a:rect b="b" l="l" r="r" t="t"/>
                <a:pathLst>
                  <a:path extrusionOk="0" h="263" w="291">
                    <a:moveTo>
                      <a:pt x="169" y="0"/>
                    </a:moveTo>
                    <a:cubicBezTo>
                      <a:pt x="162" y="0"/>
                      <a:pt x="155" y="1"/>
                      <a:pt x="148" y="2"/>
                    </a:cubicBezTo>
                    <a:cubicBezTo>
                      <a:pt x="94" y="9"/>
                      <a:pt x="47" y="68"/>
                      <a:pt x="0" y="106"/>
                    </a:cubicBezTo>
                    <a:cubicBezTo>
                      <a:pt x="0" y="125"/>
                      <a:pt x="0" y="143"/>
                      <a:pt x="0" y="162"/>
                    </a:cubicBezTo>
                    <a:cubicBezTo>
                      <a:pt x="52" y="199"/>
                      <a:pt x="104" y="263"/>
                      <a:pt x="153" y="263"/>
                    </a:cubicBezTo>
                    <a:cubicBezTo>
                      <a:pt x="155" y="263"/>
                      <a:pt x="156" y="263"/>
                      <a:pt x="157" y="263"/>
                    </a:cubicBezTo>
                    <a:cubicBezTo>
                      <a:pt x="201" y="259"/>
                      <a:pt x="267" y="184"/>
                      <a:pt x="276" y="131"/>
                    </a:cubicBezTo>
                    <a:cubicBezTo>
                      <a:pt x="290" y="63"/>
                      <a:pt x="235" y="0"/>
                      <a:pt x="16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27"/>
              <p:cNvSpPr/>
              <p:nvPr/>
            </p:nvSpPr>
            <p:spPr>
              <a:xfrm>
                <a:off x="6860903" y="3896362"/>
                <a:ext cx="8324" cy="6426"/>
              </a:xfrm>
              <a:custGeom>
                <a:rect b="b" l="l" r="r" t="t"/>
                <a:pathLst>
                  <a:path extrusionOk="0" h="193" w="250">
                    <a:moveTo>
                      <a:pt x="205" y="1"/>
                    </a:moveTo>
                    <a:lnTo>
                      <a:pt x="1" y="123"/>
                    </a:lnTo>
                    <a:cubicBezTo>
                      <a:pt x="26" y="151"/>
                      <a:pt x="60" y="176"/>
                      <a:pt x="101" y="189"/>
                    </a:cubicBezTo>
                    <a:cubicBezTo>
                      <a:pt x="111" y="191"/>
                      <a:pt x="121" y="193"/>
                      <a:pt x="131" y="193"/>
                    </a:cubicBezTo>
                    <a:cubicBezTo>
                      <a:pt x="196" y="193"/>
                      <a:pt x="250" y="132"/>
                      <a:pt x="236" y="63"/>
                    </a:cubicBezTo>
                    <a:cubicBezTo>
                      <a:pt x="233" y="38"/>
                      <a:pt x="220" y="16"/>
                      <a:pt x="20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27"/>
              <p:cNvSpPr/>
              <p:nvPr/>
            </p:nvSpPr>
            <p:spPr>
              <a:xfrm>
                <a:off x="6804831" y="3990992"/>
                <a:ext cx="9057" cy="8890"/>
              </a:xfrm>
              <a:custGeom>
                <a:rect b="b" l="l" r="r" t="t"/>
                <a:pathLst>
                  <a:path extrusionOk="0" h="267" w="272">
                    <a:moveTo>
                      <a:pt x="135" y="1"/>
                    </a:moveTo>
                    <a:cubicBezTo>
                      <a:pt x="133" y="1"/>
                      <a:pt x="130" y="1"/>
                      <a:pt x="127" y="1"/>
                    </a:cubicBezTo>
                    <a:cubicBezTo>
                      <a:pt x="87" y="4"/>
                      <a:pt x="27" y="79"/>
                      <a:pt x="18" y="129"/>
                    </a:cubicBezTo>
                    <a:cubicBezTo>
                      <a:pt x="1" y="200"/>
                      <a:pt x="56" y="266"/>
                      <a:pt x="125" y="266"/>
                    </a:cubicBezTo>
                    <a:cubicBezTo>
                      <a:pt x="132" y="266"/>
                      <a:pt x="139" y="266"/>
                      <a:pt x="146" y="264"/>
                    </a:cubicBezTo>
                    <a:cubicBezTo>
                      <a:pt x="199" y="255"/>
                      <a:pt x="243" y="195"/>
                      <a:pt x="268" y="176"/>
                    </a:cubicBezTo>
                    <a:cubicBezTo>
                      <a:pt x="271" y="38"/>
                      <a:pt x="199" y="1"/>
                      <a:pt x="13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27"/>
              <p:cNvSpPr/>
              <p:nvPr/>
            </p:nvSpPr>
            <p:spPr>
              <a:xfrm>
                <a:off x="6762012" y="4005209"/>
                <a:ext cx="9789" cy="8724"/>
              </a:xfrm>
              <a:custGeom>
                <a:rect b="b" l="l" r="r" t="t"/>
                <a:pathLst>
                  <a:path extrusionOk="0" h="262" w="294">
                    <a:moveTo>
                      <a:pt x="173" y="0"/>
                    </a:moveTo>
                    <a:cubicBezTo>
                      <a:pt x="164" y="0"/>
                      <a:pt x="154" y="1"/>
                      <a:pt x="144" y="3"/>
                    </a:cubicBezTo>
                    <a:cubicBezTo>
                      <a:pt x="91" y="16"/>
                      <a:pt x="47" y="72"/>
                      <a:pt x="0" y="110"/>
                    </a:cubicBezTo>
                    <a:cubicBezTo>
                      <a:pt x="0" y="129"/>
                      <a:pt x="0" y="147"/>
                      <a:pt x="0" y="166"/>
                    </a:cubicBezTo>
                    <a:cubicBezTo>
                      <a:pt x="53" y="201"/>
                      <a:pt x="100" y="254"/>
                      <a:pt x="157" y="260"/>
                    </a:cubicBezTo>
                    <a:cubicBezTo>
                      <a:pt x="163" y="261"/>
                      <a:pt x="169" y="262"/>
                      <a:pt x="175" y="262"/>
                    </a:cubicBezTo>
                    <a:cubicBezTo>
                      <a:pt x="239" y="262"/>
                      <a:pt x="294" y="201"/>
                      <a:pt x="282" y="135"/>
                    </a:cubicBezTo>
                    <a:cubicBezTo>
                      <a:pt x="279" y="63"/>
                      <a:pt x="244" y="0"/>
                      <a:pt x="17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27"/>
              <p:cNvSpPr/>
              <p:nvPr/>
            </p:nvSpPr>
            <p:spPr>
              <a:xfrm>
                <a:off x="6745197" y="4227566"/>
                <a:ext cx="10089" cy="8458"/>
              </a:xfrm>
              <a:custGeom>
                <a:rect b="b" l="l" r="r" t="t"/>
                <a:pathLst>
                  <a:path extrusionOk="0" h="254" w="303">
                    <a:moveTo>
                      <a:pt x="145" y="0"/>
                    </a:moveTo>
                    <a:cubicBezTo>
                      <a:pt x="98" y="0"/>
                      <a:pt x="46" y="67"/>
                      <a:pt x="0" y="100"/>
                    </a:cubicBezTo>
                    <a:cubicBezTo>
                      <a:pt x="0" y="119"/>
                      <a:pt x="0" y="138"/>
                      <a:pt x="0" y="157"/>
                    </a:cubicBezTo>
                    <a:cubicBezTo>
                      <a:pt x="54" y="188"/>
                      <a:pt x="101" y="242"/>
                      <a:pt x="157" y="251"/>
                    </a:cubicBezTo>
                    <a:cubicBezTo>
                      <a:pt x="164" y="252"/>
                      <a:pt x="172" y="253"/>
                      <a:pt x="179" y="253"/>
                    </a:cubicBezTo>
                    <a:cubicBezTo>
                      <a:pt x="248" y="253"/>
                      <a:pt x="303" y="187"/>
                      <a:pt x="286" y="116"/>
                    </a:cubicBezTo>
                    <a:cubicBezTo>
                      <a:pt x="261" y="57"/>
                      <a:pt x="210" y="13"/>
                      <a:pt x="148" y="0"/>
                    </a:cubicBezTo>
                    <a:cubicBezTo>
                      <a:pt x="147" y="0"/>
                      <a:pt x="146" y="0"/>
                      <a:pt x="14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27"/>
              <p:cNvSpPr/>
              <p:nvPr/>
            </p:nvSpPr>
            <p:spPr>
              <a:xfrm>
                <a:off x="6710868" y="4087985"/>
                <a:ext cx="9523" cy="8757"/>
              </a:xfrm>
              <a:custGeom>
                <a:rect b="b" l="l" r="r" t="t"/>
                <a:pathLst>
                  <a:path extrusionOk="0" h="263" w="286">
                    <a:moveTo>
                      <a:pt x="175" y="1"/>
                    </a:moveTo>
                    <a:cubicBezTo>
                      <a:pt x="168" y="1"/>
                      <a:pt x="161" y="1"/>
                      <a:pt x="154" y="2"/>
                    </a:cubicBezTo>
                    <a:cubicBezTo>
                      <a:pt x="101" y="9"/>
                      <a:pt x="54" y="65"/>
                      <a:pt x="4" y="99"/>
                    </a:cubicBezTo>
                    <a:lnTo>
                      <a:pt x="0" y="156"/>
                    </a:lnTo>
                    <a:cubicBezTo>
                      <a:pt x="51" y="193"/>
                      <a:pt x="94" y="250"/>
                      <a:pt x="148" y="259"/>
                    </a:cubicBezTo>
                    <a:cubicBezTo>
                      <a:pt x="157" y="261"/>
                      <a:pt x="165" y="262"/>
                      <a:pt x="174" y="262"/>
                    </a:cubicBezTo>
                    <a:cubicBezTo>
                      <a:pt x="236" y="262"/>
                      <a:pt x="282" y="212"/>
                      <a:pt x="282" y="140"/>
                    </a:cubicBezTo>
                    <a:cubicBezTo>
                      <a:pt x="285" y="63"/>
                      <a:pt x="249" y="1"/>
                      <a:pt x="17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27"/>
              <p:cNvSpPr/>
              <p:nvPr/>
            </p:nvSpPr>
            <p:spPr>
              <a:xfrm>
                <a:off x="6753554" y="4117986"/>
                <a:ext cx="9623" cy="10855"/>
              </a:xfrm>
              <a:custGeom>
                <a:rect b="b" l="l" r="r" t="t"/>
                <a:pathLst>
                  <a:path extrusionOk="0" h="326" w="289">
                    <a:moveTo>
                      <a:pt x="129" y="1"/>
                    </a:moveTo>
                    <a:cubicBezTo>
                      <a:pt x="72" y="85"/>
                      <a:pt x="16" y="135"/>
                      <a:pt x="10" y="192"/>
                    </a:cubicBezTo>
                    <a:cubicBezTo>
                      <a:pt x="1" y="264"/>
                      <a:pt x="56" y="325"/>
                      <a:pt x="125" y="325"/>
                    </a:cubicBezTo>
                    <a:cubicBezTo>
                      <a:pt x="131" y="325"/>
                      <a:pt x="138" y="325"/>
                      <a:pt x="144" y="324"/>
                    </a:cubicBezTo>
                    <a:cubicBezTo>
                      <a:pt x="220" y="314"/>
                      <a:pt x="288" y="261"/>
                      <a:pt x="267" y="176"/>
                    </a:cubicBezTo>
                    <a:cubicBezTo>
                      <a:pt x="251" y="123"/>
                      <a:pt x="191" y="79"/>
                      <a:pt x="12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27"/>
              <p:cNvSpPr/>
              <p:nvPr/>
            </p:nvSpPr>
            <p:spPr>
              <a:xfrm>
                <a:off x="6849216" y="4012901"/>
                <a:ext cx="10688" cy="8624"/>
              </a:xfrm>
              <a:custGeom>
                <a:rect b="b" l="l" r="r" t="t"/>
                <a:pathLst>
                  <a:path extrusionOk="0" h="259" w="321">
                    <a:moveTo>
                      <a:pt x="171" y="1"/>
                    </a:moveTo>
                    <a:cubicBezTo>
                      <a:pt x="131" y="1"/>
                      <a:pt x="79" y="72"/>
                      <a:pt x="1" y="133"/>
                    </a:cubicBezTo>
                    <a:cubicBezTo>
                      <a:pt x="78" y="189"/>
                      <a:pt x="132" y="259"/>
                      <a:pt x="172" y="259"/>
                    </a:cubicBezTo>
                    <a:cubicBezTo>
                      <a:pt x="175" y="259"/>
                      <a:pt x="177" y="258"/>
                      <a:pt x="179" y="258"/>
                    </a:cubicBezTo>
                    <a:cubicBezTo>
                      <a:pt x="233" y="252"/>
                      <a:pt x="274" y="176"/>
                      <a:pt x="321" y="129"/>
                    </a:cubicBezTo>
                    <a:cubicBezTo>
                      <a:pt x="274" y="82"/>
                      <a:pt x="230" y="10"/>
                      <a:pt x="176" y="1"/>
                    </a:cubicBezTo>
                    <a:cubicBezTo>
                      <a:pt x="175" y="1"/>
                      <a:pt x="173" y="1"/>
                      <a:pt x="17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27"/>
              <p:cNvSpPr/>
              <p:nvPr/>
            </p:nvSpPr>
            <p:spPr>
              <a:xfrm>
                <a:off x="6616538" y="4371542"/>
                <a:ext cx="1698" cy="5994"/>
              </a:xfrm>
              <a:custGeom>
                <a:rect b="b" l="l" r="r" t="t"/>
                <a:pathLst>
                  <a:path extrusionOk="0" h="180" w="51">
                    <a:moveTo>
                      <a:pt x="0" y="1"/>
                    </a:moveTo>
                    <a:lnTo>
                      <a:pt x="0" y="179"/>
                    </a:lnTo>
                    <a:lnTo>
                      <a:pt x="38" y="161"/>
                    </a:lnTo>
                    <a:cubicBezTo>
                      <a:pt x="47" y="136"/>
                      <a:pt x="51" y="111"/>
                      <a:pt x="47" y="85"/>
                    </a:cubicBezTo>
                    <a:cubicBezTo>
                      <a:pt x="38" y="54"/>
                      <a:pt x="22" y="26"/>
                      <a:pt x="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27"/>
              <p:cNvSpPr/>
              <p:nvPr/>
            </p:nvSpPr>
            <p:spPr>
              <a:xfrm>
                <a:off x="6799237" y="4253637"/>
                <a:ext cx="10688" cy="8624"/>
              </a:xfrm>
              <a:custGeom>
                <a:rect b="b" l="l" r="r" t="t"/>
                <a:pathLst>
                  <a:path extrusionOk="0" h="259" w="321">
                    <a:moveTo>
                      <a:pt x="151" y="1"/>
                    </a:moveTo>
                    <a:cubicBezTo>
                      <a:pt x="150" y="1"/>
                      <a:pt x="149" y="1"/>
                      <a:pt x="148" y="1"/>
                    </a:cubicBezTo>
                    <a:cubicBezTo>
                      <a:pt x="95" y="7"/>
                      <a:pt x="51" y="79"/>
                      <a:pt x="1" y="123"/>
                    </a:cubicBezTo>
                    <a:cubicBezTo>
                      <a:pt x="48" y="170"/>
                      <a:pt x="85" y="245"/>
                      <a:pt x="139" y="258"/>
                    </a:cubicBezTo>
                    <a:cubicBezTo>
                      <a:pt x="141" y="258"/>
                      <a:pt x="142" y="258"/>
                      <a:pt x="144" y="258"/>
                    </a:cubicBezTo>
                    <a:cubicBezTo>
                      <a:pt x="187" y="258"/>
                      <a:pt x="242" y="192"/>
                      <a:pt x="320" y="135"/>
                    </a:cubicBezTo>
                    <a:cubicBezTo>
                      <a:pt x="247" y="74"/>
                      <a:pt x="194" y="1"/>
                      <a:pt x="15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27"/>
              <p:cNvSpPr/>
              <p:nvPr/>
            </p:nvSpPr>
            <p:spPr>
              <a:xfrm>
                <a:off x="6904555" y="4156577"/>
                <a:ext cx="9623" cy="8824"/>
              </a:xfrm>
              <a:custGeom>
                <a:rect b="b" l="l" r="r" t="t"/>
                <a:pathLst>
                  <a:path extrusionOk="0" h="265" w="289">
                    <a:moveTo>
                      <a:pt x="127" y="1"/>
                    </a:moveTo>
                    <a:cubicBezTo>
                      <a:pt x="57" y="1"/>
                      <a:pt x="0" y="61"/>
                      <a:pt x="9" y="130"/>
                    </a:cubicBezTo>
                    <a:cubicBezTo>
                      <a:pt x="12" y="202"/>
                      <a:pt x="47" y="264"/>
                      <a:pt x="116" y="264"/>
                    </a:cubicBezTo>
                    <a:cubicBezTo>
                      <a:pt x="125" y="264"/>
                      <a:pt x="134" y="263"/>
                      <a:pt x="144" y="261"/>
                    </a:cubicBezTo>
                    <a:cubicBezTo>
                      <a:pt x="197" y="252"/>
                      <a:pt x="241" y="196"/>
                      <a:pt x="288" y="158"/>
                    </a:cubicBezTo>
                    <a:cubicBezTo>
                      <a:pt x="266" y="45"/>
                      <a:pt x="210" y="4"/>
                      <a:pt x="138" y="1"/>
                    </a:cubicBezTo>
                    <a:cubicBezTo>
                      <a:pt x="134" y="1"/>
                      <a:pt x="131" y="1"/>
                      <a:pt x="12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27"/>
              <p:cNvSpPr/>
              <p:nvPr/>
            </p:nvSpPr>
            <p:spPr>
              <a:xfrm>
                <a:off x="6616538" y="4285469"/>
                <a:ext cx="5860" cy="8691"/>
              </a:xfrm>
              <a:custGeom>
                <a:rect b="b" l="l" r="r" t="t"/>
                <a:pathLst>
                  <a:path extrusionOk="0" h="261" w="176">
                    <a:moveTo>
                      <a:pt x="35" y="0"/>
                    </a:moveTo>
                    <a:cubicBezTo>
                      <a:pt x="34" y="0"/>
                      <a:pt x="33" y="0"/>
                      <a:pt x="32" y="0"/>
                    </a:cubicBezTo>
                    <a:cubicBezTo>
                      <a:pt x="22" y="4"/>
                      <a:pt x="10" y="7"/>
                      <a:pt x="0" y="10"/>
                    </a:cubicBezTo>
                    <a:lnTo>
                      <a:pt x="0" y="261"/>
                    </a:lnTo>
                    <a:lnTo>
                      <a:pt x="22" y="261"/>
                    </a:lnTo>
                    <a:cubicBezTo>
                      <a:pt x="76" y="254"/>
                      <a:pt x="123" y="198"/>
                      <a:pt x="173" y="163"/>
                    </a:cubicBezTo>
                    <a:cubicBezTo>
                      <a:pt x="173" y="145"/>
                      <a:pt x="173" y="126"/>
                      <a:pt x="176" y="104"/>
                    </a:cubicBezTo>
                    <a:cubicBezTo>
                      <a:pt x="127" y="67"/>
                      <a:pt x="78" y="0"/>
                      <a:pt x="3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27"/>
              <p:cNvSpPr/>
              <p:nvPr/>
            </p:nvSpPr>
            <p:spPr>
              <a:xfrm>
                <a:off x="6636882" y="4285802"/>
                <a:ext cx="9323" cy="8791"/>
              </a:xfrm>
              <a:custGeom>
                <a:rect b="b" l="l" r="r" t="t"/>
                <a:pathLst>
                  <a:path extrusionOk="0" h="264" w="280">
                    <a:moveTo>
                      <a:pt x="112" y="0"/>
                    </a:moveTo>
                    <a:cubicBezTo>
                      <a:pt x="49" y="0"/>
                      <a:pt x="4" y="56"/>
                      <a:pt x="4" y="128"/>
                    </a:cubicBezTo>
                    <a:cubicBezTo>
                      <a:pt x="1" y="202"/>
                      <a:pt x="57" y="263"/>
                      <a:pt x="133" y="263"/>
                    </a:cubicBezTo>
                    <a:cubicBezTo>
                      <a:pt x="135" y="263"/>
                      <a:pt x="137" y="263"/>
                      <a:pt x="138" y="263"/>
                    </a:cubicBezTo>
                    <a:cubicBezTo>
                      <a:pt x="214" y="257"/>
                      <a:pt x="279" y="207"/>
                      <a:pt x="264" y="128"/>
                    </a:cubicBezTo>
                    <a:cubicBezTo>
                      <a:pt x="242" y="69"/>
                      <a:pt x="195" y="22"/>
                      <a:pt x="135" y="3"/>
                    </a:cubicBezTo>
                    <a:cubicBezTo>
                      <a:pt x="127" y="1"/>
                      <a:pt x="119" y="0"/>
                      <a:pt x="11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27"/>
              <p:cNvSpPr/>
              <p:nvPr/>
            </p:nvSpPr>
            <p:spPr>
              <a:xfrm>
                <a:off x="6654929" y="4044000"/>
                <a:ext cx="9423" cy="8657"/>
              </a:xfrm>
              <a:custGeom>
                <a:rect b="b" l="l" r="r" t="t"/>
                <a:pathLst>
                  <a:path extrusionOk="0" h="260" w="283">
                    <a:moveTo>
                      <a:pt x="157" y="1"/>
                    </a:moveTo>
                    <a:cubicBezTo>
                      <a:pt x="70" y="1"/>
                      <a:pt x="29" y="51"/>
                      <a:pt x="1" y="164"/>
                    </a:cubicBezTo>
                    <a:cubicBezTo>
                      <a:pt x="51" y="195"/>
                      <a:pt x="98" y="248"/>
                      <a:pt x="154" y="258"/>
                    </a:cubicBezTo>
                    <a:cubicBezTo>
                      <a:pt x="161" y="259"/>
                      <a:pt x="168" y="260"/>
                      <a:pt x="175" y="260"/>
                    </a:cubicBezTo>
                    <a:cubicBezTo>
                      <a:pt x="239" y="260"/>
                      <a:pt x="283" y="206"/>
                      <a:pt x="283" y="132"/>
                    </a:cubicBezTo>
                    <a:cubicBezTo>
                      <a:pt x="280" y="60"/>
                      <a:pt x="245" y="1"/>
                      <a:pt x="15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27"/>
              <p:cNvSpPr/>
              <p:nvPr/>
            </p:nvSpPr>
            <p:spPr>
              <a:xfrm>
                <a:off x="6660156" y="4274248"/>
                <a:ext cx="10122" cy="8458"/>
              </a:xfrm>
              <a:custGeom>
                <a:rect b="b" l="l" r="r" t="t"/>
                <a:pathLst>
                  <a:path extrusionOk="0" h="254" w="304">
                    <a:moveTo>
                      <a:pt x="176" y="1"/>
                    </a:moveTo>
                    <a:cubicBezTo>
                      <a:pt x="170" y="1"/>
                      <a:pt x="164" y="1"/>
                      <a:pt x="157" y="2"/>
                    </a:cubicBezTo>
                    <a:cubicBezTo>
                      <a:pt x="101" y="8"/>
                      <a:pt x="54" y="65"/>
                      <a:pt x="4" y="102"/>
                    </a:cubicBezTo>
                    <a:cubicBezTo>
                      <a:pt x="0" y="118"/>
                      <a:pt x="0" y="134"/>
                      <a:pt x="0" y="153"/>
                    </a:cubicBezTo>
                    <a:cubicBezTo>
                      <a:pt x="51" y="187"/>
                      <a:pt x="98" y="237"/>
                      <a:pt x="154" y="250"/>
                    </a:cubicBezTo>
                    <a:cubicBezTo>
                      <a:pt x="164" y="252"/>
                      <a:pt x="173" y="253"/>
                      <a:pt x="183" y="253"/>
                    </a:cubicBezTo>
                    <a:cubicBezTo>
                      <a:pt x="246" y="253"/>
                      <a:pt x="289" y="199"/>
                      <a:pt x="292" y="134"/>
                    </a:cubicBezTo>
                    <a:cubicBezTo>
                      <a:pt x="303" y="62"/>
                      <a:pt x="246" y="1"/>
                      <a:pt x="17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27"/>
              <p:cNvSpPr/>
              <p:nvPr/>
            </p:nvSpPr>
            <p:spPr>
              <a:xfrm>
                <a:off x="6670279" y="4325425"/>
                <a:ext cx="9623" cy="10356"/>
              </a:xfrm>
              <a:custGeom>
                <a:rect b="b" l="l" r="r" t="t"/>
                <a:pathLst>
                  <a:path extrusionOk="0" h="311" w="289">
                    <a:moveTo>
                      <a:pt x="148" y="1"/>
                    </a:moveTo>
                    <a:cubicBezTo>
                      <a:pt x="63" y="1"/>
                      <a:pt x="0" y="57"/>
                      <a:pt x="16" y="139"/>
                    </a:cubicBezTo>
                    <a:cubicBezTo>
                      <a:pt x="25" y="189"/>
                      <a:pt x="88" y="233"/>
                      <a:pt x="157" y="311"/>
                    </a:cubicBezTo>
                    <a:cubicBezTo>
                      <a:pt x="213" y="226"/>
                      <a:pt x="273" y="179"/>
                      <a:pt x="279" y="126"/>
                    </a:cubicBezTo>
                    <a:cubicBezTo>
                      <a:pt x="289" y="51"/>
                      <a:pt x="226" y="1"/>
                      <a:pt x="14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27"/>
              <p:cNvSpPr/>
              <p:nvPr/>
            </p:nvSpPr>
            <p:spPr>
              <a:xfrm>
                <a:off x="6685928" y="4271484"/>
                <a:ext cx="9623" cy="8591"/>
              </a:xfrm>
              <a:custGeom>
                <a:rect b="b" l="l" r="r" t="t"/>
                <a:pathLst>
                  <a:path extrusionOk="0" h="258" w="289">
                    <a:moveTo>
                      <a:pt x="172" y="0"/>
                    </a:moveTo>
                    <a:cubicBezTo>
                      <a:pt x="170" y="0"/>
                      <a:pt x="168" y="0"/>
                      <a:pt x="167" y="1"/>
                    </a:cubicBezTo>
                    <a:cubicBezTo>
                      <a:pt x="113" y="4"/>
                      <a:pt x="60" y="54"/>
                      <a:pt x="7" y="79"/>
                    </a:cubicBezTo>
                    <a:cubicBezTo>
                      <a:pt x="4" y="98"/>
                      <a:pt x="4" y="116"/>
                      <a:pt x="0" y="135"/>
                    </a:cubicBezTo>
                    <a:cubicBezTo>
                      <a:pt x="44" y="176"/>
                      <a:pt x="85" y="232"/>
                      <a:pt x="135" y="251"/>
                    </a:cubicBezTo>
                    <a:cubicBezTo>
                      <a:pt x="149" y="255"/>
                      <a:pt x="161" y="257"/>
                      <a:pt x="173" y="257"/>
                    </a:cubicBezTo>
                    <a:cubicBezTo>
                      <a:pt x="233" y="257"/>
                      <a:pt x="272" y="207"/>
                      <a:pt x="279" y="142"/>
                    </a:cubicBezTo>
                    <a:cubicBezTo>
                      <a:pt x="289" y="65"/>
                      <a:pt x="250" y="0"/>
                      <a:pt x="17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27"/>
              <p:cNvSpPr/>
              <p:nvPr/>
            </p:nvSpPr>
            <p:spPr>
              <a:xfrm>
                <a:off x="6698747" y="4271318"/>
                <a:ext cx="8724" cy="8657"/>
              </a:xfrm>
              <a:custGeom>
                <a:rect b="b" l="l" r="r" t="t"/>
                <a:pathLst>
                  <a:path extrusionOk="0" h="260" w="262">
                    <a:moveTo>
                      <a:pt x="129" y="0"/>
                    </a:moveTo>
                    <a:cubicBezTo>
                      <a:pt x="65" y="0"/>
                      <a:pt x="1" y="43"/>
                      <a:pt x="1" y="128"/>
                    </a:cubicBezTo>
                    <a:cubicBezTo>
                      <a:pt x="4" y="201"/>
                      <a:pt x="37" y="260"/>
                      <a:pt x="123" y="260"/>
                    </a:cubicBezTo>
                    <a:cubicBezTo>
                      <a:pt x="125" y="260"/>
                      <a:pt x="127" y="259"/>
                      <a:pt x="129" y="259"/>
                    </a:cubicBezTo>
                    <a:cubicBezTo>
                      <a:pt x="132" y="259"/>
                      <a:pt x="134" y="260"/>
                      <a:pt x="137" y="260"/>
                    </a:cubicBezTo>
                    <a:cubicBezTo>
                      <a:pt x="219" y="260"/>
                      <a:pt x="255" y="207"/>
                      <a:pt x="258" y="134"/>
                    </a:cubicBezTo>
                    <a:cubicBezTo>
                      <a:pt x="261" y="45"/>
                      <a:pt x="195" y="0"/>
                      <a:pt x="12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27"/>
              <p:cNvSpPr/>
              <p:nvPr/>
            </p:nvSpPr>
            <p:spPr>
              <a:xfrm>
                <a:off x="6700446" y="4251639"/>
                <a:ext cx="9423" cy="8657"/>
              </a:xfrm>
              <a:custGeom>
                <a:rect b="b" l="l" r="r" t="t"/>
                <a:pathLst>
                  <a:path extrusionOk="0" h="260" w="283">
                    <a:moveTo>
                      <a:pt x="106" y="1"/>
                    </a:moveTo>
                    <a:cubicBezTo>
                      <a:pt x="46" y="1"/>
                      <a:pt x="3" y="52"/>
                      <a:pt x="3" y="120"/>
                    </a:cubicBezTo>
                    <a:cubicBezTo>
                      <a:pt x="0" y="195"/>
                      <a:pt x="35" y="260"/>
                      <a:pt x="108" y="260"/>
                    </a:cubicBezTo>
                    <a:cubicBezTo>
                      <a:pt x="115" y="260"/>
                      <a:pt x="122" y="259"/>
                      <a:pt x="129" y="258"/>
                    </a:cubicBezTo>
                    <a:cubicBezTo>
                      <a:pt x="185" y="249"/>
                      <a:pt x="232" y="195"/>
                      <a:pt x="282" y="164"/>
                    </a:cubicBezTo>
                    <a:cubicBezTo>
                      <a:pt x="282" y="142"/>
                      <a:pt x="282" y="123"/>
                      <a:pt x="282" y="105"/>
                    </a:cubicBezTo>
                    <a:cubicBezTo>
                      <a:pt x="235" y="70"/>
                      <a:pt x="191" y="14"/>
                      <a:pt x="135" y="4"/>
                    </a:cubicBezTo>
                    <a:cubicBezTo>
                      <a:pt x="125" y="2"/>
                      <a:pt x="115" y="1"/>
                      <a:pt x="10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27"/>
              <p:cNvSpPr/>
              <p:nvPr/>
            </p:nvSpPr>
            <p:spPr>
              <a:xfrm>
                <a:off x="6700246" y="4075932"/>
                <a:ext cx="9390" cy="9490"/>
              </a:xfrm>
              <a:custGeom>
                <a:rect b="b" l="l" r="r" t="t"/>
                <a:pathLst>
                  <a:path extrusionOk="0" h="285" w="282">
                    <a:moveTo>
                      <a:pt x="156" y="1"/>
                    </a:moveTo>
                    <a:lnTo>
                      <a:pt x="100" y="4"/>
                    </a:lnTo>
                    <a:cubicBezTo>
                      <a:pt x="69" y="57"/>
                      <a:pt x="19" y="104"/>
                      <a:pt x="12" y="157"/>
                    </a:cubicBezTo>
                    <a:cubicBezTo>
                      <a:pt x="1" y="226"/>
                      <a:pt x="55" y="284"/>
                      <a:pt x="119" y="284"/>
                    </a:cubicBezTo>
                    <a:cubicBezTo>
                      <a:pt x="125" y="284"/>
                      <a:pt x="131" y="284"/>
                      <a:pt x="138" y="283"/>
                    </a:cubicBezTo>
                    <a:cubicBezTo>
                      <a:pt x="225" y="277"/>
                      <a:pt x="282" y="226"/>
                      <a:pt x="263" y="145"/>
                    </a:cubicBezTo>
                    <a:cubicBezTo>
                      <a:pt x="250" y="92"/>
                      <a:pt x="194" y="48"/>
                      <a:pt x="15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27"/>
              <p:cNvSpPr/>
              <p:nvPr/>
            </p:nvSpPr>
            <p:spPr>
              <a:xfrm>
                <a:off x="6700213" y="4199497"/>
                <a:ext cx="10056" cy="9490"/>
              </a:xfrm>
              <a:custGeom>
                <a:rect b="b" l="l" r="r" t="t"/>
                <a:pathLst>
                  <a:path extrusionOk="0" h="285" w="302">
                    <a:moveTo>
                      <a:pt x="192" y="0"/>
                    </a:moveTo>
                    <a:cubicBezTo>
                      <a:pt x="161" y="6"/>
                      <a:pt x="129" y="13"/>
                      <a:pt x="101" y="25"/>
                    </a:cubicBezTo>
                    <a:cubicBezTo>
                      <a:pt x="23" y="72"/>
                      <a:pt x="1" y="144"/>
                      <a:pt x="51" y="220"/>
                    </a:cubicBezTo>
                    <a:cubicBezTo>
                      <a:pt x="70" y="262"/>
                      <a:pt x="111" y="284"/>
                      <a:pt x="152" y="284"/>
                    </a:cubicBezTo>
                    <a:cubicBezTo>
                      <a:pt x="178" y="284"/>
                      <a:pt x="205" y="275"/>
                      <a:pt x="226" y="257"/>
                    </a:cubicBezTo>
                    <a:cubicBezTo>
                      <a:pt x="302" y="204"/>
                      <a:pt x="295" y="132"/>
                      <a:pt x="258" y="63"/>
                    </a:cubicBezTo>
                    <a:cubicBezTo>
                      <a:pt x="239" y="38"/>
                      <a:pt x="217" y="19"/>
                      <a:pt x="19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27"/>
              <p:cNvSpPr/>
              <p:nvPr/>
            </p:nvSpPr>
            <p:spPr>
              <a:xfrm>
                <a:off x="6735507" y="4121049"/>
                <a:ext cx="9923" cy="8424"/>
              </a:xfrm>
              <a:custGeom>
                <a:rect b="b" l="l" r="r" t="t"/>
                <a:pathLst>
                  <a:path extrusionOk="0" h="253" w="298">
                    <a:moveTo>
                      <a:pt x="174" y="0"/>
                    </a:moveTo>
                    <a:cubicBezTo>
                      <a:pt x="166" y="0"/>
                      <a:pt x="158" y="1"/>
                      <a:pt x="150" y="3"/>
                    </a:cubicBezTo>
                    <a:cubicBezTo>
                      <a:pt x="97" y="12"/>
                      <a:pt x="50" y="69"/>
                      <a:pt x="0" y="103"/>
                    </a:cubicBezTo>
                    <a:cubicBezTo>
                      <a:pt x="0" y="122"/>
                      <a:pt x="0" y="141"/>
                      <a:pt x="0" y="156"/>
                    </a:cubicBezTo>
                    <a:cubicBezTo>
                      <a:pt x="50" y="191"/>
                      <a:pt x="100" y="241"/>
                      <a:pt x="154" y="250"/>
                    </a:cubicBezTo>
                    <a:cubicBezTo>
                      <a:pt x="162" y="252"/>
                      <a:pt x="170" y="253"/>
                      <a:pt x="178" y="253"/>
                    </a:cubicBezTo>
                    <a:cubicBezTo>
                      <a:pt x="242" y="253"/>
                      <a:pt x="294" y="198"/>
                      <a:pt x="291" y="131"/>
                    </a:cubicBezTo>
                    <a:cubicBezTo>
                      <a:pt x="297" y="61"/>
                      <a:pt x="242" y="0"/>
                      <a:pt x="17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27"/>
              <p:cNvSpPr/>
              <p:nvPr/>
            </p:nvSpPr>
            <p:spPr>
              <a:xfrm>
                <a:off x="6735074" y="4083457"/>
                <a:ext cx="9789" cy="8857"/>
              </a:xfrm>
              <a:custGeom>
                <a:rect b="b" l="l" r="r" t="t"/>
                <a:pathLst>
                  <a:path extrusionOk="0" h="266" w="294">
                    <a:moveTo>
                      <a:pt x="132" y="1"/>
                    </a:moveTo>
                    <a:cubicBezTo>
                      <a:pt x="74" y="1"/>
                      <a:pt x="23" y="54"/>
                      <a:pt x="0" y="154"/>
                    </a:cubicBezTo>
                    <a:cubicBezTo>
                      <a:pt x="51" y="192"/>
                      <a:pt x="91" y="254"/>
                      <a:pt x="145" y="264"/>
                    </a:cubicBezTo>
                    <a:cubicBezTo>
                      <a:pt x="152" y="265"/>
                      <a:pt x="160" y="266"/>
                      <a:pt x="168" y="266"/>
                    </a:cubicBezTo>
                    <a:cubicBezTo>
                      <a:pt x="237" y="266"/>
                      <a:pt x="293" y="205"/>
                      <a:pt x="279" y="132"/>
                    </a:cubicBezTo>
                    <a:cubicBezTo>
                      <a:pt x="261" y="73"/>
                      <a:pt x="214" y="22"/>
                      <a:pt x="154" y="4"/>
                    </a:cubicBezTo>
                    <a:cubicBezTo>
                      <a:pt x="146" y="2"/>
                      <a:pt x="139" y="1"/>
                      <a:pt x="13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27"/>
              <p:cNvSpPr/>
              <p:nvPr/>
            </p:nvSpPr>
            <p:spPr>
              <a:xfrm>
                <a:off x="6744164" y="4285835"/>
                <a:ext cx="8890" cy="8691"/>
              </a:xfrm>
              <a:custGeom>
                <a:rect b="b" l="l" r="r" t="t"/>
                <a:pathLst>
                  <a:path extrusionOk="0" h="261" w="267">
                    <a:moveTo>
                      <a:pt x="118" y="0"/>
                    </a:moveTo>
                    <a:cubicBezTo>
                      <a:pt x="52" y="0"/>
                      <a:pt x="1" y="56"/>
                      <a:pt x="6" y="124"/>
                    </a:cubicBezTo>
                    <a:cubicBezTo>
                      <a:pt x="6" y="196"/>
                      <a:pt x="38" y="259"/>
                      <a:pt x="125" y="259"/>
                    </a:cubicBezTo>
                    <a:cubicBezTo>
                      <a:pt x="131" y="260"/>
                      <a:pt x="137" y="260"/>
                      <a:pt x="142" y="260"/>
                    </a:cubicBezTo>
                    <a:cubicBezTo>
                      <a:pt x="205" y="260"/>
                      <a:pt x="260" y="212"/>
                      <a:pt x="263" y="146"/>
                    </a:cubicBezTo>
                    <a:cubicBezTo>
                      <a:pt x="266" y="43"/>
                      <a:pt x="213" y="5"/>
                      <a:pt x="138" y="2"/>
                    </a:cubicBezTo>
                    <a:cubicBezTo>
                      <a:pt x="131" y="1"/>
                      <a:pt x="125" y="0"/>
                      <a:pt x="11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27"/>
              <p:cNvSpPr/>
              <p:nvPr/>
            </p:nvSpPr>
            <p:spPr>
              <a:xfrm>
                <a:off x="6769104" y="4200828"/>
                <a:ext cx="9090" cy="8624"/>
              </a:xfrm>
              <a:custGeom>
                <a:rect b="b" l="l" r="r" t="t"/>
                <a:pathLst>
                  <a:path extrusionOk="0" h="259" w="273">
                    <a:moveTo>
                      <a:pt x="125" y="1"/>
                    </a:moveTo>
                    <a:cubicBezTo>
                      <a:pt x="57" y="1"/>
                      <a:pt x="0" y="61"/>
                      <a:pt x="6" y="129"/>
                    </a:cubicBezTo>
                    <a:cubicBezTo>
                      <a:pt x="9" y="206"/>
                      <a:pt x="45" y="258"/>
                      <a:pt x="128" y="258"/>
                    </a:cubicBezTo>
                    <a:cubicBezTo>
                      <a:pt x="130" y="258"/>
                      <a:pt x="132" y="258"/>
                      <a:pt x="135" y="258"/>
                    </a:cubicBezTo>
                    <a:cubicBezTo>
                      <a:pt x="139" y="258"/>
                      <a:pt x="144" y="258"/>
                      <a:pt x="148" y="258"/>
                    </a:cubicBezTo>
                    <a:cubicBezTo>
                      <a:pt x="229" y="258"/>
                      <a:pt x="263" y="204"/>
                      <a:pt x="263" y="133"/>
                    </a:cubicBezTo>
                    <a:cubicBezTo>
                      <a:pt x="272" y="61"/>
                      <a:pt x="216" y="1"/>
                      <a:pt x="145" y="1"/>
                    </a:cubicBezTo>
                    <a:cubicBezTo>
                      <a:pt x="142" y="1"/>
                      <a:pt x="138" y="1"/>
                      <a:pt x="135" y="1"/>
                    </a:cubicBezTo>
                    <a:cubicBezTo>
                      <a:pt x="132" y="1"/>
                      <a:pt x="128" y="1"/>
                      <a:pt x="12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27"/>
              <p:cNvSpPr/>
              <p:nvPr/>
            </p:nvSpPr>
            <p:spPr>
              <a:xfrm>
                <a:off x="6779626" y="4040138"/>
                <a:ext cx="8890" cy="8724"/>
              </a:xfrm>
              <a:custGeom>
                <a:rect b="b" l="l" r="r" t="t"/>
                <a:pathLst>
                  <a:path extrusionOk="0" h="262" w="267">
                    <a:moveTo>
                      <a:pt x="142" y="0"/>
                    </a:moveTo>
                    <a:cubicBezTo>
                      <a:pt x="139" y="0"/>
                      <a:pt x="136" y="1"/>
                      <a:pt x="132" y="1"/>
                    </a:cubicBezTo>
                    <a:cubicBezTo>
                      <a:pt x="60" y="4"/>
                      <a:pt x="1" y="35"/>
                      <a:pt x="1" y="123"/>
                    </a:cubicBezTo>
                    <a:cubicBezTo>
                      <a:pt x="1" y="211"/>
                      <a:pt x="44" y="255"/>
                      <a:pt x="107" y="261"/>
                    </a:cubicBezTo>
                    <a:cubicBezTo>
                      <a:pt x="110" y="261"/>
                      <a:pt x="113" y="261"/>
                      <a:pt x="116" y="261"/>
                    </a:cubicBezTo>
                    <a:cubicBezTo>
                      <a:pt x="219" y="261"/>
                      <a:pt x="255" y="206"/>
                      <a:pt x="258" y="133"/>
                    </a:cubicBezTo>
                    <a:cubicBezTo>
                      <a:pt x="267" y="64"/>
                      <a:pt x="213" y="0"/>
                      <a:pt x="14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27"/>
              <p:cNvSpPr/>
              <p:nvPr/>
            </p:nvSpPr>
            <p:spPr>
              <a:xfrm>
                <a:off x="6785286" y="4018228"/>
                <a:ext cx="9190" cy="8724"/>
              </a:xfrm>
              <a:custGeom>
                <a:rect b="b" l="l" r="r" t="t"/>
                <a:pathLst>
                  <a:path extrusionOk="0" h="262" w="276">
                    <a:moveTo>
                      <a:pt x="145" y="0"/>
                    </a:moveTo>
                    <a:cubicBezTo>
                      <a:pt x="142" y="0"/>
                      <a:pt x="138" y="0"/>
                      <a:pt x="135" y="1"/>
                    </a:cubicBezTo>
                    <a:cubicBezTo>
                      <a:pt x="131" y="1"/>
                      <a:pt x="128" y="0"/>
                      <a:pt x="125" y="0"/>
                    </a:cubicBezTo>
                    <a:cubicBezTo>
                      <a:pt x="57" y="0"/>
                      <a:pt x="0" y="61"/>
                      <a:pt x="9" y="129"/>
                    </a:cubicBezTo>
                    <a:cubicBezTo>
                      <a:pt x="12" y="203"/>
                      <a:pt x="48" y="261"/>
                      <a:pt x="131" y="261"/>
                    </a:cubicBezTo>
                    <a:cubicBezTo>
                      <a:pt x="133" y="261"/>
                      <a:pt x="136" y="261"/>
                      <a:pt x="138" y="261"/>
                    </a:cubicBezTo>
                    <a:cubicBezTo>
                      <a:pt x="140" y="261"/>
                      <a:pt x="141" y="261"/>
                      <a:pt x="143" y="261"/>
                    </a:cubicBezTo>
                    <a:cubicBezTo>
                      <a:pt x="213" y="261"/>
                      <a:pt x="272" y="203"/>
                      <a:pt x="272" y="129"/>
                    </a:cubicBezTo>
                    <a:cubicBezTo>
                      <a:pt x="275" y="58"/>
                      <a:pt x="216" y="0"/>
                      <a:pt x="14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27"/>
              <p:cNvSpPr/>
              <p:nvPr/>
            </p:nvSpPr>
            <p:spPr>
              <a:xfrm>
                <a:off x="6853178" y="4215879"/>
                <a:ext cx="9190" cy="9357"/>
              </a:xfrm>
              <a:custGeom>
                <a:rect b="b" l="l" r="r" t="t"/>
                <a:pathLst>
                  <a:path extrusionOk="0" h="281" w="276">
                    <a:moveTo>
                      <a:pt x="107" y="0"/>
                    </a:moveTo>
                    <a:cubicBezTo>
                      <a:pt x="70" y="50"/>
                      <a:pt x="1" y="101"/>
                      <a:pt x="4" y="144"/>
                    </a:cubicBezTo>
                    <a:cubicBezTo>
                      <a:pt x="23" y="207"/>
                      <a:pt x="67" y="257"/>
                      <a:pt x="126" y="276"/>
                    </a:cubicBezTo>
                    <a:cubicBezTo>
                      <a:pt x="137" y="279"/>
                      <a:pt x="147" y="280"/>
                      <a:pt x="157" y="280"/>
                    </a:cubicBezTo>
                    <a:cubicBezTo>
                      <a:pt x="222" y="280"/>
                      <a:pt x="275" y="222"/>
                      <a:pt x="267" y="154"/>
                    </a:cubicBezTo>
                    <a:cubicBezTo>
                      <a:pt x="261" y="101"/>
                      <a:pt x="202" y="54"/>
                      <a:pt x="167" y="3"/>
                    </a:cubicBezTo>
                    <a:lnTo>
                      <a:pt x="107"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27"/>
              <p:cNvSpPr/>
              <p:nvPr/>
            </p:nvSpPr>
            <p:spPr>
              <a:xfrm>
                <a:off x="6852879" y="4097941"/>
                <a:ext cx="10455" cy="8857"/>
              </a:xfrm>
              <a:custGeom>
                <a:rect b="b" l="l" r="r" t="t"/>
                <a:pathLst>
                  <a:path extrusionOk="0" h="266" w="314">
                    <a:moveTo>
                      <a:pt x="198" y="0"/>
                    </a:moveTo>
                    <a:cubicBezTo>
                      <a:pt x="193" y="0"/>
                      <a:pt x="188" y="0"/>
                      <a:pt x="182" y="1"/>
                    </a:cubicBezTo>
                    <a:cubicBezTo>
                      <a:pt x="129" y="7"/>
                      <a:pt x="85" y="67"/>
                      <a:pt x="1" y="130"/>
                    </a:cubicBezTo>
                    <a:cubicBezTo>
                      <a:pt x="82" y="195"/>
                      <a:pt x="126" y="255"/>
                      <a:pt x="179" y="264"/>
                    </a:cubicBezTo>
                    <a:cubicBezTo>
                      <a:pt x="186" y="265"/>
                      <a:pt x="193" y="266"/>
                      <a:pt x="199" y="266"/>
                    </a:cubicBezTo>
                    <a:cubicBezTo>
                      <a:pt x="264" y="266"/>
                      <a:pt x="308" y="210"/>
                      <a:pt x="311" y="139"/>
                    </a:cubicBezTo>
                    <a:cubicBezTo>
                      <a:pt x="314" y="60"/>
                      <a:pt x="270" y="0"/>
                      <a:pt x="19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27"/>
              <p:cNvSpPr/>
              <p:nvPr/>
            </p:nvSpPr>
            <p:spPr>
              <a:xfrm>
                <a:off x="6855076" y="4150250"/>
                <a:ext cx="9090" cy="9223"/>
              </a:xfrm>
              <a:custGeom>
                <a:rect b="b" l="l" r="r" t="t"/>
                <a:pathLst>
                  <a:path extrusionOk="0" h="277" w="273">
                    <a:moveTo>
                      <a:pt x="157" y="0"/>
                    </a:moveTo>
                    <a:cubicBezTo>
                      <a:pt x="47" y="25"/>
                      <a:pt x="3" y="66"/>
                      <a:pt x="0" y="147"/>
                    </a:cubicBezTo>
                    <a:cubicBezTo>
                      <a:pt x="0" y="238"/>
                      <a:pt x="55" y="276"/>
                      <a:pt x="132" y="276"/>
                    </a:cubicBezTo>
                    <a:cubicBezTo>
                      <a:pt x="135" y="276"/>
                      <a:pt x="138" y="276"/>
                      <a:pt x="141" y="276"/>
                    </a:cubicBezTo>
                    <a:cubicBezTo>
                      <a:pt x="220" y="276"/>
                      <a:pt x="273" y="219"/>
                      <a:pt x="257" y="144"/>
                    </a:cubicBezTo>
                    <a:cubicBezTo>
                      <a:pt x="245" y="91"/>
                      <a:pt x="192" y="47"/>
                      <a:pt x="15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27"/>
              <p:cNvSpPr/>
              <p:nvPr/>
            </p:nvSpPr>
            <p:spPr>
              <a:xfrm>
                <a:off x="6881780" y="4163170"/>
                <a:ext cx="8990" cy="8724"/>
              </a:xfrm>
              <a:custGeom>
                <a:rect b="b" l="l" r="r" t="t"/>
                <a:pathLst>
                  <a:path extrusionOk="0" h="262" w="270">
                    <a:moveTo>
                      <a:pt x="128" y="0"/>
                    </a:moveTo>
                    <a:cubicBezTo>
                      <a:pt x="60" y="0"/>
                      <a:pt x="4" y="54"/>
                      <a:pt x="1" y="123"/>
                    </a:cubicBezTo>
                    <a:cubicBezTo>
                      <a:pt x="4" y="220"/>
                      <a:pt x="57" y="261"/>
                      <a:pt x="132" y="261"/>
                    </a:cubicBezTo>
                    <a:cubicBezTo>
                      <a:pt x="137" y="261"/>
                      <a:pt x="142" y="262"/>
                      <a:pt x="147" y="262"/>
                    </a:cubicBezTo>
                    <a:cubicBezTo>
                      <a:pt x="216" y="262"/>
                      <a:pt x="269" y="203"/>
                      <a:pt x="261" y="135"/>
                    </a:cubicBezTo>
                    <a:cubicBezTo>
                      <a:pt x="261" y="60"/>
                      <a:pt x="226" y="1"/>
                      <a:pt x="138" y="1"/>
                    </a:cubicBezTo>
                    <a:cubicBezTo>
                      <a:pt x="135" y="0"/>
                      <a:pt x="131" y="0"/>
                      <a:pt x="12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27"/>
              <p:cNvSpPr/>
              <p:nvPr/>
            </p:nvSpPr>
            <p:spPr>
              <a:xfrm>
                <a:off x="6623430" y="4133835"/>
                <a:ext cx="8757" cy="8691"/>
              </a:xfrm>
              <a:custGeom>
                <a:rect b="b" l="l" r="r" t="t"/>
                <a:pathLst>
                  <a:path extrusionOk="0" h="261" w="263">
                    <a:moveTo>
                      <a:pt x="136" y="1"/>
                    </a:moveTo>
                    <a:cubicBezTo>
                      <a:pt x="134" y="1"/>
                      <a:pt x="131" y="1"/>
                      <a:pt x="129" y="1"/>
                    </a:cubicBezTo>
                    <a:cubicBezTo>
                      <a:pt x="35" y="1"/>
                      <a:pt x="0" y="61"/>
                      <a:pt x="0" y="133"/>
                    </a:cubicBezTo>
                    <a:cubicBezTo>
                      <a:pt x="2" y="218"/>
                      <a:pt x="65" y="260"/>
                      <a:pt x="129" y="260"/>
                    </a:cubicBezTo>
                    <a:cubicBezTo>
                      <a:pt x="196" y="260"/>
                      <a:pt x="262" y="215"/>
                      <a:pt x="257" y="126"/>
                    </a:cubicBezTo>
                    <a:cubicBezTo>
                      <a:pt x="254" y="50"/>
                      <a:pt x="216" y="1"/>
                      <a:pt x="13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27"/>
              <p:cNvSpPr/>
              <p:nvPr/>
            </p:nvSpPr>
            <p:spPr>
              <a:xfrm>
                <a:off x="6731012" y="4104001"/>
                <a:ext cx="9090" cy="9323"/>
              </a:xfrm>
              <a:custGeom>
                <a:rect b="b" l="l" r="r" t="t"/>
                <a:pathLst>
                  <a:path extrusionOk="0" h="280" w="273">
                    <a:moveTo>
                      <a:pt x="157" y="1"/>
                    </a:moveTo>
                    <a:cubicBezTo>
                      <a:pt x="47" y="32"/>
                      <a:pt x="3" y="73"/>
                      <a:pt x="0" y="154"/>
                    </a:cubicBezTo>
                    <a:cubicBezTo>
                      <a:pt x="0" y="242"/>
                      <a:pt x="55" y="280"/>
                      <a:pt x="132" y="280"/>
                    </a:cubicBezTo>
                    <a:cubicBezTo>
                      <a:pt x="135" y="280"/>
                      <a:pt x="138" y="280"/>
                      <a:pt x="141" y="280"/>
                    </a:cubicBezTo>
                    <a:cubicBezTo>
                      <a:pt x="223" y="280"/>
                      <a:pt x="273" y="223"/>
                      <a:pt x="257" y="145"/>
                    </a:cubicBezTo>
                    <a:cubicBezTo>
                      <a:pt x="245" y="92"/>
                      <a:pt x="191" y="48"/>
                      <a:pt x="15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27"/>
              <p:cNvSpPr/>
              <p:nvPr/>
            </p:nvSpPr>
            <p:spPr>
              <a:xfrm>
                <a:off x="6625727" y="4190573"/>
                <a:ext cx="9590" cy="8791"/>
              </a:xfrm>
              <a:custGeom>
                <a:rect b="b" l="l" r="r" t="t"/>
                <a:pathLst>
                  <a:path extrusionOk="0" h="264" w="288">
                    <a:moveTo>
                      <a:pt x="165" y="1"/>
                    </a:moveTo>
                    <a:cubicBezTo>
                      <a:pt x="160" y="1"/>
                      <a:pt x="156" y="1"/>
                      <a:pt x="151" y="2"/>
                    </a:cubicBezTo>
                    <a:cubicBezTo>
                      <a:pt x="75" y="5"/>
                      <a:pt x="19" y="43"/>
                      <a:pt x="0" y="159"/>
                    </a:cubicBezTo>
                    <a:cubicBezTo>
                      <a:pt x="47" y="196"/>
                      <a:pt x="94" y="256"/>
                      <a:pt x="148" y="262"/>
                    </a:cubicBezTo>
                    <a:cubicBezTo>
                      <a:pt x="155" y="263"/>
                      <a:pt x="161" y="264"/>
                      <a:pt x="168" y="264"/>
                    </a:cubicBezTo>
                    <a:cubicBezTo>
                      <a:pt x="237" y="264"/>
                      <a:pt x="279" y="205"/>
                      <a:pt x="279" y="127"/>
                    </a:cubicBezTo>
                    <a:cubicBezTo>
                      <a:pt x="288" y="60"/>
                      <a:pt x="231" y="1"/>
                      <a:pt x="16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27"/>
              <p:cNvSpPr/>
              <p:nvPr/>
            </p:nvSpPr>
            <p:spPr>
              <a:xfrm>
                <a:off x="6645040" y="4306246"/>
                <a:ext cx="9357" cy="9656"/>
              </a:xfrm>
              <a:custGeom>
                <a:rect b="b" l="l" r="r" t="t"/>
                <a:pathLst>
                  <a:path extrusionOk="0" h="290" w="281">
                    <a:moveTo>
                      <a:pt x="116" y="0"/>
                    </a:moveTo>
                    <a:cubicBezTo>
                      <a:pt x="81" y="50"/>
                      <a:pt x="31" y="97"/>
                      <a:pt x="19" y="154"/>
                    </a:cubicBezTo>
                    <a:cubicBezTo>
                      <a:pt x="0" y="232"/>
                      <a:pt x="63" y="288"/>
                      <a:pt x="135" y="288"/>
                    </a:cubicBezTo>
                    <a:cubicBezTo>
                      <a:pt x="141" y="289"/>
                      <a:pt x="148" y="290"/>
                      <a:pt x="154" y="290"/>
                    </a:cubicBezTo>
                    <a:cubicBezTo>
                      <a:pt x="226" y="290"/>
                      <a:pt x="281" y="226"/>
                      <a:pt x="266" y="154"/>
                    </a:cubicBezTo>
                    <a:cubicBezTo>
                      <a:pt x="260" y="97"/>
                      <a:pt x="204" y="50"/>
                      <a:pt x="16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27"/>
              <p:cNvSpPr/>
              <p:nvPr/>
            </p:nvSpPr>
            <p:spPr>
              <a:xfrm>
                <a:off x="6616538" y="4151815"/>
                <a:ext cx="6826" cy="8757"/>
              </a:xfrm>
              <a:custGeom>
                <a:rect b="b" l="l" r="r" t="t"/>
                <a:pathLst>
                  <a:path extrusionOk="0" h="263" w="205">
                    <a:moveTo>
                      <a:pt x="63" y="0"/>
                    </a:moveTo>
                    <a:cubicBezTo>
                      <a:pt x="41" y="0"/>
                      <a:pt x="19" y="6"/>
                      <a:pt x="0" y="16"/>
                    </a:cubicBezTo>
                    <a:lnTo>
                      <a:pt x="0" y="254"/>
                    </a:lnTo>
                    <a:cubicBezTo>
                      <a:pt x="14" y="260"/>
                      <a:pt x="28" y="262"/>
                      <a:pt x="42" y="262"/>
                    </a:cubicBezTo>
                    <a:cubicBezTo>
                      <a:pt x="50" y="262"/>
                      <a:pt x="58" y="261"/>
                      <a:pt x="66" y="260"/>
                    </a:cubicBezTo>
                    <a:cubicBezTo>
                      <a:pt x="126" y="235"/>
                      <a:pt x="170" y="188"/>
                      <a:pt x="189" y="129"/>
                    </a:cubicBezTo>
                    <a:cubicBezTo>
                      <a:pt x="204" y="53"/>
                      <a:pt x="141" y="0"/>
                      <a:pt x="6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27"/>
              <p:cNvSpPr/>
              <p:nvPr/>
            </p:nvSpPr>
            <p:spPr>
              <a:xfrm>
                <a:off x="6633685" y="4298521"/>
                <a:ext cx="9290" cy="9090"/>
              </a:xfrm>
              <a:custGeom>
                <a:rect b="b" l="l" r="r" t="t"/>
                <a:pathLst>
                  <a:path extrusionOk="0" h="273" w="279">
                    <a:moveTo>
                      <a:pt x="121" y="0"/>
                    </a:moveTo>
                    <a:cubicBezTo>
                      <a:pt x="54" y="0"/>
                      <a:pt x="1" y="62"/>
                      <a:pt x="12" y="132"/>
                    </a:cubicBezTo>
                    <a:cubicBezTo>
                      <a:pt x="21" y="182"/>
                      <a:pt x="81" y="226"/>
                      <a:pt x="119" y="273"/>
                    </a:cubicBezTo>
                    <a:lnTo>
                      <a:pt x="175" y="273"/>
                    </a:lnTo>
                    <a:cubicBezTo>
                      <a:pt x="209" y="226"/>
                      <a:pt x="278" y="173"/>
                      <a:pt x="272" y="129"/>
                    </a:cubicBezTo>
                    <a:cubicBezTo>
                      <a:pt x="253" y="69"/>
                      <a:pt x="206" y="22"/>
                      <a:pt x="147" y="3"/>
                    </a:cubicBezTo>
                    <a:cubicBezTo>
                      <a:pt x="138" y="1"/>
                      <a:pt x="129" y="0"/>
                      <a:pt x="12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27"/>
              <p:cNvSpPr/>
              <p:nvPr/>
            </p:nvSpPr>
            <p:spPr>
              <a:xfrm>
                <a:off x="6647537" y="4192970"/>
                <a:ext cx="9423" cy="8857"/>
              </a:xfrm>
              <a:custGeom>
                <a:rect b="b" l="l" r="r" t="t"/>
                <a:pathLst>
                  <a:path extrusionOk="0" h="266" w="283">
                    <a:moveTo>
                      <a:pt x="165" y="0"/>
                    </a:moveTo>
                    <a:cubicBezTo>
                      <a:pt x="158" y="0"/>
                      <a:pt x="151" y="1"/>
                      <a:pt x="144" y="2"/>
                    </a:cubicBezTo>
                    <a:cubicBezTo>
                      <a:pt x="91" y="11"/>
                      <a:pt x="47" y="71"/>
                      <a:pt x="0" y="108"/>
                    </a:cubicBezTo>
                    <a:cubicBezTo>
                      <a:pt x="0" y="127"/>
                      <a:pt x="0" y="146"/>
                      <a:pt x="0" y="165"/>
                    </a:cubicBezTo>
                    <a:cubicBezTo>
                      <a:pt x="50" y="199"/>
                      <a:pt x="97" y="259"/>
                      <a:pt x="151" y="265"/>
                    </a:cubicBezTo>
                    <a:cubicBezTo>
                      <a:pt x="154" y="265"/>
                      <a:pt x="158" y="266"/>
                      <a:pt x="162" y="266"/>
                    </a:cubicBezTo>
                    <a:cubicBezTo>
                      <a:pt x="237" y="266"/>
                      <a:pt x="282" y="205"/>
                      <a:pt x="279" y="124"/>
                    </a:cubicBezTo>
                    <a:cubicBezTo>
                      <a:pt x="276" y="51"/>
                      <a:pt x="228" y="0"/>
                      <a:pt x="16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27"/>
              <p:cNvSpPr/>
              <p:nvPr/>
            </p:nvSpPr>
            <p:spPr>
              <a:xfrm>
                <a:off x="6634651" y="4244014"/>
                <a:ext cx="9690" cy="8791"/>
              </a:xfrm>
              <a:custGeom>
                <a:rect b="b" l="l" r="r" t="t"/>
                <a:pathLst>
                  <a:path extrusionOk="0" h="264" w="291">
                    <a:moveTo>
                      <a:pt x="152" y="1"/>
                    </a:moveTo>
                    <a:cubicBezTo>
                      <a:pt x="150" y="1"/>
                      <a:pt x="148" y="1"/>
                      <a:pt x="146" y="1"/>
                    </a:cubicBezTo>
                    <a:cubicBezTo>
                      <a:pt x="86" y="20"/>
                      <a:pt x="36" y="67"/>
                      <a:pt x="17" y="127"/>
                    </a:cubicBezTo>
                    <a:cubicBezTo>
                      <a:pt x="0" y="198"/>
                      <a:pt x="55" y="264"/>
                      <a:pt x="124" y="264"/>
                    </a:cubicBezTo>
                    <a:cubicBezTo>
                      <a:pt x="131" y="264"/>
                      <a:pt x="139" y="263"/>
                      <a:pt x="146" y="261"/>
                    </a:cubicBezTo>
                    <a:cubicBezTo>
                      <a:pt x="199" y="255"/>
                      <a:pt x="243" y="196"/>
                      <a:pt x="290" y="158"/>
                    </a:cubicBezTo>
                    <a:cubicBezTo>
                      <a:pt x="290" y="139"/>
                      <a:pt x="290" y="120"/>
                      <a:pt x="290" y="102"/>
                    </a:cubicBezTo>
                    <a:cubicBezTo>
                      <a:pt x="245" y="66"/>
                      <a:pt x="194" y="1"/>
                      <a:pt x="15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27"/>
              <p:cNvSpPr/>
              <p:nvPr/>
            </p:nvSpPr>
            <p:spPr>
              <a:xfrm>
                <a:off x="6881747" y="4118519"/>
                <a:ext cx="9357" cy="9223"/>
              </a:xfrm>
              <a:custGeom>
                <a:rect b="b" l="l" r="r" t="t"/>
                <a:pathLst>
                  <a:path extrusionOk="0" h="277" w="281">
                    <a:moveTo>
                      <a:pt x="121" y="0"/>
                    </a:moveTo>
                    <a:cubicBezTo>
                      <a:pt x="83" y="47"/>
                      <a:pt x="24" y="91"/>
                      <a:pt x="14" y="141"/>
                    </a:cubicBezTo>
                    <a:cubicBezTo>
                      <a:pt x="0" y="214"/>
                      <a:pt x="53" y="276"/>
                      <a:pt x="120" y="276"/>
                    </a:cubicBezTo>
                    <a:cubicBezTo>
                      <a:pt x="128" y="276"/>
                      <a:pt x="137" y="275"/>
                      <a:pt x="146" y="273"/>
                    </a:cubicBezTo>
                    <a:cubicBezTo>
                      <a:pt x="205" y="254"/>
                      <a:pt x="255" y="210"/>
                      <a:pt x="274" y="148"/>
                    </a:cubicBezTo>
                    <a:cubicBezTo>
                      <a:pt x="281" y="107"/>
                      <a:pt x="215" y="51"/>
                      <a:pt x="18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27"/>
              <p:cNvSpPr/>
              <p:nvPr/>
            </p:nvSpPr>
            <p:spPr>
              <a:xfrm>
                <a:off x="6688958" y="4255202"/>
                <a:ext cx="9390" cy="9889"/>
              </a:xfrm>
              <a:custGeom>
                <a:rect b="b" l="l" r="r" t="t"/>
                <a:pathLst>
                  <a:path extrusionOk="0" h="297" w="282">
                    <a:moveTo>
                      <a:pt x="123" y="1"/>
                    </a:moveTo>
                    <a:cubicBezTo>
                      <a:pt x="88" y="51"/>
                      <a:pt x="35" y="98"/>
                      <a:pt x="22" y="154"/>
                    </a:cubicBezTo>
                    <a:cubicBezTo>
                      <a:pt x="0" y="233"/>
                      <a:pt x="60" y="286"/>
                      <a:pt x="135" y="295"/>
                    </a:cubicBezTo>
                    <a:cubicBezTo>
                      <a:pt x="142" y="296"/>
                      <a:pt x="148" y="297"/>
                      <a:pt x="154" y="297"/>
                    </a:cubicBezTo>
                    <a:cubicBezTo>
                      <a:pt x="224" y="297"/>
                      <a:pt x="281" y="235"/>
                      <a:pt x="270" y="164"/>
                    </a:cubicBezTo>
                    <a:cubicBezTo>
                      <a:pt x="264" y="107"/>
                      <a:pt x="207" y="57"/>
                      <a:pt x="173" y="7"/>
                    </a:cubicBezTo>
                    <a:cubicBezTo>
                      <a:pt x="157" y="4"/>
                      <a:pt x="141" y="4"/>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27"/>
              <p:cNvSpPr/>
              <p:nvPr/>
            </p:nvSpPr>
            <p:spPr>
              <a:xfrm>
                <a:off x="6764709" y="4186810"/>
                <a:ext cx="10122" cy="8424"/>
              </a:xfrm>
              <a:custGeom>
                <a:rect b="b" l="l" r="r" t="t"/>
                <a:pathLst>
                  <a:path extrusionOk="0" h="253" w="304">
                    <a:moveTo>
                      <a:pt x="176" y="0"/>
                    </a:moveTo>
                    <a:cubicBezTo>
                      <a:pt x="170" y="0"/>
                      <a:pt x="164" y="1"/>
                      <a:pt x="157" y="2"/>
                    </a:cubicBezTo>
                    <a:cubicBezTo>
                      <a:pt x="101" y="8"/>
                      <a:pt x="54" y="65"/>
                      <a:pt x="4" y="99"/>
                    </a:cubicBezTo>
                    <a:lnTo>
                      <a:pt x="0" y="152"/>
                    </a:lnTo>
                    <a:cubicBezTo>
                      <a:pt x="54" y="187"/>
                      <a:pt x="98" y="237"/>
                      <a:pt x="154" y="250"/>
                    </a:cubicBezTo>
                    <a:cubicBezTo>
                      <a:pt x="163" y="251"/>
                      <a:pt x="172" y="252"/>
                      <a:pt x="180" y="252"/>
                    </a:cubicBezTo>
                    <a:cubicBezTo>
                      <a:pt x="244" y="252"/>
                      <a:pt x="289" y="200"/>
                      <a:pt x="292" y="134"/>
                    </a:cubicBezTo>
                    <a:cubicBezTo>
                      <a:pt x="303" y="62"/>
                      <a:pt x="246" y="0"/>
                      <a:pt x="17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27"/>
              <p:cNvSpPr/>
              <p:nvPr/>
            </p:nvSpPr>
            <p:spPr>
              <a:xfrm>
                <a:off x="6860171" y="3954531"/>
                <a:ext cx="10356" cy="8890"/>
              </a:xfrm>
              <a:custGeom>
                <a:rect b="b" l="l" r="r" t="t"/>
                <a:pathLst>
                  <a:path extrusionOk="0" h="267" w="311">
                    <a:moveTo>
                      <a:pt x="196" y="1"/>
                    </a:moveTo>
                    <a:cubicBezTo>
                      <a:pt x="190" y="1"/>
                      <a:pt x="183" y="1"/>
                      <a:pt x="176" y="2"/>
                    </a:cubicBezTo>
                    <a:cubicBezTo>
                      <a:pt x="123" y="8"/>
                      <a:pt x="82" y="71"/>
                      <a:pt x="1" y="140"/>
                    </a:cubicBezTo>
                    <a:cubicBezTo>
                      <a:pt x="82" y="200"/>
                      <a:pt x="129" y="256"/>
                      <a:pt x="183" y="265"/>
                    </a:cubicBezTo>
                    <a:cubicBezTo>
                      <a:pt x="188" y="266"/>
                      <a:pt x="193" y="266"/>
                      <a:pt x="197" y="266"/>
                    </a:cubicBezTo>
                    <a:cubicBezTo>
                      <a:pt x="264" y="266"/>
                      <a:pt x="308" y="207"/>
                      <a:pt x="308" y="137"/>
                    </a:cubicBezTo>
                    <a:cubicBezTo>
                      <a:pt x="311" y="60"/>
                      <a:pt x="264" y="1"/>
                      <a:pt x="19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27"/>
              <p:cNvSpPr/>
              <p:nvPr/>
            </p:nvSpPr>
            <p:spPr>
              <a:xfrm>
                <a:off x="6777794" y="3966485"/>
                <a:ext cx="8957" cy="9323"/>
              </a:xfrm>
              <a:custGeom>
                <a:rect b="b" l="l" r="r" t="t"/>
                <a:pathLst>
                  <a:path extrusionOk="0" h="280" w="269">
                    <a:moveTo>
                      <a:pt x="112" y="0"/>
                    </a:moveTo>
                    <a:cubicBezTo>
                      <a:pt x="78" y="51"/>
                      <a:pt x="21" y="98"/>
                      <a:pt x="12" y="148"/>
                    </a:cubicBezTo>
                    <a:cubicBezTo>
                      <a:pt x="1" y="220"/>
                      <a:pt x="56" y="279"/>
                      <a:pt x="123" y="279"/>
                    </a:cubicBezTo>
                    <a:cubicBezTo>
                      <a:pt x="131" y="279"/>
                      <a:pt x="140" y="278"/>
                      <a:pt x="150" y="276"/>
                    </a:cubicBezTo>
                    <a:cubicBezTo>
                      <a:pt x="206" y="254"/>
                      <a:pt x="250" y="207"/>
                      <a:pt x="266" y="148"/>
                    </a:cubicBezTo>
                    <a:cubicBezTo>
                      <a:pt x="269" y="101"/>
                      <a:pt x="203" y="51"/>
                      <a:pt x="16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27"/>
              <p:cNvSpPr/>
              <p:nvPr/>
            </p:nvSpPr>
            <p:spPr>
              <a:xfrm>
                <a:off x="6704907" y="4191072"/>
                <a:ext cx="8691" cy="8724"/>
              </a:xfrm>
              <a:custGeom>
                <a:rect b="b" l="l" r="r" t="t"/>
                <a:pathLst>
                  <a:path extrusionOk="0" h="262" w="261">
                    <a:moveTo>
                      <a:pt x="116" y="1"/>
                    </a:moveTo>
                    <a:cubicBezTo>
                      <a:pt x="59" y="1"/>
                      <a:pt x="10" y="45"/>
                      <a:pt x="7" y="103"/>
                    </a:cubicBezTo>
                    <a:cubicBezTo>
                      <a:pt x="1" y="150"/>
                      <a:pt x="32" y="200"/>
                      <a:pt x="51" y="250"/>
                    </a:cubicBezTo>
                    <a:cubicBezTo>
                      <a:pt x="74" y="252"/>
                      <a:pt x="99" y="261"/>
                      <a:pt x="120" y="261"/>
                    </a:cubicBezTo>
                    <a:cubicBezTo>
                      <a:pt x="128" y="261"/>
                      <a:pt x="136" y="260"/>
                      <a:pt x="142" y="256"/>
                    </a:cubicBezTo>
                    <a:cubicBezTo>
                      <a:pt x="189" y="225"/>
                      <a:pt x="258" y="181"/>
                      <a:pt x="261" y="140"/>
                    </a:cubicBezTo>
                    <a:cubicBezTo>
                      <a:pt x="261" y="97"/>
                      <a:pt x="205" y="28"/>
                      <a:pt x="157" y="9"/>
                    </a:cubicBezTo>
                    <a:cubicBezTo>
                      <a:pt x="144" y="3"/>
                      <a:pt x="129" y="1"/>
                      <a:pt x="11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27"/>
              <p:cNvSpPr/>
              <p:nvPr/>
            </p:nvSpPr>
            <p:spPr>
              <a:xfrm>
                <a:off x="6706472" y="4199397"/>
                <a:ext cx="133" cy="133"/>
              </a:xfrm>
              <a:custGeom>
                <a:rect b="b" l="l" r="r" t="t"/>
                <a:pathLst>
                  <a:path extrusionOk="0" h="4" w="4">
                    <a:moveTo>
                      <a:pt x="1" y="0"/>
                    </a:moveTo>
                    <a:lnTo>
                      <a:pt x="4" y="3"/>
                    </a:lnTo>
                    <a:cubicBezTo>
                      <a:pt x="4" y="3"/>
                      <a:pt x="4" y="0"/>
                      <a:pt x="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27"/>
              <p:cNvSpPr/>
              <p:nvPr/>
            </p:nvSpPr>
            <p:spPr>
              <a:xfrm>
                <a:off x="6706006" y="4133868"/>
                <a:ext cx="8857" cy="9656"/>
              </a:xfrm>
              <a:custGeom>
                <a:rect b="b" l="l" r="r" t="t"/>
                <a:pathLst>
                  <a:path extrusionOk="0" h="290" w="266">
                    <a:moveTo>
                      <a:pt x="103" y="0"/>
                    </a:moveTo>
                    <a:cubicBezTo>
                      <a:pt x="68" y="53"/>
                      <a:pt x="15" y="100"/>
                      <a:pt x="5" y="157"/>
                    </a:cubicBezTo>
                    <a:cubicBezTo>
                      <a:pt x="1" y="246"/>
                      <a:pt x="66" y="290"/>
                      <a:pt x="131" y="290"/>
                    </a:cubicBezTo>
                    <a:cubicBezTo>
                      <a:pt x="198" y="290"/>
                      <a:pt x="266" y="243"/>
                      <a:pt x="256" y="150"/>
                    </a:cubicBezTo>
                    <a:cubicBezTo>
                      <a:pt x="244" y="94"/>
                      <a:pt x="190" y="50"/>
                      <a:pt x="15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27"/>
              <p:cNvSpPr/>
              <p:nvPr/>
            </p:nvSpPr>
            <p:spPr>
              <a:xfrm>
                <a:off x="6821280" y="4204891"/>
                <a:ext cx="10622" cy="8791"/>
              </a:xfrm>
              <a:custGeom>
                <a:rect b="b" l="l" r="r" t="t"/>
                <a:pathLst>
                  <a:path extrusionOk="0" h="264" w="319">
                    <a:moveTo>
                      <a:pt x="176" y="1"/>
                    </a:moveTo>
                    <a:cubicBezTo>
                      <a:pt x="133" y="1"/>
                      <a:pt x="81" y="66"/>
                      <a:pt x="0" y="120"/>
                    </a:cubicBezTo>
                    <a:cubicBezTo>
                      <a:pt x="78" y="189"/>
                      <a:pt x="122" y="252"/>
                      <a:pt x="172" y="261"/>
                    </a:cubicBezTo>
                    <a:cubicBezTo>
                      <a:pt x="180" y="263"/>
                      <a:pt x="187" y="264"/>
                      <a:pt x="195" y="264"/>
                    </a:cubicBezTo>
                    <a:cubicBezTo>
                      <a:pt x="263" y="264"/>
                      <a:pt x="318" y="200"/>
                      <a:pt x="304" y="130"/>
                    </a:cubicBezTo>
                    <a:cubicBezTo>
                      <a:pt x="288" y="70"/>
                      <a:pt x="241" y="23"/>
                      <a:pt x="182" y="1"/>
                    </a:cubicBezTo>
                    <a:cubicBezTo>
                      <a:pt x="180" y="1"/>
                      <a:pt x="178" y="1"/>
                      <a:pt x="17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27"/>
              <p:cNvSpPr/>
              <p:nvPr/>
            </p:nvSpPr>
            <p:spPr>
              <a:xfrm>
                <a:off x="6816352" y="4012302"/>
                <a:ext cx="9423" cy="8591"/>
              </a:xfrm>
              <a:custGeom>
                <a:rect b="b" l="l" r="r" t="t"/>
                <a:pathLst>
                  <a:path extrusionOk="0" h="258" w="283">
                    <a:moveTo>
                      <a:pt x="182" y="0"/>
                    </a:moveTo>
                    <a:cubicBezTo>
                      <a:pt x="57" y="6"/>
                      <a:pt x="1" y="63"/>
                      <a:pt x="10" y="138"/>
                    </a:cubicBezTo>
                    <a:cubicBezTo>
                      <a:pt x="13" y="180"/>
                      <a:pt x="92" y="257"/>
                      <a:pt x="123" y="257"/>
                    </a:cubicBezTo>
                    <a:cubicBezTo>
                      <a:pt x="124" y="257"/>
                      <a:pt x="125" y="257"/>
                      <a:pt x="126" y="257"/>
                    </a:cubicBezTo>
                    <a:cubicBezTo>
                      <a:pt x="192" y="235"/>
                      <a:pt x="245" y="188"/>
                      <a:pt x="270" y="129"/>
                    </a:cubicBezTo>
                    <a:cubicBezTo>
                      <a:pt x="283" y="94"/>
                      <a:pt x="208" y="32"/>
                      <a:pt x="18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27"/>
              <p:cNvSpPr/>
              <p:nvPr/>
            </p:nvSpPr>
            <p:spPr>
              <a:xfrm>
                <a:off x="6812922" y="4083157"/>
                <a:ext cx="10455" cy="8924"/>
              </a:xfrm>
              <a:custGeom>
                <a:rect b="b" l="l" r="r" t="t"/>
                <a:pathLst>
                  <a:path extrusionOk="0" h="268" w="314">
                    <a:moveTo>
                      <a:pt x="117" y="1"/>
                    </a:moveTo>
                    <a:cubicBezTo>
                      <a:pt x="53" y="1"/>
                      <a:pt x="12" y="56"/>
                      <a:pt x="7" y="125"/>
                    </a:cubicBezTo>
                    <a:cubicBezTo>
                      <a:pt x="1" y="205"/>
                      <a:pt x="47" y="267"/>
                      <a:pt x="117" y="267"/>
                    </a:cubicBezTo>
                    <a:cubicBezTo>
                      <a:pt x="122" y="267"/>
                      <a:pt x="127" y="267"/>
                      <a:pt x="132" y="266"/>
                    </a:cubicBezTo>
                    <a:cubicBezTo>
                      <a:pt x="185" y="263"/>
                      <a:pt x="232" y="201"/>
                      <a:pt x="314" y="141"/>
                    </a:cubicBezTo>
                    <a:cubicBezTo>
                      <a:pt x="235" y="75"/>
                      <a:pt x="195" y="16"/>
                      <a:pt x="141" y="3"/>
                    </a:cubicBezTo>
                    <a:cubicBezTo>
                      <a:pt x="133" y="1"/>
                      <a:pt x="125" y="1"/>
                      <a:pt x="11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27"/>
              <p:cNvSpPr/>
              <p:nvPr/>
            </p:nvSpPr>
            <p:spPr>
              <a:xfrm>
                <a:off x="6811990" y="4216611"/>
                <a:ext cx="9290" cy="8624"/>
              </a:xfrm>
              <a:custGeom>
                <a:rect b="b" l="l" r="r" t="t"/>
                <a:pathLst>
                  <a:path extrusionOk="0" h="259" w="279">
                    <a:moveTo>
                      <a:pt x="151" y="0"/>
                    </a:moveTo>
                    <a:cubicBezTo>
                      <a:pt x="50" y="0"/>
                      <a:pt x="13" y="53"/>
                      <a:pt x="9" y="129"/>
                    </a:cubicBezTo>
                    <a:cubicBezTo>
                      <a:pt x="1" y="196"/>
                      <a:pt x="55" y="258"/>
                      <a:pt x="121" y="258"/>
                    </a:cubicBezTo>
                    <a:cubicBezTo>
                      <a:pt x="126" y="258"/>
                      <a:pt x="130" y="258"/>
                      <a:pt x="135" y="257"/>
                    </a:cubicBezTo>
                    <a:cubicBezTo>
                      <a:pt x="210" y="257"/>
                      <a:pt x="270" y="223"/>
                      <a:pt x="270" y="138"/>
                    </a:cubicBezTo>
                    <a:cubicBezTo>
                      <a:pt x="279" y="66"/>
                      <a:pt x="223" y="3"/>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27"/>
              <p:cNvSpPr/>
              <p:nvPr/>
            </p:nvSpPr>
            <p:spPr>
              <a:xfrm>
                <a:off x="6810225" y="4134568"/>
                <a:ext cx="10555" cy="8857"/>
              </a:xfrm>
              <a:custGeom>
                <a:rect b="b" l="l" r="r" t="t"/>
                <a:pathLst>
                  <a:path extrusionOk="0" h="266" w="317">
                    <a:moveTo>
                      <a:pt x="123" y="0"/>
                    </a:moveTo>
                    <a:cubicBezTo>
                      <a:pt x="57" y="0"/>
                      <a:pt x="0" y="56"/>
                      <a:pt x="6" y="123"/>
                    </a:cubicBezTo>
                    <a:cubicBezTo>
                      <a:pt x="3" y="202"/>
                      <a:pt x="47" y="265"/>
                      <a:pt x="119" y="265"/>
                    </a:cubicBezTo>
                    <a:cubicBezTo>
                      <a:pt x="124" y="265"/>
                      <a:pt x="129" y="265"/>
                      <a:pt x="135" y="264"/>
                    </a:cubicBezTo>
                    <a:cubicBezTo>
                      <a:pt x="188" y="258"/>
                      <a:pt x="232" y="198"/>
                      <a:pt x="316" y="136"/>
                    </a:cubicBezTo>
                    <a:cubicBezTo>
                      <a:pt x="235" y="70"/>
                      <a:pt x="191" y="7"/>
                      <a:pt x="138" y="1"/>
                    </a:cubicBezTo>
                    <a:cubicBezTo>
                      <a:pt x="133" y="0"/>
                      <a:pt x="128"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27"/>
              <p:cNvSpPr/>
              <p:nvPr/>
            </p:nvSpPr>
            <p:spPr>
              <a:xfrm>
                <a:off x="6775297" y="4215346"/>
                <a:ext cx="8857" cy="9423"/>
              </a:xfrm>
              <a:custGeom>
                <a:rect b="b" l="l" r="r" t="t"/>
                <a:pathLst>
                  <a:path extrusionOk="0" h="283" w="266">
                    <a:moveTo>
                      <a:pt x="115" y="0"/>
                    </a:moveTo>
                    <a:cubicBezTo>
                      <a:pt x="54" y="0"/>
                      <a:pt x="0" y="52"/>
                      <a:pt x="8" y="120"/>
                    </a:cubicBezTo>
                    <a:cubicBezTo>
                      <a:pt x="8" y="173"/>
                      <a:pt x="62" y="223"/>
                      <a:pt x="93" y="276"/>
                    </a:cubicBezTo>
                    <a:lnTo>
                      <a:pt x="153" y="283"/>
                    </a:lnTo>
                    <a:cubicBezTo>
                      <a:pt x="193" y="232"/>
                      <a:pt x="262" y="185"/>
                      <a:pt x="265" y="132"/>
                    </a:cubicBezTo>
                    <a:cubicBezTo>
                      <a:pt x="265" y="88"/>
                      <a:pt x="196" y="19"/>
                      <a:pt x="143" y="4"/>
                    </a:cubicBezTo>
                    <a:cubicBezTo>
                      <a:pt x="134" y="1"/>
                      <a:pt x="124" y="0"/>
                      <a:pt x="11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27"/>
              <p:cNvSpPr/>
              <p:nvPr/>
            </p:nvSpPr>
            <p:spPr>
              <a:xfrm>
                <a:off x="6801735" y="4220241"/>
                <a:ext cx="9523" cy="9323"/>
              </a:xfrm>
              <a:custGeom>
                <a:rect b="b" l="l" r="r" t="t"/>
                <a:pathLst>
                  <a:path extrusionOk="0" h="280" w="286">
                    <a:moveTo>
                      <a:pt x="150" y="0"/>
                    </a:moveTo>
                    <a:cubicBezTo>
                      <a:pt x="145" y="0"/>
                      <a:pt x="140" y="1"/>
                      <a:pt x="136" y="1"/>
                    </a:cubicBezTo>
                    <a:cubicBezTo>
                      <a:pt x="57" y="4"/>
                      <a:pt x="1" y="60"/>
                      <a:pt x="17" y="136"/>
                    </a:cubicBezTo>
                    <a:cubicBezTo>
                      <a:pt x="26" y="189"/>
                      <a:pt x="86" y="233"/>
                      <a:pt x="120" y="280"/>
                    </a:cubicBezTo>
                    <a:lnTo>
                      <a:pt x="180" y="280"/>
                    </a:lnTo>
                    <a:cubicBezTo>
                      <a:pt x="214" y="230"/>
                      <a:pt x="270" y="183"/>
                      <a:pt x="277" y="129"/>
                    </a:cubicBezTo>
                    <a:cubicBezTo>
                      <a:pt x="286" y="52"/>
                      <a:pt x="230" y="0"/>
                      <a:pt x="15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27"/>
              <p:cNvSpPr/>
              <p:nvPr/>
            </p:nvSpPr>
            <p:spPr>
              <a:xfrm>
                <a:off x="6675240" y="4229131"/>
                <a:ext cx="9357" cy="10356"/>
              </a:xfrm>
              <a:custGeom>
                <a:rect b="b" l="l" r="r" t="t"/>
                <a:pathLst>
                  <a:path extrusionOk="0" h="311" w="281">
                    <a:moveTo>
                      <a:pt x="152" y="0"/>
                    </a:moveTo>
                    <a:cubicBezTo>
                      <a:pt x="83" y="82"/>
                      <a:pt x="21" y="126"/>
                      <a:pt x="14" y="179"/>
                    </a:cubicBezTo>
                    <a:cubicBezTo>
                      <a:pt x="0" y="248"/>
                      <a:pt x="53" y="310"/>
                      <a:pt x="120" y="310"/>
                    </a:cubicBezTo>
                    <a:cubicBezTo>
                      <a:pt x="128" y="310"/>
                      <a:pt x="137" y="309"/>
                      <a:pt x="146" y="307"/>
                    </a:cubicBezTo>
                    <a:cubicBezTo>
                      <a:pt x="206" y="289"/>
                      <a:pt x="256" y="242"/>
                      <a:pt x="274" y="182"/>
                    </a:cubicBezTo>
                    <a:cubicBezTo>
                      <a:pt x="281" y="141"/>
                      <a:pt x="212" y="85"/>
                      <a:pt x="15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27"/>
              <p:cNvSpPr/>
              <p:nvPr/>
            </p:nvSpPr>
            <p:spPr>
              <a:xfrm>
                <a:off x="6772134" y="4012668"/>
                <a:ext cx="9623" cy="8857"/>
              </a:xfrm>
              <a:custGeom>
                <a:rect b="b" l="l" r="r" t="t"/>
                <a:pathLst>
                  <a:path extrusionOk="0" h="266" w="289">
                    <a:moveTo>
                      <a:pt x="120" y="1"/>
                    </a:moveTo>
                    <a:cubicBezTo>
                      <a:pt x="52" y="1"/>
                      <a:pt x="6" y="53"/>
                      <a:pt x="6" y="136"/>
                    </a:cubicBezTo>
                    <a:cubicBezTo>
                      <a:pt x="0" y="208"/>
                      <a:pt x="57" y="265"/>
                      <a:pt x="127" y="265"/>
                    </a:cubicBezTo>
                    <a:cubicBezTo>
                      <a:pt x="131" y="265"/>
                      <a:pt x="134" y="265"/>
                      <a:pt x="138" y="265"/>
                    </a:cubicBezTo>
                    <a:cubicBezTo>
                      <a:pt x="191" y="259"/>
                      <a:pt x="238" y="196"/>
                      <a:pt x="285" y="162"/>
                    </a:cubicBezTo>
                    <a:cubicBezTo>
                      <a:pt x="285" y="143"/>
                      <a:pt x="288" y="124"/>
                      <a:pt x="288" y="105"/>
                    </a:cubicBezTo>
                    <a:cubicBezTo>
                      <a:pt x="238" y="68"/>
                      <a:pt x="191" y="8"/>
                      <a:pt x="138" y="2"/>
                    </a:cubicBezTo>
                    <a:cubicBezTo>
                      <a:pt x="132" y="1"/>
                      <a:pt x="126" y="1"/>
                      <a:pt x="12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27"/>
              <p:cNvSpPr/>
              <p:nvPr/>
            </p:nvSpPr>
            <p:spPr>
              <a:xfrm>
                <a:off x="6898795" y="3903188"/>
                <a:ext cx="8391" cy="8791"/>
              </a:xfrm>
              <a:custGeom>
                <a:rect b="b" l="l" r="r" t="t"/>
                <a:pathLst>
                  <a:path extrusionOk="0" h="264" w="252">
                    <a:moveTo>
                      <a:pt x="113" y="1"/>
                    </a:moveTo>
                    <a:cubicBezTo>
                      <a:pt x="45" y="1"/>
                      <a:pt x="3" y="61"/>
                      <a:pt x="0" y="147"/>
                    </a:cubicBezTo>
                    <a:cubicBezTo>
                      <a:pt x="0" y="213"/>
                      <a:pt x="51" y="264"/>
                      <a:pt x="116" y="264"/>
                    </a:cubicBezTo>
                    <a:cubicBezTo>
                      <a:pt x="121" y="264"/>
                      <a:pt x="126" y="263"/>
                      <a:pt x="132" y="262"/>
                    </a:cubicBezTo>
                    <a:cubicBezTo>
                      <a:pt x="182" y="253"/>
                      <a:pt x="251" y="178"/>
                      <a:pt x="251" y="134"/>
                    </a:cubicBezTo>
                    <a:cubicBezTo>
                      <a:pt x="251" y="87"/>
                      <a:pt x="182" y="12"/>
                      <a:pt x="132" y="2"/>
                    </a:cubicBezTo>
                    <a:cubicBezTo>
                      <a:pt x="125" y="1"/>
                      <a:pt x="119" y="1"/>
                      <a:pt x="11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27"/>
              <p:cNvSpPr/>
              <p:nvPr/>
            </p:nvSpPr>
            <p:spPr>
              <a:xfrm>
                <a:off x="6799138" y="4194069"/>
                <a:ext cx="9423" cy="9323"/>
              </a:xfrm>
              <a:custGeom>
                <a:rect b="b" l="l" r="r" t="t"/>
                <a:pathLst>
                  <a:path extrusionOk="0" h="280" w="283">
                    <a:moveTo>
                      <a:pt x="113" y="0"/>
                    </a:moveTo>
                    <a:cubicBezTo>
                      <a:pt x="79" y="47"/>
                      <a:pt x="16" y="94"/>
                      <a:pt x="10" y="148"/>
                    </a:cubicBezTo>
                    <a:cubicBezTo>
                      <a:pt x="1" y="229"/>
                      <a:pt x="63" y="279"/>
                      <a:pt x="148" y="279"/>
                    </a:cubicBezTo>
                    <a:cubicBezTo>
                      <a:pt x="150" y="279"/>
                      <a:pt x="152" y="279"/>
                      <a:pt x="153" y="279"/>
                    </a:cubicBezTo>
                    <a:cubicBezTo>
                      <a:pt x="226" y="279"/>
                      <a:pt x="283" y="218"/>
                      <a:pt x="276" y="148"/>
                    </a:cubicBezTo>
                    <a:cubicBezTo>
                      <a:pt x="273" y="75"/>
                      <a:pt x="229" y="19"/>
                      <a:pt x="11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27"/>
              <p:cNvSpPr/>
              <p:nvPr/>
            </p:nvSpPr>
            <p:spPr>
              <a:xfrm>
                <a:off x="6727549" y="4129407"/>
                <a:ext cx="8491" cy="8724"/>
              </a:xfrm>
              <a:custGeom>
                <a:rect b="b" l="l" r="r" t="t"/>
                <a:pathLst>
                  <a:path extrusionOk="0" h="262" w="255">
                    <a:moveTo>
                      <a:pt x="144" y="0"/>
                    </a:moveTo>
                    <a:cubicBezTo>
                      <a:pt x="136" y="0"/>
                      <a:pt x="128" y="1"/>
                      <a:pt x="120" y="2"/>
                    </a:cubicBezTo>
                    <a:cubicBezTo>
                      <a:pt x="73" y="12"/>
                      <a:pt x="1" y="87"/>
                      <a:pt x="4" y="131"/>
                    </a:cubicBezTo>
                    <a:cubicBezTo>
                      <a:pt x="4" y="178"/>
                      <a:pt x="73" y="250"/>
                      <a:pt x="123" y="259"/>
                    </a:cubicBezTo>
                    <a:cubicBezTo>
                      <a:pt x="130" y="261"/>
                      <a:pt x="136" y="261"/>
                      <a:pt x="143" y="261"/>
                    </a:cubicBezTo>
                    <a:cubicBezTo>
                      <a:pt x="201" y="261"/>
                      <a:pt x="252" y="212"/>
                      <a:pt x="255" y="125"/>
                    </a:cubicBezTo>
                    <a:cubicBezTo>
                      <a:pt x="249" y="57"/>
                      <a:pt x="208" y="0"/>
                      <a:pt x="14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27"/>
              <p:cNvSpPr/>
              <p:nvPr/>
            </p:nvSpPr>
            <p:spPr>
              <a:xfrm>
                <a:off x="6639079" y="4337545"/>
                <a:ext cx="9523" cy="9323"/>
              </a:xfrm>
              <a:custGeom>
                <a:rect b="b" l="l" r="r" t="t"/>
                <a:pathLst>
                  <a:path extrusionOk="0" h="280" w="286">
                    <a:moveTo>
                      <a:pt x="141" y="0"/>
                    </a:moveTo>
                    <a:cubicBezTo>
                      <a:pt x="63" y="0"/>
                      <a:pt x="0" y="50"/>
                      <a:pt x="13" y="129"/>
                    </a:cubicBezTo>
                    <a:cubicBezTo>
                      <a:pt x="22" y="182"/>
                      <a:pt x="79" y="229"/>
                      <a:pt x="113" y="279"/>
                    </a:cubicBezTo>
                    <a:lnTo>
                      <a:pt x="170" y="276"/>
                    </a:lnTo>
                    <a:cubicBezTo>
                      <a:pt x="204" y="229"/>
                      <a:pt x="260" y="182"/>
                      <a:pt x="270" y="129"/>
                    </a:cubicBezTo>
                    <a:cubicBezTo>
                      <a:pt x="286" y="47"/>
                      <a:pt x="217" y="3"/>
                      <a:pt x="14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27"/>
              <p:cNvSpPr/>
              <p:nvPr/>
            </p:nvSpPr>
            <p:spPr>
              <a:xfrm>
                <a:off x="6640811" y="4128208"/>
                <a:ext cx="9456" cy="9223"/>
              </a:xfrm>
              <a:custGeom>
                <a:rect b="b" l="l" r="r" t="t"/>
                <a:pathLst>
                  <a:path extrusionOk="0" h="277" w="284">
                    <a:moveTo>
                      <a:pt x="127" y="1"/>
                    </a:moveTo>
                    <a:cubicBezTo>
                      <a:pt x="89" y="48"/>
                      <a:pt x="27" y="92"/>
                      <a:pt x="17" y="142"/>
                    </a:cubicBezTo>
                    <a:cubicBezTo>
                      <a:pt x="1" y="212"/>
                      <a:pt x="53" y="276"/>
                      <a:pt x="121" y="276"/>
                    </a:cubicBezTo>
                    <a:cubicBezTo>
                      <a:pt x="129" y="276"/>
                      <a:pt x="137" y="276"/>
                      <a:pt x="146" y="273"/>
                    </a:cubicBezTo>
                    <a:cubicBezTo>
                      <a:pt x="208" y="258"/>
                      <a:pt x="255" y="211"/>
                      <a:pt x="277" y="151"/>
                    </a:cubicBezTo>
                    <a:cubicBezTo>
                      <a:pt x="284" y="107"/>
                      <a:pt x="218" y="54"/>
                      <a:pt x="18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27"/>
              <p:cNvSpPr/>
              <p:nvPr/>
            </p:nvSpPr>
            <p:spPr>
              <a:xfrm>
                <a:off x="6734575" y="4245080"/>
                <a:ext cx="9390" cy="9423"/>
              </a:xfrm>
              <a:custGeom>
                <a:rect b="b" l="l" r="r" t="t"/>
                <a:pathLst>
                  <a:path extrusionOk="0" h="283" w="282">
                    <a:moveTo>
                      <a:pt x="160" y="1"/>
                    </a:moveTo>
                    <a:cubicBezTo>
                      <a:pt x="141" y="4"/>
                      <a:pt x="119" y="4"/>
                      <a:pt x="100" y="4"/>
                    </a:cubicBezTo>
                    <a:cubicBezTo>
                      <a:pt x="69" y="54"/>
                      <a:pt x="15" y="104"/>
                      <a:pt x="9" y="157"/>
                    </a:cubicBezTo>
                    <a:cubicBezTo>
                      <a:pt x="0" y="230"/>
                      <a:pt x="53" y="283"/>
                      <a:pt x="131" y="283"/>
                    </a:cubicBezTo>
                    <a:cubicBezTo>
                      <a:pt x="133" y="283"/>
                      <a:pt x="135" y="283"/>
                      <a:pt x="138" y="283"/>
                    </a:cubicBezTo>
                    <a:cubicBezTo>
                      <a:pt x="222" y="280"/>
                      <a:pt x="282" y="233"/>
                      <a:pt x="260" y="145"/>
                    </a:cubicBezTo>
                    <a:cubicBezTo>
                      <a:pt x="247" y="92"/>
                      <a:pt x="194" y="51"/>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27"/>
              <p:cNvSpPr/>
              <p:nvPr/>
            </p:nvSpPr>
            <p:spPr>
              <a:xfrm>
                <a:off x="6778094" y="4265191"/>
                <a:ext cx="9157" cy="8657"/>
              </a:xfrm>
              <a:custGeom>
                <a:rect b="b" l="l" r="r" t="t"/>
                <a:pathLst>
                  <a:path extrusionOk="0" h="260" w="275">
                    <a:moveTo>
                      <a:pt x="155" y="1"/>
                    </a:moveTo>
                    <a:cubicBezTo>
                      <a:pt x="150" y="1"/>
                      <a:pt x="145" y="1"/>
                      <a:pt x="141" y="2"/>
                    </a:cubicBezTo>
                    <a:cubicBezTo>
                      <a:pt x="136" y="1"/>
                      <a:pt x="131" y="1"/>
                      <a:pt x="126" y="1"/>
                    </a:cubicBezTo>
                    <a:cubicBezTo>
                      <a:pt x="55" y="1"/>
                      <a:pt x="0" y="63"/>
                      <a:pt x="9" y="133"/>
                    </a:cubicBezTo>
                    <a:cubicBezTo>
                      <a:pt x="3" y="200"/>
                      <a:pt x="57" y="259"/>
                      <a:pt x="126" y="259"/>
                    </a:cubicBezTo>
                    <a:cubicBezTo>
                      <a:pt x="131" y="259"/>
                      <a:pt x="136" y="259"/>
                      <a:pt x="141" y="258"/>
                    </a:cubicBezTo>
                    <a:cubicBezTo>
                      <a:pt x="216" y="255"/>
                      <a:pt x="269" y="218"/>
                      <a:pt x="269" y="130"/>
                    </a:cubicBezTo>
                    <a:cubicBezTo>
                      <a:pt x="275" y="60"/>
                      <a:pt x="221" y="1"/>
                      <a:pt x="15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27"/>
              <p:cNvSpPr/>
              <p:nvPr/>
            </p:nvSpPr>
            <p:spPr>
              <a:xfrm>
                <a:off x="6660889" y="4348900"/>
                <a:ext cx="3463" cy="2131"/>
              </a:xfrm>
              <a:custGeom>
                <a:rect b="b" l="l" r="r" t="t"/>
                <a:pathLst>
                  <a:path extrusionOk="0" h="64" w="104">
                    <a:moveTo>
                      <a:pt x="104" y="1"/>
                    </a:moveTo>
                    <a:cubicBezTo>
                      <a:pt x="60" y="1"/>
                      <a:pt x="22" y="26"/>
                      <a:pt x="0" y="64"/>
                    </a:cubicBezTo>
                    <a:lnTo>
                      <a:pt x="104"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27"/>
              <p:cNvSpPr/>
              <p:nvPr/>
            </p:nvSpPr>
            <p:spPr>
              <a:xfrm>
                <a:off x="6616538" y="4107131"/>
                <a:ext cx="2864" cy="7758"/>
              </a:xfrm>
              <a:custGeom>
                <a:rect b="b" l="l" r="r" t="t"/>
                <a:pathLst>
                  <a:path extrusionOk="0" h="233" w="86">
                    <a:moveTo>
                      <a:pt x="0" y="1"/>
                    </a:moveTo>
                    <a:lnTo>
                      <a:pt x="0" y="233"/>
                    </a:lnTo>
                    <a:cubicBezTo>
                      <a:pt x="54" y="220"/>
                      <a:pt x="85" y="167"/>
                      <a:pt x="73" y="117"/>
                    </a:cubicBezTo>
                    <a:cubicBezTo>
                      <a:pt x="60" y="73"/>
                      <a:pt x="35" y="32"/>
                      <a:pt x="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27"/>
              <p:cNvSpPr/>
              <p:nvPr/>
            </p:nvSpPr>
            <p:spPr>
              <a:xfrm>
                <a:off x="6911415" y="4070837"/>
                <a:ext cx="5061" cy="10356"/>
              </a:xfrm>
              <a:custGeom>
                <a:rect b="b" l="l" r="r" t="t"/>
                <a:pathLst>
                  <a:path extrusionOk="0" h="311" w="152">
                    <a:moveTo>
                      <a:pt x="135" y="0"/>
                    </a:moveTo>
                    <a:cubicBezTo>
                      <a:pt x="76" y="85"/>
                      <a:pt x="16" y="132"/>
                      <a:pt x="10" y="185"/>
                    </a:cubicBezTo>
                    <a:cubicBezTo>
                      <a:pt x="1" y="258"/>
                      <a:pt x="60" y="311"/>
                      <a:pt x="135" y="311"/>
                    </a:cubicBezTo>
                    <a:cubicBezTo>
                      <a:pt x="137" y="311"/>
                      <a:pt x="139" y="311"/>
                      <a:pt x="142" y="310"/>
                    </a:cubicBezTo>
                    <a:lnTo>
                      <a:pt x="151" y="310"/>
                    </a:lnTo>
                    <a:lnTo>
                      <a:pt x="151" y="19"/>
                    </a:lnTo>
                    <a:cubicBezTo>
                      <a:pt x="145" y="13"/>
                      <a:pt x="142" y="10"/>
                      <a:pt x="13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27"/>
              <p:cNvSpPr/>
              <p:nvPr/>
            </p:nvSpPr>
            <p:spPr>
              <a:xfrm>
                <a:off x="6671511" y="4339244"/>
                <a:ext cx="7758" cy="5228"/>
              </a:xfrm>
              <a:custGeom>
                <a:rect b="b" l="l" r="r" t="t"/>
                <a:pathLst>
                  <a:path extrusionOk="0" h="157" w="233">
                    <a:moveTo>
                      <a:pt x="171" y="1"/>
                    </a:moveTo>
                    <a:cubicBezTo>
                      <a:pt x="166" y="1"/>
                      <a:pt x="160" y="1"/>
                      <a:pt x="155" y="3"/>
                    </a:cubicBezTo>
                    <a:cubicBezTo>
                      <a:pt x="98" y="9"/>
                      <a:pt x="51" y="62"/>
                      <a:pt x="1" y="97"/>
                    </a:cubicBezTo>
                    <a:cubicBezTo>
                      <a:pt x="1" y="115"/>
                      <a:pt x="1" y="134"/>
                      <a:pt x="1" y="153"/>
                    </a:cubicBezTo>
                    <a:cubicBezTo>
                      <a:pt x="4" y="153"/>
                      <a:pt x="4" y="156"/>
                      <a:pt x="7" y="156"/>
                    </a:cubicBezTo>
                    <a:lnTo>
                      <a:pt x="233" y="21"/>
                    </a:lnTo>
                    <a:cubicBezTo>
                      <a:pt x="216" y="9"/>
                      <a:pt x="193" y="1"/>
                      <a:pt x="17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27"/>
              <p:cNvSpPr/>
              <p:nvPr/>
            </p:nvSpPr>
            <p:spPr>
              <a:xfrm>
                <a:off x="6676638" y="4187843"/>
                <a:ext cx="9690" cy="8757"/>
              </a:xfrm>
              <a:custGeom>
                <a:rect b="b" l="l" r="r" t="t"/>
                <a:pathLst>
                  <a:path extrusionOk="0" h="263" w="291">
                    <a:moveTo>
                      <a:pt x="166" y="1"/>
                    </a:moveTo>
                    <a:cubicBezTo>
                      <a:pt x="160" y="1"/>
                      <a:pt x="154" y="1"/>
                      <a:pt x="148" y="2"/>
                    </a:cubicBezTo>
                    <a:cubicBezTo>
                      <a:pt x="95" y="9"/>
                      <a:pt x="48" y="68"/>
                      <a:pt x="1" y="106"/>
                    </a:cubicBezTo>
                    <a:lnTo>
                      <a:pt x="1" y="162"/>
                    </a:lnTo>
                    <a:cubicBezTo>
                      <a:pt x="46" y="198"/>
                      <a:pt x="96" y="263"/>
                      <a:pt x="139" y="263"/>
                    </a:cubicBezTo>
                    <a:cubicBezTo>
                      <a:pt x="141" y="263"/>
                      <a:pt x="143" y="263"/>
                      <a:pt x="145" y="262"/>
                    </a:cubicBezTo>
                    <a:cubicBezTo>
                      <a:pt x="204" y="247"/>
                      <a:pt x="251" y="200"/>
                      <a:pt x="273" y="140"/>
                    </a:cubicBezTo>
                    <a:cubicBezTo>
                      <a:pt x="291" y="68"/>
                      <a:pt x="236" y="1"/>
                      <a:pt x="16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27"/>
              <p:cNvSpPr/>
              <p:nvPr/>
            </p:nvSpPr>
            <p:spPr>
              <a:xfrm>
                <a:off x="6895465" y="4197399"/>
                <a:ext cx="9423" cy="8724"/>
              </a:xfrm>
              <a:custGeom>
                <a:rect b="b" l="l" r="r" t="t"/>
                <a:pathLst>
                  <a:path extrusionOk="0" h="262" w="283">
                    <a:moveTo>
                      <a:pt x="112" y="0"/>
                    </a:moveTo>
                    <a:cubicBezTo>
                      <a:pt x="49" y="0"/>
                      <a:pt x="12" y="60"/>
                      <a:pt x="6" y="126"/>
                    </a:cubicBezTo>
                    <a:cubicBezTo>
                      <a:pt x="1" y="199"/>
                      <a:pt x="44" y="262"/>
                      <a:pt x="114" y="262"/>
                    </a:cubicBezTo>
                    <a:cubicBezTo>
                      <a:pt x="119" y="262"/>
                      <a:pt x="124" y="261"/>
                      <a:pt x="129" y="261"/>
                    </a:cubicBezTo>
                    <a:cubicBezTo>
                      <a:pt x="182" y="254"/>
                      <a:pt x="232" y="198"/>
                      <a:pt x="282" y="167"/>
                    </a:cubicBezTo>
                    <a:cubicBezTo>
                      <a:pt x="282" y="148"/>
                      <a:pt x="282" y="129"/>
                      <a:pt x="282" y="110"/>
                    </a:cubicBezTo>
                    <a:cubicBezTo>
                      <a:pt x="235" y="73"/>
                      <a:pt x="191" y="16"/>
                      <a:pt x="138" y="4"/>
                    </a:cubicBezTo>
                    <a:cubicBezTo>
                      <a:pt x="129" y="1"/>
                      <a:pt x="120" y="0"/>
                      <a:pt x="11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27"/>
              <p:cNvSpPr/>
              <p:nvPr/>
            </p:nvSpPr>
            <p:spPr>
              <a:xfrm>
                <a:off x="6887840" y="4135067"/>
                <a:ext cx="9423" cy="8524"/>
              </a:xfrm>
              <a:custGeom>
                <a:rect b="b" l="l" r="r" t="t"/>
                <a:pathLst>
                  <a:path extrusionOk="0" h="256" w="283">
                    <a:moveTo>
                      <a:pt x="174" y="0"/>
                    </a:moveTo>
                    <a:cubicBezTo>
                      <a:pt x="167" y="0"/>
                      <a:pt x="161" y="1"/>
                      <a:pt x="154" y="2"/>
                    </a:cubicBezTo>
                    <a:cubicBezTo>
                      <a:pt x="101" y="8"/>
                      <a:pt x="54" y="64"/>
                      <a:pt x="4" y="96"/>
                    </a:cubicBezTo>
                    <a:cubicBezTo>
                      <a:pt x="4" y="114"/>
                      <a:pt x="4" y="133"/>
                      <a:pt x="0" y="152"/>
                    </a:cubicBezTo>
                    <a:cubicBezTo>
                      <a:pt x="51" y="187"/>
                      <a:pt x="94" y="243"/>
                      <a:pt x="151" y="252"/>
                    </a:cubicBezTo>
                    <a:cubicBezTo>
                      <a:pt x="160" y="255"/>
                      <a:pt x="169" y="256"/>
                      <a:pt x="178" y="256"/>
                    </a:cubicBezTo>
                    <a:cubicBezTo>
                      <a:pt x="242" y="256"/>
                      <a:pt x="277" y="197"/>
                      <a:pt x="279" y="130"/>
                    </a:cubicBezTo>
                    <a:cubicBezTo>
                      <a:pt x="282" y="59"/>
                      <a:pt x="241" y="0"/>
                      <a:pt x="17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27"/>
              <p:cNvSpPr/>
              <p:nvPr/>
            </p:nvSpPr>
            <p:spPr>
              <a:xfrm>
                <a:off x="6847551" y="4116121"/>
                <a:ext cx="9423" cy="9223"/>
              </a:xfrm>
              <a:custGeom>
                <a:rect b="b" l="l" r="r" t="t"/>
                <a:pathLst>
                  <a:path extrusionOk="0" h="277" w="283">
                    <a:moveTo>
                      <a:pt x="114" y="0"/>
                    </a:moveTo>
                    <a:cubicBezTo>
                      <a:pt x="79" y="47"/>
                      <a:pt x="23" y="91"/>
                      <a:pt x="13" y="144"/>
                    </a:cubicBezTo>
                    <a:cubicBezTo>
                      <a:pt x="1" y="232"/>
                      <a:pt x="67" y="276"/>
                      <a:pt x="148" y="276"/>
                    </a:cubicBezTo>
                    <a:cubicBezTo>
                      <a:pt x="226" y="276"/>
                      <a:pt x="283" y="220"/>
                      <a:pt x="270" y="144"/>
                    </a:cubicBezTo>
                    <a:cubicBezTo>
                      <a:pt x="261" y="91"/>
                      <a:pt x="208" y="47"/>
                      <a:pt x="17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27"/>
              <p:cNvSpPr/>
              <p:nvPr/>
            </p:nvSpPr>
            <p:spPr>
              <a:xfrm>
                <a:off x="6616538" y="4346802"/>
                <a:ext cx="9090" cy="8657"/>
              </a:xfrm>
              <a:custGeom>
                <a:rect b="b" l="l" r="r" t="t"/>
                <a:pathLst>
                  <a:path extrusionOk="0" h="260" w="273">
                    <a:moveTo>
                      <a:pt x="131" y="1"/>
                    </a:moveTo>
                    <a:cubicBezTo>
                      <a:pt x="74" y="1"/>
                      <a:pt x="22" y="38"/>
                      <a:pt x="0" y="92"/>
                    </a:cubicBezTo>
                    <a:lnTo>
                      <a:pt x="0" y="167"/>
                    </a:lnTo>
                    <a:cubicBezTo>
                      <a:pt x="41" y="202"/>
                      <a:pt x="79" y="242"/>
                      <a:pt x="123" y="255"/>
                    </a:cubicBezTo>
                    <a:cubicBezTo>
                      <a:pt x="135" y="258"/>
                      <a:pt x="147" y="260"/>
                      <a:pt x="157" y="260"/>
                    </a:cubicBezTo>
                    <a:cubicBezTo>
                      <a:pt x="223" y="260"/>
                      <a:pt x="258" y="205"/>
                      <a:pt x="261" y="133"/>
                    </a:cubicBezTo>
                    <a:cubicBezTo>
                      <a:pt x="273" y="62"/>
                      <a:pt x="216" y="1"/>
                      <a:pt x="144" y="1"/>
                    </a:cubicBezTo>
                    <a:cubicBezTo>
                      <a:pt x="142" y="1"/>
                      <a:pt x="140" y="1"/>
                      <a:pt x="138" y="1"/>
                    </a:cubicBezTo>
                    <a:cubicBezTo>
                      <a:pt x="136" y="1"/>
                      <a:pt x="134" y="1"/>
                      <a:pt x="13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27"/>
              <p:cNvSpPr/>
              <p:nvPr/>
            </p:nvSpPr>
            <p:spPr>
              <a:xfrm>
                <a:off x="6844321" y="3964454"/>
                <a:ext cx="8391" cy="8724"/>
              </a:xfrm>
              <a:custGeom>
                <a:rect b="b" l="l" r="r" t="t"/>
                <a:pathLst>
                  <a:path extrusionOk="0" h="262" w="252">
                    <a:moveTo>
                      <a:pt x="143" y="0"/>
                    </a:moveTo>
                    <a:cubicBezTo>
                      <a:pt x="136" y="0"/>
                      <a:pt x="129" y="1"/>
                      <a:pt x="123" y="2"/>
                    </a:cubicBezTo>
                    <a:cubicBezTo>
                      <a:pt x="73" y="11"/>
                      <a:pt x="1" y="83"/>
                      <a:pt x="1" y="127"/>
                    </a:cubicBezTo>
                    <a:cubicBezTo>
                      <a:pt x="1" y="174"/>
                      <a:pt x="70" y="249"/>
                      <a:pt x="120" y="259"/>
                    </a:cubicBezTo>
                    <a:cubicBezTo>
                      <a:pt x="128" y="261"/>
                      <a:pt x="136" y="261"/>
                      <a:pt x="143" y="261"/>
                    </a:cubicBezTo>
                    <a:cubicBezTo>
                      <a:pt x="208" y="261"/>
                      <a:pt x="248" y="204"/>
                      <a:pt x="251" y="140"/>
                    </a:cubicBezTo>
                    <a:cubicBezTo>
                      <a:pt x="251" y="50"/>
                      <a:pt x="201" y="0"/>
                      <a:pt x="14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27"/>
              <p:cNvSpPr/>
              <p:nvPr/>
            </p:nvSpPr>
            <p:spPr>
              <a:xfrm>
                <a:off x="6689291" y="4053090"/>
                <a:ext cx="10222" cy="8491"/>
              </a:xfrm>
              <a:custGeom>
                <a:rect b="b" l="l" r="r" t="t"/>
                <a:pathLst>
                  <a:path extrusionOk="0" h="255" w="307">
                    <a:moveTo>
                      <a:pt x="172" y="0"/>
                    </a:moveTo>
                    <a:cubicBezTo>
                      <a:pt x="1" y="0"/>
                      <a:pt x="1" y="254"/>
                      <a:pt x="172" y="254"/>
                    </a:cubicBezTo>
                    <a:cubicBezTo>
                      <a:pt x="173" y="254"/>
                      <a:pt x="174" y="254"/>
                      <a:pt x="175" y="254"/>
                    </a:cubicBezTo>
                    <a:cubicBezTo>
                      <a:pt x="250" y="254"/>
                      <a:pt x="307" y="217"/>
                      <a:pt x="304" y="123"/>
                    </a:cubicBezTo>
                    <a:cubicBezTo>
                      <a:pt x="307" y="38"/>
                      <a:pt x="250" y="0"/>
                      <a:pt x="175" y="0"/>
                    </a:cubicBezTo>
                    <a:cubicBezTo>
                      <a:pt x="174" y="0"/>
                      <a:pt x="173" y="0"/>
                      <a:pt x="17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27"/>
              <p:cNvSpPr/>
              <p:nvPr/>
            </p:nvSpPr>
            <p:spPr>
              <a:xfrm>
                <a:off x="6718692" y="4057785"/>
                <a:ext cx="9523" cy="10356"/>
              </a:xfrm>
              <a:custGeom>
                <a:rect b="b" l="l" r="r" t="t"/>
                <a:pathLst>
                  <a:path extrusionOk="0" h="311" w="286">
                    <a:moveTo>
                      <a:pt x="148" y="1"/>
                    </a:moveTo>
                    <a:cubicBezTo>
                      <a:pt x="66" y="1"/>
                      <a:pt x="0" y="51"/>
                      <a:pt x="16" y="135"/>
                    </a:cubicBezTo>
                    <a:cubicBezTo>
                      <a:pt x="26" y="185"/>
                      <a:pt x="85" y="229"/>
                      <a:pt x="151" y="311"/>
                    </a:cubicBezTo>
                    <a:cubicBezTo>
                      <a:pt x="210" y="226"/>
                      <a:pt x="270" y="182"/>
                      <a:pt x="276" y="129"/>
                    </a:cubicBezTo>
                    <a:cubicBezTo>
                      <a:pt x="286" y="54"/>
                      <a:pt x="226" y="1"/>
                      <a:pt x="14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27"/>
              <p:cNvSpPr/>
              <p:nvPr/>
            </p:nvSpPr>
            <p:spPr>
              <a:xfrm>
                <a:off x="6816885" y="4105999"/>
                <a:ext cx="9423" cy="9223"/>
              </a:xfrm>
              <a:custGeom>
                <a:rect b="b" l="l" r="r" t="t"/>
                <a:pathLst>
                  <a:path extrusionOk="0" h="277" w="283">
                    <a:moveTo>
                      <a:pt x="107" y="0"/>
                    </a:moveTo>
                    <a:cubicBezTo>
                      <a:pt x="72" y="50"/>
                      <a:pt x="19" y="97"/>
                      <a:pt x="10" y="151"/>
                    </a:cubicBezTo>
                    <a:cubicBezTo>
                      <a:pt x="1" y="230"/>
                      <a:pt x="59" y="276"/>
                      <a:pt x="134" y="276"/>
                    </a:cubicBezTo>
                    <a:cubicBezTo>
                      <a:pt x="136" y="276"/>
                      <a:pt x="139" y="276"/>
                      <a:pt x="141" y="276"/>
                    </a:cubicBezTo>
                    <a:cubicBezTo>
                      <a:pt x="217" y="273"/>
                      <a:pt x="282" y="229"/>
                      <a:pt x="264" y="144"/>
                    </a:cubicBezTo>
                    <a:cubicBezTo>
                      <a:pt x="251" y="91"/>
                      <a:pt x="198" y="47"/>
                      <a:pt x="16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27"/>
              <p:cNvSpPr/>
              <p:nvPr/>
            </p:nvSpPr>
            <p:spPr>
              <a:xfrm>
                <a:off x="6859871" y="4169429"/>
                <a:ext cx="9423" cy="9223"/>
              </a:xfrm>
              <a:custGeom>
                <a:rect b="b" l="l" r="r" t="t"/>
                <a:pathLst>
                  <a:path extrusionOk="0" h="277" w="283">
                    <a:moveTo>
                      <a:pt x="113" y="1"/>
                    </a:moveTo>
                    <a:cubicBezTo>
                      <a:pt x="79" y="48"/>
                      <a:pt x="19" y="92"/>
                      <a:pt x="13" y="145"/>
                    </a:cubicBezTo>
                    <a:cubicBezTo>
                      <a:pt x="1" y="229"/>
                      <a:pt x="66" y="276"/>
                      <a:pt x="148" y="276"/>
                    </a:cubicBezTo>
                    <a:cubicBezTo>
                      <a:pt x="226" y="273"/>
                      <a:pt x="283" y="220"/>
                      <a:pt x="270" y="145"/>
                    </a:cubicBezTo>
                    <a:cubicBezTo>
                      <a:pt x="264" y="92"/>
                      <a:pt x="204" y="48"/>
                      <a:pt x="17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27"/>
              <p:cNvSpPr/>
              <p:nvPr/>
            </p:nvSpPr>
            <p:spPr>
              <a:xfrm>
                <a:off x="6744664" y="4107298"/>
                <a:ext cx="9723" cy="8657"/>
              </a:xfrm>
              <a:custGeom>
                <a:rect b="b" l="l" r="r" t="t"/>
                <a:pathLst>
                  <a:path extrusionOk="0" h="260" w="292">
                    <a:moveTo>
                      <a:pt x="176" y="1"/>
                    </a:moveTo>
                    <a:cubicBezTo>
                      <a:pt x="166" y="1"/>
                      <a:pt x="156" y="2"/>
                      <a:pt x="145" y="5"/>
                    </a:cubicBezTo>
                    <a:cubicBezTo>
                      <a:pt x="92" y="18"/>
                      <a:pt x="51" y="74"/>
                      <a:pt x="1" y="109"/>
                    </a:cubicBezTo>
                    <a:cubicBezTo>
                      <a:pt x="25" y="220"/>
                      <a:pt x="75" y="259"/>
                      <a:pt x="149" y="259"/>
                    </a:cubicBezTo>
                    <a:cubicBezTo>
                      <a:pt x="152" y="259"/>
                      <a:pt x="155" y="259"/>
                      <a:pt x="157" y="259"/>
                    </a:cubicBezTo>
                    <a:cubicBezTo>
                      <a:pt x="161" y="259"/>
                      <a:pt x="164" y="259"/>
                      <a:pt x="167" y="259"/>
                    </a:cubicBezTo>
                    <a:cubicBezTo>
                      <a:pt x="238" y="259"/>
                      <a:pt x="292" y="196"/>
                      <a:pt x="280" y="124"/>
                    </a:cubicBezTo>
                    <a:cubicBezTo>
                      <a:pt x="274" y="59"/>
                      <a:pt x="238" y="1"/>
                      <a:pt x="17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27"/>
              <p:cNvSpPr/>
              <p:nvPr/>
            </p:nvSpPr>
            <p:spPr>
              <a:xfrm>
                <a:off x="6855276" y="3988561"/>
                <a:ext cx="10256" cy="8890"/>
              </a:xfrm>
              <a:custGeom>
                <a:rect b="b" l="l" r="r" t="t"/>
                <a:pathLst>
                  <a:path extrusionOk="0" h="267" w="308">
                    <a:moveTo>
                      <a:pt x="196" y="0"/>
                    </a:moveTo>
                    <a:cubicBezTo>
                      <a:pt x="189" y="0"/>
                      <a:pt x="183" y="1"/>
                      <a:pt x="176" y="2"/>
                    </a:cubicBezTo>
                    <a:cubicBezTo>
                      <a:pt x="123" y="11"/>
                      <a:pt x="79" y="74"/>
                      <a:pt x="1" y="137"/>
                    </a:cubicBezTo>
                    <a:cubicBezTo>
                      <a:pt x="79" y="196"/>
                      <a:pt x="123" y="259"/>
                      <a:pt x="176" y="265"/>
                    </a:cubicBezTo>
                    <a:cubicBezTo>
                      <a:pt x="183" y="266"/>
                      <a:pt x="189" y="267"/>
                      <a:pt x="196" y="267"/>
                    </a:cubicBezTo>
                    <a:cubicBezTo>
                      <a:pt x="268" y="267"/>
                      <a:pt x="308" y="202"/>
                      <a:pt x="308" y="127"/>
                    </a:cubicBezTo>
                    <a:cubicBezTo>
                      <a:pt x="305" y="56"/>
                      <a:pt x="261" y="0"/>
                      <a:pt x="19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27"/>
              <p:cNvSpPr/>
              <p:nvPr/>
            </p:nvSpPr>
            <p:spPr>
              <a:xfrm>
                <a:off x="6803100" y="3930891"/>
                <a:ext cx="7325" cy="5194"/>
              </a:xfrm>
              <a:custGeom>
                <a:rect b="b" l="l" r="r" t="t"/>
                <a:pathLst>
                  <a:path extrusionOk="0" h="156" w="220">
                    <a:moveTo>
                      <a:pt x="211" y="1"/>
                    </a:moveTo>
                    <a:lnTo>
                      <a:pt x="1" y="126"/>
                    </a:lnTo>
                    <a:cubicBezTo>
                      <a:pt x="26" y="145"/>
                      <a:pt x="54" y="154"/>
                      <a:pt x="82" y="154"/>
                    </a:cubicBezTo>
                    <a:cubicBezTo>
                      <a:pt x="87" y="155"/>
                      <a:pt x="92" y="155"/>
                      <a:pt x="97" y="155"/>
                    </a:cubicBezTo>
                    <a:cubicBezTo>
                      <a:pt x="166" y="155"/>
                      <a:pt x="220" y="96"/>
                      <a:pt x="214" y="29"/>
                    </a:cubicBezTo>
                    <a:cubicBezTo>
                      <a:pt x="214" y="20"/>
                      <a:pt x="211" y="10"/>
                      <a:pt x="21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27"/>
              <p:cNvSpPr/>
              <p:nvPr/>
            </p:nvSpPr>
            <p:spPr>
              <a:xfrm>
                <a:off x="6769703" y="4243282"/>
                <a:ext cx="9124" cy="8691"/>
              </a:xfrm>
              <a:custGeom>
                <a:rect b="b" l="l" r="r" t="t"/>
                <a:pathLst>
                  <a:path extrusionOk="0" h="261" w="274">
                    <a:moveTo>
                      <a:pt x="136" y="0"/>
                    </a:moveTo>
                    <a:cubicBezTo>
                      <a:pt x="64" y="0"/>
                      <a:pt x="21" y="42"/>
                      <a:pt x="1" y="155"/>
                    </a:cubicBezTo>
                    <a:cubicBezTo>
                      <a:pt x="32" y="180"/>
                      <a:pt x="70" y="240"/>
                      <a:pt x="123" y="255"/>
                    </a:cubicBezTo>
                    <a:cubicBezTo>
                      <a:pt x="135" y="259"/>
                      <a:pt x="147" y="260"/>
                      <a:pt x="158" y="260"/>
                    </a:cubicBezTo>
                    <a:cubicBezTo>
                      <a:pt x="216" y="260"/>
                      <a:pt x="259" y="214"/>
                      <a:pt x="264" y="146"/>
                    </a:cubicBezTo>
                    <a:cubicBezTo>
                      <a:pt x="274" y="73"/>
                      <a:pt x="248" y="11"/>
                      <a:pt x="161" y="1"/>
                    </a:cubicBezTo>
                    <a:cubicBezTo>
                      <a:pt x="152" y="1"/>
                      <a:pt x="144" y="0"/>
                      <a:pt x="13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27"/>
              <p:cNvSpPr/>
              <p:nvPr/>
            </p:nvSpPr>
            <p:spPr>
              <a:xfrm>
                <a:off x="6791513" y="4135300"/>
                <a:ext cx="9423" cy="9223"/>
              </a:xfrm>
              <a:custGeom>
                <a:rect b="b" l="l" r="r" t="t"/>
                <a:pathLst>
                  <a:path extrusionOk="0" h="277" w="283">
                    <a:moveTo>
                      <a:pt x="117" y="1"/>
                    </a:moveTo>
                    <a:cubicBezTo>
                      <a:pt x="82" y="51"/>
                      <a:pt x="26" y="95"/>
                      <a:pt x="17" y="148"/>
                    </a:cubicBezTo>
                    <a:cubicBezTo>
                      <a:pt x="1" y="230"/>
                      <a:pt x="70" y="274"/>
                      <a:pt x="145" y="277"/>
                    </a:cubicBezTo>
                    <a:cubicBezTo>
                      <a:pt x="223" y="277"/>
                      <a:pt x="283" y="227"/>
                      <a:pt x="270" y="148"/>
                    </a:cubicBezTo>
                    <a:cubicBezTo>
                      <a:pt x="264" y="95"/>
                      <a:pt x="208" y="51"/>
                      <a:pt x="17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27"/>
              <p:cNvSpPr/>
              <p:nvPr/>
            </p:nvSpPr>
            <p:spPr>
              <a:xfrm>
                <a:off x="6746462" y="4175290"/>
                <a:ext cx="9090" cy="8591"/>
              </a:xfrm>
              <a:custGeom>
                <a:rect b="b" l="l" r="r" t="t"/>
                <a:pathLst>
                  <a:path extrusionOk="0" h="258" w="273">
                    <a:moveTo>
                      <a:pt x="138" y="0"/>
                    </a:moveTo>
                    <a:cubicBezTo>
                      <a:pt x="38" y="0"/>
                      <a:pt x="0" y="60"/>
                      <a:pt x="0" y="132"/>
                    </a:cubicBezTo>
                    <a:cubicBezTo>
                      <a:pt x="0" y="201"/>
                      <a:pt x="41" y="257"/>
                      <a:pt x="102" y="257"/>
                    </a:cubicBezTo>
                    <a:cubicBezTo>
                      <a:pt x="111" y="257"/>
                      <a:pt x="119" y="256"/>
                      <a:pt x="129" y="254"/>
                    </a:cubicBezTo>
                    <a:cubicBezTo>
                      <a:pt x="188" y="235"/>
                      <a:pt x="238" y="191"/>
                      <a:pt x="257" y="132"/>
                    </a:cubicBezTo>
                    <a:cubicBezTo>
                      <a:pt x="273" y="50"/>
                      <a:pt x="210" y="3"/>
                      <a:pt x="13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27"/>
              <p:cNvSpPr/>
              <p:nvPr/>
            </p:nvSpPr>
            <p:spPr>
              <a:xfrm>
                <a:off x="6703576" y="4001413"/>
                <a:ext cx="8990" cy="9357"/>
              </a:xfrm>
              <a:custGeom>
                <a:rect b="b" l="l" r="r" t="t"/>
                <a:pathLst>
                  <a:path extrusionOk="0" h="281" w="270">
                    <a:moveTo>
                      <a:pt x="122" y="0"/>
                    </a:moveTo>
                    <a:cubicBezTo>
                      <a:pt x="54" y="0"/>
                      <a:pt x="0" y="56"/>
                      <a:pt x="3" y="123"/>
                    </a:cubicBezTo>
                    <a:cubicBezTo>
                      <a:pt x="3" y="202"/>
                      <a:pt x="38" y="258"/>
                      <a:pt x="157" y="280"/>
                    </a:cubicBezTo>
                    <a:cubicBezTo>
                      <a:pt x="191" y="233"/>
                      <a:pt x="248" y="189"/>
                      <a:pt x="257" y="136"/>
                    </a:cubicBezTo>
                    <a:cubicBezTo>
                      <a:pt x="270" y="61"/>
                      <a:pt x="219" y="4"/>
                      <a:pt x="138" y="1"/>
                    </a:cubicBezTo>
                    <a:cubicBezTo>
                      <a:pt x="133" y="1"/>
                      <a:pt x="127" y="0"/>
                      <a:pt x="12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27"/>
              <p:cNvSpPr/>
              <p:nvPr/>
            </p:nvSpPr>
            <p:spPr>
              <a:xfrm>
                <a:off x="6875021" y="4033478"/>
                <a:ext cx="9523" cy="9357"/>
              </a:xfrm>
              <a:custGeom>
                <a:rect b="b" l="l" r="r" t="t"/>
                <a:pathLst>
                  <a:path extrusionOk="0" h="281" w="286">
                    <a:moveTo>
                      <a:pt x="172" y="0"/>
                    </a:moveTo>
                    <a:cubicBezTo>
                      <a:pt x="56" y="19"/>
                      <a:pt x="19" y="76"/>
                      <a:pt x="12" y="148"/>
                    </a:cubicBezTo>
                    <a:cubicBezTo>
                      <a:pt x="1" y="218"/>
                      <a:pt x="55" y="280"/>
                      <a:pt x="121" y="280"/>
                    </a:cubicBezTo>
                    <a:cubicBezTo>
                      <a:pt x="125" y="280"/>
                      <a:pt x="130" y="280"/>
                      <a:pt x="135" y="279"/>
                    </a:cubicBezTo>
                    <a:cubicBezTo>
                      <a:pt x="219" y="279"/>
                      <a:pt x="285" y="239"/>
                      <a:pt x="269" y="151"/>
                    </a:cubicBezTo>
                    <a:cubicBezTo>
                      <a:pt x="263" y="97"/>
                      <a:pt x="207" y="50"/>
                      <a:pt x="17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27"/>
              <p:cNvSpPr/>
              <p:nvPr/>
            </p:nvSpPr>
            <p:spPr>
              <a:xfrm>
                <a:off x="6788616" y="4200595"/>
                <a:ext cx="9090" cy="9456"/>
              </a:xfrm>
              <a:custGeom>
                <a:rect b="b" l="l" r="r" t="t"/>
                <a:pathLst>
                  <a:path extrusionOk="0" h="284" w="273">
                    <a:moveTo>
                      <a:pt x="125" y="1"/>
                    </a:moveTo>
                    <a:cubicBezTo>
                      <a:pt x="57" y="1"/>
                      <a:pt x="1" y="57"/>
                      <a:pt x="6" y="127"/>
                    </a:cubicBezTo>
                    <a:cubicBezTo>
                      <a:pt x="3" y="202"/>
                      <a:pt x="41" y="259"/>
                      <a:pt x="157" y="284"/>
                    </a:cubicBezTo>
                    <a:cubicBezTo>
                      <a:pt x="191" y="234"/>
                      <a:pt x="248" y="190"/>
                      <a:pt x="257" y="136"/>
                    </a:cubicBezTo>
                    <a:cubicBezTo>
                      <a:pt x="273" y="61"/>
                      <a:pt x="223" y="5"/>
                      <a:pt x="141" y="2"/>
                    </a:cubicBezTo>
                    <a:cubicBezTo>
                      <a:pt x="136" y="1"/>
                      <a:pt x="131" y="1"/>
                      <a:pt x="12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27"/>
              <p:cNvSpPr/>
              <p:nvPr/>
            </p:nvSpPr>
            <p:spPr>
              <a:xfrm>
                <a:off x="6851314" y="4192970"/>
                <a:ext cx="9423" cy="8890"/>
              </a:xfrm>
              <a:custGeom>
                <a:rect b="b" l="l" r="r" t="t"/>
                <a:pathLst>
                  <a:path extrusionOk="0" h="267" w="283">
                    <a:moveTo>
                      <a:pt x="114" y="0"/>
                    </a:moveTo>
                    <a:cubicBezTo>
                      <a:pt x="50" y="0"/>
                      <a:pt x="3" y="51"/>
                      <a:pt x="1" y="124"/>
                    </a:cubicBezTo>
                    <a:cubicBezTo>
                      <a:pt x="1" y="203"/>
                      <a:pt x="42" y="266"/>
                      <a:pt x="116" y="266"/>
                    </a:cubicBezTo>
                    <a:cubicBezTo>
                      <a:pt x="121" y="266"/>
                      <a:pt x="127" y="266"/>
                      <a:pt x="132" y="265"/>
                    </a:cubicBezTo>
                    <a:cubicBezTo>
                      <a:pt x="185" y="259"/>
                      <a:pt x="232" y="199"/>
                      <a:pt x="279" y="165"/>
                    </a:cubicBezTo>
                    <a:cubicBezTo>
                      <a:pt x="283" y="146"/>
                      <a:pt x="283" y="124"/>
                      <a:pt x="283" y="105"/>
                    </a:cubicBezTo>
                    <a:cubicBezTo>
                      <a:pt x="232" y="71"/>
                      <a:pt x="189" y="11"/>
                      <a:pt x="135" y="2"/>
                    </a:cubicBezTo>
                    <a:cubicBezTo>
                      <a:pt x="128" y="1"/>
                      <a:pt x="121" y="0"/>
                      <a:pt x="11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27"/>
              <p:cNvSpPr/>
              <p:nvPr/>
            </p:nvSpPr>
            <p:spPr>
              <a:xfrm>
                <a:off x="6707205" y="4308311"/>
                <a:ext cx="9423" cy="9323"/>
              </a:xfrm>
              <a:custGeom>
                <a:rect b="b" l="l" r="r" t="t"/>
                <a:pathLst>
                  <a:path extrusionOk="0" h="280" w="283">
                    <a:moveTo>
                      <a:pt x="139" y="1"/>
                    </a:moveTo>
                    <a:cubicBezTo>
                      <a:pt x="60" y="4"/>
                      <a:pt x="1" y="54"/>
                      <a:pt x="16" y="136"/>
                    </a:cubicBezTo>
                    <a:cubicBezTo>
                      <a:pt x="26" y="189"/>
                      <a:pt x="85" y="233"/>
                      <a:pt x="120" y="280"/>
                    </a:cubicBezTo>
                    <a:lnTo>
                      <a:pt x="176" y="280"/>
                    </a:lnTo>
                    <a:cubicBezTo>
                      <a:pt x="208" y="226"/>
                      <a:pt x="264" y="179"/>
                      <a:pt x="270" y="126"/>
                    </a:cubicBezTo>
                    <a:cubicBezTo>
                      <a:pt x="283" y="45"/>
                      <a:pt x="217" y="1"/>
                      <a:pt x="13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27"/>
              <p:cNvSpPr/>
              <p:nvPr/>
            </p:nvSpPr>
            <p:spPr>
              <a:xfrm>
                <a:off x="6784354" y="4178053"/>
                <a:ext cx="9490" cy="8757"/>
              </a:xfrm>
              <a:custGeom>
                <a:rect b="b" l="l" r="r" t="t"/>
                <a:pathLst>
                  <a:path extrusionOk="0" h="263" w="285">
                    <a:moveTo>
                      <a:pt x="120" y="1"/>
                    </a:moveTo>
                    <a:cubicBezTo>
                      <a:pt x="51" y="1"/>
                      <a:pt x="6" y="53"/>
                      <a:pt x="6" y="137"/>
                    </a:cubicBezTo>
                    <a:cubicBezTo>
                      <a:pt x="0" y="204"/>
                      <a:pt x="54" y="263"/>
                      <a:pt x="120" y="263"/>
                    </a:cubicBezTo>
                    <a:cubicBezTo>
                      <a:pt x="125" y="263"/>
                      <a:pt x="130" y="263"/>
                      <a:pt x="134" y="262"/>
                    </a:cubicBezTo>
                    <a:cubicBezTo>
                      <a:pt x="188" y="256"/>
                      <a:pt x="235" y="196"/>
                      <a:pt x="285" y="158"/>
                    </a:cubicBezTo>
                    <a:cubicBezTo>
                      <a:pt x="285" y="140"/>
                      <a:pt x="285" y="121"/>
                      <a:pt x="285" y="105"/>
                    </a:cubicBezTo>
                    <a:cubicBezTo>
                      <a:pt x="238" y="68"/>
                      <a:pt x="191" y="8"/>
                      <a:pt x="138" y="2"/>
                    </a:cubicBezTo>
                    <a:cubicBezTo>
                      <a:pt x="132" y="1"/>
                      <a:pt x="126" y="1"/>
                      <a:pt x="12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27"/>
              <p:cNvSpPr/>
              <p:nvPr/>
            </p:nvSpPr>
            <p:spPr>
              <a:xfrm>
                <a:off x="6743632" y="4271684"/>
                <a:ext cx="9456" cy="9124"/>
              </a:xfrm>
              <a:custGeom>
                <a:rect b="b" l="l" r="r" t="t"/>
                <a:pathLst>
                  <a:path extrusionOk="0" h="274" w="284">
                    <a:moveTo>
                      <a:pt x="161" y="1"/>
                    </a:moveTo>
                    <a:cubicBezTo>
                      <a:pt x="153" y="1"/>
                      <a:pt x="144" y="2"/>
                      <a:pt x="135" y="4"/>
                    </a:cubicBezTo>
                    <a:cubicBezTo>
                      <a:pt x="76" y="20"/>
                      <a:pt x="29" y="67"/>
                      <a:pt x="7" y="126"/>
                    </a:cubicBezTo>
                    <a:cubicBezTo>
                      <a:pt x="0" y="170"/>
                      <a:pt x="66" y="223"/>
                      <a:pt x="104" y="273"/>
                    </a:cubicBezTo>
                    <a:lnTo>
                      <a:pt x="160" y="273"/>
                    </a:lnTo>
                    <a:cubicBezTo>
                      <a:pt x="198" y="226"/>
                      <a:pt x="257" y="186"/>
                      <a:pt x="267" y="132"/>
                    </a:cubicBezTo>
                    <a:cubicBezTo>
                      <a:pt x="284" y="63"/>
                      <a:pt x="229" y="1"/>
                      <a:pt x="16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27"/>
              <p:cNvSpPr/>
              <p:nvPr/>
            </p:nvSpPr>
            <p:spPr>
              <a:xfrm>
                <a:off x="6713265" y="4028783"/>
                <a:ext cx="9323" cy="9623"/>
              </a:xfrm>
              <a:custGeom>
                <a:rect b="b" l="l" r="r" t="t"/>
                <a:pathLst>
                  <a:path extrusionOk="0" h="289" w="280">
                    <a:moveTo>
                      <a:pt x="123" y="0"/>
                    </a:moveTo>
                    <a:cubicBezTo>
                      <a:pt x="85" y="50"/>
                      <a:pt x="35" y="94"/>
                      <a:pt x="22" y="148"/>
                    </a:cubicBezTo>
                    <a:cubicBezTo>
                      <a:pt x="1" y="235"/>
                      <a:pt x="60" y="289"/>
                      <a:pt x="145" y="289"/>
                    </a:cubicBezTo>
                    <a:cubicBezTo>
                      <a:pt x="147" y="289"/>
                      <a:pt x="149" y="289"/>
                      <a:pt x="151" y="289"/>
                    </a:cubicBezTo>
                    <a:cubicBezTo>
                      <a:pt x="223" y="289"/>
                      <a:pt x="279" y="236"/>
                      <a:pt x="270" y="160"/>
                    </a:cubicBezTo>
                    <a:cubicBezTo>
                      <a:pt x="261" y="104"/>
                      <a:pt x="210" y="57"/>
                      <a:pt x="179" y="3"/>
                    </a:cubicBezTo>
                    <a:lnTo>
                      <a:pt x="123"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27"/>
              <p:cNvSpPr/>
              <p:nvPr/>
            </p:nvSpPr>
            <p:spPr>
              <a:xfrm>
                <a:off x="6627792" y="4106565"/>
                <a:ext cx="9223" cy="8424"/>
              </a:xfrm>
              <a:custGeom>
                <a:rect b="b" l="l" r="r" t="t"/>
                <a:pathLst>
                  <a:path extrusionOk="0" h="253" w="277">
                    <a:moveTo>
                      <a:pt x="169" y="0"/>
                    </a:moveTo>
                    <a:cubicBezTo>
                      <a:pt x="162" y="0"/>
                      <a:pt x="155" y="1"/>
                      <a:pt x="148" y="2"/>
                    </a:cubicBezTo>
                    <a:cubicBezTo>
                      <a:pt x="95" y="12"/>
                      <a:pt x="48" y="65"/>
                      <a:pt x="1" y="99"/>
                    </a:cubicBezTo>
                    <a:lnTo>
                      <a:pt x="1" y="156"/>
                    </a:lnTo>
                    <a:cubicBezTo>
                      <a:pt x="48" y="190"/>
                      <a:pt x="95" y="240"/>
                      <a:pt x="148" y="250"/>
                    </a:cubicBezTo>
                    <a:cubicBezTo>
                      <a:pt x="157" y="251"/>
                      <a:pt x="166" y="252"/>
                      <a:pt x="174" y="252"/>
                    </a:cubicBezTo>
                    <a:cubicBezTo>
                      <a:pt x="239" y="252"/>
                      <a:pt x="277" y="197"/>
                      <a:pt x="277" y="127"/>
                    </a:cubicBezTo>
                    <a:cubicBezTo>
                      <a:pt x="277" y="54"/>
                      <a:pt x="233" y="0"/>
                      <a:pt x="16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27"/>
              <p:cNvSpPr/>
              <p:nvPr/>
            </p:nvSpPr>
            <p:spPr>
              <a:xfrm>
                <a:off x="6629923" y="4258132"/>
                <a:ext cx="9590" cy="8724"/>
              </a:xfrm>
              <a:custGeom>
                <a:rect b="b" l="l" r="r" t="t"/>
                <a:pathLst>
                  <a:path extrusionOk="0" h="262" w="288">
                    <a:moveTo>
                      <a:pt x="117" y="0"/>
                    </a:moveTo>
                    <a:cubicBezTo>
                      <a:pt x="49" y="0"/>
                      <a:pt x="12" y="63"/>
                      <a:pt x="9" y="132"/>
                    </a:cubicBezTo>
                    <a:cubicBezTo>
                      <a:pt x="0" y="202"/>
                      <a:pt x="54" y="261"/>
                      <a:pt x="123" y="261"/>
                    </a:cubicBezTo>
                    <a:cubicBezTo>
                      <a:pt x="127" y="261"/>
                      <a:pt x="132" y="261"/>
                      <a:pt x="137" y="261"/>
                    </a:cubicBezTo>
                    <a:cubicBezTo>
                      <a:pt x="213" y="261"/>
                      <a:pt x="266" y="223"/>
                      <a:pt x="288" y="107"/>
                    </a:cubicBezTo>
                    <a:cubicBezTo>
                      <a:pt x="241" y="72"/>
                      <a:pt x="197" y="16"/>
                      <a:pt x="144" y="4"/>
                    </a:cubicBezTo>
                    <a:cubicBezTo>
                      <a:pt x="134" y="1"/>
                      <a:pt x="125" y="0"/>
                      <a:pt x="11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27"/>
              <p:cNvSpPr/>
              <p:nvPr/>
            </p:nvSpPr>
            <p:spPr>
              <a:xfrm>
                <a:off x="6635117" y="4318932"/>
                <a:ext cx="9290" cy="10822"/>
              </a:xfrm>
              <a:custGeom>
                <a:rect b="b" l="l" r="r" t="t"/>
                <a:pathLst>
                  <a:path extrusionOk="0" h="325" w="279">
                    <a:moveTo>
                      <a:pt x="154" y="1"/>
                    </a:moveTo>
                    <a:cubicBezTo>
                      <a:pt x="151" y="1"/>
                      <a:pt x="148" y="1"/>
                      <a:pt x="144" y="1"/>
                    </a:cubicBezTo>
                    <a:cubicBezTo>
                      <a:pt x="57" y="5"/>
                      <a:pt x="0" y="64"/>
                      <a:pt x="16" y="142"/>
                    </a:cubicBezTo>
                    <a:cubicBezTo>
                      <a:pt x="25" y="196"/>
                      <a:pt x="85" y="240"/>
                      <a:pt x="151" y="324"/>
                    </a:cubicBezTo>
                    <a:cubicBezTo>
                      <a:pt x="207" y="236"/>
                      <a:pt x="260" y="186"/>
                      <a:pt x="267" y="133"/>
                    </a:cubicBezTo>
                    <a:cubicBezTo>
                      <a:pt x="279" y="61"/>
                      <a:pt x="222" y="1"/>
                      <a:pt x="15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27"/>
              <p:cNvSpPr/>
              <p:nvPr/>
            </p:nvSpPr>
            <p:spPr>
              <a:xfrm>
                <a:off x="6645339" y="4276645"/>
                <a:ext cx="9623" cy="8524"/>
              </a:xfrm>
              <a:custGeom>
                <a:rect b="b" l="l" r="r" t="t"/>
                <a:pathLst>
                  <a:path extrusionOk="0" h="256" w="289">
                    <a:moveTo>
                      <a:pt x="172" y="1"/>
                    </a:moveTo>
                    <a:cubicBezTo>
                      <a:pt x="165" y="1"/>
                      <a:pt x="158" y="1"/>
                      <a:pt x="151" y="2"/>
                    </a:cubicBezTo>
                    <a:cubicBezTo>
                      <a:pt x="98" y="12"/>
                      <a:pt x="51" y="68"/>
                      <a:pt x="0" y="103"/>
                    </a:cubicBezTo>
                    <a:cubicBezTo>
                      <a:pt x="0" y="121"/>
                      <a:pt x="0" y="140"/>
                      <a:pt x="4" y="159"/>
                    </a:cubicBezTo>
                    <a:cubicBezTo>
                      <a:pt x="54" y="190"/>
                      <a:pt x="101" y="240"/>
                      <a:pt x="154" y="253"/>
                    </a:cubicBezTo>
                    <a:cubicBezTo>
                      <a:pt x="163" y="255"/>
                      <a:pt x="171" y="255"/>
                      <a:pt x="179" y="255"/>
                    </a:cubicBezTo>
                    <a:cubicBezTo>
                      <a:pt x="246" y="255"/>
                      <a:pt x="286" y="201"/>
                      <a:pt x="286" y="134"/>
                    </a:cubicBezTo>
                    <a:cubicBezTo>
                      <a:pt x="288" y="57"/>
                      <a:pt x="242" y="1"/>
                      <a:pt x="17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27"/>
              <p:cNvSpPr/>
              <p:nvPr/>
            </p:nvSpPr>
            <p:spPr>
              <a:xfrm>
                <a:off x="6655462" y="4237588"/>
                <a:ext cx="9523" cy="9190"/>
              </a:xfrm>
              <a:custGeom>
                <a:rect b="b" l="l" r="r" t="t"/>
                <a:pathLst>
                  <a:path extrusionOk="0" h="276" w="286">
                    <a:moveTo>
                      <a:pt x="119" y="0"/>
                    </a:moveTo>
                    <a:cubicBezTo>
                      <a:pt x="82" y="47"/>
                      <a:pt x="22" y="91"/>
                      <a:pt x="16" y="144"/>
                    </a:cubicBezTo>
                    <a:cubicBezTo>
                      <a:pt x="0" y="229"/>
                      <a:pt x="66" y="276"/>
                      <a:pt x="148" y="276"/>
                    </a:cubicBezTo>
                    <a:cubicBezTo>
                      <a:pt x="226" y="276"/>
                      <a:pt x="286" y="223"/>
                      <a:pt x="273" y="147"/>
                    </a:cubicBezTo>
                    <a:cubicBezTo>
                      <a:pt x="264" y="94"/>
                      <a:pt x="210" y="50"/>
                      <a:pt x="17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27"/>
              <p:cNvSpPr/>
              <p:nvPr/>
            </p:nvSpPr>
            <p:spPr>
              <a:xfrm>
                <a:off x="6677471" y="4007806"/>
                <a:ext cx="9124" cy="8491"/>
              </a:xfrm>
              <a:custGeom>
                <a:rect b="b" l="l" r="r" t="t"/>
                <a:pathLst>
                  <a:path extrusionOk="0" h="255" w="274">
                    <a:moveTo>
                      <a:pt x="132" y="0"/>
                    </a:moveTo>
                    <a:lnTo>
                      <a:pt x="10" y="76"/>
                    </a:lnTo>
                    <a:cubicBezTo>
                      <a:pt x="4" y="91"/>
                      <a:pt x="1" y="107"/>
                      <a:pt x="1" y="123"/>
                    </a:cubicBezTo>
                    <a:cubicBezTo>
                      <a:pt x="4" y="220"/>
                      <a:pt x="60" y="254"/>
                      <a:pt x="135" y="254"/>
                    </a:cubicBezTo>
                    <a:cubicBezTo>
                      <a:pt x="214" y="254"/>
                      <a:pt x="273" y="201"/>
                      <a:pt x="254" y="126"/>
                    </a:cubicBezTo>
                    <a:cubicBezTo>
                      <a:pt x="236" y="66"/>
                      <a:pt x="192" y="22"/>
                      <a:pt x="13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27"/>
              <p:cNvSpPr/>
              <p:nvPr/>
            </p:nvSpPr>
            <p:spPr>
              <a:xfrm>
                <a:off x="6683964" y="4296524"/>
                <a:ext cx="9157" cy="9756"/>
              </a:xfrm>
              <a:custGeom>
                <a:rect b="b" l="l" r="r" t="t"/>
                <a:pathLst>
                  <a:path extrusionOk="0" h="293" w="275">
                    <a:moveTo>
                      <a:pt x="110" y="1"/>
                    </a:moveTo>
                    <a:cubicBezTo>
                      <a:pt x="75" y="54"/>
                      <a:pt x="22" y="101"/>
                      <a:pt x="12" y="157"/>
                    </a:cubicBezTo>
                    <a:cubicBezTo>
                      <a:pt x="0" y="228"/>
                      <a:pt x="54" y="292"/>
                      <a:pt x="126" y="292"/>
                    </a:cubicBezTo>
                    <a:cubicBezTo>
                      <a:pt x="128" y="292"/>
                      <a:pt x="130" y="292"/>
                      <a:pt x="132" y="292"/>
                    </a:cubicBezTo>
                    <a:cubicBezTo>
                      <a:pt x="136" y="293"/>
                      <a:pt x="141" y="293"/>
                      <a:pt x="146" y="293"/>
                    </a:cubicBezTo>
                    <a:cubicBezTo>
                      <a:pt x="218" y="293"/>
                      <a:pt x="275" y="228"/>
                      <a:pt x="260" y="154"/>
                    </a:cubicBezTo>
                    <a:cubicBezTo>
                      <a:pt x="254" y="101"/>
                      <a:pt x="194" y="54"/>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27"/>
              <p:cNvSpPr/>
              <p:nvPr/>
            </p:nvSpPr>
            <p:spPr>
              <a:xfrm>
                <a:off x="6686927" y="4072502"/>
                <a:ext cx="10189" cy="8491"/>
              </a:xfrm>
              <a:custGeom>
                <a:rect b="b" l="l" r="r" t="t"/>
                <a:pathLst>
                  <a:path extrusionOk="0" h="255" w="306">
                    <a:moveTo>
                      <a:pt x="171" y="0"/>
                    </a:moveTo>
                    <a:cubicBezTo>
                      <a:pt x="8" y="0"/>
                      <a:pt x="1" y="251"/>
                      <a:pt x="168" y="254"/>
                    </a:cubicBezTo>
                    <a:cubicBezTo>
                      <a:pt x="171" y="254"/>
                      <a:pt x="174" y="254"/>
                      <a:pt x="176" y="254"/>
                    </a:cubicBezTo>
                    <a:cubicBezTo>
                      <a:pt x="248" y="254"/>
                      <a:pt x="303" y="216"/>
                      <a:pt x="303" y="119"/>
                    </a:cubicBezTo>
                    <a:cubicBezTo>
                      <a:pt x="306" y="44"/>
                      <a:pt x="252" y="4"/>
                      <a:pt x="177" y="0"/>
                    </a:cubicBezTo>
                    <a:cubicBezTo>
                      <a:pt x="175" y="0"/>
                      <a:pt x="173" y="0"/>
                      <a:pt x="17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27"/>
              <p:cNvSpPr/>
              <p:nvPr/>
            </p:nvSpPr>
            <p:spPr>
              <a:xfrm>
                <a:off x="6688758" y="4135633"/>
                <a:ext cx="9090" cy="9223"/>
              </a:xfrm>
              <a:custGeom>
                <a:rect b="b" l="l" r="r" t="t"/>
                <a:pathLst>
                  <a:path extrusionOk="0" h="277" w="273">
                    <a:moveTo>
                      <a:pt x="142" y="0"/>
                    </a:moveTo>
                    <a:cubicBezTo>
                      <a:pt x="140" y="0"/>
                      <a:pt x="137" y="0"/>
                      <a:pt x="135" y="0"/>
                    </a:cubicBezTo>
                    <a:cubicBezTo>
                      <a:pt x="53" y="3"/>
                      <a:pt x="0" y="54"/>
                      <a:pt x="16" y="132"/>
                    </a:cubicBezTo>
                    <a:cubicBezTo>
                      <a:pt x="25" y="185"/>
                      <a:pt x="78" y="229"/>
                      <a:pt x="116" y="276"/>
                    </a:cubicBezTo>
                    <a:lnTo>
                      <a:pt x="172" y="276"/>
                    </a:lnTo>
                    <a:cubicBezTo>
                      <a:pt x="207" y="223"/>
                      <a:pt x="260" y="176"/>
                      <a:pt x="266" y="123"/>
                    </a:cubicBezTo>
                    <a:cubicBezTo>
                      <a:pt x="273" y="50"/>
                      <a:pt x="220" y="0"/>
                      <a:pt x="14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27"/>
              <p:cNvSpPr/>
              <p:nvPr/>
            </p:nvSpPr>
            <p:spPr>
              <a:xfrm>
                <a:off x="6694386" y="4300553"/>
                <a:ext cx="9090" cy="8624"/>
              </a:xfrm>
              <a:custGeom>
                <a:rect b="b" l="l" r="r" t="t"/>
                <a:pathLst>
                  <a:path extrusionOk="0" h="259" w="273">
                    <a:moveTo>
                      <a:pt x="151" y="1"/>
                    </a:moveTo>
                    <a:cubicBezTo>
                      <a:pt x="146" y="1"/>
                      <a:pt x="140" y="1"/>
                      <a:pt x="135" y="2"/>
                    </a:cubicBezTo>
                    <a:cubicBezTo>
                      <a:pt x="60" y="5"/>
                      <a:pt x="3" y="43"/>
                      <a:pt x="7" y="130"/>
                    </a:cubicBezTo>
                    <a:cubicBezTo>
                      <a:pt x="0" y="201"/>
                      <a:pt x="54" y="259"/>
                      <a:pt x="123" y="259"/>
                    </a:cubicBezTo>
                    <a:cubicBezTo>
                      <a:pt x="125" y="259"/>
                      <a:pt x="127" y="259"/>
                      <a:pt x="129" y="259"/>
                    </a:cubicBezTo>
                    <a:cubicBezTo>
                      <a:pt x="232" y="259"/>
                      <a:pt x="267" y="202"/>
                      <a:pt x="267" y="127"/>
                    </a:cubicBezTo>
                    <a:cubicBezTo>
                      <a:pt x="272" y="57"/>
                      <a:pt x="219" y="1"/>
                      <a:pt x="15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27"/>
              <p:cNvSpPr/>
              <p:nvPr/>
            </p:nvSpPr>
            <p:spPr>
              <a:xfrm>
                <a:off x="6705540" y="4241018"/>
                <a:ext cx="9090" cy="8724"/>
              </a:xfrm>
              <a:custGeom>
                <a:rect b="b" l="l" r="r" t="t"/>
                <a:pathLst>
                  <a:path extrusionOk="0" h="262" w="273">
                    <a:moveTo>
                      <a:pt x="130" y="0"/>
                    </a:moveTo>
                    <a:cubicBezTo>
                      <a:pt x="57" y="0"/>
                      <a:pt x="1" y="62"/>
                      <a:pt x="7" y="135"/>
                    </a:cubicBezTo>
                    <a:cubicBezTo>
                      <a:pt x="1" y="205"/>
                      <a:pt x="55" y="262"/>
                      <a:pt x="123" y="262"/>
                    </a:cubicBezTo>
                    <a:cubicBezTo>
                      <a:pt x="128" y="262"/>
                      <a:pt x="133" y="261"/>
                      <a:pt x="138" y="261"/>
                    </a:cubicBezTo>
                    <a:cubicBezTo>
                      <a:pt x="142" y="261"/>
                      <a:pt x="145" y="261"/>
                      <a:pt x="149" y="261"/>
                    </a:cubicBezTo>
                    <a:cubicBezTo>
                      <a:pt x="219" y="261"/>
                      <a:pt x="273" y="201"/>
                      <a:pt x="261" y="129"/>
                    </a:cubicBezTo>
                    <a:cubicBezTo>
                      <a:pt x="258" y="44"/>
                      <a:pt x="214" y="7"/>
                      <a:pt x="135" y="0"/>
                    </a:cubicBezTo>
                    <a:cubicBezTo>
                      <a:pt x="134" y="0"/>
                      <a:pt x="132" y="0"/>
                      <a:pt x="13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27"/>
              <p:cNvSpPr/>
              <p:nvPr/>
            </p:nvSpPr>
            <p:spPr>
              <a:xfrm>
                <a:off x="6712433" y="4295691"/>
                <a:ext cx="9423" cy="9323"/>
              </a:xfrm>
              <a:custGeom>
                <a:rect b="b" l="l" r="r" t="t"/>
                <a:pathLst>
                  <a:path extrusionOk="0" h="280" w="283">
                    <a:moveTo>
                      <a:pt x="107" y="1"/>
                    </a:moveTo>
                    <a:cubicBezTo>
                      <a:pt x="76" y="51"/>
                      <a:pt x="19" y="98"/>
                      <a:pt x="13" y="151"/>
                    </a:cubicBezTo>
                    <a:cubicBezTo>
                      <a:pt x="0" y="229"/>
                      <a:pt x="60" y="279"/>
                      <a:pt x="138" y="279"/>
                    </a:cubicBezTo>
                    <a:cubicBezTo>
                      <a:pt x="214" y="276"/>
                      <a:pt x="282" y="232"/>
                      <a:pt x="264" y="148"/>
                    </a:cubicBezTo>
                    <a:cubicBezTo>
                      <a:pt x="251" y="95"/>
                      <a:pt x="198" y="51"/>
                      <a:pt x="16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27"/>
              <p:cNvSpPr/>
              <p:nvPr/>
            </p:nvSpPr>
            <p:spPr>
              <a:xfrm>
                <a:off x="6720557" y="4200828"/>
                <a:ext cx="9723" cy="8657"/>
              </a:xfrm>
              <a:custGeom>
                <a:rect b="b" l="l" r="r" t="t"/>
                <a:pathLst>
                  <a:path extrusionOk="0" h="260" w="292">
                    <a:moveTo>
                      <a:pt x="168" y="1"/>
                    </a:moveTo>
                    <a:cubicBezTo>
                      <a:pt x="164" y="1"/>
                      <a:pt x="161" y="1"/>
                      <a:pt x="158" y="1"/>
                    </a:cubicBezTo>
                    <a:cubicBezTo>
                      <a:pt x="82" y="1"/>
                      <a:pt x="29" y="42"/>
                      <a:pt x="1" y="155"/>
                    </a:cubicBezTo>
                    <a:cubicBezTo>
                      <a:pt x="51" y="189"/>
                      <a:pt x="95" y="242"/>
                      <a:pt x="148" y="255"/>
                    </a:cubicBezTo>
                    <a:cubicBezTo>
                      <a:pt x="160" y="258"/>
                      <a:pt x="171" y="259"/>
                      <a:pt x="182" y="259"/>
                    </a:cubicBezTo>
                    <a:cubicBezTo>
                      <a:pt x="247" y="259"/>
                      <a:pt x="280" y="203"/>
                      <a:pt x="283" y="133"/>
                    </a:cubicBezTo>
                    <a:cubicBezTo>
                      <a:pt x="292" y="61"/>
                      <a:pt x="235" y="1"/>
                      <a:pt x="16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27"/>
              <p:cNvSpPr/>
              <p:nvPr/>
            </p:nvSpPr>
            <p:spPr>
              <a:xfrm>
                <a:off x="6812090" y="4247844"/>
                <a:ext cx="9623" cy="8491"/>
              </a:xfrm>
              <a:custGeom>
                <a:rect b="b" l="l" r="r" t="t"/>
                <a:pathLst>
                  <a:path extrusionOk="0" h="255" w="289">
                    <a:moveTo>
                      <a:pt x="119" y="1"/>
                    </a:moveTo>
                    <a:cubicBezTo>
                      <a:pt x="53" y="1"/>
                      <a:pt x="1" y="59"/>
                      <a:pt x="6" y="128"/>
                    </a:cubicBezTo>
                    <a:cubicBezTo>
                      <a:pt x="6" y="202"/>
                      <a:pt x="50" y="255"/>
                      <a:pt x="114" y="255"/>
                    </a:cubicBezTo>
                    <a:cubicBezTo>
                      <a:pt x="121" y="255"/>
                      <a:pt x="128" y="254"/>
                      <a:pt x="135" y="253"/>
                    </a:cubicBezTo>
                    <a:cubicBezTo>
                      <a:pt x="188" y="247"/>
                      <a:pt x="238" y="190"/>
                      <a:pt x="289" y="159"/>
                    </a:cubicBezTo>
                    <a:cubicBezTo>
                      <a:pt x="267" y="43"/>
                      <a:pt x="216" y="2"/>
                      <a:pt x="138" y="2"/>
                    </a:cubicBezTo>
                    <a:cubicBezTo>
                      <a:pt x="132" y="1"/>
                      <a:pt x="125" y="1"/>
                      <a:pt x="11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27"/>
              <p:cNvSpPr/>
              <p:nvPr/>
            </p:nvSpPr>
            <p:spPr>
              <a:xfrm>
                <a:off x="6749991" y="4242283"/>
                <a:ext cx="9723" cy="8557"/>
              </a:xfrm>
              <a:custGeom>
                <a:rect b="b" l="l" r="r" t="t"/>
                <a:pathLst>
                  <a:path extrusionOk="0" h="257" w="292">
                    <a:moveTo>
                      <a:pt x="174" y="1"/>
                    </a:moveTo>
                    <a:cubicBezTo>
                      <a:pt x="167" y="1"/>
                      <a:pt x="159" y="2"/>
                      <a:pt x="151" y="3"/>
                    </a:cubicBezTo>
                    <a:cubicBezTo>
                      <a:pt x="95" y="16"/>
                      <a:pt x="51" y="69"/>
                      <a:pt x="1" y="103"/>
                    </a:cubicBezTo>
                    <a:cubicBezTo>
                      <a:pt x="1" y="122"/>
                      <a:pt x="1" y="141"/>
                      <a:pt x="1" y="160"/>
                    </a:cubicBezTo>
                    <a:cubicBezTo>
                      <a:pt x="51" y="194"/>
                      <a:pt x="101" y="241"/>
                      <a:pt x="154" y="254"/>
                    </a:cubicBezTo>
                    <a:cubicBezTo>
                      <a:pt x="163" y="255"/>
                      <a:pt x="171" y="256"/>
                      <a:pt x="179" y="256"/>
                    </a:cubicBezTo>
                    <a:cubicBezTo>
                      <a:pt x="254" y="256"/>
                      <a:pt x="292" y="193"/>
                      <a:pt x="289" y="122"/>
                    </a:cubicBezTo>
                    <a:cubicBezTo>
                      <a:pt x="292" y="55"/>
                      <a:pt x="237" y="1"/>
                      <a:pt x="17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27"/>
              <p:cNvSpPr/>
              <p:nvPr/>
            </p:nvSpPr>
            <p:spPr>
              <a:xfrm>
                <a:off x="6755019" y="4254869"/>
                <a:ext cx="9390" cy="9257"/>
              </a:xfrm>
              <a:custGeom>
                <a:rect b="b" l="l" r="r" t="t"/>
                <a:pathLst>
                  <a:path extrusionOk="0" h="278" w="282">
                    <a:moveTo>
                      <a:pt x="152" y="1"/>
                    </a:moveTo>
                    <a:cubicBezTo>
                      <a:pt x="147" y="1"/>
                      <a:pt x="143" y="1"/>
                      <a:pt x="138" y="1"/>
                    </a:cubicBezTo>
                    <a:cubicBezTo>
                      <a:pt x="63" y="8"/>
                      <a:pt x="0" y="58"/>
                      <a:pt x="19" y="136"/>
                    </a:cubicBezTo>
                    <a:cubicBezTo>
                      <a:pt x="31" y="189"/>
                      <a:pt x="91" y="230"/>
                      <a:pt x="129" y="277"/>
                    </a:cubicBezTo>
                    <a:lnTo>
                      <a:pt x="185" y="277"/>
                    </a:lnTo>
                    <a:cubicBezTo>
                      <a:pt x="216" y="224"/>
                      <a:pt x="270" y="177"/>
                      <a:pt x="276" y="120"/>
                    </a:cubicBezTo>
                    <a:cubicBezTo>
                      <a:pt x="282" y="47"/>
                      <a:pt x="224" y="1"/>
                      <a:pt x="15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27"/>
              <p:cNvSpPr/>
              <p:nvPr/>
            </p:nvSpPr>
            <p:spPr>
              <a:xfrm>
                <a:off x="6755652" y="4096709"/>
                <a:ext cx="9490" cy="9323"/>
              </a:xfrm>
              <a:custGeom>
                <a:rect b="b" l="l" r="r" t="t"/>
                <a:pathLst>
                  <a:path extrusionOk="0" h="280" w="285">
                    <a:moveTo>
                      <a:pt x="119" y="0"/>
                    </a:moveTo>
                    <a:cubicBezTo>
                      <a:pt x="81" y="47"/>
                      <a:pt x="22" y="91"/>
                      <a:pt x="12" y="145"/>
                    </a:cubicBezTo>
                    <a:cubicBezTo>
                      <a:pt x="0" y="216"/>
                      <a:pt x="54" y="280"/>
                      <a:pt x="125" y="280"/>
                    </a:cubicBezTo>
                    <a:cubicBezTo>
                      <a:pt x="128" y="280"/>
                      <a:pt x="131" y="280"/>
                      <a:pt x="135" y="279"/>
                    </a:cubicBezTo>
                    <a:cubicBezTo>
                      <a:pt x="137" y="279"/>
                      <a:pt x="140" y="279"/>
                      <a:pt x="142" y="279"/>
                    </a:cubicBezTo>
                    <a:cubicBezTo>
                      <a:pt x="223" y="279"/>
                      <a:pt x="285" y="230"/>
                      <a:pt x="276" y="151"/>
                    </a:cubicBezTo>
                    <a:cubicBezTo>
                      <a:pt x="269" y="98"/>
                      <a:pt x="210" y="51"/>
                      <a:pt x="17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27"/>
              <p:cNvSpPr/>
              <p:nvPr/>
            </p:nvSpPr>
            <p:spPr>
              <a:xfrm>
                <a:off x="6761878" y="3982035"/>
                <a:ext cx="9323" cy="8458"/>
              </a:xfrm>
              <a:custGeom>
                <a:rect b="b" l="l" r="r" t="t"/>
                <a:pathLst>
                  <a:path extrusionOk="0" h="254" w="280">
                    <a:moveTo>
                      <a:pt x="107" y="0"/>
                    </a:moveTo>
                    <a:cubicBezTo>
                      <a:pt x="43" y="0"/>
                      <a:pt x="4" y="57"/>
                      <a:pt x="1" y="123"/>
                    </a:cubicBezTo>
                    <a:cubicBezTo>
                      <a:pt x="1" y="191"/>
                      <a:pt x="32" y="253"/>
                      <a:pt x="100" y="253"/>
                    </a:cubicBezTo>
                    <a:cubicBezTo>
                      <a:pt x="107" y="253"/>
                      <a:pt x="115" y="253"/>
                      <a:pt x="123" y="251"/>
                    </a:cubicBezTo>
                    <a:cubicBezTo>
                      <a:pt x="179" y="242"/>
                      <a:pt x="227" y="195"/>
                      <a:pt x="277" y="163"/>
                    </a:cubicBezTo>
                    <a:cubicBezTo>
                      <a:pt x="277" y="145"/>
                      <a:pt x="277" y="126"/>
                      <a:pt x="280" y="107"/>
                    </a:cubicBezTo>
                    <a:cubicBezTo>
                      <a:pt x="230" y="69"/>
                      <a:pt x="189" y="13"/>
                      <a:pt x="136" y="4"/>
                    </a:cubicBezTo>
                    <a:cubicBezTo>
                      <a:pt x="126" y="1"/>
                      <a:pt x="116" y="0"/>
                      <a:pt x="10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27"/>
              <p:cNvSpPr/>
              <p:nvPr/>
            </p:nvSpPr>
            <p:spPr>
              <a:xfrm>
                <a:off x="6771268" y="4117553"/>
                <a:ext cx="9323" cy="8857"/>
              </a:xfrm>
              <a:custGeom>
                <a:rect b="b" l="l" r="r" t="t"/>
                <a:pathLst>
                  <a:path extrusionOk="0" h="266" w="280">
                    <a:moveTo>
                      <a:pt x="116" y="0"/>
                    </a:moveTo>
                    <a:cubicBezTo>
                      <a:pt x="52" y="0"/>
                      <a:pt x="4" y="51"/>
                      <a:pt x="1" y="127"/>
                    </a:cubicBezTo>
                    <a:cubicBezTo>
                      <a:pt x="1" y="204"/>
                      <a:pt x="40" y="266"/>
                      <a:pt x="112" y="266"/>
                    </a:cubicBezTo>
                    <a:cubicBezTo>
                      <a:pt x="119" y="266"/>
                      <a:pt x="126" y="265"/>
                      <a:pt x="133" y="264"/>
                    </a:cubicBezTo>
                    <a:cubicBezTo>
                      <a:pt x="183" y="258"/>
                      <a:pt x="230" y="199"/>
                      <a:pt x="280" y="164"/>
                    </a:cubicBezTo>
                    <a:cubicBezTo>
                      <a:pt x="280" y="145"/>
                      <a:pt x="280" y="127"/>
                      <a:pt x="280" y="105"/>
                    </a:cubicBezTo>
                    <a:cubicBezTo>
                      <a:pt x="230" y="70"/>
                      <a:pt x="186" y="11"/>
                      <a:pt x="133" y="1"/>
                    </a:cubicBezTo>
                    <a:cubicBezTo>
                      <a:pt x="127" y="0"/>
                      <a:pt x="122" y="0"/>
                      <a:pt x="11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27"/>
              <p:cNvSpPr/>
              <p:nvPr/>
            </p:nvSpPr>
            <p:spPr>
              <a:xfrm>
                <a:off x="6792378" y="4240585"/>
                <a:ext cx="10122" cy="9024"/>
              </a:xfrm>
              <a:custGeom>
                <a:rect b="b" l="l" r="r" t="t"/>
                <a:pathLst>
                  <a:path extrusionOk="0" h="271" w="304">
                    <a:moveTo>
                      <a:pt x="128" y="1"/>
                    </a:moveTo>
                    <a:cubicBezTo>
                      <a:pt x="97" y="39"/>
                      <a:pt x="41" y="79"/>
                      <a:pt x="25" y="129"/>
                    </a:cubicBezTo>
                    <a:cubicBezTo>
                      <a:pt x="1" y="199"/>
                      <a:pt x="52" y="271"/>
                      <a:pt x="123" y="271"/>
                    </a:cubicBezTo>
                    <a:cubicBezTo>
                      <a:pt x="126" y="271"/>
                      <a:pt x="129" y="271"/>
                      <a:pt x="132" y="270"/>
                    </a:cubicBezTo>
                    <a:cubicBezTo>
                      <a:pt x="191" y="258"/>
                      <a:pt x="244" y="220"/>
                      <a:pt x="273" y="167"/>
                    </a:cubicBezTo>
                    <a:cubicBezTo>
                      <a:pt x="304" y="89"/>
                      <a:pt x="244" y="32"/>
                      <a:pt x="12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27"/>
              <p:cNvSpPr/>
              <p:nvPr/>
            </p:nvSpPr>
            <p:spPr>
              <a:xfrm>
                <a:off x="6803233" y="4095144"/>
                <a:ext cx="9090" cy="9556"/>
              </a:xfrm>
              <a:custGeom>
                <a:rect b="b" l="l" r="r" t="t"/>
                <a:pathLst>
                  <a:path extrusionOk="0" h="287" w="273">
                    <a:moveTo>
                      <a:pt x="100" y="0"/>
                    </a:moveTo>
                    <a:cubicBezTo>
                      <a:pt x="69" y="54"/>
                      <a:pt x="16" y="104"/>
                      <a:pt x="9" y="157"/>
                    </a:cubicBezTo>
                    <a:cubicBezTo>
                      <a:pt x="0" y="227"/>
                      <a:pt x="54" y="287"/>
                      <a:pt x="123" y="287"/>
                    </a:cubicBezTo>
                    <a:cubicBezTo>
                      <a:pt x="128" y="287"/>
                      <a:pt x="133" y="286"/>
                      <a:pt x="138" y="286"/>
                    </a:cubicBezTo>
                    <a:cubicBezTo>
                      <a:pt x="139" y="286"/>
                      <a:pt x="141" y="286"/>
                      <a:pt x="143" y="286"/>
                    </a:cubicBezTo>
                    <a:cubicBezTo>
                      <a:pt x="216" y="286"/>
                      <a:pt x="272" y="221"/>
                      <a:pt x="257" y="148"/>
                    </a:cubicBezTo>
                    <a:cubicBezTo>
                      <a:pt x="247" y="94"/>
                      <a:pt x="191" y="47"/>
                      <a:pt x="15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27"/>
              <p:cNvSpPr/>
              <p:nvPr/>
            </p:nvSpPr>
            <p:spPr>
              <a:xfrm>
                <a:off x="6804099" y="4150017"/>
                <a:ext cx="9257" cy="9223"/>
              </a:xfrm>
              <a:custGeom>
                <a:rect b="b" l="l" r="r" t="t"/>
                <a:pathLst>
                  <a:path extrusionOk="0" h="277" w="278">
                    <a:moveTo>
                      <a:pt x="118" y="1"/>
                    </a:moveTo>
                    <a:cubicBezTo>
                      <a:pt x="80" y="48"/>
                      <a:pt x="18" y="95"/>
                      <a:pt x="11" y="145"/>
                    </a:cubicBezTo>
                    <a:cubicBezTo>
                      <a:pt x="0" y="214"/>
                      <a:pt x="53" y="277"/>
                      <a:pt x="120" y="277"/>
                    </a:cubicBezTo>
                    <a:cubicBezTo>
                      <a:pt x="129" y="277"/>
                      <a:pt x="137" y="276"/>
                      <a:pt x="146" y="273"/>
                    </a:cubicBezTo>
                    <a:cubicBezTo>
                      <a:pt x="206" y="255"/>
                      <a:pt x="253" y="208"/>
                      <a:pt x="272" y="148"/>
                    </a:cubicBezTo>
                    <a:cubicBezTo>
                      <a:pt x="278" y="104"/>
                      <a:pt x="212" y="51"/>
                      <a:pt x="17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27"/>
              <p:cNvSpPr/>
              <p:nvPr/>
            </p:nvSpPr>
            <p:spPr>
              <a:xfrm>
                <a:off x="6805830" y="4040970"/>
                <a:ext cx="9323" cy="9556"/>
              </a:xfrm>
              <a:custGeom>
                <a:rect b="b" l="l" r="r" t="t"/>
                <a:pathLst>
                  <a:path extrusionOk="0" h="287" w="280">
                    <a:moveTo>
                      <a:pt x="160" y="1"/>
                    </a:moveTo>
                    <a:cubicBezTo>
                      <a:pt x="141" y="1"/>
                      <a:pt x="122" y="1"/>
                      <a:pt x="104" y="4"/>
                    </a:cubicBezTo>
                    <a:cubicBezTo>
                      <a:pt x="72" y="54"/>
                      <a:pt x="25" y="104"/>
                      <a:pt x="16" y="161"/>
                    </a:cubicBezTo>
                    <a:cubicBezTo>
                      <a:pt x="0" y="245"/>
                      <a:pt x="66" y="286"/>
                      <a:pt x="144" y="286"/>
                    </a:cubicBezTo>
                    <a:cubicBezTo>
                      <a:pt x="223" y="283"/>
                      <a:pt x="279" y="227"/>
                      <a:pt x="263" y="148"/>
                    </a:cubicBezTo>
                    <a:cubicBezTo>
                      <a:pt x="251" y="95"/>
                      <a:pt x="198" y="48"/>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27"/>
              <p:cNvSpPr/>
              <p:nvPr/>
            </p:nvSpPr>
            <p:spPr>
              <a:xfrm>
                <a:off x="6810625" y="4235391"/>
                <a:ext cx="9223" cy="9323"/>
              </a:xfrm>
              <a:custGeom>
                <a:rect b="b" l="l" r="r" t="t"/>
                <a:pathLst>
                  <a:path extrusionOk="0" h="280" w="277">
                    <a:moveTo>
                      <a:pt x="134" y="0"/>
                    </a:moveTo>
                    <a:cubicBezTo>
                      <a:pt x="59" y="0"/>
                      <a:pt x="1" y="44"/>
                      <a:pt x="13" y="122"/>
                    </a:cubicBezTo>
                    <a:cubicBezTo>
                      <a:pt x="22" y="179"/>
                      <a:pt x="69" y="226"/>
                      <a:pt x="101" y="276"/>
                    </a:cubicBezTo>
                    <a:lnTo>
                      <a:pt x="157" y="279"/>
                    </a:lnTo>
                    <a:cubicBezTo>
                      <a:pt x="195" y="229"/>
                      <a:pt x="251" y="185"/>
                      <a:pt x="260" y="132"/>
                    </a:cubicBezTo>
                    <a:cubicBezTo>
                      <a:pt x="276" y="57"/>
                      <a:pt x="220" y="3"/>
                      <a:pt x="141" y="0"/>
                    </a:cubicBezTo>
                    <a:cubicBezTo>
                      <a:pt x="139" y="0"/>
                      <a:pt x="136" y="0"/>
                      <a:pt x="13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27"/>
              <p:cNvSpPr/>
              <p:nvPr/>
            </p:nvSpPr>
            <p:spPr>
              <a:xfrm>
                <a:off x="6811857" y="4164635"/>
                <a:ext cx="9423" cy="9323"/>
              </a:xfrm>
              <a:custGeom>
                <a:rect b="b" l="l" r="r" t="t"/>
                <a:pathLst>
                  <a:path extrusionOk="0" h="280" w="283">
                    <a:moveTo>
                      <a:pt x="136" y="1"/>
                    </a:moveTo>
                    <a:cubicBezTo>
                      <a:pt x="57" y="1"/>
                      <a:pt x="1" y="54"/>
                      <a:pt x="10" y="129"/>
                    </a:cubicBezTo>
                    <a:cubicBezTo>
                      <a:pt x="17" y="182"/>
                      <a:pt x="73" y="229"/>
                      <a:pt x="104" y="276"/>
                    </a:cubicBezTo>
                    <a:lnTo>
                      <a:pt x="161" y="279"/>
                    </a:lnTo>
                    <a:cubicBezTo>
                      <a:pt x="198" y="232"/>
                      <a:pt x="258" y="189"/>
                      <a:pt x="267" y="138"/>
                    </a:cubicBezTo>
                    <a:cubicBezTo>
                      <a:pt x="283" y="54"/>
                      <a:pt x="217" y="4"/>
                      <a:pt x="13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27"/>
              <p:cNvSpPr/>
              <p:nvPr/>
            </p:nvSpPr>
            <p:spPr>
              <a:xfrm>
                <a:off x="6828139" y="3945808"/>
                <a:ext cx="9523" cy="9223"/>
              </a:xfrm>
              <a:custGeom>
                <a:rect b="b" l="l" r="r" t="t"/>
                <a:pathLst>
                  <a:path extrusionOk="0" h="277" w="286">
                    <a:moveTo>
                      <a:pt x="151" y="1"/>
                    </a:moveTo>
                    <a:cubicBezTo>
                      <a:pt x="70" y="1"/>
                      <a:pt x="1" y="45"/>
                      <a:pt x="13" y="129"/>
                    </a:cubicBezTo>
                    <a:cubicBezTo>
                      <a:pt x="23" y="183"/>
                      <a:pt x="79" y="227"/>
                      <a:pt x="114" y="277"/>
                    </a:cubicBezTo>
                    <a:lnTo>
                      <a:pt x="167" y="277"/>
                    </a:lnTo>
                    <a:cubicBezTo>
                      <a:pt x="205" y="230"/>
                      <a:pt x="261" y="186"/>
                      <a:pt x="273" y="136"/>
                    </a:cubicBezTo>
                    <a:cubicBezTo>
                      <a:pt x="286" y="60"/>
                      <a:pt x="230" y="4"/>
                      <a:pt x="15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27"/>
              <p:cNvSpPr/>
              <p:nvPr/>
            </p:nvSpPr>
            <p:spPr>
              <a:xfrm>
                <a:off x="6830137" y="4225834"/>
                <a:ext cx="9523" cy="8491"/>
              </a:xfrm>
              <a:custGeom>
                <a:rect b="b" l="l" r="r" t="t"/>
                <a:pathLst>
                  <a:path extrusionOk="0" h="255" w="286">
                    <a:moveTo>
                      <a:pt x="175" y="0"/>
                    </a:moveTo>
                    <a:cubicBezTo>
                      <a:pt x="168" y="0"/>
                      <a:pt x="161" y="1"/>
                      <a:pt x="154" y="2"/>
                    </a:cubicBezTo>
                    <a:cubicBezTo>
                      <a:pt x="101" y="8"/>
                      <a:pt x="54" y="62"/>
                      <a:pt x="0" y="96"/>
                    </a:cubicBezTo>
                    <a:lnTo>
                      <a:pt x="0" y="156"/>
                    </a:lnTo>
                    <a:cubicBezTo>
                      <a:pt x="51" y="190"/>
                      <a:pt x="98" y="243"/>
                      <a:pt x="151" y="253"/>
                    </a:cubicBezTo>
                    <a:cubicBezTo>
                      <a:pt x="158" y="254"/>
                      <a:pt x="165" y="255"/>
                      <a:pt x="172" y="255"/>
                    </a:cubicBezTo>
                    <a:cubicBezTo>
                      <a:pt x="239" y="255"/>
                      <a:pt x="283" y="201"/>
                      <a:pt x="286" y="127"/>
                    </a:cubicBezTo>
                    <a:cubicBezTo>
                      <a:pt x="286" y="54"/>
                      <a:pt x="242" y="0"/>
                      <a:pt x="17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27"/>
              <p:cNvSpPr/>
              <p:nvPr/>
            </p:nvSpPr>
            <p:spPr>
              <a:xfrm>
                <a:off x="6832101" y="4124379"/>
                <a:ext cx="9223" cy="8657"/>
              </a:xfrm>
              <a:custGeom>
                <a:rect b="b" l="l" r="r" t="t"/>
                <a:pathLst>
                  <a:path extrusionOk="0" h="260" w="277">
                    <a:moveTo>
                      <a:pt x="106" y="1"/>
                    </a:moveTo>
                    <a:cubicBezTo>
                      <a:pt x="34" y="1"/>
                      <a:pt x="1" y="67"/>
                      <a:pt x="1" y="138"/>
                    </a:cubicBezTo>
                    <a:cubicBezTo>
                      <a:pt x="1" y="207"/>
                      <a:pt x="43" y="259"/>
                      <a:pt x="107" y="259"/>
                    </a:cubicBezTo>
                    <a:cubicBezTo>
                      <a:pt x="115" y="259"/>
                      <a:pt x="124" y="259"/>
                      <a:pt x="133" y="257"/>
                    </a:cubicBezTo>
                    <a:cubicBezTo>
                      <a:pt x="186" y="244"/>
                      <a:pt x="230" y="191"/>
                      <a:pt x="277" y="157"/>
                    </a:cubicBezTo>
                    <a:cubicBezTo>
                      <a:pt x="277" y="138"/>
                      <a:pt x="277" y="119"/>
                      <a:pt x="277" y="100"/>
                    </a:cubicBezTo>
                    <a:cubicBezTo>
                      <a:pt x="230" y="66"/>
                      <a:pt x="183" y="12"/>
                      <a:pt x="129" y="3"/>
                    </a:cubicBezTo>
                    <a:cubicBezTo>
                      <a:pt x="121" y="2"/>
                      <a:pt x="113" y="1"/>
                      <a:pt x="10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27"/>
              <p:cNvSpPr/>
              <p:nvPr/>
            </p:nvSpPr>
            <p:spPr>
              <a:xfrm>
                <a:off x="6843189" y="4069772"/>
                <a:ext cx="9856" cy="8424"/>
              </a:xfrm>
              <a:custGeom>
                <a:rect b="b" l="l" r="r" t="t"/>
                <a:pathLst>
                  <a:path extrusionOk="0" h="253" w="296">
                    <a:moveTo>
                      <a:pt x="144" y="1"/>
                    </a:moveTo>
                    <a:cubicBezTo>
                      <a:pt x="98" y="1"/>
                      <a:pt x="49" y="64"/>
                      <a:pt x="0" y="98"/>
                    </a:cubicBezTo>
                    <a:cubicBezTo>
                      <a:pt x="0" y="114"/>
                      <a:pt x="0" y="133"/>
                      <a:pt x="0" y="151"/>
                    </a:cubicBezTo>
                    <a:cubicBezTo>
                      <a:pt x="47" y="186"/>
                      <a:pt x="94" y="236"/>
                      <a:pt x="147" y="248"/>
                    </a:cubicBezTo>
                    <a:cubicBezTo>
                      <a:pt x="157" y="251"/>
                      <a:pt x="167" y="252"/>
                      <a:pt x="176" y="252"/>
                    </a:cubicBezTo>
                    <a:cubicBezTo>
                      <a:pt x="242" y="252"/>
                      <a:pt x="295" y="189"/>
                      <a:pt x="276" y="120"/>
                    </a:cubicBezTo>
                    <a:cubicBezTo>
                      <a:pt x="257" y="60"/>
                      <a:pt x="207" y="17"/>
                      <a:pt x="147" y="1"/>
                    </a:cubicBezTo>
                    <a:cubicBezTo>
                      <a:pt x="146" y="1"/>
                      <a:pt x="145" y="1"/>
                      <a:pt x="14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27"/>
              <p:cNvSpPr/>
              <p:nvPr/>
            </p:nvSpPr>
            <p:spPr>
              <a:xfrm>
                <a:off x="6863833" y="4184346"/>
                <a:ext cx="9090" cy="9490"/>
              </a:xfrm>
              <a:custGeom>
                <a:rect b="b" l="l" r="r" t="t"/>
                <a:pathLst>
                  <a:path extrusionOk="0" h="285" w="273">
                    <a:moveTo>
                      <a:pt x="117" y="1"/>
                    </a:moveTo>
                    <a:cubicBezTo>
                      <a:pt x="79" y="51"/>
                      <a:pt x="26" y="95"/>
                      <a:pt x="13" y="148"/>
                    </a:cubicBezTo>
                    <a:cubicBezTo>
                      <a:pt x="1" y="223"/>
                      <a:pt x="51" y="280"/>
                      <a:pt x="132" y="283"/>
                    </a:cubicBezTo>
                    <a:cubicBezTo>
                      <a:pt x="139" y="284"/>
                      <a:pt x="146" y="285"/>
                      <a:pt x="152" y="285"/>
                    </a:cubicBezTo>
                    <a:cubicBezTo>
                      <a:pt x="219" y="285"/>
                      <a:pt x="273" y="229"/>
                      <a:pt x="267" y="161"/>
                    </a:cubicBezTo>
                    <a:cubicBezTo>
                      <a:pt x="267" y="85"/>
                      <a:pt x="232" y="29"/>
                      <a:pt x="11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27"/>
              <p:cNvSpPr/>
              <p:nvPr/>
            </p:nvSpPr>
            <p:spPr>
              <a:xfrm>
                <a:off x="6617803" y="4090915"/>
                <a:ext cx="9423" cy="8791"/>
              </a:xfrm>
              <a:custGeom>
                <a:rect b="b" l="l" r="r" t="t"/>
                <a:pathLst>
                  <a:path extrusionOk="0" h="264" w="283">
                    <a:moveTo>
                      <a:pt x="119" y="0"/>
                    </a:moveTo>
                    <a:cubicBezTo>
                      <a:pt x="55" y="0"/>
                      <a:pt x="0" y="56"/>
                      <a:pt x="3" y="124"/>
                    </a:cubicBezTo>
                    <a:cubicBezTo>
                      <a:pt x="0" y="203"/>
                      <a:pt x="41" y="263"/>
                      <a:pt x="115" y="263"/>
                    </a:cubicBezTo>
                    <a:cubicBezTo>
                      <a:pt x="121" y="263"/>
                      <a:pt x="126" y="263"/>
                      <a:pt x="132" y="262"/>
                    </a:cubicBezTo>
                    <a:cubicBezTo>
                      <a:pt x="185" y="256"/>
                      <a:pt x="232" y="199"/>
                      <a:pt x="282" y="165"/>
                    </a:cubicBezTo>
                    <a:cubicBezTo>
                      <a:pt x="266" y="49"/>
                      <a:pt x="213" y="8"/>
                      <a:pt x="138" y="2"/>
                    </a:cubicBezTo>
                    <a:cubicBezTo>
                      <a:pt x="131" y="1"/>
                      <a:pt x="125" y="0"/>
                      <a:pt x="11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27"/>
              <p:cNvSpPr/>
              <p:nvPr/>
            </p:nvSpPr>
            <p:spPr>
              <a:xfrm>
                <a:off x="6866963" y="4213248"/>
                <a:ext cx="9523" cy="9223"/>
              </a:xfrm>
              <a:custGeom>
                <a:rect b="b" l="l" r="r" t="t"/>
                <a:pathLst>
                  <a:path extrusionOk="0" h="277" w="286">
                    <a:moveTo>
                      <a:pt x="126" y="1"/>
                    </a:moveTo>
                    <a:cubicBezTo>
                      <a:pt x="88" y="48"/>
                      <a:pt x="29" y="89"/>
                      <a:pt x="16" y="142"/>
                    </a:cubicBezTo>
                    <a:cubicBezTo>
                      <a:pt x="1" y="227"/>
                      <a:pt x="66" y="274"/>
                      <a:pt x="148" y="277"/>
                    </a:cubicBezTo>
                    <a:cubicBezTo>
                      <a:pt x="150" y="277"/>
                      <a:pt x="152" y="277"/>
                      <a:pt x="154" y="277"/>
                    </a:cubicBezTo>
                    <a:cubicBezTo>
                      <a:pt x="230" y="277"/>
                      <a:pt x="286" y="224"/>
                      <a:pt x="276" y="151"/>
                    </a:cubicBezTo>
                    <a:cubicBezTo>
                      <a:pt x="267" y="98"/>
                      <a:pt x="214" y="51"/>
                      <a:pt x="17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27"/>
              <p:cNvSpPr/>
              <p:nvPr/>
            </p:nvSpPr>
            <p:spPr>
              <a:xfrm>
                <a:off x="6869560" y="3971213"/>
                <a:ext cx="9124" cy="8657"/>
              </a:xfrm>
              <a:custGeom>
                <a:rect b="b" l="l" r="r" t="t"/>
                <a:pathLst>
                  <a:path extrusionOk="0" h="260" w="274">
                    <a:moveTo>
                      <a:pt x="111" y="0"/>
                    </a:moveTo>
                    <a:cubicBezTo>
                      <a:pt x="45" y="0"/>
                      <a:pt x="7" y="57"/>
                      <a:pt x="1" y="115"/>
                    </a:cubicBezTo>
                    <a:cubicBezTo>
                      <a:pt x="4" y="222"/>
                      <a:pt x="60" y="256"/>
                      <a:pt x="133" y="260"/>
                    </a:cubicBezTo>
                    <a:cubicBezTo>
                      <a:pt x="214" y="260"/>
                      <a:pt x="274" y="206"/>
                      <a:pt x="258" y="131"/>
                    </a:cubicBezTo>
                    <a:cubicBezTo>
                      <a:pt x="239" y="72"/>
                      <a:pt x="192" y="25"/>
                      <a:pt x="136" y="3"/>
                    </a:cubicBezTo>
                    <a:cubicBezTo>
                      <a:pt x="127" y="1"/>
                      <a:pt x="119" y="0"/>
                      <a:pt x="11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27"/>
              <p:cNvSpPr/>
              <p:nvPr/>
            </p:nvSpPr>
            <p:spPr>
              <a:xfrm>
                <a:off x="6883245" y="4189041"/>
                <a:ext cx="9090" cy="9357"/>
              </a:xfrm>
              <a:custGeom>
                <a:rect b="b" l="l" r="r" t="t"/>
                <a:pathLst>
                  <a:path extrusionOk="0" h="281" w="273">
                    <a:moveTo>
                      <a:pt x="113" y="1"/>
                    </a:moveTo>
                    <a:cubicBezTo>
                      <a:pt x="79" y="51"/>
                      <a:pt x="22" y="95"/>
                      <a:pt x="13" y="148"/>
                    </a:cubicBezTo>
                    <a:cubicBezTo>
                      <a:pt x="0" y="223"/>
                      <a:pt x="54" y="277"/>
                      <a:pt x="135" y="280"/>
                    </a:cubicBezTo>
                    <a:cubicBezTo>
                      <a:pt x="141" y="280"/>
                      <a:pt x="146" y="281"/>
                      <a:pt x="151" y="281"/>
                    </a:cubicBezTo>
                    <a:cubicBezTo>
                      <a:pt x="219" y="281"/>
                      <a:pt x="273" y="224"/>
                      <a:pt x="267" y="154"/>
                    </a:cubicBezTo>
                    <a:cubicBezTo>
                      <a:pt x="267" y="79"/>
                      <a:pt x="232" y="20"/>
                      <a:pt x="11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27"/>
              <p:cNvSpPr/>
              <p:nvPr/>
            </p:nvSpPr>
            <p:spPr>
              <a:xfrm>
                <a:off x="6888973" y="4064877"/>
                <a:ext cx="9523" cy="9223"/>
              </a:xfrm>
              <a:custGeom>
                <a:rect b="b" l="l" r="r" t="t"/>
                <a:pathLst>
                  <a:path extrusionOk="0" h="277" w="286">
                    <a:moveTo>
                      <a:pt x="123" y="1"/>
                    </a:moveTo>
                    <a:cubicBezTo>
                      <a:pt x="85" y="48"/>
                      <a:pt x="26" y="91"/>
                      <a:pt x="17" y="142"/>
                    </a:cubicBezTo>
                    <a:cubicBezTo>
                      <a:pt x="1" y="223"/>
                      <a:pt x="67" y="276"/>
                      <a:pt x="148" y="276"/>
                    </a:cubicBezTo>
                    <a:cubicBezTo>
                      <a:pt x="150" y="276"/>
                      <a:pt x="153" y="277"/>
                      <a:pt x="155" y="277"/>
                    </a:cubicBezTo>
                    <a:cubicBezTo>
                      <a:pt x="230" y="277"/>
                      <a:pt x="286" y="224"/>
                      <a:pt x="277" y="151"/>
                    </a:cubicBezTo>
                    <a:cubicBezTo>
                      <a:pt x="270" y="98"/>
                      <a:pt x="214" y="51"/>
                      <a:pt x="17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27"/>
              <p:cNvSpPr/>
              <p:nvPr/>
            </p:nvSpPr>
            <p:spPr>
              <a:xfrm>
                <a:off x="6890371" y="4151050"/>
                <a:ext cx="9090" cy="9456"/>
              </a:xfrm>
              <a:custGeom>
                <a:rect b="b" l="l" r="r" t="t"/>
                <a:pathLst>
                  <a:path extrusionOk="0" h="284" w="273">
                    <a:moveTo>
                      <a:pt x="123" y="0"/>
                    </a:moveTo>
                    <a:cubicBezTo>
                      <a:pt x="54" y="0"/>
                      <a:pt x="0" y="62"/>
                      <a:pt x="9" y="130"/>
                    </a:cubicBezTo>
                    <a:cubicBezTo>
                      <a:pt x="15" y="183"/>
                      <a:pt x="72" y="233"/>
                      <a:pt x="106" y="283"/>
                    </a:cubicBezTo>
                    <a:lnTo>
                      <a:pt x="163" y="283"/>
                    </a:lnTo>
                    <a:cubicBezTo>
                      <a:pt x="197" y="233"/>
                      <a:pt x="247" y="186"/>
                      <a:pt x="257" y="133"/>
                    </a:cubicBezTo>
                    <a:cubicBezTo>
                      <a:pt x="272" y="54"/>
                      <a:pt x="219" y="4"/>
                      <a:pt x="137" y="1"/>
                    </a:cubicBezTo>
                    <a:cubicBezTo>
                      <a:pt x="133" y="1"/>
                      <a:pt x="128"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27"/>
              <p:cNvSpPr/>
              <p:nvPr/>
            </p:nvSpPr>
            <p:spPr>
              <a:xfrm>
                <a:off x="6912980" y="3953533"/>
                <a:ext cx="3496" cy="8091"/>
              </a:xfrm>
              <a:custGeom>
                <a:rect b="b" l="l" r="r" t="t"/>
                <a:pathLst>
                  <a:path extrusionOk="0" h="243" w="105">
                    <a:moveTo>
                      <a:pt x="104" y="1"/>
                    </a:moveTo>
                    <a:cubicBezTo>
                      <a:pt x="66" y="23"/>
                      <a:pt x="32" y="48"/>
                      <a:pt x="1" y="76"/>
                    </a:cubicBezTo>
                    <a:cubicBezTo>
                      <a:pt x="4" y="189"/>
                      <a:pt x="38" y="233"/>
                      <a:pt x="104" y="242"/>
                    </a:cubicBezTo>
                    <a:lnTo>
                      <a:pt x="104"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27"/>
              <p:cNvSpPr/>
              <p:nvPr/>
            </p:nvSpPr>
            <p:spPr>
              <a:xfrm>
                <a:off x="6888140" y="4174657"/>
                <a:ext cx="9090" cy="9556"/>
              </a:xfrm>
              <a:custGeom>
                <a:rect b="b" l="l" r="r" t="t"/>
                <a:pathLst>
                  <a:path extrusionOk="0" h="287" w="273">
                    <a:moveTo>
                      <a:pt x="117" y="0"/>
                    </a:moveTo>
                    <a:cubicBezTo>
                      <a:pt x="82" y="51"/>
                      <a:pt x="26" y="94"/>
                      <a:pt x="13" y="151"/>
                    </a:cubicBezTo>
                    <a:cubicBezTo>
                      <a:pt x="1" y="226"/>
                      <a:pt x="54" y="282"/>
                      <a:pt x="136" y="286"/>
                    </a:cubicBezTo>
                    <a:cubicBezTo>
                      <a:pt x="141" y="286"/>
                      <a:pt x="146" y="287"/>
                      <a:pt x="151" y="287"/>
                    </a:cubicBezTo>
                    <a:cubicBezTo>
                      <a:pt x="216" y="287"/>
                      <a:pt x="273" y="230"/>
                      <a:pt x="267" y="160"/>
                    </a:cubicBezTo>
                    <a:cubicBezTo>
                      <a:pt x="267" y="85"/>
                      <a:pt x="233" y="29"/>
                      <a:pt x="11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27"/>
              <p:cNvSpPr/>
              <p:nvPr/>
            </p:nvSpPr>
            <p:spPr>
              <a:xfrm>
                <a:off x="6666849" y="4197299"/>
                <a:ext cx="9390" cy="8524"/>
              </a:xfrm>
              <a:custGeom>
                <a:rect b="b" l="l" r="r" t="t"/>
                <a:pathLst>
                  <a:path extrusionOk="0" h="256" w="282">
                    <a:moveTo>
                      <a:pt x="108" y="0"/>
                    </a:moveTo>
                    <a:cubicBezTo>
                      <a:pt x="44" y="0"/>
                      <a:pt x="9" y="59"/>
                      <a:pt x="6" y="126"/>
                    </a:cubicBezTo>
                    <a:cubicBezTo>
                      <a:pt x="1" y="197"/>
                      <a:pt x="42" y="256"/>
                      <a:pt x="109" y="256"/>
                    </a:cubicBezTo>
                    <a:cubicBezTo>
                      <a:pt x="115" y="256"/>
                      <a:pt x="122" y="255"/>
                      <a:pt x="128" y="254"/>
                    </a:cubicBezTo>
                    <a:cubicBezTo>
                      <a:pt x="182" y="245"/>
                      <a:pt x="229" y="195"/>
                      <a:pt x="279" y="160"/>
                    </a:cubicBezTo>
                    <a:cubicBezTo>
                      <a:pt x="279" y="141"/>
                      <a:pt x="279" y="123"/>
                      <a:pt x="282" y="104"/>
                    </a:cubicBezTo>
                    <a:cubicBezTo>
                      <a:pt x="232" y="69"/>
                      <a:pt x="188" y="13"/>
                      <a:pt x="135" y="4"/>
                    </a:cubicBezTo>
                    <a:cubicBezTo>
                      <a:pt x="125" y="1"/>
                      <a:pt x="116" y="0"/>
                      <a:pt x="10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27"/>
              <p:cNvSpPr/>
              <p:nvPr/>
            </p:nvSpPr>
            <p:spPr>
              <a:xfrm>
                <a:off x="6678936" y="4098607"/>
                <a:ext cx="9223" cy="8657"/>
              </a:xfrm>
              <a:custGeom>
                <a:rect b="b" l="l" r="r" t="t"/>
                <a:pathLst>
                  <a:path extrusionOk="0" h="260" w="277">
                    <a:moveTo>
                      <a:pt x="108" y="0"/>
                    </a:moveTo>
                    <a:cubicBezTo>
                      <a:pt x="43" y="0"/>
                      <a:pt x="0" y="55"/>
                      <a:pt x="0" y="125"/>
                    </a:cubicBezTo>
                    <a:cubicBezTo>
                      <a:pt x="0" y="200"/>
                      <a:pt x="35" y="260"/>
                      <a:pt x="126" y="260"/>
                    </a:cubicBezTo>
                    <a:cubicBezTo>
                      <a:pt x="207" y="260"/>
                      <a:pt x="251" y="216"/>
                      <a:pt x="276" y="103"/>
                    </a:cubicBezTo>
                    <a:cubicBezTo>
                      <a:pt x="229" y="69"/>
                      <a:pt x="185" y="12"/>
                      <a:pt x="132" y="3"/>
                    </a:cubicBezTo>
                    <a:cubicBezTo>
                      <a:pt x="124" y="1"/>
                      <a:pt x="115" y="0"/>
                      <a:pt x="10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27"/>
              <p:cNvSpPr/>
              <p:nvPr/>
            </p:nvSpPr>
            <p:spPr>
              <a:xfrm>
                <a:off x="6663386" y="4098574"/>
                <a:ext cx="9290" cy="9390"/>
              </a:xfrm>
              <a:custGeom>
                <a:rect b="b" l="l" r="r" t="t"/>
                <a:pathLst>
                  <a:path extrusionOk="0" h="282" w="279">
                    <a:moveTo>
                      <a:pt x="138" y="1"/>
                    </a:moveTo>
                    <a:cubicBezTo>
                      <a:pt x="98" y="48"/>
                      <a:pt x="38" y="85"/>
                      <a:pt x="22" y="139"/>
                    </a:cubicBezTo>
                    <a:cubicBezTo>
                      <a:pt x="1" y="214"/>
                      <a:pt x="54" y="273"/>
                      <a:pt x="132" y="280"/>
                    </a:cubicBezTo>
                    <a:cubicBezTo>
                      <a:pt x="140" y="281"/>
                      <a:pt x="147" y="281"/>
                      <a:pt x="155" y="281"/>
                    </a:cubicBezTo>
                    <a:cubicBezTo>
                      <a:pt x="221" y="281"/>
                      <a:pt x="279" y="243"/>
                      <a:pt x="273" y="167"/>
                    </a:cubicBezTo>
                    <a:cubicBezTo>
                      <a:pt x="270" y="114"/>
                      <a:pt x="223" y="64"/>
                      <a:pt x="195" y="10"/>
                    </a:cubicBezTo>
                    <a:lnTo>
                      <a:pt x="138"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27"/>
              <p:cNvSpPr/>
              <p:nvPr/>
            </p:nvSpPr>
            <p:spPr>
              <a:xfrm>
                <a:off x="6892735" y="4031913"/>
                <a:ext cx="9623" cy="8791"/>
              </a:xfrm>
              <a:custGeom>
                <a:rect b="b" l="l" r="r" t="t"/>
                <a:pathLst>
                  <a:path extrusionOk="0" h="264" w="289">
                    <a:moveTo>
                      <a:pt x="118" y="0"/>
                    </a:moveTo>
                    <a:cubicBezTo>
                      <a:pt x="53" y="0"/>
                      <a:pt x="16" y="59"/>
                      <a:pt x="13" y="126"/>
                    </a:cubicBezTo>
                    <a:cubicBezTo>
                      <a:pt x="1" y="199"/>
                      <a:pt x="55" y="264"/>
                      <a:pt x="127" y="264"/>
                    </a:cubicBezTo>
                    <a:cubicBezTo>
                      <a:pt x="129" y="264"/>
                      <a:pt x="131" y="264"/>
                      <a:pt x="132" y="264"/>
                    </a:cubicBezTo>
                    <a:cubicBezTo>
                      <a:pt x="211" y="264"/>
                      <a:pt x="264" y="226"/>
                      <a:pt x="289" y="113"/>
                    </a:cubicBezTo>
                    <a:cubicBezTo>
                      <a:pt x="242" y="76"/>
                      <a:pt x="198" y="16"/>
                      <a:pt x="145" y="3"/>
                    </a:cubicBezTo>
                    <a:cubicBezTo>
                      <a:pt x="135" y="1"/>
                      <a:pt x="126" y="0"/>
                      <a:pt x="11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27"/>
              <p:cNvSpPr/>
              <p:nvPr/>
            </p:nvSpPr>
            <p:spPr>
              <a:xfrm>
                <a:off x="6687293" y="4237655"/>
                <a:ext cx="8990" cy="8624"/>
              </a:xfrm>
              <a:custGeom>
                <a:rect b="b" l="l" r="r" t="t"/>
                <a:pathLst>
                  <a:path extrusionOk="0" h="259" w="270">
                    <a:moveTo>
                      <a:pt x="146" y="0"/>
                    </a:moveTo>
                    <a:cubicBezTo>
                      <a:pt x="141" y="0"/>
                      <a:pt x="137" y="1"/>
                      <a:pt x="132" y="1"/>
                    </a:cubicBezTo>
                    <a:cubicBezTo>
                      <a:pt x="57" y="4"/>
                      <a:pt x="0" y="45"/>
                      <a:pt x="0" y="145"/>
                    </a:cubicBezTo>
                    <a:cubicBezTo>
                      <a:pt x="6" y="214"/>
                      <a:pt x="50" y="255"/>
                      <a:pt x="132" y="258"/>
                    </a:cubicBezTo>
                    <a:cubicBezTo>
                      <a:pt x="135" y="258"/>
                      <a:pt x="139" y="259"/>
                      <a:pt x="143" y="259"/>
                    </a:cubicBezTo>
                    <a:cubicBezTo>
                      <a:pt x="213" y="259"/>
                      <a:pt x="269" y="201"/>
                      <a:pt x="260" y="130"/>
                    </a:cubicBezTo>
                    <a:cubicBezTo>
                      <a:pt x="266" y="60"/>
                      <a:pt x="212" y="0"/>
                      <a:pt x="14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27"/>
              <p:cNvSpPr/>
              <p:nvPr/>
            </p:nvSpPr>
            <p:spPr>
              <a:xfrm>
                <a:off x="6746762" y="4056353"/>
                <a:ext cx="9523" cy="8691"/>
              </a:xfrm>
              <a:custGeom>
                <a:rect b="b" l="l" r="r" t="t"/>
                <a:pathLst>
                  <a:path extrusionOk="0" h="261" w="286">
                    <a:moveTo>
                      <a:pt x="117" y="0"/>
                    </a:moveTo>
                    <a:cubicBezTo>
                      <a:pt x="51" y="0"/>
                      <a:pt x="13" y="58"/>
                      <a:pt x="10" y="128"/>
                    </a:cubicBezTo>
                    <a:cubicBezTo>
                      <a:pt x="1" y="197"/>
                      <a:pt x="55" y="260"/>
                      <a:pt x="125" y="260"/>
                    </a:cubicBezTo>
                    <a:cubicBezTo>
                      <a:pt x="129" y="260"/>
                      <a:pt x="132" y="260"/>
                      <a:pt x="135" y="260"/>
                    </a:cubicBezTo>
                    <a:cubicBezTo>
                      <a:pt x="214" y="260"/>
                      <a:pt x="267" y="219"/>
                      <a:pt x="286" y="103"/>
                    </a:cubicBezTo>
                    <a:cubicBezTo>
                      <a:pt x="239" y="69"/>
                      <a:pt x="195" y="12"/>
                      <a:pt x="141" y="3"/>
                    </a:cubicBezTo>
                    <a:cubicBezTo>
                      <a:pt x="133" y="1"/>
                      <a:pt x="125" y="0"/>
                      <a:pt x="11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27"/>
              <p:cNvSpPr/>
              <p:nvPr/>
            </p:nvSpPr>
            <p:spPr>
              <a:xfrm>
                <a:off x="6662554" y="4261828"/>
                <a:ext cx="9390" cy="9390"/>
              </a:xfrm>
              <a:custGeom>
                <a:rect b="b" l="l" r="r" t="t"/>
                <a:pathLst>
                  <a:path extrusionOk="0" h="282" w="282">
                    <a:moveTo>
                      <a:pt x="162" y="1"/>
                    </a:moveTo>
                    <a:cubicBezTo>
                      <a:pt x="155" y="1"/>
                      <a:pt x="148" y="1"/>
                      <a:pt x="142" y="2"/>
                    </a:cubicBezTo>
                    <a:cubicBezTo>
                      <a:pt x="66" y="9"/>
                      <a:pt x="0" y="56"/>
                      <a:pt x="19" y="137"/>
                    </a:cubicBezTo>
                    <a:cubicBezTo>
                      <a:pt x="32" y="190"/>
                      <a:pt x="88" y="231"/>
                      <a:pt x="126" y="281"/>
                    </a:cubicBezTo>
                    <a:cubicBezTo>
                      <a:pt x="239" y="256"/>
                      <a:pt x="279" y="206"/>
                      <a:pt x="276" y="124"/>
                    </a:cubicBezTo>
                    <a:cubicBezTo>
                      <a:pt x="282" y="56"/>
                      <a:pt x="228" y="1"/>
                      <a:pt x="16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27"/>
              <p:cNvSpPr/>
              <p:nvPr/>
            </p:nvSpPr>
            <p:spPr>
              <a:xfrm>
                <a:off x="6659624" y="4172326"/>
                <a:ext cx="9323" cy="8491"/>
              </a:xfrm>
              <a:custGeom>
                <a:rect b="b" l="l" r="r" t="t"/>
                <a:pathLst>
                  <a:path extrusionOk="0" h="255" w="280">
                    <a:moveTo>
                      <a:pt x="113" y="0"/>
                    </a:moveTo>
                    <a:cubicBezTo>
                      <a:pt x="44" y="0"/>
                      <a:pt x="1" y="57"/>
                      <a:pt x="4" y="130"/>
                    </a:cubicBezTo>
                    <a:cubicBezTo>
                      <a:pt x="7" y="202"/>
                      <a:pt x="49" y="255"/>
                      <a:pt x="111" y="255"/>
                    </a:cubicBezTo>
                    <a:cubicBezTo>
                      <a:pt x="119" y="255"/>
                      <a:pt x="127" y="254"/>
                      <a:pt x="135" y="252"/>
                    </a:cubicBezTo>
                    <a:cubicBezTo>
                      <a:pt x="189" y="243"/>
                      <a:pt x="233" y="186"/>
                      <a:pt x="280" y="152"/>
                    </a:cubicBezTo>
                    <a:cubicBezTo>
                      <a:pt x="280" y="133"/>
                      <a:pt x="280" y="114"/>
                      <a:pt x="280" y="92"/>
                    </a:cubicBezTo>
                    <a:cubicBezTo>
                      <a:pt x="230" y="61"/>
                      <a:pt x="182" y="8"/>
                      <a:pt x="129" y="1"/>
                    </a:cubicBezTo>
                    <a:cubicBezTo>
                      <a:pt x="124" y="1"/>
                      <a:pt x="118" y="0"/>
                      <a:pt x="11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27"/>
              <p:cNvSpPr/>
              <p:nvPr/>
            </p:nvSpPr>
            <p:spPr>
              <a:xfrm>
                <a:off x="6616538" y="4066642"/>
                <a:ext cx="1398" cy="6626"/>
              </a:xfrm>
              <a:custGeom>
                <a:rect b="b" l="l" r="r" t="t"/>
                <a:pathLst>
                  <a:path extrusionOk="0" h="199" w="42">
                    <a:moveTo>
                      <a:pt x="0" y="1"/>
                    </a:moveTo>
                    <a:lnTo>
                      <a:pt x="0" y="198"/>
                    </a:lnTo>
                    <a:cubicBezTo>
                      <a:pt x="26" y="173"/>
                      <a:pt x="41" y="139"/>
                      <a:pt x="38" y="101"/>
                    </a:cubicBezTo>
                    <a:cubicBezTo>
                      <a:pt x="41" y="64"/>
                      <a:pt x="29" y="29"/>
                      <a:pt x="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27"/>
              <p:cNvSpPr/>
              <p:nvPr/>
            </p:nvSpPr>
            <p:spPr>
              <a:xfrm>
                <a:off x="6657659" y="4128208"/>
                <a:ext cx="9490" cy="9357"/>
              </a:xfrm>
              <a:custGeom>
                <a:rect b="b" l="l" r="r" t="t"/>
                <a:pathLst>
                  <a:path extrusionOk="0" h="281" w="285">
                    <a:moveTo>
                      <a:pt x="126" y="1"/>
                    </a:moveTo>
                    <a:cubicBezTo>
                      <a:pt x="88" y="48"/>
                      <a:pt x="32" y="89"/>
                      <a:pt x="19" y="142"/>
                    </a:cubicBezTo>
                    <a:cubicBezTo>
                      <a:pt x="0" y="226"/>
                      <a:pt x="66" y="277"/>
                      <a:pt x="147" y="280"/>
                    </a:cubicBezTo>
                    <a:cubicBezTo>
                      <a:pt x="152" y="280"/>
                      <a:pt x="157" y="281"/>
                      <a:pt x="162" y="281"/>
                    </a:cubicBezTo>
                    <a:cubicBezTo>
                      <a:pt x="228" y="281"/>
                      <a:pt x="285" y="222"/>
                      <a:pt x="276" y="154"/>
                    </a:cubicBezTo>
                    <a:cubicBezTo>
                      <a:pt x="276" y="76"/>
                      <a:pt x="241" y="23"/>
                      <a:pt x="1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27"/>
              <p:cNvSpPr/>
              <p:nvPr/>
            </p:nvSpPr>
            <p:spPr>
              <a:xfrm>
                <a:off x="6888673" y="3962822"/>
                <a:ext cx="9323" cy="9290"/>
              </a:xfrm>
              <a:custGeom>
                <a:rect b="b" l="l" r="r" t="t"/>
                <a:pathLst>
                  <a:path extrusionOk="0" h="279" w="280">
                    <a:moveTo>
                      <a:pt x="123" y="1"/>
                    </a:moveTo>
                    <a:cubicBezTo>
                      <a:pt x="88" y="48"/>
                      <a:pt x="32" y="88"/>
                      <a:pt x="19" y="142"/>
                    </a:cubicBezTo>
                    <a:cubicBezTo>
                      <a:pt x="0" y="226"/>
                      <a:pt x="63" y="270"/>
                      <a:pt x="138" y="277"/>
                    </a:cubicBezTo>
                    <a:cubicBezTo>
                      <a:pt x="145" y="278"/>
                      <a:pt x="152" y="278"/>
                      <a:pt x="158" y="278"/>
                    </a:cubicBezTo>
                    <a:cubicBezTo>
                      <a:pt x="225" y="278"/>
                      <a:pt x="279" y="223"/>
                      <a:pt x="276" y="154"/>
                    </a:cubicBezTo>
                    <a:cubicBezTo>
                      <a:pt x="276" y="79"/>
                      <a:pt x="242" y="23"/>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27"/>
              <p:cNvSpPr/>
              <p:nvPr/>
            </p:nvSpPr>
            <p:spPr>
              <a:xfrm>
                <a:off x="6683631" y="4319865"/>
                <a:ext cx="8890" cy="8724"/>
              </a:xfrm>
              <a:custGeom>
                <a:rect b="b" l="l" r="r" t="t"/>
                <a:pathLst>
                  <a:path extrusionOk="0" h="262" w="267">
                    <a:moveTo>
                      <a:pt x="123" y="1"/>
                    </a:moveTo>
                    <a:cubicBezTo>
                      <a:pt x="55" y="1"/>
                      <a:pt x="1" y="60"/>
                      <a:pt x="7" y="130"/>
                    </a:cubicBezTo>
                    <a:cubicBezTo>
                      <a:pt x="10" y="205"/>
                      <a:pt x="48" y="262"/>
                      <a:pt x="135" y="262"/>
                    </a:cubicBezTo>
                    <a:cubicBezTo>
                      <a:pt x="220" y="262"/>
                      <a:pt x="261" y="215"/>
                      <a:pt x="261" y="124"/>
                    </a:cubicBezTo>
                    <a:cubicBezTo>
                      <a:pt x="267" y="46"/>
                      <a:pt x="217" y="2"/>
                      <a:pt x="138" y="2"/>
                    </a:cubicBezTo>
                    <a:cubicBezTo>
                      <a:pt x="133" y="1"/>
                      <a:pt x="128" y="1"/>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27"/>
              <p:cNvSpPr/>
              <p:nvPr/>
            </p:nvSpPr>
            <p:spPr>
              <a:xfrm>
                <a:off x="6655362" y="4023656"/>
                <a:ext cx="9523" cy="9223"/>
              </a:xfrm>
              <a:custGeom>
                <a:rect b="b" l="l" r="r" t="t"/>
                <a:pathLst>
                  <a:path extrusionOk="0" h="277" w="286">
                    <a:moveTo>
                      <a:pt x="119" y="1"/>
                    </a:moveTo>
                    <a:cubicBezTo>
                      <a:pt x="85" y="48"/>
                      <a:pt x="25" y="92"/>
                      <a:pt x="16" y="142"/>
                    </a:cubicBezTo>
                    <a:cubicBezTo>
                      <a:pt x="0" y="230"/>
                      <a:pt x="69" y="277"/>
                      <a:pt x="148" y="277"/>
                    </a:cubicBezTo>
                    <a:cubicBezTo>
                      <a:pt x="229" y="277"/>
                      <a:pt x="285" y="226"/>
                      <a:pt x="273" y="148"/>
                    </a:cubicBezTo>
                    <a:cubicBezTo>
                      <a:pt x="263" y="95"/>
                      <a:pt x="210" y="51"/>
                      <a:pt x="17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27"/>
              <p:cNvSpPr/>
              <p:nvPr/>
            </p:nvSpPr>
            <p:spPr>
              <a:xfrm>
                <a:off x="6729980" y="4159174"/>
                <a:ext cx="9390" cy="8691"/>
              </a:xfrm>
              <a:custGeom>
                <a:rect b="b" l="l" r="r" t="t"/>
                <a:pathLst>
                  <a:path extrusionOk="0" h="261" w="282">
                    <a:moveTo>
                      <a:pt x="113" y="1"/>
                    </a:moveTo>
                    <a:cubicBezTo>
                      <a:pt x="44" y="1"/>
                      <a:pt x="0" y="60"/>
                      <a:pt x="6" y="133"/>
                    </a:cubicBezTo>
                    <a:cubicBezTo>
                      <a:pt x="9" y="201"/>
                      <a:pt x="47" y="261"/>
                      <a:pt x="114" y="261"/>
                    </a:cubicBezTo>
                    <a:cubicBezTo>
                      <a:pt x="122" y="261"/>
                      <a:pt x="130" y="260"/>
                      <a:pt x="138" y="259"/>
                    </a:cubicBezTo>
                    <a:cubicBezTo>
                      <a:pt x="191" y="246"/>
                      <a:pt x="235" y="190"/>
                      <a:pt x="282" y="152"/>
                    </a:cubicBezTo>
                    <a:cubicBezTo>
                      <a:pt x="282" y="133"/>
                      <a:pt x="282" y="114"/>
                      <a:pt x="282" y="96"/>
                    </a:cubicBezTo>
                    <a:cubicBezTo>
                      <a:pt x="232" y="61"/>
                      <a:pt x="182" y="8"/>
                      <a:pt x="128" y="2"/>
                    </a:cubicBezTo>
                    <a:cubicBezTo>
                      <a:pt x="123" y="1"/>
                      <a:pt x="118" y="1"/>
                      <a:pt x="11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27"/>
              <p:cNvSpPr/>
              <p:nvPr/>
            </p:nvSpPr>
            <p:spPr>
              <a:xfrm>
                <a:off x="6696050" y="4210185"/>
                <a:ext cx="9223" cy="8724"/>
              </a:xfrm>
              <a:custGeom>
                <a:rect b="b" l="l" r="r" t="t"/>
                <a:pathLst>
                  <a:path extrusionOk="0" h="262" w="277">
                    <a:moveTo>
                      <a:pt x="168" y="0"/>
                    </a:moveTo>
                    <a:cubicBezTo>
                      <a:pt x="162" y="0"/>
                      <a:pt x="155" y="1"/>
                      <a:pt x="148" y="2"/>
                    </a:cubicBezTo>
                    <a:cubicBezTo>
                      <a:pt x="94" y="11"/>
                      <a:pt x="51" y="68"/>
                      <a:pt x="0" y="102"/>
                    </a:cubicBezTo>
                    <a:lnTo>
                      <a:pt x="0" y="159"/>
                    </a:lnTo>
                    <a:cubicBezTo>
                      <a:pt x="47" y="193"/>
                      <a:pt x="94" y="250"/>
                      <a:pt x="145" y="259"/>
                    </a:cubicBezTo>
                    <a:cubicBezTo>
                      <a:pt x="153" y="260"/>
                      <a:pt x="161" y="261"/>
                      <a:pt x="169" y="261"/>
                    </a:cubicBezTo>
                    <a:cubicBezTo>
                      <a:pt x="240" y="261"/>
                      <a:pt x="276" y="198"/>
                      <a:pt x="276" y="124"/>
                    </a:cubicBezTo>
                    <a:cubicBezTo>
                      <a:pt x="276" y="53"/>
                      <a:pt x="232" y="0"/>
                      <a:pt x="16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27"/>
              <p:cNvSpPr/>
              <p:nvPr/>
            </p:nvSpPr>
            <p:spPr>
              <a:xfrm>
                <a:off x="6646904" y="4346502"/>
                <a:ext cx="9623" cy="8691"/>
              </a:xfrm>
              <a:custGeom>
                <a:rect b="b" l="l" r="r" t="t"/>
                <a:pathLst>
                  <a:path extrusionOk="0" h="261" w="289">
                    <a:moveTo>
                      <a:pt x="128" y="0"/>
                    </a:moveTo>
                    <a:cubicBezTo>
                      <a:pt x="58" y="0"/>
                      <a:pt x="1" y="64"/>
                      <a:pt x="13" y="136"/>
                    </a:cubicBezTo>
                    <a:cubicBezTo>
                      <a:pt x="18" y="202"/>
                      <a:pt x="56" y="261"/>
                      <a:pt x="120" y="261"/>
                    </a:cubicBezTo>
                    <a:cubicBezTo>
                      <a:pt x="129" y="261"/>
                      <a:pt x="138" y="260"/>
                      <a:pt x="148" y="258"/>
                    </a:cubicBezTo>
                    <a:cubicBezTo>
                      <a:pt x="198" y="245"/>
                      <a:pt x="242" y="189"/>
                      <a:pt x="289" y="154"/>
                    </a:cubicBezTo>
                    <a:cubicBezTo>
                      <a:pt x="268" y="42"/>
                      <a:pt x="217" y="1"/>
                      <a:pt x="146" y="1"/>
                    </a:cubicBezTo>
                    <a:cubicBezTo>
                      <a:pt x="144" y="1"/>
                      <a:pt x="141" y="1"/>
                      <a:pt x="138" y="1"/>
                    </a:cubicBezTo>
                    <a:cubicBezTo>
                      <a:pt x="135" y="0"/>
                      <a:pt x="132" y="0"/>
                      <a:pt x="12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27"/>
              <p:cNvSpPr/>
              <p:nvPr/>
            </p:nvSpPr>
            <p:spPr>
              <a:xfrm>
                <a:off x="6859039" y="4120350"/>
                <a:ext cx="9323" cy="8591"/>
              </a:xfrm>
              <a:custGeom>
                <a:rect b="b" l="l" r="r" t="t"/>
                <a:pathLst>
                  <a:path extrusionOk="0" h="258" w="280">
                    <a:moveTo>
                      <a:pt x="168" y="0"/>
                    </a:moveTo>
                    <a:cubicBezTo>
                      <a:pt x="162" y="0"/>
                      <a:pt x="155" y="1"/>
                      <a:pt x="148" y="2"/>
                    </a:cubicBezTo>
                    <a:cubicBezTo>
                      <a:pt x="98" y="11"/>
                      <a:pt x="51" y="64"/>
                      <a:pt x="0" y="96"/>
                    </a:cubicBezTo>
                    <a:cubicBezTo>
                      <a:pt x="0" y="118"/>
                      <a:pt x="0" y="137"/>
                      <a:pt x="0" y="155"/>
                    </a:cubicBezTo>
                    <a:cubicBezTo>
                      <a:pt x="47" y="190"/>
                      <a:pt x="94" y="246"/>
                      <a:pt x="148" y="256"/>
                    </a:cubicBezTo>
                    <a:cubicBezTo>
                      <a:pt x="156" y="257"/>
                      <a:pt x="164" y="258"/>
                      <a:pt x="171" y="258"/>
                    </a:cubicBezTo>
                    <a:cubicBezTo>
                      <a:pt x="238" y="258"/>
                      <a:pt x="273" y="198"/>
                      <a:pt x="276" y="130"/>
                    </a:cubicBezTo>
                    <a:cubicBezTo>
                      <a:pt x="279" y="59"/>
                      <a:pt x="237" y="0"/>
                      <a:pt x="16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27"/>
              <p:cNvSpPr/>
              <p:nvPr/>
            </p:nvSpPr>
            <p:spPr>
              <a:xfrm>
                <a:off x="6634718" y="4352762"/>
                <a:ext cx="8890" cy="8624"/>
              </a:xfrm>
              <a:custGeom>
                <a:rect b="b" l="l" r="r" t="t"/>
                <a:pathLst>
                  <a:path extrusionOk="0" h="259" w="267">
                    <a:moveTo>
                      <a:pt x="130" y="0"/>
                    </a:moveTo>
                    <a:cubicBezTo>
                      <a:pt x="46" y="0"/>
                      <a:pt x="9" y="55"/>
                      <a:pt x="9" y="129"/>
                    </a:cubicBezTo>
                    <a:cubicBezTo>
                      <a:pt x="0" y="199"/>
                      <a:pt x="57" y="259"/>
                      <a:pt x="123" y="259"/>
                    </a:cubicBezTo>
                    <a:cubicBezTo>
                      <a:pt x="128" y="259"/>
                      <a:pt x="133" y="258"/>
                      <a:pt x="138" y="258"/>
                    </a:cubicBezTo>
                    <a:cubicBezTo>
                      <a:pt x="213" y="255"/>
                      <a:pt x="266" y="217"/>
                      <a:pt x="266" y="92"/>
                    </a:cubicBezTo>
                    <a:cubicBezTo>
                      <a:pt x="263" y="51"/>
                      <a:pt x="229" y="4"/>
                      <a:pt x="144" y="1"/>
                    </a:cubicBezTo>
                    <a:cubicBezTo>
                      <a:pt x="139" y="0"/>
                      <a:pt x="134" y="0"/>
                      <a:pt x="13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27"/>
              <p:cNvSpPr/>
              <p:nvPr/>
            </p:nvSpPr>
            <p:spPr>
              <a:xfrm>
                <a:off x="6874588" y="4008173"/>
                <a:ext cx="10455" cy="8791"/>
              </a:xfrm>
              <a:custGeom>
                <a:rect b="b" l="l" r="r" t="t"/>
                <a:pathLst>
                  <a:path extrusionOk="0" h="264" w="314">
                    <a:moveTo>
                      <a:pt x="200" y="0"/>
                    </a:moveTo>
                    <a:cubicBezTo>
                      <a:pt x="193" y="0"/>
                      <a:pt x="186" y="1"/>
                      <a:pt x="179" y="2"/>
                    </a:cubicBezTo>
                    <a:cubicBezTo>
                      <a:pt x="126" y="14"/>
                      <a:pt x="82" y="71"/>
                      <a:pt x="0" y="134"/>
                    </a:cubicBezTo>
                    <a:cubicBezTo>
                      <a:pt x="85" y="196"/>
                      <a:pt x="129" y="256"/>
                      <a:pt x="182" y="262"/>
                    </a:cubicBezTo>
                    <a:cubicBezTo>
                      <a:pt x="189" y="263"/>
                      <a:pt x="195" y="264"/>
                      <a:pt x="202" y="264"/>
                    </a:cubicBezTo>
                    <a:cubicBezTo>
                      <a:pt x="274" y="264"/>
                      <a:pt x="314" y="199"/>
                      <a:pt x="311" y="124"/>
                    </a:cubicBezTo>
                    <a:cubicBezTo>
                      <a:pt x="311" y="56"/>
                      <a:pt x="267" y="0"/>
                      <a:pt x="20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27"/>
              <p:cNvSpPr/>
              <p:nvPr/>
            </p:nvSpPr>
            <p:spPr>
              <a:xfrm>
                <a:off x="6840259" y="4140228"/>
                <a:ext cx="9423" cy="9223"/>
              </a:xfrm>
              <a:custGeom>
                <a:rect b="b" l="l" r="r" t="t"/>
                <a:pathLst>
                  <a:path extrusionOk="0" h="277" w="283">
                    <a:moveTo>
                      <a:pt x="113" y="0"/>
                    </a:moveTo>
                    <a:cubicBezTo>
                      <a:pt x="79" y="50"/>
                      <a:pt x="25" y="97"/>
                      <a:pt x="16" y="151"/>
                    </a:cubicBezTo>
                    <a:cubicBezTo>
                      <a:pt x="0" y="232"/>
                      <a:pt x="66" y="276"/>
                      <a:pt x="145" y="276"/>
                    </a:cubicBezTo>
                    <a:cubicBezTo>
                      <a:pt x="147" y="276"/>
                      <a:pt x="149" y="276"/>
                      <a:pt x="151" y="276"/>
                    </a:cubicBezTo>
                    <a:cubicBezTo>
                      <a:pt x="226" y="276"/>
                      <a:pt x="282" y="224"/>
                      <a:pt x="270" y="151"/>
                    </a:cubicBezTo>
                    <a:cubicBezTo>
                      <a:pt x="264" y="97"/>
                      <a:pt x="207" y="50"/>
                      <a:pt x="17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27"/>
              <p:cNvSpPr/>
              <p:nvPr/>
            </p:nvSpPr>
            <p:spPr>
              <a:xfrm>
                <a:off x="6695951" y="4184446"/>
                <a:ext cx="9090" cy="9556"/>
              </a:xfrm>
              <a:custGeom>
                <a:rect b="b" l="l" r="r" t="t"/>
                <a:pathLst>
                  <a:path extrusionOk="0" h="287" w="273">
                    <a:moveTo>
                      <a:pt x="116" y="1"/>
                    </a:moveTo>
                    <a:cubicBezTo>
                      <a:pt x="79" y="51"/>
                      <a:pt x="22" y="98"/>
                      <a:pt x="13" y="151"/>
                    </a:cubicBezTo>
                    <a:cubicBezTo>
                      <a:pt x="0" y="227"/>
                      <a:pt x="50" y="286"/>
                      <a:pt x="135" y="286"/>
                    </a:cubicBezTo>
                    <a:cubicBezTo>
                      <a:pt x="137" y="286"/>
                      <a:pt x="140" y="286"/>
                      <a:pt x="142" y="286"/>
                    </a:cubicBezTo>
                    <a:cubicBezTo>
                      <a:pt x="220" y="286"/>
                      <a:pt x="273" y="237"/>
                      <a:pt x="264" y="161"/>
                    </a:cubicBezTo>
                    <a:cubicBezTo>
                      <a:pt x="257" y="104"/>
                      <a:pt x="204" y="57"/>
                      <a:pt x="173" y="4"/>
                    </a:cubicBezTo>
                    <a:lnTo>
                      <a:pt x="116"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27"/>
              <p:cNvSpPr/>
              <p:nvPr/>
            </p:nvSpPr>
            <p:spPr>
              <a:xfrm>
                <a:off x="6824610" y="3966285"/>
                <a:ext cx="9623" cy="8691"/>
              </a:xfrm>
              <a:custGeom>
                <a:rect b="b" l="l" r="r" t="t"/>
                <a:pathLst>
                  <a:path extrusionOk="0" h="261" w="289">
                    <a:moveTo>
                      <a:pt x="115" y="0"/>
                    </a:moveTo>
                    <a:cubicBezTo>
                      <a:pt x="50" y="0"/>
                      <a:pt x="16" y="62"/>
                      <a:pt x="13" y="126"/>
                    </a:cubicBezTo>
                    <a:cubicBezTo>
                      <a:pt x="1" y="197"/>
                      <a:pt x="58" y="261"/>
                      <a:pt x="128" y="261"/>
                    </a:cubicBezTo>
                    <a:cubicBezTo>
                      <a:pt x="132" y="261"/>
                      <a:pt x="135" y="261"/>
                      <a:pt x="138" y="260"/>
                    </a:cubicBezTo>
                    <a:cubicBezTo>
                      <a:pt x="217" y="260"/>
                      <a:pt x="267" y="220"/>
                      <a:pt x="289" y="107"/>
                    </a:cubicBezTo>
                    <a:cubicBezTo>
                      <a:pt x="238" y="69"/>
                      <a:pt x="195" y="13"/>
                      <a:pt x="141" y="3"/>
                    </a:cubicBezTo>
                    <a:cubicBezTo>
                      <a:pt x="132" y="1"/>
                      <a:pt x="123" y="0"/>
                      <a:pt x="11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27"/>
              <p:cNvSpPr/>
              <p:nvPr/>
            </p:nvSpPr>
            <p:spPr>
              <a:xfrm>
                <a:off x="6879483" y="4142859"/>
                <a:ext cx="9823" cy="8424"/>
              </a:xfrm>
              <a:custGeom>
                <a:rect b="b" l="l" r="r" t="t"/>
                <a:pathLst>
                  <a:path extrusionOk="0" h="253" w="295">
                    <a:moveTo>
                      <a:pt x="174" y="0"/>
                    </a:moveTo>
                    <a:cubicBezTo>
                      <a:pt x="167" y="0"/>
                      <a:pt x="159" y="1"/>
                      <a:pt x="151" y="3"/>
                    </a:cubicBezTo>
                    <a:cubicBezTo>
                      <a:pt x="98" y="9"/>
                      <a:pt x="51" y="65"/>
                      <a:pt x="1" y="103"/>
                    </a:cubicBezTo>
                    <a:cubicBezTo>
                      <a:pt x="1" y="119"/>
                      <a:pt x="1" y="137"/>
                      <a:pt x="1" y="156"/>
                    </a:cubicBezTo>
                    <a:cubicBezTo>
                      <a:pt x="51" y="188"/>
                      <a:pt x="98" y="238"/>
                      <a:pt x="151" y="250"/>
                    </a:cubicBezTo>
                    <a:cubicBezTo>
                      <a:pt x="160" y="252"/>
                      <a:pt x="169" y="253"/>
                      <a:pt x="178" y="253"/>
                    </a:cubicBezTo>
                    <a:cubicBezTo>
                      <a:pt x="241" y="253"/>
                      <a:pt x="283" y="203"/>
                      <a:pt x="286" y="131"/>
                    </a:cubicBezTo>
                    <a:cubicBezTo>
                      <a:pt x="294" y="61"/>
                      <a:pt x="242" y="0"/>
                      <a:pt x="17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27"/>
              <p:cNvSpPr/>
              <p:nvPr/>
            </p:nvSpPr>
            <p:spPr>
              <a:xfrm>
                <a:off x="6797772" y="4060349"/>
                <a:ext cx="9323" cy="8391"/>
              </a:xfrm>
              <a:custGeom>
                <a:rect b="b" l="l" r="r" t="t"/>
                <a:pathLst>
                  <a:path extrusionOk="0" h="252" w="280">
                    <a:moveTo>
                      <a:pt x="172" y="0"/>
                    </a:moveTo>
                    <a:cubicBezTo>
                      <a:pt x="165" y="0"/>
                      <a:pt x="158" y="1"/>
                      <a:pt x="151" y="2"/>
                    </a:cubicBezTo>
                    <a:cubicBezTo>
                      <a:pt x="98" y="11"/>
                      <a:pt x="51" y="65"/>
                      <a:pt x="1" y="99"/>
                    </a:cubicBezTo>
                    <a:cubicBezTo>
                      <a:pt x="4" y="121"/>
                      <a:pt x="4" y="140"/>
                      <a:pt x="4" y="159"/>
                    </a:cubicBezTo>
                    <a:cubicBezTo>
                      <a:pt x="54" y="190"/>
                      <a:pt x="101" y="240"/>
                      <a:pt x="154" y="249"/>
                    </a:cubicBezTo>
                    <a:cubicBezTo>
                      <a:pt x="163" y="251"/>
                      <a:pt x="171" y="252"/>
                      <a:pt x="179" y="252"/>
                    </a:cubicBezTo>
                    <a:cubicBezTo>
                      <a:pt x="242" y="252"/>
                      <a:pt x="280" y="197"/>
                      <a:pt x="280" y="124"/>
                    </a:cubicBezTo>
                    <a:cubicBezTo>
                      <a:pt x="280" y="53"/>
                      <a:pt x="236" y="0"/>
                      <a:pt x="17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27"/>
              <p:cNvSpPr/>
              <p:nvPr/>
            </p:nvSpPr>
            <p:spPr>
              <a:xfrm>
                <a:off x="6725185" y="4295691"/>
                <a:ext cx="9190" cy="9323"/>
              </a:xfrm>
              <a:custGeom>
                <a:rect b="b" l="l" r="r" t="t"/>
                <a:pathLst>
                  <a:path extrusionOk="0" h="280" w="276">
                    <a:moveTo>
                      <a:pt x="160" y="1"/>
                    </a:moveTo>
                    <a:lnTo>
                      <a:pt x="103" y="4"/>
                    </a:lnTo>
                    <a:cubicBezTo>
                      <a:pt x="72" y="54"/>
                      <a:pt x="15" y="101"/>
                      <a:pt x="9" y="154"/>
                    </a:cubicBezTo>
                    <a:cubicBezTo>
                      <a:pt x="0" y="230"/>
                      <a:pt x="59" y="280"/>
                      <a:pt x="134" y="280"/>
                    </a:cubicBezTo>
                    <a:cubicBezTo>
                      <a:pt x="136" y="280"/>
                      <a:pt x="138" y="280"/>
                      <a:pt x="141" y="279"/>
                    </a:cubicBezTo>
                    <a:cubicBezTo>
                      <a:pt x="219" y="276"/>
                      <a:pt x="276" y="226"/>
                      <a:pt x="260" y="145"/>
                    </a:cubicBezTo>
                    <a:cubicBezTo>
                      <a:pt x="247" y="91"/>
                      <a:pt x="194" y="48"/>
                      <a:pt x="16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27"/>
              <p:cNvSpPr/>
              <p:nvPr/>
            </p:nvSpPr>
            <p:spPr>
              <a:xfrm>
                <a:off x="6693853" y="4321263"/>
                <a:ext cx="8691" cy="8391"/>
              </a:xfrm>
              <a:custGeom>
                <a:rect b="b" l="l" r="r" t="t"/>
                <a:pathLst>
                  <a:path extrusionOk="0" h="252" w="261">
                    <a:moveTo>
                      <a:pt x="123" y="0"/>
                    </a:moveTo>
                    <a:cubicBezTo>
                      <a:pt x="41" y="0"/>
                      <a:pt x="10" y="57"/>
                      <a:pt x="7" y="132"/>
                    </a:cubicBezTo>
                    <a:cubicBezTo>
                      <a:pt x="1" y="185"/>
                      <a:pt x="29" y="232"/>
                      <a:pt x="76" y="251"/>
                    </a:cubicBezTo>
                    <a:lnTo>
                      <a:pt x="261" y="141"/>
                    </a:lnTo>
                    <a:cubicBezTo>
                      <a:pt x="261" y="138"/>
                      <a:pt x="261" y="135"/>
                      <a:pt x="261" y="129"/>
                    </a:cubicBezTo>
                    <a:cubicBezTo>
                      <a:pt x="258" y="54"/>
                      <a:pt x="217"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27"/>
              <p:cNvSpPr/>
              <p:nvPr/>
            </p:nvSpPr>
            <p:spPr>
              <a:xfrm>
                <a:off x="6846852" y="4205690"/>
                <a:ext cx="9390" cy="8557"/>
              </a:xfrm>
              <a:custGeom>
                <a:rect b="b" l="l" r="r" t="t"/>
                <a:pathLst>
                  <a:path extrusionOk="0" h="257" w="282">
                    <a:moveTo>
                      <a:pt x="109" y="1"/>
                    </a:moveTo>
                    <a:cubicBezTo>
                      <a:pt x="42" y="1"/>
                      <a:pt x="0" y="59"/>
                      <a:pt x="3" y="131"/>
                    </a:cubicBezTo>
                    <a:cubicBezTo>
                      <a:pt x="8" y="197"/>
                      <a:pt x="41" y="256"/>
                      <a:pt x="107" y="256"/>
                    </a:cubicBezTo>
                    <a:cubicBezTo>
                      <a:pt x="115" y="256"/>
                      <a:pt x="125" y="255"/>
                      <a:pt x="135" y="253"/>
                    </a:cubicBezTo>
                    <a:cubicBezTo>
                      <a:pt x="188" y="240"/>
                      <a:pt x="232" y="187"/>
                      <a:pt x="282" y="153"/>
                    </a:cubicBezTo>
                    <a:cubicBezTo>
                      <a:pt x="279" y="134"/>
                      <a:pt x="279" y="115"/>
                      <a:pt x="279" y="96"/>
                    </a:cubicBezTo>
                    <a:cubicBezTo>
                      <a:pt x="229" y="62"/>
                      <a:pt x="182" y="9"/>
                      <a:pt x="128" y="2"/>
                    </a:cubicBezTo>
                    <a:cubicBezTo>
                      <a:pt x="122" y="1"/>
                      <a:pt x="115" y="1"/>
                      <a:pt x="10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27"/>
              <p:cNvSpPr/>
              <p:nvPr/>
            </p:nvSpPr>
            <p:spPr>
              <a:xfrm>
                <a:off x="6675173" y="4276512"/>
                <a:ext cx="9823" cy="8458"/>
              </a:xfrm>
              <a:custGeom>
                <a:rect b="b" l="l" r="r" t="t"/>
                <a:pathLst>
                  <a:path extrusionOk="0" h="254" w="295">
                    <a:moveTo>
                      <a:pt x="173" y="1"/>
                    </a:moveTo>
                    <a:cubicBezTo>
                      <a:pt x="166" y="1"/>
                      <a:pt x="159" y="2"/>
                      <a:pt x="151" y="3"/>
                    </a:cubicBezTo>
                    <a:cubicBezTo>
                      <a:pt x="98" y="9"/>
                      <a:pt x="51" y="66"/>
                      <a:pt x="1" y="103"/>
                    </a:cubicBezTo>
                    <a:lnTo>
                      <a:pt x="1" y="157"/>
                    </a:lnTo>
                    <a:cubicBezTo>
                      <a:pt x="51" y="188"/>
                      <a:pt x="98" y="238"/>
                      <a:pt x="151" y="251"/>
                    </a:cubicBezTo>
                    <a:cubicBezTo>
                      <a:pt x="160" y="252"/>
                      <a:pt x="168" y="253"/>
                      <a:pt x="177" y="253"/>
                    </a:cubicBezTo>
                    <a:cubicBezTo>
                      <a:pt x="240" y="253"/>
                      <a:pt x="280" y="201"/>
                      <a:pt x="286" y="132"/>
                    </a:cubicBezTo>
                    <a:cubicBezTo>
                      <a:pt x="294" y="61"/>
                      <a:pt x="239" y="1"/>
                      <a:pt x="17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27"/>
              <p:cNvSpPr/>
              <p:nvPr/>
            </p:nvSpPr>
            <p:spPr>
              <a:xfrm>
                <a:off x="6734974" y="4063545"/>
                <a:ext cx="9223" cy="8657"/>
              </a:xfrm>
              <a:custGeom>
                <a:rect b="b" l="l" r="r" t="t"/>
                <a:pathLst>
                  <a:path extrusionOk="0" h="260" w="277">
                    <a:moveTo>
                      <a:pt x="105" y="1"/>
                    </a:moveTo>
                    <a:cubicBezTo>
                      <a:pt x="37" y="1"/>
                      <a:pt x="3" y="64"/>
                      <a:pt x="0" y="131"/>
                    </a:cubicBezTo>
                    <a:cubicBezTo>
                      <a:pt x="0" y="202"/>
                      <a:pt x="41" y="259"/>
                      <a:pt x="105" y="259"/>
                    </a:cubicBezTo>
                    <a:cubicBezTo>
                      <a:pt x="113" y="259"/>
                      <a:pt x="121" y="258"/>
                      <a:pt x="129" y="257"/>
                    </a:cubicBezTo>
                    <a:cubicBezTo>
                      <a:pt x="182" y="251"/>
                      <a:pt x="229" y="194"/>
                      <a:pt x="276" y="160"/>
                    </a:cubicBezTo>
                    <a:cubicBezTo>
                      <a:pt x="276" y="141"/>
                      <a:pt x="276" y="122"/>
                      <a:pt x="276" y="103"/>
                    </a:cubicBezTo>
                    <a:cubicBezTo>
                      <a:pt x="229" y="69"/>
                      <a:pt x="182" y="12"/>
                      <a:pt x="129" y="3"/>
                    </a:cubicBezTo>
                    <a:cubicBezTo>
                      <a:pt x="121" y="1"/>
                      <a:pt x="113" y="1"/>
                      <a:pt x="10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27"/>
              <p:cNvSpPr/>
              <p:nvPr/>
            </p:nvSpPr>
            <p:spPr>
              <a:xfrm>
                <a:off x="6904322" y="4142992"/>
                <a:ext cx="9290" cy="10289"/>
              </a:xfrm>
              <a:custGeom>
                <a:rect b="b" l="l" r="r" t="t"/>
                <a:pathLst>
                  <a:path extrusionOk="0" h="309" w="279">
                    <a:moveTo>
                      <a:pt x="154" y="0"/>
                    </a:moveTo>
                    <a:cubicBezTo>
                      <a:pt x="148" y="0"/>
                      <a:pt x="142" y="1"/>
                      <a:pt x="135" y="2"/>
                    </a:cubicBezTo>
                    <a:cubicBezTo>
                      <a:pt x="76" y="21"/>
                      <a:pt x="26" y="65"/>
                      <a:pt x="7" y="127"/>
                    </a:cubicBezTo>
                    <a:cubicBezTo>
                      <a:pt x="1" y="168"/>
                      <a:pt x="66" y="224"/>
                      <a:pt x="126" y="309"/>
                    </a:cubicBezTo>
                    <a:cubicBezTo>
                      <a:pt x="192" y="227"/>
                      <a:pt x="257" y="187"/>
                      <a:pt x="264" y="137"/>
                    </a:cubicBezTo>
                    <a:cubicBezTo>
                      <a:pt x="278" y="64"/>
                      <a:pt x="224" y="0"/>
                      <a:pt x="15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27"/>
              <p:cNvSpPr/>
              <p:nvPr/>
            </p:nvSpPr>
            <p:spPr>
              <a:xfrm>
                <a:off x="6672576" y="4118419"/>
                <a:ext cx="9423" cy="9223"/>
              </a:xfrm>
              <a:custGeom>
                <a:rect b="b" l="l" r="r" t="t"/>
                <a:pathLst>
                  <a:path extrusionOk="0" h="277" w="283">
                    <a:moveTo>
                      <a:pt x="148" y="0"/>
                    </a:moveTo>
                    <a:cubicBezTo>
                      <a:pt x="66" y="0"/>
                      <a:pt x="0" y="47"/>
                      <a:pt x="13" y="132"/>
                    </a:cubicBezTo>
                    <a:cubicBezTo>
                      <a:pt x="19" y="182"/>
                      <a:pt x="79" y="229"/>
                      <a:pt x="113" y="276"/>
                    </a:cubicBezTo>
                    <a:lnTo>
                      <a:pt x="173" y="276"/>
                    </a:lnTo>
                    <a:cubicBezTo>
                      <a:pt x="207" y="226"/>
                      <a:pt x="260" y="182"/>
                      <a:pt x="270" y="129"/>
                    </a:cubicBezTo>
                    <a:cubicBezTo>
                      <a:pt x="282" y="54"/>
                      <a:pt x="226" y="0"/>
                      <a:pt x="14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27"/>
              <p:cNvSpPr/>
              <p:nvPr/>
            </p:nvSpPr>
            <p:spPr>
              <a:xfrm>
                <a:off x="6911848" y="3923898"/>
                <a:ext cx="4628" cy="9290"/>
              </a:xfrm>
              <a:custGeom>
                <a:rect b="b" l="l" r="r" t="t"/>
                <a:pathLst>
                  <a:path extrusionOk="0" h="279" w="139">
                    <a:moveTo>
                      <a:pt x="116" y="1"/>
                    </a:moveTo>
                    <a:cubicBezTo>
                      <a:pt x="82" y="48"/>
                      <a:pt x="28" y="92"/>
                      <a:pt x="16" y="145"/>
                    </a:cubicBezTo>
                    <a:cubicBezTo>
                      <a:pt x="0" y="220"/>
                      <a:pt x="57" y="277"/>
                      <a:pt x="135" y="277"/>
                    </a:cubicBezTo>
                    <a:cubicBezTo>
                      <a:pt x="135" y="278"/>
                      <a:pt x="135" y="278"/>
                      <a:pt x="136" y="278"/>
                    </a:cubicBezTo>
                    <a:cubicBezTo>
                      <a:pt x="137" y="278"/>
                      <a:pt x="138" y="277"/>
                      <a:pt x="138" y="277"/>
                    </a:cubicBezTo>
                    <a:lnTo>
                      <a:pt x="138" y="7"/>
                    </a:lnTo>
                    <a:cubicBezTo>
                      <a:pt x="132" y="7"/>
                      <a:pt x="122" y="4"/>
                      <a:pt x="11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27"/>
              <p:cNvSpPr/>
              <p:nvPr/>
            </p:nvSpPr>
            <p:spPr>
              <a:xfrm>
                <a:off x="6810192" y="4185945"/>
                <a:ext cx="9323" cy="8657"/>
              </a:xfrm>
              <a:custGeom>
                <a:rect b="b" l="l" r="r" t="t"/>
                <a:pathLst>
                  <a:path extrusionOk="0" h="260" w="280">
                    <a:moveTo>
                      <a:pt x="110" y="0"/>
                    </a:moveTo>
                    <a:cubicBezTo>
                      <a:pt x="46" y="0"/>
                      <a:pt x="4" y="53"/>
                      <a:pt x="1" y="122"/>
                    </a:cubicBezTo>
                    <a:cubicBezTo>
                      <a:pt x="1" y="196"/>
                      <a:pt x="37" y="259"/>
                      <a:pt x="108" y="259"/>
                    </a:cubicBezTo>
                    <a:cubicBezTo>
                      <a:pt x="116" y="259"/>
                      <a:pt x="124" y="258"/>
                      <a:pt x="132" y="257"/>
                    </a:cubicBezTo>
                    <a:cubicBezTo>
                      <a:pt x="183" y="251"/>
                      <a:pt x="230" y="194"/>
                      <a:pt x="280" y="160"/>
                    </a:cubicBezTo>
                    <a:lnTo>
                      <a:pt x="280" y="103"/>
                    </a:lnTo>
                    <a:cubicBezTo>
                      <a:pt x="230" y="69"/>
                      <a:pt x="186" y="15"/>
                      <a:pt x="136" y="3"/>
                    </a:cubicBezTo>
                    <a:cubicBezTo>
                      <a:pt x="127" y="1"/>
                      <a:pt x="118" y="0"/>
                      <a:pt x="11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27"/>
              <p:cNvSpPr/>
              <p:nvPr/>
            </p:nvSpPr>
            <p:spPr>
              <a:xfrm>
                <a:off x="6720257" y="4277445"/>
                <a:ext cx="9223" cy="8557"/>
              </a:xfrm>
              <a:custGeom>
                <a:rect b="b" l="l" r="r" t="t"/>
                <a:pathLst>
                  <a:path extrusionOk="0" h="257" w="277">
                    <a:moveTo>
                      <a:pt x="145" y="0"/>
                    </a:moveTo>
                    <a:cubicBezTo>
                      <a:pt x="64" y="0"/>
                      <a:pt x="28" y="45"/>
                      <a:pt x="0" y="154"/>
                    </a:cubicBezTo>
                    <a:cubicBezTo>
                      <a:pt x="47" y="188"/>
                      <a:pt x="91" y="245"/>
                      <a:pt x="145" y="254"/>
                    </a:cubicBezTo>
                    <a:cubicBezTo>
                      <a:pt x="153" y="256"/>
                      <a:pt x="161" y="257"/>
                      <a:pt x="169" y="257"/>
                    </a:cubicBezTo>
                    <a:cubicBezTo>
                      <a:pt x="234" y="257"/>
                      <a:pt x="276" y="202"/>
                      <a:pt x="276" y="132"/>
                    </a:cubicBezTo>
                    <a:cubicBezTo>
                      <a:pt x="276" y="60"/>
                      <a:pt x="242" y="0"/>
                      <a:pt x="154" y="0"/>
                    </a:cubicBezTo>
                    <a:cubicBezTo>
                      <a:pt x="151" y="0"/>
                      <a:pt x="148" y="0"/>
                      <a:pt x="14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27"/>
              <p:cNvSpPr/>
              <p:nvPr/>
            </p:nvSpPr>
            <p:spPr>
              <a:xfrm>
                <a:off x="6756351" y="3959060"/>
                <a:ext cx="9423" cy="7858"/>
              </a:xfrm>
              <a:custGeom>
                <a:rect b="b" l="l" r="r" t="t"/>
                <a:pathLst>
                  <a:path extrusionOk="0" h="236" w="283">
                    <a:moveTo>
                      <a:pt x="204" y="1"/>
                    </a:moveTo>
                    <a:lnTo>
                      <a:pt x="1" y="123"/>
                    </a:lnTo>
                    <a:cubicBezTo>
                      <a:pt x="6" y="189"/>
                      <a:pt x="50" y="236"/>
                      <a:pt x="110" y="236"/>
                    </a:cubicBezTo>
                    <a:cubicBezTo>
                      <a:pt x="118" y="236"/>
                      <a:pt x="127" y="235"/>
                      <a:pt x="136" y="233"/>
                    </a:cubicBezTo>
                    <a:cubicBezTo>
                      <a:pt x="189" y="223"/>
                      <a:pt x="233" y="167"/>
                      <a:pt x="283" y="129"/>
                    </a:cubicBezTo>
                    <a:cubicBezTo>
                      <a:pt x="277" y="79"/>
                      <a:pt x="248" y="32"/>
                      <a:pt x="20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27"/>
              <p:cNvSpPr/>
              <p:nvPr/>
            </p:nvSpPr>
            <p:spPr>
              <a:xfrm>
                <a:off x="6700945" y="4115888"/>
                <a:ext cx="9323" cy="8524"/>
              </a:xfrm>
              <a:custGeom>
                <a:rect b="b" l="l" r="r" t="t"/>
                <a:pathLst>
                  <a:path extrusionOk="0" h="256" w="280">
                    <a:moveTo>
                      <a:pt x="113" y="0"/>
                    </a:moveTo>
                    <a:cubicBezTo>
                      <a:pt x="44" y="0"/>
                      <a:pt x="1" y="57"/>
                      <a:pt x="4" y="130"/>
                    </a:cubicBezTo>
                    <a:cubicBezTo>
                      <a:pt x="7" y="198"/>
                      <a:pt x="41" y="255"/>
                      <a:pt x="104" y="255"/>
                    </a:cubicBezTo>
                    <a:cubicBezTo>
                      <a:pt x="113" y="255"/>
                      <a:pt x="122" y="254"/>
                      <a:pt x="132" y="252"/>
                    </a:cubicBezTo>
                    <a:cubicBezTo>
                      <a:pt x="186" y="239"/>
                      <a:pt x="233" y="189"/>
                      <a:pt x="280" y="155"/>
                    </a:cubicBezTo>
                    <a:cubicBezTo>
                      <a:pt x="280" y="136"/>
                      <a:pt x="280" y="114"/>
                      <a:pt x="280" y="95"/>
                    </a:cubicBezTo>
                    <a:cubicBezTo>
                      <a:pt x="229" y="64"/>
                      <a:pt x="182" y="7"/>
                      <a:pt x="129" y="1"/>
                    </a:cubicBezTo>
                    <a:cubicBezTo>
                      <a:pt x="124" y="0"/>
                      <a:pt x="118" y="0"/>
                      <a:pt x="11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27"/>
              <p:cNvSpPr/>
              <p:nvPr/>
            </p:nvSpPr>
            <p:spPr>
              <a:xfrm>
                <a:off x="6711001" y="4208553"/>
                <a:ext cx="9090" cy="9357"/>
              </a:xfrm>
              <a:custGeom>
                <a:rect b="b" l="l" r="r" t="t"/>
                <a:pathLst>
                  <a:path extrusionOk="0" h="281" w="273">
                    <a:moveTo>
                      <a:pt x="156" y="1"/>
                    </a:moveTo>
                    <a:cubicBezTo>
                      <a:pt x="40" y="23"/>
                      <a:pt x="6" y="76"/>
                      <a:pt x="6" y="154"/>
                    </a:cubicBezTo>
                    <a:cubicBezTo>
                      <a:pt x="0" y="224"/>
                      <a:pt x="57" y="281"/>
                      <a:pt x="122" y="281"/>
                    </a:cubicBezTo>
                    <a:cubicBezTo>
                      <a:pt x="127" y="281"/>
                      <a:pt x="132" y="280"/>
                      <a:pt x="137" y="280"/>
                    </a:cubicBezTo>
                    <a:cubicBezTo>
                      <a:pt x="219" y="277"/>
                      <a:pt x="272" y="220"/>
                      <a:pt x="260" y="145"/>
                    </a:cubicBezTo>
                    <a:cubicBezTo>
                      <a:pt x="250" y="92"/>
                      <a:pt x="194" y="48"/>
                      <a:pt x="15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27"/>
              <p:cNvSpPr/>
              <p:nvPr/>
            </p:nvSpPr>
            <p:spPr>
              <a:xfrm>
                <a:off x="6695651" y="4153347"/>
                <a:ext cx="8890" cy="8657"/>
              </a:xfrm>
              <a:custGeom>
                <a:rect b="b" l="l" r="r" t="t"/>
                <a:pathLst>
                  <a:path extrusionOk="0" h="260" w="267">
                    <a:moveTo>
                      <a:pt x="131" y="1"/>
                    </a:moveTo>
                    <a:cubicBezTo>
                      <a:pt x="45" y="1"/>
                      <a:pt x="12" y="59"/>
                      <a:pt x="9" y="133"/>
                    </a:cubicBezTo>
                    <a:cubicBezTo>
                      <a:pt x="1" y="201"/>
                      <a:pt x="55" y="260"/>
                      <a:pt x="122" y="260"/>
                    </a:cubicBezTo>
                    <a:cubicBezTo>
                      <a:pt x="128" y="260"/>
                      <a:pt x="134" y="259"/>
                      <a:pt x="141" y="258"/>
                    </a:cubicBezTo>
                    <a:cubicBezTo>
                      <a:pt x="219" y="258"/>
                      <a:pt x="266" y="217"/>
                      <a:pt x="266" y="130"/>
                    </a:cubicBezTo>
                    <a:cubicBezTo>
                      <a:pt x="263" y="45"/>
                      <a:pt x="219" y="4"/>
                      <a:pt x="138" y="1"/>
                    </a:cubicBezTo>
                    <a:cubicBezTo>
                      <a:pt x="135" y="1"/>
                      <a:pt x="133" y="1"/>
                      <a:pt x="13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27"/>
              <p:cNvSpPr/>
              <p:nvPr/>
            </p:nvSpPr>
            <p:spPr>
              <a:xfrm>
                <a:off x="6703243" y="4041470"/>
                <a:ext cx="9523" cy="8691"/>
              </a:xfrm>
              <a:custGeom>
                <a:rect b="b" l="l" r="r" t="t"/>
                <a:pathLst>
                  <a:path extrusionOk="0" h="261" w="286">
                    <a:moveTo>
                      <a:pt x="149" y="1"/>
                    </a:moveTo>
                    <a:cubicBezTo>
                      <a:pt x="78" y="1"/>
                      <a:pt x="33" y="38"/>
                      <a:pt x="1" y="143"/>
                    </a:cubicBezTo>
                    <a:cubicBezTo>
                      <a:pt x="45" y="180"/>
                      <a:pt x="85" y="240"/>
                      <a:pt x="135" y="255"/>
                    </a:cubicBezTo>
                    <a:cubicBezTo>
                      <a:pt x="147" y="259"/>
                      <a:pt x="159" y="261"/>
                      <a:pt x="170" y="261"/>
                    </a:cubicBezTo>
                    <a:cubicBezTo>
                      <a:pt x="228" y="261"/>
                      <a:pt x="272" y="214"/>
                      <a:pt x="280" y="146"/>
                    </a:cubicBezTo>
                    <a:cubicBezTo>
                      <a:pt x="286" y="71"/>
                      <a:pt x="255" y="11"/>
                      <a:pt x="167" y="2"/>
                    </a:cubicBezTo>
                    <a:cubicBezTo>
                      <a:pt x="161" y="1"/>
                      <a:pt x="155" y="1"/>
                      <a:pt x="14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27"/>
              <p:cNvSpPr/>
              <p:nvPr/>
            </p:nvSpPr>
            <p:spPr>
              <a:xfrm>
                <a:off x="6736972" y="4214180"/>
                <a:ext cx="8890" cy="8524"/>
              </a:xfrm>
              <a:custGeom>
                <a:rect b="b" l="l" r="r" t="t"/>
                <a:pathLst>
                  <a:path extrusionOk="0" h="256" w="267">
                    <a:moveTo>
                      <a:pt x="127" y="1"/>
                    </a:moveTo>
                    <a:cubicBezTo>
                      <a:pt x="46" y="1"/>
                      <a:pt x="12" y="55"/>
                      <a:pt x="9" y="126"/>
                    </a:cubicBezTo>
                    <a:cubicBezTo>
                      <a:pt x="0" y="194"/>
                      <a:pt x="55" y="256"/>
                      <a:pt x="123" y="256"/>
                    </a:cubicBezTo>
                    <a:cubicBezTo>
                      <a:pt x="128" y="256"/>
                      <a:pt x="133" y="256"/>
                      <a:pt x="138" y="255"/>
                    </a:cubicBezTo>
                    <a:cubicBezTo>
                      <a:pt x="213" y="255"/>
                      <a:pt x="266" y="217"/>
                      <a:pt x="266" y="130"/>
                    </a:cubicBezTo>
                    <a:cubicBezTo>
                      <a:pt x="263" y="48"/>
                      <a:pt x="222" y="4"/>
                      <a:pt x="141" y="1"/>
                    </a:cubicBezTo>
                    <a:cubicBezTo>
                      <a:pt x="136" y="1"/>
                      <a:pt x="132" y="1"/>
                      <a:pt x="12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27"/>
              <p:cNvSpPr/>
              <p:nvPr/>
            </p:nvSpPr>
            <p:spPr>
              <a:xfrm>
                <a:off x="6688359" y="4029549"/>
                <a:ext cx="9490" cy="8724"/>
              </a:xfrm>
              <a:custGeom>
                <a:rect b="b" l="l" r="r" t="t"/>
                <a:pathLst>
                  <a:path extrusionOk="0" h="262" w="285">
                    <a:moveTo>
                      <a:pt x="115" y="1"/>
                    </a:moveTo>
                    <a:cubicBezTo>
                      <a:pt x="43" y="1"/>
                      <a:pt x="6" y="65"/>
                      <a:pt x="6" y="137"/>
                    </a:cubicBezTo>
                    <a:cubicBezTo>
                      <a:pt x="0" y="206"/>
                      <a:pt x="54" y="261"/>
                      <a:pt x="120" y="261"/>
                    </a:cubicBezTo>
                    <a:cubicBezTo>
                      <a:pt x="127" y="261"/>
                      <a:pt x="134" y="260"/>
                      <a:pt x="141" y="259"/>
                    </a:cubicBezTo>
                    <a:cubicBezTo>
                      <a:pt x="216" y="256"/>
                      <a:pt x="266" y="215"/>
                      <a:pt x="285" y="100"/>
                    </a:cubicBezTo>
                    <a:cubicBezTo>
                      <a:pt x="235" y="65"/>
                      <a:pt x="188" y="12"/>
                      <a:pt x="134" y="2"/>
                    </a:cubicBezTo>
                    <a:cubicBezTo>
                      <a:pt x="128" y="1"/>
                      <a:pt x="121" y="1"/>
                      <a:pt x="11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27"/>
              <p:cNvSpPr/>
              <p:nvPr/>
            </p:nvSpPr>
            <p:spPr>
              <a:xfrm>
                <a:off x="6822712" y="4176988"/>
                <a:ext cx="9723" cy="8591"/>
              </a:xfrm>
              <a:custGeom>
                <a:rect b="b" l="l" r="r" t="t"/>
                <a:pathLst>
                  <a:path extrusionOk="0" h="258" w="292">
                    <a:moveTo>
                      <a:pt x="173" y="1"/>
                    </a:moveTo>
                    <a:cubicBezTo>
                      <a:pt x="166" y="1"/>
                      <a:pt x="159" y="1"/>
                      <a:pt x="151" y="2"/>
                    </a:cubicBezTo>
                    <a:cubicBezTo>
                      <a:pt x="98" y="12"/>
                      <a:pt x="51" y="68"/>
                      <a:pt x="1" y="103"/>
                    </a:cubicBezTo>
                    <a:cubicBezTo>
                      <a:pt x="26" y="222"/>
                      <a:pt x="82" y="256"/>
                      <a:pt x="158" y="256"/>
                    </a:cubicBezTo>
                    <a:cubicBezTo>
                      <a:pt x="162" y="257"/>
                      <a:pt x="167" y="257"/>
                      <a:pt x="172" y="257"/>
                    </a:cubicBezTo>
                    <a:cubicBezTo>
                      <a:pt x="240" y="257"/>
                      <a:pt x="292" y="195"/>
                      <a:pt x="283" y="125"/>
                    </a:cubicBezTo>
                    <a:cubicBezTo>
                      <a:pt x="283" y="51"/>
                      <a:pt x="237" y="1"/>
                      <a:pt x="17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27"/>
              <p:cNvSpPr/>
              <p:nvPr/>
            </p:nvSpPr>
            <p:spPr>
              <a:xfrm>
                <a:off x="6833999" y="3934220"/>
                <a:ext cx="8990" cy="8624"/>
              </a:xfrm>
              <a:custGeom>
                <a:rect b="b" l="l" r="r" t="t"/>
                <a:pathLst>
                  <a:path extrusionOk="0" h="259" w="270">
                    <a:moveTo>
                      <a:pt x="99" y="1"/>
                    </a:moveTo>
                    <a:cubicBezTo>
                      <a:pt x="51" y="1"/>
                      <a:pt x="13" y="50"/>
                      <a:pt x="10" y="126"/>
                    </a:cubicBezTo>
                    <a:cubicBezTo>
                      <a:pt x="1" y="198"/>
                      <a:pt x="57" y="258"/>
                      <a:pt x="128" y="258"/>
                    </a:cubicBezTo>
                    <a:cubicBezTo>
                      <a:pt x="131" y="258"/>
                      <a:pt x="135" y="258"/>
                      <a:pt x="138" y="258"/>
                    </a:cubicBezTo>
                    <a:cubicBezTo>
                      <a:pt x="213" y="258"/>
                      <a:pt x="270" y="217"/>
                      <a:pt x="270" y="130"/>
                    </a:cubicBezTo>
                    <a:cubicBezTo>
                      <a:pt x="270" y="48"/>
                      <a:pt x="226" y="4"/>
                      <a:pt x="104" y="1"/>
                    </a:cubicBezTo>
                    <a:cubicBezTo>
                      <a:pt x="102" y="1"/>
                      <a:pt x="101" y="1"/>
                      <a:pt x="9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27"/>
              <p:cNvSpPr/>
              <p:nvPr/>
            </p:nvSpPr>
            <p:spPr>
              <a:xfrm>
                <a:off x="6825142" y="4157309"/>
                <a:ext cx="9090" cy="8524"/>
              </a:xfrm>
              <a:custGeom>
                <a:rect b="b" l="l" r="r" t="t"/>
                <a:pathLst>
                  <a:path extrusionOk="0" h="256" w="273">
                    <a:moveTo>
                      <a:pt x="127" y="1"/>
                    </a:moveTo>
                    <a:cubicBezTo>
                      <a:pt x="57" y="1"/>
                      <a:pt x="0" y="58"/>
                      <a:pt x="9" y="130"/>
                    </a:cubicBezTo>
                    <a:cubicBezTo>
                      <a:pt x="9" y="204"/>
                      <a:pt x="43" y="256"/>
                      <a:pt x="124" y="256"/>
                    </a:cubicBezTo>
                    <a:cubicBezTo>
                      <a:pt x="128" y="256"/>
                      <a:pt x="133" y="255"/>
                      <a:pt x="138" y="255"/>
                    </a:cubicBezTo>
                    <a:cubicBezTo>
                      <a:pt x="143" y="255"/>
                      <a:pt x="147" y="256"/>
                      <a:pt x="151" y="256"/>
                    </a:cubicBezTo>
                    <a:cubicBezTo>
                      <a:pt x="230" y="256"/>
                      <a:pt x="263" y="204"/>
                      <a:pt x="263" y="130"/>
                    </a:cubicBezTo>
                    <a:cubicBezTo>
                      <a:pt x="272" y="61"/>
                      <a:pt x="216" y="1"/>
                      <a:pt x="148" y="1"/>
                    </a:cubicBezTo>
                    <a:cubicBezTo>
                      <a:pt x="145" y="1"/>
                      <a:pt x="141" y="1"/>
                      <a:pt x="138" y="1"/>
                    </a:cubicBezTo>
                    <a:cubicBezTo>
                      <a:pt x="134" y="1"/>
                      <a:pt x="131" y="1"/>
                      <a:pt x="12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27"/>
              <p:cNvSpPr/>
              <p:nvPr/>
            </p:nvSpPr>
            <p:spPr>
              <a:xfrm>
                <a:off x="6618202" y="4303316"/>
                <a:ext cx="9523" cy="8591"/>
              </a:xfrm>
              <a:custGeom>
                <a:rect b="b" l="l" r="r" t="t"/>
                <a:pathLst>
                  <a:path extrusionOk="0" h="258" w="286">
                    <a:moveTo>
                      <a:pt x="115" y="0"/>
                    </a:moveTo>
                    <a:cubicBezTo>
                      <a:pt x="48" y="0"/>
                      <a:pt x="7" y="57"/>
                      <a:pt x="7" y="129"/>
                    </a:cubicBezTo>
                    <a:cubicBezTo>
                      <a:pt x="1" y="200"/>
                      <a:pt x="55" y="258"/>
                      <a:pt x="125" y="258"/>
                    </a:cubicBezTo>
                    <a:cubicBezTo>
                      <a:pt x="128" y="258"/>
                      <a:pt x="132" y="258"/>
                      <a:pt x="135" y="257"/>
                    </a:cubicBezTo>
                    <a:cubicBezTo>
                      <a:pt x="220" y="257"/>
                      <a:pt x="261" y="217"/>
                      <a:pt x="286" y="107"/>
                    </a:cubicBezTo>
                    <a:cubicBezTo>
                      <a:pt x="239" y="72"/>
                      <a:pt x="195" y="13"/>
                      <a:pt x="145" y="3"/>
                    </a:cubicBezTo>
                    <a:cubicBezTo>
                      <a:pt x="135" y="1"/>
                      <a:pt x="125" y="0"/>
                      <a:pt x="11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27"/>
              <p:cNvSpPr/>
              <p:nvPr/>
            </p:nvSpPr>
            <p:spPr>
              <a:xfrm>
                <a:off x="6830037" y="3988994"/>
                <a:ext cx="9090" cy="9456"/>
              </a:xfrm>
              <a:custGeom>
                <a:rect b="b" l="l" r="r" t="t"/>
                <a:pathLst>
                  <a:path extrusionOk="0" h="284" w="273">
                    <a:moveTo>
                      <a:pt x="123" y="0"/>
                    </a:moveTo>
                    <a:cubicBezTo>
                      <a:pt x="55" y="0"/>
                      <a:pt x="1" y="60"/>
                      <a:pt x="10" y="130"/>
                    </a:cubicBezTo>
                    <a:cubicBezTo>
                      <a:pt x="10" y="208"/>
                      <a:pt x="47" y="258"/>
                      <a:pt x="163" y="283"/>
                    </a:cubicBezTo>
                    <a:cubicBezTo>
                      <a:pt x="198" y="233"/>
                      <a:pt x="254" y="189"/>
                      <a:pt x="263" y="133"/>
                    </a:cubicBezTo>
                    <a:cubicBezTo>
                      <a:pt x="273" y="61"/>
                      <a:pt x="223" y="4"/>
                      <a:pt x="138" y="1"/>
                    </a:cubicBezTo>
                    <a:cubicBezTo>
                      <a:pt x="133" y="1"/>
                      <a:pt x="128" y="0"/>
                      <a:pt x="12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27"/>
              <p:cNvSpPr/>
              <p:nvPr/>
            </p:nvSpPr>
            <p:spPr>
              <a:xfrm>
                <a:off x="6782889" y="4094678"/>
                <a:ext cx="9090" cy="8524"/>
              </a:xfrm>
              <a:custGeom>
                <a:rect b="b" l="l" r="r" t="t"/>
                <a:pathLst>
                  <a:path extrusionOk="0" h="256" w="273">
                    <a:moveTo>
                      <a:pt x="127" y="0"/>
                    </a:moveTo>
                    <a:cubicBezTo>
                      <a:pt x="63" y="0"/>
                      <a:pt x="9" y="53"/>
                      <a:pt x="12" y="121"/>
                    </a:cubicBezTo>
                    <a:cubicBezTo>
                      <a:pt x="0" y="191"/>
                      <a:pt x="57" y="256"/>
                      <a:pt x="129" y="256"/>
                    </a:cubicBezTo>
                    <a:cubicBezTo>
                      <a:pt x="131" y="256"/>
                      <a:pt x="133" y="256"/>
                      <a:pt x="135" y="256"/>
                    </a:cubicBezTo>
                    <a:cubicBezTo>
                      <a:pt x="137" y="256"/>
                      <a:pt x="140" y="256"/>
                      <a:pt x="143" y="256"/>
                    </a:cubicBezTo>
                    <a:cubicBezTo>
                      <a:pt x="214" y="256"/>
                      <a:pt x="263" y="218"/>
                      <a:pt x="269" y="149"/>
                    </a:cubicBezTo>
                    <a:cubicBezTo>
                      <a:pt x="272" y="52"/>
                      <a:pt x="232" y="8"/>
                      <a:pt x="147" y="2"/>
                    </a:cubicBezTo>
                    <a:cubicBezTo>
                      <a:pt x="140" y="1"/>
                      <a:pt x="134" y="0"/>
                      <a:pt x="12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27"/>
              <p:cNvSpPr/>
              <p:nvPr/>
            </p:nvSpPr>
            <p:spPr>
              <a:xfrm>
                <a:off x="6664951" y="4157476"/>
                <a:ext cx="8890" cy="8557"/>
              </a:xfrm>
              <a:custGeom>
                <a:rect b="b" l="l" r="r" t="t"/>
                <a:pathLst>
                  <a:path extrusionOk="0" h="257" w="267">
                    <a:moveTo>
                      <a:pt x="147" y="1"/>
                    </a:moveTo>
                    <a:cubicBezTo>
                      <a:pt x="140" y="1"/>
                      <a:pt x="133" y="1"/>
                      <a:pt x="126" y="2"/>
                    </a:cubicBezTo>
                    <a:cubicBezTo>
                      <a:pt x="73" y="12"/>
                      <a:pt x="29" y="68"/>
                      <a:pt x="4" y="87"/>
                    </a:cubicBezTo>
                    <a:cubicBezTo>
                      <a:pt x="1" y="219"/>
                      <a:pt x="48" y="256"/>
                      <a:pt x="132" y="256"/>
                    </a:cubicBezTo>
                    <a:cubicBezTo>
                      <a:pt x="136" y="257"/>
                      <a:pt x="139" y="257"/>
                      <a:pt x="142" y="257"/>
                    </a:cubicBezTo>
                    <a:cubicBezTo>
                      <a:pt x="210" y="257"/>
                      <a:pt x="266" y="197"/>
                      <a:pt x="258" y="128"/>
                    </a:cubicBezTo>
                    <a:cubicBezTo>
                      <a:pt x="258" y="54"/>
                      <a:pt x="214" y="1"/>
                      <a:pt x="14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27"/>
              <p:cNvSpPr/>
              <p:nvPr/>
            </p:nvSpPr>
            <p:spPr>
              <a:xfrm>
                <a:off x="6806663" y="4120983"/>
                <a:ext cx="9723" cy="8391"/>
              </a:xfrm>
              <a:custGeom>
                <a:rect b="b" l="l" r="r" t="t"/>
                <a:pathLst>
                  <a:path extrusionOk="0" h="252" w="292">
                    <a:moveTo>
                      <a:pt x="171" y="1"/>
                    </a:moveTo>
                    <a:cubicBezTo>
                      <a:pt x="167" y="1"/>
                      <a:pt x="162" y="1"/>
                      <a:pt x="157" y="2"/>
                    </a:cubicBezTo>
                    <a:cubicBezTo>
                      <a:pt x="101" y="5"/>
                      <a:pt x="54" y="61"/>
                      <a:pt x="0" y="92"/>
                    </a:cubicBezTo>
                    <a:cubicBezTo>
                      <a:pt x="0" y="111"/>
                      <a:pt x="0" y="130"/>
                      <a:pt x="0" y="152"/>
                    </a:cubicBezTo>
                    <a:cubicBezTo>
                      <a:pt x="47" y="183"/>
                      <a:pt x="94" y="237"/>
                      <a:pt x="148" y="249"/>
                    </a:cubicBezTo>
                    <a:cubicBezTo>
                      <a:pt x="157" y="251"/>
                      <a:pt x="166" y="252"/>
                      <a:pt x="174" y="252"/>
                    </a:cubicBezTo>
                    <a:cubicBezTo>
                      <a:pt x="238" y="252"/>
                      <a:pt x="280" y="202"/>
                      <a:pt x="282" y="130"/>
                    </a:cubicBezTo>
                    <a:cubicBezTo>
                      <a:pt x="291" y="60"/>
                      <a:pt x="237" y="1"/>
                      <a:pt x="17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27"/>
              <p:cNvSpPr/>
              <p:nvPr/>
            </p:nvSpPr>
            <p:spPr>
              <a:xfrm>
                <a:off x="6647104" y="4062879"/>
                <a:ext cx="9024" cy="8591"/>
              </a:xfrm>
              <a:custGeom>
                <a:rect b="b" l="l" r="r" t="t"/>
                <a:pathLst>
                  <a:path extrusionOk="0" h="258" w="271">
                    <a:moveTo>
                      <a:pt x="130" y="1"/>
                    </a:moveTo>
                    <a:cubicBezTo>
                      <a:pt x="57" y="1"/>
                      <a:pt x="1" y="62"/>
                      <a:pt x="13" y="133"/>
                    </a:cubicBezTo>
                    <a:cubicBezTo>
                      <a:pt x="13" y="205"/>
                      <a:pt x="58" y="258"/>
                      <a:pt x="120" y="258"/>
                    </a:cubicBezTo>
                    <a:cubicBezTo>
                      <a:pt x="128" y="258"/>
                      <a:pt x="136" y="257"/>
                      <a:pt x="145" y="255"/>
                    </a:cubicBezTo>
                    <a:cubicBezTo>
                      <a:pt x="198" y="246"/>
                      <a:pt x="242" y="189"/>
                      <a:pt x="261" y="173"/>
                    </a:cubicBezTo>
                    <a:cubicBezTo>
                      <a:pt x="270" y="32"/>
                      <a:pt x="214" y="1"/>
                      <a:pt x="135" y="1"/>
                    </a:cubicBezTo>
                    <a:cubicBezTo>
                      <a:pt x="134" y="1"/>
                      <a:pt x="132" y="1"/>
                      <a:pt x="13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27"/>
              <p:cNvSpPr/>
              <p:nvPr/>
            </p:nvSpPr>
            <p:spPr>
              <a:xfrm>
                <a:off x="6789248" y="4162038"/>
                <a:ext cx="9090" cy="9190"/>
              </a:xfrm>
              <a:custGeom>
                <a:rect b="b" l="l" r="r" t="t"/>
                <a:pathLst>
                  <a:path extrusionOk="0" h="276" w="273">
                    <a:moveTo>
                      <a:pt x="129" y="0"/>
                    </a:moveTo>
                    <a:cubicBezTo>
                      <a:pt x="55" y="0"/>
                      <a:pt x="0" y="38"/>
                      <a:pt x="3" y="126"/>
                    </a:cubicBezTo>
                    <a:cubicBezTo>
                      <a:pt x="3" y="210"/>
                      <a:pt x="44" y="251"/>
                      <a:pt x="153" y="276"/>
                    </a:cubicBezTo>
                    <a:cubicBezTo>
                      <a:pt x="191" y="229"/>
                      <a:pt x="244" y="188"/>
                      <a:pt x="257" y="135"/>
                    </a:cubicBezTo>
                    <a:cubicBezTo>
                      <a:pt x="273" y="60"/>
                      <a:pt x="219" y="3"/>
                      <a:pt x="138" y="0"/>
                    </a:cubicBezTo>
                    <a:cubicBezTo>
                      <a:pt x="135" y="0"/>
                      <a:pt x="132" y="0"/>
                      <a:pt x="12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27"/>
              <p:cNvSpPr/>
              <p:nvPr/>
            </p:nvSpPr>
            <p:spPr>
              <a:xfrm>
                <a:off x="6661422" y="4247178"/>
                <a:ext cx="9423" cy="9223"/>
              </a:xfrm>
              <a:custGeom>
                <a:rect b="b" l="l" r="r" t="t"/>
                <a:pathLst>
                  <a:path extrusionOk="0" h="277" w="283">
                    <a:moveTo>
                      <a:pt x="103" y="0"/>
                    </a:moveTo>
                    <a:cubicBezTo>
                      <a:pt x="72" y="51"/>
                      <a:pt x="19" y="98"/>
                      <a:pt x="13" y="151"/>
                    </a:cubicBezTo>
                    <a:cubicBezTo>
                      <a:pt x="0" y="230"/>
                      <a:pt x="59" y="276"/>
                      <a:pt x="134" y="276"/>
                    </a:cubicBezTo>
                    <a:cubicBezTo>
                      <a:pt x="136" y="276"/>
                      <a:pt x="139" y="276"/>
                      <a:pt x="141" y="276"/>
                    </a:cubicBezTo>
                    <a:cubicBezTo>
                      <a:pt x="216" y="273"/>
                      <a:pt x="282" y="229"/>
                      <a:pt x="263" y="145"/>
                    </a:cubicBezTo>
                    <a:cubicBezTo>
                      <a:pt x="251" y="91"/>
                      <a:pt x="197" y="47"/>
                      <a:pt x="16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27"/>
              <p:cNvSpPr/>
              <p:nvPr/>
            </p:nvSpPr>
            <p:spPr>
              <a:xfrm>
                <a:off x="6790713" y="4216245"/>
                <a:ext cx="9390" cy="8458"/>
              </a:xfrm>
              <a:custGeom>
                <a:rect b="b" l="l" r="r" t="t"/>
                <a:pathLst>
                  <a:path extrusionOk="0" h="254" w="282">
                    <a:moveTo>
                      <a:pt x="123" y="1"/>
                    </a:moveTo>
                    <a:cubicBezTo>
                      <a:pt x="57" y="1"/>
                      <a:pt x="0" y="57"/>
                      <a:pt x="6" y="124"/>
                    </a:cubicBezTo>
                    <a:cubicBezTo>
                      <a:pt x="6" y="200"/>
                      <a:pt x="49" y="253"/>
                      <a:pt x="118" y="253"/>
                    </a:cubicBezTo>
                    <a:cubicBezTo>
                      <a:pt x="123" y="253"/>
                      <a:pt x="129" y="253"/>
                      <a:pt x="135" y="252"/>
                    </a:cubicBezTo>
                    <a:cubicBezTo>
                      <a:pt x="188" y="246"/>
                      <a:pt x="232" y="193"/>
                      <a:pt x="282" y="158"/>
                    </a:cubicBezTo>
                    <a:cubicBezTo>
                      <a:pt x="266" y="46"/>
                      <a:pt x="219" y="2"/>
                      <a:pt x="138" y="2"/>
                    </a:cubicBezTo>
                    <a:cubicBezTo>
                      <a:pt x="133" y="1"/>
                      <a:pt x="128" y="1"/>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27"/>
              <p:cNvSpPr/>
              <p:nvPr/>
            </p:nvSpPr>
            <p:spPr>
              <a:xfrm>
                <a:off x="6668814" y="4048162"/>
                <a:ext cx="8890" cy="8458"/>
              </a:xfrm>
              <a:custGeom>
                <a:rect b="b" l="l" r="r" t="t"/>
                <a:pathLst>
                  <a:path extrusionOk="0" h="254" w="267">
                    <a:moveTo>
                      <a:pt x="134" y="0"/>
                    </a:moveTo>
                    <a:cubicBezTo>
                      <a:pt x="69" y="0"/>
                      <a:pt x="4" y="44"/>
                      <a:pt x="4" y="130"/>
                    </a:cubicBezTo>
                    <a:cubicBezTo>
                      <a:pt x="1" y="198"/>
                      <a:pt x="55" y="254"/>
                      <a:pt x="119" y="254"/>
                    </a:cubicBezTo>
                    <a:cubicBezTo>
                      <a:pt x="125" y="254"/>
                      <a:pt x="132" y="253"/>
                      <a:pt x="138" y="252"/>
                    </a:cubicBezTo>
                    <a:cubicBezTo>
                      <a:pt x="220" y="249"/>
                      <a:pt x="267" y="208"/>
                      <a:pt x="264" y="130"/>
                    </a:cubicBezTo>
                    <a:cubicBezTo>
                      <a:pt x="264" y="44"/>
                      <a:pt x="199" y="0"/>
                      <a:pt x="13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27"/>
              <p:cNvSpPr/>
              <p:nvPr/>
            </p:nvSpPr>
            <p:spPr>
              <a:xfrm>
                <a:off x="6746462" y="4012135"/>
                <a:ext cx="9190" cy="8557"/>
              </a:xfrm>
              <a:custGeom>
                <a:rect b="b" l="l" r="r" t="t"/>
                <a:pathLst>
                  <a:path extrusionOk="0" h="257" w="276">
                    <a:moveTo>
                      <a:pt x="122" y="0"/>
                    </a:moveTo>
                    <a:cubicBezTo>
                      <a:pt x="58" y="0"/>
                      <a:pt x="4" y="56"/>
                      <a:pt x="9" y="124"/>
                    </a:cubicBezTo>
                    <a:cubicBezTo>
                      <a:pt x="0" y="193"/>
                      <a:pt x="54" y="256"/>
                      <a:pt x="125" y="256"/>
                    </a:cubicBezTo>
                    <a:cubicBezTo>
                      <a:pt x="128" y="256"/>
                      <a:pt x="131" y="256"/>
                      <a:pt x="135" y="256"/>
                    </a:cubicBezTo>
                    <a:cubicBezTo>
                      <a:pt x="140" y="256"/>
                      <a:pt x="144" y="257"/>
                      <a:pt x="149" y="257"/>
                    </a:cubicBezTo>
                    <a:cubicBezTo>
                      <a:pt x="218" y="257"/>
                      <a:pt x="275" y="195"/>
                      <a:pt x="270" y="124"/>
                    </a:cubicBezTo>
                    <a:cubicBezTo>
                      <a:pt x="273" y="56"/>
                      <a:pt x="219" y="2"/>
                      <a:pt x="152" y="2"/>
                    </a:cubicBezTo>
                    <a:cubicBezTo>
                      <a:pt x="148" y="2"/>
                      <a:pt x="145" y="2"/>
                      <a:pt x="141" y="2"/>
                    </a:cubicBezTo>
                    <a:cubicBezTo>
                      <a:pt x="135" y="1"/>
                      <a:pt x="128" y="0"/>
                      <a:pt x="12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27"/>
              <p:cNvSpPr/>
              <p:nvPr/>
            </p:nvSpPr>
            <p:spPr>
              <a:xfrm>
                <a:off x="6792811" y="4076931"/>
                <a:ext cx="8957" cy="8524"/>
              </a:xfrm>
              <a:custGeom>
                <a:rect b="b" l="l" r="r" t="t"/>
                <a:pathLst>
                  <a:path extrusionOk="0" h="256" w="269">
                    <a:moveTo>
                      <a:pt x="121" y="1"/>
                    </a:moveTo>
                    <a:cubicBezTo>
                      <a:pt x="54" y="1"/>
                      <a:pt x="0" y="59"/>
                      <a:pt x="9" y="127"/>
                    </a:cubicBezTo>
                    <a:cubicBezTo>
                      <a:pt x="9" y="203"/>
                      <a:pt x="43" y="256"/>
                      <a:pt x="131" y="256"/>
                    </a:cubicBezTo>
                    <a:cubicBezTo>
                      <a:pt x="216" y="256"/>
                      <a:pt x="260" y="218"/>
                      <a:pt x="266" y="134"/>
                    </a:cubicBezTo>
                    <a:cubicBezTo>
                      <a:pt x="269" y="46"/>
                      <a:pt x="216" y="5"/>
                      <a:pt x="140" y="2"/>
                    </a:cubicBezTo>
                    <a:cubicBezTo>
                      <a:pt x="134" y="1"/>
                      <a:pt x="128" y="1"/>
                      <a:pt x="12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27"/>
              <p:cNvSpPr/>
              <p:nvPr/>
            </p:nvSpPr>
            <p:spPr>
              <a:xfrm>
                <a:off x="6903590" y="3993822"/>
                <a:ext cx="8990" cy="8691"/>
              </a:xfrm>
              <a:custGeom>
                <a:rect b="b" l="l" r="r" t="t"/>
                <a:pathLst>
                  <a:path extrusionOk="0" h="261" w="270">
                    <a:moveTo>
                      <a:pt x="136" y="0"/>
                    </a:moveTo>
                    <a:cubicBezTo>
                      <a:pt x="134" y="0"/>
                      <a:pt x="131" y="0"/>
                      <a:pt x="129" y="0"/>
                    </a:cubicBezTo>
                    <a:cubicBezTo>
                      <a:pt x="54" y="4"/>
                      <a:pt x="1" y="38"/>
                      <a:pt x="4" y="151"/>
                    </a:cubicBezTo>
                    <a:cubicBezTo>
                      <a:pt x="4" y="214"/>
                      <a:pt x="52" y="260"/>
                      <a:pt x="110" y="260"/>
                    </a:cubicBezTo>
                    <a:cubicBezTo>
                      <a:pt x="118" y="260"/>
                      <a:pt x="127" y="259"/>
                      <a:pt x="135" y="257"/>
                    </a:cubicBezTo>
                    <a:cubicBezTo>
                      <a:pt x="195" y="236"/>
                      <a:pt x="239" y="185"/>
                      <a:pt x="258" y="126"/>
                    </a:cubicBezTo>
                    <a:cubicBezTo>
                      <a:pt x="270" y="53"/>
                      <a:pt x="214" y="0"/>
                      <a:pt x="13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27"/>
              <p:cNvSpPr/>
              <p:nvPr/>
            </p:nvSpPr>
            <p:spPr>
              <a:xfrm>
                <a:off x="6795808" y="4006874"/>
                <a:ext cx="9090" cy="9423"/>
              </a:xfrm>
              <a:custGeom>
                <a:rect b="b" l="l" r="r" t="t"/>
                <a:pathLst>
                  <a:path extrusionOk="0" h="283" w="273">
                    <a:moveTo>
                      <a:pt x="157" y="0"/>
                    </a:moveTo>
                    <a:lnTo>
                      <a:pt x="104" y="3"/>
                    </a:lnTo>
                    <a:cubicBezTo>
                      <a:pt x="72" y="50"/>
                      <a:pt x="22" y="94"/>
                      <a:pt x="13" y="148"/>
                    </a:cubicBezTo>
                    <a:cubicBezTo>
                      <a:pt x="0" y="223"/>
                      <a:pt x="50" y="279"/>
                      <a:pt x="132" y="282"/>
                    </a:cubicBezTo>
                    <a:cubicBezTo>
                      <a:pt x="136" y="283"/>
                      <a:pt x="141" y="283"/>
                      <a:pt x="145" y="283"/>
                    </a:cubicBezTo>
                    <a:cubicBezTo>
                      <a:pt x="220" y="283"/>
                      <a:pt x="272" y="231"/>
                      <a:pt x="264" y="160"/>
                    </a:cubicBezTo>
                    <a:cubicBezTo>
                      <a:pt x="254" y="104"/>
                      <a:pt x="195" y="53"/>
                      <a:pt x="15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27"/>
              <p:cNvSpPr/>
              <p:nvPr/>
            </p:nvSpPr>
            <p:spPr>
              <a:xfrm>
                <a:off x="6725052" y="3982001"/>
                <a:ext cx="9423" cy="8557"/>
              </a:xfrm>
              <a:custGeom>
                <a:rect b="b" l="l" r="r" t="t"/>
                <a:pathLst>
                  <a:path extrusionOk="0" h="257" w="283">
                    <a:moveTo>
                      <a:pt x="170" y="0"/>
                    </a:moveTo>
                    <a:cubicBezTo>
                      <a:pt x="165" y="0"/>
                      <a:pt x="159" y="1"/>
                      <a:pt x="154" y="1"/>
                    </a:cubicBezTo>
                    <a:cubicBezTo>
                      <a:pt x="101" y="11"/>
                      <a:pt x="54" y="61"/>
                      <a:pt x="4" y="95"/>
                    </a:cubicBezTo>
                    <a:cubicBezTo>
                      <a:pt x="4" y="114"/>
                      <a:pt x="1" y="133"/>
                      <a:pt x="1" y="152"/>
                    </a:cubicBezTo>
                    <a:cubicBezTo>
                      <a:pt x="51" y="186"/>
                      <a:pt x="92" y="240"/>
                      <a:pt x="145" y="252"/>
                    </a:cubicBezTo>
                    <a:cubicBezTo>
                      <a:pt x="156" y="255"/>
                      <a:pt x="167" y="256"/>
                      <a:pt x="176" y="256"/>
                    </a:cubicBezTo>
                    <a:cubicBezTo>
                      <a:pt x="240" y="256"/>
                      <a:pt x="274" y="198"/>
                      <a:pt x="276" y="133"/>
                    </a:cubicBezTo>
                    <a:cubicBezTo>
                      <a:pt x="282" y="60"/>
                      <a:pt x="239" y="0"/>
                      <a:pt x="17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27"/>
              <p:cNvSpPr/>
              <p:nvPr/>
            </p:nvSpPr>
            <p:spPr>
              <a:xfrm>
                <a:off x="6733410" y="4024122"/>
                <a:ext cx="8890" cy="8557"/>
              </a:xfrm>
              <a:custGeom>
                <a:rect b="b" l="l" r="r" t="t"/>
                <a:pathLst>
                  <a:path extrusionOk="0" h="257" w="267">
                    <a:moveTo>
                      <a:pt x="148" y="1"/>
                    </a:moveTo>
                    <a:cubicBezTo>
                      <a:pt x="142" y="1"/>
                      <a:pt x="135" y="1"/>
                      <a:pt x="129" y="2"/>
                    </a:cubicBezTo>
                    <a:cubicBezTo>
                      <a:pt x="50" y="2"/>
                      <a:pt x="0" y="40"/>
                      <a:pt x="0" y="125"/>
                    </a:cubicBezTo>
                    <a:cubicBezTo>
                      <a:pt x="0" y="216"/>
                      <a:pt x="57" y="253"/>
                      <a:pt x="129" y="256"/>
                    </a:cubicBezTo>
                    <a:cubicBezTo>
                      <a:pt x="132" y="257"/>
                      <a:pt x="136" y="257"/>
                      <a:pt x="139" y="257"/>
                    </a:cubicBezTo>
                    <a:cubicBezTo>
                      <a:pt x="210" y="257"/>
                      <a:pt x="266" y="197"/>
                      <a:pt x="260" y="128"/>
                    </a:cubicBezTo>
                    <a:cubicBezTo>
                      <a:pt x="266" y="59"/>
                      <a:pt x="214" y="1"/>
                      <a:pt x="14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27"/>
              <p:cNvSpPr/>
              <p:nvPr/>
            </p:nvSpPr>
            <p:spPr>
              <a:xfrm>
                <a:off x="6616737" y="4240285"/>
                <a:ext cx="10156" cy="8491"/>
              </a:xfrm>
              <a:custGeom>
                <a:rect b="b" l="l" r="r" t="t"/>
                <a:pathLst>
                  <a:path extrusionOk="0" h="255" w="305">
                    <a:moveTo>
                      <a:pt x="176" y="0"/>
                    </a:moveTo>
                    <a:cubicBezTo>
                      <a:pt x="173" y="0"/>
                      <a:pt x="170" y="0"/>
                      <a:pt x="167" y="1"/>
                    </a:cubicBezTo>
                    <a:cubicBezTo>
                      <a:pt x="1" y="7"/>
                      <a:pt x="7" y="255"/>
                      <a:pt x="167" y="255"/>
                    </a:cubicBezTo>
                    <a:cubicBezTo>
                      <a:pt x="170" y="255"/>
                      <a:pt x="173" y="255"/>
                      <a:pt x="176" y="254"/>
                    </a:cubicBezTo>
                    <a:cubicBezTo>
                      <a:pt x="258" y="251"/>
                      <a:pt x="305" y="207"/>
                      <a:pt x="298" y="123"/>
                    </a:cubicBezTo>
                    <a:cubicBezTo>
                      <a:pt x="301" y="36"/>
                      <a:pt x="247" y="0"/>
                      <a:pt x="17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27"/>
              <p:cNvSpPr/>
              <p:nvPr/>
            </p:nvSpPr>
            <p:spPr>
              <a:xfrm>
                <a:off x="6759181" y="4128008"/>
                <a:ext cx="9090" cy="9223"/>
              </a:xfrm>
              <a:custGeom>
                <a:rect b="b" l="l" r="r" t="t"/>
                <a:pathLst>
                  <a:path extrusionOk="0" h="277" w="273">
                    <a:moveTo>
                      <a:pt x="116" y="1"/>
                    </a:moveTo>
                    <a:cubicBezTo>
                      <a:pt x="82" y="48"/>
                      <a:pt x="25" y="91"/>
                      <a:pt x="16" y="145"/>
                    </a:cubicBezTo>
                    <a:cubicBezTo>
                      <a:pt x="0" y="220"/>
                      <a:pt x="54" y="273"/>
                      <a:pt x="135" y="276"/>
                    </a:cubicBezTo>
                    <a:cubicBezTo>
                      <a:pt x="140" y="277"/>
                      <a:pt x="144" y="277"/>
                      <a:pt x="148" y="277"/>
                    </a:cubicBezTo>
                    <a:cubicBezTo>
                      <a:pt x="220" y="277"/>
                      <a:pt x="272" y="228"/>
                      <a:pt x="264" y="154"/>
                    </a:cubicBezTo>
                    <a:cubicBezTo>
                      <a:pt x="257" y="101"/>
                      <a:pt x="207" y="54"/>
                      <a:pt x="176" y="4"/>
                    </a:cubicBezTo>
                    <a:lnTo>
                      <a:pt x="116" y="1"/>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27"/>
              <p:cNvSpPr/>
              <p:nvPr/>
            </p:nvSpPr>
            <p:spPr>
              <a:xfrm>
                <a:off x="6616538" y="4168064"/>
                <a:ext cx="2864" cy="8091"/>
              </a:xfrm>
              <a:custGeom>
                <a:rect b="b" l="l" r="r" t="t"/>
                <a:pathLst>
                  <a:path extrusionOk="0" h="243" w="86">
                    <a:moveTo>
                      <a:pt x="0" y="1"/>
                    </a:moveTo>
                    <a:lnTo>
                      <a:pt x="0" y="242"/>
                    </a:lnTo>
                    <a:cubicBezTo>
                      <a:pt x="54" y="230"/>
                      <a:pt x="85" y="198"/>
                      <a:pt x="85" y="161"/>
                    </a:cubicBezTo>
                    <a:cubicBezTo>
                      <a:pt x="82" y="64"/>
                      <a:pt x="54" y="17"/>
                      <a:pt x="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27"/>
              <p:cNvSpPr/>
              <p:nvPr/>
            </p:nvSpPr>
            <p:spPr>
              <a:xfrm>
                <a:off x="6774132" y="4143558"/>
                <a:ext cx="9057" cy="8624"/>
              </a:xfrm>
              <a:custGeom>
                <a:rect b="b" l="l" r="r" t="t"/>
                <a:pathLst>
                  <a:path extrusionOk="0" h="259" w="272">
                    <a:moveTo>
                      <a:pt x="132" y="0"/>
                    </a:moveTo>
                    <a:cubicBezTo>
                      <a:pt x="50" y="0"/>
                      <a:pt x="12" y="47"/>
                      <a:pt x="12" y="126"/>
                    </a:cubicBezTo>
                    <a:cubicBezTo>
                      <a:pt x="0" y="198"/>
                      <a:pt x="57" y="258"/>
                      <a:pt x="124" y="258"/>
                    </a:cubicBezTo>
                    <a:cubicBezTo>
                      <a:pt x="128" y="258"/>
                      <a:pt x="131" y="258"/>
                      <a:pt x="134" y="257"/>
                    </a:cubicBezTo>
                    <a:cubicBezTo>
                      <a:pt x="139" y="258"/>
                      <a:pt x="144" y="258"/>
                      <a:pt x="149" y="258"/>
                    </a:cubicBezTo>
                    <a:cubicBezTo>
                      <a:pt x="218" y="258"/>
                      <a:pt x="272" y="199"/>
                      <a:pt x="266" y="129"/>
                    </a:cubicBezTo>
                    <a:cubicBezTo>
                      <a:pt x="266" y="59"/>
                      <a:pt x="230" y="0"/>
                      <a:pt x="147" y="0"/>
                    </a:cubicBezTo>
                    <a:cubicBezTo>
                      <a:pt x="145" y="0"/>
                      <a:pt x="143" y="0"/>
                      <a:pt x="141" y="1"/>
                    </a:cubicBezTo>
                    <a:cubicBezTo>
                      <a:pt x="138" y="0"/>
                      <a:pt x="135" y="0"/>
                      <a:pt x="13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27"/>
              <p:cNvSpPr/>
              <p:nvPr/>
            </p:nvSpPr>
            <p:spPr>
              <a:xfrm>
                <a:off x="6719858" y="4252072"/>
                <a:ext cx="9390" cy="9223"/>
              </a:xfrm>
              <a:custGeom>
                <a:rect b="b" l="l" r="r" t="t"/>
                <a:pathLst>
                  <a:path extrusionOk="0" h="277" w="282">
                    <a:moveTo>
                      <a:pt x="97" y="1"/>
                    </a:moveTo>
                    <a:cubicBezTo>
                      <a:pt x="66" y="54"/>
                      <a:pt x="16" y="101"/>
                      <a:pt x="9" y="154"/>
                    </a:cubicBezTo>
                    <a:cubicBezTo>
                      <a:pt x="0" y="228"/>
                      <a:pt x="56" y="277"/>
                      <a:pt x="128" y="277"/>
                    </a:cubicBezTo>
                    <a:cubicBezTo>
                      <a:pt x="132" y="277"/>
                      <a:pt x="137" y="277"/>
                      <a:pt x="141" y="276"/>
                    </a:cubicBezTo>
                    <a:cubicBezTo>
                      <a:pt x="216" y="270"/>
                      <a:pt x="282" y="226"/>
                      <a:pt x="260" y="142"/>
                    </a:cubicBezTo>
                    <a:cubicBezTo>
                      <a:pt x="248" y="88"/>
                      <a:pt x="191" y="48"/>
                      <a:pt x="157"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27"/>
              <p:cNvSpPr/>
              <p:nvPr/>
            </p:nvSpPr>
            <p:spPr>
              <a:xfrm>
                <a:off x="6755119" y="4210718"/>
                <a:ext cx="8358" cy="9157"/>
              </a:xfrm>
              <a:custGeom>
                <a:rect b="b" l="l" r="r" t="t"/>
                <a:pathLst>
                  <a:path extrusionOk="0" h="275" w="251">
                    <a:moveTo>
                      <a:pt x="112" y="1"/>
                    </a:moveTo>
                    <a:cubicBezTo>
                      <a:pt x="54" y="1"/>
                      <a:pt x="0" y="34"/>
                      <a:pt x="0" y="118"/>
                    </a:cubicBezTo>
                    <a:cubicBezTo>
                      <a:pt x="3" y="199"/>
                      <a:pt x="41" y="246"/>
                      <a:pt x="154" y="274"/>
                    </a:cubicBezTo>
                    <a:cubicBezTo>
                      <a:pt x="188" y="224"/>
                      <a:pt x="251" y="177"/>
                      <a:pt x="251" y="130"/>
                    </a:cubicBezTo>
                    <a:cubicBezTo>
                      <a:pt x="238" y="71"/>
                      <a:pt x="201" y="24"/>
                      <a:pt x="147" y="5"/>
                    </a:cubicBezTo>
                    <a:cubicBezTo>
                      <a:pt x="136" y="2"/>
                      <a:pt x="124" y="1"/>
                      <a:pt x="11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27"/>
              <p:cNvSpPr/>
              <p:nvPr/>
            </p:nvSpPr>
            <p:spPr>
              <a:xfrm>
                <a:off x="6733410" y="3972545"/>
                <a:ext cx="7525" cy="5894"/>
              </a:xfrm>
              <a:custGeom>
                <a:rect b="b" l="l" r="r" t="t"/>
                <a:pathLst>
                  <a:path extrusionOk="0" h="177" w="226">
                    <a:moveTo>
                      <a:pt x="220" y="0"/>
                    </a:moveTo>
                    <a:lnTo>
                      <a:pt x="0" y="132"/>
                    </a:lnTo>
                    <a:cubicBezTo>
                      <a:pt x="22" y="159"/>
                      <a:pt x="54" y="177"/>
                      <a:pt x="88" y="177"/>
                    </a:cubicBezTo>
                    <a:cubicBezTo>
                      <a:pt x="93" y="177"/>
                      <a:pt x="98" y="176"/>
                      <a:pt x="104" y="176"/>
                    </a:cubicBezTo>
                    <a:cubicBezTo>
                      <a:pt x="191" y="173"/>
                      <a:pt x="226" y="126"/>
                      <a:pt x="226" y="44"/>
                    </a:cubicBezTo>
                    <a:cubicBezTo>
                      <a:pt x="226" y="28"/>
                      <a:pt x="226" y="13"/>
                      <a:pt x="22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27"/>
              <p:cNvSpPr/>
              <p:nvPr/>
            </p:nvSpPr>
            <p:spPr>
              <a:xfrm>
                <a:off x="6655162" y="4317767"/>
                <a:ext cx="9090" cy="8524"/>
              </a:xfrm>
              <a:custGeom>
                <a:rect b="b" l="l" r="r" t="t"/>
                <a:pathLst>
                  <a:path extrusionOk="0" h="256" w="273">
                    <a:moveTo>
                      <a:pt x="153" y="0"/>
                    </a:moveTo>
                    <a:cubicBezTo>
                      <a:pt x="147" y="0"/>
                      <a:pt x="141" y="1"/>
                      <a:pt x="135" y="2"/>
                    </a:cubicBezTo>
                    <a:cubicBezTo>
                      <a:pt x="131" y="2"/>
                      <a:pt x="128" y="2"/>
                      <a:pt x="125" y="2"/>
                    </a:cubicBezTo>
                    <a:cubicBezTo>
                      <a:pt x="54" y="2"/>
                      <a:pt x="0" y="65"/>
                      <a:pt x="9" y="134"/>
                    </a:cubicBezTo>
                    <a:cubicBezTo>
                      <a:pt x="16" y="221"/>
                      <a:pt x="60" y="256"/>
                      <a:pt x="175" y="256"/>
                    </a:cubicBezTo>
                    <a:cubicBezTo>
                      <a:pt x="177" y="256"/>
                      <a:pt x="178" y="256"/>
                      <a:pt x="180" y="256"/>
                    </a:cubicBezTo>
                    <a:cubicBezTo>
                      <a:pt x="234" y="256"/>
                      <a:pt x="266" y="200"/>
                      <a:pt x="266" y="124"/>
                    </a:cubicBezTo>
                    <a:cubicBezTo>
                      <a:pt x="272" y="58"/>
                      <a:pt x="218" y="0"/>
                      <a:pt x="15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27"/>
              <p:cNvSpPr/>
              <p:nvPr/>
            </p:nvSpPr>
            <p:spPr>
              <a:xfrm>
                <a:off x="6769004" y="4257367"/>
                <a:ext cx="9290" cy="8458"/>
              </a:xfrm>
              <a:custGeom>
                <a:rect b="b" l="l" r="r" t="t"/>
                <a:pathLst>
                  <a:path extrusionOk="0" h="254" w="279">
                    <a:moveTo>
                      <a:pt x="112" y="0"/>
                    </a:moveTo>
                    <a:cubicBezTo>
                      <a:pt x="46" y="0"/>
                      <a:pt x="0" y="54"/>
                      <a:pt x="3" y="130"/>
                    </a:cubicBezTo>
                    <a:cubicBezTo>
                      <a:pt x="0" y="197"/>
                      <a:pt x="54" y="253"/>
                      <a:pt x="120" y="253"/>
                    </a:cubicBezTo>
                    <a:cubicBezTo>
                      <a:pt x="125" y="253"/>
                      <a:pt x="130" y="253"/>
                      <a:pt x="135" y="252"/>
                    </a:cubicBezTo>
                    <a:cubicBezTo>
                      <a:pt x="216" y="249"/>
                      <a:pt x="263" y="208"/>
                      <a:pt x="279" y="92"/>
                    </a:cubicBezTo>
                    <a:cubicBezTo>
                      <a:pt x="229" y="61"/>
                      <a:pt x="182" y="8"/>
                      <a:pt x="128" y="1"/>
                    </a:cubicBezTo>
                    <a:cubicBezTo>
                      <a:pt x="123" y="1"/>
                      <a:pt x="118" y="0"/>
                      <a:pt x="11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27"/>
              <p:cNvSpPr/>
              <p:nvPr/>
            </p:nvSpPr>
            <p:spPr>
              <a:xfrm>
                <a:off x="6842124" y="4165367"/>
                <a:ext cx="9423" cy="8491"/>
              </a:xfrm>
              <a:custGeom>
                <a:rect b="b" l="l" r="r" t="t"/>
                <a:pathLst>
                  <a:path extrusionOk="0" h="255" w="283">
                    <a:moveTo>
                      <a:pt x="151" y="0"/>
                    </a:moveTo>
                    <a:cubicBezTo>
                      <a:pt x="75" y="0"/>
                      <a:pt x="28" y="36"/>
                      <a:pt x="1" y="145"/>
                    </a:cubicBezTo>
                    <a:cubicBezTo>
                      <a:pt x="48" y="182"/>
                      <a:pt x="92" y="239"/>
                      <a:pt x="142" y="251"/>
                    </a:cubicBezTo>
                    <a:cubicBezTo>
                      <a:pt x="152" y="254"/>
                      <a:pt x="162" y="255"/>
                      <a:pt x="171" y="255"/>
                    </a:cubicBezTo>
                    <a:cubicBezTo>
                      <a:pt x="233" y="255"/>
                      <a:pt x="274" y="203"/>
                      <a:pt x="280" y="135"/>
                    </a:cubicBezTo>
                    <a:cubicBezTo>
                      <a:pt x="283" y="54"/>
                      <a:pt x="245" y="4"/>
                      <a:pt x="161" y="0"/>
                    </a:cubicBezTo>
                    <a:cubicBezTo>
                      <a:pt x="157" y="0"/>
                      <a:pt x="154" y="0"/>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27"/>
              <p:cNvSpPr/>
              <p:nvPr/>
            </p:nvSpPr>
            <p:spPr>
              <a:xfrm>
                <a:off x="6895565" y="3978072"/>
                <a:ext cx="9223" cy="8524"/>
              </a:xfrm>
              <a:custGeom>
                <a:rect b="b" l="l" r="r" t="t"/>
                <a:pathLst>
                  <a:path extrusionOk="0" h="256" w="277">
                    <a:moveTo>
                      <a:pt x="148" y="0"/>
                    </a:moveTo>
                    <a:cubicBezTo>
                      <a:pt x="63" y="3"/>
                      <a:pt x="22" y="44"/>
                      <a:pt x="0" y="157"/>
                    </a:cubicBezTo>
                    <a:cubicBezTo>
                      <a:pt x="47" y="191"/>
                      <a:pt x="94" y="245"/>
                      <a:pt x="148" y="254"/>
                    </a:cubicBezTo>
                    <a:cubicBezTo>
                      <a:pt x="155" y="255"/>
                      <a:pt x="161" y="256"/>
                      <a:pt x="168" y="256"/>
                    </a:cubicBezTo>
                    <a:cubicBezTo>
                      <a:pt x="235" y="256"/>
                      <a:pt x="276" y="200"/>
                      <a:pt x="276" y="129"/>
                    </a:cubicBezTo>
                    <a:cubicBezTo>
                      <a:pt x="273" y="50"/>
                      <a:pt x="235" y="0"/>
                      <a:pt x="14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27"/>
              <p:cNvSpPr/>
              <p:nvPr/>
            </p:nvSpPr>
            <p:spPr>
              <a:xfrm>
                <a:off x="6676106" y="4154945"/>
                <a:ext cx="9323" cy="9257"/>
              </a:xfrm>
              <a:custGeom>
                <a:rect b="b" l="l" r="r" t="t"/>
                <a:pathLst>
                  <a:path extrusionOk="0" h="278" w="280">
                    <a:moveTo>
                      <a:pt x="154" y="0"/>
                    </a:moveTo>
                    <a:cubicBezTo>
                      <a:pt x="42" y="22"/>
                      <a:pt x="1" y="78"/>
                      <a:pt x="4" y="154"/>
                    </a:cubicBezTo>
                    <a:cubicBezTo>
                      <a:pt x="1" y="222"/>
                      <a:pt x="55" y="278"/>
                      <a:pt x="122" y="278"/>
                    </a:cubicBezTo>
                    <a:cubicBezTo>
                      <a:pt x="128" y="278"/>
                      <a:pt x="135" y="277"/>
                      <a:pt x="142" y="276"/>
                    </a:cubicBezTo>
                    <a:cubicBezTo>
                      <a:pt x="217" y="270"/>
                      <a:pt x="280" y="226"/>
                      <a:pt x="258" y="141"/>
                    </a:cubicBezTo>
                    <a:cubicBezTo>
                      <a:pt x="245" y="88"/>
                      <a:pt x="192" y="47"/>
                      <a:pt x="15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27"/>
              <p:cNvSpPr/>
              <p:nvPr/>
            </p:nvSpPr>
            <p:spPr>
              <a:xfrm>
                <a:off x="6643142" y="4254803"/>
                <a:ext cx="8890" cy="9323"/>
              </a:xfrm>
              <a:custGeom>
                <a:rect b="b" l="l" r="r" t="t"/>
                <a:pathLst>
                  <a:path extrusionOk="0" h="280" w="267">
                    <a:moveTo>
                      <a:pt x="151" y="0"/>
                    </a:moveTo>
                    <a:cubicBezTo>
                      <a:pt x="35" y="25"/>
                      <a:pt x="1" y="75"/>
                      <a:pt x="1" y="157"/>
                    </a:cubicBezTo>
                    <a:cubicBezTo>
                      <a:pt x="1" y="238"/>
                      <a:pt x="50" y="279"/>
                      <a:pt x="124" y="279"/>
                    </a:cubicBezTo>
                    <a:cubicBezTo>
                      <a:pt x="127" y="279"/>
                      <a:pt x="129" y="279"/>
                      <a:pt x="132" y="279"/>
                    </a:cubicBezTo>
                    <a:cubicBezTo>
                      <a:pt x="214" y="276"/>
                      <a:pt x="267" y="223"/>
                      <a:pt x="254" y="144"/>
                    </a:cubicBezTo>
                    <a:cubicBezTo>
                      <a:pt x="245" y="94"/>
                      <a:pt x="189" y="47"/>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27"/>
              <p:cNvSpPr/>
              <p:nvPr/>
            </p:nvSpPr>
            <p:spPr>
              <a:xfrm>
                <a:off x="6684563" y="4198598"/>
                <a:ext cx="8890" cy="8524"/>
              </a:xfrm>
              <a:custGeom>
                <a:rect b="b" l="l" r="r" t="t"/>
                <a:pathLst>
                  <a:path extrusionOk="0" h="256" w="267">
                    <a:moveTo>
                      <a:pt x="148" y="0"/>
                    </a:moveTo>
                    <a:cubicBezTo>
                      <a:pt x="142" y="0"/>
                      <a:pt x="136" y="1"/>
                      <a:pt x="129" y="2"/>
                    </a:cubicBezTo>
                    <a:cubicBezTo>
                      <a:pt x="51" y="5"/>
                      <a:pt x="1" y="49"/>
                      <a:pt x="7" y="137"/>
                    </a:cubicBezTo>
                    <a:cubicBezTo>
                      <a:pt x="13" y="222"/>
                      <a:pt x="60" y="256"/>
                      <a:pt x="154" y="256"/>
                    </a:cubicBezTo>
                    <a:cubicBezTo>
                      <a:pt x="229" y="256"/>
                      <a:pt x="264" y="200"/>
                      <a:pt x="264" y="124"/>
                    </a:cubicBezTo>
                    <a:cubicBezTo>
                      <a:pt x="267" y="56"/>
                      <a:pt x="213" y="0"/>
                      <a:pt x="14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27"/>
              <p:cNvSpPr/>
              <p:nvPr/>
            </p:nvSpPr>
            <p:spPr>
              <a:xfrm>
                <a:off x="6676039" y="4247977"/>
                <a:ext cx="8890" cy="8557"/>
              </a:xfrm>
              <a:custGeom>
                <a:rect b="b" l="l" r="r" t="t"/>
                <a:pathLst>
                  <a:path extrusionOk="0" h="257" w="267">
                    <a:moveTo>
                      <a:pt x="122" y="0"/>
                    </a:moveTo>
                    <a:cubicBezTo>
                      <a:pt x="54" y="0"/>
                      <a:pt x="0" y="57"/>
                      <a:pt x="9" y="127"/>
                    </a:cubicBezTo>
                    <a:cubicBezTo>
                      <a:pt x="0" y="197"/>
                      <a:pt x="54" y="256"/>
                      <a:pt x="123" y="256"/>
                    </a:cubicBezTo>
                    <a:cubicBezTo>
                      <a:pt x="128" y="256"/>
                      <a:pt x="133" y="256"/>
                      <a:pt x="138" y="255"/>
                    </a:cubicBezTo>
                    <a:cubicBezTo>
                      <a:pt x="213" y="255"/>
                      <a:pt x="266" y="218"/>
                      <a:pt x="266" y="152"/>
                    </a:cubicBezTo>
                    <a:cubicBezTo>
                      <a:pt x="266" y="42"/>
                      <a:pt x="219" y="5"/>
                      <a:pt x="138" y="1"/>
                    </a:cubicBezTo>
                    <a:cubicBezTo>
                      <a:pt x="132" y="1"/>
                      <a:pt x="127" y="0"/>
                      <a:pt x="12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27"/>
              <p:cNvSpPr/>
              <p:nvPr/>
            </p:nvSpPr>
            <p:spPr>
              <a:xfrm>
                <a:off x="6779426" y="4063312"/>
                <a:ext cx="8791" cy="8624"/>
              </a:xfrm>
              <a:custGeom>
                <a:rect b="b" l="l" r="r" t="t"/>
                <a:pathLst>
                  <a:path extrusionOk="0" h="259" w="264">
                    <a:moveTo>
                      <a:pt x="153" y="0"/>
                    </a:moveTo>
                    <a:cubicBezTo>
                      <a:pt x="151" y="0"/>
                      <a:pt x="149" y="1"/>
                      <a:pt x="148" y="1"/>
                    </a:cubicBezTo>
                    <a:cubicBezTo>
                      <a:pt x="38" y="4"/>
                      <a:pt x="0" y="54"/>
                      <a:pt x="0" y="135"/>
                    </a:cubicBezTo>
                    <a:cubicBezTo>
                      <a:pt x="0" y="217"/>
                      <a:pt x="47" y="258"/>
                      <a:pt x="121" y="258"/>
                    </a:cubicBezTo>
                    <a:cubicBezTo>
                      <a:pt x="123" y="258"/>
                      <a:pt x="126" y="258"/>
                      <a:pt x="129" y="258"/>
                    </a:cubicBezTo>
                    <a:cubicBezTo>
                      <a:pt x="132" y="258"/>
                      <a:pt x="136" y="258"/>
                      <a:pt x="139" y="258"/>
                    </a:cubicBezTo>
                    <a:cubicBezTo>
                      <a:pt x="209" y="258"/>
                      <a:pt x="263" y="198"/>
                      <a:pt x="254" y="126"/>
                    </a:cubicBezTo>
                    <a:cubicBezTo>
                      <a:pt x="251" y="53"/>
                      <a:pt x="213" y="0"/>
                      <a:pt x="15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27"/>
              <p:cNvSpPr/>
              <p:nvPr/>
            </p:nvSpPr>
            <p:spPr>
              <a:xfrm>
                <a:off x="6640844" y="4155645"/>
                <a:ext cx="8890" cy="8524"/>
              </a:xfrm>
              <a:custGeom>
                <a:rect b="b" l="l" r="r" t="t"/>
                <a:pathLst>
                  <a:path extrusionOk="0" h="256" w="267">
                    <a:moveTo>
                      <a:pt x="143" y="0"/>
                    </a:moveTo>
                    <a:cubicBezTo>
                      <a:pt x="139" y="0"/>
                      <a:pt x="134" y="1"/>
                      <a:pt x="129" y="1"/>
                    </a:cubicBezTo>
                    <a:cubicBezTo>
                      <a:pt x="45" y="4"/>
                      <a:pt x="1" y="45"/>
                      <a:pt x="4" y="130"/>
                    </a:cubicBezTo>
                    <a:cubicBezTo>
                      <a:pt x="1" y="217"/>
                      <a:pt x="57" y="255"/>
                      <a:pt x="132" y="255"/>
                    </a:cubicBezTo>
                    <a:cubicBezTo>
                      <a:pt x="136" y="255"/>
                      <a:pt x="139" y="255"/>
                      <a:pt x="143" y="255"/>
                    </a:cubicBezTo>
                    <a:cubicBezTo>
                      <a:pt x="213" y="255"/>
                      <a:pt x="267" y="195"/>
                      <a:pt x="261" y="123"/>
                    </a:cubicBezTo>
                    <a:cubicBezTo>
                      <a:pt x="258" y="49"/>
                      <a:pt x="219" y="0"/>
                      <a:pt x="14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27"/>
              <p:cNvSpPr/>
              <p:nvPr/>
            </p:nvSpPr>
            <p:spPr>
              <a:xfrm>
                <a:off x="6637315" y="4219009"/>
                <a:ext cx="8890" cy="8591"/>
              </a:xfrm>
              <a:custGeom>
                <a:rect b="b" l="l" r="r" t="t"/>
                <a:pathLst>
                  <a:path extrusionOk="0" h="258" w="267">
                    <a:moveTo>
                      <a:pt x="99" y="0"/>
                    </a:moveTo>
                    <a:cubicBezTo>
                      <a:pt x="48" y="0"/>
                      <a:pt x="13" y="52"/>
                      <a:pt x="10" y="126"/>
                    </a:cubicBezTo>
                    <a:cubicBezTo>
                      <a:pt x="1" y="197"/>
                      <a:pt x="57" y="258"/>
                      <a:pt x="128" y="258"/>
                    </a:cubicBezTo>
                    <a:cubicBezTo>
                      <a:pt x="131" y="258"/>
                      <a:pt x="135" y="258"/>
                      <a:pt x="138" y="257"/>
                    </a:cubicBezTo>
                    <a:cubicBezTo>
                      <a:pt x="213" y="257"/>
                      <a:pt x="266" y="220"/>
                      <a:pt x="263" y="132"/>
                    </a:cubicBezTo>
                    <a:cubicBezTo>
                      <a:pt x="263" y="47"/>
                      <a:pt x="223" y="3"/>
                      <a:pt x="104" y="0"/>
                    </a:cubicBezTo>
                    <a:cubicBezTo>
                      <a:pt x="102" y="0"/>
                      <a:pt x="101" y="0"/>
                      <a:pt x="9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27"/>
              <p:cNvSpPr/>
              <p:nvPr/>
            </p:nvSpPr>
            <p:spPr>
              <a:xfrm>
                <a:off x="6637315" y="4198531"/>
                <a:ext cx="8890" cy="8591"/>
              </a:xfrm>
              <a:custGeom>
                <a:rect b="b" l="l" r="r" t="t"/>
                <a:pathLst>
                  <a:path extrusionOk="0" h="258" w="267">
                    <a:moveTo>
                      <a:pt x="128" y="1"/>
                    </a:moveTo>
                    <a:cubicBezTo>
                      <a:pt x="57" y="1"/>
                      <a:pt x="0" y="61"/>
                      <a:pt x="6" y="130"/>
                    </a:cubicBezTo>
                    <a:cubicBezTo>
                      <a:pt x="6" y="208"/>
                      <a:pt x="47" y="258"/>
                      <a:pt x="135" y="258"/>
                    </a:cubicBezTo>
                    <a:cubicBezTo>
                      <a:pt x="219" y="258"/>
                      <a:pt x="260" y="214"/>
                      <a:pt x="263" y="104"/>
                    </a:cubicBezTo>
                    <a:cubicBezTo>
                      <a:pt x="266" y="45"/>
                      <a:pt x="213" y="4"/>
                      <a:pt x="138" y="1"/>
                    </a:cubicBezTo>
                    <a:cubicBezTo>
                      <a:pt x="134" y="1"/>
                      <a:pt x="131" y="1"/>
                      <a:pt x="128"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27"/>
              <p:cNvSpPr/>
              <p:nvPr/>
            </p:nvSpPr>
            <p:spPr>
              <a:xfrm>
                <a:off x="6912480" y="4089084"/>
                <a:ext cx="3996" cy="8424"/>
              </a:xfrm>
              <a:custGeom>
                <a:rect b="b" l="l" r="r" t="t"/>
                <a:pathLst>
                  <a:path extrusionOk="0" h="253" w="120">
                    <a:moveTo>
                      <a:pt x="109" y="0"/>
                    </a:moveTo>
                    <a:cubicBezTo>
                      <a:pt x="43" y="0"/>
                      <a:pt x="0" y="58"/>
                      <a:pt x="3" y="129"/>
                    </a:cubicBezTo>
                    <a:cubicBezTo>
                      <a:pt x="6" y="196"/>
                      <a:pt x="39" y="252"/>
                      <a:pt x="104" y="252"/>
                    </a:cubicBezTo>
                    <a:cubicBezTo>
                      <a:pt x="109" y="252"/>
                      <a:pt x="114" y="252"/>
                      <a:pt x="119" y="251"/>
                    </a:cubicBezTo>
                    <a:lnTo>
                      <a:pt x="119" y="1"/>
                    </a:lnTo>
                    <a:cubicBezTo>
                      <a:pt x="116" y="0"/>
                      <a:pt x="112" y="0"/>
                      <a:pt x="10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27"/>
              <p:cNvSpPr/>
              <p:nvPr/>
            </p:nvSpPr>
            <p:spPr>
              <a:xfrm>
                <a:off x="6616538" y="4276079"/>
                <a:ext cx="1299" cy="6393"/>
              </a:xfrm>
              <a:custGeom>
                <a:rect b="b" l="l" r="r" t="t"/>
                <a:pathLst>
                  <a:path extrusionOk="0" h="192" w="39">
                    <a:moveTo>
                      <a:pt x="0" y="0"/>
                    </a:moveTo>
                    <a:lnTo>
                      <a:pt x="0" y="192"/>
                    </a:lnTo>
                    <a:cubicBezTo>
                      <a:pt x="26" y="167"/>
                      <a:pt x="38" y="132"/>
                      <a:pt x="35" y="94"/>
                    </a:cubicBezTo>
                    <a:cubicBezTo>
                      <a:pt x="38" y="60"/>
                      <a:pt x="26" y="26"/>
                      <a:pt x="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27"/>
              <p:cNvSpPr/>
              <p:nvPr/>
            </p:nvSpPr>
            <p:spPr>
              <a:xfrm>
                <a:off x="6647537" y="4106931"/>
                <a:ext cx="9190" cy="8557"/>
              </a:xfrm>
              <a:custGeom>
                <a:rect b="b" l="l" r="r" t="t"/>
                <a:pathLst>
                  <a:path extrusionOk="0" h="257" w="276">
                    <a:moveTo>
                      <a:pt x="126" y="1"/>
                    </a:moveTo>
                    <a:cubicBezTo>
                      <a:pt x="38" y="1"/>
                      <a:pt x="0" y="57"/>
                      <a:pt x="0" y="132"/>
                    </a:cubicBezTo>
                    <a:cubicBezTo>
                      <a:pt x="0" y="203"/>
                      <a:pt x="44" y="256"/>
                      <a:pt x="108" y="256"/>
                    </a:cubicBezTo>
                    <a:cubicBezTo>
                      <a:pt x="115" y="256"/>
                      <a:pt x="122" y="256"/>
                      <a:pt x="129" y="254"/>
                    </a:cubicBezTo>
                    <a:cubicBezTo>
                      <a:pt x="182" y="245"/>
                      <a:pt x="226" y="189"/>
                      <a:pt x="276" y="154"/>
                    </a:cubicBezTo>
                    <a:cubicBezTo>
                      <a:pt x="254" y="41"/>
                      <a:pt x="210" y="1"/>
                      <a:pt x="1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27"/>
              <p:cNvSpPr/>
              <p:nvPr/>
            </p:nvSpPr>
            <p:spPr>
              <a:xfrm>
                <a:off x="6873556" y="3916573"/>
                <a:ext cx="9090" cy="9257"/>
              </a:xfrm>
              <a:custGeom>
                <a:rect b="b" l="l" r="r" t="t"/>
                <a:pathLst>
                  <a:path extrusionOk="0" h="278" w="273">
                    <a:moveTo>
                      <a:pt x="150" y="0"/>
                    </a:moveTo>
                    <a:cubicBezTo>
                      <a:pt x="145" y="0"/>
                      <a:pt x="140" y="1"/>
                      <a:pt x="135" y="1"/>
                    </a:cubicBezTo>
                    <a:cubicBezTo>
                      <a:pt x="56" y="1"/>
                      <a:pt x="0" y="58"/>
                      <a:pt x="16" y="133"/>
                    </a:cubicBezTo>
                    <a:cubicBezTo>
                      <a:pt x="25" y="186"/>
                      <a:pt x="82" y="227"/>
                      <a:pt x="116" y="277"/>
                    </a:cubicBezTo>
                    <a:cubicBezTo>
                      <a:pt x="232" y="255"/>
                      <a:pt x="270" y="202"/>
                      <a:pt x="266" y="124"/>
                    </a:cubicBezTo>
                    <a:cubicBezTo>
                      <a:pt x="272" y="57"/>
                      <a:pt x="218" y="0"/>
                      <a:pt x="15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27"/>
              <p:cNvSpPr/>
              <p:nvPr/>
            </p:nvSpPr>
            <p:spPr>
              <a:xfrm>
                <a:off x="6865831" y="4140295"/>
                <a:ext cx="8990" cy="8657"/>
              </a:xfrm>
              <a:custGeom>
                <a:rect b="b" l="l" r="r" t="t"/>
                <a:pathLst>
                  <a:path extrusionOk="0" h="260" w="270">
                    <a:moveTo>
                      <a:pt x="130" y="1"/>
                    </a:moveTo>
                    <a:cubicBezTo>
                      <a:pt x="60" y="1"/>
                      <a:pt x="4" y="58"/>
                      <a:pt x="10" y="130"/>
                    </a:cubicBezTo>
                    <a:cubicBezTo>
                      <a:pt x="1" y="200"/>
                      <a:pt x="55" y="259"/>
                      <a:pt x="123" y="259"/>
                    </a:cubicBezTo>
                    <a:cubicBezTo>
                      <a:pt x="128" y="259"/>
                      <a:pt x="133" y="259"/>
                      <a:pt x="138" y="258"/>
                    </a:cubicBezTo>
                    <a:cubicBezTo>
                      <a:pt x="220" y="255"/>
                      <a:pt x="267" y="218"/>
                      <a:pt x="267" y="124"/>
                    </a:cubicBezTo>
                    <a:cubicBezTo>
                      <a:pt x="270" y="42"/>
                      <a:pt x="216" y="4"/>
                      <a:pt x="141" y="1"/>
                    </a:cubicBezTo>
                    <a:cubicBezTo>
                      <a:pt x="138" y="1"/>
                      <a:pt x="134" y="1"/>
                      <a:pt x="13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27"/>
              <p:cNvSpPr/>
              <p:nvPr/>
            </p:nvSpPr>
            <p:spPr>
              <a:xfrm>
                <a:off x="6780991" y="4242616"/>
                <a:ext cx="9423" cy="8557"/>
              </a:xfrm>
              <a:custGeom>
                <a:rect b="b" l="l" r="r" t="t"/>
                <a:pathLst>
                  <a:path extrusionOk="0" h="257" w="283">
                    <a:moveTo>
                      <a:pt x="115" y="1"/>
                    </a:moveTo>
                    <a:cubicBezTo>
                      <a:pt x="51" y="1"/>
                      <a:pt x="7" y="57"/>
                      <a:pt x="7" y="128"/>
                    </a:cubicBezTo>
                    <a:cubicBezTo>
                      <a:pt x="1" y="200"/>
                      <a:pt x="54" y="257"/>
                      <a:pt x="124" y="257"/>
                    </a:cubicBezTo>
                    <a:cubicBezTo>
                      <a:pt x="128" y="257"/>
                      <a:pt x="131" y="257"/>
                      <a:pt x="135" y="256"/>
                    </a:cubicBezTo>
                    <a:cubicBezTo>
                      <a:pt x="217" y="253"/>
                      <a:pt x="264" y="216"/>
                      <a:pt x="282" y="100"/>
                    </a:cubicBezTo>
                    <a:cubicBezTo>
                      <a:pt x="235" y="65"/>
                      <a:pt x="188" y="12"/>
                      <a:pt x="135" y="3"/>
                    </a:cubicBezTo>
                    <a:cubicBezTo>
                      <a:pt x="128" y="1"/>
                      <a:pt x="122" y="1"/>
                      <a:pt x="11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27"/>
              <p:cNvSpPr/>
              <p:nvPr/>
            </p:nvSpPr>
            <p:spPr>
              <a:xfrm>
                <a:off x="6781623" y="3943510"/>
                <a:ext cx="8058" cy="6726"/>
              </a:xfrm>
              <a:custGeom>
                <a:rect b="b" l="l" r="r" t="t"/>
                <a:pathLst>
                  <a:path extrusionOk="0" h="202" w="242">
                    <a:moveTo>
                      <a:pt x="226" y="1"/>
                    </a:moveTo>
                    <a:lnTo>
                      <a:pt x="0" y="136"/>
                    </a:lnTo>
                    <a:cubicBezTo>
                      <a:pt x="18" y="174"/>
                      <a:pt x="61" y="202"/>
                      <a:pt x="106" y="202"/>
                    </a:cubicBezTo>
                    <a:cubicBezTo>
                      <a:pt x="108" y="202"/>
                      <a:pt x="111" y="202"/>
                      <a:pt x="113" y="202"/>
                    </a:cubicBezTo>
                    <a:cubicBezTo>
                      <a:pt x="191" y="202"/>
                      <a:pt x="241" y="164"/>
                      <a:pt x="241" y="76"/>
                    </a:cubicBezTo>
                    <a:cubicBezTo>
                      <a:pt x="241" y="51"/>
                      <a:pt x="235" y="23"/>
                      <a:pt x="22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27"/>
              <p:cNvSpPr/>
              <p:nvPr/>
            </p:nvSpPr>
            <p:spPr>
              <a:xfrm>
                <a:off x="6632920" y="4084323"/>
                <a:ext cx="9323" cy="8557"/>
              </a:xfrm>
              <a:custGeom>
                <a:rect b="b" l="l" r="r" t="t"/>
                <a:pathLst>
                  <a:path extrusionOk="0" h="257" w="280">
                    <a:moveTo>
                      <a:pt x="169" y="0"/>
                    </a:moveTo>
                    <a:cubicBezTo>
                      <a:pt x="161" y="0"/>
                      <a:pt x="153" y="1"/>
                      <a:pt x="145" y="3"/>
                    </a:cubicBezTo>
                    <a:cubicBezTo>
                      <a:pt x="91" y="12"/>
                      <a:pt x="47" y="68"/>
                      <a:pt x="0" y="106"/>
                    </a:cubicBezTo>
                    <a:cubicBezTo>
                      <a:pt x="26" y="219"/>
                      <a:pt x="73" y="256"/>
                      <a:pt x="154" y="256"/>
                    </a:cubicBezTo>
                    <a:cubicBezTo>
                      <a:pt x="242" y="256"/>
                      <a:pt x="279" y="200"/>
                      <a:pt x="276" y="125"/>
                    </a:cubicBezTo>
                    <a:cubicBezTo>
                      <a:pt x="276" y="53"/>
                      <a:pt x="232" y="0"/>
                      <a:pt x="16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27"/>
              <p:cNvSpPr/>
              <p:nvPr/>
            </p:nvSpPr>
            <p:spPr>
              <a:xfrm>
                <a:off x="6625494" y="4274448"/>
                <a:ext cx="9223" cy="8491"/>
              </a:xfrm>
              <a:custGeom>
                <a:rect b="b" l="l" r="r" t="t"/>
                <a:pathLst>
                  <a:path extrusionOk="0" h="255" w="277">
                    <a:moveTo>
                      <a:pt x="111" y="1"/>
                    </a:moveTo>
                    <a:cubicBezTo>
                      <a:pt x="45" y="1"/>
                      <a:pt x="4" y="54"/>
                      <a:pt x="1" y="125"/>
                    </a:cubicBezTo>
                    <a:cubicBezTo>
                      <a:pt x="1" y="199"/>
                      <a:pt x="43" y="255"/>
                      <a:pt x="109" y="255"/>
                    </a:cubicBezTo>
                    <a:cubicBezTo>
                      <a:pt x="116" y="255"/>
                      <a:pt x="122" y="254"/>
                      <a:pt x="129" y="253"/>
                    </a:cubicBezTo>
                    <a:cubicBezTo>
                      <a:pt x="180" y="247"/>
                      <a:pt x="227" y="194"/>
                      <a:pt x="277" y="159"/>
                    </a:cubicBezTo>
                    <a:cubicBezTo>
                      <a:pt x="277" y="140"/>
                      <a:pt x="277" y="122"/>
                      <a:pt x="277" y="100"/>
                    </a:cubicBezTo>
                    <a:cubicBezTo>
                      <a:pt x="230" y="65"/>
                      <a:pt x="186" y="15"/>
                      <a:pt x="133" y="2"/>
                    </a:cubicBezTo>
                    <a:cubicBezTo>
                      <a:pt x="125" y="1"/>
                      <a:pt x="118" y="1"/>
                      <a:pt x="111"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27"/>
              <p:cNvSpPr/>
              <p:nvPr/>
            </p:nvSpPr>
            <p:spPr>
              <a:xfrm>
                <a:off x="6788316" y="4113557"/>
                <a:ext cx="9390" cy="8557"/>
              </a:xfrm>
              <a:custGeom>
                <a:rect b="b" l="l" r="r" t="t"/>
                <a:pathLst>
                  <a:path extrusionOk="0" h="257" w="282">
                    <a:moveTo>
                      <a:pt x="115" y="0"/>
                    </a:moveTo>
                    <a:cubicBezTo>
                      <a:pt x="48" y="0"/>
                      <a:pt x="6" y="59"/>
                      <a:pt x="9" y="131"/>
                    </a:cubicBezTo>
                    <a:cubicBezTo>
                      <a:pt x="0" y="198"/>
                      <a:pt x="54" y="257"/>
                      <a:pt x="123" y="257"/>
                    </a:cubicBezTo>
                    <a:cubicBezTo>
                      <a:pt x="128" y="257"/>
                      <a:pt x="133" y="257"/>
                      <a:pt x="138" y="256"/>
                    </a:cubicBezTo>
                    <a:cubicBezTo>
                      <a:pt x="222" y="253"/>
                      <a:pt x="263" y="212"/>
                      <a:pt x="282" y="99"/>
                    </a:cubicBezTo>
                    <a:cubicBezTo>
                      <a:pt x="235" y="65"/>
                      <a:pt x="188" y="12"/>
                      <a:pt x="134" y="2"/>
                    </a:cubicBezTo>
                    <a:cubicBezTo>
                      <a:pt x="128" y="1"/>
                      <a:pt x="121" y="0"/>
                      <a:pt x="11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27"/>
              <p:cNvSpPr/>
              <p:nvPr/>
            </p:nvSpPr>
            <p:spPr>
              <a:xfrm>
                <a:off x="6621033" y="4223803"/>
                <a:ext cx="9190" cy="8524"/>
              </a:xfrm>
              <a:custGeom>
                <a:rect b="b" l="l" r="r" t="t"/>
                <a:pathLst>
                  <a:path extrusionOk="0" h="256" w="276">
                    <a:moveTo>
                      <a:pt x="151" y="0"/>
                    </a:moveTo>
                    <a:cubicBezTo>
                      <a:pt x="69" y="0"/>
                      <a:pt x="19" y="35"/>
                      <a:pt x="13" y="119"/>
                    </a:cubicBezTo>
                    <a:cubicBezTo>
                      <a:pt x="1" y="191"/>
                      <a:pt x="55" y="255"/>
                      <a:pt x="125" y="255"/>
                    </a:cubicBezTo>
                    <a:cubicBezTo>
                      <a:pt x="128" y="255"/>
                      <a:pt x="132" y="255"/>
                      <a:pt x="135" y="254"/>
                    </a:cubicBezTo>
                    <a:cubicBezTo>
                      <a:pt x="141" y="255"/>
                      <a:pt x="148" y="256"/>
                      <a:pt x="154" y="256"/>
                    </a:cubicBezTo>
                    <a:cubicBezTo>
                      <a:pt x="219" y="256"/>
                      <a:pt x="275" y="200"/>
                      <a:pt x="270" y="132"/>
                    </a:cubicBezTo>
                    <a:cubicBezTo>
                      <a:pt x="273" y="57"/>
                      <a:pt x="238" y="0"/>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27"/>
              <p:cNvSpPr/>
              <p:nvPr/>
            </p:nvSpPr>
            <p:spPr>
              <a:xfrm>
                <a:off x="6820348" y="4062480"/>
                <a:ext cx="9090" cy="9223"/>
              </a:xfrm>
              <a:custGeom>
                <a:rect b="b" l="l" r="r" t="t"/>
                <a:pathLst>
                  <a:path extrusionOk="0" h="277" w="273">
                    <a:moveTo>
                      <a:pt x="125" y="0"/>
                    </a:moveTo>
                    <a:cubicBezTo>
                      <a:pt x="57" y="0"/>
                      <a:pt x="0" y="60"/>
                      <a:pt x="9" y="129"/>
                    </a:cubicBezTo>
                    <a:cubicBezTo>
                      <a:pt x="9" y="214"/>
                      <a:pt x="50" y="258"/>
                      <a:pt x="166" y="276"/>
                    </a:cubicBezTo>
                    <a:cubicBezTo>
                      <a:pt x="200" y="226"/>
                      <a:pt x="254" y="182"/>
                      <a:pt x="260" y="129"/>
                    </a:cubicBezTo>
                    <a:cubicBezTo>
                      <a:pt x="272" y="54"/>
                      <a:pt x="216" y="1"/>
                      <a:pt x="135" y="1"/>
                    </a:cubicBezTo>
                    <a:cubicBezTo>
                      <a:pt x="131" y="0"/>
                      <a:pt x="128" y="0"/>
                      <a:pt x="125"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27"/>
              <p:cNvSpPr/>
              <p:nvPr/>
            </p:nvSpPr>
            <p:spPr>
              <a:xfrm>
                <a:off x="6896198" y="4050160"/>
                <a:ext cx="8890" cy="9223"/>
              </a:xfrm>
              <a:custGeom>
                <a:rect b="b" l="l" r="r" t="t"/>
                <a:pathLst>
                  <a:path extrusionOk="0" h="277" w="267">
                    <a:moveTo>
                      <a:pt x="123" y="1"/>
                    </a:moveTo>
                    <a:cubicBezTo>
                      <a:pt x="49" y="1"/>
                      <a:pt x="0" y="39"/>
                      <a:pt x="0" y="123"/>
                    </a:cubicBezTo>
                    <a:cubicBezTo>
                      <a:pt x="0" y="201"/>
                      <a:pt x="31" y="255"/>
                      <a:pt x="151" y="277"/>
                    </a:cubicBezTo>
                    <a:cubicBezTo>
                      <a:pt x="185" y="230"/>
                      <a:pt x="241" y="186"/>
                      <a:pt x="251" y="132"/>
                    </a:cubicBezTo>
                    <a:cubicBezTo>
                      <a:pt x="266" y="57"/>
                      <a:pt x="213" y="1"/>
                      <a:pt x="132" y="1"/>
                    </a:cubicBezTo>
                    <a:cubicBezTo>
                      <a:pt x="129" y="1"/>
                      <a:pt x="126" y="1"/>
                      <a:pt x="123"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27"/>
              <p:cNvSpPr/>
              <p:nvPr/>
            </p:nvSpPr>
            <p:spPr>
              <a:xfrm>
                <a:off x="6788483" y="3962722"/>
                <a:ext cx="9223" cy="9223"/>
              </a:xfrm>
              <a:custGeom>
                <a:rect b="b" l="l" r="r" t="t"/>
                <a:pathLst>
                  <a:path extrusionOk="0" h="277" w="277">
                    <a:moveTo>
                      <a:pt x="139" y="1"/>
                    </a:moveTo>
                    <a:cubicBezTo>
                      <a:pt x="61" y="1"/>
                      <a:pt x="1" y="51"/>
                      <a:pt x="14" y="129"/>
                    </a:cubicBezTo>
                    <a:cubicBezTo>
                      <a:pt x="20" y="182"/>
                      <a:pt x="73" y="226"/>
                      <a:pt x="108" y="276"/>
                    </a:cubicBezTo>
                    <a:lnTo>
                      <a:pt x="167" y="276"/>
                    </a:lnTo>
                    <a:cubicBezTo>
                      <a:pt x="202" y="229"/>
                      <a:pt x="255" y="186"/>
                      <a:pt x="264" y="132"/>
                    </a:cubicBezTo>
                    <a:cubicBezTo>
                      <a:pt x="277" y="57"/>
                      <a:pt x="220" y="4"/>
                      <a:pt x="13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27"/>
              <p:cNvSpPr/>
              <p:nvPr/>
            </p:nvSpPr>
            <p:spPr>
              <a:xfrm>
                <a:off x="6907985" y="4021125"/>
                <a:ext cx="8491" cy="9157"/>
              </a:xfrm>
              <a:custGeom>
                <a:rect b="b" l="l" r="r" t="t"/>
                <a:pathLst>
                  <a:path extrusionOk="0" h="275" w="255">
                    <a:moveTo>
                      <a:pt x="146" y="1"/>
                    </a:moveTo>
                    <a:cubicBezTo>
                      <a:pt x="142" y="1"/>
                      <a:pt x="137" y="1"/>
                      <a:pt x="132" y="2"/>
                    </a:cubicBezTo>
                    <a:cubicBezTo>
                      <a:pt x="129" y="1"/>
                      <a:pt x="125" y="1"/>
                      <a:pt x="122" y="1"/>
                    </a:cubicBezTo>
                    <a:cubicBezTo>
                      <a:pt x="55" y="1"/>
                      <a:pt x="1" y="64"/>
                      <a:pt x="10" y="133"/>
                    </a:cubicBezTo>
                    <a:cubicBezTo>
                      <a:pt x="13" y="218"/>
                      <a:pt x="53" y="259"/>
                      <a:pt x="169" y="274"/>
                    </a:cubicBezTo>
                    <a:cubicBezTo>
                      <a:pt x="204" y="237"/>
                      <a:pt x="232" y="193"/>
                      <a:pt x="254" y="146"/>
                    </a:cubicBezTo>
                    <a:lnTo>
                      <a:pt x="254" y="70"/>
                    </a:lnTo>
                    <a:cubicBezTo>
                      <a:pt x="234" y="28"/>
                      <a:pt x="194" y="1"/>
                      <a:pt x="14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27"/>
              <p:cNvSpPr/>
              <p:nvPr/>
            </p:nvSpPr>
            <p:spPr>
              <a:xfrm>
                <a:off x="6644906" y="4179285"/>
                <a:ext cx="9223" cy="8458"/>
              </a:xfrm>
              <a:custGeom>
                <a:rect b="b" l="l" r="r" t="t"/>
                <a:pathLst>
                  <a:path extrusionOk="0" h="254" w="277">
                    <a:moveTo>
                      <a:pt x="166" y="1"/>
                    </a:moveTo>
                    <a:cubicBezTo>
                      <a:pt x="160" y="1"/>
                      <a:pt x="152" y="1"/>
                      <a:pt x="145" y="2"/>
                    </a:cubicBezTo>
                    <a:cubicBezTo>
                      <a:pt x="95" y="12"/>
                      <a:pt x="48" y="65"/>
                      <a:pt x="1" y="100"/>
                    </a:cubicBezTo>
                    <a:cubicBezTo>
                      <a:pt x="23" y="215"/>
                      <a:pt x="67" y="253"/>
                      <a:pt x="151" y="253"/>
                    </a:cubicBezTo>
                    <a:cubicBezTo>
                      <a:pt x="239" y="253"/>
                      <a:pt x="277" y="203"/>
                      <a:pt x="277" y="125"/>
                    </a:cubicBezTo>
                    <a:cubicBezTo>
                      <a:pt x="277" y="54"/>
                      <a:pt x="233" y="1"/>
                      <a:pt x="166"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27"/>
              <p:cNvSpPr/>
              <p:nvPr/>
            </p:nvSpPr>
            <p:spPr>
              <a:xfrm>
                <a:off x="6759914" y="4057585"/>
                <a:ext cx="8890" cy="9223"/>
              </a:xfrm>
              <a:custGeom>
                <a:rect b="b" l="l" r="r" t="t"/>
                <a:pathLst>
                  <a:path extrusionOk="0" h="277" w="267">
                    <a:moveTo>
                      <a:pt x="151" y="0"/>
                    </a:moveTo>
                    <a:cubicBezTo>
                      <a:pt x="35" y="22"/>
                      <a:pt x="0" y="69"/>
                      <a:pt x="0" y="151"/>
                    </a:cubicBezTo>
                    <a:cubicBezTo>
                      <a:pt x="3" y="238"/>
                      <a:pt x="57" y="276"/>
                      <a:pt x="132" y="276"/>
                    </a:cubicBezTo>
                    <a:cubicBezTo>
                      <a:pt x="213" y="273"/>
                      <a:pt x="267" y="220"/>
                      <a:pt x="254" y="141"/>
                    </a:cubicBezTo>
                    <a:cubicBezTo>
                      <a:pt x="242" y="91"/>
                      <a:pt x="188" y="47"/>
                      <a:pt x="151"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27"/>
              <p:cNvSpPr/>
              <p:nvPr/>
            </p:nvSpPr>
            <p:spPr>
              <a:xfrm>
                <a:off x="6722355" y="4003944"/>
                <a:ext cx="8990" cy="9223"/>
              </a:xfrm>
              <a:custGeom>
                <a:rect b="b" l="l" r="r" t="t"/>
                <a:pathLst>
                  <a:path extrusionOk="0" h="277" w="270">
                    <a:moveTo>
                      <a:pt x="116" y="0"/>
                    </a:moveTo>
                    <a:cubicBezTo>
                      <a:pt x="82" y="47"/>
                      <a:pt x="25" y="91"/>
                      <a:pt x="16" y="145"/>
                    </a:cubicBezTo>
                    <a:cubicBezTo>
                      <a:pt x="0" y="220"/>
                      <a:pt x="57" y="276"/>
                      <a:pt x="135" y="276"/>
                    </a:cubicBezTo>
                    <a:cubicBezTo>
                      <a:pt x="138" y="276"/>
                      <a:pt x="141" y="276"/>
                      <a:pt x="143" y="276"/>
                    </a:cubicBezTo>
                    <a:cubicBezTo>
                      <a:pt x="214" y="276"/>
                      <a:pt x="267" y="238"/>
                      <a:pt x="267" y="154"/>
                    </a:cubicBezTo>
                    <a:cubicBezTo>
                      <a:pt x="270" y="69"/>
                      <a:pt x="229" y="26"/>
                      <a:pt x="11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27"/>
              <p:cNvSpPr/>
              <p:nvPr/>
            </p:nvSpPr>
            <p:spPr>
              <a:xfrm>
                <a:off x="6818749" y="3924231"/>
                <a:ext cx="2431" cy="1498"/>
              </a:xfrm>
              <a:custGeom>
                <a:rect b="b" l="l" r="r" t="t"/>
                <a:pathLst>
                  <a:path extrusionOk="0" h="45" w="73">
                    <a:moveTo>
                      <a:pt x="73" y="0"/>
                    </a:moveTo>
                    <a:lnTo>
                      <a:pt x="1" y="44"/>
                    </a:lnTo>
                    <a:cubicBezTo>
                      <a:pt x="29" y="41"/>
                      <a:pt x="54" y="25"/>
                      <a:pt x="7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27"/>
              <p:cNvSpPr/>
              <p:nvPr/>
            </p:nvSpPr>
            <p:spPr>
              <a:xfrm>
                <a:off x="6759081" y="4269187"/>
                <a:ext cx="9090" cy="9223"/>
              </a:xfrm>
              <a:custGeom>
                <a:rect b="b" l="l" r="r" t="t"/>
                <a:pathLst>
                  <a:path extrusionOk="0" h="277" w="273">
                    <a:moveTo>
                      <a:pt x="104" y="1"/>
                    </a:moveTo>
                    <a:cubicBezTo>
                      <a:pt x="69" y="51"/>
                      <a:pt x="16" y="98"/>
                      <a:pt x="10" y="148"/>
                    </a:cubicBezTo>
                    <a:cubicBezTo>
                      <a:pt x="0" y="226"/>
                      <a:pt x="60" y="276"/>
                      <a:pt x="138" y="276"/>
                    </a:cubicBezTo>
                    <a:cubicBezTo>
                      <a:pt x="141" y="277"/>
                      <a:pt x="145" y="277"/>
                      <a:pt x="148" y="277"/>
                    </a:cubicBezTo>
                    <a:cubicBezTo>
                      <a:pt x="216" y="277"/>
                      <a:pt x="272" y="214"/>
                      <a:pt x="260" y="145"/>
                    </a:cubicBezTo>
                    <a:cubicBezTo>
                      <a:pt x="260" y="60"/>
                      <a:pt x="216" y="19"/>
                      <a:pt x="10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27"/>
              <p:cNvSpPr/>
              <p:nvPr/>
            </p:nvSpPr>
            <p:spPr>
              <a:xfrm>
                <a:off x="6695518" y="4101304"/>
                <a:ext cx="8924" cy="9223"/>
              </a:xfrm>
              <a:custGeom>
                <a:rect b="b" l="l" r="r" t="t"/>
                <a:pathLst>
                  <a:path extrusionOk="0" h="277" w="268">
                    <a:moveTo>
                      <a:pt x="117" y="0"/>
                    </a:moveTo>
                    <a:cubicBezTo>
                      <a:pt x="79" y="47"/>
                      <a:pt x="26" y="91"/>
                      <a:pt x="16" y="144"/>
                    </a:cubicBezTo>
                    <a:cubicBezTo>
                      <a:pt x="1" y="220"/>
                      <a:pt x="57" y="276"/>
                      <a:pt x="136" y="276"/>
                    </a:cubicBezTo>
                    <a:cubicBezTo>
                      <a:pt x="211" y="276"/>
                      <a:pt x="267" y="242"/>
                      <a:pt x="267" y="151"/>
                    </a:cubicBezTo>
                    <a:cubicBezTo>
                      <a:pt x="267" y="66"/>
                      <a:pt x="226" y="25"/>
                      <a:pt x="11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27"/>
              <p:cNvSpPr/>
              <p:nvPr/>
            </p:nvSpPr>
            <p:spPr>
              <a:xfrm>
                <a:off x="6873656" y="4197099"/>
                <a:ext cx="9290" cy="8391"/>
              </a:xfrm>
              <a:custGeom>
                <a:rect b="b" l="l" r="r" t="t"/>
                <a:pathLst>
                  <a:path extrusionOk="0" h="252" w="279">
                    <a:moveTo>
                      <a:pt x="152" y="0"/>
                    </a:moveTo>
                    <a:cubicBezTo>
                      <a:pt x="149" y="0"/>
                      <a:pt x="147" y="0"/>
                      <a:pt x="144" y="0"/>
                    </a:cubicBezTo>
                    <a:cubicBezTo>
                      <a:pt x="60" y="0"/>
                      <a:pt x="22" y="47"/>
                      <a:pt x="0" y="160"/>
                    </a:cubicBezTo>
                    <a:cubicBezTo>
                      <a:pt x="50" y="191"/>
                      <a:pt x="97" y="245"/>
                      <a:pt x="151" y="251"/>
                    </a:cubicBezTo>
                    <a:cubicBezTo>
                      <a:pt x="156" y="252"/>
                      <a:pt x="161" y="252"/>
                      <a:pt x="167" y="252"/>
                    </a:cubicBezTo>
                    <a:cubicBezTo>
                      <a:pt x="233" y="252"/>
                      <a:pt x="279" y="198"/>
                      <a:pt x="276" y="122"/>
                    </a:cubicBezTo>
                    <a:cubicBezTo>
                      <a:pt x="273" y="49"/>
                      <a:pt x="234" y="0"/>
                      <a:pt x="152"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27"/>
              <p:cNvSpPr/>
              <p:nvPr/>
            </p:nvSpPr>
            <p:spPr>
              <a:xfrm>
                <a:off x="6725085" y="4036508"/>
                <a:ext cx="9057" cy="8524"/>
              </a:xfrm>
              <a:custGeom>
                <a:rect b="b" l="l" r="r" t="t"/>
                <a:pathLst>
                  <a:path extrusionOk="0" h="256" w="272">
                    <a:moveTo>
                      <a:pt x="137" y="0"/>
                    </a:moveTo>
                    <a:cubicBezTo>
                      <a:pt x="134" y="0"/>
                      <a:pt x="131" y="0"/>
                      <a:pt x="128" y="0"/>
                    </a:cubicBezTo>
                    <a:cubicBezTo>
                      <a:pt x="126" y="0"/>
                      <a:pt x="123" y="0"/>
                      <a:pt x="121" y="0"/>
                    </a:cubicBezTo>
                    <a:cubicBezTo>
                      <a:pt x="39" y="0"/>
                      <a:pt x="6" y="55"/>
                      <a:pt x="6" y="129"/>
                    </a:cubicBezTo>
                    <a:cubicBezTo>
                      <a:pt x="0" y="199"/>
                      <a:pt x="57" y="255"/>
                      <a:pt x="122" y="255"/>
                    </a:cubicBezTo>
                    <a:cubicBezTo>
                      <a:pt x="127" y="255"/>
                      <a:pt x="132" y="255"/>
                      <a:pt x="138" y="254"/>
                    </a:cubicBezTo>
                    <a:cubicBezTo>
                      <a:pt x="139" y="254"/>
                      <a:pt x="141" y="254"/>
                      <a:pt x="143" y="254"/>
                    </a:cubicBezTo>
                    <a:cubicBezTo>
                      <a:pt x="216" y="254"/>
                      <a:pt x="272" y="193"/>
                      <a:pt x="260" y="122"/>
                    </a:cubicBezTo>
                    <a:cubicBezTo>
                      <a:pt x="257" y="41"/>
                      <a:pt x="216" y="0"/>
                      <a:pt x="137"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27"/>
              <p:cNvSpPr/>
              <p:nvPr/>
            </p:nvSpPr>
            <p:spPr>
              <a:xfrm>
                <a:off x="6751690" y="4157409"/>
                <a:ext cx="8890" cy="8557"/>
              </a:xfrm>
              <a:custGeom>
                <a:rect b="b" l="l" r="r" t="t"/>
                <a:pathLst>
                  <a:path extrusionOk="0" h="257" w="267">
                    <a:moveTo>
                      <a:pt x="124" y="1"/>
                    </a:moveTo>
                    <a:cubicBezTo>
                      <a:pt x="54" y="1"/>
                      <a:pt x="0" y="61"/>
                      <a:pt x="6" y="133"/>
                    </a:cubicBezTo>
                    <a:cubicBezTo>
                      <a:pt x="0" y="200"/>
                      <a:pt x="57" y="256"/>
                      <a:pt x="123" y="256"/>
                    </a:cubicBezTo>
                    <a:cubicBezTo>
                      <a:pt x="128" y="256"/>
                      <a:pt x="133" y="256"/>
                      <a:pt x="138" y="255"/>
                    </a:cubicBezTo>
                    <a:cubicBezTo>
                      <a:pt x="222" y="252"/>
                      <a:pt x="263" y="211"/>
                      <a:pt x="263" y="124"/>
                    </a:cubicBezTo>
                    <a:cubicBezTo>
                      <a:pt x="266" y="36"/>
                      <a:pt x="210" y="1"/>
                      <a:pt x="135" y="1"/>
                    </a:cubicBezTo>
                    <a:cubicBezTo>
                      <a:pt x="131" y="1"/>
                      <a:pt x="128" y="1"/>
                      <a:pt x="12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27"/>
              <p:cNvSpPr/>
              <p:nvPr/>
            </p:nvSpPr>
            <p:spPr>
              <a:xfrm>
                <a:off x="6844022" y="4050493"/>
                <a:ext cx="9323" cy="7892"/>
              </a:xfrm>
              <a:custGeom>
                <a:rect b="b" l="l" r="r" t="t"/>
                <a:pathLst>
                  <a:path extrusionOk="0" h="237" w="280">
                    <a:moveTo>
                      <a:pt x="129" y="0"/>
                    </a:moveTo>
                    <a:cubicBezTo>
                      <a:pt x="88" y="0"/>
                      <a:pt x="44" y="66"/>
                      <a:pt x="0" y="104"/>
                    </a:cubicBezTo>
                    <a:cubicBezTo>
                      <a:pt x="50" y="151"/>
                      <a:pt x="94" y="210"/>
                      <a:pt x="151" y="235"/>
                    </a:cubicBezTo>
                    <a:cubicBezTo>
                      <a:pt x="152" y="236"/>
                      <a:pt x="154" y="236"/>
                      <a:pt x="157" y="236"/>
                    </a:cubicBezTo>
                    <a:cubicBezTo>
                      <a:pt x="186" y="236"/>
                      <a:pt x="238" y="177"/>
                      <a:pt x="276" y="147"/>
                    </a:cubicBezTo>
                    <a:cubicBezTo>
                      <a:pt x="279" y="129"/>
                      <a:pt x="279" y="110"/>
                      <a:pt x="279" y="94"/>
                    </a:cubicBezTo>
                    <a:cubicBezTo>
                      <a:pt x="229" y="60"/>
                      <a:pt x="179" y="0"/>
                      <a:pt x="12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27"/>
              <p:cNvSpPr/>
              <p:nvPr/>
            </p:nvSpPr>
            <p:spPr>
              <a:xfrm>
                <a:off x="6616538" y="4331485"/>
                <a:ext cx="6826" cy="7958"/>
              </a:xfrm>
              <a:custGeom>
                <a:rect b="b" l="l" r="r" t="t"/>
                <a:pathLst>
                  <a:path extrusionOk="0" h="239" w="205">
                    <a:moveTo>
                      <a:pt x="109" y="1"/>
                    </a:moveTo>
                    <a:cubicBezTo>
                      <a:pt x="93" y="1"/>
                      <a:pt x="76" y="4"/>
                      <a:pt x="66" y="10"/>
                    </a:cubicBezTo>
                    <a:cubicBezTo>
                      <a:pt x="41" y="22"/>
                      <a:pt x="19" y="41"/>
                      <a:pt x="0" y="63"/>
                    </a:cubicBezTo>
                    <a:lnTo>
                      <a:pt x="0" y="207"/>
                    </a:lnTo>
                    <a:cubicBezTo>
                      <a:pt x="22" y="223"/>
                      <a:pt x="44" y="232"/>
                      <a:pt x="69" y="239"/>
                    </a:cubicBezTo>
                    <a:cubicBezTo>
                      <a:pt x="120" y="236"/>
                      <a:pt x="163" y="210"/>
                      <a:pt x="189" y="167"/>
                    </a:cubicBezTo>
                    <a:cubicBezTo>
                      <a:pt x="204" y="123"/>
                      <a:pt x="182" y="60"/>
                      <a:pt x="160" y="16"/>
                    </a:cubicBezTo>
                    <a:cubicBezTo>
                      <a:pt x="157" y="7"/>
                      <a:pt x="133" y="1"/>
                      <a:pt x="10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27"/>
              <p:cNvSpPr/>
              <p:nvPr/>
            </p:nvSpPr>
            <p:spPr>
              <a:xfrm>
                <a:off x="6859571" y="4080294"/>
                <a:ext cx="8458" cy="8224"/>
              </a:xfrm>
              <a:custGeom>
                <a:rect b="b" l="l" r="r" t="t"/>
                <a:pathLst>
                  <a:path extrusionOk="0" h="247" w="254">
                    <a:moveTo>
                      <a:pt x="112" y="1"/>
                    </a:moveTo>
                    <a:cubicBezTo>
                      <a:pt x="52" y="1"/>
                      <a:pt x="12" y="33"/>
                      <a:pt x="10" y="108"/>
                    </a:cubicBezTo>
                    <a:cubicBezTo>
                      <a:pt x="0" y="177"/>
                      <a:pt x="50" y="236"/>
                      <a:pt x="119" y="243"/>
                    </a:cubicBezTo>
                    <a:cubicBezTo>
                      <a:pt x="130" y="245"/>
                      <a:pt x="140" y="246"/>
                      <a:pt x="148" y="246"/>
                    </a:cubicBezTo>
                    <a:cubicBezTo>
                      <a:pt x="218" y="246"/>
                      <a:pt x="187" y="169"/>
                      <a:pt x="207" y="127"/>
                    </a:cubicBezTo>
                    <a:cubicBezTo>
                      <a:pt x="254" y="24"/>
                      <a:pt x="249" y="1"/>
                      <a:pt x="150" y="1"/>
                    </a:cubicBezTo>
                    <a:cubicBezTo>
                      <a:pt x="144" y="1"/>
                      <a:pt x="136" y="1"/>
                      <a:pt x="129" y="1"/>
                    </a:cubicBezTo>
                    <a:cubicBezTo>
                      <a:pt x="123" y="1"/>
                      <a:pt x="117" y="1"/>
                      <a:pt x="11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27"/>
              <p:cNvSpPr/>
              <p:nvPr/>
            </p:nvSpPr>
            <p:spPr>
              <a:xfrm>
                <a:off x="6829804" y="4046631"/>
                <a:ext cx="8291" cy="9390"/>
              </a:xfrm>
              <a:custGeom>
                <a:rect b="b" l="l" r="r" t="t"/>
                <a:pathLst>
                  <a:path extrusionOk="0" h="282" w="249">
                    <a:moveTo>
                      <a:pt x="114" y="0"/>
                    </a:moveTo>
                    <a:lnTo>
                      <a:pt x="54" y="28"/>
                    </a:lnTo>
                    <a:cubicBezTo>
                      <a:pt x="35" y="72"/>
                      <a:pt x="1" y="116"/>
                      <a:pt x="4" y="160"/>
                    </a:cubicBezTo>
                    <a:cubicBezTo>
                      <a:pt x="7" y="227"/>
                      <a:pt x="47" y="282"/>
                      <a:pt x="113" y="282"/>
                    </a:cubicBezTo>
                    <a:cubicBezTo>
                      <a:pt x="121" y="282"/>
                      <a:pt x="130" y="281"/>
                      <a:pt x="139" y="279"/>
                    </a:cubicBezTo>
                    <a:cubicBezTo>
                      <a:pt x="180" y="273"/>
                      <a:pt x="249" y="204"/>
                      <a:pt x="242" y="194"/>
                    </a:cubicBezTo>
                    <a:cubicBezTo>
                      <a:pt x="205" y="126"/>
                      <a:pt x="161" y="63"/>
                      <a:pt x="114"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27"/>
              <p:cNvSpPr/>
              <p:nvPr/>
            </p:nvSpPr>
            <p:spPr>
              <a:xfrm>
                <a:off x="6879383" y="4080727"/>
                <a:ext cx="9723" cy="8591"/>
              </a:xfrm>
              <a:custGeom>
                <a:rect b="b" l="l" r="r" t="t"/>
                <a:pathLst>
                  <a:path extrusionOk="0" h="258" w="292">
                    <a:moveTo>
                      <a:pt x="189" y="1"/>
                    </a:moveTo>
                    <a:cubicBezTo>
                      <a:pt x="126" y="57"/>
                      <a:pt x="66" y="111"/>
                      <a:pt x="1" y="173"/>
                    </a:cubicBezTo>
                    <a:cubicBezTo>
                      <a:pt x="48" y="226"/>
                      <a:pt x="92" y="257"/>
                      <a:pt x="135" y="257"/>
                    </a:cubicBezTo>
                    <a:cubicBezTo>
                      <a:pt x="164" y="257"/>
                      <a:pt x="193" y="244"/>
                      <a:pt x="223" y="214"/>
                    </a:cubicBezTo>
                    <a:cubicBezTo>
                      <a:pt x="292" y="145"/>
                      <a:pt x="270" y="73"/>
                      <a:pt x="189"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27"/>
              <p:cNvSpPr/>
              <p:nvPr/>
            </p:nvSpPr>
            <p:spPr>
              <a:xfrm>
                <a:off x="6718692" y="4183847"/>
                <a:ext cx="9323" cy="7192"/>
              </a:xfrm>
              <a:custGeom>
                <a:rect b="b" l="l" r="r" t="t"/>
                <a:pathLst>
                  <a:path extrusionOk="0" h="216" w="280">
                    <a:moveTo>
                      <a:pt x="32" y="0"/>
                    </a:moveTo>
                    <a:cubicBezTo>
                      <a:pt x="26" y="53"/>
                      <a:pt x="0" y="122"/>
                      <a:pt x="26" y="154"/>
                    </a:cubicBezTo>
                    <a:cubicBezTo>
                      <a:pt x="49" y="184"/>
                      <a:pt x="113" y="215"/>
                      <a:pt x="152" y="215"/>
                    </a:cubicBezTo>
                    <a:cubicBezTo>
                      <a:pt x="160" y="215"/>
                      <a:pt x="168" y="214"/>
                      <a:pt x="173" y="210"/>
                    </a:cubicBezTo>
                    <a:cubicBezTo>
                      <a:pt x="223" y="182"/>
                      <a:pt x="245" y="107"/>
                      <a:pt x="279" y="50"/>
                    </a:cubicBezTo>
                    <a:cubicBezTo>
                      <a:pt x="267" y="44"/>
                      <a:pt x="257" y="35"/>
                      <a:pt x="245" y="28"/>
                    </a:cubicBezTo>
                    <a:cubicBezTo>
                      <a:pt x="207" y="47"/>
                      <a:pt x="170" y="63"/>
                      <a:pt x="129" y="85"/>
                    </a:cubicBezTo>
                    <a:cubicBezTo>
                      <a:pt x="110" y="53"/>
                      <a:pt x="94" y="25"/>
                      <a:pt x="79"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27"/>
              <p:cNvSpPr/>
              <p:nvPr/>
            </p:nvSpPr>
            <p:spPr>
              <a:xfrm>
                <a:off x="6619135" y="4321863"/>
                <a:ext cx="7359" cy="7658"/>
              </a:xfrm>
              <a:custGeom>
                <a:rect b="b" l="l" r="r" t="t"/>
                <a:pathLst>
                  <a:path extrusionOk="0" h="230" w="221">
                    <a:moveTo>
                      <a:pt x="105" y="1"/>
                    </a:moveTo>
                    <a:cubicBezTo>
                      <a:pt x="104" y="1"/>
                      <a:pt x="102" y="1"/>
                      <a:pt x="101" y="1"/>
                    </a:cubicBezTo>
                    <a:cubicBezTo>
                      <a:pt x="60" y="14"/>
                      <a:pt x="23" y="42"/>
                      <a:pt x="7" y="83"/>
                    </a:cubicBezTo>
                    <a:cubicBezTo>
                      <a:pt x="1" y="127"/>
                      <a:pt x="16" y="167"/>
                      <a:pt x="51" y="195"/>
                    </a:cubicBezTo>
                    <a:cubicBezTo>
                      <a:pt x="95" y="221"/>
                      <a:pt x="154" y="217"/>
                      <a:pt x="220" y="230"/>
                    </a:cubicBezTo>
                    <a:cubicBezTo>
                      <a:pt x="205" y="155"/>
                      <a:pt x="205" y="111"/>
                      <a:pt x="186" y="73"/>
                    </a:cubicBezTo>
                    <a:cubicBezTo>
                      <a:pt x="168" y="44"/>
                      <a:pt x="128" y="1"/>
                      <a:pt x="105"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27"/>
              <p:cNvSpPr/>
              <p:nvPr/>
            </p:nvSpPr>
            <p:spPr>
              <a:xfrm>
                <a:off x="6716095" y="4163669"/>
                <a:ext cx="9423" cy="7259"/>
              </a:xfrm>
              <a:custGeom>
                <a:rect b="b" l="l" r="r" t="t"/>
                <a:pathLst>
                  <a:path extrusionOk="0" h="218" w="283">
                    <a:moveTo>
                      <a:pt x="136" y="0"/>
                    </a:moveTo>
                    <a:cubicBezTo>
                      <a:pt x="98" y="0"/>
                      <a:pt x="62" y="12"/>
                      <a:pt x="31" y="36"/>
                    </a:cubicBezTo>
                    <a:cubicBezTo>
                      <a:pt x="0" y="64"/>
                      <a:pt x="13" y="139"/>
                      <a:pt x="16" y="192"/>
                    </a:cubicBezTo>
                    <a:cubicBezTo>
                      <a:pt x="16" y="202"/>
                      <a:pt x="53" y="208"/>
                      <a:pt x="75" y="218"/>
                    </a:cubicBezTo>
                    <a:cubicBezTo>
                      <a:pt x="91" y="180"/>
                      <a:pt x="104" y="139"/>
                      <a:pt x="119" y="98"/>
                    </a:cubicBezTo>
                    <a:cubicBezTo>
                      <a:pt x="125" y="89"/>
                      <a:pt x="135" y="83"/>
                      <a:pt x="154" y="58"/>
                    </a:cubicBezTo>
                    <a:cubicBezTo>
                      <a:pt x="182" y="102"/>
                      <a:pt x="204" y="136"/>
                      <a:pt x="232" y="177"/>
                    </a:cubicBezTo>
                    <a:cubicBezTo>
                      <a:pt x="282" y="102"/>
                      <a:pt x="251" y="36"/>
                      <a:pt x="188" y="8"/>
                    </a:cubicBezTo>
                    <a:cubicBezTo>
                      <a:pt x="171" y="3"/>
                      <a:pt x="153" y="0"/>
                      <a:pt x="136"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27"/>
              <p:cNvSpPr/>
              <p:nvPr/>
            </p:nvSpPr>
            <p:spPr>
              <a:xfrm>
                <a:off x="6876153" y="4104001"/>
                <a:ext cx="8358" cy="6260"/>
              </a:xfrm>
              <a:custGeom>
                <a:rect b="b" l="l" r="r" t="t"/>
                <a:pathLst>
                  <a:path extrusionOk="0" h="188" w="251">
                    <a:moveTo>
                      <a:pt x="182" y="1"/>
                    </a:moveTo>
                    <a:cubicBezTo>
                      <a:pt x="153" y="1"/>
                      <a:pt x="123" y="3"/>
                      <a:pt x="94" y="7"/>
                    </a:cubicBezTo>
                    <a:cubicBezTo>
                      <a:pt x="57" y="20"/>
                      <a:pt x="22" y="51"/>
                      <a:pt x="7" y="89"/>
                    </a:cubicBezTo>
                    <a:cubicBezTo>
                      <a:pt x="0" y="114"/>
                      <a:pt x="47" y="164"/>
                      <a:pt x="79" y="176"/>
                    </a:cubicBezTo>
                    <a:cubicBezTo>
                      <a:pt x="98" y="184"/>
                      <a:pt x="117" y="187"/>
                      <a:pt x="133" y="187"/>
                    </a:cubicBezTo>
                    <a:cubicBezTo>
                      <a:pt x="208" y="187"/>
                      <a:pt x="251" y="117"/>
                      <a:pt x="235" y="4"/>
                    </a:cubicBezTo>
                    <a:cubicBezTo>
                      <a:pt x="217" y="2"/>
                      <a:pt x="200" y="1"/>
                      <a:pt x="182"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27"/>
              <p:cNvSpPr/>
              <p:nvPr/>
            </p:nvSpPr>
            <p:spPr>
              <a:xfrm>
                <a:off x="6616538" y="4049328"/>
                <a:ext cx="7325" cy="6793"/>
              </a:xfrm>
              <a:custGeom>
                <a:rect b="b" l="l" r="r" t="t"/>
                <a:pathLst>
                  <a:path extrusionOk="0" h="204" w="220">
                    <a:moveTo>
                      <a:pt x="0" y="1"/>
                    </a:moveTo>
                    <a:lnTo>
                      <a:pt x="0" y="135"/>
                    </a:lnTo>
                    <a:cubicBezTo>
                      <a:pt x="4" y="148"/>
                      <a:pt x="10" y="161"/>
                      <a:pt x="16" y="170"/>
                    </a:cubicBezTo>
                    <a:cubicBezTo>
                      <a:pt x="31" y="193"/>
                      <a:pt x="83" y="203"/>
                      <a:pt x="125" y="203"/>
                    </a:cubicBezTo>
                    <a:cubicBezTo>
                      <a:pt x="136" y="203"/>
                      <a:pt x="145" y="202"/>
                      <a:pt x="154" y="201"/>
                    </a:cubicBezTo>
                    <a:cubicBezTo>
                      <a:pt x="182" y="198"/>
                      <a:pt x="217" y="148"/>
                      <a:pt x="220" y="120"/>
                    </a:cubicBezTo>
                    <a:cubicBezTo>
                      <a:pt x="220" y="98"/>
                      <a:pt x="173" y="70"/>
                      <a:pt x="145" y="54"/>
                    </a:cubicBezTo>
                    <a:cubicBezTo>
                      <a:pt x="98" y="32"/>
                      <a:pt x="51" y="13"/>
                      <a:pt x="0"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27"/>
              <p:cNvSpPr/>
              <p:nvPr/>
            </p:nvSpPr>
            <p:spPr>
              <a:xfrm>
                <a:off x="6736107" y="4184580"/>
                <a:ext cx="9024" cy="8458"/>
              </a:xfrm>
              <a:custGeom>
                <a:rect b="b" l="l" r="r" t="t"/>
                <a:pathLst>
                  <a:path extrusionOk="0" h="254" w="271">
                    <a:moveTo>
                      <a:pt x="126" y="0"/>
                    </a:moveTo>
                    <a:cubicBezTo>
                      <a:pt x="79" y="94"/>
                      <a:pt x="48" y="157"/>
                      <a:pt x="1" y="254"/>
                    </a:cubicBezTo>
                    <a:lnTo>
                      <a:pt x="270" y="166"/>
                    </a:lnTo>
                    <a:lnTo>
                      <a:pt x="126"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27"/>
              <p:cNvSpPr/>
              <p:nvPr/>
            </p:nvSpPr>
            <p:spPr>
              <a:xfrm>
                <a:off x="6913812" y="4130206"/>
                <a:ext cx="2664" cy="4096"/>
              </a:xfrm>
              <a:custGeom>
                <a:rect b="b" l="l" r="r" t="t"/>
                <a:pathLst>
                  <a:path extrusionOk="0" h="123" w="80">
                    <a:moveTo>
                      <a:pt x="79" y="0"/>
                    </a:moveTo>
                    <a:lnTo>
                      <a:pt x="1" y="72"/>
                    </a:lnTo>
                    <a:cubicBezTo>
                      <a:pt x="7" y="88"/>
                      <a:pt x="16" y="107"/>
                      <a:pt x="23" y="123"/>
                    </a:cubicBezTo>
                    <a:cubicBezTo>
                      <a:pt x="41" y="119"/>
                      <a:pt x="60" y="119"/>
                      <a:pt x="79" y="116"/>
                    </a:cubicBezTo>
                    <a:lnTo>
                      <a:pt x="79" y="0"/>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27"/>
              <p:cNvSpPr/>
              <p:nvPr/>
            </p:nvSpPr>
            <p:spPr>
              <a:xfrm>
                <a:off x="6891070" y="4093879"/>
                <a:ext cx="7758" cy="6926"/>
              </a:xfrm>
              <a:custGeom>
                <a:rect b="b" l="l" r="r" t="t"/>
                <a:pathLst>
                  <a:path extrusionOk="0" h="208" w="233">
                    <a:moveTo>
                      <a:pt x="223" y="7"/>
                    </a:moveTo>
                    <a:cubicBezTo>
                      <a:pt x="173" y="13"/>
                      <a:pt x="107" y="1"/>
                      <a:pt x="73" y="29"/>
                    </a:cubicBezTo>
                    <a:cubicBezTo>
                      <a:pt x="35" y="57"/>
                      <a:pt x="22" y="123"/>
                      <a:pt x="1" y="176"/>
                    </a:cubicBezTo>
                    <a:lnTo>
                      <a:pt x="44" y="208"/>
                    </a:lnTo>
                    <a:cubicBezTo>
                      <a:pt x="107" y="158"/>
                      <a:pt x="170" y="107"/>
                      <a:pt x="232" y="57"/>
                    </a:cubicBezTo>
                    <a:lnTo>
                      <a:pt x="223" y="7"/>
                    </a:ln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27"/>
              <p:cNvSpPr/>
              <p:nvPr/>
            </p:nvSpPr>
            <p:spPr>
              <a:xfrm>
                <a:off x="6830037" y="4023456"/>
                <a:ext cx="7226" cy="6593"/>
              </a:xfrm>
              <a:custGeom>
                <a:rect b="b" l="l" r="r" t="t"/>
                <a:pathLst>
                  <a:path extrusionOk="0" h="198" w="217">
                    <a:moveTo>
                      <a:pt x="198" y="0"/>
                    </a:moveTo>
                    <a:cubicBezTo>
                      <a:pt x="144" y="10"/>
                      <a:pt x="79" y="4"/>
                      <a:pt x="47" y="35"/>
                    </a:cubicBezTo>
                    <a:cubicBezTo>
                      <a:pt x="16" y="63"/>
                      <a:pt x="16" y="132"/>
                      <a:pt x="0" y="182"/>
                    </a:cubicBezTo>
                    <a:lnTo>
                      <a:pt x="47" y="198"/>
                    </a:lnTo>
                    <a:cubicBezTo>
                      <a:pt x="104" y="148"/>
                      <a:pt x="160" y="98"/>
                      <a:pt x="216" y="48"/>
                    </a:cubicBezTo>
                    <a:cubicBezTo>
                      <a:pt x="210" y="32"/>
                      <a:pt x="204" y="16"/>
                      <a:pt x="19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27"/>
              <p:cNvSpPr/>
              <p:nvPr/>
            </p:nvSpPr>
            <p:spPr>
              <a:xfrm>
                <a:off x="6821779" y="4039605"/>
                <a:ext cx="9223" cy="4462"/>
              </a:xfrm>
              <a:custGeom>
                <a:rect b="b" l="l" r="r" t="t"/>
                <a:pathLst>
                  <a:path extrusionOk="0" h="134" w="277">
                    <a:moveTo>
                      <a:pt x="160" y="0"/>
                    </a:moveTo>
                    <a:cubicBezTo>
                      <a:pt x="149" y="0"/>
                      <a:pt x="139" y="1"/>
                      <a:pt x="129" y="4"/>
                    </a:cubicBezTo>
                    <a:cubicBezTo>
                      <a:pt x="57" y="26"/>
                      <a:pt x="1" y="80"/>
                      <a:pt x="113" y="123"/>
                    </a:cubicBezTo>
                    <a:cubicBezTo>
                      <a:pt x="129" y="130"/>
                      <a:pt x="144" y="133"/>
                      <a:pt x="159" y="133"/>
                    </a:cubicBezTo>
                    <a:cubicBezTo>
                      <a:pt x="212" y="133"/>
                      <a:pt x="254" y="89"/>
                      <a:pt x="276" y="17"/>
                    </a:cubicBezTo>
                    <a:cubicBezTo>
                      <a:pt x="231" y="12"/>
                      <a:pt x="193" y="0"/>
                      <a:pt x="160"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27"/>
              <p:cNvSpPr/>
              <p:nvPr/>
            </p:nvSpPr>
            <p:spPr>
              <a:xfrm>
                <a:off x="6901725" y="4112792"/>
                <a:ext cx="7126" cy="6393"/>
              </a:xfrm>
              <a:custGeom>
                <a:rect b="b" l="l" r="r" t="t"/>
                <a:pathLst>
                  <a:path extrusionOk="0" h="192" w="214">
                    <a:moveTo>
                      <a:pt x="188" y="0"/>
                    </a:moveTo>
                    <a:cubicBezTo>
                      <a:pt x="138" y="13"/>
                      <a:pt x="88" y="35"/>
                      <a:pt x="44" y="63"/>
                    </a:cubicBezTo>
                    <a:cubicBezTo>
                      <a:pt x="16" y="85"/>
                      <a:pt x="13" y="135"/>
                      <a:pt x="0" y="172"/>
                    </a:cubicBezTo>
                    <a:lnTo>
                      <a:pt x="47" y="191"/>
                    </a:lnTo>
                    <a:lnTo>
                      <a:pt x="213" y="41"/>
                    </a:lnTo>
                    <a:cubicBezTo>
                      <a:pt x="207" y="28"/>
                      <a:pt x="198" y="13"/>
                      <a:pt x="188"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27"/>
              <p:cNvSpPr/>
              <p:nvPr/>
            </p:nvSpPr>
            <p:spPr>
              <a:xfrm>
                <a:off x="6734775" y="4198964"/>
                <a:ext cx="4395" cy="9723"/>
              </a:xfrm>
              <a:custGeom>
                <a:rect b="b" l="l" r="r" t="t"/>
                <a:pathLst>
                  <a:path extrusionOk="0" h="292" w="132">
                    <a:moveTo>
                      <a:pt x="44" y="1"/>
                    </a:moveTo>
                    <a:cubicBezTo>
                      <a:pt x="28" y="82"/>
                      <a:pt x="0" y="142"/>
                      <a:pt x="13" y="192"/>
                    </a:cubicBezTo>
                    <a:cubicBezTo>
                      <a:pt x="22" y="232"/>
                      <a:pt x="82" y="258"/>
                      <a:pt x="119" y="292"/>
                    </a:cubicBezTo>
                    <a:cubicBezTo>
                      <a:pt x="122" y="283"/>
                      <a:pt x="125" y="273"/>
                      <a:pt x="132" y="267"/>
                    </a:cubicBezTo>
                    <a:cubicBezTo>
                      <a:pt x="107" y="189"/>
                      <a:pt x="82" y="113"/>
                      <a:pt x="44" y="1"/>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27"/>
              <p:cNvSpPr/>
              <p:nvPr/>
            </p:nvSpPr>
            <p:spPr>
              <a:xfrm>
                <a:off x="6868961" y="4063645"/>
                <a:ext cx="4195" cy="6693"/>
              </a:xfrm>
              <a:custGeom>
                <a:rect b="b" l="l" r="r" t="t"/>
                <a:pathLst>
                  <a:path extrusionOk="0" h="201" w="126">
                    <a:moveTo>
                      <a:pt x="113" y="0"/>
                    </a:moveTo>
                    <a:cubicBezTo>
                      <a:pt x="0" y="97"/>
                      <a:pt x="0" y="125"/>
                      <a:pt x="126" y="201"/>
                    </a:cubicBezTo>
                    <a:cubicBezTo>
                      <a:pt x="122" y="128"/>
                      <a:pt x="119" y="72"/>
                      <a:pt x="113" y="0"/>
                    </a:cubicBezTo>
                    <a:close/>
                  </a:path>
                </a:pathLst>
              </a:custGeom>
              <a:solidFill>
                <a:srgbClr val="F4D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1" name="Google Shape;7641;p27"/>
            <p:cNvSpPr/>
            <p:nvPr/>
          </p:nvSpPr>
          <p:spPr>
            <a:xfrm>
              <a:off x="6315900" y="3866927"/>
              <a:ext cx="300676" cy="511150"/>
            </a:xfrm>
            <a:custGeom>
              <a:rect b="b" l="l" r="r" t="t"/>
              <a:pathLst>
                <a:path extrusionOk="0" h="15351" w="903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rgbClr val="000A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27"/>
            <p:cNvSpPr/>
            <p:nvPr/>
          </p:nvSpPr>
          <p:spPr>
            <a:xfrm>
              <a:off x="6315900" y="3686425"/>
              <a:ext cx="601286" cy="360845"/>
            </a:xfrm>
            <a:custGeom>
              <a:rect b="b" l="l" r="r" t="t"/>
              <a:pathLst>
                <a:path extrusionOk="0" h="10837" w="18058">
                  <a:moveTo>
                    <a:pt x="9029" y="0"/>
                  </a:moveTo>
                  <a:lnTo>
                    <a:pt x="7751" y="762"/>
                  </a:lnTo>
                  <a:lnTo>
                    <a:pt x="6839" y="1304"/>
                  </a:lnTo>
                  <a:lnTo>
                    <a:pt x="3448" y="3322"/>
                  </a:lnTo>
                  <a:lnTo>
                    <a:pt x="2646" y="3798"/>
                  </a:lnTo>
                  <a:lnTo>
                    <a:pt x="1" y="5375"/>
                  </a:lnTo>
                  <a:lnTo>
                    <a:pt x="1157" y="6074"/>
                  </a:lnTo>
                  <a:lnTo>
                    <a:pt x="1631" y="6359"/>
                  </a:lnTo>
                  <a:lnTo>
                    <a:pt x="5657" y="8797"/>
                  </a:lnTo>
                  <a:lnTo>
                    <a:pt x="6316" y="9195"/>
                  </a:lnTo>
                  <a:lnTo>
                    <a:pt x="9029" y="10837"/>
                  </a:lnTo>
                  <a:lnTo>
                    <a:pt x="10170" y="10148"/>
                  </a:lnTo>
                  <a:lnTo>
                    <a:pt x="10706" y="9822"/>
                  </a:lnTo>
                  <a:lnTo>
                    <a:pt x="14570" y="7484"/>
                  </a:lnTo>
                  <a:lnTo>
                    <a:pt x="15043" y="7199"/>
                  </a:lnTo>
                  <a:lnTo>
                    <a:pt x="18058" y="5375"/>
                  </a:lnTo>
                  <a:lnTo>
                    <a:pt x="14639" y="3338"/>
                  </a:lnTo>
                  <a:lnTo>
                    <a:pt x="13743" y="2808"/>
                  </a:lnTo>
                  <a:lnTo>
                    <a:pt x="13595" y="2720"/>
                  </a:lnTo>
                  <a:lnTo>
                    <a:pt x="13595" y="2720"/>
                  </a:lnTo>
                  <a:cubicBezTo>
                    <a:pt x="13602" y="2727"/>
                    <a:pt x="13602" y="2736"/>
                    <a:pt x="13605" y="2749"/>
                  </a:cubicBezTo>
                  <a:lnTo>
                    <a:pt x="13432" y="2645"/>
                  </a:lnTo>
                  <a:cubicBezTo>
                    <a:pt x="13442" y="2642"/>
                    <a:pt x="13451" y="2639"/>
                    <a:pt x="13461" y="2639"/>
                  </a:cubicBezTo>
                  <a:lnTo>
                    <a:pt x="9913" y="527"/>
                  </a:lnTo>
                  <a:lnTo>
                    <a:pt x="9437" y="245"/>
                  </a:lnTo>
                  <a:lnTo>
                    <a:pt x="90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27"/>
          <p:cNvGrpSpPr/>
          <p:nvPr/>
        </p:nvGrpSpPr>
        <p:grpSpPr>
          <a:xfrm>
            <a:off x="4598108" y="1505397"/>
            <a:ext cx="1001021" cy="1258046"/>
            <a:chOff x="6315900" y="3686425"/>
            <a:chExt cx="601286" cy="691652"/>
          </a:xfrm>
        </p:grpSpPr>
        <p:grpSp>
          <p:nvGrpSpPr>
            <p:cNvPr id="7644" name="Google Shape;7644;p27"/>
            <p:cNvGrpSpPr/>
            <p:nvPr/>
          </p:nvGrpSpPr>
          <p:grpSpPr>
            <a:xfrm>
              <a:off x="6616538" y="3894164"/>
              <a:ext cx="299938" cy="483371"/>
              <a:chOff x="6616538" y="3894164"/>
              <a:chExt cx="299938" cy="483371"/>
            </a:xfrm>
          </p:grpSpPr>
          <p:sp>
            <p:nvSpPr>
              <p:cNvPr id="7645" name="Google Shape;7645;p27"/>
              <p:cNvSpPr/>
              <p:nvPr/>
            </p:nvSpPr>
            <p:spPr>
              <a:xfrm>
                <a:off x="6625494" y="4274514"/>
                <a:ext cx="9223" cy="8424"/>
              </a:xfrm>
              <a:custGeom>
                <a:rect b="b" l="l" r="r" t="t"/>
                <a:pathLst>
                  <a:path extrusionOk="0" h="253" w="277">
                    <a:moveTo>
                      <a:pt x="107" y="1"/>
                    </a:moveTo>
                    <a:cubicBezTo>
                      <a:pt x="44" y="1"/>
                      <a:pt x="4" y="53"/>
                      <a:pt x="1" y="123"/>
                    </a:cubicBezTo>
                    <a:cubicBezTo>
                      <a:pt x="1" y="197"/>
                      <a:pt x="43" y="253"/>
                      <a:pt x="109" y="253"/>
                    </a:cubicBezTo>
                    <a:cubicBezTo>
                      <a:pt x="116" y="253"/>
                      <a:pt x="122" y="252"/>
                      <a:pt x="129" y="251"/>
                    </a:cubicBezTo>
                    <a:cubicBezTo>
                      <a:pt x="180" y="245"/>
                      <a:pt x="227" y="192"/>
                      <a:pt x="277" y="157"/>
                    </a:cubicBezTo>
                    <a:cubicBezTo>
                      <a:pt x="277" y="138"/>
                      <a:pt x="277" y="120"/>
                      <a:pt x="277" y="98"/>
                    </a:cubicBezTo>
                    <a:cubicBezTo>
                      <a:pt x="230" y="66"/>
                      <a:pt x="186" y="13"/>
                      <a:pt x="133" y="4"/>
                    </a:cubicBezTo>
                    <a:cubicBezTo>
                      <a:pt x="124" y="2"/>
                      <a:pt x="115" y="1"/>
                      <a:pt x="1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27"/>
              <p:cNvSpPr/>
              <p:nvPr/>
            </p:nvSpPr>
            <p:spPr>
              <a:xfrm>
                <a:off x="6621266" y="4223803"/>
                <a:ext cx="8857" cy="8524"/>
              </a:xfrm>
              <a:custGeom>
                <a:rect b="b" l="l" r="r" t="t"/>
                <a:pathLst>
                  <a:path extrusionOk="0" h="256" w="266">
                    <a:moveTo>
                      <a:pt x="144" y="0"/>
                    </a:moveTo>
                    <a:cubicBezTo>
                      <a:pt x="62" y="0"/>
                      <a:pt x="12" y="35"/>
                      <a:pt x="6" y="119"/>
                    </a:cubicBezTo>
                    <a:cubicBezTo>
                      <a:pt x="1" y="209"/>
                      <a:pt x="68" y="255"/>
                      <a:pt x="135" y="255"/>
                    </a:cubicBezTo>
                    <a:cubicBezTo>
                      <a:pt x="198" y="255"/>
                      <a:pt x="260" y="215"/>
                      <a:pt x="263" y="132"/>
                    </a:cubicBezTo>
                    <a:cubicBezTo>
                      <a:pt x="266" y="57"/>
                      <a:pt x="231" y="0"/>
                      <a:pt x="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27"/>
              <p:cNvSpPr/>
              <p:nvPr/>
            </p:nvSpPr>
            <p:spPr>
              <a:xfrm>
                <a:off x="6637315" y="4219009"/>
                <a:ext cx="8791" cy="8591"/>
              </a:xfrm>
              <a:custGeom>
                <a:rect b="b" l="l" r="r" t="t"/>
                <a:pathLst>
                  <a:path extrusionOk="0" h="258" w="264">
                    <a:moveTo>
                      <a:pt x="99" y="0"/>
                    </a:moveTo>
                    <a:cubicBezTo>
                      <a:pt x="48" y="0"/>
                      <a:pt x="13" y="52"/>
                      <a:pt x="10" y="126"/>
                    </a:cubicBezTo>
                    <a:cubicBezTo>
                      <a:pt x="1" y="197"/>
                      <a:pt x="57" y="258"/>
                      <a:pt x="128" y="258"/>
                    </a:cubicBezTo>
                    <a:cubicBezTo>
                      <a:pt x="131" y="258"/>
                      <a:pt x="135" y="258"/>
                      <a:pt x="138" y="257"/>
                    </a:cubicBezTo>
                    <a:cubicBezTo>
                      <a:pt x="213" y="257"/>
                      <a:pt x="263" y="220"/>
                      <a:pt x="263" y="132"/>
                    </a:cubicBezTo>
                    <a:cubicBezTo>
                      <a:pt x="263" y="47"/>
                      <a:pt x="223" y="3"/>
                      <a:pt x="104" y="0"/>
                    </a:cubicBezTo>
                    <a:cubicBezTo>
                      <a:pt x="102" y="0"/>
                      <a:pt x="101" y="0"/>
                      <a:pt x="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27"/>
              <p:cNvSpPr/>
              <p:nvPr/>
            </p:nvSpPr>
            <p:spPr>
              <a:xfrm>
                <a:off x="6637315" y="4198531"/>
                <a:ext cx="8890" cy="8591"/>
              </a:xfrm>
              <a:custGeom>
                <a:rect b="b" l="l" r="r" t="t"/>
                <a:pathLst>
                  <a:path extrusionOk="0" h="258" w="267">
                    <a:moveTo>
                      <a:pt x="125" y="1"/>
                    </a:moveTo>
                    <a:cubicBezTo>
                      <a:pt x="57" y="1"/>
                      <a:pt x="0" y="61"/>
                      <a:pt x="6" y="130"/>
                    </a:cubicBezTo>
                    <a:cubicBezTo>
                      <a:pt x="6" y="208"/>
                      <a:pt x="47" y="258"/>
                      <a:pt x="135" y="258"/>
                    </a:cubicBezTo>
                    <a:cubicBezTo>
                      <a:pt x="219" y="258"/>
                      <a:pt x="260" y="214"/>
                      <a:pt x="263" y="104"/>
                    </a:cubicBezTo>
                    <a:cubicBezTo>
                      <a:pt x="266" y="45"/>
                      <a:pt x="213" y="4"/>
                      <a:pt x="135" y="1"/>
                    </a:cubicBezTo>
                    <a:cubicBezTo>
                      <a:pt x="132" y="1"/>
                      <a:pt x="128" y="1"/>
                      <a:pt x="1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27"/>
              <p:cNvSpPr/>
              <p:nvPr/>
            </p:nvSpPr>
            <p:spPr>
              <a:xfrm>
                <a:off x="6634651" y="4244014"/>
                <a:ext cx="9690" cy="8791"/>
              </a:xfrm>
              <a:custGeom>
                <a:rect b="b" l="l" r="r" t="t"/>
                <a:pathLst>
                  <a:path extrusionOk="0" h="264" w="291">
                    <a:moveTo>
                      <a:pt x="152" y="1"/>
                    </a:moveTo>
                    <a:cubicBezTo>
                      <a:pt x="150" y="1"/>
                      <a:pt x="148" y="1"/>
                      <a:pt x="146" y="1"/>
                    </a:cubicBezTo>
                    <a:cubicBezTo>
                      <a:pt x="86" y="20"/>
                      <a:pt x="36" y="67"/>
                      <a:pt x="17" y="127"/>
                    </a:cubicBezTo>
                    <a:cubicBezTo>
                      <a:pt x="0" y="198"/>
                      <a:pt x="55" y="264"/>
                      <a:pt x="124" y="264"/>
                    </a:cubicBezTo>
                    <a:cubicBezTo>
                      <a:pt x="131" y="264"/>
                      <a:pt x="139" y="263"/>
                      <a:pt x="146" y="261"/>
                    </a:cubicBezTo>
                    <a:cubicBezTo>
                      <a:pt x="199" y="255"/>
                      <a:pt x="243" y="196"/>
                      <a:pt x="290" y="158"/>
                    </a:cubicBezTo>
                    <a:cubicBezTo>
                      <a:pt x="290" y="139"/>
                      <a:pt x="290" y="120"/>
                      <a:pt x="290" y="102"/>
                    </a:cubicBezTo>
                    <a:cubicBezTo>
                      <a:pt x="245" y="66"/>
                      <a:pt x="194" y="1"/>
                      <a:pt x="1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27"/>
              <p:cNvSpPr/>
              <p:nvPr/>
            </p:nvSpPr>
            <p:spPr>
              <a:xfrm>
                <a:off x="6643142" y="4254803"/>
                <a:ext cx="8890" cy="9323"/>
              </a:xfrm>
              <a:custGeom>
                <a:rect b="b" l="l" r="r" t="t"/>
                <a:pathLst>
                  <a:path extrusionOk="0" h="280" w="267">
                    <a:moveTo>
                      <a:pt x="151" y="0"/>
                    </a:moveTo>
                    <a:cubicBezTo>
                      <a:pt x="35" y="25"/>
                      <a:pt x="1" y="75"/>
                      <a:pt x="1" y="157"/>
                    </a:cubicBezTo>
                    <a:cubicBezTo>
                      <a:pt x="1" y="238"/>
                      <a:pt x="50" y="279"/>
                      <a:pt x="124" y="279"/>
                    </a:cubicBezTo>
                    <a:cubicBezTo>
                      <a:pt x="127" y="279"/>
                      <a:pt x="129" y="279"/>
                      <a:pt x="132" y="279"/>
                    </a:cubicBezTo>
                    <a:cubicBezTo>
                      <a:pt x="214" y="276"/>
                      <a:pt x="267" y="220"/>
                      <a:pt x="254" y="144"/>
                    </a:cubicBezTo>
                    <a:cubicBezTo>
                      <a:pt x="245" y="94"/>
                      <a:pt x="189" y="47"/>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27"/>
              <p:cNvSpPr/>
              <p:nvPr/>
            </p:nvSpPr>
            <p:spPr>
              <a:xfrm>
                <a:off x="6645339" y="4276645"/>
                <a:ext cx="9623" cy="8524"/>
              </a:xfrm>
              <a:custGeom>
                <a:rect b="b" l="l" r="r" t="t"/>
                <a:pathLst>
                  <a:path extrusionOk="0" h="256" w="289">
                    <a:moveTo>
                      <a:pt x="172" y="1"/>
                    </a:moveTo>
                    <a:cubicBezTo>
                      <a:pt x="165" y="1"/>
                      <a:pt x="158" y="1"/>
                      <a:pt x="151" y="2"/>
                    </a:cubicBezTo>
                    <a:cubicBezTo>
                      <a:pt x="98" y="12"/>
                      <a:pt x="51" y="68"/>
                      <a:pt x="0" y="103"/>
                    </a:cubicBezTo>
                    <a:cubicBezTo>
                      <a:pt x="0" y="121"/>
                      <a:pt x="0" y="140"/>
                      <a:pt x="4" y="159"/>
                    </a:cubicBezTo>
                    <a:cubicBezTo>
                      <a:pt x="54" y="190"/>
                      <a:pt x="101" y="240"/>
                      <a:pt x="154" y="253"/>
                    </a:cubicBezTo>
                    <a:cubicBezTo>
                      <a:pt x="163" y="255"/>
                      <a:pt x="171" y="255"/>
                      <a:pt x="179" y="255"/>
                    </a:cubicBezTo>
                    <a:cubicBezTo>
                      <a:pt x="246" y="255"/>
                      <a:pt x="286" y="201"/>
                      <a:pt x="286" y="134"/>
                    </a:cubicBezTo>
                    <a:cubicBezTo>
                      <a:pt x="288" y="57"/>
                      <a:pt x="242"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27"/>
              <p:cNvSpPr/>
              <p:nvPr/>
            </p:nvSpPr>
            <p:spPr>
              <a:xfrm>
                <a:off x="6645040" y="4306246"/>
                <a:ext cx="9357" cy="9656"/>
              </a:xfrm>
              <a:custGeom>
                <a:rect b="b" l="l" r="r" t="t"/>
                <a:pathLst>
                  <a:path extrusionOk="0" h="290" w="281">
                    <a:moveTo>
                      <a:pt x="116" y="0"/>
                    </a:moveTo>
                    <a:cubicBezTo>
                      <a:pt x="81" y="50"/>
                      <a:pt x="31" y="97"/>
                      <a:pt x="19" y="154"/>
                    </a:cubicBezTo>
                    <a:cubicBezTo>
                      <a:pt x="0" y="232"/>
                      <a:pt x="63" y="288"/>
                      <a:pt x="135" y="288"/>
                    </a:cubicBezTo>
                    <a:cubicBezTo>
                      <a:pt x="141" y="289"/>
                      <a:pt x="148" y="290"/>
                      <a:pt x="154" y="290"/>
                    </a:cubicBezTo>
                    <a:cubicBezTo>
                      <a:pt x="226" y="290"/>
                      <a:pt x="281" y="226"/>
                      <a:pt x="266" y="154"/>
                    </a:cubicBezTo>
                    <a:cubicBezTo>
                      <a:pt x="260" y="97"/>
                      <a:pt x="204" y="50"/>
                      <a:pt x="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27"/>
              <p:cNvSpPr/>
              <p:nvPr/>
            </p:nvSpPr>
            <p:spPr>
              <a:xfrm>
                <a:off x="6636882" y="4285802"/>
                <a:ext cx="9323" cy="8791"/>
              </a:xfrm>
              <a:custGeom>
                <a:rect b="b" l="l" r="r" t="t"/>
                <a:pathLst>
                  <a:path extrusionOk="0" h="264" w="280">
                    <a:moveTo>
                      <a:pt x="112" y="0"/>
                    </a:moveTo>
                    <a:cubicBezTo>
                      <a:pt x="49" y="0"/>
                      <a:pt x="4" y="55"/>
                      <a:pt x="4" y="125"/>
                    </a:cubicBezTo>
                    <a:cubicBezTo>
                      <a:pt x="1" y="202"/>
                      <a:pt x="57" y="263"/>
                      <a:pt x="130" y="263"/>
                    </a:cubicBezTo>
                    <a:cubicBezTo>
                      <a:pt x="132" y="263"/>
                      <a:pt x="134" y="263"/>
                      <a:pt x="135" y="263"/>
                    </a:cubicBezTo>
                    <a:cubicBezTo>
                      <a:pt x="214" y="257"/>
                      <a:pt x="279" y="207"/>
                      <a:pt x="264" y="128"/>
                    </a:cubicBezTo>
                    <a:cubicBezTo>
                      <a:pt x="242" y="69"/>
                      <a:pt x="195" y="22"/>
                      <a:pt x="135" y="3"/>
                    </a:cubicBezTo>
                    <a:cubicBezTo>
                      <a:pt x="127" y="1"/>
                      <a:pt x="119" y="0"/>
                      <a:pt x="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27"/>
              <p:cNvSpPr/>
              <p:nvPr/>
            </p:nvSpPr>
            <p:spPr>
              <a:xfrm>
                <a:off x="6635117" y="4318932"/>
                <a:ext cx="9290" cy="10822"/>
              </a:xfrm>
              <a:custGeom>
                <a:rect b="b" l="l" r="r" t="t"/>
                <a:pathLst>
                  <a:path extrusionOk="0" h="325" w="279">
                    <a:moveTo>
                      <a:pt x="154" y="1"/>
                    </a:moveTo>
                    <a:cubicBezTo>
                      <a:pt x="151" y="1"/>
                      <a:pt x="148" y="1"/>
                      <a:pt x="144" y="1"/>
                    </a:cubicBezTo>
                    <a:cubicBezTo>
                      <a:pt x="57" y="5"/>
                      <a:pt x="0" y="64"/>
                      <a:pt x="16" y="142"/>
                    </a:cubicBezTo>
                    <a:cubicBezTo>
                      <a:pt x="25" y="196"/>
                      <a:pt x="85" y="240"/>
                      <a:pt x="151" y="324"/>
                    </a:cubicBezTo>
                    <a:cubicBezTo>
                      <a:pt x="207" y="233"/>
                      <a:pt x="260" y="186"/>
                      <a:pt x="267" y="130"/>
                    </a:cubicBezTo>
                    <a:cubicBezTo>
                      <a:pt x="279" y="61"/>
                      <a:pt x="222" y="1"/>
                      <a:pt x="1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27"/>
              <p:cNvSpPr/>
              <p:nvPr/>
            </p:nvSpPr>
            <p:spPr>
              <a:xfrm>
                <a:off x="6633619" y="4298521"/>
                <a:ext cx="9357" cy="9090"/>
              </a:xfrm>
              <a:custGeom>
                <a:rect b="b" l="l" r="r" t="t"/>
                <a:pathLst>
                  <a:path extrusionOk="0" h="273" w="281">
                    <a:moveTo>
                      <a:pt x="123" y="0"/>
                    </a:moveTo>
                    <a:cubicBezTo>
                      <a:pt x="55" y="0"/>
                      <a:pt x="0" y="62"/>
                      <a:pt x="14" y="132"/>
                    </a:cubicBezTo>
                    <a:cubicBezTo>
                      <a:pt x="23" y="182"/>
                      <a:pt x="83" y="226"/>
                      <a:pt x="121" y="273"/>
                    </a:cubicBezTo>
                    <a:lnTo>
                      <a:pt x="177" y="273"/>
                    </a:lnTo>
                    <a:cubicBezTo>
                      <a:pt x="211" y="226"/>
                      <a:pt x="280" y="173"/>
                      <a:pt x="274" y="129"/>
                    </a:cubicBezTo>
                    <a:cubicBezTo>
                      <a:pt x="255" y="69"/>
                      <a:pt x="208" y="22"/>
                      <a:pt x="149" y="3"/>
                    </a:cubicBezTo>
                    <a:cubicBezTo>
                      <a:pt x="140" y="1"/>
                      <a:pt x="131"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27"/>
              <p:cNvSpPr/>
              <p:nvPr/>
            </p:nvSpPr>
            <p:spPr>
              <a:xfrm>
                <a:off x="6629923" y="4258132"/>
                <a:ext cx="9590" cy="8724"/>
              </a:xfrm>
              <a:custGeom>
                <a:rect b="b" l="l" r="r" t="t"/>
                <a:pathLst>
                  <a:path extrusionOk="0" h="262" w="288">
                    <a:moveTo>
                      <a:pt x="117" y="0"/>
                    </a:moveTo>
                    <a:cubicBezTo>
                      <a:pt x="49" y="0"/>
                      <a:pt x="12" y="63"/>
                      <a:pt x="9" y="132"/>
                    </a:cubicBezTo>
                    <a:cubicBezTo>
                      <a:pt x="0" y="202"/>
                      <a:pt x="54" y="261"/>
                      <a:pt x="123" y="261"/>
                    </a:cubicBezTo>
                    <a:cubicBezTo>
                      <a:pt x="127" y="261"/>
                      <a:pt x="132" y="261"/>
                      <a:pt x="137" y="261"/>
                    </a:cubicBezTo>
                    <a:cubicBezTo>
                      <a:pt x="213" y="261"/>
                      <a:pt x="266" y="223"/>
                      <a:pt x="288" y="107"/>
                    </a:cubicBezTo>
                    <a:cubicBezTo>
                      <a:pt x="241" y="72"/>
                      <a:pt x="197" y="16"/>
                      <a:pt x="144" y="4"/>
                    </a:cubicBezTo>
                    <a:cubicBezTo>
                      <a:pt x="134" y="1"/>
                      <a:pt x="125" y="0"/>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27"/>
              <p:cNvSpPr/>
              <p:nvPr/>
            </p:nvSpPr>
            <p:spPr>
              <a:xfrm>
                <a:off x="6625727" y="4190573"/>
                <a:ext cx="9590" cy="8791"/>
              </a:xfrm>
              <a:custGeom>
                <a:rect b="b" l="l" r="r" t="t"/>
                <a:pathLst>
                  <a:path extrusionOk="0" h="264" w="288">
                    <a:moveTo>
                      <a:pt x="165" y="1"/>
                    </a:moveTo>
                    <a:cubicBezTo>
                      <a:pt x="160" y="1"/>
                      <a:pt x="156" y="1"/>
                      <a:pt x="151" y="2"/>
                    </a:cubicBezTo>
                    <a:cubicBezTo>
                      <a:pt x="75" y="5"/>
                      <a:pt x="19" y="43"/>
                      <a:pt x="0" y="159"/>
                    </a:cubicBezTo>
                    <a:cubicBezTo>
                      <a:pt x="47" y="196"/>
                      <a:pt x="94" y="256"/>
                      <a:pt x="148" y="262"/>
                    </a:cubicBezTo>
                    <a:cubicBezTo>
                      <a:pt x="155" y="263"/>
                      <a:pt x="161" y="264"/>
                      <a:pt x="168" y="264"/>
                    </a:cubicBezTo>
                    <a:cubicBezTo>
                      <a:pt x="237" y="264"/>
                      <a:pt x="279" y="205"/>
                      <a:pt x="279" y="127"/>
                    </a:cubicBezTo>
                    <a:cubicBezTo>
                      <a:pt x="288" y="60"/>
                      <a:pt x="231" y="1"/>
                      <a:pt x="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27"/>
              <p:cNvSpPr/>
              <p:nvPr/>
            </p:nvSpPr>
            <p:spPr>
              <a:xfrm>
                <a:off x="6624262" y="4180984"/>
                <a:ext cx="10888" cy="8524"/>
              </a:xfrm>
              <a:custGeom>
                <a:rect b="b" l="l" r="r" t="t"/>
                <a:pathLst>
                  <a:path extrusionOk="0" h="256" w="327">
                    <a:moveTo>
                      <a:pt x="149" y="1"/>
                    </a:moveTo>
                    <a:cubicBezTo>
                      <a:pt x="146" y="1"/>
                      <a:pt x="144" y="1"/>
                      <a:pt x="141" y="2"/>
                    </a:cubicBezTo>
                    <a:cubicBezTo>
                      <a:pt x="88" y="8"/>
                      <a:pt x="47" y="83"/>
                      <a:pt x="0" y="130"/>
                    </a:cubicBezTo>
                    <a:cubicBezTo>
                      <a:pt x="44" y="174"/>
                      <a:pt x="88" y="255"/>
                      <a:pt x="132" y="255"/>
                    </a:cubicBezTo>
                    <a:cubicBezTo>
                      <a:pt x="185" y="255"/>
                      <a:pt x="239" y="190"/>
                      <a:pt x="326" y="127"/>
                    </a:cubicBezTo>
                    <a:cubicBezTo>
                      <a:pt x="247" y="71"/>
                      <a:pt x="192" y="1"/>
                      <a:pt x="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27"/>
              <p:cNvSpPr/>
              <p:nvPr/>
            </p:nvSpPr>
            <p:spPr>
              <a:xfrm>
                <a:off x="6634052" y="4169330"/>
                <a:ext cx="8824" cy="10489"/>
              </a:xfrm>
              <a:custGeom>
                <a:rect b="b" l="l" r="r" t="t"/>
                <a:pathLst>
                  <a:path extrusionOk="0" h="315" w="265">
                    <a:moveTo>
                      <a:pt x="123" y="1"/>
                    </a:moveTo>
                    <a:cubicBezTo>
                      <a:pt x="64" y="91"/>
                      <a:pt x="1" y="148"/>
                      <a:pt x="4" y="198"/>
                    </a:cubicBezTo>
                    <a:cubicBezTo>
                      <a:pt x="7" y="243"/>
                      <a:pt x="91" y="314"/>
                      <a:pt x="128" y="314"/>
                    </a:cubicBezTo>
                    <a:cubicBezTo>
                      <a:pt x="130" y="314"/>
                      <a:pt x="131" y="314"/>
                      <a:pt x="133" y="314"/>
                    </a:cubicBezTo>
                    <a:cubicBezTo>
                      <a:pt x="195" y="292"/>
                      <a:pt x="242" y="242"/>
                      <a:pt x="258" y="179"/>
                    </a:cubicBezTo>
                    <a:cubicBezTo>
                      <a:pt x="264" y="138"/>
                      <a:pt x="192" y="85"/>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27"/>
              <p:cNvSpPr/>
              <p:nvPr/>
            </p:nvSpPr>
            <p:spPr>
              <a:xfrm>
                <a:off x="6632920" y="4084323"/>
                <a:ext cx="9323" cy="8557"/>
              </a:xfrm>
              <a:custGeom>
                <a:rect b="b" l="l" r="r" t="t"/>
                <a:pathLst>
                  <a:path extrusionOk="0" h="257" w="280">
                    <a:moveTo>
                      <a:pt x="169" y="0"/>
                    </a:moveTo>
                    <a:cubicBezTo>
                      <a:pt x="161" y="0"/>
                      <a:pt x="153" y="1"/>
                      <a:pt x="145" y="3"/>
                    </a:cubicBezTo>
                    <a:cubicBezTo>
                      <a:pt x="91" y="12"/>
                      <a:pt x="47" y="68"/>
                      <a:pt x="0" y="106"/>
                    </a:cubicBezTo>
                    <a:cubicBezTo>
                      <a:pt x="26" y="219"/>
                      <a:pt x="73" y="256"/>
                      <a:pt x="154" y="256"/>
                    </a:cubicBezTo>
                    <a:cubicBezTo>
                      <a:pt x="242" y="256"/>
                      <a:pt x="279" y="200"/>
                      <a:pt x="276" y="125"/>
                    </a:cubicBezTo>
                    <a:cubicBezTo>
                      <a:pt x="276" y="53"/>
                      <a:pt x="232" y="0"/>
                      <a:pt x="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27"/>
              <p:cNvSpPr/>
              <p:nvPr/>
            </p:nvSpPr>
            <p:spPr>
              <a:xfrm>
                <a:off x="6640844" y="4155645"/>
                <a:ext cx="8890" cy="8524"/>
              </a:xfrm>
              <a:custGeom>
                <a:rect b="b" l="l" r="r" t="t"/>
                <a:pathLst>
                  <a:path extrusionOk="0" h="256" w="267">
                    <a:moveTo>
                      <a:pt x="143" y="0"/>
                    </a:moveTo>
                    <a:cubicBezTo>
                      <a:pt x="139" y="0"/>
                      <a:pt x="134" y="1"/>
                      <a:pt x="129" y="1"/>
                    </a:cubicBezTo>
                    <a:cubicBezTo>
                      <a:pt x="45" y="4"/>
                      <a:pt x="1" y="45"/>
                      <a:pt x="4" y="130"/>
                    </a:cubicBezTo>
                    <a:cubicBezTo>
                      <a:pt x="1" y="217"/>
                      <a:pt x="57" y="255"/>
                      <a:pt x="132" y="255"/>
                    </a:cubicBezTo>
                    <a:cubicBezTo>
                      <a:pt x="136" y="255"/>
                      <a:pt x="139" y="255"/>
                      <a:pt x="143" y="255"/>
                    </a:cubicBezTo>
                    <a:cubicBezTo>
                      <a:pt x="213" y="255"/>
                      <a:pt x="267" y="195"/>
                      <a:pt x="261" y="123"/>
                    </a:cubicBezTo>
                    <a:cubicBezTo>
                      <a:pt x="258" y="49"/>
                      <a:pt x="219" y="0"/>
                      <a:pt x="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27"/>
              <p:cNvSpPr/>
              <p:nvPr/>
            </p:nvSpPr>
            <p:spPr>
              <a:xfrm>
                <a:off x="6644906" y="4179285"/>
                <a:ext cx="9223" cy="8458"/>
              </a:xfrm>
              <a:custGeom>
                <a:rect b="b" l="l" r="r" t="t"/>
                <a:pathLst>
                  <a:path extrusionOk="0" h="254" w="277">
                    <a:moveTo>
                      <a:pt x="166" y="1"/>
                    </a:moveTo>
                    <a:cubicBezTo>
                      <a:pt x="160" y="1"/>
                      <a:pt x="152" y="1"/>
                      <a:pt x="145" y="2"/>
                    </a:cubicBezTo>
                    <a:cubicBezTo>
                      <a:pt x="95" y="12"/>
                      <a:pt x="48" y="65"/>
                      <a:pt x="1" y="100"/>
                    </a:cubicBezTo>
                    <a:cubicBezTo>
                      <a:pt x="23" y="215"/>
                      <a:pt x="67" y="253"/>
                      <a:pt x="151" y="253"/>
                    </a:cubicBezTo>
                    <a:cubicBezTo>
                      <a:pt x="239" y="253"/>
                      <a:pt x="277" y="203"/>
                      <a:pt x="277" y="125"/>
                    </a:cubicBezTo>
                    <a:cubicBezTo>
                      <a:pt x="277" y="54"/>
                      <a:pt x="233" y="1"/>
                      <a:pt x="1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27"/>
              <p:cNvSpPr/>
              <p:nvPr/>
            </p:nvSpPr>
            <p:spPr>
              <a:xfrm>
                <a:off x="6647537" y="4106931"/>
                <a:ext cx="9190" cy="8557"/>
              </a:xfrm>
              <a:custGeom>
                <a:rect b="b" l="l" r="r" t="t"/>
                <a:pathLst>
                  <a:path extrusionOk="0" h="257" w="276">
                    <a:moveTo>
                      <a:pt x="126" y="1"/>
                    </a:moveTo>
                    <a:cubicBezTo>
                      <a:pt x="38" y="1"/>
                      <a:pt x="0" y="57"/>
                      <a:pt x="0" y="132"/>
                    </a:cubicBezTo>
                    <a:cubicBezTo>
                      <a:pt x="0" y="203"/>
                      <a:pt x="44" y="256"/>
                      <a:pt x="110" y="256"/>
                    </a:cubicBezTo>
                    <a:cubicBezTo>
                      <a:pt x="117" y="256"/>
                      <a:pt x="124" y="256"/>
                      <a:pt x="132" y="254"/>
                    </a:cubicBezTo>
                    <a:cubicBezTo>
                      <a:pt x="182" y="245"/>
                      <a:pt x="226" y="189"/>
                      <a:pt x="276" y="154"/>
                    </a:cubicBezTo>
                    <a:cubicBezTo>
                      <a:pt x="254" y="41"/>
                      <a:pt x="210" y="1"/>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27"/>
              <p:cNvSpPr/>
              <p:nvPr/>
            </p:nvSpPr>
            <p:spPr>
              <a:xfrm>
                <a:off x="6647537" y="4192970"/>
                <a:ext cx="9423" cy="8857"/>
              </a:xfrm>
              <a:custGeom>
                <a:rect b="b" l="l" r="r" t="t"/>
                <a:pathLst>
                  <a:path extrusionOk="0" h="266" w="283">
                    <a:moveTo>
                      <a:pt x="165" y="0"/>
                    </a:moveTo>
                    <a:cubicBezTo>
                      <a:pt x="158" y="0"/>
                      <a:pt x="151" y="1"/>
                      <a:pt x="144" y="2"/>
                    </a:cubicBezTo>
                    <a:cubicBezTo>
                      <a:pt x="91" y="11"/>
                      <a:pt x="47" y="71"/>
                      <a:pt x="0" y="108"/>
                    </a:cubicBezTo>
                    <a:cubicBezTo>
                      <a:pt x="0" y="127"/>
                      <a:pt x="0" y="146"/>
                      <a:pt x="0" y="165"/>
                    </a:cubicBezTo>
                    <a:cubicBezTo>
                      <a:pt x="50" y="199"/>
                      <a:pt x="97" y="259"/>
                      <a:pt x="151" y="265"/>
                    </a:cubicBezTo>
                    <a:cubicBezTo>
                      <a:pt x="154" y="265"/>
                      <a:pt x="158" y="266"/>
                      <a:pt x="162" y="266"/>
                    </a:cubicBezTo>
                    <a:cubicBezTo>
                      <a:pt x="237" y="266"/>
                      <a:pt x="282" y="205"/>
                      <a:pt x="279" y="124"/>
                    </a:cubicBezTo>
                    <a:cubicBezTo>
                      <a:pt x="276" y="51"/>
                      <a:pt x="228" y="0"/>
                      <a:pt x="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27"/>
              <p:cNvSpPr/>
              <p:nvPr/>
            </p:nvSpPr>
            <p:spPr>
              <a:xfrm>
                <a:off x="6651499" y="4211517"/>
                <a:ext cx="14218" cy="17681"/>
              </a:xfrm>
              <a:custGeom>
                <a:rect b="b" l="l" r="r" t="t"/>
                <a:pathLst>
                  <a:path extrusionOk="0" h="531" w="427">
                    <a:moveTo>
                      <a:pt x="154" y="0"/>
                    </a:moveTo>
                    <a:cubicBezTo>
                      <a:pt x="105" y="0"/>
                      <a:pt x="59" y="31"/>
                      <a:pt x="44" y="81"/>
                    </a:cubicBezTo>
                    <a:cubicBezTo>
                      <a:pt x="0" y="194"/>
                      <a:pt x="66" y="244"/>
                      <a:pt x="166" y="282"/>
                    </a:cubicBezTo>
                    <a:cubicBezTo>
                      <a:pt x="116" y="369"/>
                      <a:pt x="94" y="457"/>
                      <a:pt x="198" y="510"/>
                    </a:cubicBezTo>
                    <a:cubicBezTo>
                      <a:pt x="221" y="523"/>
                      <a:pt x="245" y="530"/>
                      <a:pt x="269" y="530"/>
                    </a:cubicBezTo>
                    <a:cubicBezTo>
                      <a:pt x="310" y="530"/>
                      <a:pt x="348" y="509"/>
                      <a:pt x="370" y="457"/>
                    </a:cubicBezTo>
                    <a:cubicBezTo>
                      <a:pt x="426" y="341"/>
                      <a:pt x="351" y="288"/>
                      <a:pt x="251" y="247"/>
                    </a:cubicBezTo>
                    <a:cubicBezTo>
                      <a:pt x="298" y="153"/>
                      <a:pt x="314" y="65"/>
                      <a:pt x="217" y="18"/>
                    </a:cubicBezTo>
                    <a:cubicBezTo>
                      <a:pt x="197" y="6"/>
                      <a:pt x="175" y="0"/>
                      <a:pt x="1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27"/>
              <p:cNvSpPr/>
              <p:nvPr/>
            </p:nvSpPr>
            <p:spPr>
              <a:xfrm>
                <a:off x="6720557" y="4200828"/>
                <a:ext cx="9723" cy="8657"/>
              </a:xfrm>
              <a:custGeom>
                <a:rect b="b" l="l" r="r" t="t"/>
                <a:pathLst>
                  <a:path extrusionOk="0" h="260" w="292">
                    <a:moveTo>
                      <a:pt x="168" y="1"/>
                    </a:moveTo>
                    <a:cubicBezTo>
                      <a:pt x="164" y="1"/>
                      <a:pt x="161" y="1"/>
                      <a:pt x="158" y="1"/>
                    </a:cubicBezTo>
                    <a:cubicBezTo>
                      <a:pt x="82" y="1"/>
                      <a:pt x="29" y="42"/>
                      <a:pt x="1" y="155"/>
                    </a:cubicBezTo>
                    <a:cubicBezTo>
                      <a:pt x="51" y="189"/>
                      <a:pt x="95" y="242"/>
                      <a:pt x="148" y="255"/>
                    </a:cubicBezTo>
                    <a:cubicBezTo>
                      <a:pt x="160" y="258"/>
                      <a:pt x="171" y="259"/>
                      <a:pt x="182" y="259"/>
                    </a:cubicBezTo>
                    <a:cubicBezTo>
                      <a:pt x="247" y="259"/>
                      <a:pt x="280" y="203"/>
                      <a:pt x="283" y="133"/>
                    </a:cubicBezTo>
                    <a:cubicBezTo>
                      <a:pt x="292" y="61"/>
                      <a:pt x="235" y="1"/>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27"/>
              <p:cNvSpPr/>
              <p:nvPr/>
            </p:nvSpPr>
            <p:spPr>
              <a:xfrm>
                <a:off x="6727549" y="4129407"/>
                <a:ext cx="8491" cy="8724"/>
              </a:xfrm>
              <a:custGeom>
                <a:rect b="b" l="l" r="r" t="t"/>
                <a:pathLst>
                  <a:path extrusionOk="0" h="262" w="255">
                    <a:moveTo>
                      <a:pt x="144" y="0"/>
                    </a:moveTo>
                    <a:cubicBezTo>
                      <a:pt x="136" y="0"/>
                      <a:pt x="128" y="1"/>
                      <a:pt x="120" y="2"/>
                    </a:cubicBezTo>
                    <a:cubicBezTo>
                      <a:pt x="73" y="12"/>
                      <a:pt x="1" y="87"/>
                      <a:pt x="1" y="131"/>
                    </a:cubicBezTo>
                    <a:cubicBezTo>
                      <a:pt x="4" y="178"/>
                      <a:pt x="73" y="250"/>
                      <a:pt x="123" y="259"/>
                    </a:cubicBezTo>
                    <a:cubicBezTo>
                      <a:pt x="130" y="261"/>
                      <a:pt x="136" y="261"/>
                      <a:pt x="143" y="261"/>
                    </a:cubicBezTo>
                    <a:cubicBezTo>
                      <a:pt x="201" y="261"/>
                      <a:pt x="252" y="212"/>
                      <a:pt x="255" y="125"/>
                    </a:cubicBezTo>
                    <a:cubicBezTo>
                      <a:pt x="249" y="57"/>
                      <a:pt x="208" y="0"/>
                      <a:pt x="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27"/>
              <p:cNvSpPr/>
              <p:nvPr/>
            </p:nvSpPr>
            <p:spPr>
              <a:xfrm>
                <a:off x="6721722" y="4219941"/>
                <a:ext cx="8890" cy="10988"/>
              </a:xfrm>
              <a:custGeom>
                <a:rect b="b" l="l" r="r" t="t"/>
                <a:pathLst>
                  <a:path extrusionOk="0" h="330" w="267">
                    <a:moveTo>
                      <a:pt x="138" y="0"/>
                    </a:moveTo>
                    <a:cubicBezTo>
                      <a:pt x="72" y="85"/>
                      <a:pt x="0" y="141"/>
                      <a:pt x="7" y="185"/>
                    </a:cubicBezTo>
                    <a:cubicBezTo>
                      <a:pt x="16" y="239"/>
                      <a:pt x="91" y="282"/>
                      <a:pt x="138" y="329"/>
                    </a:cubicBezTo>
                    <a:cubicBezTo>
                      <a:pt x="182" y="286"/>
                      <a:pt x="264" y="242"/>
                      <a:pt x="264" y="198"/>
                    </a:cubicBezTo>
                    <a:cubicBezTo>
                      <a:pt x="267" y="145"/>
                      <a:pt x="198" y="88"/>
                      <a:pt x="1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27"/>
              <p:cNvSpPr/>
              <p:nvPr/>
            </p:nvSpPr>
            <p:spPr>
              <a:xfrm>
                <a:off x="6720690" y="4237222"/>
                <a:ext cx="9390" cy="9357"/>
              </a:xfrm>
              <a:custGeom>
                <a:rect b="b" l="l" r="r" t="t"/>
                <a:pathLst>
                  <a:path extrusionOk="0" h="281" w="282">
                    <a:moveTo>
                      <a:pt x="160" y="1"/>
                    </a:moveTo>
                    <a:cubicBezTo>
                      <a:pt x="155" y="1"/>
                      <a:pt x="149" y="1"/>
                      <a:pt x="144" y="2"/>
                    </a:cubicBezTo>
                    <a:cubicBezTo>
                      <a:pt x="63" y="5"/>
                      <a:pt x="0" y="52"/>
                      <a:pt x="22" y="140"/>
                    </a:cubicBezTo>
                    <a:cubicBezTo>
                      <a:pt x="34" y="193"/>
                      <a:pt x="91" y="234"/>
                      <a:pt x="125" y="281"/>
                    </a:cubicBezTo>
                    <a:cubicBezTo>
                      <a:pt x="235" y="252"/>
                      <a:pt x="276" y="202"/>
                      <a:pt x="276" y="127"/>
                    </a:cubicBezTo>
                    <a:cubicBezTo>
                      <a:pt x="282" y="57"/>
                      <a:pt x="228" y="1"/>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27"/>
              <p:cNvSpPr/>
              <p:nvPr/>
            </p:nvSpPr>
            <p:spPr>
              <a:xfrm>
                <a:off x="6721289" y="4262195"/>
                <a:ext cx="9590" cy="9223"/>
              </a:xfrm>
              <a:custGeom>
                <a:rect b="b" l="l" r="r" t="t"/>
                <a:pathLst>
                  <a:path extrusionOk="0" h="277" w="288">
                    <a:moveTo>
                      <a:pt x="176" y="1"/>
                    </a:moveTo>
                    <a:cubicBezTo>
                      <a:pt x="63" y="26"/>
                      <a:pt x="1" y="76"/>
                      <a:pt x="13" y="151"/>
                    </a:cubicBezTo>
                    <a:cubicBezTo>
                      <a:pt x="35" y="211"/>
                      <a:pt x="82" y="258"/>
                      <a:pt x="142" y="273"/>
                    </a:cubicBezTo>
                    <a:cubicBezTo>
                      <a:pt x="151" y="275"/>
                      <a:pt x="160" y="277"/>
                      <a:pt x="169" y="277"/>
                    </a:cubicBezTo>
                    <a:cubicBezTo>
                      <a:pt x="235" y="277"/>
                      <a:pt x="288" y="217"/>
                      <a:pt x="277" y="148"/>
                    </a:cubicBezTo>
                    <a:cubicBezTo>
                      <a:pt x="270" y="95"/>
                      <a:pt x="211" y="48"/>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27"/>
              <p:cNvSpPr/>
              <p:nvPr/>
            </p:nvSpPr>
            <p:spPr>
              <a:xfrm>
                <a:off x="6719858" y="4252072"/>
                <a:ext cx="9390" cy="9223"/>
              </a:xfrm>
              <a:custGeom>
                <a:rect b="b" l="l" r="r" t="t"/>
                <a:pathLst>
                  <a:path extrusionOk="0" h="277" w="282">
                    <a:moveTo>
                      <a:pt x="97" y="1"/>
                    </a:moveTo>
                    <a:cubicBezTo>
                      <a:pt x="66" y="54"/>
                      <a:pt x="16" y="101"/>
                      <a:pt x="9" y="154"/>
                    </a:cubicBezTo>
                    <a:cubicBezTo>
                      <a:pt x="0" y="228"/>
                      <a:pt x="56" y="277"/>
                      <a:pt x="128" y="277"/>
                    </a:cubicBezTo>
                    <a:cubicBezTo>
                      <a:pt x="132" y="277"/>
                      <a:pt x="137" y="277"/>
                      <a:pt x="141" y="276"/>
                    </a:cubicBezTo>
                    <a:cubicBezTo>
                      <a:pt x="216" y="270"/>
                      <a:pt x="282" y="226"/>
                      <a:pt x="260" y="142"/>
                    </a:cubicBezTo>
                    <a:cubicBezTo>
                      <a:pt x="248" y="88"/>
                      <a:pt x="191" y="48"/>
                      <a:pt x="1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27"/>
              <p:cNvSpPr/>
              <p:nvPr/>
            </p:nvSpPr>
            <p:spPr>
              <a:xfrm>
                <a:off x="6718692" y="4183847"/>
                <a:ext cx="9323" cy="7192"/>
              </a:xfrm>
              <a:custGeom>
                <a:rect b="b" l="l" r="r" t="t"/>
                <a:pathLst>
                  <a:path extrusionOk="0" h="216" w="280">
                    <a:moveTo>
                      <a:pt x="32" y="0"/>
                    </a:moveTo>
                    <a:cubicBezTo>
                      <a:pt x="26" y="53"/>
                      <a:pt x="0" y="122"/>
                      <a:pt x="26" y="154"/>
                    </a:cubicBezTo>
                    <a:cubicBezTo>
                      <a:pt x="49" y="184"/>
                      <a:pt x="113" y="215"/>
                      <a:pt x="152" y="215"/>
                    </a:cubicBezTo>
                    <a:cubicBezTo>
                      <a:pt x="160" y="215"/>
                      <a:pt x="168" y="214"/>
                      <a:pt x="173" y="210"/>
                    </a:cubicBezTo>
                    <a:cubicBezTo>
                      <a:pt x="223" y="182"/>
                      <a:pt x="245" y="107"/>
                      <a:pt x="279" y="50"/>
                    </a:cubicBezTo>
                    <a:cubicBezTo>
                      <a:pt x="267" y="44"/>
                      <a:pt x="257" y="35"/>
                      <a:pt x="245" y="28"/>
                    </a:cubicBezTo>
                    <a:cubicBezTo>
                      <a:pt x="207" y="47"/>
                      <a:pt x="170" y="63"/>
                      <a:pt x="129" y="85"/>
                    </a:cubicBezTo>
                    <a:cubicBezTo>
                      <a:pt x="110" y="53"/>
                      <a:pt x="94" y="25"/>
                      <a:pt x="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27"/>
              <p:cNvSpPr/>
              <p:nvPr/>
            </p:nvSpPr>
            <p:spPr>
              <a:xfrm>
                <a:off x="6716095" y="4163669"/>
                <a:ext cx="9423" cy="7259"/>
              </a:xfrm>
              <a:custGeom>
                <a:rect b="b" l="l" r="r" t="t"/>
                <a:pathLst>
                  <a:path extrusionOk="0" h="218" w="283">
                    <a:moveTo>
                      <a:pt x="136" y="0"/>
                    </a:moveTo>
                    <a:cubicBezTo>
                      <a:pt x="98" y="0"/>
                      <a:pt x="62" y="12"/>
                      <a:pt x="31" y="36"/>
                    </a:cubicBezTo>
                    <a:cubicBezTo>
                      <a:pt x="0" y="64"/>
                      <a:pt x="13" y="139"/>
                      <a:pt x="16" y="192"/>
                    </a:cubicBezTo>
                    <a:cubicBezTo>
                      <a:pt x="16" y="202"/>
                      <a:pt x="53" y="208"/>
                      <a:pt x="75" y="218"/>
                    </a:cubicBezTo>
                    <a:cubicBezTo>
                      <a:pt x="91" y="180"/>
                      <a:pt x="104" y="139"/>
                      <a:pt x="119" y="98"/>
                    </a:cubicBezTo>
                    <a:cubicBezTo>
                      <a:pt x="125" y="89"/>
                      <a:pt x="135" y="83"/>
                      <a:pt x="154" y="58"/>
                    </a:cubicBezTo>
                    <a:cubicBezTo>
                      <a:pt x="182" y="102"/>
                      <a:pt x="204" y="136"/>
                      <a:pt x="232" y="177"/>
                    </a:cubicBezTo>
                    <a:cubicBezTo>
                      <a:pt x="282" y="102"/>
                      <a:pt x="251" y="36"/>
                      <a:pt x="188" y="8"/>
                    </a:cubicBezTo>
                    <a:cubicBezTo>
                      <a:pt x="171" y="3"/>
                      <a:pt x="153" y="0"/>
                      <a:pt x="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27"/>
              <p:cNvSpPr/>
              <p:nvPr/>
            </p:nvSpPr>
            <p:spPr>
              <a:xfrm>
                <a:off x="6711001" y="4208553"/>
                <a:ext cx="9090" cy="9357"/>
              </a:xfrm>
              <a:custGeom>
                <a:rect b="b" l="l" r="r" t="t"/>
                <a:pathLst>
                  <a:path extrusionOk="0" h="281" w="273">
                    <a:moveTo>
                      <a:pt x="156" y="1"/>
                    </a:moveTo>
                    <a:cubicBezTo>
                      <a:pt x="40" y="23"/>
                      <a:pt x="6" y="76"/>
                      <a:pt x="6" y="154"/>
                    </a:cubicBezTo>
                    <a:cubicBezTo>
                      <a:pt x="0" y="224"/>
                      <a:pt x="57" y="281"/>
                      <a:pt x="122" y="281"/>
                    </a:cubicBezTo>
                    <a:cubicBezTo>
                      <a:pt x="127" y="281"/>
                      <a:pt x="132" y="280"/>
                      <a:pt x="137" y="280"/>
                    </a:cubicBezTo>
                    <a:cubicBezTo>
                      <a:pt x="219" y="277"/>
                      <a:pt x="272" y="220"/>
                      <a:pt x="260" y="145"/>
                    </a:cubicBezTo>
                    <a:cubicBezTo>
                      <a:pt x="250" y="92"/>
                      <a:pt x="194" y="48"/>
                      <a:pt x="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27"/>
              <p:cNvSpPr/>
              <p:nvPr/>
            </p:nvSpPr>
            <p:spPr>
              <a:xfrm>
                <a:off x="6700213" y="4191072"/>
                <a:ext cx="13386" cy="17914"/>
              </a:xfrm>
              <a:custGeom>
                <a:rect b="b" l="l" r="r" t="t"/>
                <a:pathLst>
                  <a:path extrusionOk="0" h="538" w="402">
                    <a:moveTo>
                      <a:pt x="189" y="250"/>
                    </a:moveTo>
                    <a:lnTo>
                      <a:pt x="192" y="253"/>
                    </a:lnTo>
                    <a:cubicBezTo>
                      <a:pt x="192" y="253"/>
                      <a:pt x="192" y="253"/>
                      <a:pt x="192" y="250"/>
                    </a:cubicBezTo>
                    <a:close/>
                    <a:moveTo>
                      <a:pt x="257" y="1"/>
                    </a:moveTo>
                    <a:cubicBezTo>
                      <a:pt x="200" y="1"/>
                      <a:pt x="151" y="45"/>
                      <a:pt x="148" y="103"/>
                    </a:cubicBezTo>
                    <a:cubicBezTo>
                      <a:pt x="142" y="150"/>
                      <a:pt x="173" y="200"/>
                      <a:pt x="192" y="250"/>
                    </a:cubicBezTo>
                    <a:cubicBezTo>
                      <a:pt x="215" y="252"/>
                      <a:pt x="240" y="261"/>
                      <a:pt x="261" y="261"/>
                    </a:cubicBezTo>
                    <a:cubicBezTo>
                      <a:pt x="269" y="261"/>
                      <a:pt x="277" y="260"/>
                      <a:pt x="283" y="256"/>
                    </a:cubicBezTo>
                    <a:cubicBezTo>
                      <a:pt x="330" y="225"/>
                      <a:pt x="399" y="181"/>
                      <a:pt x="402" y="140"/>
                    </a:cubicBezTo>
                    <a:cubicBezTo>
                      <a:pt x="402" y="97"/>
                      <a:pt x="346" y="28"/>
                      <a:pt x="298" y="9"/>
                    </a:cubicBezTo>
                    <a:cubicBezTo>
                      <a:pt x="285" y="3"/>
                      <a:pt x="270" y="1"/>
                      <a:pt x="257" y="1"/>
                    </a:cubicBezTo>
                    <a:close/>
                    <a:moveTo>
                      <a:pt x="192" y="253"/>
                    </a:moveTo>
                    <a:cubicBezTo>
                      <a:pt x="161" y="259"/>
                      <a:pt x="129" y="266"/>
                      <a:pt x="101" y="278"/>
                    </a:cubicBezTo>
                    <a:cubicBezTo>
                      <a:pt x="23" y="325"/>
                      <a:pt x="1" y="397"/>
                      <a:pt x="51" y="473"/>
                    </a:cubicBezTo>
                    <a:cubicBezTo>
                      <a:pt x="70" y="515"/>
                      <a:pt x="111" y="537"/>
                      <a:pt x="152" y="537"/>
                    </a:cubicBezTo>
                    <a:cubicBezTo>
                      <a:pt x="178" y="537"/>
                      <a:pt x="205" y="528"/>
                      <a:pt x="226" y="510"/>
                    </a:cubicBezTo>
                    <a:cubicBezTo>
                      <a:pt x="302" y="457"/>
                      <a:pt x="295" y="385"/>
                      <a:pt x="258" y="316"/>
                    </a:cubicBezTo>
                    <a:cubicBezTo>
                      <a:pt x="239" y="294"/>
                      <a:pt x="217" y="272"/>
                      <a:pt x="192" y="2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27"/>
              <p:cNvSpPr/>
              <p:nvPr/>
            </p:nvSpPr>
            <p:spPr>
              <a:xfrm>
                <a:off x="6695951" y="4184446"/>
                <a:ext cx="9090" cy="9556"/>
              </a:xfrm>
              <a:custGeom>
                <a:rect b="b" l="l" r="r" t="t"/>
                <a:pathLst>
                  <a:path extrusionOk="0" h="287" w="273">
                    <a:moveTo>
                      <a:pt x="116" y="1"/>
                    </a:moveTo>
                    <a:cubicBezTo>
                      <a:pt x="79" y="51"/>
                      <a:pt x="22" y="98"/>
                      <a:pt x="13" y="151"/>
                    </a:cubicBezTo>
                    <a:cubicBezTo>
                      <a:pt x="0" y="227"/>
                      <a:pt x="50" y="286"/>
                      <a:pt x="135" y="286"/>
                    </a:cubicBezTo>
                    <a:cubicBezTo>
                      <a:pt x="137" y="286"/>
                      <a:pt x="140" y="286"/>
                      <a:pt x="142" y="286"/>
                    </a:cubicBezTo>
                    <a:cubicBezTo>
                      <a:pt x="220" y="286"/>
                      <a:pt x="273" y="237"/>
                      <a:pt x="264" y="161"/>
                    </a:cubicBezTo>
                    <a:cubicBezTo>
                      <a:pt x="257" y="104"/>
                      <a:pt x="204" y="57"/>
                      <a:pt x="173" y="4"/>
                    </a:cubicBezTo>
                    <a:lnTo>
                      <a:pt x="1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27"/>
              <p:cNvSpPr/>
              <p:nvPr/>
            </p:nvSpPr>
            <p:spPr>
              <a:xfrm>
                <a:off x="6696050" y="4210185"/>
                <a:ext cx="9223" cy="8724"/>
              </a:xfrm>
              <a:custGeom>
                <a:rect b="b" l="l" r="r" t="t"/>
                <a:pathLst>
                  <a:path extrusionOk="0" h="262" w="277">
                    <a:moveTo>
                      <a:pt x="168" y="0"/>
                    </a:moveTo>
                    <a:cubicBezTo>
                      <a:pt x="162" y="0"/>
                      <a:pt x="155" y="1"/>
                      <a:pt x="148" y="2"/>
                    </a:cubicBezTo>
                    <a:cubicBezTo>
                      <a:pt x="94" y="11"/>
                      <a:pt x="51" y="68"/>
                      <a:pt x="0" y="102"/>
                    </a:cubicBezTo>
                    <a:lnTo>
                      <a:pt x="0" y="159"/>
                    </a:lnTo>
                    <a:cubicBezTo>
                      <a:pt x="47" y="193"/>
                      <a:pt x="94" y="250"/>
                      <a:pt x="145" y="259"/>
                    </a:cubicBezTo>
                    <a:cubicBezTo>
                      <a:pt x="153" y="260"/>
                      <a:pt x="161" y="261"/>
                      <a:pt x="169" y="261"/>
                    </a:cubicBezTo>
                    <a:cubicBezTo>
                      <a:pt x="240" y="261"/>
                      <a:pt x="276" y="198"/>
                      <a:pt x="276" y="124"/>
                    </a:cubicBezTo>
                    <a:cubicBezTo>
                      <a:pt x="276" y="53"/>
                      <a:pt x="232" y="0"/>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27"/>
              <p:cNvSpPr/>
              <p:nvPr/>
            </p:nvSpPr>
            <p:spPr>
              <a:xfrm>
                <a:off x="6695651" y="4153347"/>
                <a:ext cx="8890" cy="8657"/>
              </a:xfrm>
              <a:custGeom>
                <a:rect b="b" l="l" r="r" t="t"/>
                <a:pathLst>
                  <a:path extrusionOk="0" h="260" w="267">
                    <a:moveTo>
                      <a:pt x="131" y="1"/>
                    </a:moveTo>
                    <a:cubicBezTo>
                      <a:pt x="45" y="1"/>
                      <a:pt x="12" y="59"/>
                      <a:pt x="9" y="133"/>
                    </a:cubicBezTo>
                    <a:cubicBezTo>
                      <a:pt x="1" y="201"/>
                      <a:pt x="55" y="260"/>
                      <a:pt x="122" y="260"/>
                    </a:cubicBezTo>
                    <a:cubicBezTo>
                      <a:pt x="128" y="260"/>
                      <a:pt x="134" y="259"/>
                      <a:pt x="141" y="258"/>
                    </a:cubicBezTo>
                    <a:cubicBezTo>
                      <a:pt x="219" y="258"/>
                      <a:pt x="266" y="217"/>
                      <a:pt x="266" y="130"/>
                    </a:cubicBezTo>
                    <a:cubicBezTo>
                      <a:pt x="263" y="45"/>
                      <a:pt x="219" y="4"/>
                      <a:pt x="138" y="1"/>
                    </a:cubicBezTo>
                    <a:cubicBezTo>
                      <a:pt x="135" y="1"/>
                      <a:pt x="133" y="1"/>
                      <a:pt x="1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27"/>
              <p:cNvSpPr/>
              <p:nvPr/>
            </p:nvSpPr>
            <p:spPr>
              <a:xfrm>
                <a:off x="6702410" y="4166732"/>
                <a:ext cx="9157" cy="9323"/>
              </a:xfrm>
              <a:custGeom>
                <a:rect b="b" l="l" r="r" t="t"/>
                <a:pathLst>
                  <a:path extrusionOk="0" h="280" w="275">
                    <a:moveTo>
                      <a:pt x="153" y="0"/>
                    </a:moveTo>
                    <a:cubicBezTo>
                      <a:pt x="144" y="0"/>
                      <a:pt x="135" y="1"/>
                      <a:pt x="126" y="3"/>
                    </a:cubicBezTo>
                    <a:cubicBezTo>
                      <a:pt x="66" y="25"/>
                      <a:pt x="23" y="72"/>
                      <a:pt x="4" y="135"/>
                    </a:cubicBezTo>
                    <a:cubicBezTo>
                      <a:pt x="1" y="179"/>
                      <a:pt x="70" y="232"/>
                      <a:pt x="104" y="279"/>
                    </a:cubicBezTo>
                    <a:lnTo>
                      <a:pt x="164" y="279"/>
                    </a:lnTo>
                    <a:cubicBezTo>
                      <a:pt x="198" y="229"/>
                      <a:pt x="258" y="182"/>
                      <a:pt x="264" y="129"/>
                    </a:cubicBezTo>
                    <a:cubicBezTo>
                      <a:pt x="275" y="60"/>
                      <a:pt x="220"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27"/>
              <p:cNvSpPr/>
              <p:nvPr/>
            </p:nvSpPr>
            <p:spPr>
              <a:xfrm>
                <a:off x="6705906" y="4133868"/>
                <a:ext cx="9157" cy="9656"/>
              </a:xfrm>
              <a:custGeom>
                <a:rect b="b" l="l" r="r" t="t"/>
                <a:pathLst>
                  <a:path extrusionOk="0" h="290" w="275">
                    <a:moveTo>
                      <a:pt x="106" y="0"/>
                    </a:moveTo>
                    <a:cubicBezTo>
                      <a:pt x="71" y="53"/>
                      <a:pt x="18" y="100"/>
                      <a:pt x="12" y="157"/>
                    </a:cubicBezTo>
                    <a:cubicBezTo>
                      <a:pt x="0" y="229"/>
                      <a:pt x="54" y="290"/>
                      <a:pt x="124" y="290"/>
                    </a:cubicBezTo>
                    <a:cubicBezTo>
                      <a:pt x="130" y="290"/>
                      <a:pt x="137" y="289"/>
                      <a:pt x="143" y="288"/>
                    </a:cubicBezTo>
                    <a:cubicBezTo>
                      <a:pt x="145" y="288"/>
                      <a:pt x="146" y="288"/>
                      <a:pt x="148" y="288"/>
                    </a:cubicBezTo>
                    <a:cubicBezTo>
                      <a:pt x="221" y="288"/>
                      <a:pt x="274" y="221"/>
                      <a:pt x="259" y="150"/>
                    </a:cubicBezTo>
                    <a:cubicBezTo>
                      <a:pt x="247" y="94"/>
                      <a:pt x="193" y="50"/>
                      <a:pt x="1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27"/>
              <p:cNvSpPr/>
              <p:nvPr/>
            </p:nvSpPr>
            <p:spPr>
              <a:xfrm>
                <a:off x="6705540" y="4241018"/>
                <a:ext cx="9090" cy="8724"/>
              </a:xfrm>
              <a:custGeom>
                <a:rect b="b" l="l" r="r" t="t"/>
                <a:pathLst>
                  <a:path extrusionOk="0" h="262" w="273">
                    <a:moveTo>
                      <a:pt x="130" y="0"/>
                    </a:moveTo>
                    <a:cubicBezTo>
                      <a:pt x="57" y="0"/>
                      <a:pt x="1" y="62"/>
                      <a:pt x="7" y="135"/>
                    </a:cubicBezTo>
                    <a:cubicBezTo>
                      <a:pt x="1" y="205"/>
                      <a:pt x="55" y="262"/>
                      <a:pt x="123" y="262"/>
                    </a:cubicBezTo>
                    <a:cubicBezTo>
                      <a:pt x="128" y="262"/>
                      <a:pt x="133" y="261"/>
                      <a:pt x="138" y="261"/>
                    </a:cubicBezTo>
                    <a:cubicBezTo>
                      <a:pt x="142" y="261"/>
                      <a:pt x="145" y="261"/>
                      <a:pt x="149" y="261"/>
                    </a:cubicBezTo>
                    <a:cubicBezTo>
                      <a:pt x="219" y="261"/>
                      <a:pt x="273" y="201"/>
                      <a:pt x="261" y="129"/>
                    </a:cubicBezTo>
                    <a:cubicBezTo>
                      <a:pt x="258" y="44"/>
                      <a:pt x="214" y="7"/>
                      <a:pt x="135" y="0"/>
                    </a:cubicBezTo>
                    <a:cubicBezTo>
                      <a:pt x="134" y="0"/>
                      <a:pt x="132" y="0"/>
                      <a:pt x="1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27"/>
              <p:cNvSpPr/>
              <p:nvPr/>
            </p:nvSpPr>
            <p:spPr>
              <a:xfrm>
                <a:off x="6700446" y="4251639"/>
                <a:ext cx="9423" cy="8657"/>
              </a:xfrm>
              <a:custGeom>
                <a:rect b="b" l="l" r="r" t="t"/>
                <a:pathLst>
                  <a:path extrusionOk="0" h="260" w="283">
                    <a:moveTo>
                      <a:pt x="106" y="1"/>
                    </a:moveTo>
                    <a:cubicBezTo>
                      <a:pt x="46" y="1"/>
                      <a:pt x="3" y="52"/>
                      <a:pt x="3" y="120"/>
                    </a:cubicBezTo>
                    <a:cubicBezTo>
                      <a:pt x="0" y="195"/>
                      <a:pt x="35" y="260"/>
                      <a:pt x="108" y="260"/>
                    </a:cubicBezTo>
                    <a:cubicBezTo>
                      <a:pt x="115" y="260"/>
                      <a:pt x="122" y="259"/>
                      <a:pt x="129" y="258"/>
                    </a:cubicBezTo>
                    <a:cubicBezTo>
                      <a:pt x="185" y="249"/>
                      <a:pt x="232" y="195"/>
                      <a:pt x="282" y="164"/>
                    </a:cubicBezTo>
                    <a:cubicBezTo>
                      <a:pt x="282" y="142"/>
                      <a:pt x="282" y="123"/>
                      <a:pt x="282" y="105"/>
                    </a:cubicBezTo>
                    <a:cubicBezTo>
                      <a:pt x="235" y="70"/>
                      <a:pt x="191" y="14"/>
                      <a:pt x="135" y="4"/>
                    </a:cubicBezTo>
                    <a:cubicBezTo>
                      <a:pt x="125" y="2"/>
                      <a:pt x="115" y="1"/>
                      <a:pt x="1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27"/>
              <p:cNvSpPr/>
              <p:nvPr/>
            </p:nvSpPr>
            <p:spPr>
              <a:xfrm>
                <a:off x="6697183" y="4221506"/>
                <a:ext cx="9656" cy="8491"/>
              </a:xfrm>
              <a:custGeom>
                <a:rect b="b" l="l" r="r" t="t"/>
                <a:pathLst>
                  <a:path extrusionOk="0" h="255" w="290">
                    <a:moveTo>
                      <a:pt x="154" y="0"/>
                    </a:moveTo>
                    <a:cubicBezTo>
                      <a:pt x="57" y="4"/>
                      <a:pt x="1" y="63"/>
                      <a:pt x="13" y="135"/>
                    </a:cubicBezTo>
                    <a:cubicBezTo>
                      <a:pt x="20" y="182"/>
                      <a:pt x="95" y="254"/>
                      <a:pt x="142" y="254"/>
                    </a:cubicBezTo>
                    <a:cubicBezTo>
                      <a:pt x="186" y="254"/>
                      <a:pt x="264" y="188"/>
                      <a:pt x="274" y="138"/>
                    </a:cubicBezTo>
                    <a:cubicBezTo>
                      <a:pt x="289" y="63"/>
                      <a:pt x="230" y="10"/>
                      <a:pt x="1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27"/>
              <p:cNvSpPr/>
              <p:nvPr/>
            </p:nvSpPr>
            <p:spPr>
              <a:xfrm>
                <a:off x="6688958" y="4255202"/>
                <a:ext cx="9390" cy="9889"/>
              </a:xfrm>
              <a:custGeom>
                <a:rect b="b" l="l" r="r" t="t"/>
                <a:pathLst>
                  <a:path extrusionOk="0" h="297" w="282">
                    <a:moveTo>
                      <a:pt x="123" y="1"/>
                    </a:moveTo>
                    <a:cubicBezTo>
                      <a:pt x="88" y="51"/>
                      <a:pt x="35" y="98"/>
                      <a:pt x="22" y="154"/>
                    </a:cubicBezTo>
                    <a:cubicBezTo>
                      <a:pt x="0" y="233"/>
                      <a:pt x="60" y="286"/>
                      <a:pt x="135" y="295"/>
                    </a:cubicBezTo>
                    <a:cubicBezTo>
                      <a:pt x="142" y="296"/>
                      <a:pt x="148" y="297"/>
                      <a:pt x="154" y="297"/>
                    </a:cubicBezTo>
                    <a:cubicBezTo>
                      <a:pt x="224" y="297"/>
                      <a:pt x="281" y="235"/>
                      <a:pt x="270" y="164"/>
                    </a:cubicBezTo>
                    <a:cubicBezTo>
                      <a:pt x="264" y="107"/>
                      <a:pt x="207" y="57"/>
                      <a:pt x="173" y="7"/>
                    </a:cubicBezTo>
                    <a:cubicBezTo>
                      <a:pt x="157" y="4"/>
                      <a:pt x="141" y="4"/>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27"/>
              <p:cNvSpPr/>
              <p:nvPr/>
            </p:nvSpPr>
            <p:spPr>
              <a:xfrm>
                <a:off x="6687293" y="4237655"/>
                <a:ext cx="8990" cy="8624"/>
              </a:xfrm>
              <a:custGeom>
                <a:rect b="b" l="l" r="r" t="t"/>
                <a:pathLst>
                  <a:path extrusionOk="0" h="259" w="270">
                    <a:moveTo>
                      <a:pt x="146" y="0"/>
                    </a:moveTo>
                    <a:cubicBezTo>
                      <a:pt x="141" y="0"/>
                      <a:pt x="137" y="1"/>
                      <a:pt x="132" y="1"/>
                    </a:cubicBezTo>
                    <a:cubicBezTo>
                      <a:pt x="57" y="4"/>
                      <a:pt x="3" y="45"/>
                      <a:pt x="0" y="145"/>
                    </a:cubicBezTo>
                    <a:cubicBezTo>
                      <a:pt x="6" y="214"/>
                      <a:pt x="50" y="255"/>
                      <a:pt x="132" y="258"/>
                    </a:cubicBezTo>
                    <a:cubicBezTo>
                      <a:pt x="135" y="258"/>
                      <a:pt x="139" y="259"/>
                      <a:pt x="143" y="259"/>
                    </a:cubicBezTo>
                    <a:cubicBezTo>
                      <a:pt x="213" y="259"/>
                      <a:pt x="269" y="201"/>
                      <a:pt x="260" y="130"/>
                    </a:cubicBezTo>
                    <a:cubicBezTo>
                      <a:pt x="266" y="60"/>
                      <a:pt x="212" y="0"/>
                      <a:pt x="1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27"/>
              <p:cNvSpPr/>
              <p:nvPr/>
            </p:nvSpPr>
            <p:spPr>
              <a:xfrm>
                <a:off x="6684563" y="4198598"/>
                <a:ext cx="8890" cy="8524"/>
              </a:xfrm>
              <a:custGeom>
                <a:rect b="b" l="l" r="r" t="t"/>
                <a:pathLst>
                  <a:path extrusionOk="0" h="256" w="267">
                    <a:moveTo>
                      <a:pt x="148" y="0"/>
                    </a:moveTo>
                    <a:cubicBezTo>
                      <a:pt x="142" y="0"/>
                      <a:pt x="136" y="1"/>
                      <a:pt x="129" y="2"/>
                    </a:cubicBezTo>
                    <a:cubicBezTo>
                      <a:pt x="51" y="5"/>
                      <a:pt x="1" y="49"/>
                      <a:pt x="7" y="137"/>
                    </a:cubicBezTo>
                    <a:cubicBezTo>
                      <a:pt x="13" y="222"/>
                      <a:pt x="60" y="256"/>
                      <a:pt x="154" y="256"/>
                    </a:cubicBezTo>
                    <a:cubicBezTo>
                      <a:pt x="229" y="256"/>
                      <a:pt x="264" y="200"/>
                      <a:pt x="264" y="124"/>
                    </a:cubicBezTo>
                    <a:cubicBezTo>
                      <a:pt x="267" y="56"/>
                      <a:pt x="213"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27"/>
              <p:cNvSpPr/>
              <p:nvPr/>
            </p:nvSpPr>
            <p:spPr>
              <a:xfrm>
                <a:off x="6676638" y="4187843"/>
                <a:ext cx="9690" cy="8757"/>
              </a:xfrm>
              <a:custGeom>
                <a:rect b="b" l="l" r="r" t="t"/>
                <a:pathLst>
                  <a:path extrusionOk="0" h="263" w="291">
                    <a:moveTo>
                      <a:pt x="166" y="1"/>
                    </a:moveTo>
                    <a:cubicBezTo>
                      <a:pt x="160" y="1"/>
                      <a:pt x="154" y="1"/>
                      <a:pt x="148" y="2"/>
                    </a:cubicBezTo>
                    <a:cubicBezTo>
                      <a:pt x="95" y="9"/>
                      <a:pt x="48" y="68"/>
                      <a:pt x="1" y="106"/>
                    </a:cubicBezTo>
                    <a:lnTo>
                      <a:pt x="1" y="162"/>
                    </a:lnTo>
                    <a:cubicBezTo>
                      <a:pt x="46" y="198"/>
                      <a:pt x="96" y="263"/>
                      <a:pt x="139" y="263"/>
                    </a:cubicBezTo>
                    <a:cubicBezTo>
                      <a:pt x="141" y="263"/>
                      <a:pt x="143" y="263"/>
                      <a:pt x="145" y="262"/>
                    </a:cubicBezTo>
                    <a:cubicBezTo>
                      <a:pt x="204" y="247"/>
                      <a:pt x="251" y="200"/>
                      <a:pt x="273" y="140"/>
                    </a:cubicBezTo>
                    <a:cubicBezTo>
                      <a:pt x="291" y="68"/>
                      <a:pt x="236" y="1"/>
                      <a:pt x="1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27"/>
              <p:cNvSpPr/>
              <p:nvPr/>
            </p:nvSpPr>
            <p:spPr>
              <a:xfrm>
                <a:off x="6676039" y="4247977"/>
                <a:ext cx="8890" cy="8557"/>
              </a:xfrm>
              <a:custGeom>
                <a:rect b="b" l="l" r="r" t="t"/>
                <a:pathLst>
                  <a:path extrusionOk="0" h="257" w="267">
                    <a:moveTo>
                      <a:pt x="122" y="0"/>
                    </a:moveTo>
                    <a:cubicBezTo>
                      <a:pt x="54" y="0"/>
                      <a:pt x="0" y="57"/>
                      <a:pt x="9" y="127"/>
                    </a:cubicBezTo>
                    <a:cubicBezTo>
                      <a:pt x="0" y="197"/>
                      <a:pt x="54" y="256"/>
                      <a:pt x="123" y="256"/>
                    </a:cubicBezTo>
                    <a:cubicBezTo>
                      <a:pt x="128" y="256"/>
                      <a:pt x="133" y="256"/>
                      <a:pt x="138" y="255"/>
                    </a:cubicBezTo>
                    <a:cubicBezTo>
                      <a:pt x="213" y="255"/>
                      <a:pt x="266" y="218"/>
                      <a:pt x="266" y="152"/>
                    </a:cubicBezTo>
                    <a:cubicBezTo>
                      <a:pt x="266" y="42"/>
                      <a:pt x="219" y="5"/>
                      <a:pt x="138" y="1"/>
                    </a:cubicBezTo>
                    <a:cubicBezTo>
                      <a:pt x="132" y="1"/>
                      <a:pt x="127"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27"/>
              <p:cNvSpPr/>
              <p:nvPr/>
            </p:nvSpPr>
            <p:spPr>
              <a:xfrm>
                <a:off x="6675240" y="4229131"/>
                <a:ext cx="9357" cy="10356"/>
              </a:xfrm>
              <a:custGeom>
                <a:rect b="b" l="l" r="r" t="t"/>
                <a:pathLst>
                  <a:path extrusionOk="0" h="311" w="281">
                    <a:moveTo>
                      <a:pt x="152" y="0"/>
                    </a:moveTo>
                    <a:cubicBezTo>
                      <a:pt x="83" y="82"/>
                      <a:pt x="21" y="126"/>
                      <a:pt x="14" y="179"/>
                    </a:cubicBezTo>
                    <a:cubicBezTo>
                      <a:pt x="0" y="248"/>
                      <a:pt x="53" y="310"/>
                      <a:pt x="120" y="310"/>
                    </a:cubicBezTo>
                    <a:cubicBezTo>
                      <a:pt x="128" y="310"/>
                      <a:pt x="137" y="309"/>
                      <a:pt x="146" y="307"/>
                    </a:cubicBezTo>
                    <a:cubicBezTo>
                      <a:pt x="206" y="289"/>
                      <a:pt x="256" y="242"/>
                      <a:pt x="274" y="182"/>
                    </a:cubicBezTo>
                    <a:cubicBezTo>
                      <a:pt x="281" y="138"/>
                      <a:pt x="212" y="85"/>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27"/>
              <p:cNvSpPr/>
              <p:nvPr/>
            </p:nvSpPr>
            <p:spPr>
              <a:xfrm>
                <a:off x="6666849" y="4197299"/>
                <a:ext cx="9390" cy="8524"/>
              </a:xfrm>
              <a:custGeom>
                <a:rect b="b" l="l" r="r" t="t"/>
                <a:pathLst>
                  <a:path extrusionOk="0" h="256" w="282">
                    <a:moveTo>
                      <a:pt x="108" y="0"/>
                    </a:moveTo>
                    <a:cubicBezTo>
                      <a:pt x="43" y="0"/>
                      <a:pt x="9" y="59"/>
                      <a:pt x="3" y="126"/>
                    </a:cubicBezTo>
                    <a:cubicBezTo>
                      <a:pt x="0" y="197"/>
                      <a:pt x="42" y="256"/>
                      <a:pt x="109" y="256"/>
                    </a:cubicBezTo>
                    <a:cubicBezTo>
                      <a:pt x="115" y="256"/>
                      <a:pt x="122" y="255"/>
                      <a:pt x="128" y="254"/>
                    </a:cubicBezTo>
                    <a:cubicBezTo>
                      <a:pt x="182" y="245"/>
                      <a:pt x="229" y="195"/>
                      <a:pt x="279" y="160"/>
                    </a:cubicBezTo>
                    <a:cubicBezTo>
                      <a:pt x="279" y="141"/>
                      <a:pt x="279" y="123"/>
                      <a:pt x="282" y="104"/>
                    </a:cubicBezTo>
                    <a:cubicBezTo>
                      <a:pt x="232" y="69"/>
                      <a:pt x="188" y="13"/>
                      <a:pt x="135" y="4"/>
                    </a:cubicBezTo>
                    <a:cubicBezTo>
                      <a:pt x="125" y="1"/>
                      <a:pt x="116" y="0"/>
                      <a:pt x="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27"/>
              <p:cNvSpPr/>
              <p:nvPr/>
            </p:nvSpPr>
            <p:spPr>
              <a:xfrm>
                <a:off x="6659624" y="4172326"/>
                <a:ext cx="9323" cy="8491"/>
              </a:xfrm>
              <a:custGeom>
                <a:rect b="b" l="l" r="r" t="t"/>
                <a:pathLst>
                  <a:path extrusionOk="0" h="255" w="280">
                    <a:moveTo>
                      <a:pt x="113" y="0"/>
                    </a:moveTo>
                    <a:cubicBezTo>
                      <a:pt x="44" y="0"/>
                      <a:pt x="1" y="57"/>
                      <a:pt x="4" y="130"/>
                    </a:cubicBezTo>
                    <a:cubicBezTo>
                      <a:pt x="7" y="202"/>
                      <a:pt x="49" y="255"/>
                      <a:pt x="111" y="255"/>
                    </a:cubicBezTo>
                    <a:cubicBezTo>
                      <a:pt x="119" y="255"/>
                      <a:pt x="127" y="254"/>
                      <a:pt x="135" y="252"/>
                    </a:cubicBezTo>
                    <a:cubicBezTo>
                      <a:pt x="189" y="243"/>
                      <a:pt x="233" y="186"/>
                      <a:pt x="280" y="152"/>
                    </a:cubicBezTo>
                    <a:cubicBezTo>
                      <a:pt x="280" y="133"/>
                      <a:pt x="280" y="114"/>
                      <a:pt x="280" y="92"/>
                    </a:cubicBezTo>
                    <a:cubicBezTo>
                      <a:pt x="230" y="61"/>
                      <a:pt x="182" y="8"/>
                      <a:pt x="129" y="1"/>
                    </a:cubicBezTo>
                    <a:cubicBezTo>
                      <a:pt x="124" y="1"/>
                      <a:pt x="118" y="0"/>
                      <a:pt x="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27"/>
              <p:cNvSpPr/>
              <p:nvPr/>
            </p:nvSpPr>
            <p:spPr>
              <a:xfrm>
                <a:off x="6661422" y="4247178"/>
                <a:ext cx="9423" cy="9223"/>
              </a:xfrm>
              <a:custGeom>
                <a:rect b="b" l="l" r="r" t="t"/>
                <a:pathLst>
                  <a:path extrusionOk="0" h="277" w="283">
                    <a:moveTo>
                      <a:pt x="103" y="0"/>
                    </a:moveTo>
                    <a:cubicBezTo>
                      <a:pt x="72" y="51"/>
                      <a:pt x="19" y="98"/>
                      <a:pt x="13" y="151"/>
                    </a:cubicBezTo>
                    <a:cubicBezTo>
                      <a:pt x="0" y="230"/>
                      <a:pt x="59" y="276"/>
                      <a:pt x="134" y="276"/>
                    </a:cubicBezTo>
                    <a:cubicBezTo>
                      <a:pt x="136" y="276"/>
                      <a:pt x="139" y="276"/>
                      <a:pt x="141" y="276"/>
                    </a:cubicBezTo>
                    <a:cubicBezTo>
                      <a:pt x="216" y="273"/>
                      <a:pt x="282" y="229"/>
                      <a:pt x="263" y="145"/>
                    </a:cubicBezTo>
                    <a:cubicBezTo>
                      <a:pt x="251" y="91"/>
                      <a:pt x="197" y="47"/>
                      <a:pt x="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27"/>
              <p:cNvSpPr/>
              <p:nvPr/>
            </p:nvSpPr>
            <p:spPr>
              <a:xfrm>
                <a:off x="6662554" y="4261828"/>
                <a:ext cx="9390" cy="9390"/>
              </a:xfrm>
              <a:custGeom>
                <a:rect b="b" l="l" r="r" t="t"/>
                <a:pathLst>
                  <a:path extrusionOk="0" h="282" w="282">
                    <a:moveTo>
                      <a:pt x="162" y="1"/>
                    </a:moveTo>
                    <a:cubicBezTo>
                      <a:pt x="155" y="1"/>
                      <a:pt x="148" y="1"/>
                      <a:pt x="142" y="2"/>
                    </a:cubicBezTo>
                    <a:cubicBezTo>
                      <a:pt x="66" y="9"/>
                      <a:pt x="0" y="56"/>
                      <a:pt x="19" y="137"/>
                    </a:cubicBezTo>
                    <a:cubicBezTo>
                      <a:pt x="32" y="190"/>
                      <a:pt x="88" y="231"/>
                      <a:pt x="126" y="281"/>
                    </a:cubicBezTo>
                    <a:cubicBezTo>
                      <a:pt x="239" y="256"/>
                      <a:pt x="279" y="206"/>
                      <a:pt x="276" y="124"/>
                    </a:cubicBezTo>
                    <a:cubicBezTo>
                      <a:pt x="282" y="56"/>
                      <a:pt x="228" y="1"/>
                      <a:pt x="1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27"/>
              <p:cNvSpPr/>
              <p:nvPr/>
            </p:nvSpPr>
            <p:spPr>
              <a:xfrm>
                <a:off x="6660156" y="4274248"/>
                <a:ext cx="10122" cy="8458"/>
              </a:xfrm>
              <a:custGeom>
                <a:rect b="b" l="l" r="r" t="t"/>
                <a:pathLst>
                  <a:path extrusionOk="0" h="254" w="304">
                    <a:moveTo>
                      <a:pt x="176" y="1"/>
                    </a:moveTo>
                    <a:cubicBezTo>
                      <a:pt x="170" y="1"/>
                      <a:pt x="164" y="1"/>
                      <a:pt x="157" y="2"/>
                    </a:cubicBezTo>
                    <a:cubicBezTo>
                      <a:pt x="101" y="8"/>
                      <a:pt x="54" y="68"/>
                      <a:pt x="4" y="102"/>
                    </a:cubicBezTo>
                    <a:cubicBezTo>
                      <a:pt x="0" y="118"/>
                      <a:pt x="0" y="137"/>
                      <a:pt x="0" y="153"/>
                    </a:cubicBezTo>
                    <a:cubicBezTo>
                      <a:pt x="51" y="187"/>
                      <a:pt x="98" y="237"/>
                      <a:pt x="154" y="250"/>
                    </a:cubicBezTo>
                    <a:cubicBezTo>
                      <a:pt x="164" y="252"/>
                      <a:pt x="173" y="253"/>
                      <a:pt x="183" y="253"/>
                    </a:cubicBezTo>
                    <a:cubicBezTo>
                      <a:pt x="246" y="253"/>
                      <a:pt x="289" y="199"/>
                      <a:pt x="292" y="134"/>
                    </a:cubicBezTo>
                    <a:cubicBezTo>
                      <a:pt x="303" y="62"/>
                      <a:pt x="246" y="1"/>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27"/>
              <p:cNvSpPr/>
              <p:nvPr/>
            </p:nvSpPr>
            <p:spPr>
              <a:xfrm>
                <a:off x="6655462" y="4237588"/>
                <a:ext cx="9523" cy="9190"/>
              </a:xfrm>
              <a:custGeom>
                <a:rect b="b" l="l" r="r" t="t"/>
                <a:pathLst>
                  <a:path extrusionOk="0" h="276" w="286">
                    <a:moveTo>
                      <a:pt x="119" y="0"/>
                    </a:moveTo>
                    <a:cubicBezTo>
                      <a:pt x="82" y="47"/>
                      <a:pt x="22" y="91"/>
                      <a:pt x="16" y="144"/>
                    </a:cubicBezTo>
                    <a:cubicBezTo>
                      <a:pt x="0" y="229"/>
                      <a:pt x="66" y="276"/>
                      <a:pt x="148" y="276"/>
                    </a:cubicBezTo>
                    <a:cubicBezTo>
                      <a:pt x="226" y="276"/>
                      <a:pt x="286" y="223"/>
                      <a:pt x="273" y="147"/>
                    </a:cubicBezTo>
                    <a:cubicBezTo>
                      <a:pt x="264" y="94"/>
                      <a:pt x="210" y="50"/>
                      <a:pt x="1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27"/>
              <p:cNvSpPr/>
              <p:nvPr/>
            </p:nvSpPr>
            <p:spPr>
              <a:xfrm>
                <a:off x="6658258" y="4141860"/>
                <a:ext cx="10589" cy="8624"/>
              </a:xfrm>
              <a:custGeom>
                <a:rect b="b" l="l" r="r" t="t"/>
                <a:pathLst>
                  <a:path extrusionOk="0" h="259" w="318">
                    <a:moveTo>
                      <a:pt x="141" y="1"/>
                    </a:moveTo>
                    <a:cubicBezTo>
                      <a:pt x="139" y="1"/>
                      <a:pt x="138" y="1"/>
                      <a:pt x="136" y="1"/>
                    </a:cubicBezTo>
                    <a:cubicBezTo>
                      <a:pt x="73" y="20"/>
                      <a:pt x="26" y="70"/>
                      <a:pt x="7" y="133"/>
                    </a:cubicBezTo>
                    <a:cubicBezTo>
                      <a:pt x="1" y="171"/>
                      <a:pt x="82" y="258"/>
                      <a:pt x="126" y="258"/>
                    </a:cubicBezTo>
                    <a:cubicBezTo>
                      <a:pt x="127" y="258"/>
                      <a:pt x="129" y="258"/>
                      <a:pt x="130" y="258"/>
                    </a:cubicBezTo>
                    <a:cubicBezTo>
                      <a:pt x="179" y="258"/>
                      <a:pt x="232" y="191"/>
                      <a:pt x="318" y="130"/>
                    </a:cubicBezTo>
                    <a:cubicBezTo>
                      <a:pt x="236" y="70"/>
                      <a:pt x="184" y="1"/>
                      <a:pt x="1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27"/>
              <p:cNvSpPr/>
              <p:nvPr/>
            </p:nvSpPr>
            <p:spPr>
              <a:xfrm>
                <a:off x="6657659" y="4128208"/>
                <a:ext cx="9490" cy="9357"/>
              </a:xfrm>
              <a:custGeom>
                <a:rect b="b" l="l" r="r" t="t"/>
                <a:pathLst>
                  <a:path extrusionOk="0" h="281" w="285">
                    <a:moveTo>
                      <a:pt x="126" y="1"/>
                    </a:moveTo>
                    <a:cubicBezTo>
                      <a:pt x="88" y="48"/>
                      <a:pt x="32" y="89"/>
                      <a:pt x="19" y="142"/>
                    </a:cubicBezTo>
                    <a:cubicBezTo>
                      <a:pt x="0" y="226"/>
                      <a:pt x="66" y="277"/>
                      <a:pt x="147" y="280"/>
                    </a:cubicBezTo>
                    <a:cubicBezTo>
                      <a:pt x="152" y="280"/>
                      <a:pt x="157" y="281"/>
                      <a:pt x="162" y="281"/>
                    </a:cubicBezTo>
                    <a:cubicBezTo>
                      <a:pt x="228" y="281"/>
                      <a:pt x="285" y="222"/>
                      <a:pt x="276" y="154"/>
                    </a:cubicBezTo>
                    <a:cubicBezTo>
                      <a:pt x="276" y="76"/>
                      <a:pt x="241" y="23"/>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27"/>
              <p:cNvSpPr/>
              <p:nvPr/>
            </p:nvSpPr>
            <p:spPr>
              <a:xfrm>
                <a:off x="6664951" y="4157476"/>
                <a:ext cx="8890" cy="8557"/>
              </a:xfrm>
              <a:custGeom>
                <a:rect b="b" l="l" r="r" t="t"/>
                <a:pathLst>
                  <a:path extrusionOk="0" h="257" w="267">
                    <a:moveTo>
                      <a:pt x="147" y="1"/>
                    </a:moveTo>
                    <a:cubicBezTo>
                      <a:pt x="140" y="1"/>
                      <a:pt x="133" y="1"/>
                      <a:pt x="126" y="2"/>
                    </a:cubicBezTo>
                    <a:cubicBezTo>
                      <a:pt x="73" y="12"/>
                      <a:pt x="29" y="68"/>
                      <a:pt x="4" y="87"/>
                    </a:cubicBezTo>
                    <a:cubicBezTo>
                      <a:pt x="1" y="219"/>
                      <a:pt x="48" y="256"/>
                      <a:pt x="132" y="256"/>
                    </a:cubicBezTo>
                    <a:cubicBezTo>
                      <a:pt x="136" y="257"/>
                      <a:pt x="139" y="257"/>
                      <a:pt x="142" y="257"/>
                    </a:cubicBezTo>
                    <a:cubicBezTo>
                      <a:pt x="210" y="257"/>
                      <a:pt x="266" y="197"/>
                      <a:pt x="258" y="128"/>
                    </a:cubicBezTo>
                    <a:cubicBezTo>
                      <a:pt x="258" y="54"/>
                      <a:pt x="214" y="1"/>
                      <a:pt x="1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27"/>
              <p:cNvSpPr/>
              <p:nvPr/>
            </p:nvSpPr>
            <p:spPr>
              <a:xfrm>
                <a:off x="6672576" y="4118419"/>
                <a:ext cx="9423" cy="9223"/>
              </a:xfrm>
              <a:custGeom>
                <a:rect b="b" l="l" r="r" t="t"/>
                <a:pathLst>
                  <a:path extrusionOk="0" h="277" w="283">
                    <a:moveTo>
                      <a:pt x="148" y="0"/>
                    </a:moveTo>
                    <a:cubicBezTo>
                      <a:pt x="66" y="0"/>
                      <a:pt x="0" y="47"/>
                      <a:pt x="13" y="132"/>
                    </a:cubicBezTo>
                    <a:cubicBezTo>
                      <a:pt x="19" y="182"/>
                      <a:pt x="79" y="229"/>
                      <a:pt x="113" y="276"/>
                    </a:cubicBezTo>
                    <a:lnTo>
                      <a:pt x="173" y="276"/>
                    </a:lnTo>
                    <a:cubicBezTo>
                      <a:pt x="207" y="226"/>
                      <a:pt x="260" y="182"/>
                      <a:pt x="270" y="129"/>
                    </a:cubicBezTo>
                    <a:cubicBezTo>
                      <a:pt x="282" y="54"/>
                      <a:pt x="226"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27"/>
              <p:cNvSpPr/>
              <p:nvPr/>
            </p:nvSpPr>
            <p:spPr>
              <a:xfrm>
                <a:off x="6676106" y="4154945"/>
                <a:ext cx="9323" cy="9257"/>
              </a:xfrm>
              <a:custGeom>
                <a:rect b="b" l="l" r="r" t="t"/>
                <a:pathLst>
                  <a:path extrusionOk="0" h="278" w="280">
                    <a:moveTo>
                      <a:pt x="154" y="0"/>
                    </a:moveTo>
                    <a:cubicBezTo>
                      <a:pt x="38" y="22"/>
                      <a:pt x="1" y="78"/>
                      <a:pt x="4" y="154"/>
                    </a:cubicBezTo>
                    <a:cubicBezTo>
                      <a:pt x="1" y="222"/>
                      <a:pt x="55" y="278"/>
                      <a:pt x="122" y="278"/>
                    </a:cubicBezTo>
                    <a:cubicBezTo>
                      <a:pt x="128" y="278"/>
                      <a:pt x="135" y="277"/>
                      <a:pt x="142" y="276"/>
                    </a:cubicBezTo>
                    <a:cubicBezTo>
                      <a:pt x="217" y="270"/>
                      <a:pt x="280" y="226"/>
                      <a:pt x="258" y="141"/>
                    </a:cubicBezTo>
                    <a:cubicBezTo>
                      <a:pt x="245" y="88"/>
                      <a:pt x="192" y="47"/>
                      <a:pt x="1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27"/>
              <p:cNvSpPr/>
              <p:nvPr/>
            </p:nvSpPr>
            <p:spPr>
              <a:xfrm>
                <a:off x="6682931" y="4173392"/>
                <a:ext cx="9923" cy="8724"/>
              </a:xfrm>
              <a:custGeom>
                <a:rect b="b" l="l" r="r" t="t"/>
                <a:pathLst>
                  <a:path extrusionOk="0" h="262" w="298">
                    <a:moveTo>
                      <a:pt x="150" y="1"/>
                    </a:moveTo>
                    <a:cubicBezTo>
                      <a:pt x="106" y="1"/>
                      <a:pt x="34" y="70"/>
                      <a:pt x="18" y="120"/>
                    </a:cubicBezTo>
                    <a:cubicBezTo>
                      <a:pt x="1" y="191"/>
                      <a:pt x="53" y="262"/>
                      <a:pt x="127" y="262"/>
                    </a:cubicBezTo>
                    <a:cubicBezTo>
                      <a:pt x="131" y="262"/>
                      <a:pt x="136" y="261"/>
                      <a:pt x="141" y="261"/>
                    </a:cubicBezTo>
                    <a:cubicBezTo>
                      <a:pt x="191" y="261"/>
                      <a:pt x="241" y="201"/>
                      <a:pt x="294" y="167"/>
                    </a:cubicBezTo>
                    <a:cubicBezTo>
                      <a:pt x="294" y="148"/>
                      <a:pt x="297" y="132"/>
                      <a:pt x="297" y="114"/>
                    </a:cubicBezTo>
                    <a:cubicBezTo>
                      <a:pt x="247" y="73"/>
                      <a:pt x="200" y="1"/>
                      <a:pt x="1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27"/>
              <p:cNvSpPr/>
              <p:nvPr/>
            </p:nvSpPr>
            <p:spPr>
              <a:xfrm>
                <a:off x="6688758" y="4135633"/>
                <a:ext cx="9090" cy="9223"/>
              </a:xfrm>
              <a:custGeom>
                <a:rect b="b" l="l" r="r" t="t"/>
                <a:pathLst>
                  <a:path extrusionOk="0" h="277" w="273">
                    <a:moveTo>
                      <a:pt x="142" y="0"/>
                    </a:moveTo>
                    <a:cubicBezTo>
                      <a:pt x="140" y="0"/>
                      <a:pt x="137" y="0"/>
                      <a:pt x="135" y="0"/>
                    </a:cubicBezTo>
                    <a:cubicBezTo>
                      <a:pt x="53" y="3"/>
                      <a:pt x="0" y="54"/>
                      <a:pt x="16" y="132"/>
                    </a:cubicBezTo>
                    <a:cubicBezTo>
                      <a:pt x="25" y="185"/>
                      <a:pt x="82" y="229"/>
                      <a:pt x="116" y="276"/>
                    </a:cubicBezTo>
                    <a:lnTo>
                      <a:pt x="172" y="276"/>
                    </a:lnTo>
                    <a:cubicBezTo>
                      <a:pt x="207" y="226"/>
                      <a:pt x="260" y="176"/>
                      <a:pt x="266" y="123"/>
                    </a:cubicBezTo>
                    <a:cubicBezTo>
                      <a:pt x="273" y="50"/>
                      <a:pt x="220" y="0"/>
                      <a:pt x="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27"/>
              <p:cNvSpPr/>
              <p:nvPr/>
            </p:nvSpPr>
            <p:spPr>
              <a:xfrm>
                <a:off x="6695518" y="4101304"/>
                <a:ext cx="8924" cy="9223"/>
              </a:xfrm>
              <a:custGeom>
                <a:rect b="b" l="l" r="r" t="t"/>
                <a:pathLst>
                  <a:path extrusionOk="0" h="277" w="268">
                    <a:moveTo>
                      <a:pt x="117" y="0"/>
                    </a:moveTo>
                    <a:cubicBezTo>
                      <a:pt x="79" y="47"/>
                      <a:pt x="26" y="91"/>
                      <a:pt x="13" y="144"/>
                    </a:cubicBezTo>
                    <a:cubicBezTo>
                      <a:pt x="1" y="220"/>
                      <a:pt x="57" y="276"/>
                      <a:pt x="136" y="276"/>
                    </a:cubicBezTo>
                    <a:cubicBezTo>
                      <a:pt x="211" y="276"/>
                      <a:pt x="267" y="242"/>
                      <a:pt x="267" y="151"/>
                    </a:cubicBezTo>
                    <a:cubicBezTo>
                      <a:pt x="267" y="66"/>
                      <a:pt x="226" y="25"/>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27"/>
              <p:cNvSpPr/>
              <p:nvPr/>
            </p:nvSpPr>
            <p:spPr>
              <a:xfrm>
                <a:off x="6700945" y="4115888"/>
                <a:ext cx="9323" cy="8524"/>
              </a:xfrm>
              <a:custGeom>
                <a:rect b="b" l="l" r="r" t="t"/>
                <a:pathLst>
                  <a:path extrusionOk="0" h="256" w="280">
                    <a:moveTo>
                      <a:pt x="113" y="0"/>
                    </a:moveTo>
                    <a:cubicBezTo>
                      <a:pt x="44" y="0"/>
                      <a:pt x="1" y="57"/>
                      <a:pt x="4" y="130"/>
                    </a:cubicBezTo>
                    <a:cubicBezTo>
                      <a:pt x="7" y="198"/>
                      <a:pt x="38" y="255"/>
                      <a:pt x="103" y="255"/>
                    </a:cubicBezTo>
                    <a:cubicBezTo>
                      <a:pt x="112" y="255"/>
                      <a:pt x="122" y="254"/>
                      <a:pt x="132" y="252"/>
                    </a:cubicBezTo>
                    <a:cubicBezTo>
                      <a:pt x="186" y="239"/>
                      <a:pt x="233" y="189"/>
                      <a:pt x="280" y="155"/>
                    </a:cubicBezTo>
                    <a:cubicBezTo>
                      <a:pt x="280" y="136"/>
                      <a:pt x="280" y="114"/>
                      <a:pt x="276" y="95"/>
                    </a:cubicBezTo>
                    <a:cubicBezTo>
                      <a:pt x="229" y="64"/>
                      <a:pt x="182" y="7"/>
                      <a:pt x="129" y="1"/>
                    </a:cubicBezTo>
                    <a:cubicBezTo>
                      <a:pt x="124" y="0"/>
                      <a:pt x="118" y="0"/>
                      <a:pt x="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27"/>
              <p:cNvSpPr/>
              <p:nvPr/>
            </p:nvSpPr>
            <p:spPr>
              <a:xfrm>
                <a:off x="6708470" y="4101337"/>
                <a:ext cx="18613" cy="13319"/>
              </a:xfrm>
              <a:custGeom>
                <a:rect b="b" l="l" r="r" t="t"/>
                <a:pathLst>
                  <a:path extrusionOk="0" h="400" w="559">
                    <a:moveTo>
                      <a:pt x="151" y="0"/>
                    </a:moveTo>
                    <a:cubicBezTo>
                      <a:pt x="137" y="0"/>
                      <a:pt x="123" y="3"/>
                      <a:pt x="107" y="9"/>
                    </a:cubicBezTo>
                    <a:cubicBezTo>
                      <a:pt x="22" y="40"/>
                      <a:pt x="0" y="106"/>
                      <a:pt x="25" y="184"/>
                    </a:cubicBezTo>
                    <a:cubicBezTo>
                      <a:pt x="40" y="233"/>
                      <a:pt x="79" y="257"/>
                      <a:pt x="133" y="257"/>
                    </a:cubicBezTo>
                    <a:cubicBezTo>
                      <a:pt x="170" y="257"/>
                      <a:pt x="213" y="246"/>
                      <a:pt x="260" y="225"/>
                    </a:cubicBezTo>
                    <a:cubicBezTo>
                      <a:pt x="293" y="340"/>
                      <a:pt x="340" y="399"/>
                      <a:pt x="400" y="399"/>
                    </a:cubicBezTo>
                    <a:cubicBezTo>
                      <a:pt x="415" y="399"/>
                      <a:pt x="431" y="395"/>
                      <a:pt x="448" y="388"/>
                    </a:cubicBezTo>
                    <a:cubicBezTo>
                      <a:pt x="521" y="363"/>
                      <a:pt x="558" y="281"/>
                      <a:pt x="530" y="209"/>
                    </a:cubicBezTo>
                    <a:cubicBezTo>
                      <a:pt x="515" y="161"/>
                      <a:pt x="476" y="136"/>
                      <a:pt x="422" y="136"/>
                    </a:cubicBezTo>
                    <a:cubicBezTo>
                      <a:pt x="386" y="136"/>
                      <a:pt x="342" y="147"/>
                      <a:pt x="295" y="172"/>
                    </a:cubicBezTo>
                    <a:cubicBezTo>
                      <a:pt x="259" y="57"/>
                      <a:pt x="213"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27"/>
              <p:cNvSpPr/>
              <p:nvPr/>
            </p:nvSpPr>
            <p:spPr>
              <a:xfrm>
                <a:off x="6710868" y="4087985"/>
                <a:ext cx="9523" cy="8757"/>
              </a:xfrm>
              <a:custGeom>
                <a:rect b="b" l="l" r="r" t="t"/>
                <a:pathLst>
                  <a:path extrusionOk="0" h="263" w="286">
                    <a:moveTo>
                      <a:pt x="175" y="1"/>
                    </a:moveTo>
                    <a:cubicBezTo>
                      <a:pt x="168" y="1"/>
                      <a:pt x="161" y="1"/>
                      <a:pt x="154" y="2"/>
                    </a:cubicBezTo>
                    <a:cubicBezTo>
                      <a:pt x="101" y="9"/>
                      <a:pt x="54" y="65"/>
                      <a:pt x="4" y="99"/>
                    </a:cubicBezTo>
                    <a:lnTo>
                      <a:pt x="0" y="156"/>
                    </a:lnTo>
                    <a:cubicBezTo>
                      <a:pt x="51" y="193"/>
                      <a:pt x="94" y="250"/>
                      <a:pt x="148" y="259"/>
                    </a:cubicBezTo>
                    <a:cubicBezTo>
                      <a:pt x="157" y="261"/>
                      <a:pt x="165" y="262"/>
                      <a:pt x="174" y="262"/>
                    </a:cubicBezTo>
                    <a:cubicBezTo>
                      <a:pt x="236" y="262"/>
                      <a:pt x="282" y="212"/>
                      <a:pt x="282" y="140"/>
                    </a:cubicBezTo>
                    <a:cubicBezTo>
                      <a:pt x="285" y="63"/>
                      <a:pt x="249" y="1"/>
                      <a:pt x="1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27"/>
              <p:cNvSpPr/>
              <p:nvPr/>
            </p:nvSpPr>
            <p:spPr>
              <a:xfrm>
                <a:off x="6718692" y="4057785"/>
                <a:ext cx="9523" cy="10356"/>
              </a:xfrm>
              <a:custGeom>
                <a:rect b="b" l="l" r="r" t="t"/>
                <a:pathLst>
                  <a:path extrusionOk="0" h="311" w="286">
                    <a:moveTo>
                      <a:pt x="148" y="1"/>
                    </a:moveTo>
                    <a:cubicBezTo>
                      <a:pt x="66" y="1"/>
                      <a:pt x="0" y="51"/>
                      <a:pt x="16" y="135"/>
                    </a:cubicBezTo>
                    <a:cubicBezTo>
                      <a:pt x="26" y="185"/>
                      <a:pt x="85" y="229"/>
                      <a:pt x="151" y="311"/>
                    </a:cubicBezTo>
                    <a:cubicBezTo>
                      <a:pt x="210" y="226"/>
                      <a:pt x="270" y="182"/>
                      <a:pt x="276" y="129"/>
                    </a:cubicBezTo>
                    <a:cubicBezTo>
                      <a:pt x="286" y="54"/>
                      <a:pt x="226" y="1"/>
                      <a:pt x="1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27"/>
              <p:cNvSpPr/>
              <p:nvPr/>
            </p:nvSpPr>
            <p:spPr>
              <a:xfrm>
                <a:off x="6725085" y="4036508"/>
                <a:ext cx="9057" cy="8524"/>
              </a:xfrm>
              <a:custGeom>
                <a:rect b="b" l="l" r="r" t="t"/>
                <a:pathLst>
                  <a:path extrusionOk="0" h="256" w="272">
                    <a:moveTo>
                      <a:pt x="137" y="0"/>
                    </a:moveTo>
                    <a:cubicBezTo>
                      <a:pt x="134" y="0"/>
                      <a:pt x="131" y="0"/>
                      <a:pt x="128" y="0"/>
                    </a:cubicBezTo>
                    <a:cubicBezTo>
                      <a:pt x="126" y="0"/>
                      <a:pt x="123" y="0"/>
                      <a:pt x="121" y="0"/>
                    </a:cubicBezTo>
                    <a:cubicBezTo>
                      <a:pt x="39" y="0"/>
                      <a:pt x="6" y="55"/>
                      <a:pt x="6" y="129"/>
                    </a:cubicBezTo>
                    <a:cubicBezTo>
                      <a:pt x="0" y="199"/>
                      <a:pt x="57" y="255"/>
                      <a:pt x="122" y="255"/>
                    </a:cubicBezTo>
                    <a:cubicBezTo>
                      <a:pt x="127" y="255"/>
                      <a:pt x="132" y="255"/>
                      <a:pt x="138" y="254"/>
                    </a:cubicBezTo>
                    <a:cubicBezTo>
                      <a:pt x="139" y="254"/>
                      <a:pt x="141" y="254"/>
                      <a:pt x="143" y="254"/>
                    </a:cubicBezTo>
                    <a:cubicBezTo>
                      <a:pt x="216" y="254"/>
                      <a:pt x="272" y="193"/>
                      <a:pt x="260" y="122"/>
                    </a:cubicBezTo>
                    <a:cubicBezTo>
                      <a:pt x="257" y="41"/>
                      <a:pt x="216" y="0"/>
                      <a:pt x="1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27"/>
              <p:cNvSpPr/>
              <p:nvPr/>
            </p:nvSpPr>
            <p:spPr>
              <a:xfrm>
                <a:off x="6731012" y="4104001"/>
                <a:ext cx="9090" cy="9323"/>
              </a:xfrm>
              <a:custGeom>
                <a:rect b="b" l="l" r="r" t="t"/>
                <a:pathLst>
                  <a:path extrusionOk="0" h="280" w="273">
                    <a:moveTo>
                      <a:pt x="157" y="1"/>
                    </a:moveTo>
                    <a:cubicBezTo>
                      <a:pt x="47" y="32"/>
                      <a:pt x="3" y="73"/>
                      <a:pt x="0" y="154"/>
                    </a:cubicBezTo>
                    <a:cubicBezTo>
                      <a:pt x="0" y="242"/>
                      <a:pt x="55" y="280"/>
                      <a:pt x="132" y="280"/>
                    </a:cubicBezTo>
                    <a:cubicBezTo>
                      <a:pt x="135" y="280"/>
                      <a:pt x="138" y="280"/>
                      <a:pt x="141" y="280"/>
                    </a:cubicBezTo>
                    <a:cubicBezTo>
                      <a:pt x="223" y="280"/>
                      <a:pt x="273" y="223"/>
                      <a:pt x="257" y="145"/>
                    </a:cubicBezTo>
                    <a:cubicBezTo>
                      <a:pt x="245" y="92"/>
                      <a:pt x="191" y="48"/>
                      <a:pt x="1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27"/>
              <p:cNvSpPr/>
              <p:nvPr/>
            </p:nvSpPr>
            <p:spPr>
              <a:xfrm>
                <a:off x="6735507" y="4121049"/>
                <a:ext cx="9923" cy="8424"/>
              </a:xfrm>
              <a:custGeom>
                <a:rect b="b" l="l" r="r" t="t"/>
                <a:pathLst>
                  <a:path extrusionOk="0" h="253" w="298">
                    <a:moveTo>
                      <a:pt x="174" y="0"/>
                    </a:moveTo>
                    <a:cubicBezTo>
                      <a:pt x="166" y="0"/>
                      <a:pt x="158" y="1"/>
                      <a:pt x="150" y="3"/>
                    </a:cubicBezTo>
                    <a:cubicBezTo>
                      <a:pt x="97" y="12"/>
                      <a:pt x="50" y="69"/>
                      <a:pt x="0" y="103"/>
                    </a:cubicBezTo>
                    <a:cubicBezTo>
                      <a:pt x="0" y="122"/>
                      <a:pt x="0" y="141"/>
                      <a:pt x="0" y="156"/>
                    </a:cubicBezTo>
                    <a:cubicBezTo>
                      <a:pt x="50" y="191"/>
                      <a:pt x="100" y="241"/>
                      <a:pt x="154" y="250"/>
                    </a:cubicBezTo>
                    <a:cubicBezTo>
                      <a:pt x="162" y="252"/>
                      <a:pt x="170" y="253"/>
                      <a:pt x="178" y="253"/>
                    </a:cubicBezTo>
                    <a:cubicBezTo>
                      <a:pt x="242" y="253"/>
                      <a:pt x="294" y="198"/>
                      <a:pt x="291" y="131"/>
                    </a:cubicBezTo>
                    <a:cubicBezTo>
                      <a:pt x="297" y="61"/>
                      <a:pt x="242" y="0"/>
                      <a:pt x="1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27"/>
              <p:cNvSpPr/>
              <p:nvPr/>
            </p:nvSpPr>
            <p:spPr>
              <a:xfrm>
                <a:off x="6736972" y="4214180"/>
                <a:ext cx="8890" cy="8524"/>
              </a:xfrm>
              <a:custGeom>
                <a:rect b="b" l="l" r="r" t="t"/>
                <a:pathLst>
                  <a:path extrusionOk="0" h="256" w="267">
                    <a:moveTo>
                      <a:pt x="127" y="1"/>
                    </a:moveTo>
                    <a:cubicBezTo>
                      <a:pt x="46" y="1"/>
                      <a:pt x="12" y="55"/>
                      <a:pt x="9" y="126"/>
                    </a:cubicBezTo>
                    <a:cubicBezTo>
                      <a:pt x="0" y="194"/>
                      <a:pt x="55" y="256"/>
                      <a:pt x="123" y="256"/>
                    </a:cubicBezTo>
                    <a:cubicBezTo>
                      <a:pt x="128" y="256"/>
                      <a:pt x="133" y="256"/>
                      <a:pt x="138" y="255"/>
                    </a:cubicBezTo>
                    <a:cubicBezTo>
                      <a:pt x="213" y="255"/>
                      <a:pt x="266" y="217"/>
                      <a:pt x="266" y="130"/>
                    </a:cubicBezTo>
                    <a:cubicBezTo>
                      <a:pt x="263" y="48"/>
                      <a:pt x="222" y="4"/>
                      <a:pt x="141" y="1"/>
                    </a:cubicBezTo>
                    <a:cubicBezTo>
                      <a:pt x="136" y="1"/>
                      <a:pt x="132" y="1"/>
                      <a:pt x="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27"/>
              <p:cNvSpPr/>
              <p:nvPr/>
            </p:nvSpPr>
            <p:spPr>
              <a:xfrm>
                <a:off x="6745197" y="4227566"/>
                <a:ext cx="10089" cy="8458"/>
              </a:xfrm>
              <a:custGeom>
                <a:rect b="b" l="l" r="r" t="t"/>
                <a:pathLst>
                  <a:path extrusionOk="0" h="254" w="303">
                    <a:moveTo>
                      <a:pt x="145" y="0"/>
                    </a:moveTo>
                    <a:cubicBezTo>
                      <a:pt x="99" y="0"/>
                      <a:pt x="49" y="67"/>
                      <a:pt x="0" y="100"/>
                    </a:cubicBezTo>
                    <a:cubicBezTo>
                      <a:pt x="0" y="119"/>
                      <a:pt x="0" y="138"/>
                      <a:pt x="0" y="157"/>
                    </a:cubicBezTo>
                    <a:cubicBezTo>
                      <a:pt x="54" y="188"/>
                      <a:pt x="101" y="242"/>
                      <a:pt x="157" y="251"/>
                    </a:cubicBezTo>
                    <a:cubicBezTo>
                      <a:pt x="164" y="252"/>
                      <a:pt x="172" y="253"/>
                      <a:pt x="179" y="253"/>
                    </a:cubicBezTo>
                    <a:cubicBezTo>
                      <a:pt x="248" y="253"/>
                      <a:pt x="303" y="187"/>
                      <a:pt x="286" y="116"/>
                    </a:cubicBezTo>
                    <a:cubicBezTo>
                      <a:pt x="261" y="57"/>
                      <a:pt x="210" y="13"/>
                      <a:pt x="148" y="0"/>
                    </a:cubicBezTo>
                    <a:cubicBezTo>
                      <a:pt x="147" y="0"/>
                      <a:pt x="146" y="0"/>
                      <a:pt x="1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27"/>
              <p:cNvSpPr/>
              <p:nvPr/>
            </p:nvSpPr>
            <p:spPr>
              <a:xfrm>
                <a:off x="6734775" y="4198964"/>
                <a:ext cx="4395" cy="9723"/>
              </a:xfrm>
              <a:custGeom>
                <a:rect b="b" l="l" r="r" t="t"/>
                <a:pathLst>
                  <a:path extrusionOk="0" h="292" w="132">
                    <a:moveTo>
                      <a:pt x="44" y="1"/>
                    </a:moveTo>
                    <a:cubicBezTo>
                      <a:pt x="28" y="82"/>
                      <a:pt x="0" y="142"/>
                      <a:pt x="13" y="192"/>
                    </a:cubicBezTo>
                    <a:cubicBezTo>
                      <a:pt x="22" y="232"/>
                      <a:pt x="82" y="258"/>
                      <a:pt x="119" y="292"/>
                    </a:cubicBezTo>
                    <a:cubicBezTo>
                      <a:pt x="122" y="283"/>
                      <a:pt x="125" y="273"/>
                      <a:pt x="132" y="267"/>
                    </a:cubicBezTo>
                    <a:cubicBezTo>
                      <a:pt x="107" y="189"/>
                      <a:pt x="82" y="113"/>
                      <a:pt x="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27"/>
              <p:cNvSpPr/>
              <p:nvPr/>
            </p:nvSpPr>
            <p:spPr>
              <a:xfrm>
                <a:off x="6736107" y="4184580"/>
                <a:ext cx="9024" cy="8458"/>
              </a:xfrm>
              <a:custGeom>
                <a:rect b="b" l="l" r="r" t="t"/>
                <a:pathLst>
                  <a:path extrusionOk="0" h="254" w="271">
                    <a:moveTo>
                      <a:pt x="126" y="0"/>
                    </a:moveTo>
                    <a:cubicBezTo>
                      <a:pt x="79" y="94"/>
                      <a:pt x="48" y="157"/>
                      <a:pt x="1" y="254"/>
                    </a:cubicBezTo>
                    <a:lnTo>
                      <a:pt x="270" y="166"/>
                    </a:lnTo>
                    <a:lnTo>
                      <a:pt x="1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27"/>
              <p:cNvSpPr/>
              <p:nvPr/>
            </p:nvSpPr>
            <p:spPr>
              <a:xfrm>
                <a:off x="6741035" y="4146155"/>
                <a:ext cx="9456" cy="8591"/>
              </a:xfrm>
              <a:custGeom>
                <a:rect b="b" l="l" r="r" t="t"/>
                <a:pathLst>
                  <a:path extrusionOk="0" h="258" w="284">
                    <a:moveTo>
                      <a:pt x="179" y="1"/>
                    </a:moveTo>
                    <a:cubicBezTo>
                      <a:pt x="51" y="1"/>
                      <a:pt x="0" y="62"/>
                      <a:pt x="10" y="132"/>
                    </a:cubicBezTo>
                    <a:cubicBezTo>
                      <a:pt x="16" y="179"/>
                      <a:pt x="85" y="245"/>
                      <a:pt x="138" y="255"/>
                    </a:cubicBezTo>
                    <a:cubicBezTo>
                      <a:pt x="147" y="257"/>
                      <a:pt x="156" y="258"/>
                      <a:pt x="165" y="258"/>
                    </a:cubicBezTo>
                    <a:cubicBezTo>
                      <a:pt x="231" y="258"/>
                      <a:pt x="284" y="199"/>
                      <a:pt x="273" y="129"/>
                    </a:cubicBezTo>
                    <a:cubicBezTo>
                      <a:pt x="266" y="76"/>
                      <a:pt x="207" y="29"/>
                      <a:pt x="188" y="1"/>
                    </a:cubicBezTo>
                    <a:cubicBezTo>
                      <a:pt x="185" y="1"/>
                      <a:pt x="182" y="1"/>
                      <a:pt x="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27"/>
              <p:cNvSpPr/>
              <p:nvPr/>
            </p:nvSpPr>
            <p:spPr>
              <a:xfrm>
                <a:off x="6746462" y="4175290"/>
                <a:ext cx="9090" cy="8591"/>
              </a:xfrm>
              <a:custGeom>
                <a:rect b="b" l="l" r="r" t="t"/>
                <a:pathLst>
                  <a:path extrusionOk="0" h="258" w="273">
                    <a:moveTo>
                      <a:pt x="138" y="0"/>
                    </a:moveTo>
                    <a:cubicBezTo>
                      <a:pt x="38" y="0"/>
                      <a:pt x="0" y="60"/>
                      <a:pt x="0" y="132"/>
                    </a:cubicBezTo>
                    <a:cubicBezTo>
                      <a:pt x="0" y="201"/>
                      <a:pt x="41" y="257"/>
                      <a:pt x="102" y="257"/>
                    </a:cubicBezTo>
                    <a:cubicBezTo>
                      <a:pt x="111" y="257"/>
                      <a:pt x="119" y="256"/>
                      <a:pt x="129" y="254"/>
                    </a:cubicBezTo>
                    <a:cubicBezTo>
                      <a:pt x="188" y="235"/>
                      <a:pt x="238" y="191"/>
                      <a:pt x="257" y="132"/>
                    </a:cubicBezTo>
                    <a:cubicBezTo>
                      <a:pt x="273" y="50"/>
                      <a:pt x="210" y="3"/>
                      <a:pt x="1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27"/>
              <p:cNvSpPr/>
              <p:nvPr/>
            </p:nvSpPr>
            <p:spPr>
              <a:xfrm>
                <a:off x="6751690" y="4157409"/>
                <a:ext cx="8890" cy="8557"/>
              </a:xfrm>
              <a:custGeom>
                <a:rect b="b" l="l" r="r" t="t"/>
                <a:pathLst>
                  <a:path extrusionOk="0" h="257" w="267">
                    <a:moveTo>
                      <a:pt x="124" y="1"/>
                    </a:moveTo>
                    <a:cubicBezTo>
                      <a:pt x="54" y="1"/>
                      <a:pt x="0" y="61"/>
                      <a:pt x="6" y="133"/>
                    </a:cubicBezTo>
                    <a:cubicBezTo>
                      <a:pt x="0" y="200"/>
                      <a:pt x="57" y="256"/>
                      <a:pt x="123" y="256"/>
                    </a:cubicBezTo>
                    <a:cubicBezTo>
                      <a:pt x="128" y="256"/>
                      <a:pt x="133" y="256"/>
                      <a:pt x="138" y="255"/>
                    </a:cubicBezTo>
                    <a:cubicBezTo>
                      <a:pt x="222" y="252"/>
                      <a:pt x="263" y="211"/>
                      <a:pt x="263" y="124"/>
                    </a:cubicBezTo>
                    <a:cubicBezTo>
                      <a:pt x="266" y="36"/>
                      <a:pt x="210" y="1"/>
                      <a:pt x="135" y="1"/>
                    </a:cubicBezTo>
                    <a:cubicBezTo>
                      <a:pt x="131" y="1"/>
                      <a:pt x="128" y="1"/>
                      <a:pt x="1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27"/>
              <p:cNvSpPr/>
              <p:nvPr/>
            </p:nvSpPr>
            <p:spPr>
              <a:xfrm>
                <a:off x="6832101" y="4124379"/>
                <a:ext cx="9223" cy="8657"/>
              </a:xfrm>
              <a:custGeom>
                <a:rect b="b" l="l" r="r" t="t"/>
                <a:pathLst>
                  <a:path extrusionOk="0" h="260" w="277">
                    <a:moveTo>
                      <a:pt x="106" y="1"/>
                    </a:moveTo>
                    <a:cubicBezTo>
                      <a:pt x="34" y="1"/>
                      <a:pt x="1" y="67"/>
                      <a:pt x="1" y="138"/>
                    </a:cubicBezTo>
                    <a:cubicBezTo>
                      <a:pt x="1" y="207"/>
                      <a:pt x="43" y="259"/>
                      <a:pt x="107" y="259"/>
                    </a:cubicBezTo>
                    <a:cubicBezTo>
                      <a:pt x="115" y="259"/>
                      <a:pt x="124" y="259"/>
                      <a:pt x="133" y="257"/>
                    </a:cubicBezTo>
                    <a:cubicBezTo>
                      <a:pt x="186" y="244"/>
                      <a:pt x="230" y="191"/>
                      <a:pt x="277" y="157"/>
                    </a:cubicBezTo>
                    <a:cubicBezTo>
                      <a:pt x="277" y="138"/>
                      <a:pt x="277" y="119"/>
                      <a:pt x="277" y="100"/>
                    </a:cubicBezTo>
                    <a:cubicBezTo>
                      <a:pt x="230" y="66"/>
                      <a:pt x="183" y="12"/>
                      <a:pt x="129" y="3"/>
                    </a:cubicBezTo>
                    <a:cubicBezTo>
                      <a:pt x="121" y="2"/>
                      <a:pt x="113" y="1"/>
                      <a:pt x="1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27"/>
              <p:cNvSpPr/>
              <p:nvPr/>
            </p:nvSpPr>
            <p:spPr>
              <a:xfrm>
                <a:off x="6835764" y="4110061"/>
                <a:ext cx="10788" cy="8491"/>
              </a:xfrm>
              <a:custGeom>
                <a:rect b="b" l="l" r="r" t="t"/>
                <a:pathLst>
                  <a:path extrusionOk="0" h="255" w="324">
                    <a:moveTo>
                      <a:pt x="151" y="0"/>
                    </a:moveTo>
                    <a:cubicBezTo>
                      <a:pt x="150" y="0"/>
                      <a:pt x="149" y="0"/>
                      <a:pt x="148" y="1"/>
                    </a:cubicBezTo>
                    <a:cubicBezTo>
                      <a:pt x="95" y="7"/>
                      <a:pt x="51" y="79"/>
                      <a:pt x="1" y="123"/>
                    </a:cubicBezTo>
                    <a:cubicBezTo>
                      <a:pt x="48" y="170"/>
                      <a:pt x="88" y="245"/>
                      <a:pt x="142" y="254"/>
                    </a:cubicBezTo>
                    <a:cubicBezTo>
                      <a:pt x="143" y="255"/>
                      <a:pt x="145" y="255"/>
                      <a:pt x="147" y="255"/>
                    </a:cubicBezTo>
                    <a:cubicBezTo>
                      <a:pt x="190" y="255"/>
                      <a:pt x="245" y="186"/>
                      <a:pt x="323" y="132"/>
                    </a:cubicBezTo>
                    <a:cubicBezTo>
                      <a:pt x="247" y="71"/>
                      <a:pt x="194"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27"/>
              <p:cNvSpPr/>
              <p:nvPr/>
            </p:nvSpPr>
            <p:spPr>
              <a:xfrm>
                <a:off x="6825142" y="4157309"/>
                <a:ext cx="9090" cy="8524"/>
              </a:xfrm>
              <a:custGeom>
                <a:rect b="b" l="l" r="r" t="t"/>
                <a:pathLst>
                  <a:path extrusionOk="0" h="256" w="273">
                    <a:moveTo>
                      <a:pt x="127" y="1"/>
                    </a:moveTo>
                    <a:cubicBezTo>
                      <a:pt x="57" y="1"/>
                      <a:pt x="0" y="58"/>
                      <a:pt x="9" y="130"/>
                    </a:cubicBezTo>
                    <a:cubicBezTo>
                      <a:pt x="9" y="204"/>
                      <a:pt x="43" y="256"/>
                      <a:pt x="124" y="256"/>
                    </a:cubicBezTo>
                    <a:cubicBezTo>
                      <a:pt x="128" y="256"/>
                      <a:pt x="133" y="255"/>
                      <a:pt x="138" y="255"/>
                    </a:cubicBezTo>
                    <a:cubicBezTo>
                      <a:pt x="143" y="255"/>
                      <a:pt x="147" y="256"/>
                      <a:pt x="151" y="256"/>
                    </a:cubicBezTo>
                    <a:cubicBezTo>
                      <a:pt x="230" y="256"/>
                      <a:pt x="263" y="204"/>
                      <a:pt x="263" y="130"/>
                    </a:cubicBezTo>
                    <a:cubicBezTo>
                      <a:pt x="272" y="61"/>
                      <a:pt x="216" y="1"/>
                      <a:pt x="148" y="1"/>
                    </a:cubicBezTo>
                    <a:cubicBezTo>
                      <a:pt x="145" y="1"/>
                      <a:pt x="141" y="1"/>
                      <a:pt x="138" y="1"/>
                    </a:cubicBezTo>
                    <a:cubicBezTo>
                      <a:pt x="134" y="1"/>
                      <a:pt x="131" y="1"/>
                      <a:pt x="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27"/>
              <p:cNvSpPr/>
              <p:nvPr/>
            </p:nvSpPr>
            <p:spPr>
              <a:xfrm>
                <a:off x="6829804" y="4046631"/>
                <a:ext cx="8291" cy="9390"/>
              </a:xfrm>
              <a:custGeom>
                <a:rect b="b" l="l" r="r" t="t"/>
                <a:pathLst>
                  <a:path extrusionOk="0" h="282" w="249">
                    <a:moveTo>
                      <a:pt x="114" y="0"/>
                    </a:moveTo>
                    <a:lnTo>
                      <a:pt x="54" y="28"/>
                    </a:lnTo>
                    <a:cubicBezTo>
                      <a:pt x="35" y="72"/>
                      <a:pt x="1" y="116"/>
                      <a:pt x="4" y="160"/>
                    </a:cubicBezTo>
                    <a:cubicBezTo>
                      <a:pt x="7" y="227"/>
                      <a:pt x="47" y="282"/>
                      <a:pt x="113" y="282"/>
                    </a:cubicBezTo>
                    <a:cubicBezTo>
                      <a:pt x="121" y="282"/>
                      <a:pt x="130" y="281"/>
                      <a:pt x="139" y="279"/>
                    </a:cubicBezTo>
                    <a:cubicBezTo>
                      <a:pt x="180" y="273"/>
                      <a:pt x="249" y="204"/>
                      <a:pt x="242" y="194"/>
                    </a:cubicBezTo>
                    <a:cubicBezTo>
                      <a:pt x="205" y="126"/>
                      <a:pt x="161" y="63"/>
                      <a:pt x="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27"/>
              <p:cNvSpPr/>
              <p:nvPr/>
            </p:nvSpPr>
            <p:spPr>
              <a:xfrm>
                <a:off x="6822712" y="4176988"/>
                <a:ext cx="9723" cy="8557"/>
              </a:xfrm>
              <a:custGeom>
                <a:rect b="b" l="l" r="r" t="t"/>
                <a:pathLst>
                  <a:path extrusionOk="0" h="257" w="292">
                    <a:moveTo>
                      <a:pt x="173" y="1"/>
                    </a:moveTo>
                    <a:cubicBezTo>
                      <a:pt x="166" y="1"/>
                      <a:pt x="159" y="1"/>
                      <a:pt x="151" y="2"/>
                    </a:cubicBezTo>
                    <a:cubicBezTo>
                      <a:pt x="98" y="12"/>
                      <a:pt x="51" y="68"/>
                      <a:pt x="1" y="103"/>
                    </a:cubicBezTo>
                    <a:cubicBezTo>
                      <a:pt x="26" y="222"/>
                      <a:pt x="82" y="256"/>
                      <a:pt x="158" y="256"/>
                    </a:cubicBezTo>
                    <a:cubicBezTo>
                      <a:pt x="161" y="257"/>
                      <a:pt x="165" y="257"/>
                      <a:pt x="168" y="257"/>
                    </a:cubicBezTo>
                    <a:cubicBezTo>
                      <a:pt x="238" y="257"/>
                      <a:pt x="292" y="196"/>
                      <a:pt x="283" y="125"/>
                    </a:cubicBezTo>
                    <a:cubicBezTo>
                      <a:pt x="283" y="51"/>
                      <a:pt x="237" y="1"/>
                      <a:pt x="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27"/>
              <p:cNvSpPr/>
              <p:nvPr/>
            </p:nvSpPr>
            <p:spPr>
              <a:xfrm>
                <a:off x="6816885" y="4105999"/>
                <a:ext cx="9423" cy="9223"/>
              </a:xfrm>
              <a:custGeom>
                <a:rect b="b" l="l" r="r" t="t"/>
                <a:pathLst>
                  <a:path extrusionOk="0" h="277" w="283">
                    <a:moveTo>
                      <a:pt x="107" y="0"/>
                    </a:moveTo>
                    <a:cubicBezTo>
                      <a:pt x="72" y="50"/>
                      <a:pt x="19" y="97"/>
                      <a:pt x="10" y="151"/>
                    </a:cubicBezTo>
                    <a:cubicBezTo>
                      <a:pt x="1" y="230"/>
                      <a:pt x="59" y="276"/>
                      <a:pt x="134" y="276"/>
                    </a:cubicBezTo>
                    <a:cubicBezTo>
                      <a:pt x="136" y="276"/>
                      <a:pt x="139" y="276"/>
                      <a:pt x="141" y="276"/>
                    </a:cubicBezTo>
                    <a:cubicBezTo>
                      <a:pt x="217" y="273"/>
                      <a:pt x="282" y="229"/>
                      <a:pt x="264" y="144"/>
                    </a:cubicBezTo>
                    <a:cubicBezTo>
                      <a:pt x="251" y="91"/>
                      <a:pt x="198" y="47"/>
                      <a:pt x="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27"/>
              <p:cNvSpPr/>
              <p:nvPr/>
            </p:nvSpPr>
            <p:spPr>
              <a:xfrm>
                <a:off x="6806563" y="4120983"/>
                <a:ext cx="9823" cy="8391"/>
              </a:xfrm>
              <a:custGeom>
                <a:rect b="b" l="l" r="r" t="t"/>
                <a:pathLst>
                  <a:path extrusionOk="0" h="252" w="295">
                    <a:moveTo>
                      <a:pt x="174" y="1"/>
                    </a:moveTo>
                    <a:cubicBezTo>
                      <a:pt x="170" y="1"/>
                      <a:pt x="165" y="1"/>
                      <a:pt x="160" y="2"/>
                    </a:cubicBezTo>
                    <a:cubicBezTo>
                      <a:pt x="104" y="5"/>
                      <a:pt x="57" y="61"/>
                      <a:pt x="3" y="92"/>
                    </a:cubicBezTo>
                    <a:cubicBezTo>
                      <a:pt x="3" y="114"/>
                      <a:pt x="3" y="133"/>
                      <a:pt x="0" y="152"/>
                    </a:cubicBezTo>
                    <a:cubicBezTo>
                      <a:pt x="50" y="183"/>
                      <a:pt x="97" y="237"/>
                      <a:pt x="151" y="249"/>
                    </a:cubicBezTo>
                    <a:cubicBezTo>
                      <a:pt x="160" y="251"/>
                      <a:pt x="169" y="252"/>
                      <a:pt x="177" y="252"/>
                    </a:cubicBezTo>
                    <a:cubicBezTo>
                      <a:pt x="241" y="252"/>
                      <a:pt x="283" y="202"/>
                      <a:pt x="285" y="130"/>
                    </a:cubicBezTo>
                    <a:cubicBezTo>
                      <a:pt x="294" y="60"/>
                      <a:pt x="240" y="1"/>
                      <a:pt x="1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27"/>
              <p:cNvSpPr/>
              <p:nvPr/>
            </p:nvSpPr>
            <p:spPr>
              <a:xfrm>
                <a:off x="6803233" y="4095144"/>
                <a:ext cx="9090" cy="9556"/>
              </a:xfrm>
              <a:custGeom>
                <a:rect b="b" l="l" r="r" t="t"/>
                <a:pathLst>
                  <a:path extrusionOk="0" h="287" w="273">
                    <a:moveTo>
                      <a:pt x="100" y="0"/>
                    </a:moveTo>
                    <a:cubicBezTo>
                      <a:pt x="69" y="54"/>
                      <a:pt x="16" y="104"/>
                      <a:pt x="9" y="157"/>
                    </a:cubicBezTo>
                    <a:cubicBezTo>
                      <a:pt x="0" y="227"/>
                      <a:pt x="54" y="287"/>
                      <a:pt x="123" y="287"/>
                    </a:cubicBezTo>
                    <a:cubicBezTo>
                      <a:pt x="128" y="287"/>
                      <a:pt x="133" y="286"/>
                      <a:pt x="138" y="286"/>
                    </a:cubicBezTo>
                    <a:cubicBezTo>
                      <a:pt x="139" y="286"/>
                      <a:pt x="141" y="286"/>
                      <a:pt x="143" y="286"/>
                    </a:cubicBezTo>
                    <a:cubicBezTo>
                      <a:pt x="216" y="286"/>
                      <a:pt x="272" y="221"/>
                      <a:pt x="257" y="148"/>
                    </a:cubicBezTo>
                    <a:cubicBezTo>
                      <a:pt x="247" y="94"/>
                      <a:pt x="191" y="47"/>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27"/>
              <p:cNvSpPr/>
              <p:nvPr/>
            </p:nvSpPr>
            <p:spPr>
              <a:xfrm>
                <a:off x="6810225" y="4134568"/>
                <a:ext cx="10555" cy="8757"/>
              </a:xfrm>
              <a:custGeom>
                <a:rect b="b" l="l" r="r" t="t"/>
                <a:pathLst>
                  <a:path extrusionOk="0" h="263" w="317">
                    <a:moveTo>
                      <a:pt x="123" y="0"/>
                    </a:moveTo>
                    <a:cubicBezTo>
                      <a:pt x="57" y="0"/>
                      <a:pt x="0" y="56"/>
                      <a:pt x="6" y="123"/>
                    </a:cubicBezTo>
                    <a:cubicBezTo>
                      <a:pt x="3" y="201"/>
                      <a:pt x="45" y="263"/>
                      <a:pt x="115" y="263"/>
                    </a:cubicBezTo>
                    <a:cubicBezTo>
                      <a:pt x="121" y="263"/>
                      <a:pt x="128" y="262"/>
                      <a:pt x="135" y="261"/>
                    </a:cubicBezTo>
                    <a:cubicBezTo>
                      <a:pt x="188" y="258"/>
                      <a:pt x="232" y="198"/>
                      <a:pt x="316" y="136"/>
                    </a:cubicBezTo>
                    <a:cubicBezTo>
                      <a:pt x="235" y="70"/>
                      <a:pt x="191" y="7"/>
                      <a:pt x="138" y="1"/>
                    </a:cubicBezTo>
                    <a:cubicBezTo>
                      <a:pt x="133" y="0"/>
                      <a:pt x="128"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27"/>
              <p:cNvSpPr/>
              <p:nvPr/>
            </p:nvSpPr>
            <p:spPr>
              <a:xfrm>
                <a:off x="6811857" y="4164635"/>
                <a:ext cx="9423" cy="9323"/>
              </a:xfrm>
              <a:custGeom>
                <a:rect b="b" l="l" r="r" t="t"/>
                <a:pathLst>
                  <a:path extrusionOk="0" h="280" w="283">
                    <a:moveTo>
                      <a:pt x="136" y="1"/>
                    </a:moveTo>
                    <a:cubicBezTo>
                      <a:pt x="57" y="1"/>
                      <a:pt x="1" y="54"/>
                      <a:pt x="10" y="129"/>
                    </a:cubicBezTo>
                    <a:cubicBezTo>
                      <a:pt x="17" y="182"/>
                      <a:pt x="73" y="229"/>
                      <a:pt x="104" y="276"/>
                    </a:cubicBezTo>
                    <a:lnTo>
                      <a:pt x="161" y="279"/>
                    </a:lnTo>
                    <a:cubicBezTo>
                      <a:pt x="198" y="232"/>
                      <a:pt x="258" y="189"/>
                      <a:pt x="267" y="138"/>
                    </a:cubicBezTo>
                    <a:cubicBezTo>
                      <a:pt x="283" y="54"/>
                      <a:pt x="217" y="4"/>
                      <a:pt x="1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27"/>
              <p:cNvSpPr/>
              <p:nvPr/>
            </p:nvSpPr>
            <p:spPr>
              <a:xfrm>
                <a:off x="6811990" y="4216611"/>
                <a:ext cx="9290" cy="8624"/>
              </a:xfrm>
              <a:custGeom>
                <a:rect b="b" l="l" r="r" t="t"/>
                <a:pathLst>
                  <a:path extrusionOk="0" h="259" w="279">
                    <a:moveTo>
                      <a:pt x="151" y="0"/>
                    </a:moveTo>
                    <a:cubicBezTo>
                      <a:pt x="50" y="0"/>
                      <a:pt x="13" y="53"/>
                      <a:pt x="9" y="129"/>
                    </a:cubicBezTo>
                    <a:cubicBezTo>
                      <a:pt x="1" y="196"/>
                      <a:pt x="52" y="258"/>
                      <a:pt x="121" y="258"/>
                    </a:cubicBezTo>
                    <a:cubicBezTo>
                      <a:pt x="125" y="258"/>
                      <a:pt x="130" y="258"/>
                      <a:pt x="135" y="257"/>
                    </a:cubicBezTo>
                    <a:cubicBezTo>
                      <a:pt x="210" y="257"/>
                      <a:pt x="270" y="223"/>
                      <a:pt x="270" y="138"/>
                    </a:cubicBezTo>
                    <a:cubicBezTo>
                      <a:pt x="279" y="66"/>
                      <a:pt x="223" y="3"/>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27"/>
              <p:cNvSpPr/>
              <p:nvPr/>
            </p:nvSpPr>
            <p:spPr>
              <a:xfrm>
                <a:off x="6810192" y="4185945"/>
                <a:ext cx="9323" cy="8657"/>
              </a:xfrm>
              <a:custGeom>
                <a:rect b="b" l="l" r="r" t="t"/>
                <a:pathLst>
                  <a:path extrusionOk="0" h="260" w="280">
                    <a:moveTo>
                      <a:pt x="110" y="0"/>
                    </a:moveTo>
                    <a:cubicBezTo>
                      <a:pt x="46" y="0"/>
                      <a:pt x="4" y="53"/>
                      <a:pt x="1" y="122"/>
                    </a:cubicBezTo>
                    <a:cubicBezTo>
                      <a:pt x="1" y="196"/>
                      <a:pt x="37" y="259"/>
                      <a:pt x="108" y="259"/>
                    </a:cubicBezTo>
                    <a:cubicBezTo>
                      <a:pt x="116" y="259"/>
                      <a:pt x="124" y="258"/>
                      <a:pt x="132" y="257"/>
                    </a:cubicBezTo>
                    <a:cubicBezTo>
                      <a:pt x="183" y="251"/>
                      <a:pt x="230" y="194"/>
                      <a:pt x="280" y="160"/>
                    </a:cubicBezTo>
                    <a:lnTo>
                      <a:pt x="280" y="103"/>
                    </a:lnTo>
                    <a:cubicBezTo>
                      <a:pt x="230" y="69"/>
                      <a:pt x="186" y="15"/>
                      <a:pt x="136" y="3"/>
                    </a:cubicBezTo>
                    <a:cubicBezTo>
                      <a:pt x="127" y="1"/>
                      <a:pt x="118" y="0"/>
                      <a:pt x="1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27"/>
              <p:cNvSpPr/>
              <p:nvPr/>
            </p:nvSpPr>
            <p:spPr>
              <a:xfrm>
                <a:off x="6804099" y="4150017"/>
                <a:ext cx="9257" cy="9223"/>
              </a:xfrm>
              <a:custGeom>
                <a:rect b="b" l="l" r="r" t="t"/>
                <a:pathLst>
                  <a:path extrusionOk="0" h="277" w="278">
                    <a:moveTo>
                      <a:pt x="118" y="1"/>
                    </a:moveTo>
                    <a:cubicBezTo>
                      <a:pt x="80" y="48"/>
                      <a:pt x="18" y="92"/>
                      <a:pt x="11" y="145"/>
                    </a:cubicBezTo>
                    <a:cubicBezTo>
                      <a:pt x="0" y="214"/>
                      <a:pt x="53" y="277"/>
                      <a:pt x="120" y="277"/>
                    </a:cubicBezTo>
                    <a:cubicBezTo>
                      <a:pt x="129" y="277"/>
                      <a:pt x="137" y="276"/>
                      <a:pt x="146" y="273"/>
                    </a:cubicBezTo>
                    <a:cubicBezTo>
                      <a:pt x="206" y="255"/>
                      <a:pt x="253" y="208"/>
                      <a:pt x="272" y="148"/>
                    </a:cubicBezTo>
                    <a:cubicBezTo>
                      <a:pt x="278" y="104"/>
                      <a:pt x="212" y="51"/>
                      <a:pt x="1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27"/>
              <p:cNvSpPr/>
              <p:nvPr/>
            </p:nvSpPr>
            <p:spPr>
              <a:xfrm>
                <a:off x="6799138" y="4194069"/>
                <a:ext cx="9423" cy="9323"/>
              </a:xfrm>
              <a:custGeom>
                <a:rect b="b" l="l" r="r" t="t"/>
                <a:pathLst>
                  <a:path extrusionOk="0" h="280" w="283">
                    <a:moveTo>
                      <a:pt x="113" y="0"/>
                    </a:moveTo>
                    <a:cubicBezTo>
                      <a:pt x="79" y="47"/>
                      <a:pt x="16" y="94"/>
                      <a:pt x="10" y="148"/>
                    </a:cubicBezTo>
                    <a:cubicBezTo>
                      <a:pt x="1" y="229"/>
                      <a:pt x="63" y="279"/>
                      <a:pt x="148" y="279"/>
                    </a:cubicBezTo>
                    <a:cubicBezTo>
                      <a:pt x="150" y="279"/>
                      <a:pt x="152" y="279"/>
                      <a:pt x="153" y="279"/>
                    </a:cubicBezTo>
                    <a:cubicBezTo>
                      <a:pt x="226" y="279"/>
                      <a:pt x="283" y="218"/>
                      <a:pt x="276" y="148"/>
                    </a:cubicBezTo>
                    <a:cubicBezTo>
                      <a:pt x="273" y="75"/>
                      <a:pt x="229" y="19"/>
                      <a:pt x="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27"/>
              <p:cNvSpPr/>
              <p:nvPr/>
            </p:nvSpPr>
            <p:spPr>
              <a:xfrm>
                <a:off x="6791513" y="4135300"/>
                <a:ext cx="9423" cy="9223"/>
              </a:xfrm>
              <a:custGeom>
                <a:rect b="b" l="l" r="r" t="t"/>
                <a:pathLst>
                  <a:path extrusionOk="0" h="277" w="283">
                    <a:moveTo>
                      <a:pt x="117" y="1"/>
                    </a:moveTo>
                    <a:cubicBezTo>
                      <a:pt x="82" y="51"/>
                      <a:pt x="26" y="95"/>
                      <a:pt x="17" y="148"/>
                    </a:cubicBezTo>
                    <a:cubicBezTo>
                      <a:pt x="1" y="230"/>
                      <a:pt x="70" y="274"/>
                      <a:pt x="145" y="277"/>
                    </a:cubicBezTo>
                    <a:cubicBezTo>
                      <a:pt x="223" y="277"/>
                      <a:pt x="283" y="227"/>
                      <a:pt x="270" y="148"/>
                    </a:cubicBezTo>
                    <a:cubicBezTo>
                      <a:pt x="264" y="95"/>
                      <a:pt x="208" y="51"/>
                      <a:pt x="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27"/>
              <p:cNvSpPr/>
              <p:nvPr/>
            </p:nvSpPr>
            <p:spPr>
              <a:xfrm>
                <a:off x="6788316" y="4113557"/>
                <a:ext cx="9390" cy="8557"/>
              </a:xfrm>
              <a:custGeom>
                <a:rect b="b" l="l" r="r" t="t"/>
                <a:pathLst>
                  <a:path extrusionOk="0" h="257" w="282">
                    <a:moveTo>
                      <a:pt x="115" y="0"/>
                    </a:moveTo>
                    <a:cubicBezTo>
                      <a:pt x="48" y="0"/>
                      <a:pt x="6" y="59"/>
                      <a:pt x="9" y="131"/>
                    </a:cubicBezTo>
                    <a:cubicBezTo>
                      <a:pt x="0" y="198"/>
                      <a:pt x="54" y="257"/>
                      <a:pt x="123" y="257"/>
                    </a:cubicBezTo>
                    <a:cubicBezTo>
                      <a:pt x="128" y="257"/>
                      <a:pt x="133" y="257"/>
                      <a:pt x="138" y="256"/>
                    </a:cubicBezTo>
                    <a:cubicBezTo>
                      <a:pt x="222" y="253"/>
                      <a:pt x="263" y="212"/>
                      <a:pt x="282" y="99"/>
                    </a:cubicBezTo>
                    <a:cubicBezTo>
                      <a:pt x="235" y="65"/>
                      <a:pt x="188" y="12"/>
                      <a:pt x="134" y="2"/>
                    </a:cubicBezTo>
                    <a:cubicBezTo>
                      <a:pt x="128" y="1"/>
                      <a:pt x="121"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27"/>
              <p:cNvSpPr/>
              <p:nvPr/>
            </p:nvSpPr>
            <p:spPr>
              <a:xfrm>
                <a:off x="6789248" y="4162038"/>
                <a:ext cx="9090" cy="9190"/>
              </a:xfrm>
              <a:custGeom>
                <a:rect b="b" l="l" r="r" t="t"/>
                <a:pathLst>
                  <a:path extrusionOk="0" h="276" w="273">
                    <a:moveTo>
                      <a:pt x="129" y="0"/>
                    </a:moveTo>
                    <a:cubicBezTo>
                      <a:pt x="55" y="0"/>
                      <a:pt x="0" y="38"/>
                      <a:pt x="3" y="126"/>
                    </a:cubicBezTo>
                    <a:cubicBezTo>
                      <a:pt x="3" y="210"/>
                      <a:pt x="44" y="251"/>
                      <a:pt x="153" y="276"/>
                    </a:cubicBezTo>
                    <a:cubicBezTo>
                      <a:pt x="191" y="229"/>
                      <a:pt x="244" y="188"/>
                      <a:pt x="254" y="135"/>
                    </a:cubicBezTo>
                    <a:cubicBezTo>
                      <a:pt x="273" y="60"/>
                      <a:pt x="219" y="3"/>
                      <a:pt x="138" y="0"/>
                    </a:cubicBezTo>
                    <a:cubicBezTo>
                      <a:pt x="135" y="0"/>
                      <a:pt x="132" y="0"/>
                      <a:pt x="1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27"/>
              <p:cNvSpPr/>
              <p:nvPr/>
            </p:nvSpPr>
            <p:spPr>
              <a:xfrm>
                <a:off x="6788616" y="4200595"/>
                <a:ext cx="9090" cy="9456"/>
              </a:xfrm>
              <a:custGeom>
                <a:rect b="b" l="l" r="r" t="t"/>
                <a:pathLst>
                  <a:path extrusionOk="0" h="284" w="273">
                    <a:moveTo>
                      <a:pt x="125" y="1"/>
                    </a:moveTo>
                    <a:cubicBezTo>
                      <a:pt x="57" y="1"/>
                      <a:pt x="1" y="57"/>
                      <a:pt x="6" y="127"/>
                    </a:cubicBezTo>
                    <a:cubicBezTo>
                      <a:pt x="3" y="202"/>
                      <a:pt x="41" y="256"/>
                      <a:pt x="157" y="284"/>
                    </a:cubicBezTo>
                    <a:cubicBezTo>
                      <a:pt x="191" y="234"/>
                      <a:pt x="248" y="190"/>
                      <a:pt x="257" y="136"/>
                    </a:cubicBezTo>
                    <a:cubicBezTo>
                      <a:pt x="273" y="61"/>
                      <a:pt x="223" y="5"/>
                      <a:pt x="141" y="2"/>
                    </a:cubicBezTo>
                    <a:cubicBezTo>
                      <a:pt x="136" y="1"/>
                      <a:pt x="131" y="1"/>
                      <a:pt x="1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27"/>
              <p:cNvSpPr/>
              <p:nvPr/>
            </p:nvSpPr>
            <p:spPr>
              <a:xfrm>
                <a:off x="6784354" y="4178053"/>
                <a:ext cx="9490" cy="8757"/>
              </a:xfrm>
              <a:custGeom>
                <a:rect b="b" l="l" r="r" t="t"/>
                <a:pathLst>
                  <a:path extrusionOk="0" h="263" w="285">
                    <a:moveTo>
                      <a:pt x="120" y="1"/>
                    </a:moveTo>
                    <a:cubicBezTo>
                      <a:pt x="51" y="1"/>
                      <a:pt x="6" y="53"/>
                      <a:pt x="6" y="137"/>
                    </a:cubicBezTo>
                    <a:cubicBezTo>
                      <a:pt x="0" y="204"/>
                      <a:pt x="54" y="263"/>
                      <a:pt x="120" y="263"/>
                    </a:cubicBezTo>
                    <a:cubicBezTo>
                      <a:pt x="125" y="263"/>
                      <a:pt x="130" y="263"/>
                      <a:pt x="134" y="262"/>
                    </a:cubicBezTo>
                    <a:cubicBezTo>
                      <a:pt x="188" y="256"/>
                      <a:pt x="235" y="196"/>
                      <a:pt x="285" y="158"/>
                    </a:cubicBezTo>
                    <a:cubicBezTo>
                      <a:pt x="285" y="140"/>
                      <a:pt x="285" y="121"/>
                      <a:pt x="285" y="105"/>
                    </a:cubicBezTo>
                    <a:cubicBezTo>
                      <a:pt x="238" y="68"/>
                      <a:pt x="191" y="8"/>
                      <a:pt x="138" y="2"/>
                    </a:cubicBezTo>
                    <a:cubicBezTo>
                      <a:pt x="132" y="1"/>
                      <a:pt x="126" y="1"/>
                      <a:pt x="1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27"/>
              <p:cNvSpPr/>
              <p:nvPr/>
            </p:nvSpPr>
            <p:spPr>
              <a:xfrm>
                <a:off x="6782889" y="4094678"/>
                <a:ext cx="9090" cy="8524"/>
              </a:xfrm>
              <a:custGeom>
                <a:rect b="b" l="l" r="r" t="t"/>
                <a:pathLst>
                  <a:path extrusionOk="0" h="256" w="273">
                    <a:moveTo>
                      <a:pt x="127" y="0"/>
                    </a:moveTo>
                    <a:cubicBezTo>
                      <a:pt x="63" y="0"/>
                      <a:pt x="9" y="53"/>
                      <a:pt x="12" y="121"/>
                    </a:cubicBezTo>
                    <a:cubicBezTo>
                      <a:pt x="0" y="191"/>
                      <a:pt x="57" y="256"/>
                      <a:pt x="129" y="256"/>
                    </a:cubicBezTo>
                    <a:cubicBezTo>
                      <a:pt x="131" y="256"/>
                      <a:pt x="133" y="256"/>
                      <a:pt x="135" y="256"/>
                    </a:cubicBezTo>
                    <a:cubicBezTo>
                      <a:pt x="137" y="256"/>
                      <a:pt x="140" y="256"/>
                      <a:pt x="143" y="256"/>
                    </a:cubicBezTo>
                    <a:cubicBezTo>
                      <a:pt x="214" y="256"/>
                      <a:pt x="263" y="218"/>
                      <a:pt x="269" y="149"/>
                    </a:cubicBezTo>
                    <a:cubicBezTo>
                      <a:pt x="272" y="52"/>
                      <a:pt x="232" y="8"/>
                      <a:pt x="147" y="2"/>
                    </a:cubicBezTo>
                    <a:cubicBezTo>
                      <a:pt x="140" y="1"/>
                      <a:pt x="134"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27"/>
              <p:cNvSpPr/>
              <p:nvPr/>
            </p:nvSpPr>
            <p:spPr>
              <a:xfrm>
                <a:off x="6775297" y="4215346"/>
                <a:ext cx="8857" cy="9423"/>
              </a:xfrm>
              <a:custGeom>
                <a:rect b="b" l="l" r="r" t="t"/>
                <a:pathLst>
                  <a:path extrusionOk="0" h="283" w="266">
                    <a:moveTo>
                      <a:pt x="115" y="0"/>
                    </a:moveTo>
                    <a:cubicBezTo>
                      <a:pt x="54" y="0"/>
                      <a:pt x="0" y="52"/>
                      <a:pt x="8" y="120"/>
                    </a:cubicBezTo>
                    <a:cubicBezTo>
                      <a:pt x="8" y="173"/>
                      <a:pt x="62" y="223"/>
                      <a:pt x="93" y="276"/>
                    </a:cubicBezTo>
                    <a:lnTo>
                      <a:pt x="153" y="283"/>
                    </a:lnTo>
                    <a:cubicBezTo>
                      <a:pt x="193" y="232"/>
                      <a:pt x="262" y="185"/>
                      <a:pt x="265" y="132"/>
                    </a:cubicBezTo>
                    <a:cubicBezTo>
                      <a:pt x="265" y="88"/>
                      <a:pt x="196" y="19"/>
                      <a:pt x="143" y="4"/>
                    </a:cubicBezTo>
                    <a:cubicBezTo>
                      <a:pt x="134" y="1"/>
                      <a:pt x="124"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27"/>
              <p:cNvSpPr/>
              <p:nvPr/>
            </p:nvSpPr>
            <p:spPr>
              <a:xfrm>
                <a:off x="6764709" y="4186810"/>
                <a:ext cx="10122" cy="8424"/>
              </a:xfrm>
              <a:custGeom>
                <a:rect b="b" l="l" r="r" t="t"/>
                <a:pathLst>
                  <a:path extrusionOk="0" h="253" w="304">
                    <a:moveTo>
                      <a:pt x="176" y="0"/>
                    </a:moveTo>
                    <a:cubicBezTo>
                      <a:pt x="170" y="0"/>
                      <a:pt x="164" y="1"/>
                      <a:pt x="157" y="2"/>
                    </a:cubicBezTo>
                    <a:cubicBezTo>
                      <a:pt x="101" y="8"/>
                      <a:pt x="54" y="65"/>
                      <a:pt x="4" y="99"/>
                    </a:cubicBezTo>
                    <a:lnTo>
                      <a:pt x="0" y="152"/>
                    </a:lnTo>
                    <a:cubicBezTo>
                      <a:pt x="54" y="187"/>
                      <a:pt x="98" y="237"/>
                      <a:pt x="154" y="250"/>
                    </a:cubicBezTo>
                    <a:cubicBezTo>
                      <a:pt x="163" y="251"/>
                      <a:pt x="172" y="252"/>
                      <a:pt x="180" y="252"/>
                    </a:cubicBezTo>
                    <a:cubicBezTo>
                      <a:pt x="244" y="252"/>
                      <a:pt x="289" y="200"/>
                      <a:pt x="292" y="134"/>
                    </a:cubicBezTo>
                    <a:cubicBezTo>
                      <a:pt x="303" y="62"/>
                      <a:pt x="246" y="0"/>
                      <a:pt x="1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27"/>
              <p:cNvSpPr/>
              <p:nvPr/>
            </p:nvSpPr>
            <p:spPr>
              <a:xfrm>
                <a:off x="6759181" y="4128008"/>
                <a:ext cx="9090" cy="9223"/>
              </a:xfrm>
              <a:custGeom>
                <a:rect b="b" l="l" r="r" t="t"/>
                <a:pathLst>
                  <a:path extrusionOk="0" h="277" w="273">
                    <a:moveTo>
                      <a:pt x="116" y="1"/>
                    </a:moveTo>
                    <a:cubicBezTo>
                      <a:pt x="82" y="48"/>
                      <a:pt x="25" y="91"/>
                      <a:pt x="16" y="145"/>
                    </a:cubicBezTo>
                    <a:cubicBezTo>
                      <a:pt x="0" y="220"/>
                      <a:pt x="54" y="273"/>
                      <a:pt x="135" y="276"/>
                    </a:cubicBezTo>
                    <a:cubicBezTo>
                      <a:pt x="140" y="277"/>
                      <a:pt x="144" y="277"/>
                      <a:pt x="148" y="277"/>
                    </a:cubicBezTo>
                    <a:cubicBezTo>
                      <a:pt x="220" y="277"/>
                      <a:pt x="272" y="228"/>
                      <a:pt x="264" y="154"/>
                    </a:cubicBezTo>
                    <a:cubicBezTo>
                      <a:pt x="257" y="101"/>
                      <a:pt x="207" y="54"/>
                      <a:pt x="176" y="4"/>
                    </a:cubicBezTo>
                    <a:lnTo>
                      <a:pt x="1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27"/>
              <p:cNvSpPr/>
              <p:nvPr/>
            </p:nvSpPr>
            <p:spPr>
              <a:xfrm>
                <a:off x="6769237" y="4200828"/>
                <a:ext cx="8691" cy="8624"/>
              </a:xfrm>
              <a:custGeom>
                <a:rect b="b" l="l" r="r" t="t"/>
                <a:pathLst>
                  <a:path extrusionOk="0" h="259" w="261">
                    <a:moveTo>
                      <a:pt x="131" y="1"/>
                    </a:moveTo>
                    <a:cubicBezTo>
                      <a:pt x="66" y="1"/>
                      <a:pt x="1" y="45"/>
                      <a:pt x="2" y="133"/>
                    </a:cubicBezTo>
                    <a:cubicBezTo>
                      <a:pt x="5" y="206"/>
                      <a:pt x="41" y="258"/>
                      <a:pt x="124" y="258"/>
                    </a:cubicBezTo>
                    <a:cubicBezTo>
                      <a:pt x="126" y="258"/>
                      <a:pt x="128" y="258"/>
                      <a:pt x="131" y="258"/>
                    </a:cubicBezTo>
                    <a:cubicBezTo>
                      <a:pt x="135" y="258"/>
                      <a:pt x="140" y="258"/>
                      <a:pt x="144" y="258"/>
                    </a:cubicBezTo>
                    <a:cubicBezTo>
                      <a:pt x="225" y="258"/>
                      <a:pt x="259" y="204"/>
                      <a:pt x="259" y="133"/>
                    </a:cubicBezTo>
                    <a:cubicBezTo>
                      <a:pt x="261" y="45"/>
                      <a:pt x="196" y="1"/>
                      <a:pt x="1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27"/>
              <p:cNvSpPr/>
              <p:nvPr/>
            </p:nvSpPr>
            <p:spPr>
              <a:xfrm>
                <a:off x="6773566" y="4163802"/>
                <a:ext cx="9223" cy="8757"/>
              </a:xfrm>
              <a:custGeom>
                <a:rect b="b" l="l" r="r" t="t"/>
                <a:pathLst>
                  <a:path extrusionOk="0" h="263" w="277">
                    <a:moveTo>
                      <a:pt x="123" y="0"/>
                    </a:moveTo>
                    <a:cubicBezTo>
                      <a:pt x="122" y="0"/>
                      <a:pt x="121" y="0"/>
                      <a:pt x="120" y="0"/>
                    </a:cubicBezTo>
                    <a:cubicBezTo>
                      <a:pt x="76" y="0"/>
                      <a:pt x="4" y="82"/>
                      <a:pt x="1" y="129"/>
                    </a:cubicBezTo>
                    <a:cubicBezTo>
                      <a:pt x="1" y="173"/>
                      <a:pt x="70" y="251"/>
                      <a:pt x="120" y="261"/>
                    </a:cubicBezTo>
                    <a:cubicBezTo>
                      <a:pt x="126" y="262"/>
                      <a:pt x="132" y="262"/>
                      <a:pt x="139" y="262"/>
                    </a:cubicBezTo>
                    <a:cubicBezTo>
                      <a:pt x="202" y="262"/>
                      <a:pt x="251" y="204"/>
                      <a:pt x="277" y="101"/>
                    </a:cubicBezTo>
                    <a:cubicBezTo>
                      <a:pt x="225" y="64"/>
                      <a:pt x="17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27"/>
              <p:cNvSpPr/>
              <p:nvPr/>
            </p:nvSpPr>
            <p:spPr>
              <a:xfrm>
                <a:off x="6774132" y="4143558"/>
                <a:ext cx="9057" cy="8624"/>
              </a:xfrm>
              <a:custGeom>
                <a:rect b="b" l="l" r="r" t="t"/>
                <a:pathLst>
                  <a:path extrusionOk="0" h="259" w="272">
                    <a:moveTo>
                      <a:pt x="132" y="0"/>
                    </a:moveTo>
                    <a:cubicBezTo>
                      <a:pt x="50" y="0"/>
                      <a:pt x="12" y="47"/>
                      <a:pt x="12" y="126"/>
                    </a:cubicBezTo>
                    <a:cubicBezTo>
                      <a:pt x="0" y="198"/>
                      <a:pt x="57" y="258"/>
                      <a:pt x="124" y="258"/>
                    </a:cubicBezTo>
                    <a:cubicBezTo>
                      <a:pt x="128" y="258"/>
                      <a:pt x="131" y="258"/>
                      <a:pt x="134" y="257"/>
                    </a:cubicBezTo>
                    <a:cubicBezTo>
                      <a:pt x="139" y="258"/>
                      <a:pt x="144" y="258"/>
                      <a:pt x="149" y="258"/>
                    </a:cubicBezTo>
                    <a:cubicBezTo>
                      <a:pt x="218" y="258"/>
                      <a:pt x="272" y="199"/>
                      <a:pt x="266" y="129"/>
                    </a:cubicBezTo>
                    <a:cubicBezTo>
                      <a:pt x="266" y="59"/>
                      <a:pt x="230" y="0"/>
                      <a:pt x="147" y="0"/>
                    </a:cubicBezTo>
                    <a:cubicBezTo>
                      <a:pt x="145" y="0"/>
                      <a:pt x="143" y="0"/>
                      <a:pt x="141" y="1"/>
                    </a:cubicBezTo>
                    <a:cubicBezTo>
                      <a:pt x="138" y="0"/>
                      <a:pt x="135" y="0"/>
                      <a:pt x="1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27"/>
              <p:cNvSpPr/>
              <p:nvPr/>
            </p:nvSpPr>
            <p:spPr>
              <a:xfrm>
                <a:off x="6769703" y="4243282"/>
                <a:ext cx="9124" cy="8691"/>
              </a:xfrm>
              <a:custGeom>
                <a:rect b="b" l="l" r="r" t="t"/>
                <a:pathLst>
                  <a:path extrusionOk="0" h="261" w="274">
                    <a:moveTo>
                      <a:pt x="136" y="0"/>
                    </a:moveTo>
                    <a:cubicBezTo>
                      <a:pt x="64" y="0"/>
                      <a:pt x="21" y="42"/>
                      <a:pt x="1" y="155"/>
                    </a:cubicBezTo>
                    <a:cubicBezTo>
                      <a:pt x="32" y="183"/>
                      <a:pt x="70" y="240"/>
                      <a:pt x="123" y="255"/>
                    </a:cubicBezTo>
                    <a:cubicBezTo>
                      <a:pt x="135" y="259"/>
                      <a:pt x="147" y="260"/>
                      <a:pt x="158" y="260"/>
                    </a:cubicBezTo>
                    <a:cubicBezTo>
                      <a:pt x="216" y="260"/>
                      <a:pt x="259" y="214"/>
                      <a:pt x="264" y="146"/>
                    </a:cubicBezTo>
                    <a:cubicBezTo>
                      <a:pt x="274" y="73"/>
                      <a:pt x="248" y="11"/>
                      <a:pt x="161" y="1"/>
                    </a:cubicBezTo>
                    <a:cubicBezTo>
                      <a:pt x="152" y="1"/>
                      <a:pt x="144" y="0"/>
                      <a:pt x="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27"/>
              <p:cNvSpPr/>
              <p:nvPr/>
            </p:nvSpPr>
            <p:spPr>
              <a:xfrm>
                <a:off x="6758149" y="4223770"/>
                <a:ext cx="17248" cy="11121"/>
              </a:xfrm>
              <a:custGeom>
                <a:rect b="b" l="l" r="r" t="t"/>
                <a:pathLst>
                  <a:path extrusionOk="0" h="334" w="518">
                    <a:moveTo>
                      <a:pt x="386" y="1"/>
                    </a:moveTo>
                    <a:cubicBezTo>
                      <a:pt x="333" y="1"/>
                      <a:pt x="288" y="46"/>
                      <a:pt x="254" y="105"/>
                    </a:cubicBezTo>
                    <a:cubicBezTo>
                      <a:pt x="206" y="89"/>
                      <a:pt x="158" y="70"/>
                      <a:pt x="115" y="70"/>
                    </a:cubicBezTo>
                    <a:cubicBezTo>
                      <a:pt x="74" y="70"/>
                      <a:pt x="37" y="88"/>
                      <a:pt x="13" y="146"/>
                    </a:cubicBezTo>
                    <a:cubicBezTo>
                      <a:pt x="0" y="202"/>
                      <a:pt x="16" y="258"/>
                      <a:pt x="53" y="299"/>
                    </a:cubicBezTo>
                    <a:cubicBezTo>
                      <a:pt x="82" y="324"/>
                      <a:pt x="109" y="334"/>
                      <a:pt x="133" y="334"/>
                    </a:cubicBezTo>
                    <a:cubicBezTo>
                      <a:pt x="191" y="334"/>
                      <a:pt x="237" y="274"/>
                      <a:pt x="279" y="221"/>
                    </a:cubicBezTo>
                    <a:cubicBezTo>
                      <a:pt x="320" y="251"/>
                      <a:pt x="362" y="270"/>
                      <a:pt x="400" y="270"/>
                    </a:cubicBezTo>
                    <a:cubicBezTo>
                      <a:pt x="439" y="270"/>
                      <a:pt x="473" y="251"/>
                      <a:pt x="498" y="202"/>
                    </a:cubicBezTo>
                    <a:cubicBezTo>
                      <a:pt x="517" y="146"/>
                      <a:pt x="505" y="83"/>
                      <a:pt x="467" y="36"/>
                    </a:cubicBezTo>
                    <a:cubicBezTo>
                      <a:pt x="438" y="11"/>
                      <a:pt x="411" y="1"/>
                      <a:pt x="3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27"/>
              <p:cNvSpPr/>
              <p:nvPr/>
            </p:nvSpPr>
            <p:spPr>
              <a:xfrm>
                <a:off x="6755119" y="4210718"/>
                <a:ext cx="8358" cy="9157"/>
              </a:xfrm>
              <a:custGeom>
                <a:rect b="b" l="l" r="r" t="t"/>
                <a:pathLst>
                  <a:path extrusionOk="0" h="275" w="251">
                    <a:moveTo>
                      <a:pt x="114" y="1"/>
                    </a:moveTo>
                    <a:cubicBezTo>
                      <a:pt x="55" y="1"/>
                      <a:pt x="0" y="36"/>
                      <a:pt x="0" y="118"/>
                    </a:cubicBezTo>
                    <a:cubicBezTo>
                      <a:pt x="3" y="199"/>
                      <a:pt x="41" y="246"/>
                      <a:pt x="154" y="274"/>
                    </a:cubicBezTo>
                    <a:cubicBezTo>
                      <a:pt x="188" y="224"/>
                      <a:pt x="251" y="177"/>
                      <a:pt x="251" y="130"/>
                    </a:cubicBezTo>
                    <a:cubicBezTo>
                      <a:pt x="238" y="71"/>
                      <a:pt x="201" y="24"/>
                      <a:pt x="147" y="5"/>
                    </a:cubicBezTo>
                    <a:cubicBezTo>
                      <a:pt x="136" y="2"/>
                      <a:pt x="125" y="1"/>
                      <a:pt x="1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27"/>
              <p:cNvSpPr/>
              <p:nvPr/>
            </p:nvSpPr>
            <p:spPr>
              <a:xfrm>
                <a:off x="6753488" y="4117986"/>
                <a:ext cx="9690" cy="10855"/>
              </a:xfrm>
              <a:custGeom>
                <a:rect b="b" l="l" r="r" t="t"/>
                <a:pathLst>
                  <a:path extrusionOk="0" h="326" w="291">
                    <a:moveTo>
                      <a:pt x="131" y="1"/>
                    </a:moveTo>
                    <a:cubicBezTo>
                      <a:pt x="74" y="85"/>
                      <a:pt x="18" y="135"/>
                      <a:pt x="12" y="192"/>
                    </a:cubicBezTo>
                    <a:cubicBezTo>
                      <a:pt x="0" y="264"/>
                      <a:pt x="57" y="325"/>
                      <a:pt x="127" y="325"/>
                    </a:cubicBezTo>
                    <a:cubicBezTo>
                      <a:pt x="133" y="325"/>
                      <a:pt x="140" y="325"/>
                      <a:pt x="146" y="324"/>
                    </a:cubicBezTo>
                    <a:cubicBezTo>
                      <a:pt x="222" y="314"/>
                      <a:pt x="290" y="261"/>
                      <a:pt x="269" y="176"/>
                    </a:cubicBezTo>
                    <a:cubicBezTo>
                      <a:pt x="253" y="123"/>
                      <a:pt x="193" y="79"/>
                      <a:pt x="1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27"/>
              <p:cNvSpPr/>
              <p:nvPr/>
            </p:nvSpPr>
            <p:spPr>
              <a:xfrm>
                <a:off x="6755652" y="4096709"/>
                <a:ext cx="9490" cy="9323"/>
              </a:xfrm>
              <a:custGeom>
                <a:rect b="b" l="l" r="r" t="t"/>
                <a:pathLst>
                  <a:path extrusionOk="0" h="280" w="285">
                    <a:moveTo>
                      <a:pt x="119" y="0"/>
                    </a:moveTo>
                    <a:cubicBezTo>
                      <a:pt x="81" y="47"/>
                      <a:pt x="22" y="91"/>
                      <a:pt x="12" y="145"/>
                    </a:cubicBezTo>
                    <a:cubicBezTo>
                      <a:pt x="0" y="216"/>
                      <a:pt x="54" y="280"/>
                      <a:pt x="125" y="280"/>
                    </a:cubicBezTo>
                    <a:cubicBezTo>
                      <a:pt x="128" y="280"/>
                      <a:pt x="131" y="280"/>
                      <a:pt x="135" y="279"/>
                    </a:cubicBezTo>
                    <a:cubicBezTo>
                      <a:pt x="137" y="279"/>
                      <a:pt x="140" y="279"/>
                      <a:pt x="142" y="279"/>
                    </a:cubicBezTo>
                    <a:cubicBezTo>
                      <a:pt x="223" y="279"/>
                      <a:pt x="285" y="233"/>
                      <a:pt x="276" y="151"/>
                    </a:cubicBezTo>
                    <a:cubicBezTo>
                      <a:pt x="269" y="98"/>
                      <a:pt x="210" y="51"/>
                      <a:pt x="1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27"/>
              <p:cNvSpPr/>
              <p:nvPr/>
            </p:nvSpPr>
            <p:spPr>
              <a:xfrm>
                <a:off x="6758449" y="4078562"/>
                <a:ext cx="9623" cy="8591"/>
              </a:xfrm>
              <a:custGeom>
                <a:rect b="b" l="l" r="r" t="t"/>
                <a:pathLst>
                  <a:path extrusionOk="0" h="258" w="289">
                    <a:moveTo>
                      <a:pt x="135" y="0"/>
                    </a:moveTo>
                    <a:cubicBezTo>
                      <a:pt x="134" y="0"/>
                      <a:pt x="133" y="0"/>
                      <a:pt x="132" y="0"/>
                    </a:cubicBezTo>
                    <a:cubicBezTo>
                      <a:pt x="85" y="0"/>
                      <a:pt x="0" y="85"/>
                      <a:pt x="7" y="122"/>
                    </a:cubicBezTo>
                    <a:cubicBezTo>
                      <a:pt x="26" y="185"/>
                      <a:pt x="76" y="235"/>
                      <a:pt x="138" y="257"/>
                    </a:cubicBezTo>
                    <a:cubicBezTo>
                      <a:pt x="141" y="258"/>
                      <a:pt x="143" y="258"/>
                      <a:pt x="146" y="258"/>
                    </a:cubicBezTo>
                    <a:cubicBezTo>
                      <a:pt x="186" y="258"/>
                      <a:pt x="242" y="192"/>
                      <a:pt x="289" y="157"/>
                    </a:cubicBezTo>
                    <a:cubicBezTo>
                      <a:pt x="289" y="138"/>
                      <a:pt x="289" y="122"/>
                      <a:pt x="289" y="104"/>
                    </a:cubicBezTo>
                    <a:cubicBezTo>
                      <a:pt x="237" y="67"/>
                      <a:pt x="185" y="0"/>
                      <a:pt x="1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27"/>
              <p:cNvSpPr/>
              <p:nvPr/>
            </p:nvSpPr>
            <p:spPr>
              <a:xfrm>
                <a:off x="6759914" y="4057585"/>
                <a:ext cx="8890" cy="9223"/>
              </a:xfrm>
              <a:custGeom>
                <a:rect b="b" l="l" r="r" t="t"/>
                <a:pathLst>
                  <a:path extrusionOk="0" h="277" w="267">
                    <a:moveTo>
                      <a:pt x="151" y="0"/>
                    </a:moveTo>
                    <a:cubicBezTo>
                      <a:pt x="35" y="22"/>
                      <a:pt x="0" y="69"/>
                      <a:pt x="0" y="151"/>
                    </a:cubicBezTo>
                    <a:cubicBezTo>
                      <a:pt x="3" y="238"/>
                      <a:pt x="57" y="276"/>
                      <a:pt x="132" y="276"/>
                    </a:cubicBezTo>
                    <a:cubicBezTo>
                      <a:pt x="213" y="273"/>
                      <a:pt x="267" y="220"/>
                      <a:pt x="254" y="141"/>
                    </a:cubicBezTo>
                    <a:cubicBezTo>
                      <a:pt x="242" y="91"/>
                      <a:pt x="188" y="47"/>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27"/>
              <p:cNvSpPr/>
              <p:nvPr/>
            </p:nvSpPr>
            <p:spPr>
              <a:xfrm>
                <a:off x="6762611" y="4034544"/>
                <a:ext cx="8591" cy="8924"/>
              </a:xfrm>
              <a:custGeom>
                <a:rect b="b" l="l" r="r" t="t"/>
                <a:pathLst>
                  <a:path extrusionOk="0" h="268" w="258">
                    <a:moveTo>
                      <a:pt x="118" y="0"/>
                    </a:moveTo>
                    <a:cubicBezTo>
                      <a:pt x="55" y="0"/>
                      <a:pt x="9" y="55"/>
                      <a:pt x="1" y="122"/>
                    </a:cubicBezTo>
                    <a:cubicBezTo>
                      <a:pt x="4" y="215"/>
                      <a:pt x="55" y="267"/>
                      <a:pt x="119" y="267"/>
                    </a:cubicBezTo>
                    <a:cubicBezTo>
                      <a:pt x="125" y="267"/>
                      <a:pt x="130" y="267"/>
                      <a:pt x="136" y="266"/>
                    </a:cubicBezTo>
                    <a:cubicBezTo>
                      <a:pt x="186" y="257"/>
                      <a:pt x="255" y="181"/>
                      <a:pt x="258" y="138"/>
                    </a:cubicBezTo>
                    <a:cubicBezTo>
                      <a:pt x="258" y="91"/>
                      <a:pt x="189" y="15"/>
                      <a:pt x="142" y="3"/>
                    </a:cubicBezTo>
                    <a:cubicBezTo>
                      <a:pt x="134" y="1"/>
                      <a:pt x="126" y="0"/>
                      <a:pt x="1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27"/>
              <p:cNvSpPr/>
              <p:nvPr/>
            </p:nvSpPr>
            <p:spPr>
              <a:xfrm>
                <a:off x="6767639" y="4152148"/>
                <a:ext cx="9590" cy="8657"/>
              </a:xfrm>
              <a:custGeom>
                <a:rect b="b" l="l" r="r" t="t"/>
                <a:pathLst>
                  <a:path extrusionOk="0" h="260" w="288">
                    <a:moveTo>
                      <a:pt x="164" y="0"/>
                    </a:moveTo>
                    <a:cubicBezTo>
                      <a:pt x="157" y="0"/>
                      <a:pt x="149" y="1"/>
                      <a:pt x="141" y="3"/>
                    </a:cubicBezTo>
                    <a:cubicBezTo>
                      <a:pt x="82" y="21"/>
                      <a:pt x="35" y="65"/>
                      <a:pt x="13" y="125"/>
                    </a:cubicBezTo>
                    <a:cubicBezTo>
                      <a:pt x="0" y="200"/>
                      <a:pt x="60" y="256"/>
                      <a:pt x="188" y="260"/>
                    </a:cubicBezTo>
                    <a:cubicBezTo>
                      <a:pt x="210" y="228"/>
                      <a:pt x="270" y="184"/>
                      <a:pt x="276" y="131"/>
                    </a:cubicBezTo>
                    <a:cubicBezTo>
                      <a:pt x="287" y="61"/>
                      <a:pt x="233" y="0"/>
                      <a:pt x="1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27"/>
              <p:cNvSpPr/>
              <p:nvPr/>
            </p:nvSpPr>
            <p:spPr>
              <a:xfrm>
                <a:off x="6771268" y="4117553"/>
                <a:ext cx="9323" cy="8857"/>
              </a:xfrm>
              <a:custGeom>
                <a:rect b="b" l="l" r="r" t="t"/>
                <a:pathLst>
                  <a:path extrusionOk="0" h="266" w="280">
                    <a:moveTo>
                      <a:pt x="116" y="0"/>
                    </a:moveTo>
                    <a:cubicBezTo>
                      <a:pt x="52" y="0"/>
                      <a:pt x="4" y="51"/>
                      <a:pt x="1" y="127"/>
                    </a:cubicBezTo>
                    <a:cubicBezTo>
                      <a:pt x="1" y="204"/>
                      <a:pt x="40" y="266"/>
                      <a:pt x="112" y="266"/>
                    </a:cubicBezTo>
                    <a:cubicBezTo>
                      <a:pt x="119" y="266"/>
                      <a:pt x="126" y="265"/>
                      <a:pt x="133" y="264"/>
                    </a:cubicBezTo>
                    <a:cubicBezTo>
                      <a:pt x="183" y="258"/>
                      <a:pt x="230" y="199"/>
                      <a:pt x="280" y="164"/>
                    </a:cubicBezTo>
                    <a:cubicBezTo>
                      <a:pt x="280" y="145"/>
                      <a:pt x="280" y="127"/>
                      <a:pt x="280" y="105"/>
                    </a:cubicBezTo>
                    <a:cubicBezTo>
                      <a:pt x="230" y="70"/>
                      <a:pt x="186" y="11"/>
                      <a:pt x="133" y="1"/>
                    </a:cubicBezTo>
                    <a:cubicBezTo>
                      <a:pt x="127" y="0"/>
                      <a:pt x="122" y="0"/>
                      <a:pt x="1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27"/>
              <p:cNvSpPr/>
              <p:nvPr/>
            </p:nvSpPr>
            <p:spPr>
              <a:xfrm>
                <a:off x="6779426" y="4063312"/>
                <a:ext cx="8791" cy="8624"/>
              </a:xfrm>
              <a:custGeom>
                <a:rect b="b" l="l" r="r" t="t"/>
                <a:pathLst>
                  <a:path extrusionOk="0" h="259" w="264">
                    <a:moveTo>
                      <a:pt x="153" y="0"/>
                    </a:moveTo>
                    <a:cubicBezTo>
                      <a:pt x="151" y="0"/>
                      <a:pt x="149" y="1"/>
                      <a:pt x="148" y="1"/>
                    </a:cubicBezTo>
                    <a:cubicBezTo>
                      <a:pt x="38" y="4"/>
                      <a:pt x="0" y="54"/>
                      <a:pt x="0" y="135"/>
                    </a:cubicBezTo>
                    <a:cubicBezTo>
                      <a:pt x="0" y="217"/>
                      <a:pt x="47" y="258"/>
                      <a:pt x="121" y="258"/>
                    </a:cubicBezTo>
                    <a:cubicBezTo>
                      <a:pt x="123" y="258"/>
                      <a:pt x="126" y="258"/>
                      <a:pt x="129" y="258"/>
                    </a:cubicBezTo>
                    <a:cubicBezTo>
                      <a:pt x="132" y="258"/>
                      <a:pt x="136" y="258"/>
                      <a:pt x="139" y="258"/>
                    </a:cubicBezTo>
                    <a:cubicBezTo>
                      <a:pt x="209" y="258"/>
                      <a:pt x="263" y="198"/>
                      <a:pt x="254" y="126"/>
                    </a:cubicBezTo>
                    <a:cubicBezTo>
                      <a:pt x="251" y="53"/>
                      <a:pt x="213"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27"/>
              <p:cNvSpPr/>
              <p:nvPr/>
            </p:nvSpPr>
            <p:spPr>
              <a:xfrm>
                <a:off x="6779626" y="4040138"/>
                <a:ext cx="8890" cy="8724"/>
              </a:xfrm>
              <a:custGeom>
                <a:rect b="b" l="l" r="r" t="t"/>
                <a:pathLst>
                  <a:path extrusionOk="0" h="262" w="267">
                    <a:moveTo>
                      <a:pt x="142" y="0"/>
                    </a:moveTo>
                    <a:cubicBezTo>
                      <a:pt x="139" y="0"/>
                      <a:pt x="136" y="1"/>
                      <a:pt x="132" y="1"/>
                    </a:cubicBezTo>
                    <a:cubicBezTo>
                      <a:pt x="60" y="4"/>
                      <a:pt x="1" y="35"/>
                      <a:pt x="1" y="123"/>
                    </a:cubicBezTo>
                    <a:cubicBezTo>
                      <a:pt x="1" y="211"/>
                      <a:pt x="44" y="255"/>
                      <a:pt x="107" y="261"/>
                    </a:cubicBezTo>
                    <a:cubicBezTo>
                      <a:pt x="110" y="261"/>
                      <a:pt x="113" y="261"/>
                      <a:pt x="116" y="261"/>
                    </a:cubicBezTo>
                    <a:cubicBezTo>
                      <a:pt x="219" y="261"/>
                      <a:pt x="255" y="206"/>
                      <a:pt x="258" y="133"/>
                    </a:cubicBezTo>
                    <a:cubicBezTo>
                      <a:pt x="267" y="64"/>
                      <a:pt x="213" y="0"/>
                      <a:pt x="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27"/>
              <p:cNvSpPr/>
              <p:nvPr/>
            </p:nvSpPr>
            <p:spPr>
              <a:xfrm>
                <a:off x="6785286" y="4018228"/>
                <a:ext cx="9190" cy="8724"/>
              </a:xfrm>
              <a:custGeom>
                <a:rect b="b" l="l" r="r" t="t"/>
                <a:pathLst>
                  <a:path extrusionOk="0" h="262" w="276">
                    <a:moveTo>
                      <a:pt x="145" y="0"/>
                    </a:moveTo>
                    <a:cubicBezTo>
                      <a:pt x="142" y="0"/>
                      <a:pt x="138" y="0"/>
                      <a:pt x="135" y="1"/>
                    </a:cubicBezTo>
                    <a:cubicBezTo>
                      <a:pt x="131" y="1"/>
                      <a:pt x="128" y="0"/>
                      <a:pt x="125" y="0"/>
                    </a:cubicBezTo>
                    <a:cubicBezTo>
                      <a:pt x="57" y="0"/>
                      <a:pt x="0" y="61"/>
                      <a:pt x="9" y="129"/>
                    </a:cubicBezTo>
                    <a:cubicBezTo>
                      <a:pt x="12" y="203"/>
                      <a:pt x="48" y="261"/>
                      <a:pt x="131" y="261"/>
                    </a:cubicBezTo>
                    <a:cubicBezTo>
                      <a:pt x="133" y="261"/>
                      <a:pt x="136" y="261"/>
                      <a:pt x="138" y="261"/>
                    </a:cubicBezTo>
                    <a:cubicBezTo>
                      <a:pt x="140" y="261"/>
                      <a:pt x="141" y="261"/>
                      <a:pt x="143" y="261"/>
                    </a:cubicBezTo>
                    <a:cubicBezTo>
                      <a:pt x="213" y="261"/>
                      <a:pt x="272" y="203"/>
                      <a:pt x="272" y="129"/>
                    </a:cubicBezTo>
                    <a:cubicBezTo>
                      <a:pt x="275" y="58"/>
                      <a:pt x="216" y="0"/>
                      <a:pt x="1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27"/>
              <p:cNvSpPr/>
              <p:nvPr/>
            </p:nvSpPr>
            <p:spPr>
              <a:xfrm>
                <a:off x="6792811" y="4076931"/>
                <a:ext cx="8957" cy="8524"/>
              </a:xfrm>
              <a:custGeom>
                <a:rect b="b" l="l" r="r" t="t"/>
                <a:pathLst>
                  <a:path extrusionOk="0" h="256" w="269">
                    <a:moveTo>
                      <a:pt x="121" y="1"/>
                    </a:moveTo>
                    <a:cubicBezTo>
                      <a:pt x="54" y="1"/>
                      <a:pt x="0" y="59"/>
                      <a:pt x="9" y="127"/>
                    </a:cubicBezTo>
                    <a:cubicBezTo>
                      <a:pt x="9" y="203"/>
                      <a:pt x="43" y="256"/>
                      <a:pt x="131" y="256"/>
                    </a:cubicBezTo>
                    <a:cubicBezTo>
                      <a:pt x="216" y="256"/>
                      <a:pt x="260" y="218"/>
                      <a:pt x="266" y="134"/>
                    </a:cubicBezTo>
                    <a:cubicBezTo>
                      <a:pt x="269" y="46"/>
                      <a:pt x="216" y="5"/>
                      <a:pt x="140" y="2"/>
                    </a:cubicBezTo>
                    <a:cubicBezTo>
                      <a:pt x="134" y="1"/>
                      <a:pt x="128" y="1"/>
                      <a:pt x="1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27"/>
              <p:cNvSpPr/>
              <p:nvPr/>
            </p:nvSpPr>
            <p:spPr>
              <a:xfrm>
                <a:off x="6797906" y="4060349"/>
                <a:ext cx="9190" cy="8391"/>
              </a:xfrm>
              <a:custGeom>
                <a:rect b="b" l="l" r="r" t="t"/>
                <a:pathLst>
                  <a:path extrusionOk="0" h="252" w="276">
                    <a:moveTo>
                      <a:pt x="168" y="0"/>
                    </a:moveTo>
                    <a:cubicBezTo>
                      <a:pt x="161" y="0"/>
                      <a:pt x="154" y="1"/>
                      <a:pt x="147" y="2"/>
                    </a:cubicBezTo>
                    <a:cubicBezTo>
                      <a:pt x="94" y="11"/>
                      <a:pt x="47" y="65"/>
                      <a:pt x="0" y="102"/>
                    </a:cubicBezTo>
                    <a:cubicBezTo>
                      <a:pt x="0" y="121"/>
                      <a:pt x="0" y="140"/>
                      <a:pt x="0" y="159"/>
                    </a:cubicBezTo>
                    <a:cubicBezTo>
                      <a:pt x="50" y="190"/>
                      <a:pt x="97" y="240"/>
                      <a:pt x="150" y="249"/>
                    </a:cubicBezTo>
                    <a:cubicBezTo>
                      <a:pt x="159" y="251"/>
                      <a:pt x="167" y="252"/>
                      <a:pt x="175" y="252"/>
                    </a:cubicBezTo>
                    <a:cubicBezTo>
                      <a:pt x="238" y="252"/>
                      <a:pt x="276" y="197"/>
                      <a:pt x="276" y="124"/>
                    </a:cubicBezTo>
                    <a:cubicBezTo>
                      <a:pt x="276" y="53"/>
                      <a:pt x="232" y="0"/>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27"/>
              <p:cNvSpPr/>
              <p:nvPr/>
            </p:nvSpPr>
            <p:spPr>
              <a:xfrm>
                <a:off x="6804831" y="3990992"/>
                <a:ext cx="9057" cy="8890"/>
              </a:xfrm>
              <a:custGeom>
                <a:rect b="b" l="l" r="r" t="t"/>
                <a:pathLst>
                  <a:path extrusionOk="0" h="267" w="272">
                    <a:moveTo>
                      <a:pt x="135" y="1"/>
                    </a:moveTo>
                    <a:cubicBezTo>
                      <a:pt x="133" y="1"/>
                      <a:pt x="130" y="1"/>
                      <a:pt x="127" y="1"/>
                    </a:cubicBezTo>
                    <a:cubicBezTo>
                      <a:pt x="87" y="4"/>
                      <a:pt x="27" y="79"/>
                      <a:pt x="18" y="129"/>
                    </a:cubicBezTo>
                    <a:cubicBezTo>
                      <a:pt x="1" y="200"/>
                      <a:pt x="56" y="266"/>
                      <a:pt x="125" y="266"/>
                    </a:cubicBezTo>
                    <a:cubicBezTo>
                      <a:pt x="132" y="266"/>
                      <a:pt x="139" y="266"/>
                      <a:pt x="146" y="264"/>
                    </a:cubicBezTo>
                    <a:cubicBezTo>
                      <a:pt x="199" y="255"/>
                      <a:pt x="243" y="195"/>
                      <a:pt x="268" y="176"/>
                    </a:cubicBezTo>
                    <a:cubicBezTo>
                      <a:pt x="271" y="38"/>
                      <a:pt x="199" y="1"/>
                      <a:pt x="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27"/>
              <p:cNvSpPr/>
              <p:nvPr/>
            </p:nvSpPr>
            <p:spPr>
              <a:xfrm>
                <a:off x="6805830" y="4040970"/>
                <a:ext cx="9323" cy="9556"/>
              </a:xfrm>
              <a:custGeom>
                <a:rect b="b" l="l" r="r" t="t"/>
                <a:pathLst>
                  <a:path extrusionOk="0" h="287" w="280">
                    <a:moveTo>
                      <a:pt x="160" y="1"/>
                    </a:moveTo>
                    <a:cubicBezTo>
                      <a:pt x="141" y="1"/>
                      <a:pt x="122" y="1"/>
                      <a:pt x="104" y="4"/>
                    </a:cubicBezTo>
                    <a:cubicBezTo>
                      <a:pt x="72" y="54"/>
                      <a:pt x="25" y="104"/>
                      <a:pt x="16" y="161"/>
                    </a:cubicBezTo>
                    <a:cubicBezTo>
                      <a:pt x="0" y="245"/>
                      <a:pt x="66" y="286"/>
                      <a:pt x="144" y="286"/>
                    </a:cubicBezTo>
                    <a:cubicBezTo>
                      <a:pt x="223" y="283"/>
                      <a:pt x="279" y="227"/>
                      <a:pt x="263" y="148"/>
                    </a:cubicBezTo>
                    <a:cubicBezTo>
                      <a:pt x="251" y="95"/>
                      <a:pt x="198" y="48"/>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27"/>
              <p:cNvSpPr/>
              <p:nvPr/>
            </p:nvSpPr>
            <p:spPr>
              <a:xfrm>
                <a:off x="6812922" y="4083157"/>
                <a:ext cx="10455" cy="8924"/>
              </a:xfrm>
              <a:custGeom>
                <a:rect b="b" l="l" r="r" t="t"/>
                <a:pathLst>
                  <a:path extrusionOk="0" h="268" w="314">
                    <a:moveTo>
                      <a:pt x="117" y="1"/>
                    </a:moveTo>
                    <a:cubicBezTo>
                      <a:pt x="53" y="1"/>
                      <a:pt x="12" y="56"/>
                      <a:pt x="7" y="125"/>
                    </a:cubicBezTo>
                    <a:cubicBezTo>
                      <a:pt x="1" y="205"/>
                      <a:pt x="47" y="267"/>
                      <a:pt x="117" y="267"/>
                    </a:cubicBezTo>
                    <a:cubicBezTo>
                      <a:pt x="122" y="267"/>
                      <a:pt x="127" y="267"/>
                      <a:pt x="132" y="266"/>
                    </a:cubicBezTo>
                    <a:cubicBezTo>
                      <a:pt x="185" y="263"/>
                      <a:pt x="232" y="201"/>
                      <a:pt x="314" y="141"/>
                    </a:cubicBezTo>
                    <a:cubicBezTo>
                      <a:pt x="235" y="75"/>
                      <a:pt x="195" y="16"/>
                      <a:pt x="141" y="3"/>
                    </a:cubicBezTo>
                    <a:cubicBezTo>
                      <a:pt x="133" y="1"/>
                      <a:pt x="125" y="1"/>
                      <a:pt x="1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27"/>
              <p:cNvSpPr/>
              <p:nvPr/>
            </p:nvSpPr>
            <p:spPr>
              <a:xfrm>
                <a:off x="6820348" y="4062480"/>
                <a:ext cx="9090" cy="9223"/>
              </a:xfrm>
              <a:custGeom>
                <a:rect b="b" l="l" r="r" t="t"/>
                <a:pathLst>
                  <a:path extrusionOk="0" h="277" w="273">
                    <a:moveTo>
                      <a:pt x="125" y="0"/>
                    </a:moveTo>
                    <a:cubicBezTo>
                      <a:pt x="57" y="0"/>
                      <a:pt x="0" y="60"/>
                      <a:pt x="9" y="129"/>
                    </a:cubicBezTo>
                    <a:cubicBezTo>
                      <a:pt x="9" y="214"/>
                      <a:pt x="50" y="261"/>
                      <a:pt x="166" y="276"/>
                    </a:cubicBezTo>
                    <a:cubicBezTo>
                      <a:pt x="200" y="226"/>
                      <a:pt x="254" y="182"/>
                      <a:pt x="260" y="129"/>
                    </a:cubicBezTo>
                    <a:cubicBezTo>
                      <a:pt x="272" y="54"/>
                      <a:pt x="216" y="1"/>
                      <a:pt x="135" y="1"/>
                    </a:cubicBezTo>
                    <a:cubicBezTo>
                      <a:pt x="131" y="0"/>
                      <a:pt x="128" y="0"/>
                      <a:pt x="1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27"/>
              <p:cNvSpPr/>
              <p:nvPr/>
            </p:nvSpPr>
            <p:spPr>
              <a:xfrm>
                <a:off x="6821779" y="4039605"/>
                <a:ext cx="9223" cy="4462"/>
              </a:xfrm>
              <a:custGeom>
                <a:rect b="b" l="l" r="r" t="t"/>
                <a:pathLst>
                  <a:path extrusionOk="0" h="134" w="277">
                    <a:moveTo>
                      <a:pt x="160" y="0"/>
                    </a:moveTo>
                    <a:cubicBezTo>
                      <a:pt x="149" y="0"/>
                      <a:pt x="139" y="1"/>
                      <a:pt x="129" y="4"/>
                    </a:cubicBezTo>
                    <a:cubicBezTo>
                      <a:pt x="57" y="26"/>
                      <a:pt x="1" y="80"/>
                      <a:pt x="113" y="123"/>
                    </a:cubicBezTo>
                    <a:cubicBezTo>
                      <a:pt x="129" y="130"/>
                      <a:pt x="144" y="133"/>
                      <a:pt x="159" y="133"/>
                    </a:cubicBezTo>
                    <a:cubicBezTo>
                      <a:pt x="212" y="133"/>
                      <a:pt x="254" y="89"/>
                      <a:pt x="276" y="17"/>
                    </a:cubicBezTo>
                    <a:cubicBezTo>
                      <a:pt x="231" y="12"/>
                      <a:pt x="193" y="0"/>
                      <a:pt x="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27"/>
              <p:cNvSpPr/>
              <p:nvPr/>
            </p:nvSpPr>
            <p:spPr>
              <a:xfrm>
                <a:off x="6830037" y="4023456"/>
                <a:ext cx="7226" cy="6593"/>
              </a:xfrm>
              <a:custGeom>
                <a:rect b="b" l="l" r="r" t="t"/>
                <a:pathLst>
                  <a:path extrusionOk="0" h="198" w="217">
                    <a:moveTo>
                      <a:pt x="198" y="0"/>
                    </a:moveTo>
                    <a:cubicBezTo>
                      <a:pt x="144" y="10"/>
                      <a:pt x="79" y="4"/>
                      <a:pt x="47" y="35"/>
                    </a:cubicBezTo>
                    <a:cubicBezTo>
                      <a:pt x="16" y="63"/>
                      <a:pt x="16" y="132"/>
                      <a:pt x="0" y="182"/>
                    </a:cubicBezTo>
                    <a:lnTo>
                      <a:pt x="47" y="198"/>
                    </a:lnTo>
                    <a:cubicBezTo>
                      <a:pt x="104" y="148"/>
                      <a:pt x="160" y="98"/>
                      <a:pt x="216" y="48"/>
                    </a:cubicBezTo>
                    <a:cubicBezTo>
                      <a:pt x="210" y="32"/>
                      <a:pt x="204" y="16"/>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27"/>
              <p:cNvSpPr/>
              <p:nvPr/>
            </p:nvSpPr>
            <p:spPr>
              <a:xfrm>
                <a:off x="6830037" y="3988994"/>
                <a:ext cx="9090" cy="9456"/>
              </a:xfrm>
              <a:custGeom>
                <a:rect b="b" l="l" r="r" t="t"/>
                <a:pathLst>
                  <a:path extrusionOk="0" h="284" w="273">
                    <a:moveTo>
                      <a:pt x="123" y="0"/>
                    </a:moveTo>
                    <a:cubicBezTo>
                      <a:pt x="55" y="0"/>
                      <a:pt x="1" y="60"/>
                      <a:pt x="10" y="130"/>
                    </a:cubicBezTo>
                    <a:cubicBezTo>
                      <a:pt x="10" y="208"/>
                      <a:pt x="47" y="258"/>
                      <a:pt x="163" y="283"/>
                    </a:cubicBezTo>
                    <a:cubicBezTo>
                      <a:pt x="198" y="233"/>
                      <a:pt x="254" y="189"/>
                      <a:pt x="263" y="133"/>
                    </a:cubicBezTo>
                    <a:cubicBezTo>
                      <a:pt x="273" y="61"/>
                      <a:pt x="223" y="4"/>
                      <a:pt x="138" y="1"/>
                    </a:cubicBezTo>
                    <a:cubicBezTo>
                      <a:pt x="133" y="1"/>
                      <a:pt x="128"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27"/>
              <p:cNvSpPr/>
              <p:nvPr/>
            </p:nvSpPr>
            <p:spPr>
              <a:xfrm>
                <a:off x="6830869" y="4083890"/>
                <a:ext cx="17048" cy="12154"/>
              </a:xfrm>
              <a:custGeom>
                <a:rect b="b" l="l" r="r" t="t"/>
                <a:pathLst>
                  <a:path extrusionOk="0" h="365" w="512">
                    <a:moveTo>
                      <a:pt x="380" y="0"/>
                    </a:moveTo>
                    <a:cubicBezTo>
                      <a:pt x="319" y="0"/>
                      <a:pt x="276" y="59"/>
                      <a:pt x="242" y="128"/>
                    </a:cubicBezTo>
                    <a:cubicBezTo>
                      <a:pt x="204" y="115"/>
                      <a:pt x="166" y="105"/>
                      <a:pt x="132" y="105"/>
                    </a:cubicBezTo>
                    <a:cubicBezTo>
                      <a:pt x="79" y="105"/>
                      <a:pt x="34" y="129"/>
                      <a:pt x="13" y="201"/>
                    </a:cubicBezTo>
                    <a:cubicBezTo>
                      <a:pt x="0" y="238"/>
                      <a:pt x="38" y="313"/>
                      <a:pt x="76" y="338"/>
                    </a:cubicBezTo>
                    <a:cubicBezTo>
                      <a:pt x="103" y="357"/>
                      <a:pt x="127" y="365"/>
                      <a:pt x="149" y="365"/>
                    </a:cubicBezTo>
                    <a:cubicBezTo>
                      <a:pt x="212" y="365"/>
                      <a:pt x="255" y="300"/>
                      <a:pt x="292" y="244"/>
                    </a:cubicBezTo>
                    <a:cubicBezTo>
                      <a:pt x="329" y="255"/>
                      <a:pt x="366" y="264"/>
                      <a:pt x="399" y="264"/>
                    </a:cubicBezTo>
                    <a:cubicBezTo>
                      <a:pt x="445" y="264"/>
                      <a:pt x="484" y="246"/>
                      <a:pt x="502" y="188"/>
                    </a:cubicBezTo>
                    <a:cubicBezTo>
                      <a:pt x="511" y="128"/>
                      <a:pt x="492" y="66"/>
                      <a:pt x="452" y="25"/>
                    </a:cubicBezTo>
                    <a:cubicBezTo>
                      <a:pt x="425" y="8"/>
                      <a:pt x="401" y="0"/>
                      <a:pt x="3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27"/>
              <p:cNvSpPr/>
              <p:nvPr/>
            </p:nvSpPr>
            <p:spPr>
              <a:xfrm>
                <a:off x="6840259" y="4140228"/>
                <a:ext cx="9423" cy="9223"/>
              </a:xfrm>
              <a:custGeom>
                <a:rect b="b" l="l" r="r" t="t"/>
                <a:pathLst>
                  <a:path extrusionOk="0" h="277" w="283">
                    <a:moveTo>
                      <a:pt x="113" y="0"/>
                    </a:moveTo>
                    <a:cubicBezTo>
                      <a:pt x="79" y="50"/>
                      <a:pt x="25" y="97"/>
                      <a:pt x="16" y="151"/>
                    </a:cubicBezTo>
                    <a:cubicBezTo>
                      <a:pt x="0" y="232"/>
                      <a:pt x="66" y="276"/>
                      <a:pt x="145" y="276"/>
                    </a:cubicBezTo>
                    <a:cubicBezTo>
                      <a:pt x="147" y="276"/>
                      <a:pt x="149" y="276"/>
                      <a:pt x="151" y="276"/>
                    </a:cubicBezTo>
                    <a:cubicBezTo>
                      <a:pt x="226" y="276"/>
                      <a:pt x="282" y="224"/>
                      <a:pt x="270" y="151"/>
                    </a:cubicBezTo>
                    <a:cubicBezTo>
                      <a:pt x="264" y="97"/>
                      <a:pt x="207" y="50"/>
                      <a:pt x="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27"/>
              <p:cNvSpPr/>
              <p:nvPr/>
            </p:nvSpPr>
            <p:spPr>
              <a:xfrm>
                <a:off x="6847551" y="4116121"/>
                <a:ext cx="9423" cy="9223"/>
              </a:xfrm>
              <a:custGeom>
                <a:rect b="b" l="l" r="r" t="t"/>
                <a:pathLst>
                  <a:path extrusionOk="0" h="277" w="283">
                    <a:moveTo>
                      <a:pt x="114" y="0"/>
                    </a:moveTo>
                    <a:cubicBezTo>
                      <a:pt x="79" y="47"/>
                      <a:pt x="23" y="91"/>
                      <a:pt x="13" y="144"/>
                    </a:cubicBezTo>
                    <a:cubicBezTo>
                      <a:pt x="1" y="232"/>
                      <a:pt x="67" y="276"/>
                      <a:pt x="148" y="276"/>
                    </a:cubicBezTo>
                    <a:cubicBezTo>
                      <a:pt x="226" y="276"/>
                      <a:pt x="283" y="223"/>
                      <a:pt x="270" y="144"/>
                    </a:cubicBezTo>
                    <a:cubicBezTo>
                      <a:pt x="261" y="91"/>
                      <a:pt x="208" y="47"/>
                      <a:pt x="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27"/>
              <p:cNvSpPr/>
              <p:nvPr/>
            </p:nvSpPr>
            <p:spPr>
              <a:xfrm>
                <a:off x="6859871" y="4169429"/>
                <a:ext cx="9423" cy="9223"/>
              </a:xfrm>
              <a:custGeom>
                <a:rect b="b" l="l" r="r" t="t"/>
                <a:pathLst>
                  <a:path extrusionOk="0" h="277" w="283">
                    <a:moveTo>
                      <a:pt x="113" y="1"/>
                    </a:moveTo>
                    <a:cubicBezTo>
                      <a:pt x="79" y="48"/>
                      <a:pt x="19" y="92"/>
                      <a:pt x="13" y="145"/>
                    </a:cubicBezTo>
                    <a:cubicBezTo>
                      <a:pt x="1" y="229"/>
                      <a:pt x="66" y="276"/>
                      <a:pt x="148" y="276"/>
                    </a:cubicBezTo>
                    <a:cubicBezTo>
                      <a:pt x="226" y="273"/>
                      <a:pt x="283" y="220"/>
                      <a:pt x="270" y="145"/>
                    </a:cubicBezTo>
                    <a:cubicBezTo>
                      <a:pt x="264" y="92"/>
                      <a:pt x="204" y="48"/>
                      <a:pt x="1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27"/>
              <p:cNvSpPr/>
              <p:nvPr/>
            </p:nvSpPr>
            <p:spPr>
              <a:xfrm>
                <a:off x="6855076" y="4150250"/>
                <a:ext cx="9090" cy="9223"/>
              </a:xfrm>
              <a:custGeom>
                <a:rect b="b" l="l" r="r" t="t"/>
                <a:pathLst>
                  <a:path extrusionOk="0" h="277" w="273">
                    <a:moveTo>
                      <a:pt x="157" y="0"/>
                    </a:moveTo>
                    <a:cubicBezTo>
                      <a:pt x="47" y="25"/>
                      <a:pt x="3" y="66"/>
                      <a:pt x="0" y="147"/>
                    </a:cubicBezTo>
                    <a:cubicBezTo>
                      <a:pt x="0" y="238"/>
                      <a:pt x="55" y="276"/>
                      <a:pt x="132" y="276"/>
                    </a:cubicBezTo>
                    <a:cubicBezTo>
                      <a:pt x="135" y="276"/>
                      <a:pt x="138" y="276"/>
                      <a:pt x="141" y="276"/>
                    </a:cubicBezTo>
                    <a:cubicBezTo>
                      <a:pt x="220" y="276"/>
                      <a:pt x="273" y="219"/>
                      <a:pt x="257" y="144"/>
                    </a:cubicBezTo>
                    <a:cubicBezTo>
                      <a:pt x="245" y="91"/>
                      <a:pt x="192" y="47"/>
                      <a:pt x="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27"/>
              <p:cNvSpPr/>
              <p:nvPr/>
            </p:nvSpPr>
            <p:spPr>
              <a:xfrm>
                <a:off x="6851314" y="4192970"/>
                <a:ext cx="9423" cy="8890"/>
              </a:xfrm>
              <a:custGeom>
                <a:rect b="b" l="l" r="r" t="t"/>
                <a:pathLst>
                  <a:path extrusionOk="0" h="267" w="283">
                    <a:moveTo>
                      <a:pt x="114" y="0"/>
                    </a:moveTo>
                    <a:cubicBezTo>
                      <a:pt x="50" y="0"/>
                      <a:pt x="4" y="51"/>
                      <a:pt x="4" y="124"/>
                    </a:cubicBezTo>
                    <a:cubicBezTo>
                      <a:pt x="1" y="203"/>
                      <a:pt x="42" y="266"/>
                      <a:pt x="116" y="266"/>
                    </a:cubicBezTo>
                    <a:cubicBezTo>
                      <a:pt x="121" y="266"/>
                      <a:pt x="127" y="266"/>
                      <a:pt x="132" y="265"/>
                    </a:cubicBezTo>
                    <a:cubicBezTo>
                      <a:pt x="185" y="256"/>
                      <a:pt x="232" y="199"/>
                      <a:pt x="283" y="165"/>
                    </a:cubicBezTo>
                    <a:cubicBezTo>
                      <a:pt x="283" y="146"/>
                      <a:pt x="283" y="124"/>
                      <a:pt x="283" y="105"/>
                    </a:cubicBezTo>
                    <a:cubicBezTo>
                      <a:pt x="232" y="71"/>
                      <a:pt x="189" y="11"/>
                      <a:pt x="135" y="2"/>
                    </a:cubicBezTo>
                    <a:cubicBezTo>
                      <a:pt x="128" y="1"/>
                      <a:pt x="121" y="0"/>
                      <a:pt x="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27"/>
              <p:cNvSpPr/>
              <p:nvPr/>
            </p:nvSpPr>
            <p:spPr>
              <a:xfrm>
                <a:off x="6852879" y="4097941"/>
                <a:ext cx="10455" cy="8857"/>
              </a:xfrm>
              <a:custGeom>
                <a:rect b="b" l="l" r="r" t="t"/>
                <a:pathLst>
                  <a:path extrusionOk="0" h="266" w="314">
                    <a:moveTo>
                      <a:pt x="198" y="0"/>
                    </a:moveTo>
                    <a:cubicBezTo>
                      <a:pt x="193" y="0"/>
                      <a:pt x="188" y="0"/>
                      <a:pt x="182" y="1"/>
                    </a:cubicBezTo>
                    <a:cubicBezTo>
                      <a:pt x="129" y="7"/>
                      <a:pt x="85" y="67"/>
                      <a:pt x="1" y="130"/>
                    </a:cubicBezTo>
                    <a:cubicBezTo>
                      <a:pt x="82" y="195"/>
                      <a:pt x="126" y="255"/>
                      <a:pt x="179" y="264"/>
                    </a:cubicBezTo>
                    <a:cubicBezTo>
                      <a:pt x="186" y="265"/>
                      <a:pt x="193" y="266"/>
                      <a:pt x="199" y="266"/>
                    </a:cubicBezTo>
                    <a:cubicBezTo>
                      <a:pt x="264" y="266"/>
                      <a:pt x="308" y="210"/>
                      <a:pt x="311" y="139"/>
                    </a:cubicBezTo>
                    <a:cubicBezTo>
                      <a:pt x="314" y="60"/>
                      <a:pt x="270"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27"/>
              <p:cNvSpPr/>
              <p:nvPr/>
            </p:nvSpPr>
            <p:spPr>
              <a:xfrm>
                <a:off x="6859571" y="4080294"/>
                <a:ext cx="8458" cy="8224"/>
              </a:xfrm>
              <a:custGeom>
                <a:rect b="b" l="l" r="r" t="t"/>
                <a:pathLst>
                  <a:path extrusionOk="0" h="247" w="254">
                    <a:moveTo>
                      <a:pt x="112" y="1"/>
                    </a:moveTo>
                    <a:cubicBezTo>
                      <a:pt x="52" y="1"/>
                      <a:pt x="12" y="33"/>
                      <a:pt x="10" y="108"/>
                    </a:cubicBezTo>
                    <a:cubicBezTo>
                      <a:pt x="0" y="177"/>
                      <a:pt x="50" y="236"/>
                      <a:pt x="119" y="243"/>
                    </a:cubicBezTo>
                    <a:cubicBezTo>
                      <a:pt x="130" y="245"/>
                      <a:pt x="140" y="246"/>
                      <a:pt x="148" y="246"/>
                    </a:cubicBezTo>
                    <a:cubicBezTo>
                      <a:pt x="218" y="246"/>
                      <a:pt x="187" y="169"/>
                      <a:pt x="207" y="127"/>
                    </a:cubicBezTo>
                    <a:cubicBezTo>
                      <a:pt x="254" y="24"/>
                      <a:pt x="249" y="1"/>
                      <a:pt x="150" y="1"/>
                    </a:cubicBezTo>
                    <a:cubicBezTo>
                      <a:pt x="144" y="1"/>
                      <a:pt x="136" y="1"/>
                      <a:pt x="129" y="1"/>
                    </a:cubicBezTo>
                    <a:cubicBezTo>
                      <a:pt x="123" y="1"/>
                      <a:pt x="117" y="1"/>
                      <a:pt x="1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27"/>
              <p:cNvSpPr/>
              <p:nvPr/>
            </p:nvSpPr>
            <p:spPr>
              <a:xfrm>
                <a:off x="6859039" y="4120350"/>
                <a:ext cx="9323" cy="8591"/>
              </a:xfrm>
              <a:custGeom>
                <a:rect b="b" l="l" r="r" t="t"/>
                <a:pathLst>
                  <a:path extrusionOk="0" h="258" w="280">
                    <a:moveTo>
                      <a:pt x="170" y="0"/>
                    </a:moveTo>
                    <a:cubicBezTo>
                      <a:pt x="164" y="0"/>
                      <a:pt x="158" y="1"/>
                      <a:pt x="151" y="2"/>
                    </a:cubicBezTo>
                    <a:cubicBezTo>
                      <a:pt x="98" y="11"/>
                      <a:pt x="51" y="64"/>
                      <a:pt x="0" y="96"/>
                    </a:cubicBezTo>
                    <a:cubicBezTo>
                      <a:pt x="0" y="118"/>
                      <a:pt x="0" y="137"/>
                      <a:pt x="0" y="155"/>
                    </a:cubicBezTo>
                    <a:cubicBezTo>
                      <a:pt x="47" y="190"/>
                      <a:pt x="94" y="246"/>
                      <a:pt x="148" y="256"/>
                    </a:cubicBezTo>
                    <a:cubicBezTo>
                      <a:pt x="156" y="257"/>
                      <a:pt x="164" y="258"/>
                      <a:pt x="171" y="258"/>
                    </a:cubicBezTo>
                    <a:cubicBezTo>
                      <a:pt x="238" y="258"/>
                      <a:pt x="273" y="198"/>
                      <a:pt x="276" y="130"/>
                    </a:cubicBezTo>
                    <a:cubicBezTo>
                      <a:pt x="279" y="59"/>
                      <a:pt x="237"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27"/>
              <p:cNvSpPr/>
              <p:nvPr/>
            </p:nvSpPr>
            <p:spPr>
              <a:xfrm>
                <a:off x="6865831" y="4140295"/>
                <a:ext cx="8990" cy="8657"/>
              </a:xfrm>
              <a:custGeom>
                <a:rect b="b" l="l" r="r" t="t"/>
                <a:pathLst>
                  <a:path extrusionOk="0" h="260" w="270">
                    <a:moveTo>
                      <a:pt x="130" y="1"/>
                    </a:moveTo>
                    <a:cubicBezTo>
                      <a:pt x="60" y="1"/>
                      <a:pt x="4" y="58"/>
                      <a:pt x="10" y="130"/>
                    </a:cubicBezTo>
                    <a:cubicBezTo>
                      <a:pt x="1" y="200"/>
                      <a:pt x="55" y="259"/>
                      <a:pt x="123" y="259"/>
                    </a:cubicBezTo>
                    <a:cubicBezTo>
                      <a:pt x="128" y="259"/>
                      <a:pt x="133" y="259"/>
                      <a:pt x="138" y="258"/>
                    </a:cubicBezTo>
                    <a:cubicBezTo>
                      <a:pt x="220" y="255"/>
                      <a:pt x="267" y="218"/>
                      <a:pt x="267" y="124"/>
                    </a:cubicBezTo>
                    <a:cubicBezTo>
                      <a:pt x="270" y="42"/>
                      <a:pt x="216" y="4"/>
                      <a:pt x="141" y="1"/>
                    </a:cubicBezTo>
                    <a:cubicBezTo>
                      <a:pt x="138" y="1"/>
                      <a:pt x="134" y="1"/>
                      <a:pt x="1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27"/>
              <p:cNvSpPr/>
              <p:nvPr/>
            </p:nvSpPr>
            <p:spPr>
              <a:xfrm>
                <a:off x="6890371" y="4151050"/>
                <a:ext cx="9090" cy="9456"/>
              </a:xfrm>
              <a:custGeom>
                <a:rect b="b" l="l" r="r" t="t"/>
                <a:pathLst>
                  <a:path extrusionOk="0" h="284" w="273">
                    <a:moveTo>
                      <a:pt x="123" y="0"/>
                    </a:moveTo>
                    <a:cubicBezTo>
                      <a:pt x="54" y="0"/>
                      <a:pt x="0" y="62"/>
                      <a:pt x="9" y="130"/>
                    </a:cubicBezTo>
                    <a:cubicBezTo>
                      <a:pt x="15" y="183"/>
                      <a:pt x="72" y="233"/>
                      <a:pt x="106" y="283"/>
                    </a:cubicBezTo>
                    <a:lnTo>
                      <a:pt x="163" y="283"/>
                    </a:lnTo>
                    <a:cubicBezTo>
                      <a:pt x="197" y="233"/>
                      <a:pt x="247" y="186"/>
                      <a:pt x="257" y="133"/>
                    </a:cubicBezTo>
                    <a:cubicBezTo>
                      <a:pt x="272" y="54"/>
                      <a:pt x="219" y="4"/>
                      <a:pt x="137" y="1"/>
                    </a:cubicBezTo>
                    <a:cubicBezTo>
                      <a:pt x="133" y="1"/>
                      <a:pt x="128"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27"/>
              <p:cNvSpPr/>
              <p:nvPr/>
            </p:nvSpPr>
            <p:spPr>
              <a:xfrm>
                <a:off x="6891070" y="4093879"/>
                <a:ext cx="7758" cy="6926"/>
              </a:xfrm>
              <a:custGeom>
                <a:rect b="b" l="l" r="r" t="t"/>
                <a:pathLst>
                  <a:path extrusionOk="0" h="208" w="233">
                    <a:moveTo>
                      <a:pt x="223" y="7"/>
                    </a:moveTo>
                    <a:cubicBezTo>
                      <a:pt x="173" y="13"/>
                      <a:pt x="107" y="1"/>
                      <a:pt x="73" y="29"/>
                    </a:cubicBezTo>
                    <a:cubicBezTo>
                      <a:pt x="35" y="57"/>
                      <a:pt x="22" y="123"/>
                      <a:pt x="1" y="176"/>
                    </a:cubicBezTo>
                    <a:lnTo>
                      <a:pt x="44" y="208"/>
                    </a:lnTo>
                    <a:cubicBezTo>
                      <a:pt x="107" y="158"/>
                      <a:pt x="170" y="107"/>
                      <a:pt x="232" y="57"/>
                    </a:cubicBezTo>
                    <a:lnTo>
                      <a:pt x="223" y="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27"/>
              <p:cNvSpPr/>
              <p:nvPr/>
            </p:nvSpPr>
            <p:spPr>
              <a:xfrm>
                <a:off x="6887840" y="4134967"/>
                <a:ext cx="9423" cy="8624"/>
              </a:xfrm>
              <a:custGeom>
                <a:rect b="b" l="l" r="r" t="t"/>
                <a:pathLst>
                  <a:path extrusionOk="0" h="259" w="283">
                    <a:moveTo>
                      <a:pt x="169" y="1"/>
                    </a:moveTo>
                    <a:cubicBezTo>
                      <a:pt x="164" y="1"/>
                      <a:pt x="159" y="1"/>
                      <a:pt x="154" y="2"/>
                    </a:cubicBezTo>
                    <a:cubicBezTo>
                      <a:pt x="101" y="11"/>
                      <a:pt x="54" y="67"/>
                      <a:pt x="4" y="99"/>
                    </a:cubicBezTo>
                    <a:lnTo>
                      <a:pt x="0" y="155"/>
                    </a:lnTo>
                    <a:cubicBezTo>
                      <a:pt x="51" y="190"/>
                      <a:pt x="94" y="246"/>
                      <a:pt x="151" y="255"/>
                    </a:cubicBezTo>
                    <a:cubicBezTo>
                      <a:pt x="160" y="258"/>
                      <a:pt x="169" y="259"/>
                      <a:pt x="178" y="259"/>
                    </a:cubicBezTo>
                    <a:cubicBezTo>
                      <a:pt x="242" y="259"/>
                      <a:pt x="277" y="200"/>
                      <a:pt x="279" y="133"/>
                    </a:cubicBezTo>
                    <a:cubicBezTo>
                      <a:pt x="282" y="60"/>
                      <a:pt x="239" y="1"/>
                      <a:pt x="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27"/>
              <p:cNvSpPr/>
              <p:nvPr/>
            </p:nvSpPr>
            <p:spPr>
              <a:xfrm>
                <a:off x="6879483" y="4142859"/>
                <a:ext cx="9823" cy="8424"/>
              </a:xfrm>
              <a:custGeom>
                <a:rect b="b" l="l" r="r" t="t"/>
                <a:pathLst>
                  <a:path extrusionOk="0" h="253" w="295">
                    <a:moveTo>
                      <a:pt x="174" y="0"/>
                    </a:moveTo>
                    <a:cubicBezTo>
                      <a:pt x="167" y="0"/>
                      <a:pt x="159" y="1"/>
                      <a:pt x="151" y="3"/>
                    </a:cubicBezTo>
                    <a:cubicBezTo>
                      <a:pt x="98" y="9"/>
                      <a:pt x="51" y="65"/>
                      <a:pt x="1" y="103"/>
                    </a:cubicBezTo>
                    <a:cubicBezTo>
                      <a:pt x="1" y="119"/>
                      <a:pt x="1" y="137"/>
                      <a:pt x="1" y="156"/>
                    </a:cubicBezTo>
                    <a:cubicBezTo>
                      <a:pt x="51" y="188"/>
                      <a:pt x="98" y="238"/>
                      <a:pt x="151" y="250"/>
                    </a:cubicBezTo>
                    <a:cubicBezTo>
                      <a:pt x="160" y="252"/>
                      <a:pt x="168" y="253"/>
                      <a:pt x="177" y="253"/>
                    </a:cubicBezTo>
                    <a:cubicBezTo>
                      <a:pt x="241" y="253"/>
                      <a:pt x="283" y="201"/>
                      <a:pt x="286" y="131"/>
                    </a:cubicBezTo>
                    <a:cubicBezTo>
                      <a:pt x="294" y="61"/>
                      <a:pt x="242" y="0"/>
                      <a:pt x="1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27"/>
              <p:cNvSpPr/>
              <p:nvPr/>
            </p:nvSpPr>
            <p:spPr>
              <a:xfrm>
                <a:off x="6876153" y="4104001"/>
                <a:ext cx="8358" cy="6260"/>
              </a:xfrm>
              <a:custGeom>
                <a:rect b="b" l="l" r="r" t="t"/>
                <a:pathLst>
                  <a:path extrusionOk="0" h="188" w="251">
                    <a:moveTo>
                      <a:pt x="182" y="1"/>
                    </a:moveTo>
                    <a:cubicBezTo>
                      <a:pt x="153" y="1"/>
                      <a:pt x="123" y="3"/>
                      <a:pt x="94" y="7"/>
                    </a:cubicBezTo>
                    <a:cubicBezTo>
                      <a:pt x="57" y="20"/>
                      <a:pt x="22" y="51"/>
                      <a:pt x="7" y="89"/>
                    </a:cubicBezTo>
                    <a:cubicBezTo>
                      <a:pt x="0" y="114"/>
                      <a:pt x="47" y="164"/>
                      <a:pt x="79" y="176"/>
                    </a:cubicBezTo>
                    <a:cubicBezTo>
                      <a:pt x="98" y="184"/>
                      <a:pt x="117" y="187"/>
                      <a:pt x="133" y="187"/>
                    </a:cubicBezTo>
                    <a:cubicBezTo>
                      <a:pt x="208" y="187"/>
                      <a:pt x="251" y="117"/>
                      <a:pt x="235" y="4"/>
                    </a:cubicBezTo>
                    <a:cubicBezTo>
                      <a:pt x="217" y="2"/>
                      <a:pt x="200"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27"/>
              <p:cNvSpPr/>
              <p:nvPr/>
            </p:nvSpPr>
            <p:spPr>
              <a:xfrm>
                <a:off x="6875021" y="4033478"/>
                <a:ext cx="9523" cy="9357"/>
              </a:xfrm>
              <a:custGeom>
                <a:rect b="b" l="l" r="r" t="t"/>
                <a:pathLst>
                  <a:path extrusionOk="0" h="281" w="286">
                    <a:moveTo>
                      <a:pt x="172" y="0"/>
                    </a:moveTo>
                    <a:cubicBezTo>
                      <a:pt x="56" y="19"/>
                      <a:pt x="19" y="76"/>
                      <a:pt x="12" y="148"/>
                    </a:cubicBezTo>
                    <a:cubicBezTo>
                      <a:pt x="1" y="218"/>
                      <a:pt x="55" y="280"/>
                      <a:pt x="121" y="280"/>
                    </a:cubicBezTo>
                    <a:cubicBezTo>
                      <a:pt x="125" y="280"/>
                      <a:pt x="130" y="280"/>
                      <a:pt x="135" y="279"/>
                    </a:cubicBezTo>
                    <a:cubicBezTo>
                      <a:pt x="219" y="279"/>
                      <a:pt x="285" y="239"/>
                      <a:pt x="269" y="151"/>
                    </a:cubicBezTo>
                    <a:cubicBezTo>
                      <a:pt x="263" y="97"/>
                      <a:pt x="207" y="5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27"/>
              <p:cNvSpPr/>
              <p:nvPr/>
            </p:nvSpPr>
            <p:spPr>
              <a:xfrm>
                <a:off x="6869061" y="4166033"/>
                <a:ext cx="9690" cy="8757"/>
              </a:xfrm>
              <a:custGeom>
                <a:rect b="b" l="l" r="r" t="t"/>
                <a:pathLst>
                  <a:path extrusionOk="0" h="263" w="291">
                    <a:moveTo>
                      <a:pt x="169" y="0"/>
                    </a:moveTo>
                    <a:cubicBezTo>
                      <a:pt x="162" y="0"/>
                      <a:pt x="155" y="1"/>
                      <a:pt x="148" y="2"/>
                    </a:cubicBezTo>
                    <a:cubicBezTo>
                      <a:pt x="94" y="9"/>
                      <a:pt x="47" y="68"/>
                      <a:pt x="0" y="106"/>
                    </a:cubicBezTo>
                    <a:cubicBezTo>
                      <a:pt x="0" y="125"/>
                      <a:pt x="0" y="143"/>
                      <a:pt x="0" y="162"/>
                    </a:cubicBezTo>
                    <a:cubicBezTo>
                      <a:pt x="52" y="199"/>
                      <a:pt x="104" y="263"/>
                      <a:pt x="153" y="263"/>
                    </a:cubicBezTo>
                    <a:cubicBezTo>
                      <a:pt x="155" y="263"/>
                      <a:pt x="156" y="263"/>
                      <a:pt x="157" y="263"/>
                    </a:cubicBezTo>
                    <a:cubicBezTo>
                      <a:pt x="201" y="259"/>
                      <a:pt x="267" y="184"/>
                      <a:pt x="276" y="131"/>
                    </a:cubicBezTo>
                    <a:cubicBezTo>
                      <a:pt x="290" y="63"/>
                      <a:pt x="235" y="0"/>
                      <a:pt x="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27"/>
              <p:cNvSpPr/>
              <p:nvPr/>
            </p:nvSpPr>
            <p:spPr>
              <a:xfrm>
                <a:off x="6868961" y="4063645"/>
                <a:ext cx="4195" cy="6693"/>
              </a:xfrm>
              <a:custGeom>
                <a:rect b="b" l="l" r="r" t="t"/>
                <a:pathLst>
                  <a:path extrusionOk="0" h="201" w="126">
                    <a:moveTo>
                      <a:pt x="113" y="0"/>
                    </a:moveTo>
                    <a:cubicBezTo>
                      <a:pt x="0" y="97"/>
                      <a:pt x="0" y="125"/>
                      <a:pt x="126" y="201"/>
                    </a:cubicBezTo>
                    <a:cubicBezTo>
                      <a:pt x="122" y="128"/>
                      <a:pt x="119" y="72"/>
                      <a:pt x="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27"/>
              <p:cNvSpPr/>
              <p:nvPr/>
            </p:nvSpPr>
            <p:spPr>
              <a:xfrm>
                <a:off x="6868229" y="3998317"/>
                <a:ext cx="9423" cy="8591"/>
              </a:xfrm>
              <a:custGeom>
                <a:rect b="b" l="l" r="r" t="t"/>
                <a:pathLst>
                  <a:path extrusionOk="0" h="258" w="283">
                    <a:moveTo>
                      <a:pt x="126" y="0"/>
                    </a:moveTo>
                    <a:cubicBezTo>
                      <a:pt x="125" y="0"/>
                      <a:pt x="124" y="0"/>
                      <a:pt x="122" y="0"/>
                    </a:cubicBezTo>
                    <a:cubicBezTo>
                      <a:pt x="79" y="0"/>
                      <a:pt x="3" y="79"/>
                      <a:pt x="3" y="126"/>
                    </a:cubicBezTo>
                    <a:cubicBezTo>
                      <a:pt x="0" y="173"/>
                      <a:pt x="72" y="254"/>
                      <a:pt x="119" y="257"/>
                    </a:cubicBezTo>
                    <a:cubicBezTo>
                      <a:pt x="120" y="257"/>
                      <a:pt x="122" y="257"/>
                      <a:pt x="123" y="257"/>
                    </a:cubicBezTo>
                    <a:cubicBezTo>
                      <a:pt x="172" y="257"/>
                      <a:pt x="227" y="194"/>
                      <a:pt x="279" y="160"/>
                    </a:cubicBezTo>
                    <a:cubicBezTo>
                      <a:pt x="279" y="141"/>
                      <a:pt x="282" y="119"/>
                      <a:pt x="282" y="101"/>
                    </a:cubicBezTo>
                    <a:cubicBezTo>
                      <a:pt x="230" y="64"/>
                      <a:pt x="178" y="0"/>
                      <a:pt x="1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27"/>
              <p:cNvSpPr/>
              <p:nvPr/>
            </p:nvSpPr>
            <p:spPr>
              <a:xfrm>
                <a:off x="6874688" y="4008239"/>
                <a:ext cx="10356" cy="8724"/>
              </a:xfrm>
              <a:custGeom>
                <a:rect b="b" l="l" r="r" t="t"/>
                <a:pathLst>
                  <a:path extrusionOk="0" h="262" w="311">
                    <a:moveTo>
                      <a:pt x="201" y="1"/>
                    </a:moveTo>
                    <a:cubicBezTo>
                      <a:pt x="193" y="1"/>
                      <a:pt x="185" y="1"/>
                      <a:pt x="176" y="3"/>
                    </a:cubicBezTo>
                    <a:cubicBezTo>
                      <a:pt x="123" y="12"/>
                      <a:pt x="79" y="72"/>
                      <a:pt x="1" y="135"/>
                    </a:cubicBezTo>
                    <a:cubicBezTo>
                      <a:pt x="82" y="194"/>
                      <a:pt x="126" y="254"/>
                      <a:pt x="179" y="260"/>
                    </a:cubicBezTo>
                    <a:cubicBezTo>
                      <a:pt x="186" y="261"/>
                      <a:pt x="192" y="262"/>
                      <a:pt x="199" y="262"/>
                    </a:cubicBezTo>
                    <a:cubicBezTo>
                      <a:pt x="271" y="262"/>
                      <a:pt x="311" y="197"/>
                      <a:pt x="308" y="122"/>
                    </a:cubicBezTo>
                    <a:cubicBezTo>
                      <a:pt x="308" y="55"/>
                      <a:pt x="265" y="1"/>
                      <a:pt x="2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27"/>
              <p:cNvSpPr/>
              <p:nvPr/>
            </p:nvSpPr>
            <p:spPr>
              <a:xfrm>
                <a:off x="6879383" y="4080727"/>
                <a:ext cx="9723" cy="8591"/>
              </a:xfrm>
              <a:custGeom>
                <a:rect b="b" l="l" r="r" t="t"/>
                <a:pathLst>
                  <a:path extrusionOk="0" h="258" w="292">
                    <a:moveTo>
                      <a:pt x="189" y="1"/>
                    </a:moveTo>
                    <a:cubicBezTo>
                      <a:pt x="126" y="57"/>
                      <a:pt x="66" y="111"/>
                      <a:pt x="1" y="173"/>
                    </a:cubicBezTo>
                    <a:cubicBezTo>
                      <a:pt x="48" y="226"/>
                      <a:pt x="92" y="257"/>
                      <a:pt x="135" y="257"/>
                    </a:cubicBezTo>
                    <a:cubicBezTo>
                      <a:pt x="164" y="257"/>
                      <a:pt x="193" y="244"/>
                      <a:pt x="223" y="214"/>
                    </a:cubicBezTo>
                    <a:cubicBezTo>
                      <a:pt x="292" y="145"/>
                      <a:pt x="270" y="73"/>
                      <a:pt x="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27"/>
              <p:cNvSpPr/>
              <p:nvPr/>
            </p:nvSpPr>
            <p:spPr>
              <a:xfrm>
                <a:off x="6881747" y="4118519"/>
                <a:ext cx="9357" cy="9223"/>
              </a:xfrm>
              <a:custGeom>
                <a:rect b="b" l="l" r="r" t="t"/>
                <a:pathLst>
                  <a:path extrusionOk="0" h="277" w="281">
                    <a:moveTo>
                      <a:pt x="121" y="0"/>
                    </a:moveTo>
                    <a:cubicBezTo>
                      <a:pt x="83" y="47"/>
                      <a:pt x="24" y="91"/>
                      <a:pt x="14" y="141"/>
                    </a:cubicBezTo>
                    <a:cubicBezTo>
                      <a:pt x="0" y="214"/>
                      <a:pt x="53" y="276"/>
                      <a:pt x="120" y="276"/>
                    </a:cubicBezTo>
                    <a:cubicBezTo>
                      <a:pt x="128" y="276"/>
                      <a:pt x="137" y="275"/>
                      <a:pt x="146" y="273"/>
                    </a:cubicBezTo>
                    <a:cubicBezTo>
                      <a:pt x="205" y="254"/>
                      <a:pt x="255" y="210"/>
                      <a:pt x="274" y="148"/>
                    </a:cubicBezTo>
                    <a:cubicBezTo>
                      <a:pt x="281" y="107"/>
                      <a:pt x="215" y="51"/>
                      <a:pt x="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27"/>
              <p:cNvSpPr/>
              <p:nvPr/>
            </p:nvSpPr>
            <p:spPr>
              <a:xfrm>
                <a:off x="6888973" y="4064877"/>
                <a:ext cx="9523" cy="9223"/>
              </a:xfrm>
              <a:custGeom>
                <a:rect b="b" l="l" r="r" t="t"/>
                <a:pathLst>
                  <a:path extrusionOk="0" h="277" w="286">
                    <a:moveTo>
                      <a:pt x="123" y="1"/>
                    </a:moveTo>
                    <a:cubicBezTo>
                      <a:pt x="85" y="48"/>
                      <a:pt x="23" y="91"/>
                      <a:pt x="17" y="142"/>
                    </a:cubicBezTo>
                    <a:cubicBezTo>
                      <a:pt x="1" y="223"/>
                      <a:pt x="67" y="276"/>
                      <a:pt x="148" y="276"/>
                    </a:cubicBezTo>
                    <a:cubicBezTo>
                      <a:pt x="150" y="276"/>
                      <a:pt x="153" y="277"/>
                      <a:pt x="155" y="277"/>
                    </a:cubicBezTo>
                    <a:cubicBezTo>
                      <a:pt x="230" y="277"/>
                      <a:pt x="286" y="224"/>
                      <a:pt x="277" y="151"/>
                    </a:cubicBezTo>
                    <a:cubicBezTo>
                      <a:pt x="270" y="98"/>
                      <a:pt x="214" y="51"/>
                      <a:pt x="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27"/>
              <p:cNvSpPr/>
              <p:nvPr/>
            </p:nvSpPr>
            <p:spPr>
              <a:xfrm>
                <a:off x="6892735" y="4031913"/>
                <a:ext cx="9623" cy="8791"/>
              </a:xfrm>
              <a:custGeom>
                <a:rect b="b" l="l" r="r" t="t"/>
                <a:pathLst>
                  <a:path extrusionOk="0" h="264" w="289">
                    <a:moveTo>
                      <a:pt x="118" y="0"/>
                    </a:moveTo>
                    <a:cubicBezTo>
                      <a:pt x="53" y="0"/>
                      <a:pt x="16" y="59"/>
                      <a:pt x="13" y="126"/>
                    </a:cubicBezTo>
                    <a:cubicBezTo>
                      <a:pt x="1" y="199"/>
                      <a:pt x="55" y="264"/>
                      <a:pt x="127" y="264"/>
                    </a:cubicBezTo>
                    <a:cubicBezTo>
                      <a:pt x="129" y="264"/>
                      <a:pt x="131" y="264"/>
                      <a:pt x="132" y="264"/>
                    </a:cubicBezTo>
                    <a:cubicBezTo>
                      <a:pt x="211" y="264"/>
                      <a:pt x="264" y="226"/>
                      <a:pt x="289" y="113"/>
                    </a:cubicBezTo>
                    <a:cubicBezTo>
                      <a:pt x="242" y="76"/>
                      <a:pt x="198" y="16"/>
                      <a:pt x="145" y="3"/>
                    </a:cubicBezTo>
                    <a:cubicBezTo>
                      <a:pt x="135" y="1"/>
                      <a:pt x="126" y="0"/>
                      <a:pt x="1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27"/>
              <p:cNvSpPr/>
              <p:nvPr/>
            </p:nvSpPr>
            <p:spPr>
              <a:xfrm>
                <a:off x="6895565" y="3978072"/>
                <a:ext cx="9223" cy="8524"/>
              </a:xfrm>
              <a:custGeom>
                <a:rect b="b" l="l" r="r" t="t"/>
                <a:pathLst>
                  <a:path extrusionOk="0" h="256" w="277">
                    <a:moveTo>
                      <a:pt x="148" y="0"/>
                    </a:moveTo>
                    <a:cubicBezTo>
                      <a:pt x="60" y="3"/>
                      <a:pt x="22" y="44"/>
                      <a:pt x="0" y="157"/>
                    </a:cubicBezTo>
                    <a:cubicBezTo>
                      <a:pt x="47" y="191"/>
                      <a:pt x="94" y="245"/>
                      <a:pt x="148" y="254"/>
                    </a:cubicBezTo>
                    <a:cubicBezTo>
                      <a:pt x="155" y="255"/>
                      <a:pt x="161" y="256"/>
                      <a:pt x="168" y="256"/>
                    </a:cubicBezTo>
                    <a:cubicBezTo>
                      <a:pt x="235" y="256"/>
                      <a:pt x="276" y="200"/>
                      <a:pt x="276" y="129"/>
                    </a:cubicBezTo>
                    <a:cubicBezTo>
                      <a:pt x="273" y="50"/>
                      <a:pt x="235"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27"/>
              <p:cNvSpPr/>
              <p:nvPr/>
            </p:nvSpPr>
            <p:spPr>
              <a:xfrm>
                <a:off x="6896198" y="4050160"/>
                <a:ext cx="8890" cy="9223"/>
              </a:xfrm>
              <a:custGeom>
                <a:rect b="b" l="l" r="r" t="t"/>
                <a:pathLst>
                  <a:path extrusionOk="0" h="277" w="267">
                    <a:moveTo>
                      <a:pt x="123" y="1"/>
                    </a:moveTo>
                    <a:cubicBezTo>
                      <a:pt x="49" y="1"/>
                      <a:pt x="0" y="39"/>
                      <a:pt x="0" y="123"/>
                    </a:cubicBezTo>
                    <a:cubicBezTo>
                      <a:pt x="0" y="201"/>
                      <a:pt x="31" y="255"/>
                      <a:pt x="151" y="277"/>
                    </a:cubicBezTo>
                    <a:cubicBezTo>
                      <a:pt x="185" y="230"/>
                      <a:pt x="241" y="186"/>
                      <a:pt x="251" y="132"/>
                    </a:cubicBezTo>
                    <a:cubicBezTo>
                      <a:pt x="266" y="57"/>
                      <a:pt x="213" y="1"/>
                      <a:pt x="132" y="1"/>
                    </a:cubicBezTo>
                    <a:cubicBezTo>
                      <a:pt x="129" y="1"/>
                      <a:pt x="126"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27"/>
              <p:cNvSpPr/>
              <p:nvPr/>
            </p:nvSpPr>
            <p:spPr>
              <a:xfrm>
                <a:off x="6901725" y="4112792"/>
                <a:ext cx="7126" cy="6393"/>
              </a:xfrm>
              <a:custGeom>
                <a:rect b="b" l="l" r="r" t="t"/>
                <a:pathLst>
                  <a:path extrusionOk="0" h="192" w="214">
                    <a:moveTo>
                      <a:pt x="188" y="0"/>
                    </a:moveTo>
                    <a:cubicBezTo>
                      <a:pt x="138" y="13"/>
                      <a:pt x="88" y="35"/>
                      <a:pt x="44" y="63"/>
                    </a:cubicBezTo>
                    <a:cubicBezTo>
                      <a:pt x="16" y="85"/>
                      <a:pt x="13" y="135"/>
                      <a:pt x="0" y="172"/>
                    </a:cubicBezTo>
                    <a:lnTo>
                      <a:pt x="47" y="191"/>
                    </a:lnTo>
                    <a:lnTo>
                      <a:pt x="213" y="41"/>
                    </a:lnTo>
                    <a:cubicBezTo>
                      <a:pt x="204" y="28"/>
                      <a:pt x="198" y="13"/>
                      <a:pt x="1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27"/>
              <p:cNvSpPr/>
              <p:nvPr/>
            </p:nvSpPr>
            <p:spPr>
              <a:xfrm>
                <a:off x="6904322" y="4142992"/>
                <a:ext cx="9290" cy="10289"/>
              </a:xfrm>
              <a:custGeom>
                <a:rect b="b" l="l" r="r" t="t"/>
                <a:pathLst>
                  <a:path extrusionOk="0" h="309" w="279">
                    <a:moveTo>
                      <a:pt x="154" y="0"/>
                    </a:moveTo>
                    <a:cubicBezTo>
                      <a:pt x="148" y="0"/>
                      <a:pt x="142" y="1"/>
                      <a:pt x="135" y="2"/>
                    </a:cubicBezTo>
                    <a:cubicBezTo>
                      <a:pt x="76" y="21"/>
                      <a:pt x="26" y="65"/>
                      <a:pt x="7" y="127"/>
                    </a:cubicBezTo>
                    <a:cubicBezTo>
                      <a:pt x="1" y="168"/>
                      <a:pt x="69" y="224"/>
                      <a:pt x="126" y="309"/>
                    </a:cubicBezTo>
                    <a:cubicBezTo>
                      <a:pt x="192" y="227"/>
                      <a:pt x="257" y="187"/>
                      <a:pt x="264" y="137"/>
                    </a:cubicBezTo>
                    <a:cubicBezTo>
                      <a:pt x="278" y="64"/>
                      <a:pt x="224" y="0"/>
                      <a:pt x="1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27"/>
              <p:cNvSpPr/>
              <p:nvPr/>
            </p:nvSpPr>
            <p:spPr>
              <a:xfrm>
                <a:off x="6904555" y="4156677"/>
                <a:ext cx="9623" cy="8724"/>
              </a:xfrm>
              <a:custGeom>
                <a:rect b="b" l="l" r="r" t="t"/>
                <a:pathLst>
                  <a:path extrusionOk="0" h="262" w="289">
                    <a:moveTo>
                      <a:pt x="123" y="0"/>
                    </a:moveTo>
                    <a:cubicBezTo>
                      <a:pt x="54" y="0"/>
                      <a:pt x="0" y="59"/>
                      <a:pt x="9" y="127"/>
                    </a:cubicBezTo>
                    <a:cubicBezTo>
                      <a:pt x="12" y="199"/>
                      <a:pt x="47" y="261"/>
                      <a:pt x="116" y="261"/>
                    </a:cubicBezTo>
                    <a:cubicBezTo>
                      <a:pt x="125" y="261"/>
                      <a:pt x="134" y="260"/>
                      <a:pt x="144" y="258"/>
                    </a:cubicBezTo>
                    <a:cubicBezTo>
                      <a:pt x="197" y="249"/>
                      <a:pt x="241" y="193"/>
                      <a:pt x="288" y="155"/>
                    </a:cubicBezTo>
                    <a:cubicBezTo>
                      <a:pt x="266" y="42"/>
                      <a:pt x="210" y="1"/>
                      <a:pt x="138" y="1"/>
                    </a:cubicBezTo>
                    <a:cubicBezTo>
                      <a:pt x="133" y="1"/>
                      <a:pt x="128"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27"/>
              <p:cNvSpPr/>
              <p:nvPr/>
            </p:nvSpPr>
            <p:spPr>
              <a:xfrm>
                <a:off x="6902325" y="4175789"/>
                <a:ext cx="11021" cy="8491"/>
              </a:xfrm>
              <a:custGeom>
                <a:rect b="b" l="l" r="r" t="t"/>
                <a:pathLst>
                  <a:path extrusionOk="0" h="255" w="331">
                    <a:moveTo>
                      <a:pt x="194" y="0"/>
                    </a:moveTo>
                    <a:cubicBezTo>
                      <a:pt x="143" y="0"/>
                      <a:pt x="88" y="63"/>
                      <a:pt x="1" y="117"/>
                    </a:cubicBezTo>
                    <a:cubicBezTo>
                      <a:pt x="81" y="181"/>
                      <a:pt x="134" y="255"/>
                      <a:pt x="177" y="255"/>
                    </a:cubicBezTo>
                    <a:cubicBezTo>
                      <a:pt x="178" y="255"/>
                      <a:pt x="179" y="255"/>
                      <a:pt x="180" y="255"/>
                    </a:cubicBezTo>
                    <a:cubicBezTo>
                      <a:pt x="233" y="248"/>
                      <a:pt x="280" y="176"/>
                      <a:pt x="330" y="132"/>
                    </a:cubicBezTo>
                    <a:cubicBezTo>
                      <a:pt x="286" y="85"/>
                      <a:pt x="245" y="4"/>
                      <a:pt x="202" y="1"/>
                    </a:cubicBezTo>
                    <a:cubicBezTo>
                      <a:pt x="199" y="1"/>
                      <a:pt x="197" y="0"/>
                      <a:pt x="1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27"/>
              <p:cNvSpPr/>
              <p:nvPr/>
            </p:nvSpPr>
            <p:spPr>
              <a:xfrm>
                <a:off x="6895565" y="4197399"/>
                <a:ext cx="9323" cy="8724"/>
              </a:xfrm>
              <a:custGeom>
                <a:rect b="b" l="l" r="r" t="t"/>
                <a:pathLst>
                  <a:path extrusionOk="0" h="262" w="280">
                    <a:moveTo>
                      <a:pt x="109" y="0"/>
                    </a:moveTo>
                    <a:cubicBezTo>
                      <a:pt x="46" y="0"/>
                      <a:pt x="9" y="60"/>
                      <a:pt x="3" y="126"/>
                    </a:cubicBezTo>
                    <a:cubicBezTo>
                      <a:pt x="0" y="199"/>
                      <a:pt x="41" y="262"/>
                      <a:pt x="111" y="262"/>
                    </a:cubicBezTo>
                    <a:cubicBezTo>
                      <a:pt x="116" y="262"/>
                      <a:pt x="121" y="261"/>
                      <a:pt x="126" y="261"/>
                    </a:cubicBezTo>
                    <a:cubicBezTo>
                      <a:pt x="179" y="254"/>
                      <a:pt x="229" y="198"/>
                      <a:pt x="279" y="167"/>
                    </a:cubicBezTo>
                    <a:cubicBezTo>
                      <a:pt x="279" y="148"/>
                      <a:pt x="279" y="129"/>
                      <a:pt x="279" y="110"/>
                    </a:cubicBezTo>
                    <a:cubicBezTo>
                      <a:pt x="232" y="73"/>
                      <a:pt x="188" y="13"/>
                      <a:pt x="135" y="4"/>
                    </a:cubicBezTo>
                    <a:cubicBezTo>
                      <a:pt x="126" y="1"/>
                      <a:pt x="117" y="0"/>
                      <a:pt x="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27"/>
              <p:cNvSpPr/>
              <p:nvPr/>
            </p:nvSpPr>
            <p:spPr>
              <a:xfrm>
                <a:off x="6888140" y="4174657"/>
                <a:ext cx="9090" cy="9556"/>
              </a:xfrm>
              <a:custGeom>
                <a:rect b="b" l="l" r="r" t="t"/>
                <a:pathLst>
                  <a:path extrusionOk="0" h="287" w="273">
                    <a:moveTo>
                      <a:pt x="117" y="0"/>
                    </a:moveTo>
                    <a:cubicBezTo>
                      <a:pt x="82" y="51"/>
                      <a:pt x="26" y="94"/>
                      <a:pt x="13" y="151"/>
                    </a:cubicBezTo>
                    <a:cubicBezTo>
                      <a:pt x="1" y="226"/>
                      <a:pt x="54" y="282"/>
                      <a:pt x="136" y="286"/>
                    </a:cubicBezTo>
                    <a:cubicBezTo>
                      <a:pt x="141" y="286"/>
                      <a:pt x="146" y="287"/>
                      <a:pt x="151" y="287"/>
                    </a:cubicBezTo>
                    <a:cubicBezTo>
                      <a:pt x="216" y="287"/>
                      <a:pt x="273" y="230"/>
                      <a:pt x="267" y="160"/>
                    </a:cubicBezTo>
                    <a:cubicBezTo>
                      <a:pt x="267" y="85"/>
                      <a:pt x="233" y="29"/>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27"/>
              <p:cNvSpPr/>
              <p:nvPr/>
            </p:nvSpPr>
            <p:spPr>
              <a:xfrm>
                <a:off x="6883245" y="4189041"/>
                <a:ext cx="9090" cy="9357"/>
              </a:xfrm>
              <a:custGeom>
                <a:rect b="b" l="l" r="r" t="t"/>
                <a:pathLst>
                  <a:path extrusionOk="0" h="281" w="273">
                    <a:moveTo>
                      <a:pt x="113" y="1"/>
                    </a:moveTo>
                    <a:cubicBezTo>
                      <a:pt x="79" y="51"/>
                      <a:pt x="22" y="95"/>
                      <a:pt x="13" y="148"/>
                    </a:cubicBezTo>
                    <a:cubicBezTo>
                      <a:pt x="0" y="223"/>
                      <a:pt x="54" y="277"/>
                      <a:pt x="135" y="280"/>
                    </a:cubicBezTo>
                    <a:cubicBezTo>
                      <a:pt x="141" y="280"/>
                      <a:pt x="146" y="281"/>
                      <a:pt x="151" y="281"/>
                    </a:cubicBezTo>
                    <a:cubicBezTo>
                      <a:pt x="219" y="281"/>
                      <a:pt x="273" y="224"/>
                      <a:pt x="267" y="154"/>
                    </a:cubicBezTo>
                    <a:cubicBezTo>
                      <a:pt x="267" y="79"/>
                      <a:pt x="232" y="20"/>
                      <a:pt x="1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27"/>
              <p:cNvSpPr/>
              <p:nvPr/>
            </p:nvSpPr>
            <p:spPr>
              <a:xfrm>
                <a:off x="6881780" y="4163170"/>
                <a:ext cx="8990" cy="8724"/>
              </a:xfrm>
              <a:custGeom>
                <a:rect b="b" l="l" r="r" t="t"/>
                <a:pathLst>
                  <a:path extrusionOk="0" h="262" w="270">
                    <a:moveTo>
                      <a:pt x="128" y="0"/>
                    </a:moveTo>
                    <a:cubicBezTo>
                      <a:pt x="60" y="0"/>
                      <a:pt x="4" y="54"/>
                      <a:pt x="1" y="123"/>
                    </a:cubicBezTo>
                    <a:cubicBezTo>
                      <a:pt x="4" y="220"/>
                      <a:pt x="57" y="261"/>
                      <a:pt x="132" y="261"/>
                    </a:cubicBezTo>
                    <a:cubicBezTo>
                      <a:pt x="137" y="261"/>
                      <a:pt x="142" y="262"/>
                      <a:pt x="147" y="262"/>
                    </a:cubicBezTo>
                    <a:cubicBezTo>
                      <a:pt x="216" y="262"/>
                      <a:pt x="269" y="203"/>
                      <a:pt x="261" y="135"/>
                    </a:cubicBezTo>
                    <a:cubicBezTo>
                      <a:pt x="261" y="60"/>
                      <a:pt x="226" y="1"/>
                      <a:pt x="138" y="1"/>
                    </a:cubicBezTo>
                    <a:cubicBezTo>
                      <a:pt x="135" y="0"/>
                      <a:pt x="131" y="0"/>
                      <a:pt x="1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27"/>
              <p:cNvSpPr/>
              <p:nvPr/>
            </p:nvSpPr>
            <p:spPr>
              <a:xfrm>
                <a:off x="6873656" y="4197099"/>
                <a:ext cx="9290" cy="8391"/>
              </a:xfrm>
              <a:custGeom>
                <a:rect b="b" l="l" r="r" t="t"/>
                <a:pathLst>
                  <a:path extrusionOk="0" h="252" w="279">
                    <a:moveTo>
                      <a:pt x="152" y="0"/>
                    </a:moveTo>
                    <a:cubicBezTo>
                      <a:pt x="149" y="0"/>
                      <a:pt x="147" y="0"/>
                      <a:pt x="144" y="0"/>
                    </a:cubicBezTo>
                    <a:cubicBezTo>
                      <a:pt x="60" y="0"/>
                      <a:pt x="22" y="47"/>
                      <a:pt x="0" y="160"/>
                    </a:cubicBezTo>
                    <a:cubicBezTo>
                      <a:pt x="50" y="191"/>
                      <a:pt x="97" y="245"/>
                      <a:pt x="151" y="251"/>
                    </a:cubicBezTo>
                    <a:cubicBezTo>
                      <a:pt x="156" y="252"/>
                      <a:pt x="161" y="252"/>
                      <a:pt x="167" y="252"/>
                    </a:cubicBezTo>
                    <a:cubicBezTo>
                      <a:pt x="233" y="252"/>
                      <a:pt x="279" y="198"/>
                      <a:pt x="276" y="122"/>
                    </a:cubicBezTo>
                    <a:cubicBezTo>
                      <a:pt x="273" y="49"/>
                      <a:pt x="23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27"/>
              <p:cNvSpPr/>
              <p:nvPr/>
            </p:nvSpPr>
            <p:spPr>
              <a:xfrm>
                <a:off x="6866963" y="4213248"/>
                <a:ext cx="9523" cy="9223"/>
              </a:xfrm>
              <a:custGeom>
                <a:rect b="b" l="l" r="r" t="t"/>
                <a:pathLst>
                  <a:path extrusionOk="0" h="277" w="286">
                    <a:moveTo>
                      <a:pt x="126" y="1"/>
                    </a:moveTo>
                    <a:cubicBezTo>
                      <a:pt x="88" y="48"/>
                      <a:pt x="29" y="89"/>
                      <a:pt x="19" y="142"/>
                    </a:cubicBezTo>
                    <a:cubicBezTo>
                      <a:pt x="1" y="227"/>
                      <a:pt x="66" y="274"/>
                      <a:pt x="148" y="277"/>
                    </a:cubicBezTo>
                    <a:cubicBezTo>
                      <a:pt x="150" y="277"/>
                      <a:pt x="152" y="277"/>
                      <a:pt x="155" y="277"/>
                    </a:cubicBezTo>
                    <a:cubicBezTo>
                      <a:pt x="232" y="277"/>
                      <a:pt x="286" y="224"/>
                      <a:pt x="276" y="151"/>
                    </a:cubicBezTo>
                    <a:cubicBezTo>
                      <a:pt x="267" y="98"/>
                      <a:pt x="214" y="51"/>
                      <a:pt x="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27"/>
              <p:cNvSpPr/>
              <p:nvPr/>
            </p:nvSpPr>
            <p:spPr>
              <a:xfrm>
                <a:off x="6863833" y="4184346"/>
                <a:ext cx="8990" cy="9490"/>
              </a:xfrm>
              <a:custGeom>
                <a:rect b="b" l="l" r="r" t="t"/>
                <a:pathLst>
                  <a:path extrusionOk="0" h="285" w="270">
                    <a:moveTo>
                      <a:pt x="117" y="1"/>
                    </a:moveTo>
                    <a:cubicBezTo>
                      <a:pt x="79" y="51"/>
                      <a:pt x="26" y="95"/>
                      <a:pt x="13" y="148"/>
                    </a:cubicBezTo>
                    <a:cubicBezTo>
                      <a:pt x="1" y="223"/>
                      <a:pt x="51" y="280"/>
                      <a:pt x="132" y="283"/>
                    </a:cubicBezTo>
                    <a:cubicBezTo>
                      <a:pt x="139" y="284"/>
                      <a:pt x="146" y="285"/>
                      <a:pt x="152" y="285"/>
                    </a:cubicBezTo>
                    <a:cubicBezTo>
                      <a:pt x="218" y="285"/>
                      <a:pt x="270" y="229"/>
                      <a:pt x="267" y="161"/>
                    </a:cubicBezTo>
                    <a:cubicBezTo>
                      <a:pt x="267" y="85"/>
                      <a:pt x="232" y="29"/>
                      <a:pt x="1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27"/>
              <p:cNvSpPr/>
              <p:nvPr/>
            </p:nvSpPr>
            <p:spPr>
              <a:xfrm>
                <a:off x="6853178" y="4215879"/>
                <a:ext cx="9190" cy="9357"/>
              </a:xfrm>
              <a:custGeom>
                <a:rect b="b" l="l" r="r" t="t"/>
                <a:pathLst>
                  <a:path extrusionOk="0" h="281" w="276">
                    <a:moveTo>
                      <a:pt x="107" y="0"/>
                    </a:moveTo>
                    <a:cubicBezTo>
                      <a:pt x="70" y="50"/>
                      <a:pt x="1" y="101"/>
                      <a:pt x="4" y="144"/>
                    </a:cubicBezTo>
                    <a:cubicBezTo>
                      <a:pt x="23" y="207"/>
                      <a:pt x="67" y="257"/>
                      <a:pt x="126" y="276"/>
                    </a:cubicBezTo>
                    <a:cubicBezTo>
                      <a:pt x="137" y="279"/>
                      <a:pt x="147" y="280"/>
                      <a:pt x="157" y="280"/>
                    </a:cubicBezTo>
                    <a:cubicBezTo>
                      <a:pt x="222" y="280"/>
                      <a:pt x="275" y="222"/>
                      <a:pt x="267" y="154"/>
                    </a:cubicBezTo>
                    <a:cubicBezTo>
                      <a:pt x="261" y="101"/>
                      <a:pt x="202" y="54"/>
                      <a:pt x="167" y="3"/>
                    </a:cubicBezTo>
                    <a:lnTo>
                      <a:pt x="1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27"/>
              <p:cNvSpPr/>
              <p:nvPr/>
            </p:nvSpPr>
            <p:spPr>
              <a:xfrm>
                <a:off x="6846852" y="4205690"/>
                <a:ext cx="9390" cy="8557"/>
              </a:xfrm>
              <a:custGeom>
                <a:rect b="b" l="l" r="r" t="t"/>
                <a:pathLst>
                  <a:path extrusionOk="0" h="257" w="282">
                    <a:moveTo>
                      <a:pt x="109" y="1"/>
                    </a:moveTo>
                    <a:cubicBezTo>
                      <a:pt x="42" y="1"/>
                      <a:pt x="0" y="59"/>
                      <a:pt x="3" y="131"/>
                    </a:cubicBezTo>
                    <a:cubicBezTo>
                      <a:pt x="8" y="197"/>
                      <a:pt x="41" y="256"/>
                      <a:pt x="107" y="256"/>
                    </a:cubicBezTo>
                    <a:cubicBezTo>
                      <a:pt x="115" y="256"/>
                      <a:pt x="125" y="255"/>
                      <a:pt x="135" y="253"/>
                    </a:cubicBezTo>
                    <a:cubicBezTo>
                      <a:pt x="188" y="240"/>
                      <a:pt x="232" y="187"/>
                      <a:pt x="282" y="153"/>
                    </a:cubicBezTo>
                    <a:cubicBezTo>
                      <a:pt x="279" y="134"/>
                      <a:pt x="279" y="115"/>
                      <a:pt x="279" y="96"/>
                    </a:cubicBezTo>
                    <a:cubicBezTo>
                      <a:pt x="229" y="62"/>
                      <a:pt x="182" y="9"/>
                      <a:pt x="128" y="2"/>
                    </a:cubicBezTo>
                    <a:cubicBezTo>
                      <a:pt x="122" y="1"/>
                      <a:pt x="115" y="1"/>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27"/>
              <p:cNvSpPr/>
              <p:nvPr/>
            </p:nvSpPr>
            <p:spPr>
              <a:xfrm>
                <a:off x="6842124" y="4165367"/>
                <a:ext cx="9423" cy="8491"/>
              </a:xfrm>
              <a:custGeom>
                <a:rect b="b" l="l" r="r" t="t"/>
                <a:pathLst>
                  <a:path extrusionOk="0" h="255" w="283">
                    <a:moveTo>
                      <a:pt x="151" y="0"/>
                    </a:moveTo>
                    <a:cubicBezTo>
                      <a:pt x="75" y="0"/>
                      <a:pt x="28" y="37"/>
                      <a:pt x="1" y="148"/>
                    </a:cubicBezTo>
                    <a:cubicBezTo>
                      <a:pt x="48" y="182"/>
                      <a:pt x="92" y="242"/>
                      <a:pt x="142" y="251"/>
                    </a:cubicBezTo>
                    <a:cubicBezTo>
                      <a:pt x="152" y="254"/>
                      <a:pt x="162" y="255"/>
                      <a:pt x="171" y="255"/>
                    </a:cubicBezTo>
                    <a:cubicBezTo>
                      <a:pt x="233" y="255"/>
                      <a:pt x="274" y="203"/>
                      <a:pt x="280" y="135"/>
                    </a:cubicBezTo>
                    <a:cubicBezTo>
                      <a:pt x="283" y="57"/>
                      <a:pt x="245" y="4"/>
                      <a:pt x="161" y="0"/>
                    </a:cubicBezTo>
                    <a:cubicBezTo>
                      <a:pt x="157" y="0"/>
                      <a:pt x="154"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27"/>
              <p:cNvSpPr/>
              <p:nvPr/>
            </p:nvSpPr>
            <p:spPr>
              <a:xfrm>
                <a:off x="6832901" y="4191672"/>
                <a:ext cx="9257" cy="9423"/>
              </a:xfrm>
              <a:custGeom>
                <a:rect b="b" l="l" r="r" t="t"/>
                <a:pathLst>
                  <a:path extrusionOk="0" h="283" w="278">
                    <a:moveTo>
                      <a:pt x="121" y="0"/>
                    </a:moveTo>
                    <a:cubicBezTo>
                      <a:pt x="87" y="50"/>
                      <a:pt x="27" y="94"/>
                      <a:pt x="18" y="147"/>
                    </a:cubicBezTo>
                    <a:cubicBezTo>
                      <a:pt x="1" y="217"/>
                      <a:pt x="56" y="282"/>
                      <a:pt x="124" y="282"/>
                    </a:cubicBezTo>
                    <a:cubicBezTo>
                      <a:pt x="132" y="282"/>
                      <a:pt x="141" y="281"/>
                      <a:pt x="149" y="279"/>
                    </a:cubicBezTo>
                    <a:cubicBezTo>
                      <a:pt x="209" y="260"/>
                      <a:pt x="256" y="213"/>
                      <a:pt x="271" y="154"/>
                    </a:cubicBezTo>
                    <a:cubicBezTo>
                      <a:pt x="278" y="107"/>
                      <a:pt x="212" y="53"/>
                      <a:pt x="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27"/>
              <p:cNvSpPr/>
              <p:nvPr/>
            </p:nvSpPr>
            <p:spPr>
              <a:xfrm>
                <a:off x="6830137" y="4225834"/>
                <a:ext cx="9523" cy="8491"/>
              </a:xfrm>
              <a:custGeom>
                <a:rect b="b" l="l" r="r" t="t"/>
                <a:pathLst>
                  <a:path extrusionOk="0" h="255" w="286">
                    <a:moveTo>
                      <a:pt x="175" y="0"/>
                    </a:moveTo>
                    <a:cubicBezTo>
                      <a:pt x="168" y="0"/>
                      <a:pt x="161" y="1"/>
                      <a:pt x="154" y="2"/>
                    </a:cubicBezTo>
                    <a:cubicBezTo>
                      <a:pt x="101" y="8"/>
                      <a:pt x="54" y="62"/>
                      <a:pt x="0" y="96"/>
                    </a:cubicBezTo>
                    <a:lnTo>
                      <a:pt x="0" y="156"/>
                    </a:lnTo>
                    <a:cubicBezTo>
                      <a:pt x="51" y="190"/>
                      <a:pt x="98" y="243"/>
                      <a:pt x="151" y="253"/>
                    </a:cubicBezTo>
                    <a:cubicBezTo>
                      <a:pt x="158" y="254"/>
                      <a:pt x="165" y="255"/>
                      <a:pt x="172" y="255"/>
                    </a:cubicBezTo>
                    <a:cubicBezTo>
                      <a:pt x="239" y="255"/>
                      <a:pt x="282" y="201"/>
                      <a:pt x="282" y="127"/>
                    </a:cubicBezTo>
                    <a:cubicBezTo>
                      <a:pt x="285" y="54"/>
                      <a:pt x="242" y="0"/>
                      <a:pt x="1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27"/>
              <p:cNvSpPr/>
              <p:nvPr/>
            </p:nvSpPr>
            <p:spPr>
              <a:xfrm>
                <a:off x="6821280" y="4204891"/>
                <a:ext cx="10622" cy="8791"/>
              </a:xfrm>
              <a:custGeom>
                <a:rect b="b" l="l" r="r" t="t"/>
                <a:pathLst>
                  <a:path extrusionOk="0" h="264" w="319">
                    <a:moveTo>
                      <a:pt x="176" y="1"/>
                    </a:moveTo>
                    <a:cubicBezTo>
                      <a:pt x="133" y="1"/>
                      <a:pt x="78" y="66"/>
                      <a:pt x="0" y="120"/>
                    </a:cubicBezTo>
                    <a:cubicBezTo>
                      <a:pt x="78" y="189"/>
                      <a:pt x="122" y="252"/>
                      <a:pt x="172" y="261"/>
                    </a:cubicBezTo>
                    <a:cubicBezTo>
                      <a:pt x="180" y="263"/>
                      <a:pt x="187" y="264"/>
                      <a:pt x="195" y="264"/>
                    </a:cubicBezTo>
                    <a:cubicBezTo>
                      <a:pt x="263" y="264"/>
                      <a:pt x="318" y="200"/>
                      <a:pt x="304" y="130"/>
                    </a:cubicBezTo>
                    <a:cubicBezTo>
                      <a:pt x="288" y="70"/>
                      <a:pt x="241" y="23"/>
                      <a:pt x="182" y="1"/>
                    </a:cubicBezTo>
                    <a:cubicBezTo>
                      <a:pt x="180" y="1"/>
                      <a:pt x="178" y="1"/>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27"/>
              <p:cNvSpPr/>
              <p:nvPr/>
            </p:nvSpPr>
            <p:spPr>
              <a:xfrm>
                <a:off x="6812090" y="4247844"/>
                <a:ext cx="9623" cy="8491"/>
              </a:xfrm>
              <a:custGeom>
                <a:rect b="b" l="l" r="r" t="t"/>
                <a:pathLst>
                  <a:path extrusionOk="0" h="255" w="289">
                    <a:moveTo>
                      <a:pt x="119" y="1"/>
                    </a:moveTo>
                    <a:cubicBezTo>
                      <a:pt x="53" y="1"/>
                      <a:pt x="1" y="59"/>
                      <a:pt x="6" y="128"/>
                    </a:cubicBezTo>
                    <a:cubicBezTo>
                      <a:pt x="6" y="202"/>
                      <a:pt x="50" y="255"/>
                      <a:pt x="114" y="255"/>
                    </a:cubicBezTo>
                    <a:cubicBezTo>
                      <a:pt x="121" y="255"/>
                      <a:pt x="128" y="254"/>
                      <a:pt x="135" y="253"/>
                    </a:cubicBezTo>
                    <a:cubicBezTo>
                      <a:pt x="188" y="247"/>
                      <a:pt x="238" y="190"/>
                      <a:pt x="289" y="159"/>
                    </a:cubicBezTo>
                    <a:cubicBezTo>
                      <a:pt x="267" y="43"/>
                      <a:pt x="216" y="2"/>
                      <a:pt x="138" y="2"/>
                    </a:cubicBezTo>
                    <a:cubicBezTo>
                      <a:pt x="132" y="1"/>
                      <a:pt x="125" y="1"/>
                      <a:pt x="1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27"/>
              <p:cNvSpPr/>
              <p:nvPr/>
            </p:nvSpPr>
            <p:spPr>
              <a:xfrm>
                <a:off x="6810625" y="4235391"/>
                <a:ext cx="9223" cy="9323"/>
              </a:xfrm>
              <a:custGeom>
                <a:rect b="b" l="l" r="r" t="t"/>
                <a:pathLst>
                  <a:path extrusionOk="0" h="280" w="277">
                    <a:moveTo>
                      <a:pt x="134" y="0"/>
                    </a:moveTo>
                    <a:cubicBezTo>
                      <a:pt x="59" y="0"/>
                      <a:pt x="1" y="44"/>
                      <a:pt x="13" y="122"/>
                    </a:cubicBezTo>
                    <a:cubicBezTo>
                      <a:pt x="22" y="179"/>
                      <a:pt x="69" y="226"/>
                      <a:pt x="101" y="276"/>
                    </a:cubicBezTo>
                    <a:lnTo>
                      <a:pt x="157" y="279"/>
                    </a:lnTo>
                    <a:cubicBezTo>
                      <a:pt x="195" y="229"/>
                      <a:pt x="251" y="185"/>
                      <a:pt x="260" y="135"/>
                    </a:cubicBezTo>
                    <a:cubicBezTo>
                      <a:pt x="276" y="57"/>
                      <a:pt x="220" y="3"/>
                      <a:pt x="141" y="0"/>
                    </a:cubicBezTo>
                    <a:cubicBezTo>
                      <a:pt x="139" y="0"/>
                      <a:pt x="136" y="0"/>
                      <a:pt x="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27"/>
              <p:cNvSpPr/>
              <p:nvPr/>
            </p:nvSpPr>
            <p:spPr>
              <a:xfrm>
                <a:off x="6801735" y="4220241"/>
                <a:ext cx="9523" cy="9323"/>
              </a:xfrm>
              <a:custGeom>
                <a:rect b="b" l="l" r="r" t="t"/>
                <a:pathLst>
                  <a:path extrusionOk="0" h="280" w="286">
                    <a:moveTo>
                      <a:pt x="150" y="0"/>
                    </a:moveTo>
                    <a:cubicBezTo>
                      <a:pt x="145" y="0"/>
                      <a:pt x="140" y="1"/>
                      <a:pt x="136" y="1"/>
                    </a:cubicBezTo>
                    <a:cubicBezTo>
                      <a:pt x="57" y="4"/>
                      <a:pt x="1" y="60"/>
                      <a:pt x="17" y="136"/>
                    </a:cubicBezTo>
                    <a:cubicBezTo>
                      <a:pt x="26" y="189"/>
                      <a:pt x="86" y="233"/>
                      <a:pt x="120" y="280"/>
                    </a:cubicBezTo>
                    <a:lnTo>
                      <a:pt x="180" y="280"/>
                    </a:lnTo>
                    <a:cubicBezTo>
                      <a:pt x="214" y="230"/>
                      <a:pt x="270" y="183"/>
                      <a:pt x="277" y="129"/>
                    </a:cubicBezTo>
                    <a:cubicBezTo>
                      <a:pt x="286" y="52"/>
                      <a:pt x="230" y="0"/>
                      <a:pt x="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27"/>
              <p:cNvSpPr/>
              <p:nvPr/>
            </p:nvSpPr>
            <p:spPr>
              <a:xfrm>
                <a:off x="6799237" y="4253637"/>
                <a:ext cx="10688" cy="8624"/>
              </a:xfrm>
              <a:custGeom>
                <a:rect b="b" l="l" r="r" t="t"/>
                <a:pathLst>
                  <a:path extrusionOk="0" h="259" w="321">
                    <a:moveTo>
                      <a:pt x="151" y="1"/>
                    </a:moveTo>
                    <a:cubicBezTo>
                      <a:pt x="150" y="1"/>
                      <a:pt x="149" y="1"/>
                      <a:pt x="148" y="1"/>
                    </a:cubicBezTo>
                    <a:cubicBezTo>
                      <a:pt x="95" y="7"/>
                      <a:pt x="51" y="79"/>
                      <a:pt x="1" y="123"/>
                    </a:cubicBezTo>
                    <a:cubicBezTo>
                      <a:pt x="48" y="170"/>
                      <a:pt x="85" y="245"/>
                      <a:pt x="139" y="258"/>
                    </a:cubicBezTo>
                    <a:cubicBezTo>
                      <a:pt x="141" y="258"/>
                      <a:pt x="142" y="258"/>
                      <a:pt x="144" y="258"/>
                    </a:cubicBezTo>
                    <a:cubicBezTo>
                      <a:pt x="187" y="258"/>
                      <a:pt x="242" y="192"/>
                      <a:pt x="320" y="135"/>
                    </a:cubicBezTo>
                    <a:cubicBezTo>
                      <a:pt x="247" y="74"/>
                      <a:pt x="194" y="1"/>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27"/>
              <p:cNvSpPr/>
              <p:nvPr/>
            </p:nvSpPr>
            <p:spPr>
              <a:xfrm>
                <a:off x="6792378" y="4240585"/>
                <a:ext cx="10122" cy="9024"/>
              </a:xfrm>
              <a:custGeom>
                <a:rect b="b" l="l" r="r" t="t"/>
                <a:pathLst>
                  <a:path extrusionOk="0" h="271" w="304">
                    <a:moveTo>
                      <a:pt x="128" y="1"/>
                    </a:moveTo>
                    <a:cubicBezTo>
                      <a:pt x="97" y="39"/>
                      <a:pt x="41" y="79"/>
                      <a:pt x="25" y="129"/>
                    </a:cubicBezTo>
                    <a:cubicBezTo>
                      <a:pt x="1" y="199"/>
                      <a:pt x="52" y="271"/>
                      <a:pt x="123" y="271"/>
                    </a:cubicBezTo>
                    <a:cubicBezTo>
                      <a:pt x="126" y="271"/>
                      <a:pt x="129" y="271"/>
                      <a:pt x="132" y="270"/>
                    </a:cubicBezTo>
                    <a:cubicBezTo>
                      <a:pt x="191" y="258"/>
                      <a:pt x="244" y="220"/>
                      <a:pt x="273" y="167"/>
                    </a:cubicBezTo>
                    <a:cubicBezTo>
                      <a:pt x="304" y="89"/>
                      <a:pt x="244" y="32"/>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27"/>
              <p:cNvSpPr/>
              <p:nvPr/>
            </p:nvSpPr>
            <p:spPr>
              <a:xfrm>
                <a:off x="6790713" y="4216245"/>
                <a:ext cx="9390" cy="8491"/>
              </a:xfrm>
              <a:custGeom>
                <a:rect b="b" l="l" r="r" t="t"/>
                <a:pathLst>
                  <a:path extrusionOk="0" h="255" w="282">
                    <a:moveTo>
                      <a:pt x="123" y="1"/>
                    </a:moveTo>
                    <a:cubicBezTo>
                      <a:pt x="57" y="1"/>
                      <a:pt x="0" y="57"/>
                      <a:pt x="6" y="124"/>
                    </a:cubicBezTo>
                    <a:cubicBezTo>
                      <a:pt x="6" y="198"/>
                      <a:pt x="48" y="254"/>
                      <a:pt x="114" y="254"/>
                    </a:cubicBezTo>
                    <a:cubicBezTo>
                      <a:pt x="121" y="254"/>
                      <a:pt x="128" y="254"/>
                      <a:pt x="135" y="252"/>
                    </a:cubicBezTo>
                    <a:cubicBezTo>
                      <a:pt x="188" y="246"/>
                      <a:pt x="232" y="193"/>
                      <a:pt x="282" y="158"/>
                    </a:cubicBezTo>
                    <a:cubicBezTo>
                      <a:pt x="266" y="46"/>
                      <a:pt x="219" y="2"/>
                      <a:pt x="138" y="2"/>
                    </a:cubicBezTo>
                    <a:cubicBezTo>
                      <a:pt x="133" y="1"/>
                      <a:pt x="128"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27"/>
              <p:cNvSpPr/>
              <p:nvPr/>
            </p:nvSpPr>
            <p:spPr>
              <a:xfrm>
                <a:off x="6780991" y="4242616"/>
                <a:ext cx="9423" cy="8557"/>
              </a:xfrm>
              <a:custGeom>
                <a:rect b="b" l="l" r="r" t="t"/>
                <a:pathLst>
                  <a:path extrusionOk="0" h="257" w="283">
                    <a:moveTo>
                      <a:pt x="115" y="1"/>
                    </a:moveTo>
                    <a:cubicBezTo>
                      <a:pt x="51" y="1"/>
                      <a:pt x="7" y="57"/>
                      <a:pt x="7" y="128"/>
                    </a:cubicBezTo>
                    <a:cubicBezTo>
                      <a:pt x="1" y="200"/>
                      <a:pt x="54" y="257"/>
                      <a:pt x="124" y="257"/>
                    </a:cubicBezTo>
                    <a:cubicBezTo>
                      <a:pt x="128" y="257"/>
                      <a:pt x="131" y="257"/>
                      <a:pt x="135" y="256"/>
                    </a:cubicBezTo>
                    <a:cubicBezTo>
                      <a:pt x="217" y="253"/>
                      <a:pt x="264" y="216"/>
                      <a:pt x="282" y="100"/>
                    </a:cubicBezTo>
                    <a:cubicBezTo>
                      <a:pt x="235" y="65"/>
                      <a:pt x="188" y="12"/>
                      <a:pt x="135" y="3"/>
                    </a:cubicBezTo>
                    <a:cubicBezTo>
                      <a:pt x="128" y="1"/>
                      <a:pt x="122" y="1"/>
                      <a:pt x="1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27"/>
              <p:cNvSpPr/>
              <p:nvPr/>
            </p:nvSpPr>
            <p:spPr>
              <a:xfrm>
                <a:off x="6778194" y="4265258"/>
                <a:ext cx="8890" cy="8591"/>
              </a:xfrm>
              <a:custGeom>
                <a:rect b="b" l="l" r="r" t="t"/>
                <a:pathLst>
                  <a:path extrusionOk="0" h="258" w="267">
                    <a:moveTo>
                      <a:pt x="137" y="0"/>
                    </a:moveTo>
                    <a:cubicBezTo>
                      <a:pt x="71" y="0"/>
                      <a:pt x="6" y="44"/>
                      <a:pt x="6" y="131"/>
                    </a:cubicBezTo>
                    <a:cubicBezTo>
                      <a:pt x="0" y="198"/>
                      <a:pt x="54" y="257"/>
                      <a:pt x="123" y="257"/>
                    </a:cubicBezTo>
                    <a:cubicBezTo>
                      <a:pt x="128" y="257"/>
                      <a:pt x="133" y="257"/>
                      <a:pt x="138" y="256"/>
                    </a:cubicBezTo>
                    <a:cubicBezTo>
                      <a:pt x="213" y="253"/>
                      <a:pt x="266" y="216"/>
                      <a:pt x="266" y="128"/>
                    </a:cubicBezTo>
                    <a:cubicBezTo>
                      <a:pt x="265" y="43"/>
                      <a:pt x="201" y="0"/>
                      <a:pt x="1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27"/>
              <p:cNvSpPr/>
              <p:nvPr/>
            </p:nvSpPr>
            <p:spPr>
              <a:xfrm>
                <a:off x="6769004" y="4257367"/>
                <a:ext cx="9290" cy="8458"/>
              </a:xfrm>
              <a:custGeom>
                <a:rect b="b" l="l" r="r" t="t"/>
                <a:pathLst>
                  <a:path extrusionOk="0" h="254" w="279">
                    <a:moveTo>
                      <a:pt x="112" y="0"/>
                    </a:moveTo>
                    <a:cubicBezTo>
                      <a:pt x="46" y="0"/>
                      <a:pt x="0" y="54"/>
                      <a:pt x="3" y="130"/>
                    </a:cubicBezTo>
                    <a:cubicBezTo>
                      <a:pt x="0" y="197"/>
                      <a:pt x="54" y="253"/>
                      <a:pt x="120" y="253"/>
                    </a:cubicBezTo>
                    <a:cubicBezTo>
                      <a:pt x="125" y="253"/>
                      <a:pt x="130" y="253"/>
                      <a:pt x="135" y="252"/>
                    </a:cubicBezTo>
                    <a:cubicBezTo>
                      <a:pt x="216" y="249"/>
                      <a:pt x="263" y="208"/>
                      <a:pt x="279" y="92"/>
                    </a:cubicBezTo>
                    <a:cubicBezTo>
                      <a:pt x="229" y="61"/>
                      <a:pt x="182" y="8"/>
                      <a:pt x="128" y="1"/>
                    </a:cubicBezTo>
                    <a:cubicBezTo>
                      <a:pt x="123" y="1"/>
                      <a:pt x="118" y="0"/>
                      <a:pt x="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27"/>
              <p:cNvSpPr/>
              <p:nvPr/>
            </p:nvSpPr>
            <p:spPr>
              <a:xfrm>
                <a:off x="6759081" y="4269187"/>
                <a:ext cx="9090" cy="9223"/>
              </a:xfrm>
              <a:custGeom>
                <a:rect b="b" l="l" r="r" t="t"/>
                <a:pathLst>
                  <a:path extrusionOk="0" h="277" w="273">
                    <a:moveTo>
                      <a:pt x="104" y="1"/>
                    </a:moveTo>
                    <a:cubicBezTo>
                      <a:pt x="69" y="51"/>
                      <a:pt x="16" y="98"/>
                      <a:pt x="10" y="151"/>
                    </a:cubicBezTo>
                    <a:cubicBezTo>
                      <a:pt x="0" y="226"/>
                      <a:pt x="60" y="276"/>
                      <a:pt x="138" y="276"/>
                    </a:cubicBezTo>
                    <a:cubicBezTo>
                      <a:pt x="141" y="277"/>
                      <a:pt x="145" y="277"/>
                      <a:pt x="148" y="277"/>
                    </a:cubicBezTo>
                    <a:cubicBezTo>
                      <a:pt x="216" y="277"/>
                      <a:pt x="272" y="216"/>
                      <a:pt x="260" y="145"/>
                    </a:cubicBezTo>
                    <a:cubicBezTo>
                      <a:pt x="260" y="60"/>
                      <a:pt x="216" y="19"/>
                      <a:pt x="1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27"/>
              <p:cNvSpPr/>
              <p:nvPr/>
            </p:nvSpPr>
            <p:spPr>
              <a:xfrm>
                <a:off x="6755019" y="4254869"/>
                <a:ext cx="9390" cy="9257"/>
              </a:xfrm>
              <a:custGeom>
                <a:rect b="b" l="l" r="r" t="t"/>
                <a:pathLst>
                  <a:path extrusionOk="0" h="278" w="282">
                    <a:moveTo>
                      <a:pt x="152" y="1"/>
                    </a:moveTo>
                    <a:cubicBezTo>
                      <a:pt x="147" y="1"/>
                      <a:pt x="143" y="1"/>
                      <a:pt x="138" y="1"/>
                    </a:cubicBezTo>
                    <a:cubicBezTo>
                      <a:pt x="63" y="8"/>
                      <a:pt x="0" y="58"/>
                      <a:pt x="19" y="136"/>
                    </a:cubicBezTo>
                    <a:cubicBezTo>
                      <a:pt x="31" y="189"/>
                      <a:pt x="91" y="230"/>
                      <a:pt x="129" y="277"/>
                    </a:cubicBezTo>
                    <a:lnTo>
                      <a:pt x="185" y="277"/>
                    </a:lnTo>
                    <a:cubicBezTo>
                      <a:pt x="216" y="224"/>
                      <a:pt x="270" y="177"/>
                      <a:pt x="276" y="120"/>
                    </a:cubicBezTo>
                    <a:cubicBezTo>
                      <a:pt x="282" y="47"/>
                      <a:pt x="224" y="1"/>
                      <a:pt x="1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27"/>
              <p:cNvSpPr/>
              <p:nvPr/>
            </p:nvSpPr>
            <p:spPr>
              <a:xfrm>
                <a:off x="6749991" y="4242283"/>
                <a:ext cx="9723" cy="8557"/>
              </a:xfrm>
              <a:custGeom>
                <a:rect b="b" l="l" r="r" t="t"/>
                <a:pathLst>
                  <a:path extrusionOk="0" h="257" w="292">
                    <a:moveTo>
                      <a:pt x="174" y="1"/>
                    </a:moveTo>
                    <a:cubicBezTo>
                      <a:pt x="167" y="1"/>
                      <a:pt x="159" y="2"/>
                      <a:pt x="151" y="3"/>
                    </a:cubicBezTo>
                    <a:cubicBezTo>
                      <a:pt x="95" y="16"/>
                      <a:pt x="51" y="69"/>
                      <a:pt x="1" y="103"/>
                    </a:cubicBezTo>
                    <a:cubicBezTo>
                      <a:pt x="1" y="122"/>
                      <a:pt x="1" y="141"/>
                      <a:pt x="1" y="160"/>
                    </a:cubicBezTo>
                    <a:cubicBezTo>
                      <a:pt x="51" y="194"/>
                      <a:pt x="101" y="241"/>
                      <a:pt x="154" y="254"/>
                    </a:cubicBezTo>
                    <a:cubicBezTo>
                      <a:pt x="163" y="255"/>
                      <a:pt x="171" y="256"/>
                      <a:pt x="179" y="256"/>
                    </a:cubicBezTo>
                    <a:cubicBezTo>
                      <a:pt x="254" y="256"/>
                      <a:pt x="292" y="193"/>
                      <a:pt x="289" y="122"/>
                    </a:cubicBezTo>
                    <a:cubicBezTo>
                      <a:pt x="292" y="55"/>
                      <a:pt x="237" y="1"/>
                      <a:pt x="1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27"/>
              <p:cNvSpPr/>
              <p:nvPr/>
            </p:nvSpPr>
            <p:spPr>
              <a:xfrm>
                <a:off x="6744164" y="4285835"/>
                <a:ext cx="8890" cy="8691"/>
              </a:xfrm>
              <a:custGeom>
                <a:rect b="b" l="l" r="r" t="t"/>
                <a:pathLst>
                  <a:path extrusionOk="0" h="261" w="267">
                    <a:moveTo>
                      <a:pt x="118" y="0"/>
                    </a:moveTo>
                    <a:cubicBezTo>
                      <a:pt x="52" y="0"/>
                      <a:pt x="1" y="56"/>
                      <a:pt x="6" y="124"/>
                    </a:cubicBezTo>
                    <a:cubicBezTo>
                      <a:pt x="6" y="196"/>
                      <a:pt x="38" y="259"/>
                      <a:pt x="125" y="259"/>
                    </a:cubicBezTo>
                    <a:cubicBezTo>
                      <a:pt x="131" y="260"/>
                      <a:pt x="137" y="260"/>
                      <a:pt x="142" y="260"/>
                    </a:cubicBezTo>
                    <a:cubicBezTo>
                      <a:pt x="205" y="260"/>
                      <a:pt x="260" y="212"/>
                      <a:pt x="263" y="146"/>
                    </a:cubicBezTo>
                    <a:cubicBezTo>
                      <a:pt x="266" y="43"/>
                      <a:pt x="213" y="5"/>
                      <a:pt x="138" y="2"/>
                    </a:cubicBezTo>
                    <a:cubicBezTo>
                      <a:pt x="131" y="1"/>
                      <a:pt x="125" y="0"/>
                      <a:pt x="1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27"/>
              <p:cNvSpPr/>
              <p:nvPr/>
            </p:nvSpPr>
            <p:spPr>
              <a:xfrm>
                <a:off x="6743632" y="4271684"/>
                <a:ext cx="9456" cy="9124"/>
              </a:xfrm>
              <a:custGeom>
                <a:rect b="b" l="l" r="r" t="t"/>
                <a:pathLst>
                  <a:path extrusionOk="0" h="274" w="284">
                    <a:moveTo>
                      <a:pt x="161" y="1"/>
                    </a:moveTo>
                    <a:cubicBezTo>
                      <a:pt x="153" y="1"/>
                      <a:pt x="144" y="2"/>
                      <a:pt x="135" y="4"/>
                    </a:cubicBezTo>
                    <a:cubicBezTo>
                      <a:pt x="76" y="20"/>
                      <a:pt x="29" y="67"/>
                      <a:pt x="7" y="126"/>
                    </a:cubicBezTo>
                    <a:cubicBezTo>
                      <a:pt x="0" y="170"/>
                      <a:pt x="66" y="223"/>
                      <a:pt x="104" y="273"/>
                    </a:cubicBezTo>
                    <a:lnTo>
                      <a:pt x="160" y="273"/>
                    </a:lnTo>
                    <a:cubicBezTo>
                      <a:pt x="198" y="226"/>
                      <a:pt x="257" y="186"/>
                      <a:pt x="267" y="132"/>
                    </a:cubicBezTo>
                    <a:cubicBezTo>
                      <a:pt x="284" y="63"/>
                      <a:pt x="229" y="1"/>
                      <a:pt x="1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27"/>
              <p:cNvSpPr/>
              <p:nvPr/>
            </p:nvSpPr>
            <p:spPr>
              <a:xfrm>
                <a:off x="6736539" y="4262294"/>
                <a:ext cx="8791" cy="9523"/>
              </a:xfrm>
              <a:custGeom>
                <a:rect b="b" l="l" r="r" t="t"/>
                <a:pathLst>
                  <a:path extrusionOk="0" h="286" w="264">
                    <a:moveTo>
                      <a:pt x="157" y="1"/>
                    </a:moveTo>
                    <a:lnTo>
                      <a:pt x="101" y="4"/>
                    </a:lnTo>
                    <a:cubicBezTo>
                      <a:pt x="66" y="57"/>
                      <a:pt x="0" y="117"/>
                      <a:pt x="3" y="167"/>
                    </a:cubicBezTo>
                    <a:cubicBezTo>
                      <a:pt x="22" y="226"/>
                      <a:pt x="72" y="273"/>
                      <a:pt x="135" y="286"/>
                    </a:cubicBezTo>
                    <a:cubicBezTo>
                      <a:pt x="182" y="286"/>
                      <a:pt x="257" y="208"/>
                      <a:pt x="260" y="161"/>
                    </a:cubicBezTo>
                    <a:cubicBezTo>
                      <a:pt x="264" y="107"/>
                      <a:pt x="195" y="54"/>
                      <a:pt x="1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27"/>
              <p:cNvSpPr/>
              <p:nvPr/>
            </p:nvSpPr>
            <p:spPr>
              <a:xfrm>
                <a:off x="6734575" y="4245080"/>
                <a:ext cx="9390" cy="9423"/>
              </a:xfrm>
              <a:custGeom>
                <a:rect b="b" l="l" r="r" t="t"/>
                <a:pathLst>
                  <a:path extrusionOk="0" h="283" w="282">
                    <a:moveTo>
                      <a:pt x="160" y="1"/>
                    </a:moveTo>
                    <a:cubicBezTo>
                      <a:pt x="141" y="4"/>
                      <a:pt x="119" y="4"/>
                      <a:pt x="100" y="4"/>
                    </a:cubicBezTo>
                    <a:cubicBezTo>
                      <a:pt x="69" y="54"/>
                      <a:pt x="15" y="104"/>
                      <a:pt x="9" y="157"/>
                    </a:cubicBezTo>
                    <a:cubicBezTo>
                      <a:pt x="0" y="230"/>
                      <a:pt x="53" y="283"/>
                      <a:pt x="131" y="283"/>
                    </a:cubicBezTo>
                    <a:cubicBezTo>
                      <a:pt x="133" y="283"/>
                      <a:pt x="135" y="283"/>
                      <a:pt x="138" y="283"/>
                    </a:cubicBezTo>
                    <a:cubicBezTo>
                      <a:pt x="222" y="280"/>
                      <a:pt x="282" y="233"/>
                      <a:pt x="260" y="145"/>
                    </a:cubicBezTo>
                    <a:cubicBezTo>
                      <a:pt x="247" y="92"/>
                      <a:pt x="194" y="51"/>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27"/>
              <p:cNvSpPr/>
              <p:nvPr/>
            </p:nvSpPr>
            <p:spPr>
              <a:xfrm>
                <a:off x="6729980" y="4159174"/>
                <a:ext cx="9390" cy="8691"/>
              </a:xfrm>
              <a:custGeom>
                <a:rect b="b" l="l" r="r" t="t"/>
                <a:pathLst>
                  <a:path extrusionOk="0" h="261" w="282">
                    <a:moveTo>
                      <a:pt x="113" y="1"/>
                    </a:moveTo>
                    <a:cubicBezTo>
                      <a:pt x="44" y="1"/>
                      <a:pt x="0" y="60"/>
                      <a:pt x="6" y="133"/>
                    </a:cubicBezTo>
                    <a:cubicBezTo>
                      <a:pt x="9" y="201"/>
                      <a:pt x="47" y="261"/>
                      <a:pt x="114" y="261"/>
                    </a:cubicBezTo>
                    <a:cubicBezTo>
                      <a:pt x="122" y="261"/>
                      <a:pt x="130" y="260"/>
                      <a:pt x="138" y="259"/>
                    </a:cubicBezTo>
                    <a:cubicBezTo>
                      <a:pt x="191" y="246"/>
                      <a:pt x="235" y="190"/>
                      <a:pt x="282" y="152"/>
                    </a:cubicBezTo>
                    <a:cubicBezTo>
                      <a:pt x="282" y="133"/>
                      <a:pt x="282" y="114"/>
                      <a:pt x="282" y="96"/>
                    </a:cubicBezTo>
                    <a:cubicBezTo>
                      <a:pt x="232" y="61"/>
                      <a:pt x="182" y="8"/>
                      <a:pt x="128" y="2"/>
                    </a:cubicBezTo>
                    <a:cubicBezTo>
                      <a:pt x="123" y="1"/>
                      <a:pt x="118" y="1"/>
                      <a:pt x="1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27"/>
              <p:cNvSpPr/>
              <p:nvPr/>
            </p:nvSpPr>
            <p:spPr>
              <a:xfrm>
                <a:off x="6725185" y="4295691"/>
                <a:ext cx="9190" cy="9323"/>
              </a:xfrm>
              <a:custGeom>
                <a:rect b="b" l="l" r="r" t="t"/>
                <a:pathLst>
                  <a:path extrusionOk="0" h="280" w="276">
                    <a:moveTo>
                      <a:pt x="160" y="1"/>
                    </a:moveTo>
                    <a:lnTo>
                      <a:pt x="103" y="4"/>
                    </a:lnTo>
                    <a:cubicBezTo>
                      <a:pt x="72" y="54"/>
                      <a:pt x="15" y="101"/>
                      <a:pt x="9" y="154"/>
                    </a:cubicBezTo>
                    <a:cubicBezTo>
                      <a:pt x="0" y="230"/>
                      <a:pt x="56" y="280"/>
                      <a:pt x="134" y="280"/>
                    </a:cubicBezTo>
                    <a:cubicBezTo>
                      <a:pt x="136" y="280"/>
                      <a:pt x="138" y="280"/>
                      <a:pt x="141" y="279"/>
                    </a:cubicBezTo>
                    <a:cubicBezTo>
                      <a:pt x="219" y="276"/>
                      <a:pt x="276" y="226"/>
                      <a:pt x="260" y="145"/>
                    </a:cubicBezTo>
                    <a:cubicBezTo>
                      <a:pt x="247" y="91"/>
                      <a:pt x="194" y="48"/>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27"/>
              <p:cNvSpPr/>
              <p:nvPr/>
            </p:nvSpPr>
            <p:spPr>
              <a:xfrm>
                <a:off x="6720257" y="4277445"/>
                <a:ext cx="9223" cy="8557"/>
              </a:xfrm>
              <a:custGeom>
                <a:rect b="b" l="l" r="r" t="t"/>
                <a:pathLst>
                  <a:path extrusionOk="0" h="257" w="277">
                    <a:moveTo>
                      <a:pt x="145" y="0"/>
                    </a:moveTo>
                    <a:cubicBezTo>
                      <a:pt x="64" y="0"/>
                      <a:pt x="28" y="45"/>
                      <a:pt x="0" y="154"/>
                    </a:cubicBezTo>
                    <a:cubicBezTo>
                      <a:pt x="47" y="188"/>
                      <a:pt x="91" y="245"/>
                      <a:pt x="145" y="254"/>
                    </a:cubicBezTo>
                    <a:cubicBezTo>
                      <a:pt x="153" y="256"/>
                      <a:pt x="161" y="257"/>
                      <a:pt x="169" y="257"/>
                    </a:cubicBezTo>
                    <a:cubicBezTo>
                      <a:pt x="234" y="257"/>
                      <a:pt x="276" y="202"/>
                      <a:pt x="276" y="132"/>
                    </a:cubicBezTo>
                    <a:cubicBezTo>
                      <a:pt x="276" y="57"/>
                      <a:pt x="242" y="0"/>
                      <a:pt x="154" y="0"/>
                    </a:cubicBezTo>
                    <a:cubicBezTo>
                      <a:pt x="151" y="0"/>
                      <a:pt x="148" y="0"/>
                      <a:pt x="1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27"/>
              <p:cNvSpPr/>
              <p:nvPr/>
            </p:nvSpPr>
            <p:spPr>
              <a:xfrm>
                <a:off x="6712433" y="4295691"/>
                <a:ext cx="9423" cy="9323"/>
              </a:xfrm>
              <a:custGeom>
                <a:rect b="b" l="l" r="r" t="t"/>
                <a:pathLst>
                  <a:path extrusionOk="0" h="280" w="283">
                    <a:moveTo>
                      <a:pt x="163" y="1"/>
                    </a:moveTo>
                    <a:lnTo>
                      <a:pt x="107" y="4"/>
                    </a:lnTo>
                    <a:cubicBezTo>
                      <a:pt x="76" y="51"/>
                      <a:pt x="19" y="98"/>
                      <a:pt x="13" y="151"/>
                    </a:cubicBezTo>
                    <a:cubicBezTo>
                      <a:pt x="0" y="229"/>
                      <a:pt x="60" y="279"/>
                      <a:pt x="138" y="279"/>
                    </a:cubicBezTo>
                    <a:cubicBezTo>
                      <a:pt x="214" y="276"/>
                      <a:pt x="282" y="232"/>
                      <a:pt x="264" y="151"/>
                    </a:cubicBezTo>
                    <a:cubicBezTo>
                      <a:pt x="251" y="95"/>
                      <a:pt x="198" y="51"/>
                      <a:pt x="1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27"/>
              <p:cNvSpPr/>
              <p:nvPr/>
            </p:nvSpPr>
            <p:spPr>
              <a:xfrm>
                <a:off x="6707205" y="4308311"/>
                <a:ext cx="9423" cy="9323"/>
              </a:xfrm>
              <a:custGeom>
                <a:rect b="b" l="l" r="r" t="t"/>
                <a:pathLst>
                  <a:path extrusionOk="0" h="280" w="283">
                    <a:moveTo>
                      <a:pt x="139" y="1"/>
                    </a:moveTo>
                    <a:cubicBezTo>
                      <a:pt x="60" y="4"/>
                      <a:pt x="1" y="54"/>
                      <a:pt x="16" y="136"/>
                    </a:cubicBezTo>
                    <a:cubicBezTo>
                      <a:pt x="26" y="189"/>
                      <a:pt x="85" y="233"/>
                      <a:pt x="120" y="280"/>
                    </a:cubicBezTo>
                    <a:lnTo>
                      <a:pt x="176" y="280"/>
                    </a:lnTo>
                    <a:cubicBezTo>
                      <a:pt x="208" y="226"/>
                      <a:pt x="264" y="179"/>
                      <a:pt x="270" y="126"/>
                    </a:cubicBezTo>
                    <a:cubicBezTo>
                      <a:pt x="283" y="45"/>
                      <a:pt x="217" y="1"/>
                      <a:pt x="1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27"/>
              <p:cNvSpPr/>
              <p:nvPr/>
            </p:nvSpPr>
            <p:spPr>
              <a:xfrm>
                <a:off x="6698548" y="4271251"/>
                <a:ext cx="9124" cy="8724"/>
              </a:xfrm>
              <a:custGeom>
                <a:rect b="b" l="l" r="r" t="t"/>
                <a:pathLst>
                  <a:path extrusionOk="0" h="262" w="274">
                    <a:moveTo>
                      <a:pt x="128" y="1"/>
                    </a:moveTo>
                    <a:cubicBezTo>
                      <a:pt x="58" y="1"/>
                      <a:pt x="1" y="61"/>
                      <a:pt x="7" y="130"/>
                    </a:cubicBezTo>
                    <a:cubicBezTo>
                      <a:pt x="7" y="203"/>
                      <a:pt x="43" y="262"/>
                      <a:pt x="126" y="262"/>
                    </a:cubicBezTo>
                    <a:cubicBezTo>
                      <a:pt x="128" y="262"/>
                      <a:pt x="130" y="261"/>
                      <a:pt x="132" y="261"/>
                    </a:cubicBezTo>
                    <a:cubicBezTo>
                      <a:pt x="135" y="261"/>
                      <a:pt x="137" y="262"/>
                      <a:pt x="140" y="262"/>
                    </a:cubicBezTo>
                    <a:cubicBezTo>
                      <a:pt x="225" y="262"/>
                      <a:pt x="261" y="209"/>
                      <a:pt x="264" y="136"/>
                    </a:cubicBezTo>
                    <a:cubicBezTo>
                      <a:pt x="273" y="63"/>
                      <a:pt x="217" y="1"/>
                      <a:pt x="144" y="1"/>
                    </a:cubicBezTo>
                    <a:cubicBezTo>
                      <a:pt x="142" y="1"/>
                      <a:pt x="140" y="1"/>
                      <a:pt x="139" y="1"/>
                    </a:cubicBezTo>
                    <a:cubicBezTo>
                      <a:pt x="135" y="1"/>
                      <a:pt x="13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27"/>
              <p:cNvSpPr/>
              <p:nvPr/>
            </p:nvSpPr>
            <p:spPr>
              <a:xfrm>
                <a:off x="6697549" y="4282805"/>
                <a:ext cx="9290" cy="8890"/>
              </a:xfrm>
              <a:custGeom>
                <a:rect b="b" l="l" r="r" t="t"/>
                <a:pathLst>
                  <a:path extrusionOk="0" h="267" w="279">
                    <a:moveTo>
                      <a:pt x="126" y="1"/>
                    </a:moveTo>
                    <a:cubicBezTo>
                      <a:pt x="55" y="1"/>
                      <a:pt x="1" y="67"/>
                      <a:pt x="15" y="137"/>
                    </a:cubicBezTo>
                    <a:cubicBezTo>
                      <a:pt x="34" y="200"/>
                      <a:pt x="84" y="247"/>
                      <a:pt x="143" y="265"/>
                    </a:cubicBezTo>
                    <a:cubicBezTo>
                      <a:pt x="148" y="266"/>
                      <a:pt x="153" y="266"/>
                      <a:pt x="158" y="266"/>
                    </a:cubicBezTo>
                    <a:cubicBezTo>
                      <a:pt x="223" y="266"/>
                      <a:pt x="272" y="207"/>
                      <a:pt x="278" y="90"/>
                    </a:cubicBezTo>
                    <a:cubicBezTo>
                      <a:pt x="244" y="68"/>
                      <a:pt x="197" y="8"/>
                      <a:pt x="143" y="2"/>
                    </a:cubicBezTo>
                    <a:cubicBezTo>
                      <a:pt x="137" y="1"/>
                      <a:pt x="131" y="1"/>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27"/>
              <p:cNvSpPr/>
              <p:nvPr/>
            </p:nvSpPr>
            <p:spPr>
              <a:xfrm>
                <a:off x="6694386" y="4300553"/>
                <a:ext cx="9090" cy="8624"/>
              </a:xfrm>
              <a:custGeom>
                <a:rect b="b" l="l" r="r" t="t"/>
                <a:pathLst>
                  <a:path extrusionOk="0" h="259" w="273">
                    <a:moveTo>
                      <a:pt x="151" y="1"/>
                    </a:moveTo>
                    <a:cubicBezTo>
                      <a:pt x="146" y="1"/>
                      <a:pt x="140" y="1"/>
                      <a:pt x="135" y="2"/>
                    </a:cubicBezTo>
                    <a:cubicBezTo>
                      <a:pt x="60" y="5"/>
                      <a:pt x="3" y="43"/>
                      <a:pt x="7" y="130"/>
                    </a:cubicBezTo>
                    <a:cubicBezTo>
                      <a:pt x="0" y="201"/>
                      <a:pt x="54" y="259"/>
                      <a:pt x="123" y="259"/>
                    </a:cubicBezTo>
                    <a:cubicBezTo>
                      <a:pt x="125" y="259"/>
                      <a:pt x="127" y="259"/>
                      <a:pt x="129" y="259"/>
                    </a:cubicBezTo>
                    <a:cubicBezTo>
                      <a:pt x="232" y="259"/>
                      <a:pt x="267" y="202"/>
                      <a:pt x="267" y="127"/>
                    </a:cubicBezTo>
                    <a:cubicBezTo>
                      <a:pt x="272" y="57"/>
                      <a:pt x="219" y="1"/>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27"/>
              <p:cNvSpPr/>
              <p:nvPr/>
            </p:nvSpPr>
            <p:spPr>
              <a:xfrm>
                <a:off x="6685928" y="4271484"/>
                <a:ext cx="9623" cy="8591"/>
              </a:xfrm>
              <a:custGeom>
                <a:rect b="b" l="l" r="r" t="t"/>
                <a:pathLst>
                  <a:path extrusionOk="0" h="258" w="289">
                    <a:moveTo>
                      <a:pt x="172" y="0"/>
                    </a:moveTo>
                    <a:cubicBezTo>
                      <a:pt x="170" y="0"/>
                      <a:pt x="168" y="0"/>
                      <a:pt x="167" y="1"/>
                    </a:cubicBezTo>
                    <a:cubicBezTo>
                      <a:pt x="113" y="4"/>
                      <a:pt x="60" y="54"/>
                      <a:pt x="7" y="79"/>
                    </a:cubicBezTo>
                    <a:cubicBezTo>
                      <a:pt x="4" y="98"/>
                      <a:pt x="4" y="116"/>
                      <a:pt x="0" y="135"/>
                    </a:cubicBezTo>
                    <a:cubicBezTo>
                      <a:pt x="44" y="176"/>
                      <a:pt x="85" y="232"/>
                      <a:pt x="135" y="251"/>
                    </a:cubicBezTo>
                    <a:cubicBezTo>
                      <a:pt x="149" y="255"/>
                      <a:pt x="161" y="257"/>
                      <a:pt x="173" y="257"/>
                    </a:cubicBezTo>
                    <a:cubicBezTo>
                      <a:pt x="233" y="257"/>
                      <a:pt x="272" y="207"/>
                      <a:pt x="279" y="142"/>
                    </a:cubicBezTo>
                    <a:cubicBezTo>
                      <a:pt x="289" y="65"/>
                      <a:pt x="250"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27"/>
              <p:cNvSpPr/>
              <p:nvPr/>
            </p:nvSpPr>
            <p:spPr>
              <a:xfrm>
                <a:off x="6683964" y="4296524"/>
                <a:ext cx="9157" cy="9756"/>
              </a:xfrm>
              <a:custGeom>
                <a:rect b="b" l="l" r="r" t="t"/>
                <a:pathLst>
                  <a:path extrusionOk="0" h="293" w="275">
                    <a:moveTo>
                      <a:pt x="110" y="1"/>
                    </a:moveTo>
                    <a:cubicBezTo>
                      <a:pt x="75" y="54"/>
                      <a:pt x="22" y="101"/>
                      <a:pt x="12" y="157"/>
                    </a:cubicBezTo>
                    <a:cubicBezTo>
                      <a:pt x="0" y="228"/>
                      <a:pt x="54" y="292"/>
                      <a:pt x="126" y="292"/>
                    </a:cubicBezTo>
                    <a:cubicBezTo>
                      <a:pt x="128" y="292"/>
                      <a:pt x="130" y="292"/>
                      <a:pt x="132" y="292"/>
                    </a:cubicBezTo>
                    <a:cubicBezTo>
                      <a:pt x="136" y="293"/>
                      <a:pt x="141" y="293"/>
                      <a:pt x="146" y="293"/>
                    </a:cubicBezTo>
                    <a:cubicBezTo>
                      <a:pt x="218" y="293"/>
                      <a:pt x="275" y="228"/>
                      <a:pt x="260" y="154"/>
                    </a:cubicBezTo>
                    <a:cubicBezTo>
                      <a:pt x="254" y="101"/>
                      <a:pt x="194" y="54"/>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27"/>
              <p:cNvSpPr/>
              <p:nvPr/>
            </p:nvSpPr>
            <p:spPr>
              <a:xfrm>
                <a:off x="6683631" y="4319865"/>
                <a:ext cx="8791" cy="8724"/>
              </a:xfrm>
              <a:custGeom>
                <a:rect b="b" l="l" r="r" t="t"/>
                <a:pathLst>
                  <a:path extrusionOk="0" h="262" w="264">
                    <a:moveTo>
                      <a:pt x="121" y="1"/>
                    </a:moveTo>
                    <a:cubicBezTo>
                      <a:pt x="55" y="1"/>
                      <a:pt x="1" y="60"/>
                      <a:pt x="7" y="130"/>
                    </a:cubicBezTo>
                    <a:cubicBezTo>
                      <a:pt x="10" y="205"/>
                      <a:pt x="48" y="262"/>
                      <a:pt x="135" y="262"/>
                    </a:cubicBezTo>
                    <a:cubicBezTo>
                      <a:pt x="220" y="262"/>
                      <a:pt x="261" y="215"/>
                      <a:pt x="261" y="124"/>
                    </a:cubicBezTo>
                    <a:cubicBezTo>
                      <a:pt x="264" y="46"/>
                      <a:pt x="217" y="2"/>
                      <a:pt x="135" y="2"/>
                    </a:cubicBezTo>
                    <a:cubicBezTo>
                      <a:pt x="130" y="1"/>
                      <a:pt x="126" y="1"/>
                      <a:pt x="1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27"/>
              <p:cNvSpPr/>
              <p:nvPr/>
            </p:nvSpPr>
            <p:spPr>
              <a:xfrm>
                <a:off x="6675173" y="4276512"/>
                <a:ext cx="9823" cy="8458"/>
              </a:xfrm>
              <a:custGeom>
                <a:rect b="b" l="l" r="r" t="t"/>
                <a:pathLst>
                  <a:path extrusionOk="0" h="254" w="295">
                    <a:moveTo>
                      <a:pt x="173" y="1"/>
                    </a:moveTo>
                    <a:cubicBezTo>
                      <a:pt x="166" y="1"/>
                      <a:pt x="159" y="2"/>
                      <a:pt x="151" y="3"/>
                    </a:cubicBezTo>
                    <a:cubicBezTo>
                      <a:pt x="98" y="9"/>
                      <a:pt x="51" y="66"/>
                      <a:pt x="1" y="103"/>
                    </a:cubicBezTo>
                    <a:lnTo>
                      <a:pt x="1" y="157"/>
                    </a:lnTo>
                    <a:cubicBezTo>
                      <a:pt x="51" y="188"/>
                      <a:pt x="98" y="238"/>
                      <a:pt x="151" y="251"/>
                    </a:cubicBezTo>
                    <a:cubicBezTo>
                      <a:pt x="160" y="252"/>
                      <a:pt x="168" y="253"/>
                      <a:pt x="177" y="253"/>
                    </a:cubicBezTo>
                    <a:cubicBezTo>
                      <a:pt x="240" y="253"/>
                      <a:pt x="280" y="201"/>
                      <a:pt x="286" y="132"/>
                    </a:cubicBezTo>
                    <a:cubicBezTo>
                      <a:pt x="294" y="61"/>
                      <a:pt x="239" y="1"/>
                      <a:pt x="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27"/>
              <p:cNvSpPr/>
              <p:nvPr/>
            </p:nvSpPr>
            <p:spPr>
              <a:xfrm>
                <a:off x="6670678" y="4304881"/>
                <a:ext cx="12986" cy="16749"/>
              </a:xfrm>
              <a:custGeom>
                <a:rect b="b" l="l" r="r" t="t"/>
                <a:pathLst>
                  <a:path extrusionOk="0" h="503" w="390">
                    <a:moveTo>
                      <a:pt x="181" y="0"/>
                    </a:moveTo>
                    <a:cubicBezTo>
                      <a:pt x="141" y="0"/>
                      <a:pt x="102" y="14"/>
                      <a:pt x="73" y="41"/>
                    </a:cubicBezTo>
                    <a:cubicBezTo>
                      <a:pt x="1" y="135"/>
                      <a:pt x="57" y="210"/>
                      <a:pt x="148" y="270"/>
                    </a:cubicBezTo>
                    <a:cubicBezTo>
                      <a:pt x="92" y="358"/>
                      <a:pt x="64" y="448"/>
                      <a:pt x="173" y="496"/>
                    </a:cubicBezTo>
                    <a:cubicBezTo>
                      <a:pt x="184" y="500"/>
                      <a:pt x="199" y="502"/>
                      <a:pt x="215" y="502"/>
                    </a:cubicBezTo>
                    <a:cubicBezTo>
                      <a:pt x="262" y="502"/>
                      <a:pt x="321" y="484"/>
                      <a:pt x="339" y="458"/>
                    </a:cubicBezTo>
                    <a:cubicBezTo>
                      <a:pt x="390" y="376"/>
                      <a:pt x="358" y="295"/>
                      <a:pt x="255" y="248"/>
                    </a:cubicBezTo>
                    <a:cubicBezTo>
                      <a:pt x="305" y="151"/>
                      <a:pt x="333" y="57"/>
                      <a:pt x="227" y="7"/>
                    </a:cubicBezTo>
                    <a:cubicBezTo>
                      <a:pt x="212" y="2"/>
                      <a:pt x="196" y="0"/>
                      <a:pt x="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27"/>
              <p:cNvSpPr/>
              <p:nvPr/>
            </p:nvSpPr>
            <p:spPr>
              <a:xfrm>
                <a:off x="6670279" y="4325425"/>
                <a:ext cx="9623" cy="10356"/>
              </a:xfrm>
              <a:custGeom>
                <a:rect b="b" l="l" r="r" t="t"/>
                <a:pathLst>
                  <a:path extrusionOk="0" h="311" w="289">
                    <a:moveTo>
                      <a:pt x="148" y="1"/>
                    </a:moveTo>
                    <a:cubicBezTo>
                      <a:pt x="63" y="1"/>
                      <a:pt x="0" y="57"/>
                      <a:pt x="16" y="139"/>
                    </a:cubicBezTo>
                    <a:cubicBezTo>
                      <a:pt x="25" y="189"/>
                      <a:pt x="88" y="233"/>
                      <a:pt x="157" y="311"/>
                    </a:cubicBezTo>
                    <a:cubicBezTo>
                      <a:pt x="213" y="226"/>
                      <a:pt x="273" y="179"/>
                      <a:pt x="279" y="126"/>
                    </a:cubicBezTo>
                    <a:cubicBezTo>
                      <a:pt x="289" y="51"/>
                      <a:pt x="226" y="1"/>
                      <a:pt x="1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27"/>
              <p:cNvSpPr/>
              <p:nvPr/>
            </p:nvSpPr>
            <p:spPr>
              <a:xfrm>
                <a:off x="6655029" y="4288766"/>
                <a:ext cx="15983" cy="14218"/>
              </a:xfrm>
              <a:custGeom>
                <a:rect b="b" l="l" r="r" t="t"/>
                <a:pathLst>
                  <a:path extrusionOk="0" h="427" w="480">
                    <a:moveTo>
                      <a:pt x="146" y="0"/>
                    </a:moveTo>
                    <a:cubicBezTo>
                      <a:pt x="139" y="0"/>
                      <a:pt x="131" y="1"/>
                      <a:pt x="123" y="2"/>
                    </a:cubicBezTo>
                    <a:cubicBezTo>
                      <a:pt x="54" y="5"/>
                      <a:pt x="1" y="68"/>
                      <a:pt x="13" y="137"/>
                    </a:cubicBezTo>
                    <a:cubicBezTo>
                      <a:pt x="19" y="242"/>
                      <a:pt x="85" y="256"/>
                      <a:pt x="165" y="256"/>
                    </a:cubicBezTo>
                    <a:cubicBezTo>
                      <a:pt x="178" y="256"/>
                      <a:pt x="191" y="256"/>
                      <a:pt x="205" y="256"/>
                    </a:cubicBezTo>
                    <a:cubicBezTo>
                      <a:pt x="221" y="344"/>
                      <a:pt x="247" y="427"/>
                      <a:pt x="332" y="427"/>
                    </a:cubicBezTo>
                    <a:cubicBezTo>
                      <a:pt x="343" y="427"/>
                      <a:pt x="356" y="425"/>
                      <a:pt x="371" y="422"/>
                    </a:cubicBezTo>
                    <a:cubicBezTo>
                      <a:pt x="424" y="400"/>
                      <a:pt x="462" y="353"/>
                      <a:pt x="474" y="296"/>
                    </a:cubicBezTo>
                    <a:cubicBezTo>
                      <a:pt x="480" y="184"/>
                      <a:pt x="397" y="167"/>
                      <a:pt x="310" y="167"/>
                    </a:cubicBezTo>
                    <a:cubicBezTo>
                      <a:pt x="300" y="167"/>
                      <a:pt x="290" y="168"/>
                      <a:pt x="280" y="168"/>
                    </a:cubicBezTo>
                    <a:cubicBezTo>
                      <a:pt x="268" y="72"/>
                      <a:pt x="238" y="0"/>
                      <a:pt x="1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27"/>
              <p:cNvSpPr/>
              <p:nvPr/>
            </p:nvSpPr>
            <p:spPr>
              <a:xfrm>
                <a:off x="6655162" y="4317767"/>
                <a:ext cx="9090" cy="8524"/>
              </a:xfrm>
              <a:custGeom>
                <a:rect b="b" l="l" r="r" t="t"/>
                <a:pathLst>
                  <a:path extrusionOk="0" h="256" w="273">
                    <a:moveTo>
                      <a:pt x="153" y="0"/>
                    </a:moveTo>
                    <a:cubicBezTo>
                      <a:pt x="147" y="0"/>
                      <a:pt x="141" y="1"/>
                      <a:pt x="135" y="2"/>
                    </a:cubicBezTo>
                    <a:cubicBezTo>
                      <a:pt x="131" y="2"/>
                      <a:pt x="128" y="2"/>
                      <a:pt x="125" y="2"/>
                    </a:cubicBezTo>
                    <a:cubicBezTo>
                      <a:pt x="54" y="2"/>
                      <a:pt x="0" y="65"/>
                      <a:pt x="9" y="134"/>
                    </a:cubicBezTo>
                    <a:cubicBezTo>
                      <a:pt x="16" y="221"/>
                      <a:pt x="63" y="256"/>
                      <a:pt x="175" y="256"/>
                    </a:cubicBezTo>
                    <a:cubicBezTo>
                      <a:pt x="177" y="256"/>
                      <a:pt x="178" y="256"/>
                      <a:pt x="180" y="256"/>
                    </a:cubicBezTo>
                    <a:cubicBezTo>
                      <a:pt x="234" y="256"/>
                      <a:pt x="266" y="200"/>
                      <a:pt x="266" y="124"/>
                    </a:cubicBezTo>
                    <a:cubicBezTo>
                      <a:pt x="272" y="58"/>
                      <a:pt x="218"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27"/>
              <p:cNvSpPr/>
              <p:nvPr/>
            </p:nvSpPr>
            <p:spPr>
              <a:xfrm>
                <a:off x="6655561" y="4328955"/>
                <a:ext cx="9157" cy="8990"/>
              </a:xfrm>
              <a:custGeom>
                <a:rect b="b" l="l" r="r" t="t"/>
                <a:pathLst>
                  <a:path extrusionOk="0" h="270" w="275">
                    <a:moveTo>
                      <a:pt x="120" y="0"/>
                    </a:moveTo>
                    <a:cubicBezTo>
                      <a:pt x="53" y="0"/>
                      <a:pt x="3" y="60"/>
                      <a:pt x="1" y="180"/>
                    </a:cubicBezTo>
                    <a:cubicBezTo>
                      <a:pt x="32" y="202"/>
                      <a:pt x="76" y="261"/>
                      <a:pt x="129" y="268"/>
                    </a:cubicBezTo>
                    <a:cubicBezTo>
                      <a:pt x="135" y="269"/>
                      <a:pt x="141" y="269"/>
                      <a:pt x="148" y="269"/>
                    </a:cubicBezTo>
                    <a:cubicBezTo>
                      <a:pt x="218" y="269"/>
                      <a:pt x="275" y="205"/>
                      <a:pt x="257" y="133"/>
                    </a:cubicBezTo>
                    <a:cubicBezTo>
                      <a:pt x="239" y="73"/>
                      <a:pt x="195" y="23"/>
                      <a:pt x="135" y="1"/>
                    </a:cubicBezTo>
                    <a:cubicBezTo>
                      <a:pt x="130" y="1"/>
                      <a:pt x="125" y="0"/>
                      <a:pt x="1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27"/>
              <p:cNvSpPr/>
              <p:nvPr/>
            </p:nvSpPr>
            <p:spPr>
              <a:xfrm>
                <a:off x="6646904" y="4346502"/>
                <a:ext cx="9623" cy="8691"/>
              </a:xfrm>
              <a:custGeom>
                <a:rect b="b" l="l" r="r" t="t"/>
                <a:pathLst>
                  <a:path extrusionOk="0" h="261" w="289">
                    <a:moveTo>
                      <a:pt x="128" y="0"/>
                    </a:moveTo>
                    <a:cubicBezTo>
                      <a:pt x="58" y="0"/>
                      <a:pt x="1" y="64"/>
                      <a:pt x="13" y="136"/>
                    </a:cubicBezTo>
                    <a:cubicBezTo>
                      <a:pt x="18" y="202"/>
                      <a:pt x="56" y="261"/>
                      <a:pt x="120" y="261"/>
                    </a:cubicBezTo>
                    <a:cubicBezTo>
                      <a:pt x="129" y="261"/>
                      <a:pt x="138" y="260"/>
                      <a:pt x="148" y="258"/>
                    </a:cubicBezTo>
                    <a:cubicBezTo>
                      <a:pt x="198" y="245"/>
                      <a:pt x="242" y="189"/>
                      <a:pt x="289" y="154"/>
                    </a:cubicBezTo>
                    <a:cubicBezTo>
                      <a:pt x="268" y="42"/>
                      <a:pt x="217" y="1"/>
                      <a:pt x="146" y="1"/>
                    </a:cubicBezTo>
                    <a:cubicBezTo>
                      <a:pt x="144" y="1"/>
                      <a:pt x="141" y="1"/>
                      <a:pt x="138" y="1"/>
                    </a:cubicBezTo>
                    <a:cubicBezTo>
                      <a:pt x="135" y="0"/>
                      <a:pt x="132" y="0"/>
                      <a:pt x="1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27"/>
              <p:cNvSpPr/>
              <p:nvPr/>
            </p:nvSpPr>
            <p:spPr>
              <a:xfrm>
                <a:off x="6639079" y="4337545"/>
                <a:ext cx="9523" cy="9323"/>
              </a:xfrm>
              <a:custGeom>
                <a:rect b="b" l="l" r="r" t="t"/>
                <a:pathLst>
                  <a:path extrusionOk="0" h="280" w="286">
                    <a:moveTo>
                      <a:pt x="141" y="0"/>
                    </a:moveTo>
                    <a:cubicBezTo>
                      <a:pt x="63" y="0"/>
                      <a:pt x="0" y="50"/>
                      <a:pt x="13" y="129"/>
                    </a:cubicBezTo>
                    <a:cubicBezTo>
                      <a:pt x="22" y="182"/>
                      <a:pt x="79" y="229"/>
                      <a:pt x="113" y="279"/>
                    </a:cubicBezTo>
                    <a:lnTo>
                      <a:pt x="170" y="276"/>
                    </a:lnTo>
                    <a:cubicBezTo>
                      <a:pt x="204" y="229"/>
                      <a:pt x="260" y="182"/>
                      <a:pt x="270" y="129"/>
                    </a:cubicBezTo>
                    <a:cubicBezTo>
                      <a:pt x="286" y="47"/>
                      <a:pt x="217" y="3"/>
                      <a:pt x="1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27"/>
              <p:cNvSpPr/>
              <p:nvPr/>
            </p:nvSpPr>
            <p:spPr>
              <a:xfrm>
                <a:off x="6634718" y="4352762"/>
                <a:ext cx="8890" cy="8624"/>
              </a:xfrm>
              <a:custGeom>
                <a:rect b="b" l="l" r="r" t="t"/>
                <a:pathLst>
                  <a:path extrusionOk="0" h="259" w="267">
                    <a:moveTo>
                      <a:pt x="129" y="0"/>
                    </a:moveTo>
                    <a:cubicBezTo>
                      <a:pt x="46" y="0"/>
                      <a:pt x="9" y="52"/>
                      <a:pt x="9" y="129"/>
                    </a:cubicBezTo>
                    <a:cubicBezTo>
                      <a:pt x="0" y="199"/>
                      <a:pt x="54" y="259"/>
                      <a:pt x="123" y="259"/>
                    </a:cubicBezTo>
                    <a:cubicBezTo>
                      <a:pt x="128" y="259"/>
                      <a:pt x="133" y="258"/>
                      <a:pt x="138" y="258"/>
                    </a:cubicBezTo>
                    <a:cubicBezTo>
                      <a:pt x="213" y="255"/>
                      <a:pt x="266" y="217"/>
                      <a:pt x="266" y="92"/>
                    </a:cubicBezTo>
                    <a:cubicBezTo>
                      <a:pt x="263" y="51"/>
                      <a:pt x="229" y="4"/>
                      <a:pt x="144" y="1"/>
                    </a:cubicBezTo>
                    <a:cubicBezTo>
                      <a:pt x="139" y="0"/>
                      <a:pt x="134" y="0"/>
                      <a:pt x="1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27"/>
              <p:cNvSpPr/>
              <p:nvPr/>
            </p:nvSpPr>
            <p:spPr>
              <a:xfrm>
                <a:off x="6627292" y="4309043"/>
                <a:ext cx="9290" cy="8924"/>
              </a:xfrm>
              <a:custGeom>
                <a:rect b="b" l="l" r="r" t="t"/>
                <a:pathLst>
                  <a:path extrusionOk="0" h="268" w="279">
                    <a:moveTo>
                      <a:pt x="91" y="1"/>
                    </a:moveTo>
                    <a:cubicBezTo>
                      <a:pt x="72" y="32"/>
                      <a:pt x="16" y="82"/>
                      <a:pt x="10" y="135"/>
                    </a:cubicBezTo>
                    <a:cubicBezTo>
                      <a:pt x="1" y="215"/>
                      <a:pt x="59" y="267"/>
                      <a:pt x="140" y="267"/>
                    </a:cubicBezTo>
                    <a:cubicBezTo>
                      <a:pt x="143" y="267"/>
                      <a:pt x="145" y="267"/>
                      <a:pt x="148" y="267"/>
                    </a:cubicBezTo>
                    <a:cubicBezTo>
                      <a:pt x="149" y="267"/>
                      <a:pt x="151" y="267"/>
                      <a:pt x="153" y="267"/>
                    </a:cubicBezTo>
                    <a:cubicBezTo>
                      <a:pt x="225" y="267"/>
                      <a:pt x="279" y="206"/>
                      <a:pt x="270" y="132"/>
                    </a:cubicBezTo>
                    <a:cubicBezTo>
                      <a:pt x="270" y="41"/>
                      <a:pt x="220" y="4"/>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27"/>
              <p:cNvSpPr/>
              <p:nvPr/>
            </p:nvSpPr>
            <p:spPr>
              <a:xfrm>
                <a:off x="6619135" y="4321863"/>
                <a:ext cx="7359" cy="7658"/>
              </a:xfrm>
              <a:custGeom>
                <a:rect b="b" l="l" r="r" t="t"/>
                <a:pathLst>
                  <a:path extrusionOk="0" h="230" w="221">
                    <a:moveTo>
                      <a:pt x="105" y="1"/>
                    </a:moveTo>
                    <a:cubicBezTo>
                      <a:pt x="104" y="1"/>
                      <a:pt x="102" y="1"/>
                      <a:pt x="101" y="1"/>
                    </a:cubicBezTo>
                    <a:cubicBezTo>
                      <a:pt x="60" y="14"/>
                      <a:pt x="23" y="42"/>
                      <a:pt x="7" y="83"/>
                    </a:cubicBezTo>
                    <a:cubicBezTo>
                      <a:pt x="1" y="127"/>
                      <a:pt x="16" y="167"/>
                      <a:pt x="51" y="195"/>
                    </a:cubicBezTo>
                    <a:cubicBezTo>
                      <a:pt x="95" y="221"/>
                      <a:pt x="154" y="217"/>
                      <a:pt x="220" y="230"/>
                    </a:cubicBezTo>
                    <a:cubicBezTo>
                      <a:pt x="205" y="155"/>
                      <a:pt x="205" y="111"/>
                      <a:pt x="183" y="73"/>
                    </a:cubicBezTo>
                    <a:cubicBezTo>
                      <a:pt x="168" y="44"/>
                      <a:pt x="128" y="1"/>
                      <a:pt x="1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27"/>
              <p:cNvSpPr/>
              <p:nvPr/>
            </p:nvSpPr>
            <p:spPr>
              <a:xfrm>
                <a:off x="6618202" y="4303316"/>
                <a:ext cx="9523" cy="8591"/>
              </a:xfrm>
              <a:custGeom>
                <a:rect b="b" l="l" r="r" t="t"/>
                <a:pathLst>
                  <a:path extrusionOk="0" h="258" w="286">
                    <a:moveTo>
                      <a:pt x="115" y="0"/>
                    </a:moveTo>
                    <a:cubicBezTo>
                      <a:pt x="48" y="0"/>
                      <a:pt x="7" y="57"/>
                      <a:pt x="7" y="129"/>
                    </a:cubicBezTo>
                    <a:cubicBezTo>
                      <a:pt x="1" y="200"/>
                      <a:pt x="55" y="258"/>
                      <a:pt x="125" y="258"/>
                    </a:cubicBezTo>
                    <a:cubicBezTo>
                      <a:pt x="128" y="258"/>
                      <a:pt x="132" y="258"/>
                      <a:pt x="135" y="257"/>
                    </a:cubicBezTo>
                    <a:cubicBezTo>
                      <a:pt x="220" y="257"/>
                      <a:pt x="261" y="217"/>
                      <a:pt x="286" y="107"/>
                    </a:cubicBezTo>
                    <a:cubicBezTo>
                      <a:pt x="239" y="72"/>
                      <a:pt x="195" y="13"/>
                      <a:pt x="145" y="3"/>
                    </a:cubicBezTo>
                    <a:cubicBezTo>
                      <a:pt x="135" y="1"/>
                      <a:pt x="125"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27"/>
              <p:cNvSpPr/>
              <p:nvPr/>
            </p:nvSpPr>
            <p:spPr>
              <a:xfrm>
                <a:off x="6617803" y="4240285"/>
                <a:ext cx="9090" cy="8557"/>
              </a:xfrm>
              <a:custGeom>
                <a:rect b="b" l="l" r="r" t="t"/>
                <a:pathLst>
                  <a:path extrusionOk="0" h="257" w="273">
                    <a:moveTo>
                      <a:pt x="125" y="0"/>
                    </a:moveTo>
                    <a:cubicBezTo>
                      <a:pt x="54" y="0"/>
                      <a:pt x="1" y="63"/>
                      <a:pt x="13" y="132"/>
                    </a:cubicBezTo>
                    <a:cubicBezTo>
                      <a:pt x="7" y="201"/>
                      <a:pt x="61" y="256"/>
                      <a:pt x="125" y="256"/>
                    </a:cubicBezTo>
                    <a:cubicBezTo>
                      <a:pt x="131" y="256"/>
                      <a:pt x="138" y="256"/>
                      <a:pt x="144" y="254"/>
                    </a:cubicBezTo>
                    <a:cubicBezTo>
                      <a:pt x="226" y="251"/>
                      <a:pt x="273" y="207"/>
                      <a:pt x="266" y="123"/>
                    </a:cubicBezTo>
                    <a:cubicBezTo>
                      <a:pt x="269" y="36"/>
                      <a:pt x="215" y="0"/>
                      <a:pt x="144" y="0"/>
                    </a:cubicBezTo>
                    <a:cubicBezTo>
                      <a:pt x="141" y="0"/>
                      <a:pt x="138" y="0"/>
                      <a:pt x="135" y="1"/>
                    </a:cubicBezTo>
                    <a:cubicBezTo>
                      <a:pt x="131" y="0"/>
                      <a:pt x="128" y="0"/>
                      <a:pt x="1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27"/>
              <p:cNvSpPr/>
              <p:nvPr/>
            </p:nvSpPr>
            <p:spPr>
              <a:xfrm>
                <a:off x="6619235" y="4199563"/>
                <a:ext cx="15284" cy="16682"/>
              </a:xfrm>
              <a:custGeom>
                <a:rect b="b" l="l" r="r" t="t"/>
                <a:pathLst>
                  <a:path extrusionOk="0" h="501" w="459">
                    <a:moveTo>
                      <a:pt x="141" y="1"/>
                    </a:moveTo>
                    <a:cubicBezTo>
                      <a:pt x="84" y="1"/>
                      <a:pt x="41" y="43"/>
                      <a:pt x="26" y="105"/>
                    </a:cubicBezTo>
                    <a:cubicBezTo>
                      <a:pt x="1" y="221"/>
                      <a:pt x="82" y="258"/>
                      <a:pt x="180" y="280"/>
                    </a:cubicBezTo>
                    <a:cubicBezTo>
                      <a:pt x="139" y="387"/>
                      <a:pt x="164" y="481"/>
                      <a:pt x="274" y="500"/>
                    </a:cubicBezTo>
                    <a:cubicBezTo>
                      <a:pt x="276" y="500"/>
                      <a:pt x="278" y="500"/>
                      <a:pt x="280" y="500"/>
                    </a:cubicBezTo>
                    <a:cubicBezTo>
                      <a:pt x="326" y="500"/>
                      <a:pt x="409" y="444"/>
                      <a:pt x="424" y="399"/>
                    </a:cubicBezTo>
                    <a:cubicBezTo>
                      <a:pt x="458" y="287"/>
                      <a:pt x="358" y="252"/>
                      <a:pt x="270" y="218"/>
                    </a:cubicBezTo>
                    <a:cubicBezTo>
                      <a:pt x="311" y="117"/>
                      <a:pt x="283" y="42"/>
                      <a:pt x="183" y="8"/>
                    </a:cubicBezTo>
                    <a:cubicBezTo>
                      <a:pt x="168" y="3"/>
                      <a:pt x="154" y="1"/>
                      <a:pt x="1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27"/>
              <p:cNvSpPr/>
              <p:nvPr/>
            </p:nvSpPr>
            <p:spPr>
              <a:xfrm>
                <a:off x="6617803" y="4090915"/>
                <a:ext cx="9423" cy="8791"/>
              </a:xfrm>
              <a:custGeom>
                <a:rect b="b" l="l" r="r" t="t"/>
                <a:pathLst>
                  <a:path extrusionOk="0" h="264" w="283">
                    <a:moveTo>
                      <a:pt x="119" y="0"/>
                    </a:moveTo>
                    <a:cubicBezTo>
                      <a:pt x="55" y="0"/>
                      <a:pt x="0" y="56"/>
                      <a:pt x="3" y="124"/>
                    </a:cubicBezTo>
                    <a:cubicBezTo>
                      <a:pt x="3" y="203"/>
                      <a:pt x="41" y="263"/>
                      <a:pt x="115" y="263"/>
                    </a:cubicBezTo>
                    <a:cubicBezTo>
                      <a:pt x="121" y="263"/>
                      <a:pt x="126" y="263"/>
                      <a:pt x="132" y="262"/>
                    </a:cubicBezTo>
                    <a:cubicBezTo>
                      <a:pt x="185" y="256"/>
                      <a:pt x="232" y="199"/>
                      <a:pt x="282" y="165"/>
                    </a:cubicBezTo>
                    <a:cubicBezTo>
                      <a:pt x="266" y="49"/>
                      <a:pt x="213" y="8"/>
                      <a:pt x="138" y="2"/>
                    </a:cubicBezTo>
                    <a:cubicBezTo>
                      <a:pt x="131" y="1"/>
                      <a:pt x="125" y="0"/>
                      <a:pt x="1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27"/>
              <p:cNvSpPr/>
              <p:nvPr/>
            </p:nvSpPr>
            <p:spPr>
              <a:xfrm>
                <a:off x="6623430" y="4133835"/>
                <a:ext cx="8757" cy="8691"/>
              </a:xfrm>
              <a:custGeom>
                <a:rect b="b" l="l" r="r" t="t"/>
                <a:pathLst>
                  <a:path extrusionOk="0" h="261" w="263">
                    <a:moveTo>
                      <a:pt x="136" y="1"/>
                    </a:moveTo>
                    <a:cubicBezTo>
                      <a:pt x="134" y="1"/>
                      <a:pt x="131" y="1"/>
                      <a:pt x="129" y="1"/>
                    </a:cubicBezTo>
                    <a:cubicBezTo>
                      <a:pt x="35" y="1"/>
                      <a:pt x="0" y="61"/>
                      <a:pt x="0" y="136"/>
                    </a:cubicBezTo>
                    <a:cubicBezTo>
                      <a:pt x="2" y="220"/>
                      <a:pt x="65" y="260"/>
                      <a:pt x="128" y="260"/>
                    </a:cubicBezTo>
                    <a:cubicBezTo>
                      <a:pt x="195" y="260"/>
                      <a:pt x="262" y="215"/>
                      <a:pt x="257" y="126"/>
                    </a:cubicBezTo>
                    <a:cubicBezTo>
                      <a:pt x="254" y="50"/>
                      <a:pt x="216" y="1"/>
                      <a:pt x="1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27"/>
              <p:cNvSpPr/>
              <p:nvPr/>
            </p:nvSpPr>
            <p:spPr>
              <a:xfrm>
                <a:off x="6627792" y="4106565"/>
                <a:ext cx="9223" cy="8424"/>
              </a:xfrm>
              <a:custGeom>
                <a:rect b="b" l="l" r="r" t="t"/>
                <a:pathLst>
                  <a:path extrusionOk="0" h="253" w="277">
                    <a:moveTo>
                      <a:pt x="169" y="0"/>
                    </a:moveTo>
                    <a:cubicBezTo>
                      <a:pt x="162" y="0"/>
                      <a:pt x="155" y="1"/>
                      <a:pt x="148" y="2"/>
                    </a:cubicBezTo>
                    <a:cubicBezTo>
                      <a:pt x="95" y="12"/>
                      <a:pt x="48" y="65"/>
                      <a:pt x="1" y="99"/>
                    </a:cubicBezTo>
                    <a:cubicBezTo>
                      <a:pt x="1" y="118"/>
                      <a:pt x="1" y="137"/>
                      <a:pt x="1" y="156"/>
                    </a:cubicBezTo>
                    <a:cubicBezTo>
                      <a:pt x="48" y="190"/>
                      <a:pt x="95" y="240"/>
                      <a:pt x="148" y="250"/>
                    </a:cubicBezTo>
                    <a:cubicBezTo>
                      <a:pt x="157" y="251"/>
                      <a:pt x="166" y="252"/>
                      <a:pt x="174" y="252"/>
                    </a:cubicBezTo>
                    <a:cubicBezTo>
                      <a:pt x="239" y="252"/>
                      <a:pt x="277" y="197"/>
                      <a:pt x="277" y="127"/>
                    </a:cubicBezTo>
                    <a:cubicBezTo>
                      <a:pt x="277" y="54"/>
                      <a:pt x="233" y="0"/>
                      <a:pt x="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27"/>
              <p:cNvSpPr/>
              <p:nvPr/>
            </p:nvSpPr>
            <p:spPr>
              <a:xfrm>
                <a:off x="6629590" y="4071237"/>
                <a:ext cx="9523" cy="8591"/>
              </a:xfrm>
              <a:custGeom>
                <a:rect b="b" l="l" r="r" t="t"/>
                <a:pathLst>
                  <a:path extrusionOk="0" h="258" w="286">
                    <a:moveTo>
                      <a:pt x="126" y="1"/>
                    </a:moveTo>
                    <a:cubicBezTo>
                      <a:pt x="125" y="1"/>
                      <a:pt x="124" y="1"/>
                      <a:pt x="122" y="1"/>
                    </a:cubicBezTo>
                    <a:cubicBezTo>
                      <a:pt x="75" y="1"/>
                      <a:pt x="0" y="82"/>
                      <a:pt x="0" y="129"/>
                    </a:cubicBezTo>
                    <a:cubicBezTo>
                      <a:pt x="0" y="176"/>
                      <a:pt x="75" y="258"/>
                      <a:pt x="122" y="258"/>
                    </a:cubicBezTo>
                    <a:cubicBezTo>
                      <a:pt x="124" y="258"/>
                      <a:pt x="125" y="258"/>
                      <a:pt x="126" y="258"/>
                    </a:cubicBezTo>
                    <a:cubicBezTo>
                      <a:pt x="178" y="258"/>
                      <a:pt x="230" y="194"/>
                      <a:pt x="285" y="157"/>
                    </a:cubicBezTo>
                    <a:cubicBezTo>
                      <a:pt x="285" y="139"/>
                      <a:pt x="285" y="120"/>
                      <a:pt x="285" y="104"/>
                    </a:cubicBezTo>
                    <a:cubicBezTo>
                      <a:pt x="230" y="67"/>
                      <a:pt x="178" y="1"/>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27"/>
              <p:cNvSpPr/>
              <p:nvPr/>
            </p:nvSpPr>
            <p:spPr>
              <a:xfrm>
                <a:off x="6630589" y="4053190"/>
                <a:ext cx="9157" cy="9789"/>
              </a:xfrm>
              <a:custGeom>
                <a:rect b="b" l="l" r="r" t="t"/>
                <a:pathLst>
                  <a:path extrusionOk="0" h="294" w="275">
                    <a:moveTo>
                      <a:pt x="121" y="1"/>
                    </a:moveTo>
                    <a:cubicBezTo>
                      <a:pt x="86" y="51"/>
                      <a:pt x="33" y="98"/>
                      <a:pt x="23" y="154"/>
                    </a:cubicBezTo>
                    <a:cubicBezTo>
                      <a:pt x="0" y="224"/>
                      <a:pt x="55" y="293"/>
                      <a:pt x="125" y="293"/>
                    </a:cubicBezTo>
                    <a:cubicBezTo>
                      <a:pt x="131" y="293"/>
                      <a:pt x="137" y="293"/>
                      <a:pt x="143" y="292"/>
                    </a:cubicBezTo>
                    <a:cubicBezTo>
                      <a:pt x="196" y="283"/>
                      <a:pt x="268" y="214"/>
                      <a:pt x="271" y="167"/>
                    </a:cubicBezTo>
                    <a:cubicBezTo>
                      <a:pt x="274" y="113"/>
                      <a:pt x="212" y="57"/>
                      <a:pt x="177" y="4"/>
                    </a:cubicBezTo>
                    <a:lnTo>
                      <a:pt x="1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27"/>
              <p:cNvSpPr/>
              <p:nvPr/>
            </p:nvSpPr>
            <p:spPr>
              <a:xfrm>
                <a:off x="6637415" y="4030448"/>
                <a:ext cx="8058" cy="5894"/>
              </a:xfrm>
              <a:custGeom>
                <a:rect b="b" l="l" r="r" t="t"/>
                <a:pathLst>
                  <a:path extrusionOk="0" h="177" w="242">
                    <a:moveTo>
                      <a:pt x="201" y="0"/>
                    </a:moveTo>
                    <a:lnTo>
                      <a:pt x="0" y="120"/>
                    </a:lnTo>
                    <a:cubicBezTo>
                      <a:pt x="36" y="149"/>
                      <a:pt x="72" y="176"/>
                      <a:pt x="105" y="176"/>
                    </a:cubicBezTo>
                    <a:cubicBezTo>
                      <a:pt x="106" y="176"/>
                      <a:pt x="108" y="176"/>
                      <a:pt x="110" y="176"/>
                    </a:cubicBezTo>
                    <a:cubicBezTo>
                      <a:pt x="157" y="173"/>
                      <a:pt x="198" y="94"/>
                      <a:pt x="242" y="51"/>
                    </a:cubicBezTo>
                    <a:cubicBezTo>
                      <a:pt x="229" y="35"/>
                      <a:pt x="213" y="19"/>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27"/>
              <p:cNvSpPr/>
              <p:nvPr/>
            </p:nvSpPr>
            <p:spPr>
              <a:xfrm>
                <a:off x="6640811" y="4128208"/>
                <a:ext cx="9456" cy="9223"/>
              </a:xfrm>
              <a:custGeom>
                <a:rect b="b" l="l" r="r" t="t"/>
                <a:pathLst>
                  <a:path extrusionOk="0" h="277" w="284">
                    <a:moveTo>
                      <a:pt x="127" y="1"/>
                    </a:moveTo>
                    <a:cubicBezTo>
                      <a:pt x="89" y="48"/>
                      <a:pt x="27" y="92"/>
                      <a:pt x="17" y="142"/>
                    </a:cubicBezTo>
                    <a:cubicBezTo>
                      <a:pt x="1" y="212"/>
                      <a:pt x="53" y="276"/>
                      <a:pt x="121" y="276"/>
                    </a:cubicBezTo>
                    <a:cubicBezTo>
                      <a:pt x="129" y="276"/>
                      <a:pt x="137" y="276"/>
                      <a:pt x="146" y="273"/>
                    </a:cubicBezTo>
                    <a:cubicBezTo>
                      <a:pt x="208" y="258"/>
                      <a:pt x="255" y="211"/>
                      <a:pt x="277" y="151"/>
                    </a:cubicBezTo>
                    <a:cubicBezTo>
                      <a:pt x="284" y="107"/>
                      <a:pt x="218" y="54"/>
                      <a:pt x="183" y="4"/>
                    </a:cubicBezTo>
                    <a:lnTo>
                      <a:pt x="1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27"/>
              <p:cNvSpPr/>
              <p:nvPr/>
            </p:nvSpPr>
            <p:spPr>
              <a:xfrm>
                <a:off x="6647104" y="4062879"/>
                <a:ext cx="9024" cy="8591"/>
              </a:xfrm>
              <a:custGeom>
                <a:rect b="b" l="l" r="r" t="t"/>
                <a:pathLst>
                  <a:path extrusionOk="0" h="258" w="271">
                    <a:moveTo>
                      <a:pt x="130" y="1"/>
                    </a:moveTo>
                    <a:cubicBezTo>
                      <a:pt x="57" y="1"/>
                      <a:pt x="1" y="62"/>
                      <a:pt x="13" y="136"/>
                    </a:cubicBezTo>
                    <a:cubicBezTo>
                      <a:pt x="13" y="205"/>
                      <a:pt x="58" y="258"/>
                      <a:pt x="120" y="258"/>
                    </a:cubicBezTo>
                    <a:cubicBezTo>
                      <a:pt x="128" y="258"/>
                      <a:pt x="136" y="257"/>
                      <a:pt x="145" y="255"/>
                    </a:cubicBezTo>
                    <a:cubicBezTo>
                      <a:pt x="198" y="246"/>
                      <a:pt x="242" y="189"/>
                      <a:pt x="261" y="173"/>
                    </a:cubicBezTo>
                    <a:cubicBezTo>
                      <a:pt x="270" y="32"/>
                      <a:pt x="214" y="1"/>
                      <a:pt x="135" y="1"/>
                    </a:cubicBezTo>
                    <a:cubicBezTo>
                      <a:pt x="134" y="1"/>
                      <a:pt x="132" y="1"/>
                      <a:pt x="1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27"/>
              <p:cNvSpPr/>
              <p:nvPr/>
            </p:nvSpPr>
            <p:spPr>
              <a:xfrm>
                <a:off x="6654929" y="4044000"/>
                <a:ext cx="9423" cy="8657"/>
              </a:xfrm>
              <a:custGeom>
                <a:rect b="b" l="l" r="r" t="t"/>
                <a:pathLst>
                  <a:path extrusionOk="0" h="260" w="283">
                    <a:moveTo>
                      <a:pt x="157" y="1"/>
                    </a:moveTo>
                    <a:cubicBezTo>
                      <a:pt x="70" y="1"/>
                      <a:pt x="29" y="51"/>
                      <a:pt x="1" y="164"/>
                    </a:cubicBezTo>
                    <a:cubicBezTo>
                      <a:pt x="51" y="195"/>
                      <a:pt x="98" y="248"/>
                      <a:pt x="154" y="258"/>
                    </a:cubicBezTo>
                    <a:cubicBezTo>
                      <a:pt x="161" y="259"/>
                      <a:pt x="168" y="260"/>
                      <a:pt x="175" y="260"/>
                    </a:cubicBezTo>
                    <a:cubicBezTo>
                      <a:pt x="239" y="260"/>
                      <a:pt x="283" y="206"/>
                      <a:pt x="283" y="132"/>
                    </a:cubicBezTo>
                    <a:cubicBezTo>
                      <a:pt x="280" y="60"/>
                      <a:pt x="245" y="1"/>
                      <a:pt x="1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27"/>
              <p:cNvSpPr/>
              <p:nvPr/>
            </p:nvSpPr>
            <p:spPr>
              <a:xfrm>
                <a:off x="6655362" y="4023656"/>
                <a:ext cx="9523" cy="9223"/>
              </a:xfrm>
              <a:custGeom>
                <a:rect b="b" l="l" r="r" t="t"/>
                <a:pathLst>
                  <a:path extrusionOk="0" h="277" w="286">
                    <a:moveTo>
                      <a:pt x="119" y="1"/>
                    </a:moveTo>
                    <a:cubicBezTo>
                      <a:pt x="85" y="48"/>
                      <a:pt x="25" y="92"/>
                      <a:pt x="16" y="142"/>
                    </a:cubicBezTo>
                    <a:cubicBezTo>
                      <a:pt x="0" y="230"/>
                      <a:pt x="69" y="277"/>
                      <a:pt x="148" y="277"/>
                    </a:cubicBezTo>
                    <a:cubicBezTo>
                      <a:pt x="229" y="277"/>
                      <a:pt x="285" y="226"/>
                      <a:pt x="273" y="148"/>
                    </a:cubicBezTo>
                    <a:cubicBezTo>
                      <a:pt x="263" y="95"/>
                      <a:pt x="210" y="48"/>
                      <a:pt x="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27"/>
              <p:cNvSpPr/>
              <p:nvPr/>
            </p:nvSpPr>
            <p:spPr>
              <a:xfrm>
                <a:off x="6663386" y="4098574"/>
                <a:ext cx="9290" cy="9390"/>
              </a:xfrm>
              <a:custGeom>
                <a:rect b="b" l="l" r="r" t="t"/>
                <a:pathLst>
                  <a:path extrusionOk="0" h="282" w="279">
                    <a:moveTo>
                      <a:pt x="138" y="1"/>
                    </a:moveTo>
                    <a:cubicBezTo>
                      <a:pt x="98" y="48"/>
                      <a:pt x="38" y="85"/>
                      <a:pt x="22" y="139"/>
                    </a:cubicBezTo>
                    <a:cubicBezTo>
                      <a:pt x="1" y="214"/>
                      <a:pt x="54" y="273"/>
                      <a:pt x="132" y="280"/>
                    </a:cubicBezTo>
                    <a:cubicBezTo>
                      <a:pt x="140" y="281"/>
                      <a:pt x="147" y="281"/>
                      <a:pt x="155" y="281"/>
                    </a:cubicBezTo>
                    <a:cubicBezTo>
                      <a:pt x="221" y="281"/>
                      <a:pt x="279" y="243"/>
                      <a:pt x="273" y="167"/>
                    </a:cubicBezTo>
                    <a:cubicBezTo>
                      <a:pt x="270" y="114"/>
                      <a:pt x="223" y="64"/>
                      <a:pt x="195" y="10"/>
                    </a:cubicBezTo>
                    <a:lnTo>
                      <a:pt x="1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27"/>
              <p:cNvSpPr/>
              <p:nvPr/>
            </p:nvSpPr>
            <p:spPr>
              <a:xfrm>
                <a:off x="6666716" y="4073834"/>
                <a:ext cx="8491" cy="8757"/>
              </a:xfrm>
              <a:custGeom>
                <a:rect b="b" l="l" r="r" t="t"/>
                <a:pathLst>
                  <a:path extrusionOk="0" h="263" w="255">
                    <a:moveTo>
                      <a:pt x="129" y="0"/>
                    </a:moveTo>
                    <a:cubicBezTo>
                      <a:pt x="126" y="0"/>
                      <a:pt x="123" y="1"/>
                      <a:pt x="120" y="1"/>
                    </a:cubicBezTo>
                    <a:cubicBezTo>
                      <a:pt x="73" y="7"/>
                      <a:pt x="1" y="83"/>
                      <a:pt x="1" y="130"/>
                    </a:cubicBezTo>
                    <a:cubicBezTo>
                      <a:pt x="1" y="177"/>
                      <a:pt x="73" y="252"/>
                      <a:pt x="123" y="261"/>
                    </a:cubicBezTo>
                    <a:cubicBezTo>
                      <a:pt x="128" y="262"/>
                      <a:pt x="133" y="262"/>
                      <a:pt x="138" y="262"/>
                    </a:cubicBezTo>
                    <a:cubicBezTo>
                      <a:pt x="205" y="262"/>
                      <a:pt x="252" y="202"/>
                      <a:pt x="255" y="79"/>
                    </a:cubicBezTo>
                    <a:cubicBezTo>
                      <a:pt x="222" y="59"/>
                      <a:pt x="171" y="0"/>
                      <a:pt x="1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27"/>
              <p:cNvSpPr/>
              <p:nvPr/>
            </p:nvSpPr>
            <p:spPr>
              <a:xfrm>
                <a:off x="6668714" y="4048062"/>
                <a:ext cx="9190" cy="8557"/>
              </a:xfrm>
              <a:custGeom>
                <a:rect b="b" l="l" r="r" t="t"/>
                <a:pathLst>
                  <a:path extrusionOk="0" h="257" w="276">
                    <a:moveTo>
                      <a:pt x="150" y="0"/>
                    </a:moveTo>
                    <a:cubicBezTo>
                      <a:pt x="145" y="0"/>
                      <a:pt x="140" y="0"/>
                      <a:pt x="135" y="1"/>
                    </a:cubicBezTo>
                    <a:cubicBezTo>
                      <a:pt x="132" y="1"/>
                      <a:pt x="128" y="1"/>
                      <a:pt x="125" y="1"/>
                    </a:cubicBezTo>
                    <a:cubicBezTo>
                      <a:pt x="55" y="1"/>
                      <a:pt x="1" y="64"/>
                      <a:pt x="7" y="133"/>
                    </a:cubicBezTo>
                    <a:cubicBezTo>
                      <a:pt x="4" y="201"/>
                      <a:pt x="58" y="257"/>
                      <a:pt x="122" y="257"/>
                    </a:cubicBezTo>
                    <a:cubicBezTo>
                      <a:pt x="128" y="257"/>
                      <a:pt x="135" y="256"/>
                      <a:pt x="141" y="255"/>
                    </a:cubicBezTo>
                    <a:cubicBezTo>
                      <a:pt x="223" y="252"/>
                      <a:pt x="270" y="211"/>
                      <a:pt x="267" y="133"/>
                    </a:cubicBezTo>
                    <a:cubicBezTo>
                      <a:pt x="276" y="60"/>
                      <a:pt x="219" y="0"/>
                      <a:pt x="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27"/>
              <p:cNvSpPr/>
              <p:nvPr/>
            </p:nvSpPr>
            <p:spPr>
              <a:xfrm>
                <a:off x="6677471" y="4007806"/>
                <a:ext cx="9124" cy="8491"/>
              </a:xfrm>
              <a:custGeom>
                <a:rect b="b" l="l" r="r" t="t"/>
                <a:pathLst>
                  <a:path extrusionOk="0" h="255" w="274">
                    <a:moveTo>
                      <a:pt x="132" y="0"/>
                    </a:moveTo>
                    <a:lnTo>
                      <a:pt x="10" y="76"/>
                    </a:lnTo>
                    <a:cubicBezTo>
                      <a:pt x="4" y="91"/>
                      <a:pt x="1" y="107"/>
                      <a:pt x="1" y="123"/>
                    </a:cubicBezTo>
                    <a:cubicBezTo>
                      <a:pt x="4" y="220"/>
                      <a:pt x="60" y="254"/>
                      <a:pt x="135" y="254"/>
                    </a:cubicBezTo>
                    <a:cubicBezTo>
                      <a:pt x="214" y="254"/>
                      <a:pt x="273" y="201"/>
                      <a:pt x="254" y="126"/>
                    </a:cubicBezTo>
                    <a:cubicBezTo>
                      <a:pt x="236" y="66"/>
                      <a:pt x="192" y="22"/>
                      <a:pt x="1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27"/>
              <p:cNvSpPr/>
              <p:nvPr/>
            </p:nvSpPr>
            <p:spPr>
              <a:xfrm>
                <a:off x="6678936" y="4098607"/>
                <a:ext cx="9223" cy="8657"/>
              </a:xfrm>
              <a:custGeom>
                <a:rect b="b" l="l" r="r" t="t"/>
                <a:pathLst>
                  <a:path extrusionOk="0" h="260" w="277">
                    <a:moveTo>
                      <a:pt x="108" y="0"/>
                    </a:moveTo>
                    <a:cubicBezTo>
                      <a:pt x="43" y="0"/>
                      <a:pt x="0" y="55"/>
                      <a:pt x="0" y="125"/>
                    </a:cubicBezTo>
                    <a:cubicBezTo>
                      <a:pt x="0" y="200"/>
                      <a:pt x="35" y="260"/>
                      <a:pt x="126" y="260"/>
                    </a:cubicBezTo>
                    <a:cubicBezTo>
                      <a:pt x="207" y="260"/>
                      <a:pt x="251" y="216"/>
                      <a:pt x="276" y="103"/>
                    </a:cubicBezTo>
                    <a:cubicBezTo>
                      <a:pt x="229" y="69"/>
                      <a:pt x="185" y="12"/>
                      <a:pt x="132" y="3"/>
                    </a:cubicBezTo>
                    <a:cubicBezTo>
                      <a:pt x="124" y="1"/>
                      <a:pt x="115" y="0"/>
                      <a:pt x="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27"/>
              <p:cNvSpPr/>
              <p:nvPr/>
            </p:nvSpPr>
            <p:spPr>
              <a:xfrm>
                <a:off x="6686927" y="4072502"/>
                <a:ext cx="10189" cy="8591"/>
              </a:xfrm>
              <a:custGeom>
                <a:rect b="b" l="l" r="r" t="t"/>
                <a:pathLst>
                  <a:path extrusionOk="0" h="258" w="306">
                    <a:moveTo>
                      <a:pt x="171" y="0"/>
                    </a:moveTo>
                    <a:cubicBezTo>
                      <a:pt x="8" y="0"/>
                      <a:pt x="1" y="251"/>
                      <a:pt x="168" y="257"/>
                    </a:cubicBezTo>
                    <a:cubicBezTo>
                      <a:pt x="243" y="257"/>
                      <a:pt x="303" y="220"/>
                      <a:pt x="303" y="119"/>
                    </a:cubicBezTo>
                    <a:cubicBezTo>
                      <a:pt x="306" y="44"/>
                      <a:pt x="252" y="4"/>
                      <a:pt x="177" y="0"/>
                    </a:cubicBezTo>
                    <a:cubicBezTo>
                      <a:pt x="175" y="0"/>
                      <a:pt x="173"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27"/>
              <p:cNvSpPr/>
              <p:nvPr/>
            </p:nvSpPr>
            <p:spPr>
              <a:xfrm>
                <a:off x="6688359" y="4029549"/>
                <a:ext cx="9490" cy="8724"/>
              </a:xfrm>
              <a:custGeom>
                <a:rect b="b" l="l" r="r" t="t"/>
                <a:pathLst>
                  <a:path extrusionOk="0" h="262" w="285">
                    <a:moveTo>
                      <a:pt x="115" y="1"/>
                    </a:moveTo>
                    <a:cubicBezTo>
                      <a:pt x="43" y="1"/>
                      <a:pt x="6" y="65"/>
                      <a:pt x="6" y="137"/>
                    </a:cubicBezTo>
                    <a:cubicBezTo>
                      <a:pt x="0" y="206"/>
                      <a:pt x="54" y="261"/>
                      <a:pt x="120" y="261"/>
                    </a:cubicBezTo>
                    <a:cubicBezTo>
                      <a:pt x="127" y="261"/>
                      <a:pt x="134" y="260"/>
                      <a:pt x="141" y="259"/>
                    </a:cubicBezTo>
                    <a:cubicBezTo>
                      <a:pt x="216" y="256"/>
                      <a:pt x="266" y="215"/>
                      <a:pt x="285" y="100"/>
                    </a:cubicBezTo>
                    <a:cubicBezTo>
                      <a:pt x="235" y="65"/>
                      <a:pt x="188" y="12"/>
                      <a:pt x="134" y="2"/>
                    </a:cubicBezTo>
                    <a:cubicBezTo>
                      <a:pt x="128" y="1"/>
                      <a:pt x="121" y="1"/>
                      <a:pt x="1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27"/>
              <p:cNvSpPr/>
              <p:nvPr/>
            </p:nvSpPr>
            <p:spPr>
              <a:xfrm>
                <a:off x="6689291" y="4053090"/>
                <a:ext cx="10222" cy="8491"/>
              </a:xfrm>
              <a:custGeom>
                <a:rect b="b" l="l" r="r" t="t"/>
                <a:pathLst>
                  <a:path extrusionOk="0" h="255" w="307">
                    <a:moveTo>
                      <a:pt x="172" y="0"/>
                    </a:moveTo>
                    <a:cubicBezTo>
                      <a:pt x="1" y="0"/>
                      <a:pt x="1" y="254"/>
                      <a:pt x="172" y="254"/>
                    </a:cubicBezTo>
                    <a:cubicBezTo>
                      <a:pt x="173" y="254"/>
                      <a:pt x="174" y="254"/>
                      <a:pt x="175" y="254"/>
                    </a:cubicBezTo>
                    <a:cubicBezTo>
                      <a:pt x="250" y="254"/>
                      <a:pt x="307" y="217"/>
                      <a:pt x="304" y="123"/>
                    </a:cubicBezTo>
                    <a:cubicBezTo>
                      <a:pt x="307" y="38"/>
                      <a:pt x="250" y="0"/>
                      <a:pt x="175" y="0"/>
                    </a:cubicBezTo>
                    <a:cubicBezTo>
                      <a:pt x="174" y="0"/>
                      <a:pt x="173"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27"/>
              <p:cNvSpPr/>
              <p:nvPr/>
            </p:nvSpPr>
            <p:spPr>
              <a:xfrm>
                <a:off x="6700246" y="4075932"/>
                <a:ext cx="9390" cy="9490"/>
              </a:xfrm>
              <a:custGeom>
                <a:rect b="b" l="l" r="r" t="t"/>
                <a:pathLst>
                  <a:path extrusionOk="0" h="285" w="282">
                    <a:moveTo>
                      <a:pt x="156" y="1"/>
                    </a:moveTo>
                    <a:lnTo>
                      <a:pt x="100" y="4"/>
                    </a:lnTo>
                    <a:cubicBezTo>
                      <a:pt x="69" y="57"/>
                      <a:pt x="19" y="104"/>
                      <a:pt x="12" y="157"/>
                    </a:cubicBezTo>
                    <a:cubicBezTo>
                      <a:pt x="1" y="226"/>
                      <a:pt x="55" y="284"/>
                      <a:pt x="119" y="284"/>
                    </a:cubicBezTo>
                    <a:cubicBezTo>
                      <a:pt x="125" y="284"/>
                      <a:pt x="131" y="284"/>
                      <a:pt x="138" y="283"/>
                    </a:cubicBezTo>
                    <a:cubicBezTo>
                      <a:pt x="225" y="277"/>
                      <a:pt x="282" y="226"/>
                      <a:pt x="263" y="145"/>
                    </a:cubicBezTo>
                    <a:cubicBezTo>
                      <a:pt x="250" y="92"/>
                      <a:pt x="194" y="48"/>
                      <a:pt x="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27"/>
              <p:cNvSpPr/>
              <p:nvPr/>
            </p:nvSpPr>
            <p:spPr>
              <a:xfrm>
                <a:off x="6703576" y="4001413"/>
                <a:ext cx="8990" cy="9357"/>
              </a:xfrm>
              <a:custGeom>
                <a:rect b="b" l="l" r="r" t="t"/>
                <a:pathLst>
                  <a:path extrusionOk="0" h="281" w="270">
                    <a:moveTo>
                      <a:pt x="122" y="0"/>
                    </a:moveTo>
                    <a:cubicBezTo>
                      <a:pt x="54" y="0"/>
                      <a:pt x="1" y="56"/>
                      <a:pt x="6" y="123"/>
                    </a:cubicBezTo>
                    <a:cubicBezTo>
                      <a:pt x="3" y="202"/>
                      <a:pt x="38" y="258"/>
                      <a:pt x="157" y="280"/>
                    </a:cubicBezTo>
                    <a:cubicBezTo>
                      <a:pt x="191" y="233"/>
                      <a:pt x="248" y="189"/>
                      <a:pt x="257" y="136"/>
                    </a:cubicBezTo>
                    <a:cubicBezTo>
                      <a:pt x="270" y="61"/>
                      <a:pt x="219" y="4"/>
                      <a:pt x="138" y="1"/>
                    </a:cubicBezTo>
                    <a:cubicBezTo>
                      <a:pt x="133" y="1"/>
                      <a:pt x="127"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27"/>
              <p:cNvSpPr/>
              <p:nvPr/>
            </p:nvSpPr>
            <p:spPr>
              <a:xfrm>
                <a:off x="6703243" y="4041470"/>
                <a:ext cx="9523" cy="8691"/>
              </a:xfrm>
              <a:custGeom>
                <a:rect b="b" l="l" r="r" t="t"/>
                <a:pathLst>
                  <a:path extrusionOk="0" h="261" w="286">
                    <a:moveTo>
                      <a:pt x="149" y="1"/>
                    </a:moveTo>
                    <a:cubicBezTo>
                      <a:pt x="78" y="1"/>
                      <a:pt x="33" y="38"/>
                      <a:pt x="1" y="143"/>
                    </a:cubicBezTo>
                    <a:cubicBezTo>
                      <a:pt x="45" y="180"/>
                      <a:pt x="85" y="240"/>
                      <a:pt x="135" y="255"/>
                    </a:cubicBezTo>
                    <a:cubicBezTo>
                      <a:pt x="147" y="259"/>
                      <a:pt x="159" y="261"/>
                      <a:pt x="170" y="261"/>
                    </a:cubicBezTo>
                    <a:cubicBezTo>
                      <a:pt x="228" y="261"/>
                      <a:pt x="272" y="214"/>
                      <a:pt x="280" y="146"/>
                    </a:cubicBezTo>
                    <a:cubicBezTo>
                      <a:pt x="286" y="71"/>
                      <a:pt x="255" y="11"/>
                      <a:pt x="167" y="2"/>
                    </a:cubicBezTo>
                    <a:cubicBezTo>
                      <a:pt x="161" y="1"/>
                      <a:pt x="155" y="1"/>
                      <a:pt x="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27"/>
              <p:cNvSpPr/>
              <p:nvPr/>
            </p:nvSpPr>
            <p:spPr>
              <a:xfrm>
                <a:off x="6713265" y="4028783"/>
                <a:ext cx="9323" cy="9623"/>
              </a:xfrm>
              <a:custGeom>
                <a:rect b="b" l="l" r="r" t="t"/>
                <a:pathLst>
                  <a:path extrusionOk="0" h="289" w="280">
                    <a:moveTo>
                      <a:pt x="123" y="0"/>
                    </a:moveTo>
                    <a:cubicBezTo>
                      <a:pt x="85" y="50"/>
                      <a:pt x="35" y="94"/>
                      <a:pt x="22" y="148"/>
                    </a:cubicBezTo>
                    <a:cubicBezTo>
                      <a:pt x="1" y="235"/>
                      <a:pt x="60" y="289"/>
                      <a:pt x="145" y="289"/>
                    </a:cubicBezTo>
                    <a:cubicBezTo>
                      <a:pt x="147" y="289"/>
                      <a:pt x="149" y="289"/>
                      <a:pt x="151" y="289"/>
                    </a:cubicBezTo>
                    <a:cubicBezTo>
                      <a:pt x="223" y="289"/>
                      <a:pt x="279" y="236"/>
                      <a:pt x="270" y="160"/>
                    </a:cubicBezTo>
                    <a:cubicBezTo>
                      <a:pt x="261" y="104"/>
                      <a:pt x="210" y="57"/>
                      <a:pt x="179" y="3"/>
                    </a:cubicBezTo>
                    <a:lnTo>
                      <a:pt x="1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27"/>
              <p:cNvSpPr/>
              <p:nvPr/>
            </p:nvSpPr>
            <p:spPr>
              <a:xfrm>
                <a:off x="6722355" y="4003944"/>
                <a:ext cx="8990" cy="9223"/>
              </a:xfrm>
              <a:custGeom>
                <a:rect b="b" l="l" r="r" t="t"/>
                <a:pathLst>
                  <a:path extrusionOk="0" h="277" w="270">
                    <a:moveTo>
                      <a:pt x="116" y="0"/>
                    </a:moveTo>
                    <a:cubicBezTo>
                      <a:pt x="82" y="47"/>
                      <a:pt x="25" y="91"/>
                      <a:pt x="16" y="145"/>
                    </a:cubicBezTo>
                    <a:cubicBezTo>
                      <a:pt x="0" y="220"/>
                      <a:pt x="57" y="276"/>
                      <a:pt x="135" y="276"/>
                    </a:cubicBezTo>
                    <a:cubicBezTo>
                      <a:pt x="138" y="276"/>
                      <a:pt x="141" y="276"/>
                      <a:pt x="143" y="276"/>
                    </a:cubicBezTo>
                    <a:cubicBezTo>
                      <a:pt x="214" y="276"/>
                      <a:pt x="267" y="238"/>
                      <a:pt x="267" y="154"/>
                    </a:cubicBezTo>
                    <a:cubicBezTo>
                      <a:pt x="270" y="69"/>
                      <a:pt x="229" y="26"/>
                      <a:pt x="1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27"/>
              <p:cNvSpPr/>
              <p:nvPr/>
            </p:nvSpPr>
            <p:spPr>
              <a:xfrm>
                <a:off x="6725052" y="3982001"/>
                <a:ext cx="9423" cy="8557"/>
              </a:xfrm>
              <a:custGeom>
                <a:rect b="b" l="l" r="r" t="t"/>
                <a:pathLst>
                  <a:path extrusionOk="0" h="257" w="283">
                    <a:moveTo>
                      <a:pt x="170" y="0"/>
                    </a:moveTo>
                    <a:cubicBezTo>
                      <a:pt x="165" y="0"/>
                      <a:pt x="159" y="1"/>
                      <a:pt x="154" y="1"/>
                    </a:cubicBezTo>
                    <a:cubicBezTo>
                      <a:pt x="101" y="11"/>
                      <a:pt x="54" y="61"/>
                      <a:pt x="4" y="95"/>
                    </a:cubicBezTo>
                    <a:cubicBezTo>
                      <a:pt x="4" y="114"/>
                      <a:pt x="4" y="133"/>
                      <a:pt x="1" y="152"/>
                    </a:cubicBezTo>
                    <a:cubicBezTo>
                      <a:pt x="51" y="186"/>
                      <a:pt x="92" y="240"/>
                      <a:pt x="145" y="252"/>
                    </a:cubicBezTo>
                    <a:cubicBezTo>
                      <a:pt x="156" y="255"/>
                      <a:pt x="167" y="256"/>
                      <a:pt x="176" y="256"/>
                    </a:cubicBezTo>
                    <a:cubicBezTo>
                      <a:pt x="240" y="256"/>
                      <a:pt x="274" y="198"/>
                      <a:pt x="276" y="133"/>
                    </a:cubicBezTo>
                    <a:cubicBezTo>
                      <a:pt x="282" y="60"/>
                      <a:pt x="239"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27"/>
              <p:cNvSpPr/>
              <p:nvPr/>
            </p:nvSpPr>
            <p:spPr>
              <a:xfrm>
                <a:off x="6733410" y="3972545"/>
                <a:ext cx="7525" cy="5894"/>
              </a:xfrm>
              <a:custGeom>
                <a:rect b="b" l="l" r="r" t="t"/>
                <a:pathLst>
                  <a:path extrusionOk="0" h="177" w="226">
                    <a:moveTo>
                      <a:pt x="220" y="0"/>
                    </a:moveTo>
                    <a:lnTo>
                      <a:pt x="0" y="132"/>
                    </a:lnTo>
                    <a:cubicBezTo>
                      <a:pt x="22" y="159"/>
                      <a:pt x="54" y="177"/>
                      <a:pt x="88" y="177"/>
                    </a:cubicBezTo>
                    <a:cubicBezTo>
                      <a:pt x="93" y="177"/>
                      <a:pt x="98" y="176"/>
                      <a:pt x="104" y="176"/>
                    </a:cubicBezTo>
                    <a:cubicBezTo>
                      <a:pt x="191" y="173"/>
                      <a:pt x="226" y="126"/>
                      <a:pt x="226" y="44"/>
                    </a:cubicBezTo>
                    <a:cubicBezTo>
                      <a:pt x="226" y="28"/>
                      <a:pt x="226" y="13"/>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27"/>
              <p:cNvSpPr/>
              <p:nvPr/>
            </p:nvSpPr>
            <p:spPr>
              <a:xfrm>
                <a:off x="6733410" y="4024122"/>
                <a:ext cx="8890" cy="8557"/>
              </a:xfrm>
              <a:custGeom>
                <a:rect b="b" l="l" r="r" t="t"/>
                <a:pathLst>
                  <a:path extrusionOk="0" h="257" w="267">
                    <a:moveTo>
                      <a:pt x="148" y="1"/>
                    </a:moveTo>
                    <a:cubicBezTo>
                      <a:pt x="142" y="1"/>
                      <a:pt x="135" y="1"/>
                      <a:pt x="129" y="2"/>
                    </a:cubicBezTo>
                    <a:cubicBezTo>
                      <a:pt x="50" y="2"/>
                      <a:pt x="0" y="40"/>
                      <a:pt x="0" y="125"/>
                    </a:cubicBezTo>
                    <a:cubicBezTo>
                      <a:pt x="0" y="216"/>
                      <a:pt x="57" y="253"/>
                      <a:pt x="132" y="256"/>
                    </a:cubicBezTo>
                    <a:cubicBezTo>
                      <a:pt x="135" y="257"/>
                      <a:pt x="139" y="257"/>
                      <a:pt x="142" y="257"/>
                    </a:cubicBezTo>
                    <a:cubicBezTo>
                      <a:pt x="210" y="257"/>
                      <a:pt x="266" y="197"/>
                      <a:pt x="260" y="128"/>
                    </a:cubicBezTo>
                    <a:cubicBezTo>
                      <a:pt x="266" y="59"/>
                      <a:pt x="214" y="1"/>
                      <a:pt x="1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27"/>
              <p:cNvSpPr/>
              <p:nvPr/>
            </p:nvSpPr>
            <p:spPr>
              <a:xfrm>
                <a:off x="6734974" y="4063545"/>
                <a:ext cx="9223" cy="8657"/>
              </a:xfrm>
              <a:custGeom>
                <a:rect b="b" l="l" r="r" t="t"/>
                <a:pathLst>
                  <a:path extrusionOk="0" h="260" w="277">
                    <a:moveTo>
                      <a:pt x="105" y="1"/>
                    </a:moveTo>
                    <a:cubicBezTo>
                      <a:pt x="37" y="1"/>
                      <a:pt x="3" y="64"/>
                      <a:pt x="0" y="131"/>
                    </a:cubicBezTo>
                    <a:cubicBezTo>
                      <a:pt x="0" y="202"/>
                      <a:pt x="41" y="259"/>
                      <a:pt x="105" y="259"/>
                    </a:cubicBezTo>
                    <a:cubicBezTo>
                      <a:pt x="113" y="259"/>
                      <a:pt x="121" y="258"/>
                      <a:pt x="129" y="257"/>
                    </a:cubicBezTo>
                    <a:cubicBezTo>
                      <a:pt x="182" y="251"/>
                      <a:pt x="229" y="194"/>
                      <a:pt x="276" y="160"/>
                    </a:cubicBezTo>
                    <a:cubicBezTo>
                      <a:pt x="276" y="141"/>
                      <a:pt x="276" y="122"/>
                      <a:pt x="276" y="103"/>
                    </a:cubicBezTo>
                    <a:cubicBezTo>
                      <a:pt x="229" y="69"/>
                      <a:pt x="182" y="12"/>
                      <a:pt x="129" y="3"/>
                    </a:cubicBezTo>
                    <a:cubicBezTo>
                      <a:pt x="121" y="1"/>
                      <a:pt x="113" y="1"/>
                      <a:pt x="1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27"/>
              <p:cNvSpPr/>
              <p:nvPr/>
            </p:nvSpPr>
            <p:spPr>
              <a:xfrm>
                <a:off x="6735074" y="4083457"/>
                <a:ext cx="9789" cy="8857"/>
              </a:xfrm>
              <a:custGeom>
                <a:rect b="b" l="l" r="r" t="t"/>
                <a:pathLst>
                  <a:path extrusionOk="0" h="266" w="294">
                    <a:moveTo>
                      <a:pt x="132" y="1"/>
                    </a:moveTo>
                    <a:cubicBezTo>
                      <a:pt x="74" y="1"/>
                      <a:pt x="23" y="54"/>
                      <a:pt x="0" y="154"/>
                    </a:cubicBezTo>
                    <a:cubicBezTo>
                      <a:pt x="51" y="192"/>
                      <a:pt x="91" y="254"/>
                      <a:pt x="145" y="264"/>
                    </a:cubicBezTo>
                    <a:cubicBezTo>
                      <a:pt x="152" y="265"/>
                      <a:pt x="160" y="266"/>
                      <a:pt x="168" y="266"/>
                    </a:cubicBezTo>
                    <a:cubicBezTo>
                      <a:pt x="237" y="266"/>
                      <a:pt x="293" y="205"/>
                      <a:pt x="279" y="132"/>
                    </a:cubicBezTo>
                    <a:cubicBezTo>
                      <a:pt x="261" y="73"/>
                      <a:pt x="214" y="22"/>
                      <a:pt x="154" y="4"/>
                    </a:cubicBezTo>
                    <a:cubicBezTo>
                      <a:pt x="146" y="2"/>
                      <a:pt x="139" y="1"/>
                      <a:pt x="1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27"/>
              <p:cNvSpPr/>
              <p:nvPr/>
            </p:nvSpPr>
            <p:spPr>
              <a:xfrm>
                <a:off x="6744664" y="4107298"/>
                <a:ext cx="9723" cy="8657"/>
              </a:xfrm>
              <a:custGeom>
                <a:rect b="b" l="l" r="r" t="t"/>
                <a:pathLst>
                  <a:path extrusionOk="0" h="260" w="292">
                    <a:moveTo>
                      <a:pt x="176" y="1"/>
                    </a:moveTo>
                    <a:cubicBezTo>
                      <a:pt x="166" y="1"/>
                      <a:pt x="156" y="2"/>
                      <a:pt x="145" y="5"/>
                    </a:cubicBezTo>
                    <a:cubicBezTo>
                      <a:pt x="92" y="18"/>
                      <a:pt x="51" y="74"/>
                      <a:pt x="1" y="109"/>
                    </a:cubicBezTo>
                    <a:cubicBezTo>
                      <a:pt x="25" y="220"/>
                      <a:pt x="75" y="259"/>
                      <a:pt x="149" y="259"/>
                    </a:cubicBezTo>
                    <a:cubicBezTo>
                      <a:pt x="152" y="259"/>
                      <a:pt x="155" y="259"/>
                      <a:pt x="157" y="259"/>
                    </a:cubicBezTo>
                    <a:cubicBezTo>
                      <a:pt x="161" y="259"/>
                      <a:pt x="164" y="259"/>
                      <a:pt x="167" y="259"/>
                    </a:cubicBezTo>
                    <a:cubicBezTo>
                      <a:pt x="238" y="259"/>
                      <a:pt x="292" y="196"/>
                      <a:pt x="280" y="124"/>
                    </a:cubicBezTo>
                    <a:cubicBezTo>
                      <a:pt x="274" y="59"/>
                      <a:pt x="238" y="1"/>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27"/>
              <p:cNvSpPr/>
              <p:nvPr/>
            </p:nvSpPr>
            <p:spPr>
              <a:xfrm>
                <a:off x="6746462" y="4012135"/>
                <a:ext cx="9190" cy="8557"/>
              </a:xfrm>
              <a:custGeom>
                <a:rect b="b" l="l" r="r" t="t"/>
                <a:pathLst>
                  <a:path extrusionOk="0" h="257" w="276">
                    <a:moveTo>
                      <a:pt x="122" y="0"/>
                    </a:moveTo>
                    <a:cubicBezTo>
                      <a:pt x="58" y="0"/>
                      <a:pt x="4" y="56"/>
                      <a:pt x="9" y="124"/>
                    </a:cubicBezTo>
                    <a:cubicBezTo>
                      <a:pt x="0" y="193"/>
                      <a:pt x="54" y="256"/>
                      <a:pt x="125" y="256"/>
                    </a:cubicBezTo>
                    <a:cubicBezTo>
                      <a:pt x="128" y="256"/>
                      <a:pt x="131" y="256"/>
                      <a:pt x="135" y="256"/>
                    </a:cubicBezTo>
                    <a:cubicBezTo>
                      <a:pt x="140" y="256"/>
                      <a:pt x="144" y="257"/>
                      <a:pt x="149" y="257"/>
                    </a:cubicBezTo>
                    <a:cubicBezTo>
                      <a:pt x="218" y="257"/>
                      <a:pt x="275" y="195"/>
                      <a:pt x="270" y="124"/>
                    </a:cubicBezTo>
                    <a:cubicBezTo>
                      <a:pt x="273" y="56"/>
                      <a:pt x="219" y="2"/>
                      <a:pt x="152" y="2"/>
                    </a:cubicBezTo>
                    <a:cubicBezTo>
                      <a:pt x="148" y="2"/>
                      <a:pt x="145" y="2"/>
                      <a:pt x="141" y="2"/>
                    </a:cubicBezTo>
                    <a:cubicBezTo>
                      <a:pt x="135" y="1"/>
                      <a:pt x="128"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27"/>
              <p:cNvSpPr/>
              <p:nvPr/>
            </p:nvSpPr>
            <p:spPr>
              <a:xfrm>
                <a:off x="6746762" y="4056353"/>
                <a:ext cx="9523" cy="8691"/>
              </a:xfrm>
              <a:custGeom>
                <a:rect b="b" l="l" r="r" t="t"/>
                <a:pathLst>
                  <a:path extrusionOk="0" h="261" w="286">
                    <a:moveTo>
                      <a:pt x="117" y="0"/>
                    </a:moveTo>
                    <a:cubicBezTo>
                      <a:pt x="51" y="0"/>
                      <a:pt x="13" y="58"/>
                      <a:pt x="10" y="128"/>
                    </a:cubicBezTo>
                    <a:cubicBezTo>
                      <a:pt x="1" y="197"/>
                      <a:pt x="55" y="260"/>
                      <a:pt x="125" y="260"/>
                    </a:cubicBezTo>
                    <a:cubicBezTo>
                      <a:pt x="129" y="260"/>
                      <a:pt x="132" y="260"/>
                      <a:pt x="135" y="260"/>
                    </a:cubicBezTo>
                    <a:cubicBezTo>
                      <a:pt x="214" y="260"/>
                      <a:pt x="267" y="219"/>
                      <a:pt x="286" y="103"/>
                    </a:cubicBezTo>
                    <a:cubicBezTo>
                      <a:pt x="239" y="69"/>
                      <a:pt x="195" y="12"/>
                      <a:pt x="141" y="3"/>
                    </a:cubicBezTo>
                    <a:cubicBezTo>
                      <a:pt x="133" y="1"/>
                      <a:pt x="125" y="0"/>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27"/>
              <p:cNvSpPr/>
              <p:nvPr/>
            </p:nvSpPr>
            <p:spPr>
              <a:xfrm>
                <a:off x="6756351" y="3959060"/>
                <a:ext cx="9423" cy="7858"/>
              </a:xfrm>
              <a:custGeom>
                <a:rect b="b" l="l" r="r" t="t"/>
                <a:pathLst>
                  <a:path extrusionOk="0" h="236" w="283">
                    <a:moveTo>
                      <a:pt x="204" y="1"/>
                    </a:moveTo>
                    <a:lnTo>
                      <a:pt x="1" y="123"/>
                    </a:lnTo>
                    <a:cubicBezTo>
                      <a:pt x="6" y="189"/>
                      <a:pt x="50" y="236"/>
                      <a:pt x="110" y="236"/>
                    </a:cubicBezTo>
                    <a:cubicBezTo>
                      <a:pt x="118" y="236"/>
                      <a:pt x="127" y="235"/>
                      <a:pt x="136" y="233"/>
                    </a:cubicBezTo>
                    <a:cubicBezTo>
                      <a:pt x="189" y="223"/>
                      <a:pt x="233" y="167"/>
                      <a:pt x="283" y="129"/>
                    </a:cubicBezTo>
                    <a:cubicBezTo>
                      <a:pt x="277" y="79"/>
                      <a:pt x="248" y="32"/>
                      <a:pt x="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27"/>
              <p:cNvSpPr/>
              <p:nvPr/>
            </p:nvSpPr>
            <p:spPr>
              <a:xfrm>
                <a:off x="6761878" y="3982035"/>
                <a:ext cx="9323" cy="8458"/>
              </a:xfrm>
              <a:custGeom>
                <a:rect b="b" l="l" r="r" t="t"/>
                <a:pathLst>
                  <a:path extrusionOk="0" h="254" w="280">
                    <a:moveTo>
                      <a:pt x="107" y="0"/>
                    </a:moveTo>
                    <a:cubicBezTo>
                      <a:pt x="43" y="0"/>
                      <a:pt x="4" y="57"/>
                      <a:pt x="1" y="123"/>
                    </a:cubicBezTo>
                    <a:cubicBezTo>
                      <a:pt x="1" y="191"/>
                      <a:pt x="32" y="253"/>
                      <a:pt x="100" y="253"/>
                    </a:cubicBezTo>
                    <a:cubicBezTo>
                      <a:pt x="107" y="253"/>
                      <a:pt x="115" y="253"/>
                      <a:pt x="123" y="251"/>
                    </a:cubicBezTo>
                    <a:cubicBezTo>
                      <a:pt x="179" y="242"/>
                      <a:pt x="227" y="195"/>
                      <a:pt x="277" y="163"/>
                    </a:cubicBezTo>
                    <a:cubicBezTo>
                      <a:pt x="277" y="145"/>
                      <a:pt x="277" y="126"/>
                      <a:pt x="280" y="107"/>
                    </a:cubicBezTo>
                    <a:cubicBezTo>
                      <a:pt x="230" y="69"/>
                      <a:pt x="189" y="13"/>
                      <a:pt x="136" y="4"/>
                    </a:cubicBezTo>
                    <a:cubicBezTo>
                      <a:pt x="126" y="1"/>
                      <a:pt x="116" y="0"/>
                      <a:pt x="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27"/>
              <p:cNvSpPr/>
              <p:nvPr/>
            </p:nvSpPr>
            <p:spPr>
              <a:xfrm>
                <a:off x="6762012" y="4005209"/>
                <a:ext cx="9789" cy="8724"/>
              </a:xfrm>
              <a:custGeom>
                <a:rect b="b" l="l" r="r" t="t"/>
                <a:pathLst>
                  <a:path extrusionOk="0" h="262" w="294">
                    <a:moveTo>
                      <a:pt x="173" y="0"/>
                    </a:moveTo>
                    <a:cubicBezTo>
                      <a:pt x="164" y="0"/>
                      <a:pt x="154" y="1"/>
                      <a:pt x="144" y="3"/>
                    </a:cubicBezTo>
                    <a:cubicBezTo>
                      <a:pt x="91" y="16"/>
                      <a:pt x="47" y="72"/>
                      <a:pt x="0" y="110"/>
                    </a:cubicBezTo>
                    <a:cubicBezTo>
                      <a:pt x="0" y="129"/>
                      <a:pt x="0" y="147"/>
                      <a:pt x="0" y="166"/>
                    </a:cubicBezTo>
                    <a:cubicBezTo>
                      <a:pt x="53" y="201"/>
                      <a:pt x="100" y="254"/>
                      <a:pt x="157" y="260"/>
                    </a:cubicBezTo>
                    <a:cubicBezTo>
                      <a:pt x="163" y="261"/>
                      <a:pt x="169" y="262"/>
                      <a:pt x="175" y="262"/>
                    </a:cubicBezTo>
                    <a:cubicBezTo>
                      <a:pt x="239" y="262"/>
                      <a:pt x="294" y="201"/>
                      <a:pt x="282" y="135"/>
                    </a:cubicBezTo>
                    <a:cubicBezTo>
                      <a:pt x="279" y="63"/>
                      <a:pt x="244" y="0"/>
                      <a:pt x="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27"/>
              <p:cNvSpPr/>
              <p:nvPr/>
            </p:nvSpPr>
            <p:spPr>
              <a:xfrm>
                <a:off x="6772134" y="4012668"/>
                <a:ext cx="9623" cy="8857"/>
              </a:xfrm>
              <a:custGeom>
                <a:rect b="b" l="l" r="r" t="t"/>
                <a:pathLst>
                  <a:path extrusionOk="0" h="266" w="289">
                    <a:moveTo>
                      <a:pt x="121" y="1"/>
                    </a:moveTo>
                    <a:cubicBezTo>
                      <a:pt x="54" y="1"/>
                      <a:pt x="6" y="53"/>
                      <a:pt x="6" y="136"/>
                    </a:cubicBezTo>
                    <a:cubicBezTo>
                      <a:pt x="0" y="208"/>
                      <a:pt x="57" y="265"/>
                      <a:pt x="127" y="265"/>
                    </a:cubicBezTo>
                    <a:cubicBezTo>
                      <a:pt x="131" y="265"/>
                      <a:pt x="134" y="265"/>
                      <a:pt x="138" y="265"/>
                    </a:cubicBezTo>
                    <a:cubicBezTo>
                      <a:pt x="191" y="259"/>
                      <a:pt x="238" y="196"/>
                      <a:pt x="285" y="162"/>
                    </a:cubicBezTo>
                    <a:cubicBezTo>
                      <a:pt x="285" y="143"/>
                      <a:pt x="288" y="124"/>
                      <a:pt x="288" y="105"/>
                    </a:cubicBezTo>
                    <a:cubicBezTo>
                      <a:pt x="238" y="68"/>
                      <a:pt x="191" y="8"/>
                      <a:pt x="138" y="2"/>
                    </a:cubicBezTo>
                    <a:cubicBezTo>
                      <a:pt x="132" y="1"/>
                      <a:pt x="127" y="1"/>
                      <a:pt x="1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27"/>
              <p:cNvSpPr/>
              <p:nvPr/>
            </p:nvSpPr>
            <p:spPr>
              <a:xfrm>
                <a:off x="6777794" y="3966485"/>
                <a:ext cx="8957" cy="9323"/>
              </a:xfrm>
              <a:custGeom>
                <a:rect b="b" l="l" r="r" t="t"/>
                <a:pathLst>
                  <a:path extrusionOk="0" h="280" w="269">
                    <a:moveTo>
                      <a:pt x="112" y="0"/>
                    </a:moveTo>
                    <a:cubicBezTo>
                      <a:pt x="78" y="51"/>
                      <a:pt x="21" y="98"/>
                      <a:pt x="12" y="151"/>
                    </a:cubicBezTo>
                    <a:cubicBezTo>
                      <a:pt x="1" y="220"/>
                      <a:pt x="56" y="279"/>
                      <a:pt x="123" y="279"/>
                    </a:cubicBezTo>
                    <a:cubicBezTo>
                      <a:pt x="131" y="279"/>
                      <a:pt x="140" y="278"/>
                      <a:pt x="150" y="276"/>
                    </a:cubicBezTo>
                    <a:cubicBezTo>
                      <a:pt x="206" y="254"/>
                      <a:pt x="250" y="207"/>
                      <a:pt x="266" y="148"/>
                    </a:cubicBezTo>
                    <a:cubicBezTo>
                      <a:pt x="269" y="101"/>
                      <a:pt x="203" y="51"/>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27"/>
              <p:cNvSpPr/>
              <p:nvPr/>
            </p:nvSpPr>
            <p:spPr>
              <a:xfrm>
                <a:off x="6781623" y="3943510"/>
                <a:ext cx="8058" cy="6726"/>
              </a:xfrm>
              <a:custGeom>
                <a:rect b="b" l="l" r="r" t="t"/>
                <a:pathLst>
                  <a:path extrusionOk="0" h="202" w="242">
                    <a:moveTo>
                      <a:pt x="226" y="1"/>
                    </a:moveTo>
                    <a:lnTo>
                      <a:pt x="0" y="136"/>
                    </a:lnTo>
                    <a:cubicBezTo>
                      <a:pt x="18" y="174"/>
                      <a:pt x="61" y="202"/>
                      <a:pt x="106" y="202"/>
                    </a:cubicBezTo>
                    <a:cubicBezTo>
                      <a:pt x="108" y="202"/>
                      <a:pt x="111" y="202"/>
                      <a:pt x="113" y="202"/>
                    </a:cubicBezTo>
                    <a:cubicBezTo>
                      <a:pt x="191" y="202"/>
                      <a:pt x="241" y="164"/>
                      <a:pt x="241" y="76"/>
                    </a:cubicBezTo>
                    <a:cubicBezTo>
                      <a:pt x="241" y="51"/>
                      <a:pt x="235" y="23"/>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27"/>
              <p:cNvSpPr/>
              <p:nvPr/>
            </p:nvSpPr>
            <p:spPr>
              <a:xfrm>
                <a:off x="6788483" y="3962722"/>
                <a:ext cx="9223" cy="9223"/>
              </a:xfrm>
              <a:custGeom>
                <a:rect b="b" l="l" r="r" t="t"/>
                <a:pathLst>
                  <a:path extrusionOk="0" h="277" w="277">
                    <a:moveTo>
                      <a:pt x="139" y="1"/>
                    </a:moveTo>
                    <a:cubicBezTo>
                      <a:pt x="61" y="1"/>
                      <a:pt x="1" y="51"/>
                      <a:pt x="14" y="129"/>
                    </a:cubicBezTo>
                    <a:cubicBezTo>
                      <a:pt x="20" y="182"/>
                      <a:pt x="73" y="226"/>
                      <a:pt x="104" y="276"/>
                    </a:cubicBezTo>
                    <a:lnTo>
                      <a:pt x="167" y="276"/>
                    </a:lnTo>
                    <a:cubicBezTo>
                      <a:pt x="202" y="229"/>
                      <a:pt x="255" y="186"/>
                      <a:pt x="264" y="132"/>
                    </a:cubicBezTo>
                    <a:cubicBezTo>
                      <a:pt x="277" y="57"/>
                      <a:pt x="220" y="4"/>
                      <a:pt x="1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7"/>
              <p:cNvSpPr/>
              <p:nvPr/>
            </p:nvSpPr>
            <p:spPr>
              <a:xfrm>
                <a:off x="6795808" y="4006874"/>
                <a:ext cx="9090" cy="9423"/>
              </a:xfrm>
              <a:custGeom>
                <a:rect b="b" l="l" r="r" t="t"/>
                <a:pathLst>
                  <a:path extrusionOk="0" h="283" w="273">
                    <a:moveTo>
                      <a:pt x="157" y="0"/>
                    </a:moveTo>
                    <a:lnTo>
                      <a:pt x="104" y="3"/>
                    </a:lnTo>
                    <a:cubicBezTo>
                      <a:pt x="72" y="50"/>
                      <a:pt x="22" y="94"/>
                      <a:pt x="13" y="148"/>
                    </a:cubicBezTo>
                    <a:cubicBezTo>
                      <a:pt x="0" y="223"/>
                      <a:pt x="50" y="279"/>
                      <a:pt x="132" y="282"/>
                    </a:cubicBezTo>
                    <a:cubicBezTo>
                      <a:pt x="136" y="283"/>
                      <a:pt x="141" y="283"/>
                      <a:pt x="145" y="283"/>
                    </a:cubicBezTo>
                    <a:cubicBezTo>
                      <a:pt x="220" y="283"/>
                      <a:pt x="272" y="231"/>
                      <a:pt x="264" y="160"/>
                    </a:cubicBezTo>
                    <a:cubicBezTo>
                      <a:pt x="254" y="104"/>
                      <a:pt x="195" y="53"/>
                      <a:pt x="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27"/>
              <p:cNvSpPr/>
              <p:nvPr/>
            </p:nvSpPr>
            <p:spPr>
              <a:xfrm>
                <a:off x="6803100" y="3930891"/>
                <a:ext cx="7325" cy="5194"/>
              </a:xfrm>
              <a:custGeom>
                <a:rect b="b" l="l" r="r" t="t"/>
                <a:pathLst>
                  <a:path extrusionOk="0" h="156" w="220">
                    <a:moveTo>
                      <a:pt x="211" y="1"/>
                    </a:moveTo>
                    <a:lnTo>
                      <a:pt x="1" y="126"/>
                    </a:lnTo>
                    <a:cubicBezTo>
                      <a:pt x="26" y="145"/>
                      <a:pt x="54" y="154"/>
                      <a:pt x="82" y="154"/>
                    </a:cubicBezTo>
                    <a:cubicBezTo>
                      <a:pt x="87" y="155"/>
                      <a:pt x="92" y="155"/>
                      <a:pt x="97" y="155"/>
                    </a:cubicBezTo>
                    <a:cubicBezTo>
                      <a:pt x="166" y="155"/>
                      <a:pt x="220" y="96"/>
                      <a:pt x="214" y="29"/>
                    </a:cubicBezTo>
                    <a:cubicBezTo>
                      <a:pt x="214" y="20"/>
                      <a:pt x="211" y="10"/>
                      <a:pt x="2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27"/>
              <p:cNvSpPr/>
              <p:nvPr/>
            </p:nvSpPr>
            <p:spPr>
              <a:xfrm>
                <a:off x="6809160" y="3952700"/>
                <a:ext cx="8990" cy="10788"/>
              </a:xfrm>
              <a:custGeom>
                <a:rect b="b" l="l" r="r" t="t"/>
                <a:pathLst>
                  <a:path extrusionOk="0" h="324" w="270">
                    <a:moveTo>
                      <a:pt x="132" y="1"/>
                    </a:moveTo>
                    <a:cubicBezTo>
                      <a:pt x="73" y="82"/>
                      <a:pt x="0" y="142"/>
                      <a:pt x="7" y="186"/>
                    </a:cubicBezTo>
                    <a:cubicBezTo>
                      <a:pt x="16" y="239"/>
                      <a:pt x="94" y="280"/>
                      <a:pt x="142" y="324"/>
                    </a:cubicBezTo>
                    <a:cubicBezTo>
                      <a:pt x="185" y="277"/>
                      <a:pt x="261" y="230"/>
                      <a:pt x="267" y="176"/>
                    </a:cubicBezTo>
                    <a:cubicBezTo>
                      <a:pt x="270" y="132"/>
                      <a:pt x="195" y="79"/>
                      <a:pt x="1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27"/>
              <p:cNvSpPr/>
              <p:nvPr/>
            </p:nvSpPr>
            <p:spPr>
              <a:xfrm>
                <a:off x="6818749" y="3924231"/>
                <a:ext cx="2431" cy="1498"/>
              </a:xfrm>
              <a:custGeom>
                <a:rect b="b" l="l" r="r" t="t"/>
                <a:pathLst>
                  <a:path extrusionOk="0" h="45" w="73">
                    <a:moveTo>
                      <a:pt x="73" y="0"/>
                    </a:moveTo>
                    <a:lnTo>
                      <a:pt x="1" y="44"/>
                    </a:lnTo>
                    <a:cubicBezTo>
                      <a:pt x="29" y="41"/>
                      <a:pt x="54" y="25"/>
                      <a:pt x="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27"/>
              <p:cNvSpPr/>
              <p:nvPr/>
            </p:nvSpPr>
            <p:spPr>
              <a:xfrm>
                <a:off x="6816352" y="4012302"/>
                <a:ext cx="9423" cy="8591"/>
              </a:xfrm>
              <a:custGeom>
                <a:rect b="b" l="l" r="r" t="t"/>
                <a:pathLst>
                  <a:path extrusionOk="0" h="258" w="283">
                    <a:moveTo>
                      <a:pt x="182" y="0"/>
                    </a:moveTo>
                    <a:cubicBezTo>
                      <a:pt x="57" y="6"/>
                      <a:pt x="1" y="63"/>
                      <a:pt x="10" y="138"/>
                    </a:cubicBezTo>
                    <a:cubicBezTo>
                      <a:pt x="13" y="180"/>
                      <a:pt x="92" y="257"/>
                      <a:pt x="123" y="257"/>
                    </a:cubicBezTo>
                    <a:cubicBezTo>
                      <a:pt x="124" y="257"/>
                      <a:pt x="125" y="257"/>
                      <a:pt x="126" y="257"/>
                    </a:cubicBezTo>
                    <a:cubicBezTo>
                      <a:pt x="192" y="235"/>
                      <a:pt x="245" y="188"/>
                      <a:pt x="270" y="129"/>
                    </a:cubicBezTo>
                    <a:cubicBezTo>
                      <a:pt x="283" y="94"/>
                      <a:pt x="208" y="32"/>
                      <a:pt x="1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27"/>
              <p:cNvSpPr/>
              <p:nvPr/>
            </p:nvSpPr>
            <p:spPr>
              <a:xfrm>
                <a:off x="6824610" y="3966285"/>
                <a:ext cx="9623" cy="8691"/>
              </a:xfrm>
              <a:custGeom>
                <a:rect b="b" l="l" r="r" t="t"/>
                <a:pathLst>
                  <a:path extrusionOk="0" h="261" w="289">
                    <a:moveTo>
                      <a:pt x="115" y="0"/>
                    </a:moveTo>
                    <a:cubicBezTo>
                      <a:pt x="50" y="0"/>
                      <a:pt x="16" y="62"/>
                      <a:pt x="13" y="129"/>
                    </a:cubicBezTo>
                    <a:cubicBezTo>
                      <a:pt x="1" y="198"/>
                      <a:pt x="58" y="261"/>
                      <a:pt x="128" y="261"/>
                    </a:cubicBezTo>
                    <a:cubicBezTo>
                      <a:pt x="132" y="261"/>
                      <a:pt x="135" y="261"/>
                      <a:pt x="138" y="260"/>
                    </a:cubicBezTo>
                    <a:cubicBezTo>
                      <a:pt x="217" y="260"/>
                      <a:pt x="267" y="220"/>
                      <a:pt x="289" y="107"/>
                    </a:cubicBezTo>
                    <a:cubicBezTo>
                      <a:pt x="238" y="69"/>
                      <a:pt x="195" y="13"/>
                      <a:pt x="141" y="3"/>
                    </a:cubicBezTo>
                    <a:cubicBezTo>
                      <a:pt x="132" y="1"/>
                      <a:pt x="123"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27"/>
              <p:cNvSpPr/>
              <p:nvPr/>
            </p:nvSpPr>
            <p:spPr>
              <a:xfrm>
                <a:off x="6828139" y="3945808"/>
                <a:ext cx="9523" cy="9223"/>
              </a:xfrm>
              <a:custGeom>
                <a:rect b="b" l="l" r="r" t="t"/>
                <a:pathLst>
                  <a:path extrusionOk="0" h="277" w="286">
                    <a:moveTo>
                      <a:pt x="151" y="1"/>
                    </a:moveTo>
                    <a:cubicBezTo>
                      <a:pt x="70" y="1"/>
                      <a:pt x="1" y="45"/>
                      <a:pt x="13" y="129"/>
                    </a:cubicBezTo>
                    <a:cubicBezTo>
                      <a:pt x="23" y="183"/>
                      <a:pt x="79" y="227"/>
                      <a:pt x="114" y="277"/>
                    </a:cubicBezTo>
                    <a:lnTo>
                      <a:pt x="167" y="277"/>
                    </a:lnTo>
                    <a:cubicBezTo>
                      <a:pt x="205" y="230"/>
                      <a:pt x="261" y="186"/>
                      <a:pt x="270" y="136"/>
                    </a:cubicBezTo>
                    <a:cubicBezTo>
                      <a:pt x="286" y="60"/>
                      <a:pt x="230" y="4"/>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27"/>
              <p:cNvSpPr/>
              <p:nvPr/>
            </p:nvSpPr>
            <p:spPr>
              <a:xfrm>
                <a:off x="6833999" y="3934220"/>
                <a:ext cx="8990" cy="8624"/>
              </a:xfrm>
              <a:custGeom>
                <a:rect b="b" l="l" r="r" t="t"/>
                <a:pathLst>
                  <a:path extrusionOk="0" h="259" w="270">
                    <a:moveTo>
                      <a:pt x="99" y="1"/>
                    </a:moveTo>
                    <a:cubicBezTo>
                      <a:pt x="51" y="1"/>
                      <a:pt x="13" y="50"/>
                      <a:pt x="10" y="126"/>
                    </a:cubicBezTo>
                    <a:cubicBezTo>
                      <a:pt x="1" y="198"/>
                      <a:pt x="57" y="258"/>
                      <a:pt x="128" y="258"/>
                    </a:cubicBezTo>
                    <a:cubicBezTo>
                      <a:pt x="131" y="258"/>
                      <a:pt x="135" y="258"/>
                      <a:pt x="138" y="258"/>
                    </a:cubicBezTo>
                    <a:cubicBezTo>
                      <a:pt x="213" y="258"/>
                      <a:pt x="270" y="217"/>
                      <a:pt x="270" y="130"/>
                    </a:cubicBezTo>
                    <a:cubicBezTo>
                      <a:pt x="270" y="48"/>
                      <a:pt x="226" y="4"/>
                      <a:pt x="104" y="1"/>
                    </a:cubicBezTo>
                    <a:cubicBezTo>
                      <a:pt x="102" y="1"/>
                      <a:pt x="101" y="1"/>
                      <a:pt x="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27"/>
              <p:cNvSpPr/>
              <p:nvPr/>
            </p:nvSpPr>
            <p:spPr>
              <a:xfrm>
                <a:off x="6843189" y="4069772"/>
                <a:ext cx="9856" cy="8424"/>
              </a:xfrm>
              <a:custGeom>
                <a:rect b="b" l="l" r="r" t="t"/>
                <a:pathLst>
                  <a:path extrusionOk="0" h="253" w="296">
                    <a:moveTo>
                      <a:pt x="144" y="1"/>
                    </a:moveTo>
                    <a:cubicBezTo>
                      <a:pt x="98" y="1"/>
                      <a:pt x="49" y="64"/>
                      <a:pt x="0" y="98"/>
                    </a:cubicBezTo>
                    <a:cubicBezTo>
                      <a:pt x="0" y="114"/>
                      <a:pt x="0" y="133"/>
                      <a:pt x="0" y="151"/>
                    </a:cubicBezTo>
                    <a:cubicBezTo>
                      <a:pt x="47" y="186"/>
                      <a:pt x="94" y="236"/>
                      <a:pt x="147" y="248"/>
                    </a:cubicBezTo>
                    <a:cubicBezTo>
                      <a:pt x="157" y="251"/>
                      <a:pt x="167" y="252"/>
                      <a:pt x="176" y="252"/>
                    </a:cubicBezTo>
                    <a:cubicBezTo>
                      <a:pt x="242" y="252"/>
                      <a:pt x="295" y="189"/>
                      <a:pt x="276" y="120"/>
                    </a:cubicBezTo>
                    <a:cubicBezTo>
                      <a:pt x="257" y="60"/>
                      <a:pt x="207" y="17"/>
                      <a:pt x="147" y="1"/>
                    </a:cubicBezTo>
                    <a:cubicBezTo>
                      <a:pt x="146" y="1"/>
                      <a:pt x="145" y="1"/>
                      <a:pt x="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27"/>
              <p:cNvSpPr/>
              <p:nvPr/>
            </p:nvSpPr>
            <p:spPr>
              <a:xfrm>
                <a:off x="6844022" y="4050493"/>
                <a:ext cx="9323" cy="7892"/>
              </a:xfrm>
              <a:custGeom>
                <a:rect b="b" l="l" r="r" t="t"/>
                <a:pathLst>
                  <a:path extrusionOk="0" h="237" w="280">
                    <a:moveTo>
                      <a:pt x="129" y="0"/>
                    </a:moveTo>
                    <a:cubicBezTo>
                      <a:pt x="88" y="0"/>
                      <a:pt x="44" y="69"/>
                      <a:pt x="0" y="104"/>
                    </a:cubicBezTo>
                    <a:cubicBezTo>
                      <a:pt x="50" y="151"/>
                      <a:pt x="94" y="210"/>
                      <a:pt x="151" y="235"/>
                    </a:cubicBezTo>
                    <a:cubicBezTo>
                      <a:pt x="152" y="236"/>
                      <a:pt x="154" y="236"/>
                      <a:pt x="157" y="236"/>
                    </a:cubicBezTo>
                    <a:cubicBezTo>
                      <a:pt x="186" y="236"/>
                      <a:pt x="238" y="177"/>
                      <a:pt x="276" y="147"/>
                    </a:cubicBezTo>
                    <a:cubicBezTo>
                      <a:pt x="279" y="129"/>
                      <a:pt x="279" y="110"/>
                      <a:pt x="279" y="94"/>
                    </a:cubicBezTo>
                    <a:cubicBezTo>
                      <a:pt x="229" y="60"/>
                      <a:pt x="179" y="0"/>
                      <a:pt x="1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27"/>
              <p:cNvSpPr/>
              <p:nvPr/>
            </p:nvSpPr>
            <p:spPr>
              <a:xfrm>
                <a:off x="6844321" y="3964454"/>
                <a:ext cx="8391" cy="8724"/>
              </a:xfrm>
              <a:custGeom>
                <a:rect b="b" l="l" r="r" t="t"/>
                <a:pathLst>
                  <a:path extrusionOk="0" h="262" w="252">
                    <a:moveTo>
                      <a:pt x="143" y="0"/>
                    </a:moveTo>
                    <a:cubicBezTo>
                      <a:pt x="136" y="0"/>
                      <a:pt x="129" y="1"/>
                      <a:pt x="123" y="2"/>
                    </a:cubicBezTo>
                    <a:cubicBezTo>
                      <a:pt x="73" y="11"/>
                      <a:pt x="1" y="83"/>
                      <a:pt x="1" y="127"/>
                    </a:cubicBezTo>
                    <a:cubicBezTo>
                      <a:pt x="1" y="174"/>
                      <a:pt x="70" y="249"/>
                      <a:pt x="120" y="259"/>
                    </a:cubicBezTo>
                    <a:cubicBezTo>
                      <a:pt x="128" y="261"/>
                      <a:pt x="135" y="261"/>
                      <a:pt x="143" y="261"/>
                    </a:cubicBezTo>
                    <a:cubicBezTo>
                      <a:pt x="205" y="261"/>
                      <a:pt x="248" y="204"/>
                      <a:pt x="251" y="140"/>
                    </a:cubicBezTo>
                    <a:cubicBezTo>
                      <a:pt x="251" y="50"/>
                      <a:pt x="201" y="0"/>
                      <a:pt x="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27"/>
              <p:cNvSpPr/>
              <p:nvPr/>
            </p:nvSpPr>
            <p:spPr>
              <a:xfrm>
                <a:off x="6849216" y="4012901"/>
                <a:ext cx="10688" cy="8624"/>
              </a:xfrm>
              <a:custGeom>
                <a:rect b="b" l="l" r="r" t="t"/>
                <a:pathLst>
                  <a:path extrusionOk="0" h="259" w="321">
                    <a:moveTo>
                      <a:pt x="171" y="1"/>
                    </a:moveTo>
                    <a:cubicBezTo>
                      <a:pt x="131" y="1"/>
                      <a:pt x="79" y="72"/>
                      <a:pt x="1" y="133"/>
                    </a:cubicBezTo>
                    <a:cubicBezTo>
                      <a:pt x="78" y="189"/>
                      <a:pt x="132" y="259"/>
                      <a:pt x="172" y="259"/>
                    </a:cubicBezTo>
                    <a:cubicBezTo>
                      <a:pt x="175" y="259"/>
                      <a:pt x="177" y="258"/>
                      <a:pt x="179" y="258"/>
                    </a:cubicBezTo>
                    <a:cubicBezTo>
                      <a:pt x="233" y="252"/>
                      <a:pt x="274" y="176"/>
                      <a:pt x="321" y="129"/>
                    </a:cubicBezTo>
                    <a:cubicBezTo>
                      <a:pt x="274" y="82"/>
                      <a:pt x="230" y="10"/>
                      <a:pt x="176" y="1"/>
                    </a:cubicBezTo>
                    <a:cubicBezTo>
                      <a:pt x="175" y="1"/>
                      <a:pt x="173"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27"/>
              <p:cNvSpPr/>
              <p:nvPr/>
            </p:nvSpPr>
            <p:spPr>
              <a:xfrm>
                <a:off x="6855276" y="3988561"/>
                <a:ext cx="10256" cy="8890"/>
              </a:xfrm>
              <a:custGeom>
                <a:rect b="b" l="l" r="r" t="t"/>
                <a:pathLst>
                  <a:path extrusionOk="0" h="267" w="308">
                    <a:moveTo>
                      <a:pt x="196" y="0"/>
                    </a:moveTo>
                    <a:cubicBezTo>
                      <a:pt x="189" y="0"/>
                      <a:pt x="183" y="1"/>
                      <a:pt x="176" y="2"/>
                    </a:cubicBezTo>
                    <a:cubicBezTo>
                      <a:pt x="123" y="11"/>
                      <a:pt x="79" y="74"/>
                      <a:pt x="1" y="137"/>
                    </a:cubicBezTo>
                    <a:cubicBezTo>
                      <a:pt x="79" y="196"/>
                      <a:pt x="126" y="259"/>
                      <a:pt x="176" y="265"/>
                    </a:cubicBezTo>
                    <a:cubicBezTo>
                      <a:pt x="183" y="266"/>
                      <a:pt x="189" y="267"/>
                      <a:pt x="196" y="267"/>
                    </a:cubicBezTo>
                    <a:cubicBezTo>
                      <a:pt x="268" y="267"/>
                      <a:pt x="308" y="202"/>
                      <a:pt x="308" y="127"/>
                    </a:cubicBezTo>
                    <a:cubicBezTo>
                      <a:pt x="305" y="56"/>
                      <a:pt x="261" y="0"/>
                      <a:pt x="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27"/>
              <p:cNvSpPr/>
              <p:nvPr/>
            </p:nvSpPr>
            <p:spPr>
              <a:xfrm>
                <a:off x="6860903" y="3896362"/>
                <a:ext cx="8324" cy="6393"/>
              </a:xfrm>
              <a:custGeom>
                <a:rect b="b" l="l" r="r" t="t"/>
                <a:pathLst>
                  <a:path extrusionOk="0" h="192" w="250">
                    <a:moveTo>
                      <a:pt x="205" y="1"/>
                    </a:moveTo>
                    <a:lnTo>
                      <a:pt x="1" y="123"/>
                    </a:lnTo>
                    <a:cubicBezTo>
                      <a:pt x="26" y="151"/>
                      <a:pt x="60" y="176"/>
                      <a:pt x="101" y="189"/>
                    </a:cubicBezTo>
                    <a:cubicBezTo>
                      <a:pt x="110" y="191"/>
                      <a:pt x="119" y="192"/>
                      <a:pt x="128" y="192"/>
                    </a:cubicBezTo>
                    <a:cubicBezTo>
                      <a:pt x="195" y="192"/>
                      <a:pt x="250" y="132"/>
                      <a:pt x="236" y="63"/>
                    </a:cubicBezTo>
                    <a:cubicBezTo>
                      <a:pt x="233" y="38"/>
                      <a:pt x="220" y="16"/>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27"/>
              <p:cNvSpPr/>
              <p:nvPr/>
            </p:nvSpPr>
            <p:spPr>
              <a:xfrm>
                <a:off x="6860171" y="3954531"/>
                <a:ext cx="10356" cy="8890"/>
              </a:xfrm>
              <a:custGeom>
                <a:rect b="b" l="l" r="r" t="t"/>
                <a:pathLst>
                  <a:path extrusionOk="0" h="267" w="311">
                    <a:moveTo>
                      <a:pt x="196" y="1"/>
                    </a:moveTo>
                    <a:cubicBezTo>
                      <a:pt x="190" y="1"/>
                      <a:pt x="183" y="1"/>
                      <a:pt x="176" y="2"/>
                    </a:cubicBezTo>
                    <a:cubicBezTo>
                      <a:pt x="123" y="8"/>
                      <a:pt x="82" y="71"/>
                      <a:pt x="1" y="140"/>
                    </a:cubicBezTo>
                    <a:cubicBezTo>
                      <a:pt x="82" y="200"/>
                      <a:pt x="129" y="256"/>
                      <a:pt x="183" y="265"/>
                    </a:cubicBezTo>
                    <a:cubicBezTo>
                      <a:pt x="188" y="266"/>
                      <a:pt x="193" y="266"/>
                      <a:pt x="197" y="266"/>
                    </a:cubicBezTo>
                    <a:cubicBezTo>
                      <a:pt x="264" y="266"/>
                      <a:pt x="308" y="207"/>
                      <a:pt x="308" y="137"/>
                    </a:cubicBezTo>
                    <a:cubicBezTo>
                      <a:pt x="311" y="60"/>
                      <a:pt x="264" y="1"/>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27"/>
              <p:cNvSpPr/>
              <p:nvPr/>
            </p:nvSpPr>
            <p:spPr>
              <a:xfrm>
                <a:off x="6869560" y="3971213"/>
                <a:ext cx="9124" cy="8657"/>
              </a:xfrm>
              <a:custGeom>
                <a:rect b="b" l="l" r="r" t="t"/>
                <a:pathLst>
                  <a:path extrusionOk="0" h="260" w="274">
                    <a:moveTo>
                      <a:pt x="111" y="0"/>
                    </a:moveTo>
                    <a:cubicBezTo>
                      <a:pt x="45" y="0"/>
                      <a:pt x="7" y="57"/>
                      <a:pt x="1" y="115"/>
                    </a:cubicBezTo>
                    <a:cubicBezTo>
                      <a:pt x="4" y="222"/>
                      <a:pt x="60" y="256"/>
                      <a:pt x="133" y="260"/>
                    </a:cubicBezTo>
                    <a:cubicBezTo>
                      <a:pt x="214" y="260"/>
                      <a:pt x="274" y="206"/>
                      <a:pt x="258" y="131"/>
                    </a:cubicBezTo>
                    <a:cubicBezTo>
                      <a:pt x="239" y="72"/>
                      <a:pt x="192" y="25"/>
                      <a:pt x="136" y="3"/>
                    </a:cubicBezTo>
                    <a:cubicBezTo>
                      <a:pt x="127" y="1"/>
                      <a:pt x="119" y="0"/>
                      <a:pt x="1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27"/>
              <p:cNvSpPr/>
              <p:nvPr/>
            </p:nvSpPr>
            <p:spPr>
              <a:xfrm>
                <a:off x="6873556" y="3916573"/>
                <a:ext cx="9090" cy="9257"/>
              </a:xfrm>
              <a:custGeom>
                <a:rect b="b" l="l" r="r" t="t"/>
                <a:pathLst>
                  <a:path extrusionOk="0" h="278" w="273">
                    <a:moveTo>
                      <a:pt x="150" y="0"/>
                    </a:moveTo>
                    <a:cubicBezTo>
                      <a:pt x="145" y="0"/>
                      <a:pt x="140" y="1"/>
                      <a:pt x="135" y="1"/>
                    </a:cubicBezTo>
                    <a:cubicBezTo>
                      <a:pt x="56" y="1"/>
                      <a:pt x="0" y="58"/>
                      <a:pt x="16" y="133"/>
                    </a:cubicBezTo>
                    <a:cubicBezTo>
                      <a:pt x="25" y="186"/>
                      <a:pt x="82" y="227"/>
                      <a:pt x="116" y="277"/>
                    </a:cubicBezTo>
                    <a:cubicBezTo>
                      <a:pt x="232" y="255"/>
                      <a:pt x="270" y="202"/>
                      <a:pt x="266" y="124"/>
                    </a:cubicBezTo>
                    <a:cubicBezTo>
                      <a:pt x="272" y="57"/>
                      <a:pt x="218" y="0"/>
                      <a:pt x="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27"/>
              <p:cNvSpPr/>
              <p:nvPr/>
            </p:nvSpPr>
            <p:spPr>
              <a:xfrm>
                <a:off x="6877019" y="3936318"/>
                <a:ext cx="9190" cy="9423"/>
              </a:xfrm>
              <a:custGeom>
                <a:rect b="b" l="l" r="r" t="t"/>
                <a:pathLst>
                  <a:path extrusionOk="0" h="283" w="276">
                    <a:moveTo>
                      <a:pt x="112" y="1"/>
                    </a:moveTo>
                    <a:cubicBezTo>
                      <a:pt x="78" y="51"/>
                      <a:pt x="18" y="101"/>
                      <a:pt x="12" y="154"/>
                    </a:cubicBezTo>
                    <a:cubicBezTo>
                      <a:pt x="1" y="224"/>
                      <a:pt x="56" y="283"/>
                      <a:pt x="123" y="283"/>
                    </a:cubicBezTo>
                    <a:cubicBezTo>
                      <a:pt x="132" y="283"/>
                      <a:pt x="141" y="282"/>
                      <a:pt x="150" y="280"/>
                    </a:cubicBezTo>
                    <a:cubicBezTo>
                      <a:pt x="200" y="267"/>
                      <a:pt x="272" y="198"/>
                      <a:pt x="275" y="154"/>
                    </a:cubicBezTo>
                    <a:cubicBezTo>
                      <a:pt x="275" y="104"/>
                      <a:pt x="206" y="51"/>
                      <a:pt x="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7"/>
              <p:cNvSpPr/>
              <p:nvPr/>
            </p:nvSpPr>
            <p:spPr>
              <a:xfrm>
                <a:off x="6884810" y="3894164"/>
                <a:ext cx="9257" cy="9423"/>
              </a:xfrm>
              <a:custGeom>
                <a:rect b="b" l="l" r="r" t="t"/>
                <a:pathLst>
                  <a:path extrusionOk="0" h="283" w="278">
                    <a:moveTo>
                      <a:pt x="155" y="1"/>
                    </a:moveTo>
                    <a:cubicBezTo>
                      <a:pt x="147" y="1"/>
                      <a:pt x="138" y="2"/>
                      <a:pt x="129" y="4"/>
                    </a:cubicBezTo>
                    <a:cubicBezTo>
                      <a:pt x="69" y="23"/>
                      <a:pt x="22" y="73"/>
                      <a:pt x="7" y="132"/>
                    </a:cubicBezTo>
                    <a:cubicBezTo>
                      <a:pt x="0" y="179"/>
                      <a:pt x="69" y="233"/>
                      <a:pt x="104" y="283"/>
                    </a:cubicBezTo>
                    <a:lnTo>
                      <a:pt x="160" y="283"/>
                    </a:lnTo>
                    <a:cubicBezTo>
                      <a:pt x="198" y="233"/>
                      <a:pt x="257" y="186"/>
                      <a:pt x="267" y="132"/>
                    </a:cubicBezTo>
                    <a:cubicBezTo>
                      <a:pt x="278" y="63"/>
                      <a:pt x="223" y="1"/>
                      <a:pt x="1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27"/>
              <p:cNvSpPr/>
              <p:nvPr/>
            </p:nvSpPr>
            <p:spPr>
              <a:xfrm>
                <a:off x="6888673" y="3962822"/>
                <a:ext cx="9323" cy="9290"/>
              </a:xfrm>
              <a:custGeom>
                <a:rect b="b" l="l" r="r" t="t"/>
                <a:pathLst>
                  <a:path extrusionOk="0" h="279" w="280">
                    <a:moveTo>
                      <a:pt x="123" y="1"/>
                    </a:moveTo>
                    <a:cubicBezTo>
                      <a:pt x="88" y="48"/>
                      <a:pt x="32" y="88"/>
                      <a:pt x="19" y="142"/>
                    </a:cubicBezTo>
                    <a:cubicBezTo>
                      <a:pt x="0" y="226"/>
                      <a:pt x="63" y="270"/>
                      <a:pt x="138" y="277"/>
                    </a:cubicBezTo>
                    <a:cubicBezTo>
                      <a:pt x="145" y="278"/>
                      <a:pt x="152" y="278"/>
                      <a:pt x="158" y="278"/>
                    </a:cubicBezTo>
                    <a:cubicBezTo>
                      <a:pt x="225" y="278"/>
                      <a:pt x="279" y="223"/>
                      <a:pt x="276" y="154"/>
                    </a:cubicBezTo>
                    <a:cubicBezTo>
                      <a:pt x="276" y="79"/>
                      <a:pt x="242" y="23"/>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27"/>
              <p:cNvSpPr/>
              <p:nvPr/>
            </p:nvSpPr>
            <p:spPr>
              <a:xfrm>
                <a:off x="6898795" y="3903188"/>
                <a:ext cx="8391" cy="8791"/>
              </a:xfrm>
              <a:custGeom>
                <a:rect b="b" l="l" r="r" t="t"/>
                <a:pathLst>
                  <a:path extrusionOk="0" h="264" w="252">
                    <a:moveTo>
                      <a:pt x="113" y="1"/>
                    </a:moveTo>
                    <a:cubicBezTo>
                      <a:pt x="48" y="1"/>
                      <a:pt x="3" y="61"/>
                      <a:pt x="0" y="147"/>
                    </a:cubicBezTo>
                    <a:cubicBezTo>
                      <a:pt x="0" y="213"/>
                      <a:pt x="51" y="264"/>
                      <a:pt x="116" y="264"/>
                    </a:cubicBezTo>
                    <a:cubicBezTo>
                      <a:pt x="121" y="264"/>
                      <a:pt x="126" y="263"/>
                      <a:pt x="132" y="262"/>
                    </a:cubicBezTo>
                    <a:cubicBezTo>
                      <a:pt x="182" y="253"/>
                      <a:pt x="251" y="178"/>
                      <a:pt x="251" y="134"/>
                    </a:cubicBezTo>
                    <a:cubicBezTo>
                      <a:pt x="251" y="87"/>
                      <a:pt x="182" y="12"/>
                      <a:pt x="132" y="2"/>
                    </a:cubicBezTo>
                    <a:cubicBezTo>
                      <a:pt x="126" y="1"/>
                      <a:pt x="119" y="1"/>
                      <a:pt x="1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27"/>
              <p:cNvSpPr/>
              <p:nvPr/>
            </p:nvSpPr>
            <p:spPr>
              <a:xfrm>
                <a:off x="6903590" y="3993822"/>
                <a:ext cx="8990" cy="8691"/>
              </a:xfrm>
              <a:custGeom>
                <a:rect b="b" l="l" r="r" t="t"/>
                <a:pathLst>
                  <a:path extrusionOk="0" h="261" w="270">
                    <a:moveTo>
                      <a:pt x="136" y="0"/>
                    </a:moveTo>
                    <a:cubicBezTo>
                      <a:pt x="134" y="0"/>
                      <a:pt x="131" y="0"/>
                      <a:pt x="129" y="0"/>
                    </a:cubicBezTo>
                    <a:cubicBezTo>
                      <a:pt x="54" y="4"/>
                      <a:pt x="1" y="38"/>
                      <a:pt x="4" y="151"/>
                    </a:cubicBezTo>
                    <a:cubicBezTo>
                      <a:pt x="4" y="214"/>
                      <a:pt x="52" y="260"/>
                      <a:pt x="110" y="260"/>
                    </a:cubicBezTo>
                    <a:cubicBezTo>
                      <a:pt x="118" y="260"/>
                      <a:pt x="127" y="259"/>
                      <a:pt x="135" y="257"/>
                    </a:cubicBezTo>
                    <a:cubicBezTo>
                      <a:pt x="195" y="236"/>
                      <a:pt x="239" y="185"/>
                      <a:pt x="258" y="126"/>
                    </a:cubicBezTo>
                    <a:cubicBezTo>
                      <a:pt x="270" y="53"/>
                      <a:pt x="214" y="0"/>
                      <a:pt x="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27"/>
              <p:cNvSpPr/>
              <p:nvPr/>
            </p:nvSpPr>
            <p:spPr>
              <a:xfrm>
                <a:off x="6911848" y="3923898"/>
                <a:ext cx="4628" cy="9323"/>
              </a:xfrm>
              <a:custGeom>
                <a:rect b="b" l="l" r="r" t="t"/>
                <a:pathLst>
                  <a:path extrusionOk="0" h="280" w="139">
                    <a:moveTo>
                      <a:pt x="116" y="1"/>
                    </a:moveTo>
                    <a:cubicBezTo>
                      <a:pt x="82" y="48"/>
                      <a:pt x="28" y="92"/>
                      <a:pt x="16" y="145"/>
                    </a:cubicBezTo>
                    <a:cubicBezTo>
                      <a:pt x="0" y="220"/>
                      <a:pt x="57" y="277"/>
                      <a:pt x="135" y="280"/>
                    </a:cubicBezTo>
                    <a:lnTo>
                      <a:pt x="138" y="280"/>
                    </a:lnTo>
                    <a:lnTo>
                      <a:pt x="138" y="7"/>
                    </a:lnTo>
                    <a:cubicBezTo>
                      <a:pt x="132" y="7"/>
                      <a:pt x="122" y="4"/>
                      <a:pt x="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27"/>
              <p:cNvSpPr/>
              <p:nvPr/>
            </p:nvSpPr>
            <p:spPr>
              <a:xfrm>
                <a:off x="6912980" y="3953533"/>
                <a:ext cx="3496" cy="8091"/>
              </a:xfrm>
              <a:custGeom>
                <a:rect b="b" l="l" r="r" t="t"/>
                <a:pathLst>
                  <a:path extrusionOk="0" h="243" w="105">
                    <a:moveTo>
                      <a:pt x="104" y="1"/>
                    </a:moveTo>
                    <a:cubicBezTo>
                      <a:pt x="66" y="23"/>
                      <a:pt x="32" y="48"/>
                      <a:pt x="1" y="76"/>
                    </a:cubicBezTo>
                    <a:cubicBezTo>
                      <a:pt x="4" y="189"/>
                      <a:pt x="38" y="233"/>
                      <a:pt x="104" y="242"/>
                    </a:cubicBezTo>
                    <a:lnTo>
                      <a:pt x="1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27"/>
              <p:cNvSpPr/>
              <p:nvPr/>
            </p:nvSpPr>
            <p:spPr>
              <a:xfrm>
                <a:off x="6907985" y="4021125"/>
                <a:ext cx="8491" cy="9157"/>
              </a:xfrm>
              <a:custGeom>
                <a:rect b="b" l="l" r="r" t="t"/>
                <a:pathLst>
                  <a:path extrusionOk="0" h="275" w="255">
                    <a:moveTo>
                      <a:pt x="146" y="1"/>
                    </a:moveTo>
                    <a:cubicBezTo>
                      <a:pt x="142" y="1"/>
                      <a:pt x="137" y="1"/>
                      <a:pt x="132" y="2"/>
                    </a:cubicBezTo>
                    <a:cubicBezTo>
                      <a:pt x="129" y="1"/>
                      <a:pt x="125" y="1"/>
                      <a:pt x="122" y="1"/>
                    </a:cubicBezTo>
                    <a:cubicBezTo>
                      <a:pt x="55" y="1"/>
                      <a:pt x="1" y="64"/>
                      <a:pt x="10" y="133"/>
                    </a:cubicBezTo>
                    <a:cubicBezTo>
                      <a:pt x="13" y="218"/>
                      <a:pt x="53" y="259"/>
                      <a:pt x="169" y="274"/>
                    </a:cubicBezTo>
                    <a:cubicBezTo>
                      <a:pt x="204" y="237"/>
                      <a:pt x="232" y="193"/>
                      <a:pt x="254" y="146"/>
                    </a:cubicBezTo>
                    <a:lnTo>
                      <a:pt x="254" y="70"/>
                    </a:lnTo>
                    <a:cubicBezTo>
                      <a:pt x="234" y="28"/>
                      <a:pt x="194" y="1"/>
                      <a:pt x="1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27"/>
              <p:cNvSpPr/>
              <p:nvPr/>
            </p:nvSpPr>
            <p:spPr>
              <a:xfrm>
                <a:off x="6911415" y="4070837"/>
                <a:ext cx="5061" cy="10356"/>
              </a:xfrm>
              <a:custGeom>
                <a:rect b="b" l="l" r="r" t="t"/>
                <a:pathLst>
                  <a:path extrusionOk="0" h="311" w="152">
                    <a:moveTo>
                      <a:pt x="135" y="0"/>
                    </a:moveTo>
                    <a:cubicBezTo>
                      <a:pt x="76" y="85"/>
                      <a:pt x="16" y="132"/>
                      <a:pt x="10" y="185"/>
                    </a:cubicBezTo>
                    <a:cubicBezTo>
                      <a:pt x="1" y="258"/>
                      <a:pt x="60" y="311"/>
                      <a:pt x="135" y="311"/>
                    </a:cubicBezTo>
                    <a:cubicBezTo>
                      <a:pt x="137" y="311"/>
                      <a:pt x="139" y="311"/>
                      <a:pt x="142" y="310"/>
                    </a:cubicBezTo>
                    <a:lnTo>
                      <a:pt x="151" y="310"/>
                    </a:lnTo>
                    <a:lnTo>
                      <a:pt x="151" y="19"/>
                    </a:lnTo>
                    <a:cubicBezTo>
                      <a:pt x="145" y="13"/>
                      <a:pt x="142" y="10"/>
                      <a:pt x="1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27"/>
              <p:cNvSpPr/>
              <p:nvPr/>
            </p:nvSpPr>
            <p:spPr>
              <a:xfrm>
                <a:off x="6912480" y="4089084"/>
                <a:ext cx="3996" cy="8424"/>
              </a:xfrm>
              <a:custGeom>
                <a:rect b="b" l="l" r="r" t="t"/>
                <a:pathLst>
                  <a:path extrusionOk="0" h="253" w="120">
                    <a:moveTo>
                      <a:pt x="109" y="0"/>
                    </a:moveTo>
                    <a:cubicBezTo>
                      <a:pt x="43" y="0"/>
                      <a:pt x="0" y="58"/>
                      <a:pt x="3" y="129"/>
                    </a:cubicBezTo>
                    <a:cubicBezTo>
                      <a:pt x="6" y="196"/>
                      <a:pt x="39" y="252"/>
                      <a:pt x="104" y="252"/>
                    </a:cubicBezTo>
                    <a:cubicBezTo>
                      <a:pt x="109" y="252"/>
                      <a:pt x="114" y="252"/>
                      <a:pt x="119" y="251"/>
                    </a:cubicBezTo>
                    <a:lnTo>
                      <a:pt x="119" y="1"/>
                    </a:lnTo>
                    <a:cubicBezTo>
                      <a:pt x="116" y="0"/>
                      <a:pt x="112" y="0"/>
                      <a:pt x="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27"/>
              <p:cNvSpPr/>
              <p:nvPr/>
            </p:nvSpPr>
            <p:spPr>
              <a:xfrm>
                <a:off x="6913812" y="4130206"/>
                <a:ext cx="2664" cy="4096"/>
              </a:xfrm>
              <a:custGeom>
                <a:rect b="b" l="l" r="r" t="t"/>
                <a:pathLst>
                  <a:path extrusionOk="0" h="123" w="80">
                    <a:moveTo>
                      <a:pt x="79" y="0"/>
                    </a:moveTo>
                    <a:lnTo>
                      <a:pt x="1" y="72"/>
                    </a:lnTo>
                    <a:cubicBezTo>
                      <a:pt x="7" y="88"/>
                      <a:pt x="16" y="107"/>
                      <a:pt x="23" y="123"/>
                    </a:cubicBezTo>
                    <a:cubicBezTo>
                      <a:pt x="41" y="119"/>
                      <a:pt x="60" y="119"/>
                      <a:pt x="79" y="116"/>
                    </a:cubicBezTo>
                    <a:lnTo>
                      <a:pt x="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27"/>
              <p:cNvSpPr/>
              <p:nvPr/>
            </p:nvSpPr>
            <p:spPr>
              <a:xfrm>
                <a:off x="6619235" y="4199563"/>
                <a:ext cx="15284" cy="16682"/>
              </a:xfrm>
              <a:custGeom>
                <a:rect b="b" l="l" r="r" t="t"/>
                <a:pathLst>
                  <a:path extrusionOk="0" h="501" w="459">
                    <a:moveTo>
                      <a:pt x="141" y="1"/>
                    </a:moveTo>
                    <a:cubicBezTo>
                      <a:pt x="84" y="1"/>
                      <a:pt x="41" y="43"/>
                      <a:pt x="26" y="105"/>
                    </a:cubicBezTo>
                    <a:cubicBezTo>
                      <a:pt x="1" y="221"/>
                      <a:pt x="82" y="258"/>
                      <a:pt x="180" y="280"/>
                    </a:cubicBezTo>
                    <a:cubicBezTo>
                      <a:pt x="139" y="387"/>
                      <a:pt x="164" y="481"/>
                      <a:pt x="274" y="500"/>
                    </a:cubicBezTo>
                    <a:cubicBezTo>
                      <a:pt x="276" y="500"/>
                      <a:pt x="278" y="500"/>
                      <a:pt x="280" y="500"/>
                    </a:cubicBezTo>
                    <a:cubicBezTo>
                      <a:pt x="326" y="500"/>
                      <a:pt x="409" y="444"/>
                      <a:pt x="424" y="399"/>
                    </a:cubicBezTo>
                    <a:cubicBezTo>
                      <a:pt x="458" y="287"/>
                      <a:pt x="358" y="252"/>
                      <a:pt x="270" y="218"/>
                    </a:cubicBezTo>
                    <a:cubicBezTo>
                      <a:pt x="311" y="117"/>
                      <a:pt x="283" y="42"/>
                      <a:pt x="183" y="8"/>
                    </a:cubicBezTo>
                    <a:cubicBezTo>
                      <a:pt x="168" y="3"/>
                      <a:pt x="154" y="1"/>
                      <a:pt x="1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27"/>
              <p:cNvSpPr/>
              <p:nvPr/>
            </p:nvSpPr>
            <p:spPr>
              <a:xfrm>
                <a:off x="6651499" y="4211517"/>
                <a:ext cx="14218" cy="17681"/>
              </a:xfrm>
              <a:custGeom>
                <a:rect b="b" l="l" r="r" t="t"/>
                <a:pathLst>
                  <a:path extrusionOk="0" h="531" w="427">
                    <a:moveTo>
                      <a:pt x="153" y="0"/>
                    </a:moveTo>
                    <a:cubicBezTo>
                      <a:pt x="105" y="0"/>
                      <a:pt x="59" y="31"/>
                      <a:pt x="44" y="81"/>
                    </a:cubicBezTo>
                    <a:cubicBezTo>
                      <a:pt x="0" y="194"/>
                      <a:pt x="66" y="244"/>
                      <a:pt x="166" y="282"/>
                    </a:cubicBezTo>
                    <a:cubicBezTo>
                      <a:pt x="116" y="369"/>
                      <a:pt x="94" y="457"/>
                      <a:pt x="198" y="510"/>
                    </a:cubicBezTo>
                    <a:cubicBezTo>
                      <a:pt x="221" y="523"/>
                      <a:pt x="245" y="530"/>
                      <a:pt x="269" y="530"/>
                    </a:cubicBezTo>
                    <a:cubicBezTo>
                      <a:pt x="310" y="530"/>
                      <a:pt x="348" y="509"/>
                      <a:pt x="370" y="457"/>
                    </a:cubicBezTo>
                    <a:cubicBezTo>
                      <a:pt x="426" y="341"/>
                      <a:pt x="351" y="288"/>
                      <a:pt x="251" y="250"/>
                    </a:cubicBezTo>
                    <a:cubicBezTo>
                      <a:pt x="298" y="153"/>
                      <a:pt x="314" y="65"/>
                      <a:pt x="213" y="18"/>
                    </a:cubicBezTo>
                    <a:cubicBezTo>
                      <a:pt x="194" y="6"/>
                      <a:pt x="173"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27"/>
              <p:cNvSpPr/>
              <p:nvPr/>
            </p:nvSpPr>
            <p:spPr>
              <a:xfrm>
                <a:off x="6830869" y="4083890"/>
                <a:ext cx="17048" cy="12154"/>
              </a:xfrm>
              <a:custGeom>
                <a:rect b="b" l="l" r="r" t="t"/>
                <a:pathLst>
                  <a:path extrusionOk="0" h="365" w="512">
                    <a:moveTo>
                      <a:pt x="380" y="0"/>
                    </a:moveTo>
                    <a:cubicBezTo>
                      <a:pt x="319" y="0"/>
                      <a:pt x="276" y="59"/>
                      <a:pt x="242" y="128"/>
                    </a:cubicBezTo>
                    <a:cubicBezTo>
                      <a:pt x="204" y="115"/>
                      <a:pt x="166" y="105"/>
                      <a:pt x="132" y="105"/>
                    </a:cubicBezTo>
                    <a:cubicBezTo>
                      <a:pt x="79" y="105"/>
                      <a:pt x="34" y="129"/>
                      <a:pt x="13" y="201"/>
                    </a:cubicBezTo>
                    <a:cubicBezTo>
                      <a:pt x="0" y="238"/>
                      <a:pt x="38" y="313"/>
                      <a:pt x="76" y="338"/>
                    </a:cubicBezTo>
                    <a:cubicBezTo>
                      <a:pt x="103" y="357"/>
                      <a:pt x="127" y="365"/>
                      <a:pt x="149" y="365"/>
                    </a:cubicBezTo>
                    <a:cubicBezTo>
                      <a:pt x="212" y="365"/>
                      <a:pt x="255" y="300"/>
                      <a:pt x="292" y="244"/>
                    </a:cubicBezTo>
                    <a:cubicBezTo>
                      <a:pt x="329" y="255"/>
                      <a:pt x="366" y="264"/>
                      <a:pt x="399" y="264"/>
                    </a:cubicBezTo>
                    <a:cubicBezTo>
                      <a:pt x="445" y="264"/>
                      <a:pt x="484" y="246"/>
                      <a:pt x="502" y="188"/>
                    </a:cubicBezTo>
                    <a:cubicBezTo>
                      <a:pt x="511" y="128"/>
                      <a:pt x="492" y="66"/>
                      <a:pt x="452" y="25"/>
                    </a:cubicBezTo>
                    <a:cubicBezTo>
                      <a:pt x="425" y="8"/>
                      <a:pt x="401" y="0"/>
                      <a:pt x="3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27"/>
              <p:cNvSpPr/>
              <p:nvPr/>
            </p:nvSpPr>
            <p:spPr>
              <a:xfrm>
                <a:off x="6758149" y="4223770"/>
                <a:ext cx="17248" cy="11121"/>
              </a:xfrm>
              <a:custGeom>
                <a:rect b="b" l="l" r="r" t="t"/>
                <a:pathLst>
                  <a:path extrusionOk="0" h="334" w="518">
                    <a:moveTo>
                      <a:pt x="386" y="1"/>
                    </a:moveTo>
                    <a:cubicBezTo>
                      <a:pt x="333" y="1"/>
                      <a:pt x="288" y="46"/>
                      <a:pt x="254" y="105"/>
                    </a:cubicBezTo>
                    <a:cubicBezTo>
                      <a:pt x="206" y="89"/>
                      <a:pt x="158" y="70"/>
                      <a:pt x="115" y="70"/>
                    </a:cubicBezTo>
                    <a:cubicBezTo>
                      <a:pt x="74" y="70"/>
                      <a:pt x="37" y="88"/>
                      <a:pt x="13" y="146"/>
                    </a:cubicBezTo>
                    <a:cubicBezTo>
                      <a:pt x="0" y="202"/>
                      <a:pt x="16" y="258"/>
                      <a:pt x="53" y="299"/>
                    </a:cubicBezTo>
                    <a:cubicBezTo>
                      <a:pt x="82" y="324"/>
                      <a:pt x="109" y="334"/>
                      <a:pt x="133" y="334"/>
                    </a:cubicBezTo>
                    <a:cubicBezTo>
                      <a:pt x="191" y="334"/>
                      <a:pt x="237" y="274"/>
                      <a:pt x="279" y="221"/>
                    </a:cubicBezTo>
                    <a:cubicBezTo>
                      <a:pt x="320" y="251"/>
                      <a:pt x="362" y="270"/>
                      <a:pt x="400" y="270"/>
                    </a:cubicBezTo>
                    <a:cubicBezTo>
                      <a:pt x="439" y="270"/>
                      <a:pt x="473" y="251"/>
                      <a:pt x="498" y="202"/>
                    </a:cubicBezTo>
                    <a:cubicBezTo>
                      <a:pt x="517" y="146"/>
                      <a:pt x="505" y="83"/>
                      <a:pt x="467" y="36"/>
                    </a:cubicBezTo>
                    <a:cubicBezTo>
                      <a:pt x="438" y="11"/>
                      <a:pt x="411" y="1"/>
                      <a:pt x="3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27"/>
              <p:cNvSpPr/>
              <p:nvPr/>
            </p:nvSpPr>
            <p:spPr>
              <a:xfrm>
                <a:off x="6708470" y="4101337"/>
                <a:ext cx="18613" cy="13319"/>
              </a:xfrm>
              <a:custGeom>
                <a:rect b="b" l="l" r="r" t="t"/>
                <a:pathLst>
                  <a:path extrusionOk="0" h="400" w="559">
                    <a:moveTo>
                      <a:pt x="151" y="0"/>
                    </a:moveTo>
                    <a:cubicBezTo>
                      <a:pt x="137" y="0"/>
                      <a:pt x="123" y="3"/>
                      <a:pt x="107" y="9"/>
                    </a:cubicBezTo>
                    <a:cubicBezTo>
                      <a:pt x="22" y="40"/>
                      <a:pt x="0" y="106"/>
                      <a:pt x="25" y="184"/>
                    </a:cubicBezTo>
                    <a:cubicBezTo>
                      <a:pt x="40" y="233"/>
                      <a:pt x="79" y="257"/>
                      <a:pt x="133" y="257"/>
                    </a:cubicBezTo>
                    <a:cubicBezTo>
                      <a:pt x="170" y="257"/>
                      <a:pt x="213" y="246"/>
                      <a:pt x="260" y="225"/>
                    </a:cubicBezTo>
                    <a:cubicBezTo>
                      <a:pt x="293" y="340"/>
                      <a:pt x="340" y="399"/>
                      <a:pt x="400" y="399"/>
                    </a:cubicBezTo>
                    <a:cubicBezTo>
                      <a:pt x="415" y="399"/>
                      <a:pt x="431" y="395"/>
                      <a:pt x="448" y="388"/>
                    </a:cubicBezTo>
                    <a:cubicBezTo>
                      <a:pt x="521" y="363"/>
                      <a:pt x="558" y="281"/>
                      <a:pt x="530" y="209"/>
                    </a:cubicBezTo>
                    <a:cubicBezTo>
                      <a:pt x="515" y="161"/>
                      <a:pt x="476" y="136"/>
                      <a:pt x="422" y="136"/>
                    </a:cubicBezTo>
                    <a:cubicBezTo>
                      <a:pt x="386" y="136"/>
                      <a:pt x="342" y="147"/>
                      <a:pt x="295" y="172"/>
                    </a:cubicBezTo>
                    <a:cubicBezTo>
                      <a:pt x="259" y="57"/>
                      <a:pt x="213"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27"/>
              <p:cNvSpPr/>
              <p:nvPr/>
            </p:nvSpPr>
            <p:spPr>
              <a:xfrm>
                <a:off x="6670678" y="4304881"/>
                <a:ext cx="12986" cy="16749"/>
              </a:xfrm>
              <a:custGeom>
                <a:rect b="b" l="l" r="r" t="t"/>
                <a:pathLst>
                  <a:path extrusionOk="0" h="503" w="390">
                    <a:moveTo>
                      <a:pt x="181" y="0"/>
                    </a:moveTo>
                    <a:cubicBezTo>
                      <a:pt x="141" y="0"/>
                      <a:pt x="102" y="14"/>
                      <a:pt x="73" y="41"/>
                    </a:cubicBezTo>
                    <a:cubicBezTo>
                      <a:pt x="1" y="135"/>
                      <a:pt x="57" y="210"/>
                      <a:pt x="148" y="270"/>
                    </a:cubicBezTo>
                    <a:cubicBezTo>
                      <a:pt x="92" y="358"/>
                      <a:pt x="64" y="448"/>
                      <a:pt x="173" y="496"/>
                    </a:cubicBezTo>
                    <a:cubicBezTo>
                      <a:pt x="184" y="500"/>
                      <a:pt x="199" y="502"/>
                      <a:pt x="215" y="502"/>
                    </a:cubicBezTo>
                    <a:cubicBezTo>
                      <a:pt x="262" y="502"/>
                      <a:pt x="321" y="484"/>
                      <a:pt x="339" y="458"/>
                    </a:cubicBezTo>
                    <a:cubicBezTo>
                      <a:pt x="390" y="376"/>
                      <a:pt x="358" y="295"/>
                      <a:pt x="255" y="248"/>
                    </a:cubicBezTo>
                    <a:cubicBezTo>
                      <a:pt x="305" y="151"/>
                      <a:pt x="333" y="57"/>
                      <a:pt x="227" y="7"/>
                    </a:cubicBezTo>
                    <a:cubicBezTo>
                      <a:pt x="212" y="2"/>
                      <a:pt x="196" y="0"/>
                      <a:pt x="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27"/>
              <p:cNvSpPr/>
              <p:nvPr/>
            </p:nvSpPr>
            <p:spPr>
              <a:xfrm>
                <a:off x="6655029" y="4288766"/>
                <a:ext cx="15983" cy="14218"/>
              </a:xfrm>
              <a:custGeom>
                <a:rect b="b" l="l" r="r" t="t"/>
                <a:pathLst>
                  <a:path extrusionOk="0" h="427" w="480">
                    <a:moveTo>
                      <a:pt x="146" y="0"/>
                    </a:moveTo>
                    <a:cubicBezTo>
                      <a:pt x="139" y="0"/>
                      <a:pt x="131" y="1"/>
                      <a:pt x="123" y="2"/>
                    </a:cubicBezTo>
                    <a:cubicBezTo>
                      <a:pt x="54" y="5"/>
                      <a:pt x="1" y="68"/>
                      <a:pt x="13" y="137"/>
                    </a:cubicBezTo>
                    <a:cubicBezTo>
                      <a:pt x="19" y="242"/>
                      <a:pt x="85" y="256"/>
                      <a:pt x="165" y="256"/>
                    </a:cubicBezTo>
                    <a:cubicBezTo>
                      <a:pt x="178" y="256"/>
                      <a:pt x="191" y="256"/>
                      <a:pt x="205" y="256"/>
                    </a:cubicBezTo>
                    <a:cubicBezTo>
                      <a:pt x="221" y="344"/>
                      <a:pt x="247" y="427"/>
                      <a:pt x="332" y="427"/>
                    </a:cubicBezTo>
                    <a:cubicBezTo>
                      <a:pt x="343" y="427"/>
                      <a:pt x="356" y="425"/>
                      <a:pt x="371" y="422"/>
                    </a:cubicBezTo>
                    <a:cubicBezTo>
                      <a:pt x="424" y="400"/>
                      <a:pt x="462" y="353"/>
                      <a:pt x="474" y="296"/>
                    </a:cubicBezTo>
                    <a:cubicBezTo>
                      <a:pt x="480" y="184"/>
                      <a:pt x="395" y="167"/>
                      <a:pt x="309" y="167"/>
                    </a:cubicBezTo>
                    <a:cubicBezTo>
                      <a:pt x="299" y="167"/>
                      <a:pt x="290" y="168"/>
                      <a:pt x="280" y="168"/>
                    </a:cubicBezTo>
                    <a:cubicBezTo>
                      <a:pt x="268" y="72"/>
                      <a:pt x="238" y="0"/>
                      <a:pt x="1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27"/>
              <p:cNvSpPr/>
              <p:nvPr/>
            </p:nvSpPr>
            <p:spPr>
              <a:xfrm>
                <a:off x="6767639" y="4152148"/>
                <a:ext cx="9590" cy="8657"/>
              </a:xfrm>
              <a:custGeom>
                <a:rect b="b" l="l" r="r" t="t"/>
                <a:pathLst>
                  <a:path extrusionOk="0" h="260" w="288">
                    <a:moveTo>
                      <a:pt x="164" y="0"/>
                    </a:moveTo>
                    <a:cubicBezTo>
                      <a:pt x="157" y="0"/>
                      <a:pt x="149" y="1"/>
                      <a:pt x="141" y="3"/>
                    </a:cubicBezTo>
                    <a:cubicBezTo>
                      <a:pt x="82" y="21"/>
                      <a:pt x="35" y="65"/>
                      <a:pt x="13" y="125"/>
                    </a:cubicBezTo>
                    <a:cubicBezTo>
                      <a:pt x="0" y="200"/>
                      <a:pt x="60" y="256"/>
                      <a:pt x="188" y="260"/>
                    </a:cubicBezTo>
                    <a:cubicBezTo>
                      <a:pt x="210" y="228"/>
                      <a:pt x="270" y="184"/>
                      <a:pt x="276" y="131"/>
                    </a:cubicBezTo>
                    <a:cubicBezTo>
                      <a:pt x="287" y="61"/>
                      <a:pt x="233" y="0"/>
                      <a:pt x="1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27"/>
              <p:cNvSpPr/>
              <p:nvPr/>
            </p:nvSpPr>
            <p:spPr>
              <a:xfrm>
                <a:off x="6655561" y="4328955"/>
                <a:ext cx="9157" cy="8990"/>
              </a:xfrm>
              <a:custGeom>
                <a:rect b="b" l="l" r="r" t="t"/>
                <a:pathLst>
                  <a:path extrusionOk="0" h="270" w="275">
                    <a:moveTo>
                      <a:pt x="120" y="0"/>
                    </a:moveTo>
                    <a:cubicBezTo>
                      <a:pt x="53" y="0"/>
                      <a:pt x="3" y="60"/>
                      <a:pt x="1" y="180"/>
                    </a:cubicBezTo>
                    <a:cubicBezTo>
                      <a:pt x="32" y="202"/>
                      <a:pt x="76" y="261"/>
                      <a:pt x="129" y="268"/>
                    </a:cubicBezTo>
                    <a:cubicBezTo>
                      <a:pt x="135" y="269"/>
                      <a:pt x="141" y="269"/>
                      <a:pt x="148" y="269"/>
                    </a:cubicBezTo>
                    <a:cubicBezTo>
                      <a:pt x="218" y="269"/>
                      <a:pt x="275" y="205"/>
                      <a:pt x="257" y="133"/>
                    </a:cubicBezTo>
                    <a:cubicBezTo>
                      <a:pt x="239" y="73"/>
                      <a:pt x="195" y="23"/>
                      <a:pt x="135" y="1"/>
                    </a:cubicBezTo>
                    <a:cubicBezTo>
                      <a:pt x="130" y="1"/>
                      <a:pt x="125" y="0"/>
                      <a:pt x="1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27"/>
              <p:cNvSpPr/>
              <p:nvPr/>
            </p:nvSpPr>
            <p:spPr>
              <a:xfrm>
                <a:off x="6911614" y="4193337"/>
                <a:ext cx="4861" cy="6926"/>
              </a:xfrm>
              <a:custGeom>
                <a:rect b="b" l="l" r="r" t="t"/>
                <a:pathLst>
                  <a:path extrusionOk="0" h="208" w="146">
                    <a:moveTo>
                      <a:pt x="129" y="0"/>
                    </a:moveTo>
                    <a:cubicBezTo>
                      <a:pt x="70" y="85"/>
                      <a:pt x="1" y="141"/>
                      <a:pt x="7" y="185"/>
                    </a:cubicBezTo>
                    <a:cubicBezTo>
                      <a:pt x="10" y="195"/>
                      <a:pt x="13" y="201"/>
                      <a:pt x="17" y="207"/>
                    </a:cubicBezTo>
                    <a:lnTo>
                      <a:pt x="145" y="129"/>
                    </a:lnTo>
                    <a:lnTo>
                      <a:pt x="145" y="19"/>
                    </a:lnTo>
                    <a:cubicBezTo>
                      <a:pt x="142" y="13"/>
                      <a:pt x="136" y="7"/>
                      <a:pt x="1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27"/>
              <p:cNvSpPr/>
              <p:nvPr/>
            </p:nvSpPr>
            <p:spPr>
              <a:xfrm>
                <a:off x="6624162" y="4180984"/>
                <a:ext cx="10988" cy="8524"/>
              </a:xfrm>
              <a:custGeom>
                <a:rect b="b" l="l" r="r" t="t"/>
                <a:pathLst>
                  <a:path extrusionOk="0" h="256" w="330">
                    <a:moveTo>
                      <a:pt x="152" y="1"/>
                    </a:moveTo>
                    <a:cubicBezTo>
                      <a:pt x="149" y="1"/>
                      <a:pt x="147" y="1"/>
                      <a:pt x="144" y="2"/>
                    </a:cubicBezTo>
                    <a:cubicBezTo>
                      <a:pt x="91" y="8"/>
                      <a:pt x="50" y="83"/>
                      <a:pt x="0" y="130"/>
                    </a:cubicBezTo>
                    <a:cubicBezTo>
                      <a:pt x="47" y="174"/>
                      <a:pt x="91" y="255"/>
                      <a:pt x="135" y="255"/>
                    </a:cubicBezTo>
                    <a:cubicBezTo>
                      <a:pt x="188" y="255"/>
                      <a:pt x="242" y="190"/>
                      <a:pt x="329" y="127"/>
                    </a:cubicBezTo>
                    <a:cubicBezTo>
                      <a:pt x="250" y="71"/>
                      <a:pt x="195" y="1"/>
                      <a:pt x="1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27"/>
              <p:cNvSpPr/>
              <p:nvPr/>
            </p:nvSpPr>
            <p:spPr>
              <a:xfrm>
                <a:off x="6637415" y="4030548"/>
                <a:ext cx="8058" cy="5794"/>
              </a:xfrm>
              <a:custGeom>
                <a:rect b="b" l="l" r="r" t="t"/>
                <a:pathLst>
                  <a:path extrusionOk="0" h="174" w="242">
                    <a:moveTo>
                      <a:pt x="201" y="1"/>
                    </a:moveTo>
                    <a:lnTo>
                      <a:pt x="0" y="120"/>
                    </a:lnTo>
                    <a:cubicBezTo>
                      <a:pt x="36" y="146"/>
                      <a:pt x="72" y="173"/>
                      <a:pt x="105" y="173"/>
                    </a:cubicBezTo>
                    <a:cubicBezTo>
                      <a:pt x="106" y="173"/>
                      <a:pt x="108" y="173"/>
                      <a:pt x="110" y="173"/>
                    </a:cubicBezTo>
                    <a:cubicBezTo>
                      <a:pt x="157" y="170"/>
                      <a:pt x="201" y="91"/>
                      <a:pt x="242" y="48"/>
                    </a:cubicBezTo>
                    <a:cubicBezTo>
                      <a:pt x="229" y="32"/>
                      <a:pt x="213" y="16"/>
                      <a:pt x="2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27"/>
              <p:cNvSpPr/>
              <p:nvPr/>
            </p:nvSpPr>
            <p:spPr>
              <a:xfrm>
                <a:off x="6773566" y="4163802"/>
                <a:ext cx="9223" cy="8757"/>
              </a:xfrm>
              <a:custGeom>
                <a:rect b="b" l="l" r="r" t="t"/>
                <a:pathLst>
                  <a:path extrusionOk="0" h="263" w="277">
                    <a:moveTo>
                      <a:pt x="123" y="0"/>
                    </a:moveTo>
                    <a:cubicBezTo>
                      <a:pt x="122" y="0"/>
                      <a:pt x="121" y="0"/>
                      <a:pt x="120" y="0"/>
                    </a:cubicBezTo>
                    <a:cubicBezTo>
                      <a:pt x="76" y="0"/>
                      <a:pt x="4" y="82"/>
                      <a:pt x="1" y="129"/>
                    </a:cubicBezTo>
                    <a:cubicBezTo>
                      <a:pt x="1" y="173"/>
                      <a:pt x="70" y="251"/>
                      <a:pt x="120" y="261"/>
                    </a:cubicBezTo>
                    <a:cubicBezTo>
                      <a:pt x="126" y="262"/>
                      <a:pt x="132" y="262"/>
                      <a:pt x="139" y="262"/>
                    </a:cubicBezTo>
                    <a:cubicBezTo>
                      <a:pt x="202" y="262"/>
                      <a:pt x="251" y="204"/>
                      <a:pt x="277" y="101"/>
                    </a:cubicBezTo>
                    <a:cubicBezTo>
                      <a:pt x="225" y="64"/>
                      <a:pt x="17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27"/>
              <p:cNvSpPr/>
              <p:nvPr/>
            </p:nvSpPr>
            <p:spPr>
              <a:xfrm>
                <a:off x="6884810" y="3894164"/>
                <a:ext cx="9257" cy="9423"/>
              </a:xfrm>
              <a:custGeom>
                <a:rect b="b" l="l" r="r" t="t"/>
                <a:pathLst>
                  <a:path extrusionOk="0" h="283" w="278">
                    <a:moveTo>
                      <a:pt x="155" y="1"/>
                    </a:moveTo>
                    <a:cubicBezTo>
                      <a:pt x="147" y="1"/>
                      <a:pt x="138" y="2"/>
                      <a:pt x="129" y="4"/>
                    </a:cubicBezTo>
                    <a:cubicBezTo>
                      <a:pt x="69" y="23"/>
                      <a:pt x="22" y="73"/>
                      <a:pt x="7" y="132"/>
                    </a:cubicBezTo>
                    <a:cubicBezTo>
                      <a:pt x="0" y="179"/>
                      <a:pt x="69" y="233"/>
                      <a:pt x="104" y="283"/>
                    </a:cubicBezTo>
                    <a:lnTo>
                      <a:pt x="160" y="283"/>
                    </a:lnTo>
                    <a:cubicBezTo>
                      <a:pt x="198" y="233"/>
                      <a:pt x="257" y="186"/>
                      <a:pt x="267" y="132"/>
                    </a:cubicBezTo>
                    <a:cubicBezTo>
                      <a:pt x="278" y="63"/>
                      <a:pt x="223" y="1"/>
                      <a:pt x="1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27"/>
              <p:cNvSpPr/>
              <p:nvPr/>
            </p:nvSpPr>
            <p:spPr>
              <a:xfrm>
                <a:off x="6721289" y="4262195"/>
                <a:ext cx="9590" cy="9223"/>
              </a:xfrm>
              <a:custGeom>
                <a:rect b="b" l="l" r="r" t="t"/>
                <a:pathLst>
                  <a:path extrusionOk="0" h="277" w="288">
                    <a:moveTo>
                      <a:pt x="176" y="1"/>
                    </a:moveTo>
                    <a:cubicBezTo>
                      <a:pt x="63" y="26"/>
                      <a:pt x="1" y="76"/>
                      <a:pt x="13" y="151"/>
                    </a:cubicBezTo>
                    <a:cubicBezTo>
                      <a:pt x="35" y="211"/>
                      <a:pt x="82" y="258"/>
                      <a:pt x="142" y="273"/>
                    </a:cubicBezTo>
                    <a:cubicBezTo>
                      <a:pt x="151" y="275"/>
                      <a:pt x="160" y="277"/>
                      <a:pt x="169" y="277"/>
                    </a:cubicBezTo>
                    <a:cubicBezTo>
                      <a:pt x="235" y="277"/>
                      <a:pt x="288" y="217"/>
                      <a:pt x="277" y="148"/>
                    </a:cubicBezTo>
                    <a:cubicBezTo>
                      <a:pt x="270" y="95"/>
                      <a:pt x="211" y="48"/>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27"/>
              <p:cNvSpPr/>
              <p:nvPr/>
            </p:nvSpPr>
            <p:spPr>
              <a:xfrm>
                <a:off x="6736539" y="4262294"/>
                <a:ext cx="8791" cy="9523"/>
              </a:xfrm>
              <a:custGeom>
                <a:rect b="b" l="l" r="r" t="t"/>
                <a:pathLst>
                  <a:path extrusionOk="0" h="286" w="264">
                    <a:moveTo>
                      <a:pt x="157" y="1"/>
                    </a:moveTo>
                    <a:lnTo>
                      <a:pt x="101" y="4"/>
                    </a:lnTo>
                    <a:cubicBezTo>
                      <a:pt x="66" y="57"/>
                      <a:pt x="0" y="117"/>
                      <a:pt x="3" y="167"/>
                    </a:cubicBezTo>
                    <a:cubicBezTo>
                      <a:pt x="22" y="226"/>
                      <a:pt x="72" y="273"/>
                      <a:pt x="135" y="286"/>
                    </a:cubicBezTo>
                    <a:cubicBezTo>
                      <a:pt x="182" y="286"/>
                      <a:pt x="257" y="208"/>
                      <a:pt x="260" y="161"/>
                    </a:cubicBezTo>
                    <a:cubicBezTo>
                      <a:pt x="264" y="107"/>
                      <a:pt x="195" y="54"/>
                      <a:pt x="1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27"/>
              <p:cNvSpPr/>
              <p:nvPr/>
            </p:nvSpPr>
            <p:spPr>
              <a:xfrm>
                <a:off x="6736206" y="4293394"/>
                <a:ext cx="9024" cy="10056"/>
              </a:xfrm>
              <a:custGeom>
                <a:rect b="b" l="l" r="r" t="t"/>
                <a:pathLst>
                  <a:path extrusionOk="0" h="302" w="271">
                    <a:moveTo>
                      <a:pt x="129" y="1"/>
                    </a:moveTo>
                    <a:cubicBezTo>
                      <a:pt x="73" y="79"/>
                      <a:pt x="1" y="139"/>
                      <a:pt x="7" y="182"/>
                    </a:cubicBezTo>
                    <a:cubicBezTo>
                      <a:pt x="17" y="226"/>
                      <a:pt x="73" y="264"/>
                      <a:pt x="120" y="301"/>
                    </a:cubicBezTo>
                    <a:lnTo>
                      <a:pt x="236" y="229"/>
                    </a:lnTo>
                    <a:cubicBezTo>
                      <a:pt x="252" y="214"/>
                      <a:pt x="261" y="195"/>
                      <a:pt x="267" y="170"/>
                    </a:cubicBezTo>
                    <a:cubicBezTo>
                      <a:pt x="270" y="126"/>
                      <a:pt x="195" y="76"/>
                      <a:pt x="1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27"/>
              <p:cNvSpPr/>
              <p:nvPr/>
            </p:nvSpPr>
            <p:spPr>
              <a:xfrm>
                <a:off x="6682931" y="4173392"/>
                <a:ext cx="9923" cy="8724"/>
              </a:xfrm>
              <a:custGeom>
                <a:rect b="b" l="l" r="r" t="t"/>
                <a:pathLst>
                  <a:path extrusionOk="0" h="262" w="298">
                    <a:moveTo>
                      <a:pt x="150" y="1"/>
                    </a:moveTo>
                    <a:cubicBezTo>
                      <a:pt x="106" y="1"/>
                      <a:pt x="34" y="70"/>
                      <a:pt x="18" y="120"/>
                    </a:cubicBezTo>
                    <a:cubicBezTo>
                      <a:pt x="1" y="194"/>
                      <a:pt x="52" y="262"/>
                      <a:pt x="126" y="262"/>
                    </a:cubicBezTo>
                    <a:cubicBezTo>
                      <a:pt x="131" y="262"/>
                      <a:pt x="136" y="261"/>
                      <a:pt x="141" y="261"/>
                    </a:cubicBezTo>
                    <a:cubicBezTo>
                      <a:pt x="191" y="261"/>
                      <a:pt x="241" y="201"/>
                      <a:pt x="294" y="167"/>
                    </a:cubicBezTo>
                    <a:cubicBezTo>
                      <a:pt x="294" y="148"/>
                      <a:pt x="297" y="132"/>
                      <a:pt x="297" y="114"/>
                    </a:cubicBezTo>
                    <a:cubicBezTo>
                      <a:pt x="247" y="73"/>
                      <a:pt x="200" y="1"/>
                      <a:pt x="1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27"/>
              <p:cNvSpPr/>
              <p:nvPr/>
            </p:nvSpPr>
            <p:spPr>
              <a:xfrm>
                <a:off x="6634052" y="4169330"/>
                <a:ext cx="8824" cy="10489"/>
              </a:xfrm>
              <a:custGeom>
                <a:rect b="b" l="l" r="r" t="t"/>
                <a:pathLst>
                  <a:path extrusionOk="0" h="315" w="265">
                    <a:moveTo>
                      <a:pt x="123" y="1"/>
                    </a:moveTo>
                    <a:cubicBezTo>
                      <a:pt x="64" y="91"/>
                      <a:pt x="1" y="148"/>
                      <a:pt x="4" y="198"/>
                    </a:cubicBezTo>
                    <a:cubicBezTo>
                      <a:pt x="7" y="240"/>
                      <a:pt x="91" y="314"/>
                      <a:pt x="128" y="314"/>
                    </a:cubicBezTo>
                    <a:cubicBezTo>
                      <a:pt x="130" y="314"/>
                      <a:pt x="131" y="314"/>
                      <a:pt x="133" y="314"/>
                    </a:cubicBezTo>
                    <a:cubicBezTo>
                      <a:pt x="195" y="292"/>
                      <a:pt x="242" y="242"/>
                      <a:pt x="258" y="179"/>
                    </a:cubicBezTo>
                    <a:cubicBezTo>
                      <a:pt x="264" y="138"/>
                      <a:pt x="192" y="85"/>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27"/>
              <p:cNvSpPr/>
              <p:nvPr/>
            </p:nvSpPr>
            <p:spPr>
              <a:xfrm>
                <a:off x="6629590" y="4071237"/>
                <a:ext cx="9523" cy="8591"/>
              </a:xfrm>
              <a:custGeom>
                <a:rect b="b" l="l" r="r" t="t"/>
                <a:pathLst>
                  <a:path extrusionOk="0" h="258" w="286">
                    <a:moveTo>
                      <a:pt x="126" y="1"/>
                    </a:moveTo>
                    <a:cubicBezTo>
                      <a:pt x="125" y="1"/>
                      <a:pt x="124" y="1"/>
                      <a:pt x="122" y="1"/>
                    </a:cubicBezTo>
                    <a:cubicBezTo>
                      <a:pt x="75" y="1"/>
                      <a:pt x="0" y="82"/>
                      <a:pt x="0" y="129"/>
                    </a:cubicBezTo>
                    <a:cubicBezTo>
                      <a:pt x="0" y="176"/>
                      <a:pt x="75" y="258"/>
                      <a:pt x="122" y="258"/>
                    </a:cubicBezTo>
                    <a:cubicBezTo>
                      <a:pt x="124" y="258"/>
                      <a:pt x="125" y="258"/>
                      <a:pt x="126" y="258"/>
                    </a:cubicBezTo>
                    <a:cubicBezTo>
                      <a:pt x="178" y="258"/>
                      <a:pt x="230" y="194"/>
                      <a:pt x="285" y="157"/>
                    </a:cubicBezTo>
                    <a:cubicBezTo>
                      <a:pt x="285" y="139"/>
                      <a:pt x="285" y="120"/>
                      <a:pt x="285" y="104"/>
                    </a:cubicBezTo>
                    <a:cubicBezTo>
                      <a:pt x="230" y="67"/>
                      <a:pt x="178" y="1"/>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27"/>
              <p:cNvSpPr/>
              <p:nvPr/>
            </p:nvSpPr>
            <p:spPr>
              <a:xfrm>
                <a:off x="6627292" y="4309043"/>
                <a:ext cx="9290" cy="8924"/>
              </a:xfrm>
              <a:custGeom>
                <a:rect b="b" l="l" r="r" t="t"/>
                <a:pathLst>
                  <a:path extrusionOk="0" h="268" w="279">
                    <a:moveTo>
                      <a:pt x="91" y="1"/>
                    </a:moveTo>
                    <a:cubicBezTo>
                      <a:pt x="72" y="32"/>
                      <a:pt x="16" y="82"/>
                      <a:pt x="10" y="135"/>
                    </a:cubicBezTo>
                    <a:cubicBezTo>
                      <a:pt x="1" y="215"/>
                      <a:pt x="59" y="267"/>
                      <a:pt x="140" y="267"/>
                    </a:cubicBezTo>
                    <a:cubicBezTo>
                      <a:pt x="143" y="267"/>
                      <a:pt x="145" y="267"/>
                      <a:pt x="148" y="267"/>
                    </a:cubicBezTo>
                    <a:cubicBezTo>
                      <a:pt x="149" y="267"/>
                      <a:pt x="151" y="267"/>
                      <a:pt x="153" y="267"/>
                    </a:cubicBezTo>
                    <a:cubicBezTo>
                      <a:pt x="225" y="267"/>
                      <a:pt x="279" y="206"/>
                      <a:pt x="270" y="132"/>
                    </a:cubicBezTo>
                    <a:cubicBezTo>
                      <a:pt x="270" y="41"/>
                      <a:pt x="220" y="4"/>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27"/>
              <p:cNvSpPr/>
              <p:nvPr/>
            </p:nvSpPr>
            <p:spPr>
              <a:xfrm>
                <a:off x="6721722" y="4219941"/>
                <a:ext cx="8890" cy="10988"/>
              </a:xfrm>
              <a:custGeom>
                <a:rect b="b" l="l" r="r" t="t"/>
                <a:pathLst>
                  <a:path extrusionOk="0" h="330" w="267">
                    <a:moveTo>
                      <a:pt x="138" y="0"/>
                    </a:moveTo>
                    <a:cubicBezTo>
                      <a:pt x="72" y="85"/>
                      <a:pt x="0" y="141"/>
                      <a:pt x="7" y="185"/>
                    </a:cubicBezTo>
                    <a:cubicBezTo>
                      <a:pt x="16" y="239"/>
                      <a:pt x="91" y="282"/>
                      <a:pt x="138" y="329"/>
                    </a:cubicBezTo>
                    <a:cubicBezTo>
                      <a:pt x="182" y="286"/>
                      <a:pt x="264" y="242"/>
                      <a:pt x="264" y="195"/>
                    </a:cubicBezTo>
                    <a:cubicBezTo>
                      <a:pt x="267" y="145"/>
                      <a:pt x="198" y="88"/>
                      <a:pt x="1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27"/>
              <p:cNvSpPr/>
              <p:nvPr/>
            </p:nvSpPr>
            <p:spPr>
              <a:xfrm>
                <a:off x="6666716" y="4073834"/>
                <a:ext cx="8491" cy="8757"/>
              </a:xfrm>
              <a:custGeom>
                <a:rect b="b" l="l" r="r" t="t"/>
                <a:pathLst>
                  <a:path extrusionOk="0" h="263" w="255">
                    <a:moveTo>
                      <a:pt x="129" y="0"/>
                    </a:moveTo>
                    <a:cubicBezTo>
                      <a:pt x="126" y="0"/>
                      <a:pt x="123" y="1"/>
                      <a:pt x="120" y="1"/>
                    </a:cubicBezTo>
                    <a:cubicBezTo>
                      <a:pt x="73" y="7"/>
                      <a:pt x="1" y="83"/>
                      <a:pt x="1" y="130"/>
                    </a:cubicBezTo>
                    <a:cubicBezTo>
                      <a:pt x="1" y="177"/>
                      <a:pt x="73" y="252"/>
                      <a:pt x="123" y="261"/>
                    </a:cubicBezTo>
                    <a:cubicBezTo>
                      <a:pt x="128" y="262"/>
                      <a:pt x="133" y="262"/>
                      <a:pt x="138" y="262"/>
                    </a:cubicBezTo>
                    <a:cubicBezTo>
                      <a:pt x="205" y="262"/>
                      <a:pt x="252" y="202"/>
                      <a:pt x="255" y="79"/>
                    </a:cubicBezTo>
                    <a:cubicBezTo>
                      <a:pt x="222" y="59"/>
                      <a:pt x="171" y="0"/>
                      <a:pt x="1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27"/>
              <p:cNvSpPr/>
              <p:nvPr/>
            </p:nvSpPr>
            <p:spPr>
              <a:xfrm>
                <a:off x="6835764" y="4110061"/>
                <a:ext cx="10788" cy="8491"/>
              </a:xfrm>
              <a:custGeom>
                <a:rect b="b" l="l" r="r" t="t"/>
                <a:pathLst>
                  <a:path extrusionOk="0" h="255" w="324">
                    <a:moveTo>
                      <a:pt x="151" y="0"/>
                    </a:moveTo>
                    <a:cubicBezTo>
                      <a:pt x="150" y="0"/>
                      <a:pt x="149" y="0"/>
                      <a:pt x="148" y="1"/>
                    </a:cubicBezTo>
                    <a:cubicBezTo>
                      <a:pt x="95" y="7"/>
                      <a:pt x="51" y="79"/>
                      <a:pt x="1" y="123"/>
                    </a:cubicBezTo>
                    <a:cubicBezTo>
                      <a:pt x="48" y="170"/>
                      <a:pt x="88" y="245"/>
                      <a:pt x="142" y="254"/>
                    </a:cubicBezTo>
                    <a:cubicBezTo>
                      <a:pt x="143" y="255"/>
                      <a:pt x="145" y="255"/>
                      <a:pt x="147" y="255"/>
                    </a:cubicBezTo>
                    <a:cubicBezTo>
                      <a:pt x="190" y="255"/>
                      <a:pt x="245" y="186"/>
                      <a:pt x="323" y="132"/>
                    </a:cubicBezTo>
                    <a:cubicBezTo>
                      <a:pt x="247" y="71"/>
                      <a:pt x="194"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27"/>
              <p:cNvSpPr/>
              <p:nvPr/>
            </p:nvSpPr>
            <p:spPr>
              <a:xfrm>
                <a:off x="6758449" y="4078562"/>
                <a:ext cx="9623" cy="8591"/>
              </a:xfrm>
              <a:custGeom>
                <a:rect b="b" l="l" r="r" t="t"/>
                <a:pathLst>
                  <a:path extrusionOk="0" h="258" w="289">
                    <a:moveTo>
                      <a:pt x="135" y="0"/>
                    </a:moveTo>
                    <a:cubicBezTo>
                      <a:pt x="134" y="0"/>
                      <a:pt x="133" y="0"/>
                      <a:pt x="132" y="0"/>
                    </a:cubicBezTo>
                    <a:cubicBezTo>
                      <a:pt x="85" y="0"/>
                      <a:pt x="0" y="85"/>
                      <a:pt x="7" y="122"/>
                    </a:cubicBezTo>
                    <a:cubicBezTo>
                      <a:pt x="26" y="185"/>
                      <a:pt x="76" y="235"/>
                      <a:pt x="138" y="257"/>
                    </a:cubicBezTo>
                    <a:cubicBezTo>
                      <a:pt x="141" y="258"/>
                      <a:pt x="143" y="258"/>
                      <a:pt x="146" y="258"/>
                    </a:cubicBezTo>
                    <a:cubicBezTo>
                      <a:pt x="186" y="258"/>
                      <a:pt x="242" y="192"/>
                      <a:pt x="289" y="157"/>
                    </a:cubicBezTo>
                    <a:cubicBezTo>
                      <a:pt x="289" y="138"/>
                      <a:pt x="289" y="122"/>
                      <a:pt x="289" y="104"/>
                    </a:cubicBezTo>
                    <a:cubicBezTo>
                      <a:pt x="237" y="67"/>
                      <a:pt x="185" y="0"/>
                      <a:pt x="1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27"/>
              <p:cNvSpPr/>
              <p:nvPr/>
            </p:nvSpPr>
            <p:spPr>
              <a:xfrm>
                <a:off x="6902325" y="4175789"/>
                <a:ext cx="10888" cy="8491"/>
              </a:xfrm>
              <a:custGeom>
                <a:rect b="b" l="l" r="r" t="t"/>
                <a:pathLst>
                  <a:path extrusionOk="0" h="255" w="327">
                    <a:moveTo>
                      <a:pt x="194" y="0"/>
                    </a:moveTo>
                    <a:cubicBezTo>
                      <a:pt x="143" y="0"/>
                      <a:pt x="88" y="63"/>
                      <a:pt x="1" y="117"/>
                    </a:cubicBezTo>
                    <a:cubicBezTo>
                      <a:pt x="81" y="181"/>
                      <a:pt x="134" y="255"/>
                      <a:pt x="177" y="255"/>
                    </a:cubicBezTo>
                    <a:cubicBezTo>
                      <a:pt x="178" y="255"/>
                      <a:pt x="179" y="255"/>
                      <a:pt x="180" y="255"/>
                    </a:cubicBezTo>
                    <a:cubicBezTo>
                      <a:pt x="233" y="248"/>
                      <a:pt x="280" y="176"/>
                      <a:pt x="327" y="132"/>
                    </a:cubicBezTo>
                    <a:cubicBezTo>
                      <a:pt x="286" y="85"/>
                      <a:pt x="245" y="4"/>
                      <a:pt x="202" y="1"/>
                    </a:cubicBezTo>
                    <a:cubicBezTo>
                      <a:pt x="199" y="1"/>
                      <a:pt x="197" y="0"/>
                      <a:pt x="1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27"/>
              <p:cNvSpPr/>
              <p:nvPr/>
            </p:nvSpPr>
            <p:spPr>
              <a:xfrm>
                <a:off x="6877019" y="3936318"/>
                <a:ext cx="9190" cy="9423"/>
              </a:xfrm>
              <a:custGeom>
                <a:rect b="b" l="l" r="r" t="t"/>
                <a:pathLst>
                  <a:path extrusionOk="0" h="283" w="276">
                    <a:moveTo>
                      <a:pt x="112" y="1"/>
                    </a:moveTo>
                    <a:cubicBezTo>
                      <a:pt x="78" y="51"/>
                      <a:pt x="18" y="98"/>
                      <a:pt x="12" y="154"/>
                    </a:cubicBezTo>
                    <a:cubicBezTo>
                      <a:pt x="1" y="224"/>
                      <a:pt x="56" y="283"/>
                      <a:pt x="123" y="283"/>
                    </a:cubicBezTo>
                    <a:cubicBezTo>
                      <a:pt x="132" y="283"/>
                      <a:pt x="141" y="282"/>
                      <a:pt x="150" y="280"/>
                    </a:cubicBezTo>
                    <a:cubicBezTo>
                      <a:pt x="200" y="267"/>
                      <a:pt x="272" y="198"/>
                      <a:pt x="275" y="154"/>
                    </a:cubicBezTo>
                    <a:cubicBezTo>
                      <a:pt x="275" y="104"/>
                      <a:pt x="206" y="51"/>
                      <a:pt x="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27"/>
              <p:cNvSpPr/>
              <p:nvPr/>
            </p:nvSpPr>
            <p:spPr>
              <a:xfrm>
                <a:off x="6658258" y="4141860"/>
                <a:ext cx="10589" cy="8624"/>
              </a:xfrm>
              <a:custGeom>
                <a:rect b="b" l="l" r="r" t="t"/>
                <a:pathLst>
                  <a:path extrusionOk="0" h="259" w="318">
                    <a:moveTo>
                      <a:pt x="141" y="1"/>
                    </a:moveTo>
                    <a:cubicBezTo>
                      <a:pt x="139" y="1"/>
                      <a:pt x="138" y="1"/>
                      <a:pt x="136" y="1"/>
                    </a:cubicBezTo>
                    <a:cubicBezTo>
                      <a:pt x="73" y="20"/>
                      <a:pt x="26" y="70"/>
                      <a:pt x="7" y="133"/>
                    </a:cubicBezTo>
                    <a:cubicBezTo>
                      <a:pt x="1" y="171"/>
                      <a:pt x="82" y="258"/>
                      <a:pt x="126" y="258"/>
                    </a:cubicBezTo>
                    <a:cubicBezTo>
                      <a:pt x="127" y="258"/>
                      <a:pt x="129" y="258"/>
                      <a:pt x="130" y="258"/>
                    </a:cubicBezTo>
                    <a:cubicBezTo>
                      <a:pt x="179" y="258"/>
                      <a:pt x="232" y="191"/>
                      <a:pt x="318" y="130"/>
                    </a:cubicBezTo>
                    <a:cubicBezTo>
                      <a:pt x="236" y="70"/>
                      <a:pt x="184" y="1"/>
                      <a:pt x="1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27"/>
              <p:cNvSpPr/>
              <p:nvPr/>
            </p:nvSpPr>
            <p:spPr>
              <a:xfrm>
                <a:off x="6868229" y="3998317"/>
                <a:ext cx="9423" cy="8591"/>
              </a:xfrm>
              <a:custGeom>
                <a:rect b="b" l="l" r="r" t="t"/>
                <a:pathLst>
                  <a:path extrusionOk="0" h="258" w="283">
                    <a:moveTo>
                      <a:pt x="126" y="0"/>
                    </a:moveTo>
                    <a:cubicBezTo>
                      <a:pt x="125" y="0"/>
                      <a:pt x="124" y="0"/>
                      <a:pt x="122" y="0"/>
                    </a:cubicBezTo>
                    <a:cubicBezTo>
                      <a:pt x="79" y="0"/>
                      <a:pt x="3" y="79"/>
                      <a:pt x="3" y="126"/>
                    </a:cubicBezTo>
                    <a:cubicBezTo>
                      <a:pt x="0" y="173"/>
                      <a:pt x="72" y="254"/>
                      <a:pt x="119" y="257"/>
                    </a:cubicBezTo>
                    <a:cubicBezTo>
                      <a:pt x="120" y="257"/>
                      <a:pt x="122" y="257"/>
                      <a:pt x="123" y="257"/>
                    </a:cubicBezTo>
                    <a:cubicBezTo>
                      <a:pt x="172" y="257"/>
                      <a:pt x="227" y="194"/>
                      <a:pt x="279" y="160"/>
                    </a:cubicBezTo>
                    <a:cubicBezTo>
                      <a:pt x="279" y="141"/>
                      <a:pt x="282" y="119"/>
                      <a:pt x="282" y="101"/>
                    </a:cubicBezTo>
                    <a:cubicBezTo>
                      <a:pt x="230" y="64"/>
                      <a:pt x="178" y="0"/>
                      <a:pt x="1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27"/>
              <p:cNvSpPr/>
              <p:nvPr/>
            </p:nvSpPr>
            <p:spPr>
              <a:xfrm>
                <a:off x="6697183" y="4221506"/>
                <a:ext cx="9656" cy="8491"/>
              </a:xfrm>
              <a:custGeom>
                <a:rect b="b" l="l" r="r" t="t"/>
                <a:pathLst>
                  <a:path extrusionOk="0" h="255" w="290">
                    <a:moveTo>
                      <a:pt x="154" y="0"/>
                    </a:moveTo>
                    <a:cubicBezTo>
                      <a:pt x="57" y="4"/>
                      <a:pt x="1" y="63"/>
                      <a:pt x="13" y="135"/>
                    </a:cubicBezTo>
                    <a:cubicBezTo>
                      <a:pt x="20" y="182"/>
                      <a:pt x="95" y="254"/>
                      <a:pt x="142" y="254"/>
                    </a:cubicBezTo>
                    <a:cubicBezTo>
                      <a:pt x="186" y="254"/>
                      <a:pt x="264" y="188"/>
                      <a:pt x="274" y="138"/>
                    </a:cubicBezTo>
                    <a:cubicBezTo>
                      <a:pt x="289" y="63"/>
                      <a:pt x="230" y="10"/>
                      <a:pt x="1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27"/>
              <p:cNvSpPr/>
              <p:nvPr/>
            </p:nvSpPr>
            <p:spPr>
              <a:xfrm>
                <a:off x="6697549" y="4282805"/>
                <a:ext cx="9290" cy="8890"/>
              </a:xfrm>
              <a:custGeom>
                <a:rect b="b" l="l" r="r" t="t"/>
                <a:pathLst>
                  <a:path extrusionOk="0" h="267" w="279">
                    <a:moveTo>
                      <a:pt x="126" y="1"/>
                    </a:moveTo>
                    <a:cubicBezTo>
                      <a:pt x="55" y="1"/>
                      <a:pt x="1" y="67"/>
                      <a:pt x="15" y="137"/>
                    </a:cubicBezTo>
                    <a:cubicBezTo>
                      <a:pt x="34" y="200"/>
                      <a:pt x="84" y="247"/>
                      <a:pt x="143" y="265"/>
                    </a:cubicBezTo>
                    <a:cubicBezTo>
                      <a:pt x="148" y="266"/>
                      <a:pt x="153" y="266"/>
                      <a:pt x="158" y="266"/>
                    </a:cubicBezTo>
                    <a:cubicBezTo>
                      <a:pt x="223" y="266"/>
                      <a:pt x="272" y="207"/>
                      <a:pt x="278" y="90"/>
                    </a:cubicBezTo>
                    <a:cubicBezTo>
                      <a:pt x="244" y="68"/>
                      <a:pt x="197" y="8"/>
                      <a:pt x="143" y="2"/>
                    </a:cubicBezTo>
                    <a:cubicBezTo>
                      <a:pt x="137" y="1"/>
                      <a:pt x="131" y="1"/>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27"/>
              <p:cNvSpPr/>
              <p:nvPr/>
            </p:nvSpPr>
            <p:spPr>
              <a:xfrm>
                <a:off x="6809160" y="3952700"/>
                <a:ext cx="8990" cy="10788"/>
              </a:xfrm>
              <a:custGeom>
                <a:rect b="b" l="l" r="r" t="t"/>
                <a:pathLst>
                  <a:path extrusionOk="0" h="324" w="270">
                    <a:moveTo>
                      <a:pt x="132" y="1"/>
                    </a:moveTo>
                    <a:cubicBezTo>
                      <a:pt x="73" y="82"/>
                      <a:pt x="0" y="142"/>
                      <a:pt x="7" y="186"/>
                    </a:cubicBezTo>
                    <a:cubicBezTo>
                      <a:pt x="16" y="239"/>
                      <a:pt x="94" y="280"/>
                      <a:pt x="142" y="324"/>
                    </a:cubicBezTo>
                    <a:cubicBezTo>
                      <a:pt x="185" y="277"/>
                      <a:pt x="261" y="230"/>
                      <a:pt x="267" y="176"/>
                    </a:cubicBezTo>
                    <a:cubicBezTo>
                      <a:pt x="270" y="132"/>
                      <a:pt x="195" y="79"/>
                      <a:pt x="1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27"/>
              <p:cNvSpPr/>
              <p:nvPr/>
            </p:nvSpPr>
            <p:spPr>
              <a:xfrm>
                <a:off x="6845687" y="4229863"/>
                <a:ext cx="8691" cy="8890"/>
              </a:xfrm>
              <a:custGeom>
                <a:rect b="b" l="l" r="r" t="t"/>
                <a:pathLst>
                  <a:path extrusionOk="0" h="267" w="261">
                    <a:moveTo>
                      <a:pt x="141" y="0"/>
                    </a:moveTo>
                    <a:cubicBezTo>
                      <a:pt x="76" y="79"/>
                      <a:pt x="0" y="135"/>
                      <a:pt x="7" y="179"/>
                    </a:cubicBezTo>
                    <a:cubicBezTo>
                      <a:pt x="19" y="213"/>
                      <a:pt x="41" y="245"/>
                      <a:pt x="69" y="267"/>
                    </a:cubicBezTo>
                    <a:lnTo>
                      <a:pt x="260" y="151"/>
                    </a:lnTo>
                    <a:cubicBezTo>
                      <a:pt x="242" y="113"/>
                      <a:pt x="188" y="63"/>
                      <a:pt x="1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27"/>
              <p:cNvSpPr/>
              <p:nvPr/>
            </p:nvSpPr>
            <p:spPr>
              <a:xfrm>
                <a:off x="6741035" y="4146155"/>
                <a:ext cx="9456" cy="8591"/>
              </a:xfrm>
              <a:custGeom>
                <a:rect b="b" l="l" r="r" t="t"/>
                <a:pathLst>
                  <a:path extrusionOk="0" h="258" w="284">
                    <a:moveTo>
                      <a:pt x="179" y="1"/>
                    </a:moveTo>
                    <a:cubicBezTo>
                      <a:pt x="51" y="1"/>
                      <a:pt x="0" y="62"/>
                      <a:pt x="10" y="132"/>
                    </a:cubicBezTo>
                    <a:cubicBezTo>
                      <a:pt x="16" y="179"/>
                      <a:pt x="85" y="245"/>
                      <a:pt x="138" y="255"/>
                    </a:cubicBezTo>
                    <a:cubicBezTo>
                      <a:pt x="147" y="257"/>
                      <a:pt x="156" y="258"/>
                      <a:pt x="165" y="258"/>
                    </a:cubicBezTo>
                    <a:cubicBezTo>
                      <a:pt x="231" y="258"/>
                      <a:pt x="284" y="199"/>
                      <a:pt x="273" y="129"/>
                    </a:cubicBezTo>
                    <a:cubicBezTo>
                      <a:pt x="266" y="76"/>
                      <a:pt x="207" y="29"/>
                      <a:pt x="188" y="1"/>
                    </a:cubicBezTo>
                    <a:cubicBezTo>
                      <a:pt x="185" y="1"/>
                      <a:pt x="182" y="1"/>
                      <a:pt x="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27"/>
              <p:cNvSpPr/>
              <p:nvPr/>
            </p:nvSpPr>
            <p:spPr>
              <a:xfrm>
                <a:off x="6762611" y="4034544"/>
                <a:ext cx="8591" cy="8924"/>
              </a:xfrm>
              <a:custGeom>
                <a:rect b="b" l="l" r="r" t="t"/>
                <a:pathLst>
                  <a:path extrusionOk="0" h="268" w="258">
                    <a:moveTo>
                      <a:pt x="118" y="0"/>
                    </a:moveTo>
                    <a:cubicBezTo>
                      <a:pt x="55" y="0"/>
                      <a:pt x="9" y="55"/>
                      <a:pt x="1" y="119"/>
                    </a:cubicBezTo>
                    <a:cubicBezTo>
                      <a:pt x="4" y="214"/>
                      <a:pt x="55" y="267"/>
                      <a:pt x="119" y="267"/>
                    </a:cubicBezTo>
                    <a:cubicBezTo>
                      <a:pt x="125" y="267"/>
                      <a:pt x="130" y="267"/>
                      <a:pt x="136" y="266"/>
                    </a:cubicBezTo>
                    <a:cubicBezTo>
                      <a:pt x="186" y="257"/>
                      <a:pt x="255" y="181"/>
                      <a:pt x="258" y="138"/>
                    </a:cubicBezTo>
                    <a:cubicBezTo>
                      <a:pt x="258" y="91"/>
                      <a:pt x="189" y="15"/>
                      <a:pt x="142" y="3"/>
                    </a:cubicBezTo>
                    <a:cubicBezTo>
                      <a:pt x="134" y="1"/>
                      <a:pt x="126" y="0"/>
                      <a:pt x="1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27"/>
              <p:cNvSpPr/>
              <p:nvPr/>
            </p:nvSpPr>
            <p:spPr>
              <a:xfrm>
                <a:off x="6630589" y="4053190"/>
                <a:ext cx="9157" cy="9789"/>
              </a:xfrm>
              <a:custGeom>
                <a:rect b="b" l="l" r="r" t="t"/>
                <a:pathLst>
                  <a:path extrusionOk="0" h="294" w="275">
                    <a:moveTo>
                      <a:pt x="121" y="1"/>
                    </a:moveTo>
                    <a:cubicBezTo>
                      <a:pt x="86" y="51"/>
                      <a:pt x="33" y="98"/>
                      <a:pt x="20" y="154"/>
                    </a:cubicBezTo>
                    <a:cubicBezTo>
                      <a:pt x="0" y="224"/>
                      <a:pt x="55" y="293"/>
                      <a:pt x="125" y="293"/>
                    </a:cubicBezTo>
                    <a:cubicBezTo>
                      <a:pt x="131" y="293"/>
                      <a:pt x="137" y="293"/>
                      <a:pt x="143" y="292"/>
                    </a:cubicBezTo>
                    <a:cubicBezTo>
                      <a:pt x="193" y="283"/>
                      <a:pt x="268" y="214"/>
                      <a:pt x="271" y="167"/>
                    </a:cubicBezTo>
                    <a:cubicBezTo>
                      <a:pt x="274" y="113"/>
                      <a:pt x="212" y="57"/>
                      <a:pt x="177" y="4"/>
                    </a:cubicBezTo>
                    <a:lnTo>
                      <a:pt x="1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27"/>
              <p:cNvSpPr/>
              <p:nvPr/>
            </p:nvSpPr>
            <p:spPr>
              <a:xfrm>
                <a:off x="6720690" y="4237222"/>
                <a:ext cx="9390" cy="9357"/>
              </a:xfrm>
              <a:custGeom>
                <a:rect b="b" l="l" r="r" t="t"/>
                <a:pathLst>
                  <a:path extrusionOk="0" h="281" w="282">
                    <a:moveTo>
                      <a:pt x="160" y="1"/>
                    </a:moveTo>
                    <a:cubicBezTo>
                      <a:pt x="155" y="1"/>
                      <a:pt x="149" y="1"/>
                      <a:pt x="144" y="2"/>
                    </a:cubicBezTo>
                    <a:cubicBezTo>
                      <a:pt x="63" y="5"/>
                      <a:pt x="0" y="52"/>
                      <a:pt x="22" y="140"/>
                    </a:cubicBezTo>
                    <a:cubicBezTo>
                      <a:pt x="34" y="193"/>
                      <a:pt x="91" y="234"/>
                      <a:pt x="125" y="281"/>
                    </a:cubicBezTo>
                    <a:cubicBezTo>
                      <a:pt x="235" y="252"/>
                      <a:pt x="276" y="202"/>
                      <a:pt x="276" y="127"/>
                    </a:cubicBezTo>
                    <a:cubicBezTo>
                      <a:pt x="282" y="57"/>
                      <a:pt x="228" y="1"/>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27"/>
              <p:cNvSpPr/>
              <p:nvPr/>
            </p:nvSpPr>
            <p:spPr>
              <a:xfrm>
                <a:off x="6702410" y="4166732"/>
                <a:ext cx="9157" cy="9323"/>
              </a:xfrm>
              <a:custGeom>
                <a:rect b="b" l="l" r="r" t="t"/>
                <a:pathLst>
                  <a:path extrusionOk="0" h="280" w="275">
                    <a:moveTo>
                      <a:pt x="153" y="0"/>
                    </a:moveTo>
                    <a:cubicBezTo>
                      <a:pt x="144" y="0"/>
                      <a:pt x="135" y="1"/>
                      <a:pt x="126" y="3"/>
                    </a:cubicBezTo>
                    <a:cubicBezTo>
                      <a:pt x="66" y="25"/>
                      <a:pt x="23" y="72"/>
                      <a:pt x="4" y="135"/>
                    </a:cubicBezTo>
                    <a:cubicBezTo>
                      <a:pt x="1" y="179"/>
                      <a:pt x="70" y="232"/>
                      <a:pt x="104" y="279"/>
                    </a:cubicBezTo>
                    <a:lnTo>
                      <a:pt x="164" y="279"/>
                    </a:lnTo>
                    <a:cubicBezTo>
                      <a:pt x="198" y="229"/>
                      <a:pt x="258" y="182"/>
                      <a:pt x="264" y="129"/>
                    </a:cubicBezTo>
                    <a:cubicBezTo>
                      <a:pt x="275" y="60"/>
                      <a:pt x="220"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27"/>
              <p:cNvSpPr/>
              <p:nvPr/>
            </p:nvSpPr>
            <p:spPr>
              <a:xfrm>
                <a:off x="6832901" y="4191672"/>
                <a:ext cx="9257" cy="9423"/>
              </a:xfrm>
              <a:custGeom>
                <a:rect b="b" l="l" r="r" t="t"/>
                <a:pathLst>
                  <a:path extrusionOk="0" h="283" w="278">
                    <a:moveTo>
                      <a:pt x="121" y="0"/>
                    </a:moveTo>
                    <a:cubicBezTo>
                      <a:pt x="87" y="50"/>
                      <a:pt x="27" y="94"/>
                      <a:pt x="18" y="147"/>
                    </a:cubicBezTo>
                    <a:cubicBezTo>
                      <a:pt x="1" y="217"/>
                      <a:pt x="56" y="282"/>
                      <a:pt x="124" y="282"/>
                    </a:cubicBezTo>
                    <a:cubicBezTo>
                      <a:pt x="132" y="282"/>
                      <a:pt x="141" y="281"/>
                      <a:pt x="149" y="279"/>
                    </a:cubicBezTo>
                    <a:cubicBezTo>
                      <a:pt x="209" y="260"/>
                      <a:pt x="256" y="213"/>
                      <a:pt x="271" y="154"/>
                    </a:cubicBezTo>
                    <a:cubicBezTo>
                      <a:pt x="278" y="107"/>
                      <a:pt x="212" y="53"/>
                      <a:pt x="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27"/>
              <p:cNvSpPr/>
              <p:nvPr/>
            </p:nvSpPr>
            <p:spPr>
              <a:xfrm>
                <a:off x="6622498" y="4363384"/>
                <a:ext cx="9423" cy="8724"/>
              </a:xfrm>
              <a:custGeom>
                <a:rect b="b" l="l" r="r" t="t"/>
                <a:pathLst>
                  <a:path extrusionOk="0" h="262" w="283">
                    <a:moveTo>
                      <a:pt x="115" y="0"/>
                    </a:moveTo>
                    <a:cubicBezTo>
                      <a:pt x="48" y="0"/>
                      <a:pt x="0" y="52"/>
                      <a:pt x="0" y="127"/>
                    </a:cubicBezTo>
                    <a:cubicBezTo>
                      <a:pt x="3" y="196"/>
                      <a:pt x="35" y="252"/>
                      <a:pt x="94" y="262"/>
                    </a:cubicBezTo>
                    <a:lnTo>
                      <a:pt x="282" y="149"/>
                    </a:lnTo>
                    <a:lnTo>
                      <a:pt x="282" y="102"/>
                    </a:lnTo>
                    <a:cubicBezTo>
                      <a:pt x="235" y="67"/>
                      <a:pt x="188" y="11"/>
                      <a:pt x="132" y="1"/>
                    </a:cubicBezTo>
                    <a:cubicBezTo>
                      <a:pt x="126" y="1"/>
                      <a:pt x="120"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27"/>
              <p:cNvSpPr/>
              <p:nvPr/>
            </p:nvSpPr>
            <p:spPr>
              <a:xfrm>
                <a:off x="6869061" y="4166033"/>
                <a:ext cx="9690" cy="8757"/>
              </a:xfrm>
              <a:custGeom>
                <a:rect b="b" l="l" r="r" t="t"/>
                <a:pathLst>
                  <a:path extrusionOk="0" h="263" w="291">
                    <a:moveTo>
                      <a:pt x="169" y="0"/>
                    </a:moveTo>
                    <a:cubicBezTo>
                      <a:pt x="162" y="0"/>
                      <a:pt x="155" y="1"/>
                      <a:pt x="148" y="2"/>
                    </a:cubicBezTo>
                    <a:cubicBezTo>
                      <a:pt x="94" y="9"/>
                      <a:pt x="47" y="68"/>
                      <a:pt x="0" y="106"/>
                    </a:cubicBezTo>
                    <a:cubicBezTo>
                      <a:pt x="0" y="125"/>
                      <a:pt x="0" y="143"/>
                      <a:pt x="0" y="162"/>
                    </a:cubicBezTo>
                    <a:cubicBezTo>
                      <a:pt x="52" y="199"/>
                      <a:pt x="104" y="263"/>
                      <a:pt x="153" y="263"/>
                    </a:cubicBezTo>
                    <a:cubicBezTo>
                      <a:pt x="155" y="263"/>
                      <a:pt x="156" y="263"/>
                      <a:pt x="157" y="263"/>
                    </a:cubicBezTo>
                    <a:cubicBezTo>
                      <a:pt x="201" y="259"/>
                      <a:pt x="267" y="184"/>
                      <a:pt x="276" y="131"/>
                    </a:cubicBezTo>
                    <a:cubicBezTo>
                      <a:pt x="290" y="63"/>
                      <a:pt x="235" y="0"/>
                      <a:pt x="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27"/>
              <p:cNvSpPr/>
              <p:nvPr/>
            </p:nvSpPr>
            <p:spPr>
              <a:xfrm>
                <a:off x="6860903" y="3896362"/>
                <a:ext cx="8324" cy="6426"/>
              </a:xfrm>
              <a:custGeom>
                <a:rect b="b" l="l" r="r" t="t"/>
                <a:pathLst>
                  <a:path extrusionOk="0" h="193" w="250">
                    <a:moveTo>
                      <a:pt x="205" y="1"/>
                    </a:moveTo>
                    <a:lnTo>
                      <a:pt x="1" y="123"/>
                    </a:lnTo>
                    <a:cubicBezTo>
                      <a:pt x="26" y="151"/>
                      <a:pt x="60" y="176"/>
                      <a:pt x="101" y="189"/>
                    </a:cubicBezTo>
                    <a:cubicBezTo>
                      <a:pt x="111" y="191"/>
                      <a:pt x="121" y="193"/>
                      <a:pt x="131" y="193"/>
                    </a:cubicBezTo>
                    <a:cubicBezTo>
                      <a:pt x="196" y="193"/>
                      <a:pt x="250" y="132"/>
                      <a:pt x="236" y="63"/>
                    </a:cubicBezTo>
                    <a:cubicBezTo>
                      <a:pt x="233" y="38"/>
                      <a:pt x="220" y="16"/>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27"/>
              <p:cNvSpPr/>
              <p:nvPr/>
            </p:nvSpPr>
            <p:spPr>
              <a:xfrm>
                <a:off x="6804831" y="3990992"/>
                <a:ext cx="9057" cy="8890"/>
              </a:xfrm>
              <a:custGeom>
                <a:rect b="b" l="l" r="r" t="t"/>
                <a:pathLst>
                  <a:path extrusionOk="0" h="267" w="272">
                    <a:moveTo>
                      <a:pt x="135" y="1"/>
                    </a:moveTo>
                    <a:cubicBezTo>
                      <a:pt x="133" y="1"/>
                      <a:pt x="130" y="1"/>
                      <a:pt x="127" y="1"/>
                    </a:cubicBezTo>
                    <a:cubicBezTo>
                      <a:pt x="87" y="4"/>
                      <a:pt x="27" y="79"/>
                      <a:pt x="18" y="129"/>
                    </a:cubicBezTo>
                    <a:cubicBezTo>
                      <a:pt x="1" y="200"/>
                      <a:pt x="56" y="266"/>
                      <a:pt x="125" y="266"/>
                    </a:cubicBezTo>
                    <a:cubicBezTo>
                      <a:pt x="132" y="266"/>
                      <a:pt x="139" y="266"/>
                      <a:pt x="146" y="264"/>
                    </a:cubicBezTo>
                    <a:cubicBezTo>
                      <a:pt x="199" y="255"/>
                      <a:pt x="243" y="195"/>
                      <a:pt x="268" y="176"/>
                    </a:cubicBezTo>
                    <a:cubicBezTo>
                      <a:pt x="271" y="38"/>
                      <a:pt x="199" y="1"/>
                      <a:pt x="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27"/>
              <p:cNvSpPr/>
              <p:nvPr/>
            </p:nvSpPr>
            <p:spPr>
              <a:xfrm>
                <a:off x="6762012" y="4005209"/>
                <a:ext cx="9789" cy="8724"/>
              </a:xfrm>
              <a:custGeom>
                <a:rect b="b" l="l" r="r" t="t"/>
                <a:pathLst>
                  <a:path extrusionOk="0" h="262" w="294">
                    <a:moveTo>
                      <a:pt x="173" y="0"/>
                    </a:moveTo>
                    <a:cubicBezTo>
                      <a:pt x="164" y="0"/>
                      <a:pt x="154" y="1"/>
                      <a:pt x="144" y="3"/>
                    </a:cubicBezTo>
                    <a:cubicBezTo>
                      <a:pt x="91" y="16"/>
                      <a:pt x="47" y="72"/>
                      <a:pt x="0" y="110"/>
                    </a:cubicBezTo>
                    <a:cubicBezTo>
                      <a:pt x="0" y="129"/>
                      <a:pt x="0" y="147"/>
                      <a:pt x="0" y="166"/>
                    </a:cubicBezTo>
                    <a:cubicBezTo>
                      <a:pt x="53" y="201"/>
                      <a:pt x="100" y="254"/>
                      <a:pt x="157" y="260"/>
                    </a:cubicBezTo>
                    <a:cubicBezTo>
                      <a:pt x="163" y="261"/>
                      <a:pt x="169" y="262"/>
                      <a:pt x="175" y="262"/>
                    </a:cubicBezTo>
                    <a:cubicBezTo>
                      <a:pt x="239" y="262"/>
                      <a:pt x="294" y="201"/>
                      <a:pt x="282" y="135"/>
                    </a:cubicBezTo>
                    <a:cubicBezTo>
                      <a:pt x="279" y="63"/>
                      <a:pt x="244" y="0"/>
                      <a:pt x="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27"/>
              <p:cNvSpPr/>
              <p:nvPr/>
            </p:nvSpPr>
            <p:spPr>
              <a:xfrm>
                <a:off x="6745197" y="4227566"/>
                <a:ext cx="10089" cy="8458"/>
              </a:xfrm>
              <a:custGeom>
                <a:rect b="b" l="l" r="r" t="t"/>
                <a:pathLst>
                  <a:path extrusionOk="0" h="254" w="303">
                    <a:moveTo>
                      <a:pt x="145" y="0"/>
                    </a:moveTo>
                    <a:cubicBezTo>
                      <a:pt x="98" y="0"/>
                      <a:pt x="46" y="67"/>
                      <a:pt x="0" y="100"/>
                    </a:cubicBezTo>
                    <a:cubicBezTo>
                      <a:pt x="0" y="119"/>
                      <a:pt x="0" y="138"/>
                      <a:pt x="0" y="157"/>
                    </a:cubicBezTo>
                    <a:cubicBezTo>
                      <a:pt x="54" y="188"/>
                      <a:pt x="101" y="242"/>
                      <a:pt x="157" y="251"/>
                    </a:cubicBezTo>
                    <a:cubicBezTo>
                      <a:pt x="164" y="252"/>
                      <a:pt x="172" y="253"/>
                      <a:pt x="179" y="253"/>
                    </a:cubicBezTo>
                    <a:cubicBezTo>
                      <a:pt x="248" y="253"/>
                      <a:pt x="303" y="187"/>
                      <a:pt x="286" y="116"/>
                    </a:cubicBezTo>
                    <a:cubicBezTo>
                      <a:pt x="261" y="57"/>
                      <a:pt x="210" y="13"/>
                      <a:pt x="148" y="0"/>
                    </a:cubicBezTo>
                    <a:cubicBezTo>
                      <a:pt x="147" y="0"/>
                      <a:pt x="146" y="0"/>
                      <a:pt x="1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27"/>
              <p:cNvSpPr/>
              <p:nvPr/>
            </p:nvSpPr>
            <p:spPr>
              <a:xfrm>
                <a:off x="6710868" y="4087985"/>
                <a:ext cx="9523" cy="8757"/>
              </a:xfrm>
              <a:custGeom>
                <a:rect b="b" l="l" r="r" t="t"/>
                <a:pathLst>
                  <a:path extrusionOk="0" h="263" w="286">
                    <a:moveTo>
                      <a:pt x="175" y="1"/>
                    </a:moveTo>
                    <a:cubicBezTo>
                      <a:pt x="168" y="1"/>
                      <a:pt x="161" y="1"/>
                      <a:pt x="154" y="2"/>
                    </a:cubicBezTo>
                    <a:cubicBezTo>
                      <a:pt x="101" y="9"/>
                      <a:pt x="54" y="65"/>
                      <a:pt x="4" y="99"/>
                    </a:cubicBezTo>
                    <a:lnTo>
                      <a:pt x="0" y="156"/>
                    </a:lnTo>
                    <a:cubicBezTo>
                      <a:pt x="51" y="193"/>
                      <a:pt x="94" y="250"/>
                      <a:pt x="148" y="259"/>
                    </a:cubicBezTo>
                    <a:cubicBezTo>
                      <a:pt x="157" y="261"/>
                      <a:pt x="165" y="262"/>
                      <a:pt x="174" y="262"/>
                    </a:cubicBezTo>
                    <a:cubicBezTo>
                      <a:pt x="236" y="262"/>
                      <a:pt x="282" y="212"/>
                      <a:pt x="282" y="140"/>
                    </a:cubicBezTo>
                    <a:cubicBezTo>
                      <a:pt x="285" y="63"/>
                      <a:pt x="249" y="1"/>
                      <a:pt x="1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27"/>
              <p:cNvSpPr/>
              <p:nvPr/>
            </p:nvSpPr>
            <p:spPr>
              <a:xfrm>
                <a:off x="6753554" y="4117986"/>
                <a:ext cx="9623" cy="10855"/>
              </a:xfrm>
              <a:custGeom>
                <a:rect b="b" l="l" r="r" t="t"/>
                <a:pathLst>
                  <a:path extrusionOk="0" h="326" w="289">
                    <a:moveTo>
                      <a:pt x="129" y="1"/>
                    </a:moveTo>
                    <a:cubicBezTo>
                      <a:pt x="72" y="85"/>
                      <a:pt x="16" y="135"/>
                      <a:pt x="10" y="192"/>
                    </a:cubicBezTo>
                    <a:cubicBezTo>
                      <a:pt x="1" y="264"/>
                      <a:pt x="56" y="325"/>
                      <a:pt x="125" y="325"/>
                    </a:cubicBezTo>
                    <a:cubicBezTo>
                      <a:pt x="131" y="325"/>
                      <a:pt x="138" y="325"/>
                      <a:pt x="144" y="324"/>
                    </a:cubicBezTo>
                    <a:cubicBezTo>
                      <a:pt x="220" y="314"/>
                      <a:pt x="288" y="261"/>
                      <a:pt x="267" y="176"/>
                    </a:cubicBezTo>
                    <a:cubicBezTo>
                      <a:pt x="251" y="123"/>
                      <a:pt x="191" y="79"/>
                      <a:pt x="1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27"/>
              <p:cNvSpPr/>
              <p:nvPr/>
            </p:nvSpPr>
            <p:spPr>
              <a:xfrm>
                <a:off x="6849216" y="4012901"/>
                <a:ext cx="10688" cy="8624"/>
              </a:xfrm>
              <a:custGeom>
                <a:rect b="b" l="l" r="r" t="t"/>
                <a:pathLst>
                  <a:path extrusionOk="0" h="259" w="321">
                    <a:moveTo>
                      <a:pt x="171" y="1"/>
                    </a:moveTo>
                    <a:cubicBezTo>
                      <a:pt x="131" y="1"/>
                      <a:pt x="79" y="72"/>
                      <a:pt x="1" y="133"/>
                    </a:cubicBezTo>
                    <a:cubicBezTo>
                      <a:pt x="78" y="189"/>
                      <a:pt x="132" y="259"/>
                      <a:pt x="172" y="259"/>
                    </a:cubicBezTo>
                    <a:cubicBezTo>
                      <a:pt x="175" y="259"/>
                      <a:pt x="177" y="258"/>
                      <a:pt x="179" y="258"/>
                    </a:cubicBezTo>
                    <a:cubicBezTo>
                      <a:pt x="233" y="252"/>
                      <a:pt x="274" y="176"/>
                      <a:pt x="321" y="129"/>
                    </a:cubicBezTo>
                    <a:cubicBezTo>
                      <a:pt x="274" y="82"/>
                      <a:pt x="230" y="10"/>
                      <a:pt x="176" y="1"/>
                    </a:cubicBezTo>
                    <a:cubicBezTo>
                      <a:pt x="175" y="1"/>
                      <a:pt x="173"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27"/>
              <p:cNvSpPr/>
              <p:nvPr/>
            </p:nvSpPr>
            <p:spPr>
              <a:xfrm>
                <a:off x="6616538" y="4371542"/>
                <a:ext cx="1698" cy="5994"/>
              </a:xfrm>
              <a:custGeom>
                <a:rect b="b" l="l" r="r" t="t"/>
                <a:pathLst>
                  <a:path extrusionOk="0" h="180" w="51">
                    <a:moveTo>
                      <a:pt x="0" y="1"/>
                    </a:moveTo>
                    <a:lnTo>
                      <a:pt x="0" y="179"/>
                    </a:lnTo>
                    <a:lnTo>
                      <a:pt x="38" y="161"/>
                    </a:lnTo>
                    <a:cubicBezTo>
                      <a:pt x="47" y="136"/>
                      <a:pt x="51" y="111"/>
                      <a:pt x="47" y="85"/>
                    </a:cubicBezTo>
                    <a:cubicBezTo>
                      <a:pt x="38" y="54"/>
                      <a:pt x="22" y="2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27"/>
              <p:cNvSpPr/>
              <p:nvPr/>
            </p:nvSpPr>
            <p:spPr>
              <a:xfrm>
                <a:off x="6799237" y="4253637"/>
                <a:ext cx="10688" cy="8624"/>
              </a:xfrm>
              <a:custGeom>
                <a:rect b="b" l="l" r="r" t="t"/>
                <a:pathLst>
                  <a:path extrusionOk="0" h="259" w="321">
                    <a:moveTo>
                      <a:pt x="151" y="1"/>
                    </a:moveTo>
                    <a:cubicBezTo>
                      <a:pt x="150" y="1"/>
                      <a:pt x="149" y="1"/>
                      <a:pt x="148" y="1"/>
                    </a:cubicBezTo>
                    <a:cubicBezTo>
                      <a:pt x="95" y="7"/>
                      <a:pt x="51" y="79"/>
                      <a:pt x="1" y="123"/>
                    </a:cubicBezTo>
                    <a:cubicBezTo>
                      <a:pt x="48" y="170"/>
                      <a:pt x="85" y="245"/>
                      <a:pt x="139" y="258"/>
                    </a:cubicBezTo>
                    <a:cubicBezTo>
                      <a:pt x="141" y="258"/>
                      <a:pt x="142" y="258"/>
                      <a:pt x="144" y="258"/>
                    </a:cubicBezTo>
                    <a:cubicBezTo>
                      <a:pt x="187" y="258"/>
                      <a:pt x="242" y="192"/>
                      <a:pt x="320" y="135"/>
                    </a:cubicBezTo>
                    <a:cubicBezTo>
                      <a:pt x="247" y="74"/>
                      <a:pt x="194" y="1"/>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27"/>
              <p:cNvSpPr/>
              <p:nvPr/>
            </p:nvSpPr>
            <p:spPr>
              <a:xfrm>
                <a:off x="6904555" y="4156577"/>
                <a:ext cx="9623" cy="8824"/>
              </a:xfrm>
              <a:custGeom>
                <a:rect b="b" l="l" r="r" t="t"/>
                <a:pathLst>
                  <a:path extrusionOk="0" h="265" w="289">
                    <a:moveTo>
                      <a:pt x="127" y="1"/>
                    </a:moveTo>
                    <a:cubicBezTo>
                      <a:pt x="57" y="1"/>
                      <a:pt x="0" y="61"/>
                      <a:pt x="9" y="130"/>
                    </a:cubicBezTo>
                    <a:cubicBezTo>
                      <a:pt x="12" y="202"/>
                      <a:pt x="47" y="264"/>
                      <a:pt x="116" y="264"/>
                    </a:cubicBezTo>
                    <a:cubicBezTo>
                      <a:pt x="125" y="264"/>
                      <a:pt x="134" y="263"/>
                      <a:pt x="144" y="261"/>
                    </a:cubicBezTo>
                    <a:cubicBezTo>
                      <a:pt x="197" y="252"/>
                      <a:pt x="241" y="196"/>
                      <a:pt x="288" y="158"/>
                    </a:cubicBezTo>
                    <a:cubicBezTo>
                      <a:pt x="266" y="45"/>
                      <a:pt x="210" y="4"/>
                      <a:pt x="138" y="1"/>
                    </a:cubicBezTo>
                    <a:cubicBezTo>
                      <a:pt x="134" y="1"/>
                      <a:pt x="131" y="1"/>
                      <a:pt x="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27"/>
              <p:cNvSpPr/>
              <p:nvPr/>
            </p:nvSpPr>
            <p:spPr>
              <a:xfrm>
                <a:off x="6616538" y="4285469"/>
                <a:ext cx="5860" cy="8691"/>
              </a:xfrm>
              <a:custGeom>
                <a:rect b="b" l="l" r="r" t="t"/>
                <a:pathLst>
                  <a:path extrusionOk="0" h="261" w="176">
                    <a:moveTo>
                      <a:pt x="35" y="0"/>
                    </a:moveTo>
                    <a:cubicBezTo>
                      <a:pt x="34" y="0"/>
                      <a:pt x="33" y="0"/>
                      <a:pt x="32" y="0"/>
                    </a:cubicBezTo>
                    <a:cubicBezTo>
                      <a:pt x="22" y="4"/>
                      <a:pt x="10" y="7"/>
                      <a:pt x="0" y="10"/>
                    </a:cubicBezTo>
                    <a:lnTo>
                      <a:pt x="0" y="261"/>
                    </a:lnTo>
                    <a:lnTo>
                      <a:pt x="22" y="261"/>
                    </a:lnTo>
                    <a:cubicBezTo>
                      <a:pt x="76" y="254"/>
                      <a:pt x="123" y="198"/>
                      <a:pt x="173" y="163"/>
                    </a:cubicBezTo>
                    <a:cubicBezTo>
                      <a:pt x="173" y="145"/>
                      <a:pt x="173" y="126"/>
                      <a:pt x="176" y="104"/>
                    </a:cubicBezTo>
                    <a:cubicBezTo>
                      <a:pt x="127" y="67"/>
                      <a:pt x="78" y="0"/>
                      <a:pt x="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27"/>
              <p:cNvSpPr/>
              <p:nvPr/>
            </p:nvSpPr>
            <p:spPr>
              <a:xfrm>
                <a:off x="6636882" y="4285802"/>
                <a:ext cx="9323" cy="8791"/>
              </a:xfrm>
              <a:custGeom>
                <a:rect b="b" l="l" r="r" t="t"/>
                <a:pathLst>
                  <a:path extrusionOk="0" h="264" w="280">
                    <a:moveTo>
                      <a:pt x="112" y="0"/>
                    </a:moveTo>
                    <a:cubicBezTo>
                      <a:pt x="49" y="0"/>
                      <a:pt x="4" y="56"/>
                      <a:pt x="4" y="128"/>
                    </a:cubicBezTo>
                    <a:cubicBezTo>
                      <a:pt x="1" y="202"/>
                      <a:pt x="57" y="263"/>
                      <a:pt x="133" y="263"/>
                    </a:cubicBezTo>
                    <a:cubicBezTo>
                      <a:pt x="135" y="263"/>
                      <a:pt x="137" y="263"/>
                      <a:pt x="138" y="263"/>
                    </a:cubicBezTo>
                    <a:cubicBezTo>
                      <a:pt x="214" y="257"/>
                      <a:pt x="279" y="207"/>
                      <a:pt x="264" y="128"/>
                    </a:cubicBezTo>
                    <a:cubicBezTo>
                      <a:pt x="242" y="69"/>
                      <a:pt x="195" y="22"/>
                      <a:pt x="135" y="3"/>
                    </a:cubicBezTo>
                    <a:cubicBezTo>
                      <a:pt x="127" y="1"/>
                      <a:pt x="119" y="0"/>
                      <a:pt x="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27"/>
              <p:cNvSpPr/>
              <p:nvPr/>
            </p:nvSpPr>
            <p:spPr>
              <a:xfrm>
                <a:off x="6654929" y="4044000"/>
                <a:ext cx="9423" cy="8657"/>
              </a:xfrm>
              <a:custGeom>
                <a:rect b="b" l="l" r="r" t="t"/>
                <a:pathLst>
                  <a:path extrusionOk="0" h="260" w="283">
                    <a:moveTo>
                      <a:pt x="157" y="1"/>
                    </a:moveTo>
                    <a:cubicBezTo>
                      <a:pt x="70" y="1"/>
                      <a:pt x="29" y="51"/>
                      <a:pt x="1" y="164"/>
                    </a:cubicBezTo>
                    <a:cubicBezTo>
                      <a:pt x="51" y="195"/>
                      <a:pt x="98" y="248"/>
                      <a:pt x="154" y="258"/>
                    </a:cubicBezTo>
                    <a:cubicBezTo>
                      <a:pt x="161" y="259"/>
                      <a:pt x="168" y="260"/>
                      <a:pt x="175" y="260"/>
                    </a:cubicBezTo>
                    <a:cubicBezTo>
                      <a:pt x="239" y="260"/>
                      <a:pt x="283" y="206"/>
                      <a:pt x="283" y="132"/>
                    </a:cubicBezTo>
                    <a:cubicBezTo>
                      <a:pt x="280" y="60"/>
                      <a:pt x="245" y="1"/>
                      <a:pt x="1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27"/>
              <p:cNvSpPr/>
              <p:nvPr/>
            </p:nvSpPr>
            <p:spPr>
              <a:xfrm>
                <a:off x="6660156" y="4274248"/>
                <a:ext cx="10122" cy="8458"/>
              </a:xfrm>
              <a:custGeom>
                <a:rect b="b" l="l" r="r" t="t"/>
                <a:pathLst>
                  <a:path extrusionOk="0" h="254" w="304">
                    <a:moveTo>
                      <a:pt x="176" y="1"/>
                    </a:moveTo>
                    <a:cubicBezTo>
                      <a:pt x="170" y="1"/>
                      <a:pt x="164" y="1"/>
                      <a:pt x="157" y="2"/>
                    </a:cubicBezTo>
                    <a:cubicBezTo>
                      <a:pt x="101" y="8"/>
                      <a:pt x="54" y="65"/>
                      <a:pt x="4" y="102"/>
                    </a:cubicBezTo>
                    <a:cubicBezTo>
                      <a:pt x="0" y="118"/>
                      <a:pt x="0" y="134"/>
                      <a:pt x="0" y="153"/>
                    </a:cubicBezTo>
                    <a:cubicBezTo>
                      <a:pt x="51" y="187"/>
                      <a:pt x="98" y="237"/>
                      <a:pt x="154" y="250"/>
                    </a:cubicBezTo>
                    <a:cubicBezTo>
                      <a:pt x="164" y="252"/>
                      <a:pt x="173" y="253"/>
                      <a:pt x="183" y="253"/>
                    </a:cubicBezTo>
                    <a:cubicBezTo>
                      <a:pt x="246" y="253"/>
                      <a:pt x="289" y="199"/>
                      <a:pt x="292" y="134"/>
                    </a:cubicBezTo>
                    <a:cubicBezTo>
                      <a:pt x="303" y="62"/>
                      <a:pt x="246" y="1"/>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27"/>
              <p:cNvSpPr/>
              <p:nvPr/>
            </p:nvSpPr>
            <p:spPr>
              <a:xfrm>
                <a:off x="6670279" y="4325425"/>
                <a:ext cx="9623" cy="10356"/>
              </a:xfrm>
              <a:custGeom>
                <a:rect b="b" l="l" r="r" t="t"/>
                <a:pathLst>
                  <a:path extrusionOk="0" h="311" w="289">
                    <a:moveTo>
                      <a:pt x="148" y="1"/>
                    </a:moveTo>
                    <a:cubicBezTo>
                      <a:pt x="63" y="1"/>
                      <a:pt x="0" y="57"/>
                      <a:pt x="16" y="139"/>
                    </a:cubicBezTo>
                    <a:cubicBezTo>
                      <a:pt x="25" y="189"/>
                      <a:pt x="88" y="233"/>
                      <a:pt x="157" y="311"/>
                    </a:cubicBezTo>
                    <a:cubicBezTo>
                      <a:pt x="213" y="226"/>
                      <a:pt x="273" y="179"/>
                      <a:pt x="279" y="126"/>
                    </a:cubicBezTo>
                    <a:cubicBezTo>
                      <a:pt x="289" y="51"/>
                      <a:pt x="226" y="1"/>
                      <a:pt x="1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27"/>
              <p:cNvSpPr/>
              <p:nvPr/>
            </p:nvSpPr>
            <p:spPr>
              <a:xfrm>
                <a:off x="6685928" y="4271484"/>
                <a:ext cx="9623" cy="8591"/>
              </a:xfrm>
              <a:custGeom>
                <a:rect b="b" l="l" r="r" t="t"/>
                <a:pathLst>
                  <a:path extrusionOk="0" h="258" w="289">
                    <a:moveTo>
                      <a:pt x="172" y="0"/>
                    </a:moveTo>
                    <a:cubicBezTo>
                      <a:pt x="170" y="0"/>
                      <a:pt x="168" y="0"/>
                      <a:pt x="167" y="1"/>
                    </a:cubicBezTo>
                    <a:cubicBezTo>
                      <a:pt x="113" y="4"/>
                      <a:pt x="60" y="54"/>
                      <a:pt x="7" y="79"/>
                    </a:cubicBezTo>
                    <a:cubicBezTo>
                      <a:pt x="4" y="98"/>
                      <a:pt x="4" y="116"/>
                      <a:pt x="0" y="135"/>
                    </a:cubicBezTo>
                    <a:cubicBezTo>
                      <a:pt x="44" y="176"/>
                      <a:pt x="85" y="232"/>
                      <a:pt x="135" y="251"/>
                    </a:cubicBezTo>
                    <a:cubicBezTo>
                      <a:pt x="149" y="255"/>
                      <a:pt x="161" y="257"/>
                      <a:pt x="173" y="257"/>
                    </a:cubicBezTo>
                    <a:cubicBezTo>
                      <a:pt x="233" y="257"/>
                      <a:pt x="272" y="207"/>
                      <a:pt x="279" y="142"/>
                    </a:cubicBezTo>
                    <a:cubicBezTo>
                      <a:pt x="289" y="65"/>
                      <a:pt x="250"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27"/>
              <p:cNvSpPr/>
              <p:nvPr/>
            </p:nvSpPr>
            <p:spPr>
              <a:xfrm>
                <a:off x="6698747" y="4271318"/>
                <a:ext cx="8724" cy="8657"/>
              </a:xfrm>
              <a:custGeom>
                <a:rect b="b" l="l" r="r" t="t"/>
                <a:pathLst>
                  <a:path extrusionOk="0" h="260" w="262">
                    <a:moveTo>
                      <a:pt x="129" y="0"/>
                    </a:moveTo>
                    <a:cubicBezTo>
                      <a:pt x="65" y="0"/>
                      <a:pt x="1" y="43"/>
                      <a:pt x="1" y="128"/>
                    </a:cubicBezTo>
                    <a:cubicBezTo>
                      <a:pt x="4" y="201"/>
                      <a:pt x="37" y="260"/>
                      <a:pt x="123" y="260"/>
                    </a:cubicBezTo>
                    <a:cubicBezTo>
                      <a:pt x="125" y="260"/>
                      <a:pt x="127" y="259"/>
                      <a:pt x="129" y="259"/>
                    </a:cubicBezTo>
                    <a:cubicBezTo>
                      <a:pt x="132" y="259"/>
                      <a:pt x="134" y="260"/>
                      <a:pt x="137" y="260"/>
                    </a:cubicBezTo>
                    <a:cubicBezTo>
                      <a:pt x="219" y="260"/>
                      <a:pt x="255" y="207"/>
                      <a:pt x="258" y="134"/>
                    </a:cubicBezTo>
                    <a:cubicBezTo>
                      <a:pt x="261" y="45"/>
                      <a:pt x="195" y="0"/>
                      <a:pt x="1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27"/>
              <p:cNvSpPr/>
              <p:nvPr/>
            </p:nvSpPr>
            <p:spPr>
              <a:xfrm>
                <a:off x="6700446" y="4251639"/>
                <a:ext cx="9423" cy="8657"/>
              </a:xfrm>
              <a:custGeom>
                <a:rect b="b" l="l" r="r" t="t"/>
                <a:pathLst>
                  <a:path extrusionOk="0" h="260" w="283">
                    <a:moveTo>
                      <a:pt x="106" y="1"/>
                    </a:moveTo>
                    <a:cubicBezTo>
                      <a:pt x="46" y="1"/>
                      <a:pt x="3" y="52"/>
                      <a:pt x="3" y="120"/>
                    </a:cubicBezTo>
                    <a:cubicBezTo>
                      <a:pt x="0" y="195"/>
                      <a:pt x="35" y="260"/>
                      <a:pt x="108" y="260"/>
                    </a:cubicBezTo>
                    <a:cubicBezTo>
                      <a:pt x="115" y="260"/>
                      <a:pt x="122" y="259"/>
                      <a:pt x="129" y="258"/>
                    </a:cubicBezTo>
                    <a:cubicBezTo>
                      <a:pt x="185" y="249"/>
                      <a:pt x="232" y="195"/>
                      <a:pt x="282" y="164"/>
                    </a:cubicBezTo>
                    <a:cubicBezTo>
                      <a:pt x="282" y="142"/>
                      <a:pt x="282" y="123"/>
                      <a:pt x="282" y="105"/>
                    </a:cubicBezTo>
                    <a:cubicBezTo>
                      <a:pt x="235" y="70"/>
                      <a:pt x="191" y="14"/>
                      <a:pt x="135" y="4"/>
                    </a:cubicBezTo>
                    <a:cubicBezTo>
                      <a:pt x="125" y="2"/>
                      <a:pt x="115" y="1"/>
                      <a:pt x="1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27"/>
              <p:cNvSpPr/>
              <p:nvPr/>
            </p:nvSpPr>
            <p:spPr>
              <a:xfrm>
                <a:off x="6700246" y="4075932"/>
                <a:ext cx="9390" cy="9490"/>
              </a:xfrm>
              <a:custGeom>
                <a:rect b="b" l="l" r="r" t="t"/>
                <a:pathLst>
                  <a:path extrusionOk="0" h="285" w="282">
                    <a:moveTo>
                      <a:pt x="156" y="1"/>
                    </a:moveTo>
                    <a:lnTo>
                      <a:pt x="100" y="4"/>
                    </a:lnTo>
                    <a:cubicBezTo>
                      <a:pt x="69" y="57"/>
                      <a:pt x="19" y="104"/>
                      <a:pt x="12" y="157"/>
                    </a:cubicBezTo>
                    <a:cubicBezTo>
                      <a:pt x="1" y="226"/>
                      <a:pt x="55" y="284"/>
                      <a:pt x="119" y="284"/>
                    </a:cubicBezTo>
                    <a:cubicBezTo>
                      <a:pt x="125" y="284"/>
                      <a:pt x="131" y="284"/>
                      <a:pt x="138" y="283"/>
                    </a:cubicBezTo>
                    <a:cubicBezTo>
                      <a:pt x="225" y="277"/>
                      <a:pt x="282" y="226"/>
                      <a:pt x="263" y="145"/>
                    </a:cubicBezTo>
                    <a:cubicBezTo>
                      <a:pt x="250" y="92"/>
                      <a:pt x="194" y="48"/>
                      <a:pt x="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27"/>
              <p:cNvSpPr/>
              <p:nvPr/>
            </p:nvSpPr>
            <p:spPr>
              <a:xfrm>
                <a:off x="6700213" y="4199497"/>
                <a:ext cx="10056" cy="9490"/>
              </a:xfrm>
              <a:custGeom>
                <a:rect b="b" l="l" r="r" t="t"/>
                <a:pathLst>
                  <a:path extrusionOk="0" h="285" w="302">
                    <a:moveTo>
                      <a:pt x="192" y="0"/>
                    </a:moveTo>
                    <a:cubicBezTo>
                      <a:pt x="161" y="6"/>
                      <a:pt x="129" y="13"/>
                      <a:pt x="101" y="25"/>
                    </a:cubicBezTo>
                    <a:cubicBezTo>
                      <a:pt x="23" y="72"/>
                      <a:pt x="1" y="144"/>
                      <a:pt x="51" y="220"/>
                    </a:cubicBezTo>
                    <a:cubicBezTo>
                      <a:pt x="70" y="262"/>
                      <a:pt x="111" y="284"/>
                      <a:pt x="152" y="284"/>
                    </a:cubicBezTo>
                    <a:cubicBezTo>
                      <a:pt x="178" y="284"/>
                      <a:pt x="205" y="275"/>
                      <a:pt x="226" y="257"/>
                    </a:cubicBezTo>
                    <a:cubicBezTo>
                      <a:pt x="302" y="204"/>
                      <a:pt x="295" y="132"/>
                      <a:pt x="258" y="63"/>
                    </a:cubicBezTo>
                    <a:cubicBezTo>
                      <a:pt x="239" y="38"/>
                      <a:pt x="217" y="19"/>
                      <a:pt x="1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27"/>
              <p:cNvSpPr/>
              <p:nvPr/>
            </p:nvSpPr>
            <p:spPr>
              <a:xfrm>
                <a:off x="6735507" y="4121049"/>
                <a:ext cx="9923" cy="8424"/>
              </a:xfrm>
              <a:custGeom>
                <a:rect b="b" l="l" r="r" t="t"/>
                <a:pathLst>
                  <a:path extrusionOk="0" h="253" w="298">
                    <a:moveTo>
                      <a:pt x="174" y="0"/>
                    </a:moveTo>
                    <a:cubicBezTo>
                      <a:pt x="166" y="0"/>
                      <a:pt x="158" y="1"/>
                      <a:pt x="150" y="3"/>
                    </a:cubicBezTo>
                    <a:cubicBezTo>
                      <a:pt x="97" y="12"/>
                      <a:pt x="50" y="69"/>
                      <a:pt x="0" y="103"/>
                    </a:cubicBezTo>
                    <a:cubicBezTo>
                      <a:pt x="0" y="122"/>
                      <a:pt x="0" y="141"/>
                      <a:pt x="0" y="156"/>
                    </a:cubicBezTo>
                    <a:cubicBezTo>
                      <a:pt x="50" y="191"/>
                      <a:pt x="100" y="241"/>
                      <a:pt x="154" y="250"/>
                    </a:cubicBezTo>
                    <a:cubicBezTo>
                      <a:pt x="162" y="252"/>
                      <a:pt x="170" y="253"/>
                      <a:pt x="178" y="253"/>
                    </a:cubicBezTo>
                    <a:cubicBezTo>
                      <a:pt x="242" y="253"/>
                      <a:pt x="294" y="198"/>
                      <a:pt x="291" y="131"/>
                    </a:cubicBezTo>
                    <a:cubicBezTo>
                      <a:pt x="297" y="61"/>
                      <a:pt x="242" y="0"/>
                      <a:pt x="1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27"/>
              <p:cNvSpPr/>
              <p:nvPr/>
            </p:nvSpPr>
            <p:spPr>
              <a:xfrm>
                <a:off x="6735074" y="4083457"/>
                <a:ext cx="9789" cy="8857"/>
              </a:xfrm>
              <a:custGeom>
                <a:rect b="b" l="l" r="r" t="t"/>
                <a:pathLst>
                  <a:path extrusionOk="0" h="266" w="294">
                    <a:moveTo>
                      <a:pt x="132" y="1"/>
                    </a:moveTo>
                    <a:cubicBezTo>
                      <a:pt x="74" y="1"/>
                      <a:pt x="23" y="54"/>
                      <a:pt x="0" y="154"/>
                    </a:cubicBezTo>
                    <a:cubicBezTo>
                      <a:pt x="51" y="192"/>
                      <a:pt x="91" y="254"/>
                      <a:pt x="145" y="264"/>
                    </a:cubicBezTo>
                    <a:cubicBezTo>
                      <a:pt x="152" y="265"/>
                      <a:pt x="160" y="266"/>
                      <a:pt x="168" y="266"/>
                    </a:cubicBezTo>
                    <a:cubicBezTo>
                      <a:pt x="237" y="266"/>
                      <a:pt x="293" y="205"/>
                      <a:pt x="279" y="132"/>
                    </a:cubicBezTo>
                    <a:cubicBezTo>
                      <a:pt x="261" y="73"/>
                      <a:pt x="214" y="22"/>
                      <a:pt x="154" y="4"/>
                    </a:cubicBezTo>
                    <a:cubicBezTo>
                      <a:pt x="146" y="2"/>
                      <a:pt x="139" y="1"/>
                      <a:pt x="1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27"/>
              <p:cNvSpPr/>
              <p:nvPr/>
            </p:nvSpPr>
            <p:spPr>
              <a:xfrm>
                <a:off x="6744164" y="4285835"/>
                <a:ext cx="8890" cy="8691"/>
              </a:xfrm>
              <a:custGeom>
                <a:rect b="b" l="l" r="r" t="t"/>
                <a:pathLst>
                  <a:path extrusionOk="0" h="261" w="267">
                    <a:moveTo>
                      <a:pt x="118" y="0"/>
                    </a:moveTo>
                    <a:cubicBezTo>
                      <a:pt x="52" y="0"/>
                      <a:pt x="1" y="56"/>
                      <a:pt x="6" y="124"/>
                    </a:cubicBezTo>
                    <a:cubicBezTo>
                      <a:pt x="6" y="196"/>
                      <a:pt x="38" y="259"/>
                      <a:pt x="125" y="259"/>
                    </a:cubicBezTo>
                    <a:cubicBezTo>
                      <a:pt x="131" y="260"/>
                      <a:pt x="137" y="260"/>
                      <a:pt x="142" y="260"/>
                    </a:cubicBezTo>
                    <a:cubicBezTo>
                      <a:pt x="205" y="260"/>
                      <a:pt x="260" y="212"/>
                      <a:pt x="263" y="146"/>
                    </a:cubicBezTo>
                    <a:cubicBezTo>
                      <a:pt x="266" y="43"/>
                      <a:pt x="213" y="5"/>
                      <a:pt x="138" y="2"/>
                    </a:cubicBezTo>
                    <a:cubicBezTo>
                      <a:pt x="131" y="1"/>
                      <a:pt x="125" y="0"/>
                      <a:pt x="1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27"/>
              <p:cNvSpPr/>
              <p:nvPr/>
            </p:nvSpPr>
            <p:spPr>
              <a:xfrm>
                <a:off x="6769104" y="4200828"/>
                <a:ext cx="9090" cy="8624"/>
              </a:xfrm>
              <a:custGeom>
                <a:rect b="b" l="l" r="r" t="t"/>
                <a:pathLst>
                  <a:path extrusionOk="0" h="259" w="273">
                    <a:moveTo>
                      <a:pt x="125" y="1"/>
                    </a:moveTo>
                    <a:cubicBezTo>
                      <a:pt x="57" y="1"/>
                      <a:pt x="0" y="61"/>
                      <a:pt x="6" y="129"/>
                    </a:cubicBezTo>
                    <a:cubicBezTo>
                      <a:pt x="9" y="206"/>
                      <a:pt x="45" y="258"/>
                      <a:pt x="128" y="258"/>
                    </a:cubicBezTo>
                    <a:cubicBezTo>
                      <a:pt x="130" y="258"/>
                      <a:pt x="132" y="258"/>
                      <a:pt x="135" y="258"/>
                    </a:cubicBezTo>
                    <a:cubicBezTo>
                      <a:pt x="139" y="258"/>
                      <a:pt x="144" y="258"/>
                      <a:pt x="148" y="258"/>
                    </a:cubicBezTo>
                    <a:cubicBezTo>
                      <a:pt x="229" y="258"/>
                      <a:pt x="263" y="204"/>
                      <a:pt x="263" y="133"/>
                    </a:cubicBezTo>
                    <a:cubicBezTo>
                      <a:pt x="272" y="61"/>
                      <a:pt x="216" y="1"/>
                      <a:pt x="145" y="1"/>
                    </a:cubicBezTo>
                    <a:cubicBezTo>
                      <a:pt x="142" y="1"/>
                      <a:pt x="138" y="1"/>
                      <a:pt x="135" y="1"/>
                    </a:cubicBezTo>
                    <a:cubicBezTo>
                      <a:pt x="132" y="1"/>
                      <a:pt x="128" y="1"/>
                      <a:pt x="1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27"/>
              <p:cNvSpPr/>
              <p:nvPr/>
            </p:nvSpPr>
            <p:spPr>
              <a:xfrm>
                <a:off x="6779626" y="4040138"/>
                <a:ext cx="8890" cy="8724"/>
              </a:xfrm>
              <a:custGeom>
                <a:rect b="b" l="l" r="r" t="t"/>
                <a:pathLst>
                  <a:path extrusionOk="0" h="262" w="267">
                    <a:moveTo>
                      <a:pt x="142" y="0"/>
                    </a:moveTo>
                    <a:cubicBezTo>
                      <a:pt x="139" y="0"/>
                      <a:pt x="136" y="1"/>
                      <a:pt x="132" y="1"/>
                    </a:cubicBezTo>
                    <a:cubicBezTo>
                      <a:pt x="60" y="4"/>
                      <a:pt x="1" y="35"/>
                      <a:pt x="1" y="123"/>
                    </a:cubicBezTo>
                    <a:cubicBezTo>
                      <a:pt x="1" y="211"/>
                      <a:pt x="44" y="255"/>
                      <a:pt x="107" y="261"/>
                    </a:cubicBezTo>
                    <a:cubicBezTo>
                      <a:pt x="110" y="261"/>
                      <a:pt x="113" y="261"/>
                      <a:pt x="116" y="261"/>
                    </a:cubicBezTo>
                    <a:cubicBezTo>
                      <a:pt x="219" y="261"/>
                      <a:pt x="255" y="206"/>
                      <a:pt x="258" y="133"/>
                    </a:cubicBezTo>
                    <a:cubicBezTo>
                      <a:pt x="267" y="64"/>
                      <a:pt x="213" y="0"/>
                      <a:pt x="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27"/>
              <p:cNvSpPr/>
              <p:nvPr/>
            </p:nvSpPr>
            <p:spPr>
              <a:xfrm>
                <a:off x="6785286" y="4018228"/>
                <a:ext cx="9190" cy="8724"/>
              </a:xfrm>
              <a:custGeom>
                <a:rect b="b" l="l" r="r" t="t"/>
                <a:pathLst>
                  <a:path extrusionOk="0" h="262" w="276">
                    <a:moveTo>
                      <a:pt x="145" y="0"/>
                    </a:moveTo>
                    <a:cubicBezTo>
                      <a:pt x="142" y="0"/>
                      <a:pt x="138" y="0"/>
                      <a:pt x="135" y="1"/>
                    </a:cubicBezTo>
                    <a:cubicBezTo>
                      <a:pt x="131" y="1"/>
                      <a:pt x="128" y="0"/>
                      <a:pt x="125" y="0"/>
                    </a:cubicBezTo>
                    <a:cubicBezTo>
                      <a:pt x="57" y="0"/>
                      <a:pt x="0" y="61"/>
                      <a:pt x="9" y="129"/>
                    </a:cubicBezTo>
                    <a:cubicBezTo>
                      <a:pt x="12" y="203"/>
                      <a:pt x="48" y="261"/>
                      <a:pt x="131" y="261"/>
                    </a:cubicBezTo>
                    <a:cubicBezTo>
                      <a:pt x="133" y="261"/>
                      <a:pt x="136" y="261"/>
                      <a:pt x="138" y="261"/>
                    </a:cubicBezTo>
                    <a:cubicBezTo>
                      <a:pt x="140" y="261"/>
                      <a:pt x="141" y="261"/>
                      <a:pt x="143" y="261"/>
                    </a:cubicBezTo>
                    <a:cubicBezTo>
                      <a:pt x="213" y="261"/>
                      <a:pt x="272" y="203"/>
                      <a:pt x="272" y="129"/>
                    </a:cubicBezTo>
                    <a:cubicBezTo>
                      <a:pt x="275" y="58"/>
                      <a:pt x="216" y="0"/>
                      <a:pt x="1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27"/>
              <p:cNvSpPr/>
              <p:nvPr/>
            </p:nvSpPr>
            <p:spPr>
              <a:xfrm>
                <a:off x="6853178" y="4215879"/>
                <a:ext cx="9190" cy="9357"/>
              </a:xfrm>
              <a:custGeom>
                <a:rect b="b" l="l" r="r" t="t"/>
                <a:pathLst>
                  <a:path extrusionOk="0" h="281" w="276">
                    <a:moveTo>
                      <a:pt x="107" y="0"/>
                    </a:moveTo>
                    <a:cubicBezTo>
                      <a:pt x="70" y="50"/>
                      <a:pt x="1" y="101"/>
                      <a:pt x="4" y="144"/>
                    </a:cubicBezTo>
                    <a:cubicBezTo>
                      <a:pt x="23" y="207"/>
                      <a:pt x="67" y="257"/>
                      <a:pt x="126" y="276"/>
                    </a:cubicBezTo>
                    <a:cubicBezTo>
                      <a:pt x="137" y="279"/>
                      <a:pt x="147" y="280"/>
                      <a:pt x="157" y="280"/>
                    </a:cubicBezTo>
                    <a:cubicBezTo>
                      <a:pt x="222" y="280"/>
                      <a:pt x="275" y="222"/>
                      <a:pt x="267" y="154"/>
                    </a:cubicBezTo>
                    <a:cubicBezTo>
                      <a:pt x="261" y="101"/>
                      <a:pt x="202" y="54"/>
                      <a:pt x="167" y="3"/>
                    </a:cubicBezTo>
                    <a:lnTo>
                      <a:pt x="1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27"/>
              <p:cNvSpPr/>
              <p:nvPr/>
            </p:nvSpPr>
            <p:spPr>
              <a:xfrm>
                <a:off x="6852879" y="4097941"/>
                <a:ext cx="10455" cy="8857"/>
              </a:xfrm>
              <a:custGeom>
                <a:rect b="b" l="l" r="r" t="t"/>
                <a:pathLst>
                  <a:path extrusionOk="0" h="266" w="314">
                    <a:moveTo>
                      <a:pt x="198" y="0"/>
                    </a:moveTo>
                    <a:cubicBezTo>
                      <a:pt x="193" y="0"/>
                      <a:pt x="188" y="0"/>
                      <a:pt x="182" y="1"/>
                    </a:cubicBezTo>
                    <a:cubicBezTo>
                      <a:pt x="129" y="7"/>
                      <a:pt x="85" y="67"/>
                      <a:pt x="1" y="130"/>
                    </a:cubicBezTo>
                    <a:cubicBezTo>
                      <a:pt x="82" y="195"/>
                      <a:pt x="126" y="255"/>
                      <a:pt x="179" y="264"/>
                    </a:cubicBezTo>
                    <a:cubicBezTo>
                      <a:pt x="186" y="265"/>
                      <a:pt x="193" y="266"/>
                      <a:pt x="199" y="266"/>
                    </a:cubicBezTo>
                    <a:cubicBezTo>
                      <a:pt x="264" y="266"/>
                      <a:pt x="308" y="210"/>
                      <a:pt x="311" y="139"/>
                    </a:cubicBezTo>
                    <a:cubicBezTo>
                      <a:pt x="314" y="60"/>
                      <a:pt x="270"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27"/>
              <p:cNvSpPr/>
              <p:nvPr/>
            </p:nvSpPr>
            <p:spPr>
              <a:xfrm>
                <a:off x="6855076" y="4150250"/>
                <a:ext cx="9090" cy="9223"/>
              </a:xfrm>
              <a:custGeom>
                <a:rect b="b" l="l" r="r" t="t"/>
                <a:pathLst>
                  <a:path extrusionOk="0" h="277" w="273">
                    <a:moveTo>
                      <a:pt x="157" y="0"/>
                    </a:moveTo>
                    <a:cubicBezTo>
                      <a:pt x="47" y="25"/>
                      <a:pt x="3" y="66"/>
                      <a:pt x="0" y="147"/>
                    </a:cubicBezTo>
                    <a:cubicBezTo>
                      <a:pt x="0" y="238"/>
                      <a:pt x="55" y="276"/>
                      <a:pt x="132" y="276"/>
                    </a:cubicBezTo>
                    <a:cubicBezTo>
                      <a:pt x="135" y="276"/>
                      <a:pt x="138" y="276"/>
                      <a:pt x="141" y="276"/>
                    </a:cubicBezTo>
                    <a:cubicBezTo>
                      <a:pt x="220" y="276"/>
                      <a:pt x="273" y="219"/>
                      <a:pt x="257" y="144"/>
                    </a:cubicBezTo>
                    <a:cubicBezTo>
                      <a:pt x="245" y="91"/>
                      <a:pt x="192" y="47"/>
                      <a:pt x="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27"/>
              <p:cNvSpPr/>
              <p:nvPr/>
            </p:nvSpPr>
            <p:spPr>
              <a:xfrm>
                <a:off x="6881780" y="4163170"/>
                <a:ext cx="8990" cy="8724"/>
              </a:xfrm>
              <a:custGeom>
                <a:rect b="b" l="l" r="r" t="t"/>
                <a:pathLst>
                  <a:path extrusionOk="0" h="262" w="270">
                    <a:moveTo>
                      <a:pt x="128" y="0"/>
                    </a:moveTo>
                    <a:cubicBezTo>
                      <a:pt x="60" y="0"/>
                      <a:pt x="4" y="54"/>
                      <a:pt x="1" y="123"/>
                    </a:cubicBezTo>
                    <a:cubicBezTo>
                      <a:pt x="4" y="220"/>
                      <a:pt x="57" y="261"/>
                      <a:pt x="132" y="261"/>
                    </a:cubicBezTo>
                    <a:cubicBezTo>
                      <a:pt x="137" y="261"/>
                      <a:pt x="142" y="262"/>
                      <a:pt x="147" y="262"/>
                    </a:cubicBezTo>
                    <a:cubicBezTo>
                      <a:pt x="216" y="262"/>
                      <a:pt x="269" y="203"/>
                      <a:pt x="261" y="135"/>
                    </a:cubicBezTo>
                    <a:cubicBezTo>
                      <a:pt x="261" y="60"/>
                      <a:pt x="226" y="1"/>
                      <a:pt x="138" y="1"/>
                    </a:cubicBezTo>
                    <a:cubicBezTo>
                      <a:pt x="135" y="0"/>
                      <a:pt x="131" y="0"/>
                      <a:pt x="1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27"/>
              <p:cNvSpPr/>
              <p:nvPr/>
            </p:nvSpPr>
            <p:spPr>
              <a:xfrm>
                <a:off x="6623430" y="4133835"/>
                <a:ext cx="8757" cy="8691"/>
              </a:xfrm>
              <a:custGeom>
                <a:rect b="b" l="l" r="r" t="t"/>
                <a:pathLst>
                  <a:path extrusionOk="0" h="261" w="263">
                    <a:moveTo>
                      <a:pt x="136" y="1"/>
                    </a:moveTo>
                    <a:cubicBezTo>
                      <a:pt x="134" y="1"/>
                      <a:pt x="131" y="1"/>
                      <a:pt x="129" y="1"/>
                    </a:cubicBezTo>
                    <a:cubicBezTo>
                      <a:pt x="35" y="1"/>
                      <a:pt x="0" y="61"/>
                      <a:pt x="0" y="133"/>
                    </a:cubicBezTo>
                    <a:cubicBezTo>
                      <a:pt x="2" y="218"/>
                      <a:pt x="65" y="260"/>
                      <a:pt x="129" y="260"/>
                    </a:cubicBezTo>
                    <a:cubicBezTo>
                      <a:pt x="196" y="260"/>
                      <a:pt x="262" y="215"/>
                      <a:pt x="257" y="126"/>
                    </a:cubicBezTo>
                    <a:cubicBezTo>
                      <a:pt x="254" y="50"/>
                      <a:pt x="216" y="1"/>
                      <a:pt x="1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27"/>
              <p:cNvSpPr/>
              <p:nvPr/>
            </p:nvSpPr>
            <p:spPr>
              <a:xfrm>
                <a:off x="6731012" y="4104001"/>
                <a:ext cx="9090" cy="9323"/>
              </a:xfrm>
              <a:custGeom>
                <a:rect b="b" l="l" r="r" t="t"/>
                <a:pathLst>
                  <a:path extrusionOk="0" h="280" w="273">
                    <a:moveTo>
                      <a:pt x="157" y="1"/>
                    </a:moveTo>
                    <a:cubicBezTo>
                      <a:pt x="47" y="32"/>
                      <a:pt x="3" y="73"/>
                      <a:pt x="0" y="154"/>
                    </a:cubicBezTo>
                    <a:cubicBezTo>
                      <a:pt x="0" y="242"/>
                      <a:pt x="55" y="280"/>
                      <a:pt x="132" y="280"/>
                    </a:cubicBezTo>
                    <a:cubicBezTo>
                      <a:pt x="135" y="280"/>
                      <a:pt x="138" y="280"/>
                      <a:pt x="141" y="280"/>
                    </a:cubicBezTo>
                    <a:cubicBezTo>
                      <a:pt x="223" y="280"/>
                      <a:pt x="273" y="223"/>
                      <a:pt x="257" y="145"/>
                    </a:cubicBezTo>
                    <a:cubicBezTo>
                      <a:pt x="245" y="92"/>
                      <a:pt x="191" y="48"/>
                      <a:pt x="1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27"/>
              <p:cNvSpPr/>
              <p:nvPr/>
            </p:nvSpPr>
            <p:spPr>
              <a:xfrm>
                <a:off x="6625727" y="4190573"/>
                <a:ext cx="9590" cy="8791"/>
              </a:xfrm>
              <a:custGeom>
                <a:rect b="b" l="l" r="r" t="t"/>
                <a:pathLst>
                  <a:path extrusionOk="0" h="264" w="288">
                    <a:moveTo>
                      <a:pt x="165" y="1"/>
                    </a:moveTo>
                    <a:cubicBezTo>
                      <a:pt x="160" y="1"/>
                      <a:pt x="156" y="1"/>
                      <a:pt x="151" y="2"/>
                    </a:cubicBezTo>
                    <a:cubicBezTo>
                      <a:pt x="75" y="5"/>
                      <a:pt x="19" y="43"/>
                      <a:pt x="0" y="159"/>
                    </a:cubicBezTo>
                    <a:cubicBezTo>
                      <a:pt x="47" y="196"/>
                      <a:pt x="94" y="256"/>
                      <a:pt x="148" y="262"/>
                    </a:cubicBezTo>
                    <a:cubicBezTo>
                      <a:pt x="155" y="263"/>
                      <a:pt x="161" y="264"/>
                      <a:pt x="168" y="264"/>
                    </a:cubicBezTo>
                    <a:cubicBezTo>
                      <a:pt x="237" y="264"/>
                      <a:pt x="279" y="205"/>
                      <a:pt x="279" y="127"/>
                    </a:cubicBezTo>
                    <a:cubicBezTo>
                      <a:pt x="288" y="60"/>
                      <a:pt x="231" y="1"/>
                      <a:pt x="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27"/>
              <p:cNvSpPr/>
              <p:nvPr/>
            </p:nvSpPr>
            <p:spPr>
              <a:xfrm>
                <a:off x="6645040" y="4306246"/>
                <a:ext cx="9357" cy="9656"/>
              </a:xfrm>
              <a:custGeom>
                <a:rect b="b" l="l" r="r" t="t"/>
                <a:pathLst>
                  <a:path extrusionOk="0" h="290" w="281">
                    <a:moveTo>
                      <a:pt x="116" y="0"/>
                    </a:moveTo>
                    <a:cubicBezTo>
                      <a:pt x="81" y="50"/>
                      <a:pt x="31" y="97"/>
                      <a:pt x="19" y="154"/>
                    </a:cubicBezTo>
                    <a:cubicBezTo>
                      <a:pt x="0" y="232"/>
                      <a:pt x="63" y="288"/>
                      <a:pt x="135" y="288"/>
                    </a:cubicBezTo>
                    <a:cubicBezTo>
                      <a:pt x="141" y="289"/>
                      <a:pt x="148" y="290"/>
                      <a:pt x="154" y="290"/>
                    </a:cubicBezTo>
                    <a:cubicBezTo>
                      <a:pt x="226" y="290"/>
                      <a:pt x="281" y="226"/>
                      <a:pt x="266" y="154"/>
                    </a:cubicBezTo>
                    <a:cubicBezTo>
                      <a:pt x="260" y="97"/>
                      <a:pt x="204" y="50"/>
                      <a:pt x="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27"/>
              <p:cNvSpPr/>
              <p:nvPr/>
            </p:nvSpPr>
            <p:spPr>
              <a:xfrm>
                <a:off x="6616538" y="4151815"/>
                <a:ext cx="6826" cy="8757"/>
              </a:xfrm>
              <a:custGeom>
                <a:rect b="b" l="l" r="r" t="t"/>
                <a:pathLst>
                  <a:path extrusionOk="0" h="263" w="205">
                    <a:moveTo>
                      <a:pt x="63" y="0"/>
                    </a:moveTo>
                    <a:cubicBezTo>
                      <a:pt x="41" y="0"/>
                      <a:pt x="19" y="6"/>
                      <a:pt x="0" y="16"/>
                    </a:cubicBezTo>
                    <a:lnTo>
                      <a:pt x="0" y="254"/>
                    </a:lnTo>
                    <a:cubicBezTo>
                      <a:pt x="14" y="260"/>
                      <a:pt x="28" y="262"/>
                      <a:pt x="42" y="262"/>
                    </a:cubicBezTo>
                    <a:cubicBezTo>
                      <a:pt x="50" y="262"/>
                      <a:pt x="58" y="261"/>
                      <a:pt x="66" y="260"/>
                    </a:cubicBezTo>
                    <a:cubicBezTo>
                      <a:pt x="126" y="235"/>
                      <a:pt x="170" y="188"/>
                      <a:pt x="189" y="129"/>
                    </a:cubicBezTo>
                    <a:cubicBezTo>
                      <a:pt x="204" y="53"/>
                      <a:pt x="141" y="0"/>
                      <a:pt x="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27"/>
              <p:cNvSpPr/>
              <p:nvPr/>
            </p:nvSpPr>
            <p:spPr>
              <a:xfrm>
                <a:off x="6633685" y="4298521"/>
                <a:ext cx="9290" cy="9090"/>
              </a:xfrm>
              <a:custGeom>
                <a:rect b="b" l="l" r="r" t="t"/>
                <a:pathLst>
                  <a:path extrusionOk="0" h="273" w="279">
                    <a:moveTo>
                      <a:pt x="121" y="0"/>
                    </a:moveTo>
                    <a:cubicBezTo>
                      <a:pt x="54" y="0"/>
                      <a:pt x="1" y="62"/>
                      <a:pt x="12" y="132"/>
                    </a:cubicBezTo>
                    <a:cubicBezTo>
                      <a:pt x="21" y="182"/>
                      <a:pt x="81" y="226"/>
                      <a:pt x="119" y="273"/>
                    </a:cubicBezTo>
                    <a:lnTo>
                      <a:pt x="175" y="273"/>
                    </a:lnTo>
                    <a:cubicBezTo>
                      <a:pt x="209" y="226"/>
                      <a:pt x="278" y="173"/>
                      <a:pt x="272" y="129"/>
                    </a:cubicBezTo>
                    <a:cubicBezTo>
                      <a:pt x="253" y="69"/>
                      <a:pt x="206" y="22"/>
                      <a:pt x="147" y="3"/>
                    </a:cubicBezTo>
                    <a:cubicBezTo>
                      <a:pt x="138" y="1"/>
                      <a:pt x="129" y="0"/>
                      <a:pt x="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27"/>
              <p:cNvSpPr/>
              <p:nvPr/>
            </p:nvSpPr>
            <p:spPr>
              <a:xfrm>
                <a:off x="6647537" y="4192970"/>
                <a:ext cx="9423" cy="8857"/>
              </a:xfrm>
              <a:custGeom>
                <a:rect b="b" l="l" r="r" t="t"/>
                <a:pathLst>
                  <a:path extrusionOk="0" h="266" w="283">
                    <a:moveTo>
                      <a:pt x="165" y="0"/>
                    </a:moveTo>
                    <a:cubicBezTo>
                      <a:pt x="158" y="0"/>
                      <a:pt x="151" y="1"/>
                      <a:pt x="144" y="2"/>
                    </a:cubicBezTo>
                    <a:cubicBezTo>
                      <a:pt x="91" y="11"/>
                      <a:pt x="47" y="71"/>
                      <a:pt x="0" y="108"/>
                    </a:cubicBezTo>
                    <a:cubicBezTo>
                      <a:pt x="0" y="127"/>
                      <a:pt x="0" y="146"/>
                      <a:pt x="0" y="165"/>
                    </a:cubicBezTo>
                    <a:cubicBezTo>
                      <a:pt x="50" y="199"/>
                      <a:pt x="97" y="259"/>
                      <a:pt x="151" y="265"/>
                    </a:cubicBezTo>
                    <a:cubicBezTo>
                      <a:pt x="154" y="265"/>
                      <a:pt x="158" y="266"/>
                      <a:pt x="162" y="266"/>
                    </a:cubicBezTo>
                    <a:cubicBezTo>
                      <a:pt x="237" y="266"/>
                      <a:pt x="282" y="205"/>
                      <a:pt x="279" y="124"/>
                    </a:cubicBezTo>
                    <a:cubicBezTo>
                      <a:pt x="276" y="51"/>
                      <a:pt x="228" y="0"/>
                      <a:pt x="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27"/>
              <p:cNvSpPr/>
              <p:nvPr/>
            </p:nvSpPr>
            <p:spPr>
              <a:xfrm>
                <a:off x="6634651" y="4244014"/>
                <a:ext cx="9690" cy="8791"/>
              </a:xfrm>
              <a:custGeom>
                <a:rect b="b" l="l" r="r" t="t"/>
                <a:pathLst>
                  <a:path extrusionOk="0" h="264" w="291">
                    <a:moveTo>
                      <a:pt x="152" y="1"/>
                    </a:moveTo>
                    <a:cubicBezTo>
                      <a:pt x="150" y="1"/>
                      <a:pt x="148" y="1"/>
                      <a:pt x="146" y="1"/>
                    </a:cubicBezTo>
                    <a:cubicBezTo>
                      <a:pt x="86" y="20"/>
                      <a:pt x="36" y="67"/>
                      <a:pt x="17" y="127"/>
                    </a:cubicBezTo>
                    <a:cubicBezTo>
                      <a:pt x="0" y="198"/>
                      <a:pt x="55" y="264"/>
                      <a:pt x="124" y="264"/>
                    </a:cubicBezTo>
                    <a:cubicBezTo>
                      <a:pt x="131" y="264"/>
                      <a:pt x="139" y="263"/>
                      <a:pt x="146" y="261"/>
                    </a:cubicBezTo>
                    <a:cubicBezTo>
                      <a:pt x="199" y="255"/>
                      <a:pt x="243" y="196"/>
                      <a:pt x="290" y="158"/>
                    </a:cubicBezTo>
                    <a:cubicBezTo>
                      <a:pt x="290" y="139"/>
                      <a:pt x="290" y="120"/>
                      <a:pt x="290" y="102"/>
                    </a:cubicBezTo>
                    <a:cubicBezTo>
                      <a:pt x="245" y="66"/>
                      <a:pt x="194" y="1"/>
                      <a:pt x="1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27"/>
              <p:cNvSpPr/>
              <p:nvPr/>
            </p:nvSpPr>
            <p:spPr>
              <a:xfrm>
                <a:off x="6881747" y="4118519"/>
                <a:ext cx="9357" cy="9223"/>
              </a:xfrm>
              <a:custGeom>
                <a:rect b="b" l="l" r="r" t="t"/>
                <a:pathLst>
                  <a:path extrusionOk="0" h="277" w="281">
                    <a:moveTo>
                      <a:pt x="121" y="0"/>
                    </a:moveTo>
                    <a:cubicBezTo>
                      <a:pt x="83" y="47"/>
                      <a:pt x="24" y="91"/>
                      <a:pt x="14" y="141"/>
                    </a:cubicBezTo>
                    <a:cubicBezTo>
                      <a:pt x="0" y="214"/>
                      <a:pt x="53" y="276"/>
                      <a:pt x="120" y="276"/>
                    </a:cubicBezTo>
                    <a:cubicBezTo>
                      <a:pt x="128" y="276"/>
                      <a:pt x="137" y="275"/>
                      <a:pt x="146" y="273"/>
                    </a:cubicBezTo>
                    <a:cubicBezTo>
                      <a:pt x="205" y="254"/>
                      <a:pt x="255" y="210"/>
                      <a:pt x="274" y="148"/>
                    </a:cubicBezTo>
                    <a:cubicBezTo>
                      <a:pt x="281" y="107"/>
                      <a:pt x="215" y="51"/>
                      <a:pt x="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27"/>
              <p:cNvSpPr/>
              <p:nvPr/>
            </p:nvSpPr>
            <p:spPr>
              <a:xfrm>
                <a:off x="6688958" y="4255202"/>
                <a:ext cx="9390" cy="9889"/>
              </a:xfrm>
              <a:custGeom>
                <a:rect b="b" l="l" r="r" t="t"/>
                <a:pathLst>
                  <a:path extrusionOk="0" h="297" w="282">
                    <a:moveTo>
                      <a:pt x="123" y="1"/>
                    </a:moveTo>
                    <a:cubicBezTo>
                      <a:pt x="88" y="51"/>
                      <a:pt x="35" y="98"/>
                      <a:pt x="22" y="154"/>
                    </a:cubicBezTo>
                    <a:cubicBezTo>
                      <a:pt x="0" y="233"/>
                      <a:pt x="60" y="286"/>
                      <a:pt x="135" y="295"/>
                    </a:cubicBezTo>
                    <a:cubicBezTo>
                      <a:pt x="142" y="296"/>
                      <a:pt x="148" y="297"/>
                      <a:pt x="154" y="297"/>
                    </a:cubicBezTo>
                    <a:cubicBezTo>
                      <a:pt x="224" y="297"/>
                      <a:pt x="281" y="235"/>
                      <a:pt x="270" y="164"/>
                    </a:cubicBezTo>
                    <a:cubicBezTo>
                      <a:pt x="264" y="107"/>
                      <a:pt x="207" y="57"/>
                      <a:pt x="173" y="7"/>
                    </a:cubicBezTo>
                    <a:cubicBezTo>
                      <a:pt x="157" y="4"/>
                      <a:pt x="141" y="4"/>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27"/>
              <p:cNvSpPr/>
              <p:nvPr/>
            </p:nvSpPr>
            <p:spPr>
              <a:xfrm>
                <a:off x="6764709" y="4186810"/>
                <a:ext cx="10122" cy="8424"/>
              </a:xfrm>
              <a:custGeom>
                <a:rect b="b" l="l" r="r" t="t"/>
                <a:pathLst>
                  <a:path extrusionOk="0" h="253" w="304">
                    <a:moveTo>
                      <a:pt x="176" y="0"/>
                    </a:moveTo>
                    <a:cubicBezTo>
                      <a:pt x="170" y="0"/>
                      <a:pt x="164" y="1"/>
                      <a:pt x="157" y="2"/>
                    </a:cubicBezTo>
                    <a:cubicBezTo>
                      <a:pt x="101" y="8"/>
                      <a:pt x="54" y="65"/>
                      <a:pt x="4" y="99"/>
                    </a:cubicBezTo>
                    <a:lnTo>
                      <a:pt x="0" y="152"/>
                    </a:lnTo>
                    <a:cubicBezTo>
                      <a:pt x="54" y="187"/>
                      <a:pt x="98" y="237"/>
                      <a:pt x="154" y="250"/>
                    </a:cubicBezTo>
                    <a:cubicBezTo>
                      <a:pt x="163" y="251"/>
                      <a:pt x="172" y="252"/>
                      <a:pt x="180" y="252"/>
                    </a:cubicBezTo>
                    <a:cubicBezTo>
                      <a:pt x="244" y="252"/>
                      <a:pt x="289" y="200"/>
                      <a:pt x="292" y="134"/>
                    </a:cubicBezTo>
                    <a:cubicBezTo>
                      <a:pt x="303" y="62"/>
                      <a:pt x="246" y="0"/>
                      <a:pt x="1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27"/>
              <p:cNvSpPr/>
              <p:nvPr/>
            </p:nvSpPr>
            <p:spPr>
              <a:xfrm>
                <a:off x="6860171" y="3954531"/>
                <a:ext cx="10356" cy="8890"/>
              </a:xfrm>
              <a:custGeom>
                <a:rect b="b" l="l" r="r" t="t"/>
                <a:pathLst>
                  <a:path extrusionOk="0" h="267" w="311">
                    <a:moveTo>
                      <a:pt x="196" y="1"/>
                    </a:moveTo>
                    <a:cubicBezTo>
                      <a:pt x="190" y="1"/>
                      <a:pt x="183" y="1"/>
                      <a:pt x="176" y="2"/>
                    </a:cubicBezTo>
                    <a:cubicBezTo>
                      <a:pt x="123" y="8"/>
                      <a:pt x="82" y="71"/>
                      <a:pt x="1" y="140"/>
                    </a:cubicBezTo>
                    <a:cubicBezTo>
                      <a:pt x="82" y="200"/>
                      <a:pt x="129" y="256"/>
                      <a:pt x="183" y="265"/>
                    </a:cubicBezTo>
                    <a:cubicBezTo>
                      <a:pt x="188" y="266"/>
                      <a:pt x="193" y="266"/>
                      <a:pt x="197" y="266"/>
                    </a:cubicBezTo>
                    <a:cubicBezTo>
                      <a:pt x="264" y="266"/>
                      <a:pt x="308" y="207"/>
                      <a:pt x="308" y="137"/>
                    </a:cubicBezTo>
                    <a:cubicBezTo>
                      <a:pt x="311" y="60"/>
                      <a:pt x="264" y="1"/>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27"/>
              <p:cNvSpPr/>
              <p:nvPr/>
            </p:nvSpPr>
            <p:spPr>
              <a:xfrm>
                <a:off x="6777794" y="3966485"/>
                <a:ext cx="8957" cy="9323"/>
              </a:xfrm>
              <a:custGeom>
                <a:rect b="b" l="l" r="r" t="t"/>
                <a:pathLst>
                  <a:path extrusionOk="0" h="280" w="269">
                    <a:moveTo>
                      <a:pt x="112" y="0"/>
                    </a:moveTo>
                    <a:cubicBezTo>
                      <a:pt x="78" y="51"/>
                      <a:pt x="21" y="98"/>
                      <a:pt x="12" y="148"/>
                    </a:cubicBezTo>
                    <a:cubicBezTo>
                      <a:pt x="1" y="220"/>
                      <a:pt x="56" y="279"/>
                      <a:pt x="123" y="279"/>
                    </a:cubicBezTo>
                    <a:cubicBezTo>
                      <a:pt x="131" y="279"/>
                      <a:pt x="140" y="278"/>
                      <a:pt x="150" y="276"/>
                    </a:cubicBezTo>
                    <a:cubicBezTo>
                      <a:pt x="206" y="254"/>
                      <a:pt x="250" y="207"/>
                      <a:pt x="266" y="148"/>
                    </a:cubicBezTo>
                    <a:cubicBezTo>
                      <a:pt x="269" y="101"/>
                      <a:pt x="203" y="51"/>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27"/>
              <p:cNvSpPr/>
              <p:nvPr/>
            </p:nvSpPr>
            <p:spPr>
              <a:xfrm>
                <a:off x="6704907" y="4191072"/>
                <a:ext cx="8691" cy="8724"/>
              </a:xfrm>
              <a:custGeom>
                <a:rect b="b" l="l" r="r" t="t"/>
                <a:pathLst>
                  <a:path extrusionOk="0" h="262" w="261">
                    <a:moveTo>
                      <a:pt x="116" y="1"/>
                    </a:moveTo>
                    <a:cubicBezTo>
                      <a:pt x="59" y="1"/>
                      <a:pt x="10" y="45"/>
                      <a:pt x="7" y="103"/>
                    </a:cubicBezTo>
                    <a:cubicBezTo>
                      <a:pt x="1" y="150"/>
                      <a:pt x="32" y="200"/>
                      <a:pt x="51" y="250"/>
                    </a:cubicBezTo>
                    <a:cubicBezTo>
                      <a:pt x="74" y="252"/>
                      <a:pt x="99" y="261"/>
                      <a:pt x="120" y="261"/>
                    </a:cubicBezTo>
                    <a:cubicBezTo>
                      <a:pt x="128" y="261"/>
                      <a:pt x="136" y="260"/>
                      <a:pt x="142" y="256"/>
                    </a:cubicBezTo>
                    <a:cubicBezTo>
                      <a:pt x="189" y="225"/>
                      <a:pt x="258" y="181"/>
                      <a:pt x="261" y="140"/>
                    </a:cubicBezTo>
                    <a:cubicBezTo>
                      <a:pt x="261" y="97"/>
                      <a:pt x="205" y="28"/>
                      <a:pt x="157" y="9"/>
                    </a:cubicBezTo>
                    <a:cubicBezTo>
                      <a:pt x="144" y="3"/>
                      <a:pt x="129" y="1"/>
                      <a:pt x="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27"/>
              <p:cNvSpPr/>
              <p:nvPr/>
            </p:nvSpPr>
            <p:spPr>
              <a:xfrm>
                <a:off x="6706472" y="4199397"/>
                <a:ext cx="133" cy="133"/>
              </a:xfrm>
              <a:custGeom>
                <a:rect b="b" l="l" r="r" t="t"/>
                <a:pathLst>
                  <a:path extrusionOk="0" h="4" w="4">
                    <a:moveTo>
                      <a:pt x="1" y="0"/>
                    </a:moveTo>
                    <a:lnTo>
                      <a:pt x="4" y="3"/>
                    </a:lnTo>
                    <a:cubicBezTo>
                      <a:pt x="4" y="3"/>
                      <a:pt x="4" y="0"/>
                      <a:pt x="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27"/>
              <p:cNvSpPr/>
              <p:nvPr/>
            </p:nvSpPr>
            <p:spPr>
              <a:xfrm>
                <a:off x="6706006" y="4133868"/>
                <a:ext cx="8857" cy="9656"/>
              </a:xfrm>
              <a:custGeom>
                <a:rect b="b" l="l" r="r" t="t"/>
                <a:pathLst>
                  <a:path extrusionOk="0" h="290" w="266">
                    <a:moveTo>
                      <a:pt x="103" y="0"/>
                    </a:moveTo>
                    <a:cubicBezTo>
                      <a:pt x="68" y="53"/>
                      <a:pt x="15" y="100"/>
                      <a:pt x="5" y="157"/>
                    </a:cubicBezTo>
                    <a:cubicBezTo>
                      <a:pt x="1" y="246"/>
                      <a:pt x="66" y="290"/>
                      <a:pt x="131" y="290"/>
                    </a:cubicBezTo>
                    <a:cubicBezTo>
                      <a:pt x="198" y="290"/>
                      <a:pt x="266" y="243"/>
                      <a:pt x="256" y="150"/>
                    </a:cubicBezTo>
                    <a:cubicBezTo>
                      <a:pt x="244" y="94"/>
                      <a:pt x="190" y="5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27"/>
              <p:cNvSpPr/>
              <p:nvPr/>
            </p:nvSpPr>
            <p:spPr>
              <a:xfrm>
                <a:off x="6821280" y="4204891"/>
                <a:ext cx="10622" cy="8791"/>
              </a:xfrm>
              <a:custGeom>
                <a:rect b="b" l="l" r="r" t="t"/>
                <a:pathLst>
                  <a:path extrusionOk="0" h="264" w="319">
                    <a:moveTo>
                      <a:pt x="176" y="1"/>
                    </a:moveTo>
                    <a:cubicBezTo>
                      <a:pt x="133" y="1"/>
                      <a:pt x="81" y="66"/>
                      <a:pt x="0" y="120"/>
                    </a:cubicBezTo>
                    <a:cubicBezTo>
                      <a:pt x="78" y="189"/>
                      <a:pt x="122" y="252"/>
                      <a:pt x="172" y="261"/>
                    </a:cubicBezTo>
                    <a:cubicBezTo>
                      <a:pt x="180" y="263"/>
                      <a:pt x="187" y="264"/>
                      <a:pt x="195" y="264"/>
                    </a:cubicBezTo>
                    <a:cubicBezTo>
                      <a:pt x="263" y="264"/>
                      <a:pt x="318" y="200"/>
                      <a:pt x="304" y="130"/>
                    </a:cubicBezTo>
                    <a:cubicBezTo>
                      <a:pt x="288" y="70"/>
                      <a:pt x="241" y="23"/>
                      <a:pt x="182" y="1"/>
                    </a:cubicBezTo>
                    <a:cubicBezTo>
                      <a:pt x="180" y="1"/>
                      <a:pt x="178" y="1"/>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27"/>
              <p:cNvSpPr/>
              <p:nvPr/>
            </p:nvSpPr>
            <p:spPr>
              <a:xfrm>
                <a:off x="6816352" y="4012302"/>
                <a:ext cx="9423" cy="8591"/>
              </a:xfrm>
              <a:custGeom>
                <a:rect b="b" l="l" r="r" t="t"/>
                <a:pathLst>
                  <a:path extrusionOk="0" h="258" w="283">
                    <a:moveTo>
                      <a:pt x="182" y="0"/>
                    </a:moveTo>
                    <a:cubicBezTo>
                      <a:pt x="57" y="6"/>
                      <a:pt x="1" y="63"/>
                      <a:pt x="10" y="138"/>
                    </a:cubicBezTo>
                    <a:cubicBezTo>
                      <a:pt x="13" y="180"/>
                      <a:pt x="92" y="257"/>
                      <a:pt x="123" y="257"/>
                    </a:cubicBezTo>
                    <a:cubicBezTo>
                      <a:pt x="124" y="257"/>
                      <a:pt x="125" y="257"/>
                      <a:pt x="126" y="257"/>
                    </a:cubicBezTo>
                    <a:cubicBezTo>
                      <a:pt x="192" y="235"/>
                      <a:pt x="245" y="188"/>
                      <a:pt x="270" y="129"/>
                    </a:cubicBezTo>
                    <a:cubicBezTo>
                      <a:pt x="283" y="94"/>
                      <a:pt x="208" y="32"/>
                      <a:pt x="1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27"/>
              <p:cNvSpPr/>
              <p:nvPr/>
            </p:nvSpPr>
            <p:spPr>
              <a:xfrm>
                <a:off x="6812922" y="4083157"/>
                <a:ext cx="10455" cy="8924"/>
              </a:xfrm>
              <a:custGeom>
                <a:rect b="b" l="l" r="r" t="t"/>
                <a:pathLst>
                  <a:path extrusionOk="0" h="268" w="314">
                    <a:moveTo>
                      <a:pt x="117" y="1"/>
                    </a:moveTo>
                    <a:cubicBezTo>
                      <a:pt x="53" y="1"/>
                      <a:pt x="12" y="56"/>
                      <a:pt x="7" y="125"/>
                    </a:cubicBezTo>
                    <a:cubicBezTo>
                      <a:pt x="1" y="205"/>
                      <a:pt x="47" y="267"/>
                      <a:pt x="117" y="267"/>
                    </a:cubicBezTo>
                    <a:cubicBezTo>
                      <a:pt x="122" y="267"/>
                      <a:pt x="127" y="267"/>
                      <a:pt x="132" y="266"/>
                    </a:cubicBezTo>
                    <a:cubicBezTo>
                      <a:pt x="185" y="263"/>
                      <a:pt x="232" y="201"/>
                      <a:pt x="314" y="141"/>
                    </a:cubicBezTo>
                    <a:cubicBezTo>
                      <a:pt x="235" y="75"/>
                      <a:pt x="195" y="16"/>
                      <a:pt x="141" y="3"/>
                    </a:cubicBezTo>
                    <a:cubicBezTo>
                      <a:pt x="133" y="1"/>
                      <a:pt x="125" y="1"/>
                      <a:pt x="1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27"/>
              <p:cNvSpPr/>
              <p:nvPr/>
            </p:nvSpPr>
            <p:spPr>
              <a:xfrm>
                <a:off x="6811990" y="4216611"/>
                <a:ext cx="9290" cy="8624"/>
              </a:xfrm>
              <a:custGeom>
                <a:rect b="b" l="l" r="r" t="t"/>
                <a:pathLst>
                  <a:path extrusionOk="0" h="259" w="279">
                    <a:moveTo>
                      <a:pt x="151" y="0"/>
                    </a:moveTo>
                    <a:cubicBezTo>
                      <a:pt x="50" y="0"/>
                      <a:pt x="13" y="53"/>
                      <a:pt x="9" y="129"/>
                    </a:cubicBezTo>
                    <a:cubicBezTo>
                      <a:pt x="1" y="196"/>
                      <a:pt x="55" y="258"/>
                      <a:pt x="121" y="258"/>
                    </a:cubicBezTo>
                    <a:cubicBezTo>
                      <a:pt x="126" y="258"/>
                      <a:pt x="130" y="258"/>
                      <a:pt x="135" y="257"/>
                    </a:cubicBezTo>
                    <a:cubicBezTo>
                      <a:pt x="210" y="257"/>
                      <a:pt x="270" y="223"/>
                      <a:pt x="270" y="138"/>
                    </a:cubicBezTo>
                    <a:cubicBezTo>
                      <a:pt x="279" y="66"/>
                      <a:pt x="223" y="3"/>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27"/>
              <p:cNvSpPr/>
              <p:nvPr/>
            </p:nvSpPr>
            <p:spPr>
              <a:xfrm>
                <a:off x="6810225" y="4134568"/>
                <a:ext cx="10555" cy="8857"/>
              </a:xfrm>
              <a:custGeom>
                <a:rect b="b" l="l" r="r" t="t"/>
                <a:pathLst>
                  <a:path extrusionOk="0" h="266" w="317">
                    <a:moveTo>
                      <a:pt x="123" y="0"/>
                    </a:moveTo>
                    <a:cubicBezTo>
                      <a:pt x="57" y="0"/>
                      <a:pt x="0" y="56"/>
                      <a:pt x="6" y="123"/>
                    </a:cubicBezTo>
                    <a:cubicBezTo>
                      <a:pt x="3" y="202"/>
                      <a:pt x="47" y="265"/>
                      <a:pt x="119" y="265"/>
                    </a:cubicBezTo>
                    <a:cubicBezTo>
                      <a:pt x="124" y="265"/>
                      <a:pt x="129" y="265"/>
                      <a:pt x="135" y="264"/>
                    </a:cubicBezTo>
                    <a:cubicBezTo>
                      <a:pt x="188" y="258"/>
                      <a:pt x="232" y="198"/>
                      <a:pt x="316" y="136"/>
                    </a:cubicBezTo>
                    <a:cubicBezTo>
                      <a:pt x="235" y="70"/>
                      <a:pt x="191" y="7"/>
                      <a:pt x="138" y="1"/>
                    </a:cubicBezTo>
                    <a:cubicBezTo>
                      <a:pt x="133" y="0"/>
                      <a:pt x="128"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27"/>
              <p:cNvSpPr/>
              <p:nvPr/>
            </p:nvSpPr>
            <p:spPr>
              <a:xfrm>
                <a:off x="6775297" y="4215346"/>
                <a:ext cx="8857" cy="9423"/>
              </a:xfrm>
              <a:custGeom>
                <a:rect b="b" l="l" r="r" t="t"/>
                <a:pathLst>
                  <a:path extrusionOk="0" h="283" w="266">
                    <a:moveTo>
                      <a:pt x="115" y="0"/>
                    </a:moveTo>
                    <a:cubicBezTo>
                      <a:pt x="54" y="0"/>
                      <a:pt x="0" y="52"/>
                      <a:pt x="8" y="120"/>
                    </a:cubicBezTo>
                    <a:cubicBezTo>
                      <a:pt x="8" y="173"/>
                      <a:pt x="62" y="223"/>
                      <a:pt x="93" y="276"/>
                    </a:cubicBezTo>
                    <a:lnTo>
                      <a:pt x="153" y="283"/>
                    </a:lnTo>
                    <a:cubicBezTo>
                      <a:pt x="193" y="232"/>
                      <a:pt x="262" y="185"/>
                      <a:pt x="265" y="132"/>
                    </a:cubicBezTo>
                    <a:cubicBezTo>
                      <a:pt x="265" y="88"/>
                      <a:pt x="196" y="19"/>
                      <a:pt x="143" y="4"/>
                    </a:cubicBezTo>
                    <a:cubicBezTo>
                      <a:pt x="134" y="1"/>
                      <a:pt x="124"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27"/>
              <p:cNvSpPr/>
              <p:nvPr/>
            </p:nvSpPr>
            <p:spPr>
              <a:xfrm>
                <a:off x="6801735" y="4220241"/>
                <a:ext cx="9523" cy="9323"/>
              </a:xfrm>
              <a:custGeom>
                <a:rect b="b" l="l" r="r" t="t"/>
                <a:pathLst>
                  <a:path extrusionOk="0" h="280" w="286">
                    <a:moveTo>
                      <a:pt x="150" y="0"/>
                    </a:moveTo>
                    <a:cubicBezTo>
                      <a:pt x="145" y="0"/>
                      <a:pt x="140" y="1"/>
                      <a:pt x="136" y="1"/>
                    </a:cubicBezTo>
                    <a:cubicBezTo>
                      <a:pt x="57" y="4"/>
                      <a:pt x="1" y="60"/>
                      <a:pt x="17" y="136"/>
                    </a:cubicBezTo>
                    <a:cubicBezTo>
                      <a:pt x="26" y="189"/>
                      <a:pt x="86" y="233"/>
                      <a:pt x="120" y="280"/>
                    </a:cubicBezTo>
                    <a:lnTo>
                      <a:pt x="180" y="280"/>
                    </a:lnTo>
                    <a:cubicBezTo>
                      <a:pt x="214" y="230"/>
                      <a:pt x="270" y="183"/>
                      <a:pt x="277" y="129"/>
                    </a:cubicBezTo>
                    <a:cubicBezTo>
                      <a:pt x="286" y="52"/>
                      <a:pt x="230" y="0"/>
                      <a:pt x="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27"/>
              <p:cNvSpPr/>
              <p:nvPr/>
            </p:nvSpPr>
            <p:spPr>
              <a:xfrm>
                <a:off x="6675240" y="4229131"/>
                <a:ext cx="9357" cy="10356"/>
              </a:xfrm>
              <a:custGeom>
                <a:rect b="b" l="l" r="r" t="t"/>
                <a:pathLst>
                  <a:path extrusionOk="0" h="311" w="281">
                    <a:moveTo>
                      <a:pt x="152" y="0"/>
                    </a:moveTo>
                    <a:cubicBezTo>
                      <a:pt x="83" y="82"/>
                      <a:pt x="21" y="126"/>
                      <a:pt x="14" y="179"/>
                    </a:cubicBezTo>
                    <a:cubicBezTo>
                      <a:pt x="0" y="248"/>
                      <a:pt x="53" y="310"/>
                      <a:pt x="120" y="310"/>
                    </a:cubicBezTo>
                    <a:cubicBezTo>
                      <a:pt x="128" y="310"/>
                      <a:pt x="137" y="309"/>
                      <a:pt x="146" y="307"/>
                    </a:cubicBezTo>
                    <a:cubicBezTo>
                      <a:pt x="206" y="289"/>
                      <a:pt x="256" y="242"/>
                      <a:pt x="274" y="182"/>
                    </a:cubicBezTo>
                    <a:cubicBezTo>
                      <a:pt x="281" y="141"/>
                      <a:pt x="212" y="85"/>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27"/>
              <p:cNvSpPr/>
              <p:nvPr/>
            </p:nvSpPr>
            <p:spPr>
              <a:xfrm>
                <a:off x="6772134" y="4012668"/>
                <a:ext cx="9623" cy="8857"/>
              </a:xfrm>
              <a:custGeom>
                <a:rect b="b" l="l" r="r" t="t"/>
                <a:pathLst>
                  <a:path extrusionOk="0" h="266" w="289">
                    <a:moveTo>
                      <a:pt x="120" y="1"/>
                    </a:moveTo>
                    <a:cubicBezTo>
                      <a:pt x="52" y="1"/>
                      <a:pt x="6" y="53"/>
                      <a:pt x="6" y="136"/>
                    </a:cubicBezTo>
                    <a:cubicBezTo>
                      <a:pt x="0" y="208"/>
                      <a:pt x="57" y="265"/>
                      <a:pt x="127" y="265"/>
                    </a:cubicBezTo>
                    <a:cubicBezTo>
                      <a:pt x="131" y="265"/>
                      <a:pt x="134" y="265"/>
                      <a:pt x="138" y="265"/>
                    </a:cubicBezTo>
                    <a:cubicBezTo>
                      <a:pt x="191" y="259"/>
                      <a:pt x="238" y="196"/>
                      <a:pt x="285" y="162"/>
                    </a:cubicBezTo>
                    <a:cubicBezTo>
                      <a:pt x="285" y="143"/>
                      <a:pt x="288" y="124"/>
                      <a:pt x="288" y="105"/>
                    </a:cubicBezTo>
                    <a:cubicBezTo>
                      <a:pt x="238" y="68"/>
                      <a:pt x="191" y="8"/>
                      <a:pt x="138" y="2"/>
                    </a:cubicBezTo>
                    <a:cubicBezTo>
                      <a:pt x="132" y="1"/>
                      <a:pt x="126" y="1"/>
                      <a:pt x="1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27"/>
              <p:cNvSpPr/>
              <p:nvPr/>
            </p:nvSpPr>
            <p:spPr>
              <a:xfrm>
                <a:off x="6898795" y="3903188"/>
                <a:ext cx="8391" cy="8791"/>
              </a:xfrm>
              <a:custGeom>
                <a:rect b="b" l="l" r="r" t="t"/>
                <a:pathLst>
                  <a:path extrusionOk="0" h="264" w="252">
                    <a:moveTo>
                      <a:pt x="113" y="1"/>
                    </a:moveTo>
                    <a:cubicBezTo>
                      <a:pt x="45" y="1"/>
                      <a:pt x="3" y="61"/>
                      <a:pt x="0" y="147"/>
                    </a:cubicBezTo>
                    <a:cubicBezTo>
                      <a:pt x="0" y="213"/>
                      <a:pt x="51" y="264"/>
                      <a:pt x="116" y="264"/>
                    </a:cubicBezTo>
                    <a:cubicBezTo>
                      <a:pt x="121" y="264"/>
                      <a:pt x="126" y="263"/>
                      <a:pt x="132" y="262"/>
                    </a:cubicBezTo>
                    <a:cubicBezTo>
                      <a:pt x="182" y="253"/>
                      <a:pt x="251" y="178"/>
                      <a:pt x="251" y="134"/>
                    </a:cubicBezTo>
                    <a:cubicBezTo>
                      <a:pt x="251" y="87"/>
                      <a:pt x="182" y="12"/>
                      <a:pt x="132" y="2"/>
                    </a:cubicBezTo>
                    <a:cubicBezTo>
                      <a:pt x="125" y="1"/>
                      <a:pt x="119" y="1"/>
                      <a:pt x="1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27"/>
              <p:cNvSpPr/>
              <p:nvPr/>
            </p:nvSpPr>
            <p:spPr>
              <a:xfrm>
                <a:off x="6799138" y="4194069"/>
                <a:ext cx="9423" cy="9323"/>
              </a:xfrm>
              <a:custGeom>
                <a:rect b="b" l="l" r="r" t="t"/>
                <a:pathLst>
                  <a:path extrusionOk="0" h="280" w="283">
                    <a:moveTo>
                      <a:pt x="113" y="0"/>
                    </a:moveTo>
                    <a:cubicBezTo>
                      <a:pt x="79" y="47"/>
                      <a:pt x="16" y="94"/>
                      <a:pt x="10" y="148"/>
                    </a:cubicBezTo>
                    <a:cubicBezTo>
                      <a:pt x="1" y="229"/>
                      <a:pt x="63" y="279"/>
                      <a:pt x="148" y="279"/>
                    </a:cubicBezTo>
                    <a:cubicBezTo>
                      <a:pt x="150" y="279"/>
                      <a:pt x="152" y="279"/>
                      <a:pt x="153" y="279"/>
                    </a:cubicBezTo>
                    <a:cubicBezTo>
                      <a:pt x="226" y="279"/>
                      <a:pt x="283" y="218"/>
                      <a:pt x="276" y="148"/>
                    </a:cubicBezTo>
                    <a:cubicBezTo>
                      <a:pt x="273" y="75"/>
                      <a:pt x="229" y="19"/>
                      <a:pt x="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27"/>
              <p:cNvSpPr/>
              <p:nvPr/>
            </p:nvSpPr>
            <p:spPr>
              <a:xfrm>
                <a:off x="6727549" y="4129407"/>
                <a:ext cx="8491" cy="8724"/>
              </a:xfrm>
              <a:custGeom>
                <a:rect b="b" l="l" r="r" t="t"/>
                <a:pathLst>
                  <a:path extrusionOk="0" h="262" w="255">
                    <a:moveTo>
                      <a:pt x="144" y="0"/>
                    </a:moveTo>
                    <a:cubicBezTo>
                      <a:pt x="136" y="0"/>
                      <a:pt x="128" y="1"/>
                      <a:pt x="120" y="2"/>
                    </a:cubicBezTo>
                    <a:cubicBezTo>
                      <a:pt x="73" y="12"/>
                      <a:pt x="1" y="87"/>
                      <a:pt x="4" y="131"/>
                    </a:cubicBezTo>
                    <a:cubicBezTo>
                      <a:pt x="4" y="178"/>
                      <a:pt x="73" y="250"/>
                      <a:pt x="123" y="259"/>
                    </a:cubicBezTo>
                    <a:cubicBezTo>
                      <a:pt x="130" y="261"/>
                      <a:pt x="136" y="261"/>
                      <a:pt x="143" y="261"/>
                    </a:cubicBezTo>
                    <a:cubicBezTo>
                      <a:pt x="201" y="261"/>
                      <a:pt x="252" y="212"/>
                      <a:pt x="255" y="125"/>
                    </a:cubicBezTo>
                    <a:cubicBezTo>
                      <a:pt x="249" y="57"/>
                      <a:pt x="208" y="0"/>
                      <a:pt x="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27"/>
              <p:cNvSpPr/>
              <p:nvPr/>
            </p:nvSpPr>
            <p:spPr>
              <a:xfrm>
                <a:off x="6639079" y="4337545"/>
                <a:ext cx="9523" cy="9323"/>
              </a:xfrm>
              <a:custGeom>
                <a:rect b="b" l="l" r="r" t="t"/>
                <a:pathLst>
                  <a:path extrusionOk="0" h="280" w="286">
                    <a:moveTo>
                      <a:pt x="141" y="0"/>
                    </a:moveTo>
                    <a:cubicBezTo>
                      <a:pt x="63" y="0"/>
                      <a:pt x="0" y="50"/>
                      <a:pt x="13" y="129"/>
                    </a:cubicBezTo>
                    <a:cubicBezTo>
                      <a:pt x="22" y="182"/>
                      <a:pt x="79" y="229"/>
                      <a:pt x="113" y="279"/>
                    </a:cubicBezTo>
                    <a:lnTo>
                      <a:pt x="170" y="276"/>
                    </a:lnTo>
                    <a:cubicBezTo>
                      <a:pt x="204" y="229"/>
                      <a:pt x="260" y="182"/>
                      <a:pt x="270" y="129"/>
                    </a:cubicBezTo>
                    <a:cubicBezTo>
                      <a:pt x="286" y="47"/>
                      <a:pt x="217" y="3"/>
                      <a:pt x="1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27"/>
              <p:cNvSpPr/>
              <p:nvPr/>
            </p:nvSpPr>
            <p:spPr>
              <a:xfrm>
                <a:off x="6640811" y="4128208"/>
                <a:ext cx="9456" cy="9223"/>
              </a:xfrm>
              <a:custGeom>
                <a:rect b="b" l="l" r="r" t="t"/>
                <a:pathLst>
                  <a:path extrusionOk="0" h="277" w="284">
                    <a:moveTo>
                      <a:pt x="127" y="1"/>
                    </a:moveTo>
                    <a:cubicBezTo>
                      <a:pt x="89" y="48"/>
                      <a:pt x="27" y="92"/>
                      <a:pt x="17" y="142"/>
                    </a:cubicBezTo>
                    <a:cubicBezTo>
                      <a:pt x="1" y="212"/>
                      <a:pt x="53" y="276"/>
                      <a:pt x="121" y="276"/>
                    </a:cubicBezTo>
                    <a:cubicBezTo>
                      <a:pt x="129" y="276"/>
                      <a:pt x="137" y="276"/>
                      <a:pt x="146" y="273"/>
                    </a:cubicBezTo>
                    <a:cubicBezTo>
                      <a:pt x="208" y="258"/>
                      <a:pt x="255" y="211"/>
                      <a:pt x="277" y="151"/>
                    </a:cubicBezTo>
                    <a:cubicBezTo>
                      <a:pt x="284" y="107"/>
                      <a:pt x="218" y="54"/>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27"/>
              <p:cNvSpPr/>
              <p:nvPr/>
            </p:nvSpPr>
            <p:spPr>
              <a:xfrm>
                <a:off x="6734575" y="4245080"/>
                <a:ext cx="9390" cy="9423"/>
              </a:xfrm>
              <a:custGeom>
                <a:rect b="b" l="l" r="r" t="t"/>
                <a:pathLst>
                  <a:path extrusionOk="0" h="283" w="282">
                    <a:moveTo>
                      <a:pt x="160" y="1"/>
                    </a:moveTo>
                    <a:cubicBezTo>
                      <a:pt x="141" y="4"/>
                      <a:pt x="119" y="4"/>
                      <a:pt x="100" y="4"/>
                    </a:cubicBezTo>
                    <a:cubicBezTo>
                      <a:pt x="69" y="54"/>
                      <a:pt x="15" y="104"/>
                      <a:pt x="9" y="157"/>
                    </a:cubicBezTo>
                    <a:cubicBezTo>
                      <a:pt x="0" y="230"/>
                      <a:pt x="53" y="283"/>
                      <a:pt x="131" y="283"/>
                    </a:cubicBezTo>
                    <a:cubicBezTo>
                      <a:pt x="133" y="283"/>
                      <a:pt x="135" y="283"/>
                      <a:pt x="138" y="283"/>
                    </a:cubicBezTo>
                    <a:cubicBezTo>
                      <a:pt x="222" y="280"/>
                      <a:pt x="282" y="233"/>
                      <a:pt x="260" y="145"/>
                    </a:cubicBezTo>
                    <a:cubicBezTo>
                      <a:pt x="247" y="92"/>
                      <a:pt x="194" y="51"/>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27"/>
              <p:cNvSpPr/>
              <p:nvPr/>
            </p:nvSpPr>
            <p:spPr>
              <a:xfrm>
                <a:off x="6778094" y="4265191"/>
                <a:ext cx="9157" cy="8657"/>
              </a:xfrm>
              <a:custGeom>
                <a:rect b="b" l="l" r="r" t="t"/>
                <a:pathLst>
                  <a:path extrusionOk="0" h="260" w="275">
                    <a:moveTo>
                      <a:pt x="155" y="1"/>
                    </a:moveTo>
                    <a:cubicBezTo>
                      <a:pt x="150" y="1"/>
                      <a:pt x="145" y="1"/>
                      <a:pt x="141" y="2"/>
                    </a:cubicBezTo>
                    <a:cubicBezTo>
                      <a:pt x="136" y="1"/>
                      <a:pt x="131" y="1"/>
                      <a:pt x="126" y="1"/>
                    </a:cubicBezTo>
                    <a:cubicBezTo>
                      <a:pt x="55" y="1"/>
                      <a:pt x="0" y="63"/>
                      <a:pt x="9" y="133"/>
                    </a:cubicBezTo>
                    <a:cubicBezTo>
                      <a:pt x="3" y="200"/>
                      <a:pt x="57" y="259"/>
                      <a:pt x="126" y="259"/>
                    </a:cubicBezTo>
                    <a:cubicBezTo>
                      <a:pt x="131" y="259"/>
                      <a:pt x="136" y="259"/>
                      <a:pt x="141" y="258"/>
                    </a:cubicBezTo>
                    <a:cubicBezTo>
                      <a:pt x="216" y="255"/>
                      <a:pt x="269" y="218"/>
                      <a:pt x="269" y="130"/>
                    </a:cubicBezTo>
                    <a:cubicBezTo>
                      <a:pt x="275" y="60"/>
                      <a:pt x="221" y="1"/>
                      <a:pt x="1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27"/>
              <p:cNvSpPr/>
              <p:nvPr/>
            </p:nvSpPr>
            <p:spPr>
              <a:xfrm>
                <a:off x="6660889" y="4348900"/>
                <a:ext cx="3463" cy="2131"/>
              </a:xfrm>
              <a:custGeom>
                <a:rect b="b" l="l" r="r" t="t"/>
                <a:pathLst>
                  <a:path extrusionOk="0" h="64" w="104">
                    <a:moveTo>
                      <a:pt x="104" y="1"/>
                    </a:moveTo>
                    <a:cubicBezTo>
                      <a:pt x="60" y="1"/>
                      <a:pt x="22" y="26"/>
                      <a:pt x="0" y="64"/>
                    </a:cubicBezTo>
                    <a:lnTo>
                      <a:pt x="1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27"/>
              <p:cNvSpPr/>
              <p:nvPr/>
            </p:nvSpPr>
            <p:spPr>
              <a:xfrm>
                <a:off x="6616538" y="4107131"/>
                <a:ext cx="2864" cy="7758"/>
              </a:xfrm>
              <a:custGeom>
                <a:rect b="b" l="l" r="r" t="t"/>
                <a:pathLst>
                  <a:path extrusionOk="0" h="233" w="86">
                    <a:moveTo>
                      <a:pt x="0" y="1"/>
                    </a:moveTo>
                    <a:lnTo>
                      <a:pt x="0" y="233"/>
                    </a:lnTo>
                    <a:cubicBezTo>
                      <a:pt x="54" y="220"/>
                      <a:pt x="85" y="167"/>
                      <a:pt x="73" y="117"/>
                    </a:cubicBezTo>
                    <a:cubicBezTo>
                      <a:pt x="60" y="73"/>
                      <a:pt x="35" y="3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27"/>
              <p:cNvSpPr/>
              <p:nvPr/>
            </p:nvSpPr>
            <p:spPr>
              <a:xfrm>
                <a:off x="6911415" y="4070837"/>
                <a:ext cx="5061" cy="10356"/>
              </a:xfrm>
              <a:custGeom>
                <a:rect b="b" l="l" r="r" t="t"/>
                <a:pathLst>
                  <a:path extrusionOk="0" h="311" w="152">
                    <a:moveTo>
                      <a:pt x="135" y="0"/>
                    </a:moveTo>
                    <a:cubicBezTo>
                      <a:pt x="76" y="85"/>
                      <a:pt x="16" y="132"/>
                      <a:pt x="10" y="185"/>
                    </a:cubicBezTo>
                    <a:cubicBezTo>
                      <a:pt x="1" y="258"/>
                      <a:pt x="60" y="311"/>
                      <a:pt x="135" y="311"/>
                    </a:cubicBezTo>
                    <a:cubicBezTo>
                      <a:pt x="137" y="311"/>
                      <a:pt x="139" y="311"/>
                      <a:pt x="142" y="310"/>
                    </a:cubicBezTo>
                    <a:lnTo>
                      <a:pt x="151" y="310"/>
                    </a:lnTo>
                    <a:lnTo>
                      <a:pt x="151" y="19"/>
                    </a:lnTo>
                    <a:cubicBezTo>
                      <a:pt x="145" y="13"/>
                      <a:pt x="142" y="10"/>
                      <a:pt x="1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27"/>
              <p:cNvSpPr/>
              <p:nvPr/>
            </p:nvSpPr>
            <p:spPr>
              <a:xfrm>
                <a:off x="6671511" y="4339244"/>
                <a:ext cx="7758" cy="5228"/>
              </a:xfrm>
              <a:custGeom>
                <a:rect b="b" l="l" r="r" t="t"/>
                <a:pathLst>
                  <a:path extrusionOk="0" h="157" w="233">
                    <a:moveTo>
                      <a:pt x="171" y="1"/>
                    </a:moveTo>
                    <a:cubicBezTo>
                      <a:pt x="166" y="1"/>
                      <a:pt x="160" y="1"/>
                      <a:pt x="155" y="3"/>
                    </a:cubicBezTo>
                    <a:cubicBezTo>
                      <a:pt x="98" y="9"/>
                      <a:pt x="51" y="62"/>
                      <a:pt x="1" y="97"/>
                    </a:cubicBezTo>
                    <a:cubicBezTo>
                      <a:pt x="1" y="115"/>
                      <a:pt x="1" y="134"/>
                      <a:pt x="1" y="153"/>
                    </a:cubicBezTo>
                    <a:cubicBezTo>
                      <a:pt x="4" y="153"/>
                      <a:pt x="4" y="156"/>
                      <a:pt x="7" y="156"/>
                    </a:cubicBezTo>
                    <a:lnTo>
                      <a:pt x="233" y="21"/>
                    </a:lnTo>
                    <a:cubicBezTo>
                      <a:pt x="216" y="9"/>
                      <a:pt x="193"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27"/>
              <p:cNvSpPr/>
              <p:nvPr/>
            </p:nvSpPr>
            <p:spPr>
              <a:xfrm>
                <a:off x="6676638" y="4187843"/>
                <a:ext cx="9690" cy="8757"/>
              </a:xfrm>
              <a:custGeom>
                <a:rect b="b" l="l" r="r" t="t"/>
                <a:pathLst>
                  <a:path extrusionOk="0" h="263" w="291">
                    <a:moveTo>
                      <a:pt x="166" y="1"/>
                    </a:moveTo>
                    <a:cubicBezTo>
                      <a:pt x="160" y="1"/>
                      <a:pt x="154" y="1"/>
                      <a:pt x="148" y="2"/>
                    </a:cubicBezTo>
                    <a:cubicBezTo>
                      <a:pt x="95" y="9"/>
                      <a:pt x="48" y="68"/>
                      <a:pt x="1" y="106"/>
                    </a:cubicBezTo>
                    <a:lnTo>
                      <a:pt x="1" y="162"/>
                    </a:lnTo>
                    <a:cubicBezTo>
                      <a:pt x="46" y="198"/>
                      <a:pt x="96" y="263"/>
                      <a:pt x="139" y="263"/>
                    </a:cubicBezTo>
                    <a:cubicBezTo>
                      <a:pt x="141" y="263"/>
                      <a:pt x="143" y="263"/>
                      <a:pt x="145" y="262"/>
                    </a:cubicBezTo>
                    <a:cubicBezTo>
                      <a:pt x="204" y="247"/>
                      <a:pt x="251" y="200"/>
                      <a:pt x="273" y="140"/>
                    </a:cubicBezTo>
                    <a:cubicBezTo>
                      <a:pt x="291" y="68"/>
                      <a:pt x="236" y="1"/>
                      <a:pt x="1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27"/>
              <p:cNvSpPr/>
              <p:nvPr/>
            </p:nvSpPr>
            <p:spPr>
              <a:xfrm>
                <a:off x="6895465" y="4197399"/>
                <a:ext cx="9423" cy="8724"/>
              </a:xfrm>
              <a:custGeom>
                <a:rect b="b" l="l" r="r" t="t"/>
                <a:pathLst>
                  <a:path extrusionOk="0" h="262" w="283">
                    <a:moveTo>
                      <a:pt x="112" y="0"/>
                    </a:moveTo>
                    <a:cubicBezTo>
                      <a:pt x="49" y="0"/>
                      <a:pt x="12" y="60"/>
                      <a:pt x="6" y="126"/>
                    </a:cubicBezTo>
                    <a:cubicBezTo>
                      <a:pt x="1" y="199"/>
                      <a:pt x="44" y="262"/>
                      <a:pt x="114" y="262"/>
                    </a:cubicBezTo>
                    <a:cubicBezTo>
                      <a:pt x="119" y="262"/>
                      <a:pt x="124" y="261"/>
                      <a:pt x="129" y="261"/>
                    </a:cubicBezTo>
                    <a:cubicBezTo>
                      <a:pt x="182" y="254"/>
                      <a:pt x="232" y="198"/>
                      <a:pt x="282" y="167"/>
                    </a:cubicBezTo>
                    <a:cubicBezTo>
                      <a:pt x="282" y="148"/>
                      <a:pt x="282" y="129"/>
                      <a:pt x="282" y="110"/>
                    </a:cubicBezTo>
                    <a:cubicBezTo>
                      <a:pt x="235" y="73"/>
                      <a:pt x="191" y="16"/>
                      <a:pt x="138" y="4"/>
                    </a:cubicBezTo>
                    <a:cubicBezTo>
                      <a:pt x="129" y="1"/>
                      <a:pt x="120" y="0"/>
                      <a:pt x="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27"/>
              <p:cNvSpPr/>
              <p:nvPr/>
            </p:nvSpPr>
            <p:spPr>
              <a:xfrm>
                <a:off x="6887840" y="4135067"/>
                <a:ext cx="9423" cy="8524"/>
              </a:xfrm>
              <a:custGeom>
                <a:rect b="b" l="l" r="r" t="t"/>
                <a:pathLst>
                  <a:path extrusionOk="0" h="256" w="283">
                    <a:moveTo>
                      <a:pt x="174" y="0"/>
                    </a:moveTo>
                    <a:cubicBezTo>
                      <a:pt x="167" y="0"/>
                      <a:pt x="161" y="1"/>
                      <a:pt x="154" y="2"/>
                    </a:cubicBezTo>
                    <a:cubicBezTo>
                      <a:pt x="101" y="8"/>
                      <a:pt x="54" y="64"/>
                      <a:pt x="4" y="96"/>
                    </a:cubicBezTo>
                    <a:cubicBezTo>
                      <a:pt x="4" y="114"/>
                      <a:pt x="4" y="133"/>
                      <a:pt x="0" y="152"/>
                    </a:cubicBezTo>
                    <a:cubicBezTo>
                      <a:pt x="51" y="187"/>
                      <a:pt x="94" y="243"/>
                      <a:pt x="151" y="252"/>
                    </a:cubicBezTo>
                    <a:cubicBezTo>
                      <a:pt x="160" y="255"/>
                      <a:pt x="169" y="256"/>
                      <a:pt x="178" y="256"/>
                    </a:cubicBezTo>
                    <a:cubicBezTo>
                      <a:pt x="242" y="256"/>
                      <a:pt x="277" y="197"/>
                      <a:pt x="279" y="130"/>
                    </a:cubicBezTo>
                    <a:cubicBezTo>
                      <a:pt x="282" y="59"/>
                      <a:pt x="241" y="0"/>
                      <a:pt x="1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27"/>
              <p:cNvSpPr/>
              <p:nvPr/>
            </p:nvSpPr>
            <p:spPr>
              <a:xfrm>
                <a:off x="6847551" y="4116121"/>
                <a:ext cx="9423" cy="9223"/>
              </a:xfrm>
              <a:custGeom>
                <a:rect b="b" l="l" r="r" t="t"/>
                <a:pathLst>
                  <a:path extrusionOk="0" h="277" w="283">
                    <a:moveTo>
                      <a:pt x="114" y="0"/>
                    </a:moveTo>
                    <a:cubicBezTo>
                      <a:pt x="79" y="47"/>
                      <a:pt x="23" y="91"/>
                      <a:pt x="13" y="144"/>
                    </a:cubicBezTo>
                    <a:cubicBezTo>
                      <a:pt x="1" y="232"/>
                      <a:pt x="67" y="276"/>
                      <a:pt x="148" y="276"/>
                    </a:cubicBezTo>
                    <a:cubicBezTo>
                      <a:pt x="226" y="276"/>
                      <a:pt x="283" y="220"/>
                      <a:pt x="270" y="144"/>
                    </a:cubicBezTo>
                    <a:cubicBezTo>
                      <a:pt x="261" y="91"/>
                      <a:pt x="208" y="47"/>
                      <a:pt x="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27"/>
              <p:cNvSpPr/>
              <p:nvPr/>
            </p:nvSpPr>
            <p:spPr>
              <a:xfrm>
                <a:off x="6616538" y="4346802"/>
                <a:ext cx="9090" cy="8657"/>
              </a:xfrm>
              <a:custGeom>
                <a:rect b="b" l="l" r="r" t="t"/>
                <a:pathLst>
                  <a:path extrusionOk="0" h="260" w="273">
                    <a:moveTo>
                      <a:pt x="131" y="1"/>
                    </a:moveTo>
                    <a:cubicBezTo>
                      <a:pt x="74" y="1"/>
                      <a:pt x="22" y="38"/>
                      <a:pt x="0" y="92"/>
                    </a:cubicBezTo>
                    <a:lnTo>
                      <a:pt x="0" y="167"/>
                    </a:lnTo>
                    <a:cubicBezTo>
                      <a:pt x="41" y="202"/>
                      <a:pt x="79" y="242"/>
                      <a:pt x="123" y="255"/>
                    </a:cubicBezTo>
                    <a:cubicBezTo>
                      <a:pt x="135" y="258"/>
                      <a:pt x="147" y="260"/>
                      <a:pt x="157" y="260"/>
                    </a:cubicBezTo>
                    <a:cubicBezTo>
                      <a:pt x="223" y="260"/>
                      <a:pt x="258" y="205"/>
                      <a:pt x="261" y="133"/>
                    </a:cubicBezTo>
                    <a:cubicBezTo>
                      <a:pt x="273" y="62"/>
                      <a:pt x="216" y="1"/>
                      <a:pt x="144" y="1"/>
                    </a:cubicBezTo>
                    <a:cubicBezTo>
                      <a:pt x="142" y="1"/>
                      <a:pt x="140" y="1"/>
                      <a:pt x="138" y="1"/>
                    </a:cubicBezTo>
                    <a:cubicBezTo>
                      <a:pt x="136" y="1"/>
                      <a:pt x="134" y="1"/>
                      <a:pt x="1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27"/>
              <p:cNvSpPr/>
              <p:nvPr/>
            </p:nvSpPr>
            <p:spPr>
              <a:xfrm>
                <a:off x="6844321" y="3964454"/>
                <a:ext cx="8391" cy="8724"/>
              </a:xfrm>
              <a:custGeom>
                <a:rect b="b" l="l" r="r" t="t"/>
                <a:pathLst>
                  <a:path extrusionOk="0" h="262" w="252">
                    <a:moveTo>
                      <a:pt x="143" y="0"/>
                    </a:moveTo>
                    <a:cubicBezTo>
                      <a:pt x="136" y="0"/>
                      <a:pt x="129" y="1"/>
                      <a:pt x="123" y="2"/>
                    </a:cubicBezTo>
                    <a:cubicBezTo>
                      <a:pt x="73" y="11"/>
                      <a:pt x="1" y="83"/>
                      <a:pt x="1" y="127"/>
                    </a:cubicBezTo>
                    <a:cubicBezTo>
                      <a:pt x="1" y="174"/>
                      <a:pt x="70" y="249"/>
                      <a:pt x="120" y="259"/>
                    </a:cubicBezTo>
                    <a:cubicBezTo>
                      <a:pt x="128" y="261"/>
                      <a:pt x="136" y="261"/>
                      <a:pt x="143" y="261"/>
                    </a:cubicBezTo>
                    <a:cubicBezTo>
                      <a:pt x="208" y="261"/>
                      <a:pt x="248" y="204"/>
                      <a:pt x="251" y="140"/>
                    </a:cubicBezTo>
                    <a:cubicBezTo>
                      <a:pt x="251" y="50"/>
                      <a:pt x="201" y="0"/>
                      <a:pt x="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27"/>
              <p:cNvSpPr/>
              <p:nvPr/>
            </p:nvSpPr>
            <p:spPr>
              <a:xfrm>
                <a:off x="6689291" y="4053090"/>
                <a:ext cx="10222" cy="8491"/>
              </a:xfrm>
              <a:custGeom>
                <a:rect b="b" l="l" r="r" t="t"/>
                <a:pathLst>
                  <a:path extrusionOk="0" h="255" w="307">
                    <a:moveTo>
                      <a:pt x="172" y="0"/>
                    </a:moveTo>
                    <a:cubicBezTo>
                      <a:pt x="1" y="0"/>
                      <a:pt x="1" y="254"/>
                      <a:pt x="172" y="254"/>
                    </a:cubicBezTo>
                    <a:cubicBezTo>
                      <a:pt x="173" y="254"/>
                      <a:pt x="174" y="254"/>
                      <a:pt x="175" y="254"/>
                    </a:cubicBezTo>
                    <a:cubicBezTo>
                      <a:pt x="250" y="254"/>
                      <a:pt x="307" y="217"/>
                      <a:pt x="304" y="123"/>
                    </a:cubicBezTo>
                    <a:cubicBezTo>
                      <a:pt x="307" y="38"/>
                      <a:pt x="250" y="0"/>
                      <a:pt x="175" y="0"/>
                    </a:cubicBezTo>
                    <a:cubicBezTo>
                      <a:pt x="174" y="0"/>
                      <a:pt x="173"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27"/>
              <p:cNvSpPr/>
              <p:nvPr/>
            </p:nvSpPr>
            <p:spPr>
              <a:xfrm>
                <a:off x="6718692" y="4057785"/>
                <a:ext cx="9523" cy="10356"/>
              </a:xfrm>
              <a:custGeom>
                <a:rect b="b" l="l" r="r" t="t"/>
                <a:pathLst>
                  <a:path extrusionOk="0" h="311" w="286">
                    <a:moveTo>
                      <a:pt x="148" y="1"/>
                    </a:moveTo>
                    <a:cubicBezTo>
                      <a:pt x="66" y="1"/>
                      <a:pt x="0" y="51"/>
                      <a:pt x="16" y="135"/>
                    </a:cubicBezTo>
                    <a:cubicBezTo>
                      <a:pt x="26" y="185"/>
                      <a:pt x="85" y="229"/>
                      <a:pt x="151" y="311"/>
                    </a:cubicBezTo>
                    <a:cubicBezTo>
                      <a:pt x="210" y="226"/>
                      <a:pt x="270" y="182"/>
                      <a:pt x="276" y="129"/>
                    </a:cubicBezTo>
                    <a:cubicBezTo>
                      <a:pt x="286" y="54"/>
                      <a:pt x="226" y="1"/>
                      <a:pt x="1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27"/>
              <p:cNvSpPr/>
              <p:nvPr/>
            </p:nvSpPr>
            <p:spPr>
              <a:xfrm>
                <a:off x="6816885" y="4105999"/>
                <a:ext cx="9423" cy="9223"/>
              </a:xfrm>
              <a:custGeom>
                <a:rect b="b" l="l" r="r" t="t"/>
                <a:pathLst>
                  <a:path extrusionOk="0" h="277" w="283">
                    <a:moveTo>
                      <a:pt x="107" y="0"/>
                    </a:moveTo>
                    <a:cubicBezTo>
                      <a:pt x="72" y="50"/>
                      <a:pt x="19" y="97"/>
                      <a:pt x="10" y="151"/>
                    </a:cubicBezTo>
                    <a:cubicBezTo>
                      <a:pt x="1" y="230"/>
                      <a:pt x="59" y="276"/>
                      <a:pt x="134" y="276"/>
                    </a:cubicBezTo>
                    <a:cubicBezTo>
                      <a:pt x="136" y="276"/>
                      <a:pt x="139" y="276"/>
                      <a:pt x="141" y="276"/>
                    </a:cubicBezTo>
                    <a:cubicBezTo>
                      <a:pt x="217" y="273"/>
                      <a:pt x="282" y="229"/>
                      <a:pt x="264" y="144"/>
                    </a:cubicBezTo>
                    <a:cubicBezTo>
                      <a:pt x="251" y="91"/>
                      <a:pt x="198" y="47"/>
                      <a:pt x="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27"/>
              <p:cNvSpPr/>
              <p:nvPr/>
            </p:nvSpPr>
            <p:spPr>
              <a:xfrm>
                <a:off x="6859871" y="4169429"/>
                <a:ext cx="9423" cy="9223"/>
              </a:xfrm>
              <a:custGeom>
                <a:rect b="b" l="l" r="r" t="t"/>
                <a:pathLst>
                  <a:path extrusionOk="0" h="277" w="283">
                    <a:moveTo>
                      <a:pt x="113" y="1"/>
                    </a:moveTo>
                    <a:cubicBezTo>
                      <a:pt x="79" y="48"/>
                      <a:pt x="19" y="92"/>
                      <a:pt x="13" y="145"/>
                    </a:cubicBezTo>
                    <a:cubicBezTo>
                      <a:pt x="1" y="229"/>
                      <a:pt x="66" y="276"/>
                      <a:pt x="148" y="276"/>
                    </a:cubicBezTo>
                    <a:cubicBezTo>
                      <a:pt x="226" y="273"/>
                      <a:pt x="283" y="220"/>
                      <a:pt x="270" y="145"/>
                    </a:cubicBezTo>
                    <a:cubicBezTo>
                      <a:pt x="264" y="92"/>
                      <a:pt x="204" y="48"/>
                      <a:pt x="1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27"/>
              <p:cNvSpPr/>
              <p:nvPr/>
            </p:nvSpPr>
            <p:spPr>
              <a:xfrm>
                <a:off x="6744664" y="4107298"/>
                <a:ext cx="9723" cy="8657"/>
              </a:xfrm>
              <a:custGeom>
                <a:rect b="b" l="l" r="r" t="t"/>
                <a:pathLst>
                  <a:path extrusionOk="0" h="260" w="292">
                    <a:moveTo>
                      <a:pt x="176" y="1"/>
                    </a:moveTo>
                    <a:cubicBezTo>
                      <a:pt x="166" y="1"/>
                      <a:pt x="156" y="2"/>
                      <a:pt x="145" y="5"/>
                    </a:cubicBezTo>
                    <a:cubicBezTo>
                      <a:pt x="92" y="18"/>
                      <a:pt x="51" y="74"/>
                      <a:pt x="1" y="109"/>
                    </a:cubicBezTo>
                    <a:cubicBezTo>
                      <a:pt x="25" y="220"/>
                      <a:pt x="75" y="259"/>
                      <a:pt x="149" y="259"/>
                    </a:cubicBezTo>
                    <a:cubicBezTo>
                      <a:pt x="152" y="259"/>
                      <a:pt x="155" y="259"/>
                      <a:pt x="157" y="259"/>
                    </a:cubicBezTo>
                    <a:cubicBezTo>
                      <a:pt x="161" y="259"/>
                      <a:pt x="164" y="259"/>
                      <a:pt x="167" y="259"/>
                    </a:cubicBezTo>
                    <a:cubicBezTo>
                      <a:pt x="238" y="259"/>
                      <a:pt x="292" y="196"/>
                      <a:pt x="280" y="124"/>
                    </a:cubicBezTo>
                    <a:cubicBezTo>
                      <a:pt x="274" y="59"/>
                      <a:pt x="238" y="1"/>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27"/>
              <p:cNvSpPr/>
              <p:nvPr/>
            </p:nvSpPr>
            <p:spPr>
              <a:xfrm>
                <a:off x="6855276" y="3988561"/>
                <a:ext cx="10256" cy="8890"/>
              </a:xfrm>
              <a:custGeom>
                <a:rect b="b" l="l" r="r" t="t"/>
                <a:pathLst>
                  <a:path extrusionOk="0" h="267" w="308">
                    <a:moveTo>
                      <a:pt x="196" y="0"/>
                    </a:moveTo>
                    <a:cubicBezTo>
                      <a:pt x="189" y="0"/>
                      <a:pt x="183" y="1"/>
                      <a:pt x="176" y="2"/>
                    </a:cubicBezTo>
                    <a:cubicBezTo>
                      <a:pt x="123" y="11"/>
                      <a:pt x="79" y="74"/>
                      <a:pt x="1" y="137"/>
                    </a:cubicBezTo>
                    <a:cubicBezTo>
                      <a:pt x="79" y="196"/>
                      <a:pt x="123" y="259"/>
                      <a:pt x="176" y="265"/>
                    </a:cubicBezTo>
                    <a:cubicBezTo>
                      <a:pt x="183" y="266"/>
                      <a:pt x="189" y="267"/>
                      <a:pt x="196" y="267"/>
                    </a:cubicBezTo>
                    <a:cubicBezTo>
                      <a:pt x="268" y="267"/>
                      <a:pt x="308" y="202"/>
                      <a:pt x="308" y="127"/>
                    </a:cubicBezTo>
                    <a:cubicBezTo>
                      <a:pt x="305" y="56"/>
                      <a:pt x="261" y="0"/>
                      <a:pt x="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27"/>
              <p:cNvSpPr/>
              <p:nvPr/>
            </p:nvSpPr>
            <p:spPr>
              <a:xfrm>
                <a:off x="6803100" y="3930891"/>
                <a:ext cx="7325" cy="5194"/>
              </a:xfrm>
              <a:custGeom>
                <a:rect b="b" l="l" r="r" t="t"/>
                <a:pathLst>
                  <a:path extrusionOk="0" h="156" w="220">
                    <a:moveTo>
                      <a:pt x="211" y="1"/>
                    </a:moveTo>
                    <a:lnTo>
                      <a:pt x="1" y="126"/>
                    </a:lnTo>
                    <a:cubicBezTo>
                      <a:pt x="26" y="145"/>
                      <a:pt x="54" y="154"/>
                      <a:pt x="82" y="154"/>
                    </a:cubicBezTo>
                    <a:cubicBezTo>
                      <a:pt x="87" y="155"/>
                      <a:pt x="92" y="155"/>
                      <a:pt x="97" y="155"/>
                    </a:cubicBezTo>
                    <a:cubicBezTo>
                      <a:pt x="166" y="155"/>
                      <a:pt x="220" y="96"/>
                      <a:pt x="214" y="29"/>
                    </a:cubicBezTo>
                    <a:cubicBezTo>
                      <a:pt x="214" y="20"/>
                      <a:pt x="211" y="10"/>
                      <a:pt x="2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27"/>
              <p:cNvSpPr/>
              <p:nvPr/>
            </p:nvSpPr>
            <p:spPr>
              <a:xfrm>
                <a:off x="6769703" y="4243282"/>
                <a:ext cx="9124" cy="8691"/>
              </a:xfrm>
              <a:custGeom>
                <a:rect b="b" l="l" r="r" t="t"/>
                <a:pathLst>
                  <a:path extrusionOk="0" h="261" w="274">
                    <a:moveTo>
                      <a:pt x="136" y="0"/>
                    </a:moveTo>
                    <a:cubicBezTo>
                      <a:pt x="64" y="0"/>
                      <a:pt x="21" y="42"/>
                      <a:pt x="1" y="155"/>
                    </a:cubicBezTo>
                    <a:cubicBezTo>
                      <a:pt x="32" y="180"/>
                      <a:pt x="70" y="240"/>
                      <a:pt x="123" y="255"/>
                    </a:cubicBezTo>
                    <a:cubicBezTo>
                      <a:pt x="135" y="259"/>
                      <a:pt x="147" y="260"/>
                      <a:pt x="158" y="260"/>
                    </a:cubicBezTo>
                    <a:cubicBezTo>
                      <a:pt x="216" y="260"/>
                      <a:pt x="259" y="214"/>
                      <a:pt x="264" y="146"/>
                    </a:cubicBezTo>
                    <a:cubicBezTo>
                      <a:pt x="274" y="73"/>
                      <a:pt x="248" y="11"/>
                      <a:pt x="161" y="1"/>
                    </a:cubicBezTo>
                    <a:cubicBezTo>
                      <a:pt x="152" y="1"/>
                      <a:pt x="144" y="0"/>
                      <a:pt x="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27"/>
              <p:cNvSpPr/>
              <p:nvPr/>
            </p:nvSpPr>
            <p:spPr>
              <a:xfrm>
                <a:off x="6791513" y="4135300"/>
                <a:ext cx="9423" cy="9223"/>
              </a:xfrm>
              <a:custGeom>
                <a:rect b="b" l="l" r="r" t="t"/>
                <a:pathLst>
                  <a:path extrusionOk="0" h="277" w="283">
                    <a:moveTo>
                      <a:pt x="117" y="1"/>
                    </a:moveTo>
                    <a:cubicBezTo>
                      <a:pt x="82" y="51"/>
                      <a:pt x="26" y="95"/>
                      <a:pt x="17" y="148"/>
                    </a:cubicBezTo>
                    <a:cubicBezTo>
                      <a:pt x="1" y="230"/>
                      <a:pt x="70" y="274"/>
                      <a:pt x="145" y="277"/>
                    </a:cubicBezTo>
                    <a:cubicBezTo>
                      <a:pt x="223" y="277"/>
                      <a:pt x="283" y="227"/>
                      <a:pt x="270" y="148"/>
                    </a:cubicBezTo>
                    <a:cubicBezTo>
                      <a:pt x="264" y="95"/>
                      <a:pt x="208" y="51"/>
                      <a:pt x="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27"/>
              <p:cNvSpPr/>
              <p:nvPr/>
            </p:nvSpPr>
            <p:spPr>
              <a:xfrm>
                <a:off x="6746462" y="4175290"/>
                <a:ext cx="9090" cy="8591"/>
              </a:xfrm>
              <a:custGeom>
                <a:rect b="b" l="l" r="r" t="t"/>
                <a:pathLst>
                  <a:path extrusionOk="0" h="258" w="273">
                    <a:moveTo>
                      <a:pt x="138" y="0"/>
                    </a:moveTo>
                    <a:cubicBezTo>
                      <a:pt x="38" y="0"/>
                      <a:pt x="0" y="60"/>
                      <a:pt x="0" y="132"/>
                    </a:cubicBezTo>
                    <a:cubicBezTo>
                      <a:pt x="0" y="201"/>
                      <a:pt x="41" y="257"/>
                      <a:pt x="102" y="257"/>
                    </a:cubicBezTo>
                    <a:cubicBezTo>
                      <a:pt x="111" y="257"/>
                      <a:pt x="119" y="256"/>
                      <a:pt x="129" y="254"/>
                    </a:cubicBezTo>
                    <a:cubicBezTo>
                      <a:pt x="188" y="235"/>
                      <a:pt x="238" y="191"/>
                      <a:pt x="257" y="132"/>
                    </a:cubicBezTo>
                    <a:cubicBezTo>
                      <a:pt x="273" y="50"/>
                      <a:pt x="210" y="3"/>
                      <a:pt x="1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27"/>
              <p:cNvSpPr/>
              <p:nvPr/>
            </p:nvSpPr>
            <p:spPr>
              <a:xfrm>
                <a:off x="6703576" y="4001413"/>
                <a:ext cx="8990" cy="9357"/>
              </a:xfrm>
              <a:custGeom>
                <a:rect b="b" l="l" r="r" t="t"/>
                <a:pathLst>
                  <a:path extrusionOk="0" h="281" w="270">
                    <a:moveTo>
                      <a:pt x="122" y="0"/>
                    </a:moveTo>
                    <a:cubicBezTo>
                      <a:pt x="54" y="0"/>
                      <a:pt x="0" y="56"/>
                      <a:pt x="3" y="123"/>
                    </a:cubicBezTo>
                    <a:cubicBezTo>
                      <a:pt x="3" y="202"/>
                      <a:pt x="38" y="258"/>
                      <a:pt x="157" y="280"/>
                    </a:cubicBezTo>
                    <a:cubicBezTo>
                      <a:pt x="191" y="233"/>
                      <a:pt x="248" y="189"/>
                      <a:pt x="257" y="136"/>
                    </a:cubicBezTo>
                    <a:cubicBezTo>
                      <a:pt x="270" y="61"/>
                      <a:pt x="219" y="4"/>
                      <a:pt x="138" y="1"/>
                    </a:cubicBezTo>
                    <a:cubicBezTo>
                      <a:pt x="133" y="1"/>
                      <a:pt x="127"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27"/>
              <p:cNvSpPr/>
              <p:nvPr/>
            </p:nvSpPr>
            <p:spPr>
              <a:xfrm>
                <a:off x="6875021" y="4033478"/>
                <a:ext cx="9523" cy="9357"/>
              </a:xfrm>
              <a:custGeom>
                <a:rect b="b" l="l" r="r" t="t"/>
                <a:pathLst>
                  <a:path extrusionOk="0" h="281" w="286">
                    <a:moveTo>
                      <a:pt x="172" y="0"/>
                    </a:moveTo>
                    <a:cubicBezTo>
                      <a:pt x="56" y="19"/>
                      <a:pt x="19" y="76"/>
                      <a:pt x="12" y="148"/>
                    </a:cubicBezTo>
                    <a:cubicBezTo>
                      <a:pt x="1" y="218"/>
                      <a:pt x="55" y="280"/>
                      <a:pt x="121" y="280"/>
                    </a:cubicBezTo>
                    <a:cubicBezTo>
                      <a:pt x="125" y="280"/>
                      <a:pt x="130" y="280"/>
                      <a:pt x="135" y="279"/>
                    </a:cubicBezTo>
                    <a:cubicBezTo>
                      <a:pt x="219" y="279"/>
                      <a:pt x="285" y="239"/>
                      <a:pt x="269" y="151"/>
                    </a:cubicBezTo>
                    <a:cubicBezTo>
                      <a:pt x="263" y="97"/>
                      <a:pt x="207" y="5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27"/>
              <p:cNvSpPr/>
              <p:nvPr/>
            </p:nvSpPr>
            <p:spPr>
              <a:xfrm>
                <a:off x="6788616" y="4200595"/>
                <a:ext cx="9090" cy="9456"/>
              </a:xfrm>
              <a:custGeom>
                <a:rect b="b" l="l" r="r" t="t"/>
                <a:pathLst>
                  <a:path extrusionOk="0" h="284" w="273">
                    <a:moveTo>
                      <a:pt x="125" y="1"/>
                    </a:moveTo>
                    <a:cubicBezTo>
                      <a:pt x="57" y="1"/>
                      <a:pt x="1" y="57"/>
                      <a:pt x="6" y="127"/>
                    </a:cubicBezTo>
                    <a:cubicBezTo>
                      <a:pt x="3" y="202"/>
                      <a:pt x="41" y="259"/>
                      <a:pt x="157" y="284"/>
                    </a:cubicBezTo>
                    <a:cubicBezTo>
                      <a:pt x="191" y="234"/>
                      <a:pt x="248" y="190"/>
                      <a:pt x="257" y="136"/>
                    </a:cubicBezTo>
                    <a:cubicBezTo>
                      <a:pt x="273" y="61"/>
                      <a:pt x="223" y="5"/>
                      <a:pt x="141" y="2"/>
                    </a:cubicBezTo>
                    <a:cubicBezTo>
                      <a:pt x="136" y="1"/>
                      <a:pt x="131" y="1"/>
                      <a:pt x="1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27"/>
              <p:cNvSpPr/>
              <p:nvPr/>
            </p:nvSpPr>
            <p:spPr>
              <a:xfrm>
                <a:off x="6851314" y="4192970"/>
                <a:ext cx="9423" cy="8890"/>
              </a:xfrm>
              <a:custGeom>
                <a:rect b="b" l="l" r="r" t="t"/>
                <a:pathLst>
                  <a:path extrusionOk="0" h="267" w="283">
                    <a:moveTo>
                      <a:pt x="114" y="0"/>
                    </a:moveTo>
                    <a:cubicBezTo>
                      <a:pt x="50" y="0"/>
                      <a:pt x="3" y="51"/>
                      <a:pt x="1" y="124"/>
                    </a:cubicBezTo>
                    <a:cubicBezTo>
                      <a:pt x="1" y="203"/>
                      <a:pt x="42" y="266"/>
                      <a:pt x="116" y="266"/>
                    </a:cubicBezTo>
                    <a:cubicBezTo>
                      <a:pt x="121" y="266"/>
                      <a:pt x="127" y="266"/>
                      <a:pt x="132" y="265"/>
                    </a:cubicBezTo>
                    <a:cubicBezTo>
                      <a:pt x="185" y="259"/>
                      <a:pt x="232" y="199"/>
                      <a:pt x="279" y="165"/>
                    </a:cubicBezTo>
                    <a:cubicBezTo>
                      <a:pt x="283" y="146"/>
                      <a:pt x="283" y="124"/>
                      <a:pt x="283" y="105"/>
                    </a:cubicBezTo>
                    <a:cubicBezTo>
                      <a:pt x="232" y="71"/>
                      <a:pt x="189" y="11"/>
                      <a:pt x="135" y="2"/>
                    </a:cubicBezTo>
                    <a:cubicBezTo>
                      <a:pt x="128" y="1"/>
                      <a:pt x="121" y="0"/>
                      <a:pt x="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27"/>
              <p:cNvSpPr/>
              <p:nvPr/>
            </p:nvSpPr>
            <p:spPr>
              <a:xfrm>
                <a:off x="6707205" y="4308311"/>
                <a:ext cx="9423" cy="9323"/>
              </a:xfrm>
              <a:custGeom>
                <a:rect b="b" l="l" r="r" t="t"/>
                <a:pathLst>
                  <a:path extrusionOk="0" h="280" w="283">
                    <a:moveTo>
                      <a:pt x="139" y="1"/>
                    </a:moveTo>
                    <a:cubicBezTo>
                      <a:pt x="60" y="4"/>
                      <a:pt x="1" y="54"/>
                      <a:pt x="16" y="136"/>
                    </a:cubicBezTo>
                    <a:cubicBezTo>
                      <a:pt x="26" y="189"/>
                      <a:pt x="85" y="233"/>
                      <a:pt x="120" y="280"/>
                    </a:cubicBezTo>
                    <a:lnTo>
                      <a:pt x="176" y="280"/>
                    </a:lnTo>
                    <a:cubicBezTo>
                      <a:pt x="208" y="226"/>
                      <a:pt x="264" y="179"/>
                      <a:pt x="270" y="126"/>
                    </a:cubicBezTo>
                    <a:cubicBezTo>
                      <a:pt x="283" y="45"/>
                      <a:pt x="217" y="1"/>
                      <a:pt x="1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27"/>
              <p:cNvSpPr/>
              <p:nvPr/>
            </p:nvSpPr>
            <p:spPr>
              <a:xfrm>
                <a:off x="6784354" y="4178053"/>
                <a:ext cx="9490" cy="8757"/>
              </a:xfrm>
              <a:custGeom>
                <a:rect b="b" l="l" r="r" t="t"/>
                <a:pathLst>
                  <a:path extrusionOk="0" h="263" w="285">
                    <a:moveTo>
                      <a:pt x="120" y="1"/>
                    </a:moveTo>
                    <a:cubicBezTo>
                      <a:pt x="51" y="1"/>
                      <a:pt x="6" y="53"/>
                      <a:pt x="6" y="137"/>
                    </a:cubicBezTo>
                    <a:cubicBezTo>
                      <a:pt x="0" y="204"/>
                      <a:pt x="54" y="263"/>
                      <a:pt x="120" y="263"/>
                    </a:cubicBezTo>
                    <a:cubicBezTo>
                      <a:pt x="125" y="263"/>
                      <a:pt x="130" y="263"/>
                      <a:pt x="134" y="262"/>
                    </a:cubicBezTo>
                    <a:cubicBezTo>
                      <a:pt x="188" y="256"/>
                      <a:pt x="235" y="196"/>
                      <a:pt x="285" y="158"/>
                    </a:cubicBezTo>
                    <a:cubicBezTo>
                      <a:pt x="285" y="140"/>
                      <a:pt x="285" y="121"/>
                      <a:pt x="285" y="105"/>
                    </a:cubicBezTo>
                    <a:cubicBezTo>
                      <a:pt x="238" y="68"/>
                      <a:pt x="191" y="8"/>
                      <a:pt x="138" y="2"/>
                    </a:cubicBezTo>
                    <a:cubicBezTo>
                      <a:pt x="132" y="1"/>
                      <a:pt x="126" y="1"/>
                      <a:pt x="1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27"/>
              <p:cNvSpPr/>
              <p:nvPr/>
            </p:nvSpPr>
            <p:spPr>
              <a:xfrm>
                <a:off x="6743632" y="4271684"/>
                <a:ext cx="9456" cy="9124"/>
              </a:xfrm>
              <a:custGeom>
                <a:rect b="b" l="l" r="r" t="t"/>
                <a:pathLst>
                  <a:path extrusionOk="0" h="274" w="284">
                    <a:moveTo>
                      <a:pt x="161" y="1"/>
                    </a:moveTo>
                    <a:cubicBezTo>
                      <a:pt x="153" y="1"/>
                      <a:pt x="144" y="2"/>
                      <a:pt x="135" y="4"/>
                    </a:cubicBezTo>
                    <a:cubicBezTo>
                      <a:pt x="76" y="20"/>
                      <a:pt x="29" y="67"/>
                      <a:pt x="7" y="126"/>
                    </a:cubicBezTo>
                    <a:cubicBezTo>
                      <a:pt x="0" y="170"/>
                      <a:pt x="66" y="223"/>
                      <a:pt x="104" y="273"/>
                    </a:cubicBezTo>
                    <a:lnTo>
                      <a:pt x="160" y="273"/>
                    </a:lnTo>
                    <a:cubicBezTo>
                      <a:pt x="198" y="226"/>
                      <a:pt x="257" y="186"/>
                      <a:pt x="267" y="132"/>
                    </a:cubicBezTo>
                    <a:cubicBezTo>
                      <a:pt x="284" y="63"/>
                      <a:pt x="229" y="1"/>
                      <a:pt x="1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27"/>
              <p:cNvSpPr/>
              <p:nvPr/>
            </p:nvSpPr>
            <p:spPr>
              <a:xfrm>
                <a:off x="6713265" y="4028783"/>
                <a:ext cx="9323" cy="9623"/>
              </a:xfrm>
              <a:custGeom>
                <a:rect b="b" l="l" r="r" t="t"/>
                <a:pathLst>
                  <a:path extrusionOk="0" h="289" w="280">
                    <a:moveTo>
                      <a:pt x="123" y="0"/>
                    </a:moveTo>
                    <a:cubicBezTo>
                      <a:pt x="85" y="50"/>
                      <a:pt x="35" y="94"/>
                      <a:pt x="22" y="148"/>
                    </a:cubicBezTo>
                    <a:cubicBezTo>
                      <a:pt x="1" y="235"/>
                      <a:pt x="60" y="289"/>
                      <a:pt x="145" y="289"/>
                    </a:cubicBezTo>
                    <a:cubicBezTo>
                      <a:pt x="147" y="289"/>
                      <a:pt x="149" y="289"/>
                      <a:pt x="151" y="289"/>
                    </a:cubicBezTo>
                    <a:cubicBezTo>
                      <a:pt x="223" y="289"/>
                      <a:pt x="279" y="236"/>
                      <a:pt x="270" y="160"/>
                    </a:cubicBezTo>
                    <a:cubicBezTo>
                      <a:pt x="261" y="104"/>
                      <a:pt x="210" y="57"/>
                      <a:pt x="179" y="3"/>
                    </a:cubicBezTo>
                    <a:lnTo>
                      <a:pt x="1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27"/>
              <p:cNvSpPr/>
              <p:nvPr/>
            </p:nvSpPr>
            <p:spPr>
              <a:xfrm>
                <a:off x="6627792" y="4106565"/>
                <a:ext cx="9223" cy="8424"/>
              </a:xfrm>
              <a:custGeom>
                <a:rect b="b" l="l" r="r" t="t"/>
                <a:pathLst>
                  <a:path extrusionOk="0" h="253" w="277">
                    <a:moveTo>
                      <a:pt x="169" y="0"/>
                    </a:moveTo>
                    <a:cubicBezTo>
                      <a:pt x="162" y="0"/>
                      <a:pt x="155" y="1"/>
                      <a:pt x="148" y="2"/>
                    </a:cubicBezTo>
                    <a:cubicBezTo>
                      <a:pt x="95" y="12"/>
                      <a:pt x="48" y="65"/>
                      <a:pt x="1" y="99"/>
                    </a:cubicBezTo>
                    <a:lnTo>
                      <a:pt x="1" y="156"/>
                    </a:lnTo>
                    <a:cubicBezTo>
                      <a:pt x="48" y="190"/>
                      <a:pt x="95" y="240"/>
                      <a:pt x="148" y="250"/>
                    </a:cubicBezTo>
                    <a:cubicBezTo>
                      <a:pt x="157" y="251"/>
                      <a:pt x="166" y="252"/>
                      <a:pt x="174" y="252"/>
                    </a:cubicBezTo>
                    <a:cubicBezTo>
                      <a:pt x="239" y="252"/>
                      <a:pt x="277" y="197"/>
                      <a:pt x="277" y="127"/>
                    </a:cubicBezTo>
                    <a:cubicBezTo>
                      <a:pt x="277" y="54"/>
                      <a:pt x="233" y="0"/>
                      <a:pt x="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27"/>
              <p:cNvSpPr/>
              <p:nvPr/>
            </p:nvSpPr>
            <p:spPr>
              <a:xfrm>
                <a:off x="6629923" y="4258132"/>
                <a:ext cx="9590" cy="8724"/>
              </a:xfrm>
              <a:custGeom>
                <a:rect b="b" l="l" r="r" t="t"/>
                <a:pathLst>
                  <a:path extrusionOk="0" h="262" w="288">
                    <a:moveTo>
                      <a:pt x="117" y="0"/>
                    </a:moveTo>
                    <a:cubicBezTo>
                      <a:pt x="49" y="0"/>
                      <a:pt x="12" y="63"/>
                      <a:pt x="9" y="132"/>
                    </a:cubicBezTo>
                    <a:cubicBezTo>
                      <a:pt x="0" y="202"/>
                      <a:pt x="54" y="261"/>
                      <a:pt x="123" y="261"/>
                    </a:cubicBezTo>
                    <a:cubicBezTo>
                      <a:pt x="127" y="261"/>
                      <a:pt x="132" y="261"/>
                      <a:pt x="137" y="261"/>
                    </a:cubicBezTo>
                    <a:cubicBezTo>
                      <a:pt x="213" y="261"/>
                      <a:pt x="266" y="223"/>
                      <a:pt x="288" y="107"/>
                    </a:cubicBezTo>
                    <a:cubicBezTo>
                      <a:pt x="241" y="72"/>
                      <a:pt x="197" y="16"/>
                      <a:pt x="144" y="4"/>
                    </a:cubicBezTo>
                    <a:cubicBezTo>
                      <a:pt x="134" y="1"/>
                      <a:pt x="125" y="0"/>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27"/>
              <p:cNvSpPr/>
              <p:nvPr/>
            </p:nvSpPr>
            <p:spPr>
              <a:xfrm>
                <a:off x="6635117" y="4318932"/>
                <a:ext cx="9290" cy="10822"/>
              </a:xfrm>
              <a:custGeom>
                <a:rect b="b" l="l" r="r" t="t"/>
                <a:pathLst>
                  <a:path extrusionOk="0" h="325" w="279">
                    <a:moveTo>
                      <a:pt x="154" y="1"/>
                    </a:moveTo>
                    <a:cubicBezTo>
                      <a:pt x="151" y="1"/>
                      <a:pt x="148" y="1"/>
                      <a:pt x="144" y="1"/>
                    </a:cubicBezTo>
                    <a:cubicBezTo>
                      <a:pt x="57" y="5"/>
                      <a:pt x="0" y="64"/>
                      <a:pt x="16" y="142"/>
                    </a:cubicBezTo>
                    <a:cubicBezTo>
                      <a:pt x="25" y="196"/>
                      <a:pt x="85" y="240"/>
                      <a:pt x="151" y="324"/>
                    </a:cubicBezTo>
                    <a:cubicBezTo>
                      <a:pt x="207" y="236"/>
                      <a:pt x="260" y="186"/>
                      <a:pt x="267" y="133"/>
                    </a:cubicBezTo>
                    <a:cubicBezTo>
                      <a:pt x="279" y="61"/>
                      <a:pt x="222" y="1"/>
                      <a:pt x="1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27"/>
              <p:cNvSpPr/>
              <p:nvPr/>
            </p:nvSpPr>
            <p:spPr>
              <a:xfrm>
                <a:off x="6645339" y="4276645"/>
                <a:ext cx="9623" cy="8524"/>
              </a:xfrm>
              <a:custGeom>
                <a:rect b="b" l="l" r="r" t="t"/>
                <a:pathLst>
                  <a:path extrusionOk="0" h="256" w="289">
                    <a:moveTo>
                      <a:pt x="172" y="1"/>
                    </a:moveTo>
                    <a:cubicBezTo>
                      <a:pt x="165" y="1"/>
                      <a:pt x="158" y="1"/>
                      <a:pt x="151" y="2"/>
                    </a:cubicBezTo>
                    <a:cubicBezTo>
                      <a:pt x="98" y="12"/>
                      <a:pt x="51" y="68"/>
                      <a:pt x="0" y="103"/>
                    </a:cubicBezTo>
                    <a:cubicBezTo>
                      <a:pt x="0" y="121"/>
                      <a:pt x="0" y="140"/>
                      <a:pt x="4" y="159"/>
                    </a:cubicBezTo>
                    <a:cubicBezTo>
                      <a:pt x="54" y="190"/>
                      <a:pt x="101" y="240"/>
                      <a:pt x="154" y="253"/>
                    </a:cubicBezTo>
                    <a:cubicBezTo>
                      <a:pt x="163" y="255"/>
                      <a:pt x="171" y="255"/>
                      <a:pt x="179" y="255"/>
                    </a:cubicBezTo>
                    <a:cubicBezTo>
                      <a:pt x="246" y="255"/>
                      <a:pt x="286" y="201"/>
                      <a:pt x="286" y="134"/>
                    </a:cubicBezTo>
                    <a:cubicBezTo>
                      <a:pt x="288" y="57"/>
                      <a:pt x="242"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27"/>
              <p:cNvSpPr/>
              <p:nvPr/>
            </p:nvSpPr>
            <p:spPr>
              <a:xfrm>
                <a:off x="6655462" y="4237588"/>
                <a:ext cx="9523" cy="9190"/>
              </a:xfrm>
              <a:custGeom>
                <a:rect b="b" l="l" r="r" t="t"/>
                <a:pathLst>
                  <a:path extrusionOk="0" h="276" w="286">
                    <a:moveTo>
                      <a:pt x="119" y="0"/>
                    </a:moveTo>
                    <a:cubicBezTo>
                      <a:pt x="82" y="47"/>
                      <a:pt x="22" y="91"/>
                      <a:pt x="16" y="144"/>
                    </a:cubicBezTo>
                    <a:cubicBezTo>
                      <a:pt x="0" y="229"/>
                      <a:pt x="66" y="276"/>
                      <a:pt x="148" y="276"/>
                    </a:cubicBezTo>
                    <a:cubicBezTo>
                      <a:pt x="226" y="276"/>
                      <a:pt x="286" y="223"/>
                      <a:pt x="273" y="147"/>
                    </a:cubicBezTo>
                    <a:cubicBezTo>
                      <a:pt x="264" y="94"/>
                      <a:pt x="210" y="50"/>
                      <a:pt x="1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27"/>
              <p:cNvSpPr/>
              <p:nvPr/>
            </p:nvSpPr>
            <p:spPr>
              <a:xfrm>
                <a:off x="6677471" y="4007806"/>
                <a:ext cx="9124" cy="8491"/>
              </a:xfrm>
              <a:custGeom>
                <a:rect b="b" l="l" r="r" t="t"/>
                <a:pathLst>
                  <a:path extrusionOk="0" h="255" w="274">
                    <a:moveTo>
                      <a:pt x="132" y="0"/>
                    </a:moveTo>
                    <a:lnTo>
                      <a:pt x="10" y="76"/>
                    </a:lnTo>
                    <a:cubicBezTo>
                      <a:pt x="4" y="91"/>
                      <a:pt x="1" y="107"/>
                      <a:pt x="1" y="123"/>
                    </a:cubicBezTo>
                    <a:cubicBezTo>
                      <a:pt x="4" y="220"/>
                      <a:pt x="60" y="254"/>
                      <a:pt x="135" y="254"/>
                    </a:cubicBezTo>
                    <a:cubicBezTo>
                      <a:pt x="214" y="254"/>
                      <a:pt x="273" y="201"/>
                      <a:pt x="254" y="126"/>
                    </a:cubicBezTo>
                    <a:cubicBezTo>
                      <a:pt x="236" y="66"/>
                      <a:pt x="192" y="22"/>
                      <a:pt x="1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27"/>
              <p:cNvSpPr/>
              <p:nvPr/>
            </p:nvSpPr>
            <p:spPr>
              <a:xfrm>
                <a:off x="6683964" y="4296524"/>
                <a:ext cx="9157" cy="9756"/>
              </a:xfrm>
              <a:custGeom>
                <a:rect b="b" l="l" r="r" t="t"/>
                <a:pathLst>
                  <a:path extrusionOk="0" h="293" w="275">
                    <a:moveTo>
                      <a:pt x="110" y="1"/>
                    </a:moveTo>
                    <a:cubicBezTo>
                      <a:pt x="75" y="54"/>
                      <a:pt x="22" y="101"/>
                      <a:pt x="12" y="157"/>
                    </a:cubicBezTo>
                    <a:cubicBezTo>
                      <a:pt x="0" y="228"/>
                      <a:pt x="54" y="292"/>
                      <a:pt x="126" y="292"/>
                    </a:cubicBezTo>
                    <a:cubicBezTo>
                      <a:pt x="128" y="292"/>
                      <a:pt x="130" y="292"/>
                      <a:pt x="132" y="292"/>
                    </a:cubicBezTo>
                    <a:cubicBezTo>
                      <a:pt x="136" y="293"/>
                      <a:pt x="141" y="293"/>
                      <a:pt x="146" y="293"/>
                    </a:cubicBezTo>
                    <a:cubicBezTo>
                      <a:pt x="218" y="293"/>
                      <a:pt x="275" y="228"/>
                      <a:pt x="260" y="154"/>
                    </a:cubicBezTo>
                    <a:cubicBezTo>
                      <a:pt x="254" y="101"/>
                      <a:pt x="194" y="54"/>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27"/>
              <p:cNvSpPr/>
              <p:nvPr/>
            </p:nvSpPr>
            <p:spPr>
              <a:xfrm>
                <a:off x="6686927" y="4072502"/>
                <a:ext cx="10189" cy="8491"/>
              </a:xfrm>
              <a:custGeom>
                <a:rect b="b" l="l" r="r" t="t"/>
                <a:pathLst>
                  <a:path extrusionOk="0" h="255" w="306">
                    <a:moveTo>
                      <a:pt x="171" y="0"/>
                    </a:moveTo>
                    <a:cubicBezTo>
                      <a:pt x="8" y="0"/>
                      <a:pt x="1" y="251"/>
                      <a:pt x="168" y="254"/>
                    </a:cubicBezTo>
                    <a:cubicBezTo>
                      <a:pt x="171" y="254"/>
                      <a:pt x="174" y="254"/>
                      <a:pt x="176" y="254"/>
                    </a:cubicBezTo>
                    <a:cubicBezTo>
                      <a:pt x="248" y="254"/>
                      <a:pt x="303" y="216"/>
                      <a:pt x="303" y="119"/>
                    </a:cubicBezTo>
                    <a:cubicBezTo>
                      <a:pt x="306" y="44"/>
                      <a:pt x="252" y="4"/>
                      <a:pt x="177" y="0"/>
                    </a:cubicBezTo>
                    <a:cubicBezTo>
                      <a:pt x="175" y="0"/>
                      <a:pt x="173"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27"/>
              <p:cNvSpPr/>
              <p:nvPr/>
            </p:nvSpPr>
            <p:spPr>
              <a:xfrm>
                <a:off x="6688758" y="4135633"/>
                <a:ext cx="9090" cy="9223"/>
              </a:xfrm>
              <a:custGeom>
                <a:rect b="b" l="l" r="r" t="t"/>
                <a:pathLst>
                  <a:path extrusionOk="0" h="277" w="273">
                    <a:moveTo>
                      <a:pt x="142" y="0"/>
                    </a:moveTo>
                    <a:cubicBezTo>
                      <a:pt x="140" y="0"/>
                      <a:pt x="137" y="0"/>
                      <a:pt x="135" y="0"/>
                    </a:cubicBezTo>
                    <a:cubicBezTo>
                      <a:pt x="53" y="3"/>
                      <a:pt x="0" y="54"/>
                      <a:pt x="16" y="132"/>
                    </a:cubicBezTo>
                    <a:cubicBezTo>
                      <a:pt x="25" y="185"/>
                      <a:pt x="78" y="229"/>
                      <a:pt x="116" y="276"/>
                    </a:cubicBezTo>
                    <a:lnTo>
                      <a:pt x="172" y="276"/>
                    </a:lnTo>
                    <a:cubicBezTo>
                      <a:pt x="207" y="223"/>
                      <a:pt x="260" y="176"/>
                      <a:pt x="266" y="123"/>
                    </a:cubicBezTo>
                    <a:cubicBezTo>
                      <a:pt x="273" y="50"/>
                      <a:pt x="220" y="0"/>
                      <a:pt x="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27"/>
              <p:cNvSpPr/>
              <p:nvPr/>
            </p:nvSpPr>
            <p:spPr>
              <a:xfrm>
                <a:off x="6694386" y="4300553"/>
                <a:ext cx="9090" cy="8624"/>
              </a:xfrm>
              <a:custGeom>
                <a:rect b="b" l="l" r="r" t="t"/>
                <a:pathLst>
                  <a:path extrusionOk="0" h="259" w="273">
                    <a:moveTo>
                      <a:pt x="151" y="1"/>
                    </a:moveTo>
                    <a:cubicBezTo>
                      <a:pt x="146" y="1"/>
                      <a:pt x="140" y="1"/>
                      <a:pt x="135" y="2"/>
                    </a:cubicBezTo>
                    <a:cubicBezTo>
                      <a:pt x="60" y="5"/>
                      <a:pt x="3" y="43"/>
                      <a:pt x="7" y="130"/>
                    </a:cubicBezTo>
                    <a:cubicBezTo>
                      <a:pt x="0" y="201"/>
                      <a:pt x="54" y="259"/>
                      <a:pt x="123" y="259"/>
                    </a:cubicBezTo>
                    <a:cubicBezTo>
                      <a:pt x="125" y="259"/>
                      <a:pt x="127" y="259"/>
                      <a:pt x="129" y="259"/>
                    </a:cubicBezTo>
                    <a:cubicBezTo>
                      <a:pt x="232" y="259"/>
                      <a:pt x="267" y="202"/>
                      <a:pt x="267" y="127"/>
                    </a:cubicBezTo>
                    <a:cubicBezTo>
                      <a:pt x="272" y="57"/>
                      <a:pt x="219" y="1"/>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27"/>
              <p:cNvSpPr/>
              <p:nvPr/>
            </p:nvSpPr>
            <p:spPr>
              <a:xfrm>
                <a:off x="6705540" y="4241018"/>
                <a:ext cx="9090" cy="8724"/>
              </a:xfrm>
              <a:custGeom>
                <a:rect b="b" l="l" r="r" t="t"/>
                <a:pathLst>
                  <a:path extrusionOk="0" h="262" w="273">
                    <a:moveTo>
                      <a:pt x="130" y="0"/>
                    </a:moveTo>
                    <a:cubicBezTo>
                      <a:pt x="57" y="0"/>
                      <a:pt x="1" y="62"/>
                      <a:pt x="7" y="135"/>
                    </a:cubicBezTo>
                    <a:cubicBezTo>
                      <a:pt x="1" y="205"/>
                      <a:pt x="55" y="262"/>
                      <a:pt x="123" y="262"/>
                    </a:cubicBezTo>
                    <a:cubicBezTo>
                      <a:pt x="128" y="262"/>
                      <a:pt x="133" y="261"/>
                      <a:pt x="138" y="261"/>
                    </a:cubicBezTo>
                    <a:cubicBezTo>
                      <a:pt x="142" y="261"/>
                      <a:pt x="145" y="261"/>
                      <a:pt x="149" y="261"/>
                    </a:cubicBezTo>
                    <a:cubicBezTo>
                      <a:pt x="219" y="261"/>
                      <a:pt x="273" y="201"/>
                      <a:pt x="261" y="129"/>
                    </a:cubicBezTo>
                    <a:cubicBezTo>
                      <a:pt x="258" y="44"/>
                      <a:pt x="214" y="7"/>
                      <a:pt x="135" y="0"/>
                    </a:cubicBezTo>
                    <a:cubicBezTo>
                      <a:pt x="134" y="0"/>
                      <a:pt x="132" y="0"/>
                      <a:pt x="1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27"/>
              <p:cNvSpPr/>
              <p:nvPr/>
            </p:nvSpPr>
            <p:spPr>
              <a:xfrm>
                <a:off x="6712433" y="4295691"/>
                <a:ext cx="9423" cy="9323"/>
              </a:xfrm>
              <a:custGeom>
                <a:rect b="b" l="l" r="r" t="t"/>
                <a:pathLst>
                  <a:path extrusionOk="0" h="280" w="283">
                    <a:moveTo>
                      <a:pt x="107" y="1"/>
                    </a:moveTo>
                    <a:cubicBezTo>
                      <a:pt x="76" y="51"/>
                      <a:pt x="19" y="98"/>
                      <a:pt x="13" y="151"/>
                    </a:cubicBezTo>
                    <a:cubicBezTo>
                      <a:pt x="0" y="229"/>
                      <a:pt x="60" y="279"/>
                      <a:pt x="138" y="279"/>
                    </a:cubicBezTo>
                    <a:cubicBezTo>
                      <a:pt x="214" y="276"/>
                      <a:pt x="282" y="232"/>
                      <a:pt x="264" y="148"/>
                    </a:cubicBezTo>
                    <a:cubicBezTo>
                      <a:pt x="251" y="95"/>
                      <a:pt x="198" y="51"/>
                      <a:pt x="1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27"/>
              <p:cNvSpPr/>
              <p:nvPr/>
            </p:nvSpPr>
            <p:spPr>
              <a:xfrm>
                <a:off x="6720557" y="4200828"/>
                <a:ext cx="9723" cy="8657"/>
              </a:xfrm>
              <a:custGeom>
                <a:rect b="b" l="l" r="r" t="t"/>
                <a:pathLst>
                  <a:path extrusionOk="0" h="260" w="292">
                    <a:moveTo>
                      <a:pt x="168" y="1"/>
                    </a:moveTo>
                    <a:cubicBezTo>
                      <a:pt x="164" y="1"/>
                      <a:pt x="161" y="1"/>
                      <a:pt x="158" y="1"/>
                    </a:cubicBezTo>
                    <a:cubicBezTo>
                      <a:pt x="82" y="1"/>
                      <a:pt x="29" y="42"/>
                      <a:pt x="1" y="155"/>
                    </a:cubicBezTo>
                    <a:cubicBezTo>
                      <a:pt x="51" y="189"/>
                      <a:pt x="95" y="242"/>
                      <a:pt x="148" y="255"/>
                    </a:cubicBezTo>
                    <a:cubicBezTo>
                      <a:pt x="160" y="258"/>
                      <a:pt x="171" y="259"/>
                      <a:pt x="182" y="259"/>
                    </a:cubicBezTo>
                    <a:cubicBezTo>
                      <a:pt x="247" y="259"/>
                      <a:pt x="280" y="203"/>
                      <a:pt x="283" y="133"/>
                    </a:cubicBezTo>
                    <a:cubicBezTo>
                      <a:pt x="292" y="61"/>
                      <a:pt x="235" y="1"/>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27"/>
              <p:cNvSpPr/>
              <p:nvPr/>
            </p:nvSpPr>
            <p:spPr>
              <a:xfrm>
                <a:off x="6812090" y="4247844"/>
                <a:ext cx="9623" cy="8491"/>
              </a:xfrm>
              <a:custGeom>
                <a:rect b="b" l="l" r="r" t="t"/>
                <a:pathLst>
                  <a:path extrusionOk="0" h="255" w="289">
                    <a:moveTo>
                      <a:pt x="119" y="1"/>
                    </a:moveTo>
                    <a:cubicBezTo>
                      <a:pt x="53" y="1"/>
                      <a:pt x="1" y="59"/>
                      <a:pt x="6" y="128"/>
                    </a:cubicBezTo>
                    <a:cubicBezTo>
                      <a:pt x="6" y="202"/>
                      <a:pt x="50" y="255"/>
                      <a:pt x="114" y="255"/>
                    </a:cubicBezTo>
                    <a:cubicBezTo>
                      <a:pt x="121" y="255"/>
                      <a:pt x="128" y="254"/>
                      <a:pt x="135" y="253"/>
                    </a:cubicBezTo>
                    <a:cubicBezTo>
                      <a:pt x="188" y="247"/>
                      <a:pt x="238" y="190"/>
                      <a:pt x="289" y="159"/>
                    </a:cubicBezTo>
                    <a:cubicBezTo>
                      <a:pt x="267" y="43"/>
                      <a:pt x="216" y="2"/>
                      <a:pt x="138" y="2"/>
                    </a:cubicBezTo>
                    <a:cubicBezTo>
                      <a:pt x="132" y="1"/>
                      <a:pt x="125" y="1"/>
                      <a:pt x="1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27"/>
              <p:cNvSpPr/>
              <p:nvPr/>
            </p:nvSpPr>
            <p:spPr>
              <a:xfrm>
                <a:off x="6749991" y="4242283"/>
                <a:ext cx="9723" cy="8557"/>
              </a:xfrm>
              <a:custGeom>
                <a:rect b="b" l="l" r="r" t="t"/>
                <a:pathLst>
                  <a:path extrusionOk="0" h="257" w="292">
                    <a:moveTo>
                      <a:pt x="174" y="1"/>
                    </a:moveTo>
                    <a:cubicBezTo>
                      <a:pt x="167" y="1"/>
                      <a:pt x="159" y="2"/>
                      <a:pt x="151" y="3"/>
                    </a:cubicBezTo>
                    <a:cubicBezTo>
                      <a:pt x="95" y="16"/>
                      <a:pt x="51" y="69"/>
                      <a:pt x="1" y="103"/>
                    </a:cubicBezTo>
                    <a:cubicBezTo>
                      <a:pt x="1" y="122"/>
                      <a:pt x="1" y="141"/>
                      <a:pt x="1" y="160"/>
                    </a:cubicBezTo>
                    <a:cubicBezTo>
                      <a:pt x="51" y="194"/>
                      <a:pt x="101" y="241"/>
                      <a:pt x="154" y="254"/>
                    </a:cubicBezTo>
                    <a:cubicBezTo>
                      <a:pt x="163" y="255"/>
                      <a:pt x="171" y="256"/>
                      <a:pt x="179" y="256"/>
                    </a:cubicBezTo>
                    <a:cubicBezTo>
                      <a:pt x="254" y="256"/>
                      <a:pt x="292" y="193"/>
                      <a:pt x="289" y="122"/>
                    </a:cubicBezTo>
                    <a:cubicBezTo>
                      <a:pt x="292" y="55"/>
                      <a:pt x="237" y="1"/>
                      <a:pt x="1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27"/>
              <p:cNvSpPr/>
              <p:nvPr/>
            </p:nvSpPr>
            <p:spPr>
              <a:xfrm>
                <a:off x="6755019" y="4254869"/>
                <a:ext cx="9390" cy="9257"/>
              </a:xfrm>
              <a:custGeom>
                <a:rect b="b" l="l" r="r" t="t"/>
                <a:pathLst>
                  <a:path extrusionOk="0" h="278" w="282">
                    <a:moveTo>
                      <a:pt x="152" y="1"/>
                    </a:moveTo>
                    <a:cubicBezTo>
                      <a:pt x="147" y="1"/>
                      <a:pt x="143" y="1"/>
                      <a:pt x="138" y="1"/>
                    </a:cubicBezTo>
                    <a:cubicBezTo>
                      <a:pt x="63" y="8"/>
                      <a:pt x="0" y="58"/>
                      <a:pt x="19" y="136"/>
                    </a:cubicBezTo>
                    <a:cubicBezTo>
                      <a:pt x="31" y="189"/>
                      <a:pt x="91" y="230"/>
                      <a:pt x="129" y="277"/>
                    </a:cubicBezTo>
                    <a:lnTo>
                      <a:pt x="185" y="277"/>
                    </a:lnTo>
                    <a:cubicBezTo>
                      <a:pt x="216" y="224"/>
                      <a:pt x="270" y="177"/>
                      <a:pt x="276" y="120"/>
                    </a:cubicBezTo>
                    <a:cubicBezTo>
                      <a:pt x="282" y="47"/>
                      <a:pt x="224" y="1"/>
                      <a:pt x="1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27"/>
              <p:cNvSpPr/>
              <p:nvPr/>
            </p:nvSpPr>
            <p:spPr>
              <a:xfrm>
                <a:off x="6755652" y="4096709"/>
                <a:ext cx="9490" cy="9323"/>
              </a:xfrm>
              <a:custGeom>
                <a:rect b="b" l="l" r="r" t="t"/>
                <a:pathLst>
                  <a:path extrusionOk="0" h="280" w="285">
                    <a:moveTo>
                      <a:pt x="119" y="0"/>
                    </a:moveTo>
                    <a:cubicBezTo>
                      <a:pt x="81" y="47"/>
                      <a:pt x="22" y="91"/>
                      <a:pt x="12" y="145"/>
                    </a:cubicBezTo>
                    <a:cubicBezTo>
                      <a:pt x="0" y="216"/>
                      <a:pt x="54" y="280"/>
                      <a:pt x="125" y="280"/>
                    </a:cubicBezTo>
                    <a:cubicBezTo>
                      <a:pt x="128" y="280"/>
                      <a:pt x="131" y="280"/>
                      <a:pt x="135" y="279"/>
                    </a:cubicBezTo>
                    <a:cubicBezTo>
                      <a:pt x="137" y="279"/>
                      <a:pt x="140" y="279"/>
                      <a:pt x="142" y="279"/>
                    </a:cubicBezTo>
                    <a:cubicBezTo>
                      <a:pt x="223" y="279"/>
                      <a:pt x="285" y="230"/>
                      <a:pt x="276" y="151"/>
                    </a:cubicBezTo>
                    <a:cubicBezTo>
                      <a:pt x="269" y="98"/>
                      <a:pt x="210" y="51"/>
                      <a:pt x="1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27"/>
              <p:cNvSpPr/>
              <p:nvPr/>
            </p:nvSpPr>
            <p:spPr>
              <a:xfrm>
                <a:off x="6761878" y="3982035"/>
                <a:ext cx="9323" cy="8458"/>
              </a:xfrm>
              <a:custGeom>
                <a:rect b="b" l="l" r="r" t="t"/>
                <a:pathLst>
                  <a:path extrusionOk="0" h="254" w="280">
                    <a:moveTo>
                      <a:pt x="107" y="0"/>
                    </a:moveTo>
                    <a:cubicBezTo>
                      <a:pt x="43" y="0"/>
                      <a:pt x="4" y="57"/>
                      <a:pt x="1" y="123"/>
                    </a:cubicBezTo>
                    <a:cubicBezTo>
                      <a:pt x="1" y="191"/>
                      <a:pt x="32" y="253"/>
                      <a:pt x="100" y="253"/>
                    </a:cubicBezTo>
                    <a:cubicBezTo>
                      <a:pt x="107" y="253"/>
                      <a:pt x="115" y="253"/>
                      <a:pt x="123" y="251"/>
                    </a:cubicBezTo>
                    <a:cubicBezTo>
                      <a:pt x="179" y="242"/>
                      <a:pt x="227" y="195"/>
                      <a:pt x="277" y="163"/>
                    </a:cubicBezTo>
                    <a:cubicBezTo>
                      <a:pt x="277" y="145"/>
                      <a:pt x="277" y="126"/>
                      <a:pt x="280" y="107"/>
                    </a:cubicBezTo>
                    <a:cubicBezTo>
                      <a:pt x="230" y="69"/>
                      <a:pt x="189" y="13"/>
                      <a:pt x="136" y="4"/>
                    </a:cubicBezTo>
                    <a:cubicBezTo>
                      <a:pt x="126" y="1"/>
                      <a:pt x="116" y="0"/>
                      <a:pt x="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27"/>
              <p:cNvSpPr/>
              <p:nvPr/>
            </p:nvSpPr>
            <p:spPr>
              <a:xfrm>
                <a:off x="6771268" y="4117553"/>
                <a:ext cx="9323" cy="8857"/>
              </a:xfrm>
              <a:custGeom>
                <a:rect b="b" l="l" r="r" t="t"/>
                <a:pathLst>
                  <a:path extrusionOk="0" h="266" w="280">
                    <a:moveTo>
                      <a:pt x="116" y="0"/>
                    </a:moveTo>
                    <a:cubicBezTo>
                      <a:pt x="52" y="0"/>
                      <a:pt x="4" y="51"/>
                      <a:pt x="1" y="127"/>
                    </a:cubicBezTo>
                    <a:cubicBezTo>
                      <a:pt x="1" y="204"/>
                      <a:pt x="40" y="266"/>
                      <a:pt x="112" y="266"/>
                    </a:cubicBezTo>
                    <a:cubicBezTo>
                      <a:pt x="119" y="266"/>
                      <a:pt x="126" y="265"/>
                      <a:pt x="133" y="264"/>
                    </a:cubicBezTo>
                    <a:cubicBezTo>
                      <a:pt x="183" y="258"/>
                      <a:pt x="230" y="199"/>
                      <a:pt x="280" y="164"/>
                    </a:cubicBezTo>
                    <a:cubicBezTo>
                      <a:pt x="280" y="145"/>
                      <a:pt x="280" y="127"/>
                      <a:pt x="280" y="105"/>
                    </a:cubicBezTo>
                    <a:cubicBezTo>
                      <a:pt x="230" y="70"/>
                      <a:pt x="186" y="11"/>
                      <a:pt x="133" y="1"/>
                    </a:cubicBezTo>
                    <a:cubicBezTo>
                      <a:pt x="127" y="0"/>
                      <a:pt x="122" y="0"/>
                      <a:pt x="1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27"/>
              <p:cNvSpPr/>
              <p:nvPr/>
            </p:nvSpPr>
            <p:spPr>
              <a:xfrm>
                <a:off x="6792378" y="4240585"/>
                <a:ext cx="10122" cy="9024"/>
              </a:xfrm>
              <a:custGeom>
                <a:rect b="b" l="l" r="r" t="t"/>
                <a:pathLst>
                  <a:path extrusionOk="0" h="271" w="304">
                    <a:moveTo>
                      <a:pt x="128" y="1"/>
                    </a:moveTo>
                    <a:cubicBezTo>
                      <a:pt x="97" y="39"/>
                      <a:pt x="41" y="79"/>
                      <a:pt x="25" y="129"/>
                    </a:cubicBezTo>
                    <a:cubicBezTo>
                      <a:pt x="1" y="199"/>
                      <a:pt x="52" y="271"/>
                      <a:pt x="123" y="271"/>
                    </a:cubicBezTo>
                    <a:cubicBezTo>
                      <a:pt x="126" y="271"/>
                      <a:pt x="129" y="271"/>
                      <a:pt x="132" y="270"/>
                    </a:cubicBezTo>
                    <a:cubicBezTo>
                      <a:pt x="191" y="258"/>
                      <a:pt x="244" y="220"/>
                      <a:pt x="273" y="167"/>
                    </a:cubicBezTo>
                    <a:cubicBezTo>
                      <a:pt x="304" y="89"/>
                      <a:pt x="244" y="32"/>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27"/>
              <p:cNvSpPr/>
              <p:nvPr/>
            </p:nvSpPr>
            <p:spPr>
              <a:xfrm>
                <a:off x="6803233" y="4095144"/>
                <a:ext cx="9090" cy="9556"/>
              </a:xfrm>
              <a:custGeom>
                <a:rect b="b" l="l" r="r" t="t"/>
                <a:pathLst>
                  <a:path extrusionOk="0" h="287" w="273">
                    <a:moveTo>
                      <a:pt x="100" y="0"/>
                    </a:moveTo>
                    <a:cubicBezTo>
                      <a:pt x="69" y="54"/>
                      <a:pt x="16" y="104"/>
                      <a:pt x="9" y="157"/>
                    </a:cubicBezTo>
                    <a:cubicBezTo>
                      <a:pt x="0" y="227"/>
                      <a:pt x="54" y="287"/>
                      <a:pt x="123" y="287"/>
                    </a:cubicBezTo>
                    <a:cubicBezTo>
                      <a:pt x="128" y="287"/>
                      <a:pt x="133" y="286"/>
                      <a:pt x="138" y="286"/>
                    </a:cubicBezTo>
                    <a:cubicBezTo>
                      <a:pt x="139" y="286"/>
                      <a:pt x="141" y="286"/>
                      <a:pt x="143" y="286"/>
                    </a:cubicBezTo>
                    <a:cubicBezTo>
                      <a:pt x="216" y="286"/>
                      <a:pt x="272" y="221"/>
                      <a:pt x="257" y="148"/>
                    </a:cubicBezTo>
                    <a:cubicBezTo>
                      <a:pt x="247" y="94"/>
                      <a:pt x="191" y="47"/>
                      <a:pt x="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27"/>
              <p:cNvSpPr/>
              <p:nvPr/>
            </p:nvSpPr>
            <p:spPr>
              <a:xfrm>
                <a:off x="6804099" y="4150017"/>
                <a:ext cx="9257" cy="9223"/>
              </a:xfrm>
              <a:custGeom>
                <a:rect b="b" l="l" r="r" t="t"/>
                <a:pathLst>
                  <a:path extrusionOk="0" h="277" w="278">
                    <a:moveTo>
                      <a:pt x="118" y="1"/>
                    </a:moveTo>
                    <a:cubicBezTo>
                      <a:pt x="80" y="48"/>
                      <a:pt x="18" y="95"/>
                      <a:pt x="11" y="145"/>
                    </a:cubicBezTo>
                    <a:cubicBezTo>
                      <a:pt x="0" y="214"/>
                      <a:pt x="53" y="277"/>
                      <a:pt x="120" y="277"/>
                    </a:cubicBezTo>
                    <a:cubicBezTo>
                      <a:pt x="129" y="277"/>
                      <a:pt x="137" y="276"/>
                      <a:pt x="146" y="273"/>
                    </a:cubicBezTo>
                    <a:cubicBezTo>
                      <a:pt x="206" y="255"/>
                      <a:pt x="253" y="208"/>
                      <a:pt x="272" y="148"/>
                    </a:cubicBezTo>
                    <a:cubicBezTo>
                      <a:pt x="278" y="104"/>
                      <a:pt x="212" y="51"/>
                      <a:pt x="1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27"/>
              <p:cNvSpPr/>
              <p:nvPr/>
            </p:nvSpPr>
            <p:spPr>
              <a:xfrm>
                <a:off x="6805830" y="4040970"/>
                <a:ext cx="9323" cy="9556"/>
              </a:xfrm>
              <a:custGeom>
                <a:rect b="b" l="l" r="r" t="t"/>
                <a:pathLst>
                  <a:path extrusionOk="0" h="287" w="280">
                    <a:moveTo>
                      <a:pt x="160" y="1"/>
                    </a:moveTo>
                    <a:cubicBezTo>
                      <a:pt x="141" y="1"/>
                      <a:pt x="122" y="1"/>
                      <a:pt x="104" y="4"/>
                    </a:cubicBezTo>
                    <a:cubicBezTo>
                      <a:pt x="72" y="54"/>
                      <a:pt x="25" y="104"/>
                      <a:pt x="16" y="161"/>
                    </a:cubicBezTo>
                    <a:cubicBezTo>
                      <a:pt x="0" y="245"/>
                      <a:pt x="66" y="286"/>
                      <a:pt x="144" y="286"/>
                    </a:cubicBezTo>
                    <a:cubicBezTo>
                      <a:pt x="223" y="283"/>
                      <a:pt x="279" y="227"/>
                      <a:pt x="263" y="148"/>
                    </a:cubicBezTo>
                    <a:cubicBezTo>
                      <a:pt x="251" y="95"/>
                      <a:pt x="198" y="48"/>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27"/>
              <p:cNvSpPr/>
              <p:nvPr/>
            </p:nvSpPr>
            <p:spPr>
              <a:xfrm>
                <a:off x="6810625" y="4235391"/>
                <a:ext cx="9223" cy="9323"/>
              </a:xfrm>
              <a:custGeom>
                <a:rect b="b" l="l" r="r" t="t"/>
                <a:pathLst>
                  <a:path extrusionOk="0" h="280" w="277">
                    <a:moveTo>
                      <a:pt x="134" y="0"/>
                    </a:moveTo>
                    <a:cubicBezTo>
                      <a:pt x="59" y="0"/>
                      <a:pt x="1" y="44"/>
                      <a:pt x="13" y="122"/>
                    </a:cubicBezTo>
                    <a:cubicBezTo>
                      <a:pt x="22" y="179"/>
                      <a:pt x="69" y="226"/>
                      <a:pt x="101" y="276"/>
                    </a:cubicBezTo>
                    <a:lnTo>
                      <a:pt x="157" y="279"/>
                    </a:lnTo>
                    <a:cubicBezTo>
                      <a:pt x="195" y="229"/>
                      <a:pt x="251" y="185"/>
                      <a:pt x="260" y="132"/>
                    </a:cubicBezTo>
                    <a:cubicBezTo>
                      <a:pt x="276" y="57"/>
                      <a:pt x="220" y="3"/>
                      <a:pt x="141" y="0"/>
                    </a:cubicBezTo>
                    <a:cubicBezTo>
                      <a:pt x="139" y="0"/>
                      <a:pt x="136" y="0"/>
                      <a:pt x="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27"/>
              <p:cNvSpPr/>
              <p:nvPr/>
            </p:nvSpPr>
            <p:spPr>
              <a:xfrm>
                <a:off x="6811857" y="4164635"/>
                <a:ext cx="9423" cy="9323"/>
              </a:xfrm>
              <a:custGeom>
                <a:rect b="b" l="l" r="r" t="t"/>
                <a:pathLst>
                  <a:path extrusionOk="0" h="280" w="283">
                    <a:moveTo>
                      <a:pt x="136" y="1"/>
                    </a:moveTo>
                    <a:cubicBezTo>
                      <a:pt x="57" y="1"/>
                      <a:pt x="1" y="54"/>
                      <a:pt x="10" y="129"/>
                    </a:cubicBezTo>
                    <a:cubicBezTo>
                      <a:pt x="17" y="182"/>
                      <a:pt x="73" y="229"/>
                      <a:pt x="104" y="276"/>
                    </a:cubicBezTo>
                    <a:lnTo>
                      <a:pt x="161" y="279"/>
                    </a:lnTo>
                    <a:cubicBezTo>
                      <a:pt x="198" y="232"/>
                      <a:pt x="258" y="189"/>
                      <a:pt x="267" y="138"/>
                    </a:cubicBezTo>
                    <a:cubicBezTo>
                      <a:pt x="283" y="54"/>
                      <a:pt x="217" y="4"/>
                      <a:pt x="1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27"/>
              <p:cNvSpPr/>
              <p:nvPr/>
            </p:nvSpPr>
            <p:spPr>
              <a:xfrm>
                <a:off x="6828139" y="3945808"/>
                <a:ext cx="9523" cy="9223"/>
              </a:xfrm>
              <a:custGeom>
                <a:rect b="b" l="l" r="r" t="t"/>
                <a:pathLst>
                  <a:path extrusionOk="0" h="277" w="286">
                    <a:moveTo>
                      <a:pt x="151" y="1"/>
                    </a:moveTo>
                    <a:cubicBezTo>
                      <a:pt x="70" y="1"/>
                      <a:pt x="1" y="45"/>
                      <a:pt x="13" y="129"/>
                    </a:cubicBezTo>
                    <a:cubicBezTo>
                      <a:pt x="23" y="183"/>
                      <a:pt x="79" y="227"/>
                      <a:pt x="114" y="277"/>
                    </a:cubicBezTo>
                    <a:lnTo>
                      <a:pt x="167" y="277"/>
                    </a:lnTo>
                    <a:cubicBezTo>
                      <a:pt x="205" y="230"/>
                      <a:pt x="261" y="186"/>
                      <a:pt x="273" y="136"/>
                    </a:cubicBezTo>
                    <a:cubicBezTo>
                      <a:pt x="286" y="60"/>
                      <a:pt x="230" y="4"/>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27"/>
              <p:cNvSpPr/>
              <p:nvPr/>
            </p:nvSpPr>
            <p:spPr>
              <a:xfrm>
                <a:off x="6830137" y="4225834"/>
                <a:ext cx="9523" cy="8491"/>
              </a:xfrm>
              <a:custGeom>
                <a:rect b="b" l="l" r="r" t="t"/>
                <a:pathLst>
                  <a:path extrusionOk="0" h="255" w="286">
                    <a:moveTo>
                      <a:pt x="175" y="0"/>
                    </a:moveTo>
                    <a:cubicBezTo>
                      <a:pt x="168" y="0"/>
                      <a:pt x="161" y="1"/>
                      <a:pt x="154" y="2"/>
                    </a:cubicBezTo>
                    <a:cubicBezTo>
                      <a:pt x="101" y="8"/>
                      <a:pt x="54" y="62"/>
                      <a:pt x="0" y="96"/>
                    </a:cubicBezTo>
                    <a:lnTo>
                      <a:pt x="0" y="156"/>
                    </a:lnTo>
                    <a:cubicBezTo>
                      <a:pt x="51" y="190"/>
                      <a:pt x="98" y="243"/>
                      <a:pt x="151" y="253"/>
                    </a:cubicBezTo>
                    <a:cubicBezTo>
                      <a:pt x="158" y="254"/>
                      <a:pt x="165" y="255"/>
                      <a:pt x="172" y="255"/>
                    </a:cubicBezTo>
                    <a:cubicBezTo>
                      <a:pt x="239" y="255"/>
                      <a:pt x="283" y="201"/>
                      <a:pt x="286" y="127"/>
                    </a:cubicBezTo>
                    <a:cubicBezTo>
                      <a:pt x="286" y="54"/>
                      <a:pt x="242" y="0"/>
                      <a:pt x="1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27"/>
              <p:cNvSpPr/>
              <p:nvPr/>
            </p:nvSpPr>
            <p:spPr>
              <a:xfrm>
                <a:off x="6832101" y="4124379"/>
                <a:ext cx="9223" cy="8657"/>
              </a:xfrm>
              <a:custGeom>
                <a:rect b="b" l="l" r="r" t="t"/>
                <a:pathLst>
                  <a:path extrusionOk="0" h="260" w="277">
                    <a:moveTo>
                      <a:pt x="106" y="1"/>
                    </a:moveTo>
                    <a:cubicBezTo>
                      <a:pt x="34" y="1"/>
                      <a:pt x="1" y="67"/>
                      <a:pt x="1" y="138"/>
                    </a:cubicBezTo>
                    <a:cubicBezTo>
                      <a:pt x="1" y="207"/>
                      <a:pt x="43" y="259"/>
                      <a:pt x="107" y="259"/>
                    </a:cubicBezTo>
                    <a:cubicBezTo>
                      <a:pt x="115" y="259"/>
                      <a:pt x="124" y="259"/>
                      <a:pt x="133" y="257"/>
                    </a:cubicBezTo>
                    <a:cubicBezTo>
                      <a:pt x="186" y="244"/>
                      <a:pt x="230" y="191"/>
                      <a:pt x="277" y="157"/>
                    </a:cubicBezTo>
                    <a:cubicBezTo>
                      <a:pt x="277" y="138"/>
                      <a:pt x="277" y="119"/>
                      <a:pt x="277" y="100"/>
                    </a:cubicBezTo>
                    <a:cubicBezTo>
                      <a:pt x="230" y="66"/>
                      <a:pt x="183" y="12"/>
                      <a:pt x="129" y="3"/>
                    </a:cubicBezTo>
                    <a:cubicBezTo>
                      <a:pt x="121" y="2"/>
                      <a:pt x="113" y="1"/>
                      <a:pt x="1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27"/>
              <p:cNvSpPr/>
              <p:nvPr/>
            </p:nvSpPr>
            <p:spPr>
              <a:xfrm>
                <a:off x="6843189" y="4069772"/>
                <a:ext cx="9856" cy="8424"/>
              </a:xfrm>
              <a:custGeom>
                <a:rect b="b" l="l" r="r" t="t"/>
                <a:pathLst>
                  <a:path extrusionOk="0" h="253" w="296">
                    <a:moveTo>
                      <a:pt x="144" y="1"/>
                    </a:moveTo>
                    <a:cubicBezTo>
                      <a:pt x="98" y="1"/>
                      <a:pt x="49" y="64"/>
                      <a:pt x="0" y="98"/>
                    </a:cubicBezTo>
                    <a:cubicBezTo>
                      <a:pt x="0" y="114"/>
                      <a:pt x="0" y="133"/>
                      <a:pt x="0" y="151"/>
                    </a:cubicBezTo>
                    <a:cubicBezTo>
                      <a:pt x="47" y="186"/>
                      <a:pt x="94" y="236"/>
                      <a:pt x="147" y="248"/>
                    </a:cubicBezTo>
                    <a:cubicBezTo>
                      <a:pt x="157" y="251"/>
                      <a:pt x="167" y="252"/>
                      <a:pt x="176" y="252"/>
                    </a:cubicBezTo>
                    <a:cubicBezTo>
                      <a:pt x="242" y="252"/>
                      <a:pt x="295" y="189"/>
                      <a:pt x="276" y="120"/>
                    </a:cubicBezTo>
                    <a:cubicBezTo>
                      <a:pt x="257" y="60"/>
                      <a:pt x="207" y="17"/>
                      <a:pt x="147" y="1"/>
                    </a:cubicBezTo>
                    <a:cubicBezTo>
                      <a:pt x="146" y="1"/>
                      <a:pt x="145" y="1"/>
                      <a:pt x="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27"/>
              <p:cNvSpPr/>
              <p:nvPr/>
            </p:nvSpPr>
            <p:spPr>
              <a:xfrm>
                <a:off x="6863833" y="4184346"/>
                <a:ext cx="9090" cy="9490"/>
              </a:xfrm>
              <a:custGeom>
                <a:rect b="b" l="l" r="r" t="t"/>
                <a:pathLst>
                  <a:path extrusionOk="0" h="285" w="273">
                    <a:moveTo>
                      <a:pt x="117" y="1"/>
                    </a:moveTo>
                    <a:cubicBezTo>
                      <a:pt x="79" y="51"/>
                      <a:pt x="26" y="95"/>
                      <a:pt x="13" y="148"/>
                    </a:cubicBezTo>
                    <a:cubicBezTo>
                      <a:pt x="1" y="223"/>
                      <a:pt x="51" y="280"/>
                      <a:pt x="132" y="283"/>
                    </a:cubicBezTo>
                    <a:cubicBezTo>
                      <a:pt x="139" y="284"/>
                      <a:pt x="146" y="285"/>
                      <a:pt x="152" y="285"/>
                    </a:cubicBezTo>
                    <a:cubicBezTo>
                      <a:pt x="219" y="285"/>
                      <a:pt x="273" y="229"/>
                      <a:pt x="267" y="161"/>
                    </a:cubicBezTo>
                    <a:cubicBezTo>
                      <a:pt x="267" y="85"/>
                      <a:pt x="232" y="29"/>
                      <a:pt x="1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27"/>
              <p:cNvSpPr/>
              <p:nvPr/>
            </p:nvSpPr>
            <p:spPr>
              <a:xfrm>
                <a:off x="6617803" y="4090915"/>
                <a:ext cx="9423" cy="8791"/>
              </a:xfrm>
              <a:custGeom>
                <a:rect b="b" l="l" r="r" t="t"/>
                <a:pathLst>
                  <a:path extrusionOk="0" h="264" w="283">
                    <a:moveTo>
                      <a:pt x="119" y="0"/>
                    </a:moveTo>
                    <a:cubicBezTo>
                      <a:pt x="55" y="0"/>
                      <a:pt x="0" y="56"/>
                      <a:pt x="3" y="124"/>
                    </a:cubicBezTo>
                    <a:cubicBezTo>
                      <a:pt x="0" y="203"/>
                      <a:pt x="41" y="263"/>
                      <a:pt x="115" y="263"/>
                    </a:cubicBezTo>
                    <a:cubicBezTo>
                      <a:pt x="121" y="263"/>
                      <a:pt x="126" y="263"/>
                      <a:pt x="132" y="262"/>
                    </a:cubicBezTo>
                    <a:cubicBezTo>
                      <a:pt x="185" y="256"/>
                      <a:pt x="232" y="199"/>
                      <a:pt x="282" y="165"/>
                    </a:cubicBezTo>
                    <a:cubicBezTo>
                      <a:pt x="266" y="49"/>
                      <a:pt x="213" y="8"/>
                      <a:pt x="138" y="2"/>
                    </a:cubicBezTo>
                    <a:cubicBezTo>
                      <a:pt x="131" y="1"/>
                      <a:pt x="125" y="0"/>
                      <a:pt x="1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27"/>
              <p:cNvSpPr/>
              <p:nvPr/>
            </p:nvSpPr>
            <p:spPr>
              <a:xfrm>
                <a:off x="6866963" y="4213248"/>
                <a:ext cx="9523" cy="9223"/>
              </a:xfrm>
              <a:custGeom>
                <a:rect b="b" l="l" r="r" t="t"/>
                <a:pathLst>
                  <a:path extrusionOk="0" h="277" w="286">
                    <a:moveTo>
                      <a:pt x="126" y="1"/>
                    </a:moveTo>
                    <a:cubicBezTo>
                      <a:pt x="88" y="48"/>
                      <a:pt x="29" y="89"/>
                      <a:pt x="16" y="142"/>
                    </a:cubicBezTo>
                    <a:cubicBezTo>
                      <a:pt x="1" y="227"/>
                      <a:pt x="66" y="274"/>
                      <a:pt x="148" y="277"/>
                    </a:cubicBezTo>
                    <a:cubicBezTo>
                      <a:pt x="150" y="277"/>
                      <a:pt x="152" y="277"/>
                      <a:pt x="154" y="277"/>
                    </a:cubicBezTo>
                    <a:cubicBezTo>
                      <a:pt x="230" y="277"/>
                      <a:pt x="286" y="224"/>
                      <a:pt x="276" y="151"/>
                    </a:cubicBezTo>
                    <a:cubicBezTo>
                      <a:pt x="267" y="98"/>
                      <a:pt x="214" y="51"/>
                      <a:pt x="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27"/>
              <p:cNvSpPr/>
              <p:nvPr/>
            </p:nvSpPr>
            <p:spPr>
              <a:xfrm>
                <a:off x="6869560" y="3971213"/>
                <a:ext cx="9124" cy="8657"/>
              </a:xfrm>
              <a:custGeom>
                <a:rect b="b" l="l" r="r" t="t"/>
                <a:pathLst>
                  <a:path extrusionOk="0" h="260" w="274">
                    <a:moveTo>
                      <a:pt x="111" y="0"/>
                    </a:moveTo>
                    <a:cubicBezTo>
                      <a:pt x="45" y="0"/>
                      <a:pt x="7" y="57"/>
                      <a:pt x="1" y="115"/>
                    </a:cubicBezTo>
                    <a:cubicBezTo>
                      <a:pt x="4" y="222"/>
                      <a:pt x="60" y="256"/>
                      <a:pt x="133" y="260"/>
                    </a:cubicBezTo>
                    <a:cubicBezTo>
                      <a:pt x="214" y="260"/>
                      <a:pt x="274" y="206"/>
                      <a:pt x="258" y="131"/>
                    </a:cubicBezTo>
                    <a:cubicBezTo>
                      <a:pt x="239" y="72"/>
                      <a:pt x="192" y="25"/>
                      <a:pt x="136" y="3"/>
                    </a:cubicBezTo>
                    <a:cubicBezTo>
                      <a:pt x="127" y="1"/>
                      <a:pt x="119" y="0"/>
                      <a:pt x="1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27"/>
              <p:cNvSpPr/>
              <p:nvPr/>
            </p:nvSpPr>
            <p:spPr>
              <a:xfrm>
                <a:off x="6883245" y="4189041"/>
                <a:ext cx="9090" cy="9357"/>
              </a:xfrm>
              <a:custGeom>
                <a:rect b="b" l="l" r="r" t="t"/>
                <a:pathLst>
                  <a:path extrusionOk="0" h="281" w="273">
                    <a:moveTo>
                      <a:pt x="113" y="1"/>
                    </a:moveTo>
                    <a:cubicBezTo>
                      <a:pt x="79" y="51"/>
                      <a:pt x="22" y="95"/>
                      <a:pt x="13" y="148"/>
                    </a:cubicBezTo>
                    <a:cubicBezTo>
                      <a:pt x="0" y="223"/>
                      <a:pt x="54" y="277"/>
                      <a:pt x="135" y="280"/>
                    </a:cubicBezTo>
                    <a:cubicBezTo>
                      <a:pt x="141" y="280"/>
                      <a:pt x="146" y="281"/>
                      <a:pt x="151" y="281"/>
                    </a:cubicBezTo>
                    <a:cubicBezTo>
                      <a:pt x="219" y="281"/>
                      <a:pt x="273" y="224"/>
                      <a:pt x="267" y="154"/>
                    </a:cubicBezTo>
                    <a:cubicBezTo>
                      <a:pt x="267" y="79"/>
                      <a:pt x="232" y="20"/>
                      <a:pt x="1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27"/>
              <p:cNvSpPr/>
              <p:nvPr/>
            </p:nvSpPr>
            <p:spPr>
              <a:xfrm>
                <a:off x="6888973" y="4064877"/>
                <a:ext cx="9523" cy="9223"/>
              </a:xfrm>
              <a:custGeom>
                <a:rect b="b" l="l" r="r" t="t"/>
                <a:pathLst>
                  <a:path extrusionOk="0" h="277" w="286">
                    <a:moveTo>
                      <a:pt x="123" y="1"/>
                    </a:moveTo>
                    <a:cubicBezTo>
                      <a:pt x="85" y="48"/>
                      <a:pt x="26" y="91"/>
                      <a:pt x="17" y="142"/>
                    </a:cubicBezTo>
                    <a:cubicBezTo>
                      <a:pt x="1" y="223"/>
                      <a:pt x="67" y="276"/>
                      <a:pt x="148" y="276"/>
                    </a:cubicBezTo>
                    <a:cubicBezTo>
                      <a:pt x="150" y="276"/>
                      <a:pt x="153" y="277"/>
                      <a:pt x="155" y="277"/>
                    </a:cubicBezTo>
                    <a:cubicBezTo>
                      <a:pt x="230" y="277"/>
                      <a:pt x="286" y="224"/>
                      <a:pt x="277" y="151"/>
                    </a:cubicBezTo>
                    <a:cubicBezTo>
                      <a:pt x="270" y="98"/>
                      <a:pt x="214" y="51"/>
                      <a:pt x="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27"/>
              <p:cNvSpPr/>
              <p:nvPr/>
            </p:nvSpPr>
            <p:spPr>
              <a:xfrm>
                <a:off x="6890371" y="4151050"/>
                <a:ext cx="9090" cy="9456"/>
              </a:xfrm>
              <a:custGeom>
                <a:rect b="b" l="l" r="r" t="t"/>
                <a:pathLst>
                  <a:path extrusionOk="0" h="284" w="273">
                    <a:moveTo>
                      <a:pt x="123" y="0"/>
                    </a:moveTo>
                    <a:cubicBezTo>
                      <a:pt x="54" y="0"/>
                      <a:pt x="0" y="62"/>
                      <a:pt x="9" y="130"/>
                    </a:cubicBezTo>
                    <a:cubicBezTo>
                      <a:pt x="15" y="183"/>
                      <a:pt x="72" y="233"/>
                      <a:pt x="106" y="283"/>
                    </a:cubicBezTo>
                    <a:lnTo>
                      <a:pt x="163" y="283"/>
                    </a:lnTo>
                    <a:cubicBezTo>
                      <a:pt x="197" y="233"/>
                      <a:pt x="247" y="186"/>
                      <a:pt x="257" y="133"/>
                    </a:cubicBezTo>
                    <a:cubicBezTo>
                      <a:pt x="272" y="54"/>
                      <a:pt x="219" y="4"/>
                      <a:pt x="137" y="1"/>
                    </a:cubicBezTo>
                    <a:cubicBezTo>
                      <a:pt x="133" y="1"/>
                      <a:pt x="128"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27"/>
              <p:cNvSpPr/>
              <p:nvPr/>
            </p:nvSpPr>
            <p:spPr>
              <a:xfrm>
                <a:off x="6912980" y="3953533"/>
                <a:ext cx="3496" cy="8091"/>
              </a:xfrm>
              <a:custGeom>
                <a:rect b="b" l="l" r="r" t="t"/>
                <a:pathLst>
                  <a:path extrusionOk="0" h="243" w="105">
                    <a:moveTo>
                      <a:pt x="104" y="1"/>
                    </a:moveTo>
                    <a:cubicBezTo>
                      <a:pt x="66" y="23"/>
                      <a:pt x="32" y="48"/>
                      <a:pt x="1" y="76"/>
                    </a:cubicBezTo>
                    <a:cubicBezTo>
                      <a:pt x="4" y="189"/>
                      <a:pt x="38" y="233"/>
                      <a:pt x="104" y="242"/>
                    </a:cubicBezTo>
                    <a:lnTo>
                      <a:pt x="1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27"/>
              <p:cNvSpPr/>
              <p:nvPr/>
            </p:nvSpPr>
            <p:spPr>
              <a:xfrm>
                <a:off x="6888140" y="4174657"/>
                <a:ext cx="9090" cy="9556"/>
              </a:xfrm>
              <a:custGeom>
                <a:rect b="b" l="l" r="r" t="t"/>
                <a:pathLst>
                  <a:path extrusionOk="0" h="287" w="273">
                    <a:moveTo>
                      <a:pt x="117" y="0"/>
                    </a:moveTo>
                    <a:cubicBezTo>
                      <a:pt x="82" y="51"/>
                      <a:pt x="26" y="94"/>
                      <a:pt x="13" y="151"/>
                    </a:cubicBezTo>
                    <a:cubicBezTo>
                      <a:pt x="1" y="226"/>
                      <a:pt x="54" y="282"/>
                      <a:pt x="136" y="286"/>
                    </a:cubicBezTo>
                    <a:cubicBezTo>
                      <a:pt x="141" y="286"/>
                      <a:pt x="146" y="287"/>
                      <a:pt x="151" y="287"/>
                    </a:cubicBezTo>
                    <a:cubicBezTo>
                      <a:pt x="216" y="287"/>
                      <a:pt x="273" y="230"/>
                      <a:pt x="267" y="160"/>
                    </a:cubicBezTo>
                    <a:cubicBezTo>
                      <a:pt x="267" y="85"/>
                      <a:pt x="233" y="29"/>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27"/>
              <p:cNvSpPr/>
              <p:nvPr/>
            </p:nvSpPr>
            <p:spPr>
              <a:xfrm>
                <a:off x="6666849" y="4197299"/>
                <a:ext cx="9390" cy="8524"/>
              </a:xfrm>
              <a:custGeom>
                <a:rect b="b" l="l" r="r" t="t"/>
                <a:pathLst>
                  <a:path extrusionOk="0" h="256" w="282">
                    <a:moveTo>
                      <a:pt x="108" y="0"/>
                    </a:moveTo>
                    <a:cubicBezTo>
                      <a:pt x="44" y="0"/>
                      <a:pt x="9" y="59"/>
                      <a:pt x="6" y="126"/>
                    </a:cubicBezTo>
                    <a:cubicBezTo>
                      <a:pt x="1" y="197"/>
                      <a:pt x="42" y="256"/>
                      <a:pt x="109" y="256"/>
                    </a:cubicBezTo>
                    <a:cubicBezTo>
                      <a:pt x="115" y="256"/>
                      <a:pt x="122" y="255"/>
                      <a:pt x="128" y="254"/>
                    </a:cubicBezTo>
                    <a:cubicBezTo>
                      <a:pt x="182" y="245"/>
                      <a:pt x="229" y="195"/>
                      <a:pt x="279" y="160"/>
                    </a:cubicBezTo>
                    <a:cubicBezTo>
                      <a:pt x="279" y="141"/>
                      <a:pt x="279" y="123"/>
                      <a:pt x="282" y="104"/>
                    </a:cubicBezTo>
                    <a:cubicBezTo>
                      <a:pt x="232" y="69"/>
                      <a:pt x="188" y="13"/>
                      <a:pt x="135" y="4"/>
                    </a:cubicBezTo>
                    <a:cubicBezTo>
                      <a:pt x="125" y="1"/>
                      <a:pt x="116" y="0"/>
                      <a:pt x="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27"/>
              <p:cNvSpPr/>
              <p:nvPr/>
            </p:nvSpPr>
            <p:spPr>
              <a:xfrm>
                <a:off x="6678936" y="4098607"/>
                <a:ext cx="9223" cy="8657"/>
              </a:xfrm>
              <a:custGeom>
                <a:rect b="b" l="l" r="r" t="t"/>
                <a:pathLst>
                  <a:path extrusionOk="0" h="260" w="277">
                    <a:moveTo>
                      <a:pt x="108" y="0"/>
                    </a:moveTo>
                    <a:cubicBezTo>
                      <a:pt x="43" y="0"/>
                      <a:pt x="0" y="55"/>
                      <a:pt x="0" y="125"/>
                    </a:cubicBezTo>
                    <a:cubicBezTo>
                      <a:pt x="0" y="200"/>
                      <a:pt x="35" y="260"/>
                      <a:pt x="126" y="260"/>
                    </a:cubicBezTo>
                    <a:cubicBezTo>
                      <a:pt x="207" y="260"/>
                      <a:pt x="251" y="216"/>
                      <a:pt x="276" y="103"/>
                    </a:cubicBezTo>
                    <a:cubicBezTo>
                      <a:pt x="229" y="69"/>
                      <a:pt x="185" y="12"/>
                      <a:pt x="132" y="3"/>
                    </a:cubicBezTo>
                    <a:cubicBezTo>
                      <a:pt x="124" y="1"/>
                      <a:pt x="115" y="0"/>
                      <a:pt x="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27"/>
              <p:cNvSpPr/>
              <p:nvPr/>
            </p:nvSpPr>
            <p:spPr>
              <a:xfrm>
                <a:off x="6663386" y="4098574"/>
                <a:ext cx="9290" cy="9390"/>
              </a:xfrm>
              <a:custGeom>
                <a:rect b="b" l="l" r="r" t="t"/>
                <a:pathLst>
                  <a:path extrusionOk="0" h="282" w="279">
                    <a:moveTo>
                      <a:pt x="138" y="1"/>
                    </a:moveTo>
                    <a:cubicBezTo>
                      <a:pt x="98" y="48"/>
                      <a:pt x="38" y="85"/>
                      <a:pt x="22" y="139"/>
                    </a:cubicBezTo>
                    <a:cubicBezTo>
                      <a:pt x="1" y="214"/>
                      <a:pt x="54" y="273"/>
                      <a:pt x="132" y="280"/>
                    </a:cubicBezTo>
                    <a:cubicBezTo>
                      <a:pt x="140" y="281"/>
                      <a:pt x="147" y="281"/>
                      <a:pt x="155" y="281"/>
                    </a:cubicBezTo>
                    <a:cubicBezTo>
                      <a:pt x="221" y="281"/>
                      <a:pt x="279" y="243"/>
                      <a:pt x="273" y="167"/>
                    </a:cubicBezTo>
                    <a:cubicBezTo>
                      <a:pt x="270" y="114"/>
                      <a:pt x="223" y="64"/>
                      <a:pt x="195" y="10"/>
                    </a:cubicBezTo>
                    <a:lnTo>
                      <a:pt x="1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27"/>
              <p:cNvSpPr/>
              <p:nvPr/>
            </p:nvSpPr>
            <p:spPr>
              <a:xfrm>
                <a:off x="6892735" y="4031913"/>
                <a:ext cx="9623" cy="8791"/>
              </a:xfrm>
              <a:custGeom>
                <a:rect b="b" l="l" r="r" t="t"/>
                <a:pathLst>
                  <a:path extrusionOk="0" h="264" w="289">
                    <a:moveTo>
                      <a:pt x="118" y="0"/>
                    </a:moveTo>
                    <a:cubicBezTo>
                      <a:pt x="53" y="0"/>
                      <a:pt x="16" y="59"/>
                      <a:pt x="13" y="126"/>
                    </a:cubicBezTo>
                    <a:cubicBezTo>
                      <a:pt x="1" y="199"/>
                      <a:pt x="55" y="264"/>
                      <a:pt x="127" y="264"/>
                    </a:cubicBezTo>
                    <a:cubicBezTo>
                      <a:pt x="129" y="264"/>
                      <a:pt x="131" y="264"/>
                      <a:pt x="132" y="264"/>
                    </a:cubicBezTo>
                    <a:cubicBezTo>
                      <a:pt x="211" y="264"/>
                      <a:pt x="264" y="226"/>
                      <a:pt x="289" y="113"/>
                    </a:cubicBezTo>
                    <a:cubicBezTo>
                      <a:pt x="242" y="76"/>
                      <a:pt x="198" y="16"/>
                      <a:pt x="145" y="3"/>
                    </a:cubicBezTo>
                    <a:cubicBezTo>
                      <a:pt x="135" y="1"/>
                      <a:pt x="126" y="0"/>
                      <a:pt x="1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27"/>
              <p:cNvSpPr/>
              <p:nvPr/>
            </p:nvSpPr>
            <p:spPr>
              <a:xfrm>
                <a:off x="6687293" y="4237655"/>
                <a:ext cx="8990" cy="8624"/>
              </a:xfrm>
              <a:custGeom>
                <a:rect b="b" l="l" r="r" t="t"/>
                <a:pathLst>
                  <a:path extrusionOk="0" h="259" w="270">
                    <a:moveTo>
                      <a:pt x="146" y="0"/>
                    </a:moveTo>
                    <a:cubicBezTo>
                      <a:pt x="141" y="0"/>
                      <a:pt x="137" y="1"/>
                      <a:pt x="132" y="1"/>
                    </a:cubicBezTo>
                    <a:cubicBezTo>
                      <a:pt x="57" y="4"/>
                      <a:pt x="0" y="45"/>
                      <a:pt x="0" y="145"/>
                    </a:cubicBezTo>
                    <a:cubicBezTo>
                      <a:pt x="6" y="214"/>
                      <a:pt x="50" y="255"/>
                      <a:pt x="132" y="258"/>
                    </a:cubicBezTo>
                    <a:cubicBezTo>
                      <a:pt x="135" y="258"/>
                      <a:pt x="139" y="259"/>
                      <a:pt x="143" y="259"/>
                    </a:cubicBezTo>
                    <a:cubicBezTo>
                      <a:pt x="213" y="259"/>
                      <a:pt x="269" y="201"/>
                      <a:pt x="260" y="130"/>
                    </a:cubicBezTo>
                    <a:cubicBezTo>
                      <a:pt x="266" y="60"/>
                      <a:pt x="212" y="0"/>
                      <a:pt x="1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27"/>
              <p:cNvSpPr/>
              <p:nvPr/>
            </p:nvSpPr>
            <p:spPr>
              <a:xfrm>
                <a:off x="6746762" y="4056353"/>
                <a:ext cx="9523" cy="8691"/>
              </a:xfrm>
              <a:custGeom>
                <a:rect b="b" l="l" r="r" t="t"/>
                <a:pathLst>
                  <a:path extrusionOk="0" h="261" w="286">
                    <a:moveTo>
                      <a:pt x="117" y="0"/>
                    </a:moveTo>
                    <a:cubicBezTo>
                      <a:pt x="51" y="0"/>
                      <a:pt x="13" y="58"/>
                      <a:pt x="10" y="128"/>
                    </a:cubicBezTo>
                    <a:cubicBezTo>
                      <a:pt x="1" y="197"/>
                      <a:pt x="55" y="260"/>
                      <a:pt x="125" y="260"/>
                    </a:cubicBezTo>
                    <a:cubicBezTo>
                      <a:pt x="129" y="260"/>
                      <a:pt x="132" y="260"/>
                      <a:pt x="135" y="260"/>
                    </a:cubicBezTo>
                    <a:cubicBezTo>
                      <a:pt x="214" y="260"/>
                      <a:pt x="267" y="219"/>
                      <a:pt x="286" y="103"/>
                    </a:cubicBezTo>
                    <a:cubicBezTo>
                      <a:pt x="239" y="69"/>
                      <a:pt x="195" y="12"/>
                      <a:pt x="141" y="3"/>
                    </a:cubicBezTo>
                    <a:cubicBezTo>
                      <a:pt x="133" y="1"/>
                      <a:pt x="125" y="0"/>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27"/>
              <p:cNvSpPr/>
              <p:nvPr/>
            </p:nvSpPr>
            <p:spPr>
              <a:xfrm>
                <a:off x="6662554" y="4261828"/>
                <a:ext cx="9390" cy="9390"/>
              </a:xfrm>
              <a:custGeom>
                <a:rect b="b" l="l" r="r" t="t"/>
                <a:pathLst>
                  <a:path extrusionOk="0" h="282" w="282">
                    <a:moveTo>
                      <a:pt x="162" y="1"/>
                    </a:moveTo>
                    <a:cubicBezTo>
                      <a:pt x="155" y="1"/>
                      <a:pt x="148" y="1"/>
                      <a:pt x="142" y="2"/>
                    </a:cubicBezTo>
                    <a:cubicBezTo>
                      <a:pt x="66" y="9"/>
                      <a:pt x="0" y="56"/>
                      <a:pt x="19" y="137"/>
                    </a:cubicBezTo>
                    <a:cubicBezTo>
                      <a:pt x="32" y="190"/>
                      <a:pt x="88" y="231"/>
                      <a:pt x="126" y="281"/>
                    </a:cubicBezTo>
                    <a:cubicBezTo>
                      <a:pt x="239" y="256"/>
                      <a:pt x="279" y="206"/>
                      <a:pt x="276" y="124"/>
                    </a:cubicBezTo>
                    <a:cubicBezTo>
                      <a:pt x="282" y="56"/>
                      <a:pt x="228" y="1"/>
                      <a:pt x="1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27"/>
              <p:cNvSpPr/>
              <p:nvPr/>
            </p:nvSpPr>
            <p:spPr>
              <a:xfrm>
                <a:off x="6659624" y="4172326"/>
                <a:ext cx="9323" cy="8491"/>
              </a:xfrm>
              <a:custGeom>
                <a:rect b="b" l="l" r="r" t="t"/>
                <a:pathLst>
                  <a:path extrusionOk="0" h="255" w="280">
                    <a:moveTo>
                      <a:pt x="113" y="0"/>
                    </a:moveTo>
                    <a:cubicBezTo>
                      <a:pt x="44" y="0"/>
                      <a:pt x="1" y="57"/>
                      <a:pt x="4" y="130"/>
                    </a:cubicBezTo>
                    <a:cubicBezTo>
                      <a:pt x="7" y="202"/>
                      <a:pt x="49" y="255"/>
                      <a:pt x="111" y="255"/>
                    </a:cubicBezTo>
                    <a:cubicBezTo>
                      <a:pt x="119" y="255"/>
                      <a:pt x="127" y="254"/>
                      <a:pt x="135" y="252"/>
                    </a:cubicBezTo>
                    <a:cubicBezTo>
                      <a:pt x="189" y="243"/>
                      <a:pt x="233" y="186"/>
                      <a:pt x="280" y="152"/>
                    </a:cubicBezTo>
                    <a:cubicBezTo>
                      <a:pt x="280" y="133"/>
                      <a:pt x="280" y="114"/>
                      <a:pt x="280" y="92"/>
                    </a:cubicBezTo>
                    <a:cubicBezTo>
                      <a:pt x="230" y="61"/>
                      <a:pt x="182" y="8"/>
                      <a:pt x="129" y="1"/>
                    </a:cubicBezTo>
                    <a:cubicBezTo>
                      <a:pt x="124" y="1"/>
                      <a:pt x="118" y="0"/>
                      <a:pt x="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27"/>
              <p:cNvSpPr/>
              <p:nvPr/>
            </p:nvSpPr>
            <p:spPr>
              <a:xfrm>
                <a:off x="6616538" y="4066642"/>
                <a:ext cx="1398" cy="6626"/>
              </a:xfrm>
              <a:custGeom>
                <a:rect b="b" l="l" r="r" t="t"/>
                <a:pathLst>
                  <a:path extrusionOk="0" h="199" w="42">
                    <a:moveTo>
                      <a:pt x="0" y="1"/>
                    </a:moveTo>
                    <a:lnTo>
                      <a:pt x="0" y="198"/>
                    </a:lnTo>
                    <a:cubicBezTo>
                      <a:pt x="26" y="173"/>
                      <a:pt x="41" y="139"/>
                      <a:pt x="38" y="101"/>
                    </a:cubicBezTo>
                    <a:cubicBezTo>
                      <a:pt x="41" y="64"/>
                      <a:pt x="29" y="29"/>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27"/>
              <p:cNvSpPr/>
              <p:nvPr/>
            </p:nvSpPr>
            <p:spPr>
              <a:xfrm>
                <a:off x="6657659" y="4128208"/>
                <a:ext cx="9490" cy="9357"/>
              </a:xfrm>
              <a:custGeom>
                <a:rect b="b" l="l" r="r" t="t"/>
                <a:pathLst>
                  <a:path extrusionOk="0" h="281" w="285">
                    <a:moveTo>
                      <a:pt x="126" y="1"/>
                    </a:moveTo>
                    <a:cubicBezTo>
                      <a:pt x="88" y="48"/>
                      <a:pt x="32" y="89"/>
                      <a:pt x="19" y="142"/>
                    </a:cubicBezTo>
                    <a:cubicBezTo>
                      <a:pt x="0" y="226"/>
                      <a:pt x="66" y="277"/>
                      <a:pt x="147" y="280"/>
                    </a:cubicBezTo>
                    <a:cubicBezTo>
                      <a:pt x="152" y="280"/>
                      <a:pt x="157" y="281"/>
                      <a:pt x="162" y="281"/>
                    </a:cubicBezTo>
                    <a:cubicBezTo>
                      <a:pt x="228" y="281"/>
                      <a:pt x="285" y="222"/>
                      <a:pt x="276" y="154"/>
                    </a:cubicBezTo>
                    <a:cubicBezTo>
                      <a:pt x="276" y="76"/>
                      <a:pt x="241" y="23"/>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27"/>
              <p:cNvSpPr/>
              <p:nvPr/>
            </p:nvSpPr>
            <p:spPr>
              <a:xfrm>
                <a:off x="6888673" y="3962822"/>
                <a:ext cx="9323" cy="9290"/>
              </a:xfrm>
              <a:custGeom>
                <a:rect b="b" l="l" r="r" t="t"/>
                <a:pathLst>
                  <a:path extrusionOk="0" h="279" w="280">
                    <a:moveTo>
                      <a:pt x="123" y="1"/>
                    </a:moveTo>
                    <a:cubicBezTo>
                      <a:pt x="88" y="48"/>
                      <a:pt x="32" y="88"/>
                      <a:pt x="19" y="142"/>
                    </a:cubicBezTo>
                    <a:cubicBezTo>
                      <a:pt x="0" y="226"/>
                      <a:pt x="63" y="270"/>
                      <a:pt x="138" y="277"/>
                    </a:cubicBezTo>
                    <a:cubicBezTo>
                      <a:pt x="145" y="278"/>
                      <a:pt x="152" y="278"/>
                      <a:pt x="158" y="278"/>
                    </a:cubicBezTo>
                    <a:cubicBezTo>
                      <a:pt x="225" y="278"/>
                      <a:pt x="279" y="223"/>
                      <a:pt x="276" y="154"/>
                    </a:cubicBezTo>
                    <a:cubicBezTo>
                      <a:pt x="276" y="79"/>
                      <a:pt x="242" y="23"/>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27"/>
              <p:cNvSpPr/>
              <p:nvPr/>
            </p:nvSpPr>
            <p:spPr>
              <a:xfrm>
                <a:off x="6683631" y="4319865"/>
                <a:ext cx="8890" cy="8724"/>
              </a:xfrm>
              <a:custGeom>
                <a:rect b="b" l="l" r="r" t="t"/>
                <a:pathLst>
                  <a:path extrusionOk="0" h="262" w="267">
                    <a:moveTo>
                      <a:pt x="123" y="1"/>
                    </a:moveTo>
                    <a:cubicBezTo>
                      <a:pt x="55" y="1"/>
                      <a:pt x="1" y="60"/>
                      <a:pt x="7" y="130"/>
                    </a:cubicBezTo>
                    <a:cubicBezTo>
                      <a:pt x="10" y="205"/>
                      <a:pt x="48" y="262"/>
                      <a:pt x="135" y="262"/>
                    </a:cubicBezTo>
                    <a:cubicBezTo>
                      <a:pt x="220" y="262"/>
                      <a:pt x="261" y="215"/>
                      <a:pt x="261" y="124"/>
                    </a:cubicBezTo>
                    <a:cubicBezTo>
                      <a:pt x="267" y="46"/>
                      <a:pt x="217" y="2"/>
                      <a:pt x="138" y="2"/>
                    </a:cubicBezTo>
                    <a:cubicBezTo>
                      <a:pt x="133" y="1"/>
                      <a:pt x="128"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27"/>
              <p:cNvSpPr/>
              <p:nvPr/>
            </p:nvSpPr>
            <p:spPr>
              <a:xfrm>
                <a:off x="6655362" y="4023656"/>
                <a:ext cx="9523" cy="9223"/>
              </a:xfrm>
              <a:custGeom>
                <a:rect b="b" l="l" r="r" t="t"/>
                <a:pathLst>
                  <a:path extrusionOk="0" h="277" w="286">
                    <a:moveTo>
                      <a:pt x="119" y="1"/>
                    </a:moveTo>
                    <a:cubicBezTo>
                      <a:pt x="85" y="48"/>
                      <a:pt x="25" y="92"/>
                      <a:pt x="16" y="142"/>
                    </a:cubicBezTo>
                    <a:cubicBezTo>
                      <a:pt x="0" y="230"/>
                      <a:pt x="69" y="277"/>
                      <a:pt x="148" y="277"/>
                    </a:cubicBezTo>
                    <a:cubicBezTo>
                      <a:pt x="229" y="277"/>
                      <a:pt x="285" y="226"/>
                      <a:pt x="273" y="148"/>
                    </a:cubicBezTo>
                    <a:cubicBezTo>
                      <a:pt x="263" y="95"/>
                      <a:pt x="210" y="51"/>
                      <a:pt x="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27"/>
              <p:cNvSpPr/>
              <p:nvPr/>
            </p:nvSpPr>
            <p:spPr>
              <a:xfrm>
                <a:off x="6729980" y="4159174"/>
                <a:ext cx="9390" cy="8691"/>
              </a:xfrm>
              <a:custGeom>
                <a:rect b="b" l="l" r="r" t="t"/>
                <a:pathLst>
                  <a:path extrusionOk="0" h="261" w="282">
                    <a:moveTo>
                      <a:pt x="113" y="1"/>
                    </a:moveTo>
                    <a:cubicBezTo>
                      <a:pt x="44" y="1"/>
                      <a:pt x="0" y="60"/>
                      <a:pt x="6" y="133"/>
                    </a:cubicBezTo>
                    <a:cubicBezTo>
                      <a:pt x="9" y="201"/>
                      <a:pt x="47" y="261"/>
                      <a:pt x="114" y="261"/>
                    </a:cubicBezTo>
                    <a:cubicBezTo>
                      <a:pt x="122" y="261"/>
                      <a:pt x="130" y="260"/>
                      <a:pt x="138" y="259"/>
                    </a:cubicBezTo>
                    <a:cubicBezTo>
                      <a:pt x="191" y="246"/>
                      <a:pt x="235" y="190"/>
                      <a:pt x="282" y="152"/>
                    </a:cubicBezTo>
                    <a:cubicBezTo>
                      <a:pt x="282" y="133"/>
                      <a:pt x="282" y="114"/>
                      <a:pt x="282" y="96"/>
                    </a:cubicBezTo>
                    <a:cubicBezTo>
                      <a:pt x="232" y="61"/>
                      <a:pt x="182" y="8"/>
                      <a:pt x="128" y="2"/>
                    </a:cubicBezTo>
                    <a:cubicBezTo>
                      <a:pt x="123" y="1"/>
                      <a:pt x="118" y="1"/>
                      <a:pt x="1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27"/>
              <p:cNvSpPr/>
              <p:nvPr/>
            </p:nvSpPr>
            <p:spPr>
              <a:xfrm>
                <a:off x="6696050" y="4210185"/>
                <a:ext cx="9223" cy="8724"/>
              </a:xfrm>
              <a:custGeom>
                <a:rect b="b" l="l" r="r" t="t"/>
                <a:pathLst>
                  <a:path extrusionOk="0" h="262" w="277">
                    <a:moveTo>
                      <a:pt x="168" y="0"/>
                    </a:moveTo>
                    <a:cubicBezTo>
                      <a:pt x="162" y="0"/>
                      <a:pt x="155" y="1"/>
                      <a:pt x="148" y="2"/>
                    </a:cubicBezTo>
                    <a:cubicBezTo>
                      <a:pt x="94" y="11"/>
                      <a:pt x="51" y="68"/>
                      <a:pt x="0" y="102"/>
                    </a:cubicBezTo>
                    <a:lnTo>
                      <a:pt x="0" y="159"/>
                    </a:lnTo>
                    <a:cubicBezTo>
                      <a:pt x="47" y="193"/>
                      <a:pt x="94" y="250"/>
                      <a:pt x="145" y="259"/>
                    </a:cubicBezTo>
                    <a:cubicBezTo>
                      <a:pt x="153" y="260"/>
                      <a:pt x="161" y="261"/>
                      <a:pt x="169" y="261"/>
                    </a:cubicBezTo>
                    <a:cubicBezTo>
                      <a:pt x="240" y="261"/>
                      <a:pt x="276" y="198"/>
                      <a:pt x="276" y="124"/>
                    </a:cubicBezTo>
                    <a:cubicBezTo>
                      <a:pt x="276" y="53"/>
                      <a:pt x="232" y="0"/>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27"/>
              <p:cNvSpPr/>
              <p:nvPr/>
            </p:nvSpPr>
            <p:spPr>
              <a:xfrm>
                <a:off x="6646904" y="4346502"/>
                <a:ext cx="9623" cy="8691"/>
              </a:xfrm>
              <a:custGeom>
                <a:rect b="b" l="l" r="r" t="t"/>
                <a:pathLst>
                  <a:path extrusionOk="0" h="261" w="289">
                    <a:moveTo>
                      <a:pt x="128" y="0"/>
                    </a:moveTo>
                    <a:cubicBezTo>
                      <a:pt x="58" y="0"/>
                      <a:pt x="1" y="64"/>
                      <a:pt x="13" y="136"/>
                    </a:cubicBezTo>
                    <a:cubicBezTo>
                      <a:pt x="18" y="202"/>
                      <a:pt x="56" y="261"/>
                      <a:pt x="120" y="261"/>
                    </a:cubicBezTo>
                    <a:cubicBezTo>
                      <a:pt x="129" y="261"/>
                      <a:pt x="138" y="260"/>
                      <a:pt x="148" y="258"/>
                    </a:cubicBezTo>
                    <a:cubicBezTo>
                      <a:pt x="198" y="245"/>
                      <a:pt x="242" y="189"/>
                      <a:pt x="289" y="154"/>
                    </a:cubicBezTo>
                    <a:cubicBezTo>
                      <a:pt x="268" y="42"/>
                      <a:pt x="217" y="1"/>
                      <a:pt x="146" y="1"/>
                    </a:cubicBezTo>
                    <a:cubicBezTo>
                      <a:pt x="144" y="1"/>
                      <a:pt x="141" y="1"/>
                      <a:pt x="138" y="1"/>
                    </a:cubicBezTo>
                    <a:cubicBezTo>
                      <a:pt x="135" y="0"/>
                      <a:pt x="132" y="0"/>
                      <a:pt x="1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27"/>
              <p:cNvSpPr/>
              <p:nvPr/>
            </p:nvSpPr>
            <p:spPr>
              <a:xfrm>
                <a:off x="6859039" y="4120350"/>
                <a:ext cx="9323" cy="8591"/>
              </a:xfrm>
              <a:custGeom>
                <a:rect b="b" l="l" r="r" t="t"/>
                <a:pathLst>
                  <a:path extrusionOk="0" h="258" w="280">
                    <a:moveTo>
                      <a:pt x="168" y="0"/>
                    </a:moveTo>
                    <a:cubicBezTo>
                      <a:pt x="162" y="0"/>
                      <a:pt x="155" y="1"/>
                      <a:pt x="148" y="2"/>
                    </a:cubicBezTo>
                    <a:cubicBezTo>
                      <a:pt x="98" y="11"/>
                      <a:pt x="51" y="64"/>
                      <a:pt x="0" y="96"/>
                    </a:cubicBezTo>
                    <a:cubicBezTo>
                      <a:pt x="0" y="118"/>
                      <a:pt x="0" y="137"/>
                      <a:pt x="0" y="155"/>
                    </a:cubicBezTo>
                    <a:cubicBezTo>
                      <a:pt x="47" y="190"/>
                      <a:pt x="94" y="246"/>
                      <a:pt x="148" y="256"/>
                    </a:cubicBezTo>
                    <a:cubicBezTo>
                      <a:pt x="156" y="257"/>
                      <a:pt x="164" y="258"/>
                      <a:pt x="171" y="258"/>
                    </a:cubicBezTo>
                    <a:cubicBezTo>
                      <a:pt x="238" y="258"/>
                      <a:pt x="273" y="198"/>
                      <a:pt x="276" y="130"/>
                    </a:cubicBezTo>
                    <a:cubicBezTo>
                      <a:pt x="279" y="59"/>
                      <a:pt x="237" y="0"/>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27"/>
              <p:cNvSpPr/>
              <p:nvPr/>
            </p:nvSpPr>
            <p:spPr>
              <a:xfrm>
                <a:off x="6634718" y="4352762"/>
                <a:ext cx="8890" cy="8624"/>
              </a:xfrm>
              <a:custGeom>
                <a:rect b="b" l="l" r="r" t="t"/>
                <a:pathLst>
                  <a:path extrusionOk="0" h="259" w="267">
                    <a:moveTo>
                      <a:pt x="130" y="0"/>
                    </a:moveTo>
                    <a:cubicBezTo>
                      <a:pt x="46" y="0"/>
                      <a:pt x="9" y="55"/>
                      <a:pt x="9" y="129"/>
                    </a:cubicBezTo>
                    <a:cubicBezTo>
                      <a:pt x="0" y="199"/>
                      <a:pt x="57" y="259"/>
                      <a:pt x="123" y="259"/>
                    </a:cubicBezTo>
                    <a:cubicBezTo>
                      <a:pt x="128" y="259"/>
                      <a:pt x="133" y="258"/>
                      <a:pt x="138" y="258"/>
                    </a:cubicBezTo>
                    <a:cubicBezTo>
                      <a:pt x="213" y="255"/>
                      <a:pt x="266" y="217"/>
                      <a:pt x="266" y="92"/>
                    </a:cubicBezTo>
                    <a:cubicBezTo>
                      <a:pt x="263" y="51"/>
                      <a:pt x="229" y="4"/>
                      <a:pt x="144" y="1"/>
                    </a:cubicBezTo>
                    <a:cubicBezTo>
                      <a:pt x="139" y="0"/>
                      <a:pt x="134" y="0"/>
                      <a:pt x="1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27"/>
              <p:cNvSpPr/>
              <p:nvPr/>
            </p:nvSpPr>
            <p:spPr>
              <a:xfrm>
                <a:off x="6874588" y="4008173"/>
                <a:ext cx="10455" cy="8791"/>
              </a:xfrm>
              <a:custGeom>
                <a:rect b="b" l="l" r="r" t="t"/>
                <a:pathLst>
                  <a:path extrusionOk="0" h="264" w="314">
                    <a:moveTo>
                      <a:pt x="200" y="0"/>
                    </a:moveTo>
                    <a:cubicBezTo>
                      <a:pt x="193" y="0"/>
                      <a:pt x="186" y="1"/>
                      <a:pt x="179" y="2"/>
                    </a:cubicBezTo>
                    <a:cubicBezTo>
                      <a:pt x="126" y="14"/>
                      <a:pt x="82" y="71"/>
                      <a:pt x="0" y="134"/>
                    </a:cubicBezTo>
                    <a:cubicBezTo>
                      <a:pt x="85" y="196"/>
                      <a:pt x="129" y="256"/>
                      <a:pt x="182" y="262"/>
                    </a:cubicBezTo>
                    <a:cubicBezTo>
                      <a:pt x="189" y="263"/>
                      <a:pt x="195" y="264"/>
                      <a:pt x="202" y="264"/>
                    </a:cubicBezTo>
                    <a:cubicBezTo>
                      <a:pt x="274" y="264"/>
                      <a:pt x="314" y="199"/>
                      <a:pt x="311" y="124"/>
                    </a:cubicBezTo>
                    <a:cubicBezTo>
                      <a:pt x="311" y="56"/>
                      <a:pt x="267" y="0"/>
                      <a:pt x="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27"/>
              <p:cNvSpPr/>
              <p:nvPr/>
            </p:nvSpPr>
            <p:spPr>
              <a:xfrm>
                <a:off x="6840259" y="4140228"/>
                <a:ext cx="9423" cy="9223"/>
              </a:xfrm>
              <a:custGeom>
                <a:rect b="b" l="l" r="r" t="t"/>
                <a:pathLst>
                  <a:path extrusionOk="0" h="277" w="283">
                    <a:moveTo>
                      <a:pt x="113" y="0"/>
                    </a:moveTo>
                    <a:cubicBezTo>
                      <a:pt x="79" y="50"/>
                      <a:pt x="25" y="97"/>
                      <a:pt x="16" y="151"/>
                    </a:cubicBezTo>
                    <a:cubicBezTo>
                      <a:pt x="0" y="232"/>
                      <a:pt x="66" y="276"/>
                      <a:pt x="145" y="276"/>
                    </a:cubicBezTo>
                    <a:cubicBezTo>
                      <a:pt x="147" y="276"/>
                      <a:pt x="149" y="276"/>
                      <a:pt x="151" y="276"/>
                    </a:cubicBezTo>
                    <a:cubicBezTo>
                      <a:pt x="226" y="276"/>
                      <a:pt x="282" y="224"/>
                      <a:pt x="270" y="151"/>
                    </a:cubicBezTo>
                    <a:cubicBezTo>
                      <a:pt x="264" y="97"/>
                      <a:pt x="207" y="50"/>
                      <a:pt x="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27"/>
              <p:cNvSpPr/>
              <p:nvPr/>
            </p:nvSpPr>
            <p:spPr>
              <a:xfrm>
                <a:off x="6695951" y="4184446"/>
                <a:ext cx="9090" cy="9556"/>
              </a:xfrm>
              <a:custGeom>
                <a:rect b="b" l="l" r="r" t="t"/>
                <a:pathLst>
                  <a:path extrusionOk="0" h="287" w="273">
                    <a:moveTo>
                      <a:pt x="116" y="1"/>
                    </a:moveTo>
                    <a:cubicBezTo>
                      <a:pt x="79" y="51"/>
                      <a:pt x="22" y="98"/>
                      <a:pt x="13" y="151"/>
                    </a:cubicBezTo>
                    <a:cubicBezTo>
                      <a:pt x="0" y="227"/>
                      <a:pt x="50" y="286"/>
                      <a:pt x="135" y="286"/>
                    </a:cubicBezTo>
                    <a:cubicBezTo>
                      <a:pt x="137" y="286"/>
                      <a:pt x="140" y="286"/>
                      <a:pt x="142" y="286"/>
                    </a:cubicBezTo>
                    <a:cubicBezTo>
                      <a:pt x="220" y="286"/>
                      <a:pt x="273" y="237"/>
                      <a:pt x="264" y="161"/>
                    </a:cubicBezTo>
                    <a:cubicBezTo>
                      <a:pt x="257" y="104"/>
                      <a:pt x="204" y="57"/>
                      <a:pt x="173" y="4"/>
                    </a:cubicBezTo>
                    <a:lnTo>
                      <a:pt x="1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27"/>
              <p:cNvSpPr/>
              <p:nvPr/>
            </p:nvSpPr>
            <p:spPr>
              <a:xfrm>
                <a:off x="6824610" y="3966285"/>
                <a:ext cx="9623" cy="8691"/>
              </a:xfrm>
              <a:custGeom>
                <a:rect b="b" l="l" r="r" t="t"/>
                <a:pathLst>
                  <a:path extrusionOk="0" h="261" w="289">
                    <a:moveTo>
                      <a:pt x="115" y="0"/>
                    </a:moveTo>
                    <a:cubicBezTo>
                      <a:pt x="50" y="0"/>
                      <a:pt x="16" y="62"/>
                      <a:pt x="13" y="126"/>
                    </a:cubicBezTo>
                    <a:cubicBezTo>
                      <a:pt x="1" y="197"/>
                      <a:pt x="58" y="261"/>
                      <a:pt x="128" y="261"/>
                    </a:cubicBezTo>
                    <a:cubicBezTo>
                      <a:pt x="132" y="261"/>
                      <a:pt x="135" y="261"/>
                      <a:pt x="138" y="260"/>
                    </a:cubicBezTo>
                    <a:cubicBezTo>
                      <a:pt x="217" y="260"/>
                      <a:pt x="267" y="220"/>
                      <a:pt x="289" y="107"/>
                    </a:cubicBezTo>
                    <a:cubicBezTo>
                      <a:pt x="238" y="69"/>
                      <a:pt x="195" y="13"/>
                      <a:pt x="141" y="3"/>
                    </a:cubicBezTo>
                    <a:cubicBezTo>
                      <a:pt x="132" y="1"/>
                      <a:pt x="123"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27"/>
              <p:cNvSpPr/>
              <p:nvPr/>
            </p:nvSpPr>
            <p:spPr>
              <a:xfrm>
                <a:off x="6879483" y="4142859"/>
                <a:ext cx="9823" cy="8424"/>
              </a:xfrm>
              <a:custGeom>
                <a:rect b="b" l="l" r="r" t="t"/>
                <a:pathLst>
                  <a:path extrusionOk="0" h="253" w="295">
                    <a:moveTo>
                      <a:pt x="174" y="0"/>
                    </a:moveTo>
                    <a:cubicBezTo>
                      <a:pt x="167" y="0"/>
                      <a:pt x="159" y="1"/>
                      <a:pt x="151" y="3"/>
                    </a:cubicBezTo>
                    <a:cubicBezTo>
                      <a:pt x="98" y="9"/>
                      <a:pt x="51" y="65"/>
                      <a:pt x="1" y="103"/>
                    </a:cubicBezTo>
                    <a:cubicBezTo>
                      <a:pt x="1" y="119"/>
                      <a:pt x="1" y="137"/>
                      <a:pt x="1" y="156"/>
                    </a:cubicBezTo>
                    <a:cubicBezTo>
                      <a:pt x="51" y="188"/>
                      <a:pt x="98" y="238"/>
                      <a:pt x="151" y="250"/>
                    </a:cubicBezTo>
                    <a:cubicBezTo>
                      <a:pt x="160" y="252"/>
                      <a:pt x="169" y="253"/>
                      <a:pt x="178" y="253"/>
                    </a:cubicBezTo>
                    <a:cubicBezTo>
                      <a:pt x="241" y="253"/>
                      <a:pt x="283" y="203"/>
                      <a:pt x="286" y="131"/>
                    </a:cubicBezTo>
                    <a:cubicBezTo>
                      <a:pt x="294" y="61"/>
                      <a:pt x="242" y="0"/>
                      <a:pt x="1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27"/>
              <p:cNvSpPr/>
              <p:nvPr/>
            </p:nvSpPr>
            <p:spPr>
              <a:xfrm>
                <a:off x="6797772" y="4060349"/>
                <a:ext cx="9323" cy="8391"/>
              </a:xfrm>
              <a:custGeom>
                <a:rect b="b" l="l" r="r" t="t"/>
                <a:pathLst>
                  <a:path extrusionOk="0" h="252" w="280">
                    <a:moveTo>
                      <a:pt x="172" y="0"/>
                    </a:moveTo>
                    <a:cubicBezTo>
                      <a:pt x="165" y="0"/>
                      <a:pt x="158" y="1"/>
                      <a:pt x="151" y="2"/>
                    </a:cubicBezTo>
                    <a:cubicBezTo>
                      <a:pt x="98" y="11"/>
                      <a:pt x="51" y="65"/>
                      <a:pt x="1" y="99"/>
                    </a:cubicBezTo>
                    <a:cubicBezTo>
                      <a:pt x="4" y="121"/>
                      <a:pt x="4" y="140"/>
                      <a:pt x="4" y="159"/>
                    </a:cubicBezTo>
                    <a:cubicBezTo>
                      <a:pt x="54" y="190"/>
                      <a:pt x="101" y="240"/>
                      <a:pt x="154" y="249"/>
                    </a:cubicBezTo>
                    <a:cubicBezTo>
                      <a:pt x="163" y="251"/>
                      <a:pt x="171" y="252"/>
                      <a:pt x="179" y="252"/>
                    </a:cubicBezTo>
                    <a:cubicBezTo>
                      <a:pt x="242" y="252"/>
                      <a:pt x="280" y="197"/>
                      <a:pt x="280" y="124"/>
                    </a:cubicBezTo>
                    <a:cubicBezTo>
                      <a:pt x="280" y="53"/>
                      <a:pt x="23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27"/>
              <p:cNvSpPr/>
              <p:nvPr/>
            </p:nvSpPr>
            <p:spPr>
              <a:xfrm>
                <a:off x="6725185" y="4295691"/>
                <a:ext cx="9190" cy="9323"/>
              </a:xfrm>
              <a:custGeom>
                <a:rect b="b" l="l" r="r" t="t"/>
                <a:pathLst>
                  <a:path extrusionOk="0" h="280" w="276">
                    <a:moveTo>
                      <a:pt x="160" y="1"/>
                    </a:moveTo>
                    <a:lnTo>
                      <a:pt x="103" y="4"/>
                    </a:lnTo>
                    <a:cubicBezTo>
                      <a:pt x="72" y="54"/>
                      <a:pt x="15" y="101"/>
                      <a:pt x="9" y="154"/>
                    </a:cubicBezTo>
                    <a:cubicBezTo>
                      <a:pt x="0" y="230"/>
                      <a:pt x="59" y="280"/>
                      <a:pt x="134" y="280"/>
                    </a:cubicBezTo>
                    <a:cubicBezTo>
                      <a:pt x="136" y="280"/>
                      <a:pt x="138" y="280"/>
                      <a:pt x="141" y="279"/>
                    </a:cubicBezTo>
                    <a:cubicBezTo>
                      <a:pt x="219" y="276"/>
                      <a:pt x="276" y="226"/>
                      <a:pt x="260" y="145"/>
                    </a:cubicBezTo>
                    <a:cubicBezTo>
                      <a:pt x="247" y="91"/>
                      <a:pt x="194" y="48"/>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27"/>
              <p:cNvSpPr/>
              <p:nvPr/>
            </p:nvSpPr>
            <p:spPr>
              <a:xfrm>
                <a:off x="6693853" y="4321263"/>
                <a:ext cx="8691" cy="8391"/>
              </a:xfrm>
              <a:custGeom>
                <a:rect b="b" l="l" r="r" t="t"/>
                <a:pathLst>
                  <a:path extrusionOk="0" h="252" w="261">
                    <a:moveTo>
                      <a:pt x="123" y="0"/>
                    </a:moveTo>
                    <a:cubicBezTo>
                      <a:pt x="41" y="0"/>
                      <a:pt x="10" y="57"/>
                      <a:pt x="7" y="132"/>
                    </a:cubicBezTo>
                    <a:cubicBezTo>
                      <a:pt x="1" y="185"/>
                      <a:pt x="29" y="232"/>
                      <a:pt x="76" y="251"/>
                    </a:cubicBezTo>
                    <a:lnTo>
                      <a:pt x="261" y="141"/>
                    </a:lnTo>
                    <a:cubicBezTo>
                      <a:pt x="261" y="138"/>
                      <a:pt x="261" y="135"/>
                      <a:pt x="261" y="129"/>
                    </a:cubicBezTo>
                    <a:cubicBezTo>
                      <a:pt x="258" y="54"/>
                      <a:pt x="217"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27"/>
              <p:cNvSpPr/>
              <p:nvPr/>
            </p:nvSpPr>
            <p:spPr>
              <a:xfrm>
                <a:off x="6846852" y="4205690"/>
                <a:ext cx="9390" cy="8557"/>
              </a:xfrm>
              <a:custGeom>
                <a:rect b="b" l="l" r="r" t="t"/>
                <a:pathLst>
                  <a:path extrusionOk="0" h="257" w="282">
                    <a:moveTo>
                      <a:pt x="109" y="1"/>
                    </a:moveTo>
                    <a:cubicBezTo>
                      <a:pt x="42" y="1"/>
                      <a:pt x="0" y="59"/>
                      <a:pt x="3" y="131"/>
                    </a:cubicBezTo>
                    <a:cubicBezTo>
                      <a:pt x="8" y="197"/>
                      <a:pt x="41" y="256"/>
                      <a:pt x="107" y="256"/>
                    </a:cubicBezTo>
                    <a:cubicBezTo>
                      <a:pt x="115" y="256"/>
                      <a:pt x="125" y="255"/>
                      <a:pt x="135" y="253"/>
                    </a:cubicBezTo>
                    <a:cubicBezTo>
                      <a:pt x="188" y="240"/>
                      <a:pt x="232" y="187"/>
                      <a:pt x="282" y="153"/>
                    </a:cubicBezTo>
                    <a:cubicBezTo>
                      <a:pt x="279" y="134"/>
                      <a:pt x="279" y="115"/>
                      <a:pt x="279" y="96"/>
                    </a:cubicBezTo>
                    <a:cubicBezTo>
                      <a:pt x="229" y="62"/>
                      <a:pt x="182" y="9"/>
                      <a:pt x="128" y="2"/>
                    </a:cubicBezTo>
                    <a:cubicBezTo>
                      <a:pt x="122" y="1"/>
                      <a:pt x="115" y="1"/>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27"/>
              <p:cNvSpPr/>
              <p:nvPr/>
            </p:nvSpPr>
            <p:spPr>
              <a:xfrm>
                <a:off x="6675173" y="4276512"/>
                <a:ext cx="9823" cy="8458"/>
              </a:xfrm>
              <a:custGeom>
                <a:rect b="b" l="l" r="r" t="t"/>
                <a:pathLst>
                  <a:path extrusionOk="0" h="254" w="295">
                    <a:moveTo>
                      <a:pt x="173" y="1"/>
                    </a:moveTo>
                    <a:cubicBezTo>
                      <a:pt x="166" y="1"/>
                      <a:pt x="159" y="2"/>
                      <a:pt x="151" y="3"/>
                    </a:cubicBezTo>
                    <a:cubicBezTo>
                      <a:pt x="98" y="9"/>
                      <a:pt x="51" y="66"/>
                      <a:pt x="1" y="103"/>
                    </a:cubicBezTo>
                    <a:lnTo>
                      <a:pt x="1" y="157"/>
                    </a:lnTo>
                    <a:cubicBezTo>
                      <a:pt x="51" y="188"/>
                      <a:pt x="98" y="238"/>
                      <a:pt x="151" y="251"/>
                    </a:cubicBezTo>
                    <a:cubicBezTo>
                      <a:pt x="160" y="252"/>
                      <a:pt x="168" y="253"/>
                      <a:pt x="177" y="253"/>
                    </a:cubicBezTo>
                    <a:cubicBezTo>
                      <a:pt x="240" y="253"/>
                      <a:pt x="280" y="201"/>
                      <a:pt x="286" y="132"/>
                    </a:cubicBezTo>
                    <a:cubicBezTo>
                      <a:pt x="294" y="61"/>
                      <a:pt x="239" y="1"/>
                      <a:pt x="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27"/>
              <p:cNvSpPr/>
              <p:nvPr/>
            </p:nvSpPr>
            <p:spPr>
              <a:xfrm>
                <a:off x="6734974" y="4063545"/>
                <a:ext cx="9223" cy="8657"/>
              </a:xfrm>
              <a:custGeom>
                <a:rect b="b" l="l" r="r" t="t"/>
                <a:pathLst>
                  <a:path extrusionOk="0" h="260" w="277">
                    <a:moveTo>
                      <a:pt x="105" y="1"/>
                    </a:moveTo>
                    <a:cubicBezTo>
                      <a:pt x="37" y="1"/>
                      <a:pt x="3" y="64"/>
                      <a:pt x="0" y="131"/>
                    </a:cubicBezTo>
                    <a:cubicBezTo>
                      <a:pt x="0" y="202"/>
                      <a:pt x="41" y="259"/>
                      <a:pt x="105" y="259"/>
                    </a:cubicBezTo>
                    <a:cubicBezTo>
                      <a:pt x="113" y="259"/>
                      <a:pt x="121" y="258"/>
                      <a:pt x="129" y="257"/>
                    </a:cubicBezTo>
                    <a:cubicBezTo>
                      <a:pt x="182" y="251"/>
                      <a:pt x="229" y="194"/>
                      <a:pt x="276" y="160"/>
                    </a:cubicBezTo>
                    <a:cubicBezTo>
                      <a:pt x="276" y="141"/>
                      <a:pt x="276" y="122"/>
                      <a:pt x="276" y="103"/>
                    </a:cubicBezTo>
                    <a:cubicBezTo>
                      <a:pt x="229" y="69"/>
                      <a:pt x="182" y="12"/>
                      <a:pt x="129" y="3"/>
                    </a:cubicBezTo>
                    <a:cubicBezTo>
                      <a:pt x="121" y="1"/>
                      <a:pt x="113" y="1"/>
                      <a:pt x="1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27"/>
              <p:cNvSpPr/>
              <p:nvPr/>
            </p:nvSpPr>
            <p:spPr>
              <a:xfrm>
                <a:off x="6904322" y="4142992"/>
                <a:ext cx="9290" cy="10289"/>
              </a:xfrm>
              <a:custGeom>
                <a:rect b="b" l="l" r="r" t="t"/>
                <a:pathLst>
                  <a:path extrusionOk="0" h="309" w="279">
                    <a:moveTo>
                      <a:pt x="154" y="0"/>
                    </a:moveTo>
                    <a:cubicBezTo>
                      <a:pt x="148" y="0"/>
                      <a:pt x="142" y="1"/>
                      <a:pt x="135" y="2"/>
                    </a:cubicBezTo>
                    <a:cubicBezTo>
                      <a:pt x="76" y="21"/>
                      <a:pt x="26" y="65"/>
                      <a:pt x="7" y="127"/>
                    </a:cubicBezTo>
                    <a:cubicBezTo>
                      <a:pt x="1" y="168"/>
                      <a:pt x="66" y="224"/>
                      <a:pt x="126" y="309"/>
                    </a:cubicBezTo>
                    <a:cubicBezTo>
                      <a:pt x="192" y="227"/>
                      <a:pt x="257" y="187"/>
                      <a:pt x="264" y="137"/>
                    </a:cubicBezTo>
                    <a:cubicBezTo>
                      <a:pt x="278" y="64"/>
                      <a:pt x="224" y="0"/>
                      <a:pt x="1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27"/>
              <p:cNvSpPr/>
              <p:nvPr/>
            </p:nvSpPr>
            <p:spPr>
              <a:xfrm>
                <a:off x="6672576" y="4118419"/>
                <a:ext cx="9423" cy="9223"/>
              </a:xfrm>
              <a:custGeom>
                <a:rect b="b" l="l" r="r" t="t"/>
                <a:pathLst>
                  <a:path extrusionOk="0" h="277" w="283">
                    <a:moveTo>
                      <a:pt x="148" y="0"/>
                    </a:moveTo>
                    <a:cubicBezTo>
                      <a:pt x="66" y="0"/>
                      <a:pt x="0" y="47"/>
                      <a:pt x="13" y="132"/>
                    </a:cubicBezTo>
                    <a:cubicBezTo>
                      <a:pt x="19" y="182"/>
                      <a:pt x="79" y="229"/>
                      <a:pt x="113" y="276"/>
                    </a:cubicBezTo>
                    <a:lnTo>
                      <a:pt x="173" y="276"/>
                    </a:lnTo>
                    <a:cubicBezTo>
                      <a:pt x="207" y="226"/>
                      <a:pt x="260" y="182"/>
                      <a:pt x="270" y="129"/>
                    </a:cubicBezTo>
                    <a:cubicBezTo>
                      <a:pt x="282" y="54"/>
                      <a:pt x="226"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27"/>
              <p:cNvSpPr/>
              <p:nvPr/>
            </p:nvSpPr>
            <p:spPr>
              <a:xfrm>
                <a:off x="6911848" y="3923898"/>
                <a:ext cx="4628" cy="9290"/>
              </a:xfrm>
              <a:custGeom>
                <a:rect b="b" l="l" r="r" t="t"/>
                <a:pathLst>
                  <a:path extrusionOk="0" h="279" w="139">
                    <a:moveTo>
                      <a:pt x="116" y="1"/>
                    </a:moveTo>
                    <a:cubicBezTo>
                      <a:pt x="82" y="48"/>
                      <a:pt x="28" y="92"/>
                      <a:pt x="16" y="145"/>
                    </a:cubicBezTo>
                    <a:cubicBezTo>
                      <a:pt x="0" y="220"/>
                      <a:pt x="57" y="277"/>
                      <a:pt x="135" y="277"/>
                    </a:cubicBezTo>
                    <a:cubicBezTo>
                      <a:pt x="135" y="278"/>
                      <a:pt x="135" y="278"/>
                      <a:pt x="136" y="278"/>
                    </a:cubicBezTo>
                    <a:cubicBezTo>
                      <a:pt x="137" y="278"/>
                      <a:pt x="138" y="277"/>
                      <a:pt x="138" y="277"/>
                    </a:cubicBezTo>
                    <a:lnTo>
                      <a:pt x="138" y="7"/>
                    </a:lnTo>
                    <a:cubicBezTo>
                      <a:pt x="132" y="7"/>
                      <a:pt x="122" y="4"/>
                      <a:pt x="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27"/>
              <p:cNvSpPr/>
              <p:nvPr/>
            </p:nvSpPr>
            <p:spPr>
              <a:xfrm>
                <a:off x="6810192" y="4185945"/>
                <a:ext cx="9323" cy="8657"/>
              </a:xfrm>
              <a:custGeom>
                <a:rect b="b" l="l" r="r" t="t"/>
                <a:pathLst>
                  <a:path extrusionOk="0" h="260" w="280">
                    <a:moveTo>
                      <a:pt x="110" y="0"/>
                    </a:moveTo>
                    <a:cubicBezTo>
                      <a:pt x="46" y="0"/>
                      <a:pt x="4" y="53"/>
                      <a:pt x="1" y="122"/>
                    </a:cubicBezTo>
                    <a:cubicBezTo>
                      <a:pt x="1" y="196"/>
                      <a:pt x="37" y="259"/>
                      <a:pt x="108" y="259"/>
                    </a:cubicBezTo>
                    <a:cubicBezTo>
                      <a:pt x="116" y="259"/>
                      <a:pt x="124" y="258"/>
                      <a:pt x="132" y="257"/>
                    </a:cubicBezTo>
                    <a:cubicBezTo>
                      <a:pt x="183" y="251"/>
                      <a:pt x="230" y="194"/>
                      <a:pt x="280" y="160"/>
                    </a:cubicBezTo>
                    <a:lnTo>
                      <a:pt x="280" y="103"/>
                    </a:lnTo>
                    <a:cubicBezTo>
                      <a:pt x="230" y="69"/>
                      <a:pt x="186" y="15"/>
                      <a:pt x="136" y="3"/>
                    </a:cubicBezTo>
                    <a:cubicBezTo>
                      <a:pt x="127" y="1"/>
                      <a:pt x="118" y="0"/>
                      <a:pt x="1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27"/>
              <p:cNvSpPr/>
              <p:nvPr/>
            </p:nvSpPr>
            <p:spPr>
              <a:xfrm>
                <a:off x="6720257" y="4277445"/>
                <a:ext cx="9223" cy="8557"/>
              </a:xfrm>
              <a:custGeom>
                <a:rect b="b" l="l" r="r" t="t"/>
                <a:pathLst>
                  <a:path extrusionOk="0" h="257" w="277">
                    <a:moveTo>
                      <a:pt x="145" y="0"/>
                    </a:moveTo>
                    <a:cubicBezTo>
                      <a:pt x="64" y="0"/>
                      <a:pt x="28" y="45"/>
                      <a:pt x="0" y="154"/>
                    </a:cubicBezTo>
                    <a:cubicBezTo>
                      <a:pt x="47" y="188"/>
                      <a:pt x="91" y="245"/>
                      <a:pt x="145" y="254"/>
                    </a:cubicBezTo>
                    <a:cubicBezTo>
                      <a:pt x="153" y="256"/>
                      <a:pt x="161" y="257"/>
                      <a:pt x="169" y="257"/>
                    </a:cubicBezTo>
                    <a:cubicBezTo>
                      <a:pt x="234" y="257"/>
                      <a:pt x="276" y="202"/>
                      <a:pt x="276" y="132"/>
                    </a:cubicBezTo>
                    <a:cubicBezTo>
                      <a:pt x="276" y="60"/>
                      <a:pt x="242" y="0"/>
                      <a:pt x="154" y="0"/>
                    </a:cubicBezTo>
                    <a:cubicBezTo>
                      <a:pt x="151" y="0"/>
                      <a:pt x="148" y="0"/>
                      <a:pt x="1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27"/>
              <p:cNvSpPr/>
              <p:nvPr/>
            </p:nvSpPr>
            <p:spPr>
              <a:xfrm>
                <a:off x="6756351" y="3959060"/>
                <a:ext cx="9423" cy="7858"/>
              </a:xfrm>
              <a:custGeom>
                <a:rect b="b" l="l" r="r" t="t"/>
                <a:pathLst>
                  <a:path extrusionOk="0" h="236" w="283">
                    <a:moveTo>
                      <a:pt x="204" y="1"/>
                    </a:moveTo>
                    <a:lnTo>
                      <a:pt x="1" y="123"/>
                    </a:lnTo>
                    <a:cubicBezTo>
                      <a:pt x="6" y="189"/>
                      <a:pt x="50" y="236"/>
                      <a:pt x="110" y="236"/>
                    </a:cubicBezTo>
                    <a:cubicBezTo>
                      <a:pt x="118" y="236"/>
                      <a:pt x="127" y="235"/>
                      <a:pt x="136" y="233"/>
                    </a:cubicBezTo>
                    <a:cubicBezTo>
                      <a:pt x="189" y="223"/>
                      <a:pt x="233" y="167"/>
                      <a:pt x="283" y="129"/>
                    </a:cubicBezTo>
                    <a:cubicBezTo>
                      <a:pt x="277" y="79"/>
                      <a:pt x="248" y="32"/>
                      <a:pt x="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27"/>
              <p:cNvSpPr/>
              <p:nvPr/>
            </p:nvSpPr>
            <p:spPr>
              <a:xfrm>
                <a:off x="6700945" y="4115888"/>
                <a:ext cx="9323" cy="8524"/>
              </a:xfrm>
              <a:custGeom>
                <a:rect b="b" l="l" r="r" t="t"/>
                <a:pathLst>
                  <a:path extrusionOk="0" h="256" w="280">
                    <a:moveTo>
                      <a:pt x="113" y="0"/>
                    </a:moveTo>
                    <a:cubicBezTo>
                      <a:pt x="44" y="0"/>
                      <a:pt x="1" y="57"/>
                      <a:pt x="4" y="130"/>
                    </a:cubicBezTo>
                    <a:cubicBezTo>
                      <a:pt x="7" y="198"/>
                      <a:pt x="41" y="255"/>
                      <a:pt x="104" y="255"/>
                    </a:cubicBezTo>
                    <a:cubicBezTo>
                      <a:pt x="113" y="255"/>
                      <a:pt x="122" y="254"/>
                      <a:pt x="132" y="252"/>
                    </a:cubicBezTo>
                    <a:cubicBezTo>
                      <a:pt x="186" y="239"/>
                      <a:pt x="233" y="189"/>
                      <a:pt x="280" y="155"/>
                    </a:cubicBezTo>
                    <a:cubicBezTo>
                      <a:pt x="280" y="136"/>
                      <a:pt x="280" y="114"/>
                      <a:pt x="280" y="95"/>
                    </a:cubicBezTo>
                    <a:cubicBezTo>
                      <a:pt x="229" y="64"/>
                      <a:pt x="182" y="7"/>
                      <a:pt x="129" y="1"/>
                    </a:cubicBezTo>
                    <a:cubicBezTo>
                      <a:pt x="124" y="0"/>
                      <a:pt x="118" y="0"/>
                      <a:pt x="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27"/>
              <p:cNvSpPr/>
              <p:nvPr/>
            </p:nvSpPr>
            <p:spPr>
              <a:xfrm>
                <a:off x="6711001" y="4208553"/>
                <a:ext cx="9090" cy="9357"/>
              </a:xfrm>
              <a:custGeom>
                <a:rect b="b" l="l" r="r" t="t"/>
                <a:pathLst>
                  <a:path extrusionOk="0" h="281" w="273">
                    <a:moveTo>
                      <a:pt x="156" y="1"/>
                    </a:moveTo>
                    <a:cubicBezTo>
                      <a:pt x="40" y="23"/>
                      <a:pt x="6" y="76"/>
                      <a:pt x="6" y="154"/>
                    </a:cubicBezTo>
                    <a:cubicBezTo>
                      <a:pt x="0" y="224"/>
                      <a:pt x="57" y="281"/>
                      <a:pt x="122" y="281"/>
                    </a:cubicBezTo>
                    <a:cubicBezTo>
                      <a:pt x="127" y="281"/>
                      <a:pt x="132" y="280"/>
                      <a:pt x="137" y="280"/>
                    </a:cubicBezTo>
                    <a:cubicBezTo>
                      <a:pt x="219" y="277"/>
                      <a:pt x="272" y="220"/>
                      <a:pt x="260" y="145"/>
                    </a:cubicBezTo>
                    <a:cubicBezTo>
                      <a:pt x="250" y="92"/>
                      <a:pt x="194" y="48"/>
                      <a:pt x="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27"/>
              <p:cNvSpPr/>
              <p:nvPr/>
            </p:nvSpPr>
            <p:spPr>
              <a:xfrm>
                <a:off x="6695651" y="4153347"/>
                <a:ext cx="8890" cy="8657"/>
              </a:xfrm>
              <a:custGeom>
                <a:rect b="b" l="l" r="r" t="t"/>
                <a:pathLst>
                  <a:path extrusionOk="0" h="260" w="267">
                    <a:moveTo>
                      <a:pt x="131" y="1"/>
                    </a:moveTo>
                    <a:cubicBezTo>
                      <a:pt x="45" y="1"/>
                      <a:pt x="12" y="59"/>
                      <a:pt x="9" y="133"/>
                    </a:cubicBezTo>
                    <a:cubicBezTo>
                      <a:pt x="1" y="201"/>
                      <a:pt x="55" y="260"/>
                      <a:pt x="122" y="260"/>
                    </a:cubicBezTo>
                    <a:cubicBezTo>
                      <a:pt x="128" y="260"/>
                      <a:pt x="134" y="259"/>
                      <a:pt x="141" y="258"/>
                    </a:cubicBezTo>
                    <a:cubicBezTo>
                      <a:pt x="219" y="258"/>
                      <a:pt x="266" y="217"/>
                      <a:pt x="266" y="130"/>
                    </a:cubicBezTo>
                    <a:cubicBezTo>
                      <a:pt x="263" y="45"/>
                      <a:pt x="219" y="4"/>
                      <a:pt x="138" y="1"/>
                    </a:cubicBezTo>
                    <a:cubicBezTo>
                      <a:pt x="135" y="1"/>
                      <a:pt x="133" y="1"/>
                      <a:pt x="1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27"/>
              <p:cNvSpPr/>
              <p:nvPr/>
            </p:nvSpPr>
            <p:spPr>
              <a:xfrm>
                <a:off x="6703243" y="4041470"/>
                <a:ext cx="9523" cy="8691"/>
              </a:xfrm>
              <a:custGeom>
                <a:rect b="b" l="l" r="r" t="t"/>
                <a:pathLst>
                  <a:path extrusionOk="0" h="261" w="286">
                    <a:moveTo>
                      <a:pt x="149" y="1"/>
                    </a:moveTo>
                    <a:cubicBezTo>
                      <a:pt x="78" y="1"/>
                      <a:pt x="33" y="38"/>
                      <a:pt x="1" y="143"/>
                    </a:cubicBezTo>
                    <a:cubicBezTo>
                      <a:pt x="45" y="180"/>
                      <a:pt x="85" y="240"/>
                      <a:pt x="135" y="255"/>
                    </a:cubicBezTo>
                    <a:cubicBezTo>
                      <a:pt x="147" y="259"/>
                      <a:pt x="159" y="261"/>
                      <a:pt x="170" y="261"/>
                    </a:cubicBezTo>
                    <a:cubicBezTo>
                      <a:pt x="228" y="261"/>
                      <a:pt x="272" y="214"/>
                      <a:pt x="280" y="146"/>
                    </a:cubicBezTo>
                    <a:cubicBezTo>
                      <a:pt x="286" y="71"/>
                      <a:pt x="255" y="11"/>
                      <a:pt x="167" y="2"/>
                    </a:cubicBezTo>
                    <a:cubicBezTo>
                      <a:pt x="161" y="1"/>
                      <a:pt x="155" y="1"/>
                      <a:pt x="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27"/>
              <p:cNvSpPr/>
              <p:nvPr/>
            </p:nvSpPr>
            <p:spPr>
              <a:xfrm>
                <a:off x="6736972" y="4214180"/>
                <a:ext cx="8890" cy="8524"/>
              </a:xfrm>
              <a:custGeom>
                <a:rect b="b" l="l" r="r" t="t"/>
                <a:pathLst>
                  <a:path extrusionOk="0" h="256" w="267">
                    <a:moveTo>
                      <a:pt x="127" y="1"/>
                    </a:moveTo>
                    <a:cubicBezTo>
                      <a:pt x="46" y="1"/>
                      <a:pt x="12" y="55"/>
                      <a:pt x="9" y="126"/>
                    </a:cubicBezTo>
                    <a:cubicBezTo>
                      <a:pt x="0" y="194"/>
                      <a:pt x="55" y="256"/>
                      <a:pt x="123" y="256"/>
                    </a:cubicBezTo>
                    <a:cubicBezTo>
                      <a:pt x="128" y="256"/>
                      <a:pt x="133" y="256"/>
                      <a:pt x="138" y="255"/>
                    </a:cubicBezTo>
                    <a:cubicBezTo>
                      <a:pt x="213" y="255"/>
                      <a:pt x="266" y="217"/>
                      <a:pt x="266" y="130"/>
                    </a:cubicBezTo>
                    <a:cubicBezTo>
                      <a:pt x="263" y="48"/>
                      <a:pt x="222" y="4"/>
                      <a:pt x="141" y="1"/>
                    </a:cubicBezTo>
                    <a:cubicBezTo>
                      <a:pt x="136" y="1"/>
                      <a:pt x="132" y="1"/>
                      <a:pt x="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27"/>
              <p:cNvSpPr/>
              <p:nvPr/>
            </p:nvSpPr>
            <p:spPr>
              <a:xfrm>
                <a:off x="6688359" y="4029549"/>
                <a:ext cx="9490" cy="8724"/>
              </a:xfrm>
              <a:custGeom>
                <a:rect b="b" l="l" r="r" t="t"/>
                <a:pathLst>
                  <a:path extrusionOk="0" h="262" w="285">
                    <a:moveTo>
                      <a:pt x="115" y="1"/>
                    </a:moveTo>
                    <a:cubicBezTo>
                      <a:pt x="43" y="1"/>
                      <a:pt x="6" y="65"/>
                      <a:pt x="6" y="137"/>
                    </a:cubicBezTo>
                    <a:cubicBezTo>
                      <a:pt x="0" y="206"/>
                      <a:pt x="54" y="261"/>
                      <a:pt x="120" y="261"/>
                    </a:cubicBezTo>
                    <a:cubicBezTo>
                      <a:pt x="127" y="261"/>
                      <a:pt x="134" y="260"/>
                      <a:pt x="141" y="259"/>
                    </a:cubicBezTo>
                    <a:cubicBezTo>
                      <a:pt x="216" y="256"/>
                      <a:pt x="266" y="215"/>
                      <a:pt x="285" y="100"/>
                    </a:cubicBezTo>
                    <a:cubicBezTo>
                      <a:pt x="235" y="65"/>
                      <a:pt x="188" y="12"/>
                      <a:pt x="134" y="2"/>
                    </a:cubicBezTo>
                    <a:cubicBezTo>
                      <a:pt x="128" y="1"/>
                      <a:pt x="121" y="1"/>
                      <a:pt x="1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27"/>
              <p:cNvSpPr/>
              <p:nvPr/>
            </p:nvSpPr>
            <p:spPr>
              <a:xfrm>
                <a:off x="6822712" y="4176988"/>
                <a:ext cx="9723" cy="8591"/>
              </a:xfrm>
              <a:custGeom>
                <a:rect b="b" l="l" r="r" t="t"/>
                <a:pathLst>
                  <a:path extrusionOk="0" h="258" w="292">
                    <a:moveTo>
                      <a:pt x="173" y="1"/>
                    </a:moveTo>
                    <a:cubicBezTo>
                      <a:pt x="166" y="1"/>
                      <a:pt x="159" y="1"/>
                      <a:pt x="151" y="2"/>
                    </a:cubicBezTo>
                    <a:cubicBezTo>
                      <a:pt x="98" y="12"/>
                      <a:pt x="51" y="68"/>
                      <a:pt x="1" y="103"/>
                    </a:cubicBezTo>
                    <a:cubicBezTo>
                      <a:pt x="26" y="222"/>
                      <a:pt x="82" y="256"/>
                      <a:pt x="158" y="256"/>
                    </a:cubicBezTo>
                    <a:cubicBezTo>
                      <a:pt x="162" y="257"/>
                      <a:pt x="167" y="257"/>
                      <a:pt x="172" y="257"/>
                    </a:cubicBezTo>
                    <a:cubicBezTo>
                      <a:pt x="240" y="257"/>
                      <a:pt x="292" y="195"/>
                      <a:pt x="283" y="125"/>
                    </a:cubicBezTo>
                    <a:cubicBezTo>
                      <a:pt x="283" y="51"/>
                      <a:pt x="237" y="1"/>
                      <a:pt x="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27"/>
              <p:cNvSpPr/>
              <p:nvPr/>
            </p:nvSpPr>
            <p:spPr>
              <a:xfrm>
                <a:off x="6833999" y="3934220"/>
                <a:ext cx="8990" cy="8624"/>
              </a:xfrm>
              <a:custGeom>
                <a:rect b="b" l="l" r="r" t="t"/>
                <a:pathLst>
                  <a:path extrusionOk="0" h="259" w="270">
                    <a:moveTo>
                      <a:pt x="99" y="1"/>
                    </a:moveTo>
                    <a:cubicBezTo>
                      <a:pt x="51" y="1"/>
                      <a:pt x="13" y="50"/>
                      <a:pt x="10" y="126"/>
                    </a:cubicBezTo>
                    <a:cubicBezTo>
                      <a:pt x="1" y="198"/>
                      <a:pt x="57" y="258"/>
                      <a:pt x="128" y="258"/>
                    </a:cubicBezTo>
                    <a:cubicBezTo>
                      <a:pt x="131" y="258"/>
                      <a:pt x="135" y="258"/>
                      <a:pt x="138" y="258"/>
                    </a:cubicBezTo>
                    <a:cubicBezTo>
                      <a:pt x="213" y="258"/>
                      <a:pt x="270" y="217"/>
                      <a:pt x="270" y="130"/>
                    </a:cubicBezTo>
                    <a:cubicBezTo>
                      <a:pt x="270" y="48"/>
                      <a:pt x="226" y="4"/>
                      <a:pt x="104" y="1"/>
                    </a:cubicBezTo>
                    <a:cubicBezTo>
                      <a:pt x="102" y="1"/>
                      <a:pt x="101" y="1"/>
                      <a:pt x="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27"/>
              <p:cNvSpPr/>
              <p:nvPr/>
            </p:nvSpPr>
            <p:spPr>
              <a:xfrm>
                <a:off x="6825142" y="4157309"/>
                <a:ext cx="9090" cy="8524"/>
              </a:xfrm>
              <a:custGeom>
                <a:rect b="b" l="l" r="r" t="t"/>
                <a:pathLst>
                  <a:path extrusionOk="0" h="256" w="273">
                    <a:moveTo>
                      <a:pt x="127" y="1"/>
                    </a:moveTo>
                    <a:cubicBezTo>
                      <a:pt x="57" y="1"/>
                      <a:pt x="0" y="58"/>
                      <a:pt x="9" y="130"/>
                    </a:cubicBezTo>
                    <a:cubicBezTo>
                      <a:pt x="9" y="204"/>
                      <a:pt x="43" y="256"/>
                      <a:pt x="124" y="256"/>
                    </a:cubicBezTo>
                    <a:cubicBezTo>
                      <a:pt x="128" y="256"/>
                      <a:pt x="133" y="255"/>
                      <a:pt x="138" y="255"/>
                    </a:cubicBezTo>
                    <a:cubicBezTo>
                      <a:pt x="143" y="255"/>
                      <a:pt x="147" y="256"/>
                      <a:pt x="151" y="256"/>
                    </a:cubicBezTo>
                    <a:cubicBezTo>
                      <a:pt x="230" y="256"/>
                      <a:pt x="263" y="204"/>
                      <a:pt x="263" y="130"/>
                    </a:cubicBezTo>
                    <a:cubicBezTo>
                      <a:pt x="272" y="61"/>
                      <a:pt x="216" y="1"/>
                      <a:pt x="148" y="1"/>
                    </a:cubicBezTo>
                    <a:cubicBezTo>
                      <a:pt x="145" y="1"/>
                      <a:pt x="141" y="1"/>
                      <a:pt x="138" y="1"/>
                    </a:cubicBezTo>
                    <a:cubicBezTo>
                      <a:pt x="134" y="1"/>
                      <a:pt x="131" y="1"/>
                      <a:pt x="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27"/>
              <p:cNvSpPr/>
              <p:nvPr/>
            </p:nvSpPr>
            <p:spPr>
              <a:xfrm>
                <a:off x="6618202" y="4303316"/>
                <a:ext cx="9523" cy="8591"/>
              </a:xfrm>
              <a:custGeom>
                <a:rect b="b" l="l" r="r" t="t"/>
                <a:pathLst>
                  <a:path extrusionOk="0" h="258" w="286">
                    <a:moveTo>
                      <a:pt x="115" y="0"/>
                    </a:moveTo>
                    <a:cubicBezTo>
                      <a:pt x="48" y="0"/>
                      <a:pt x="7" y="57"/>
                      <a:pt x="7" y="129"/>
                    </a:cubicBezTo>
                    <a:cubicBezTo>
                      <a:pt x="1" y="200"/>
                      <a:pt x="55" y="258"/>
                      <a:pt x="125" y="258"/>
                    </a:cubicBezTo>
                    <a:cubicBezTo>
                      <a:pt x="128" y="258"/>
                      <a:pt x="132" y="258"/>
                      <a:pt x="135" y="257"/>
                    </a:cubicBezTo>
                    <a:cubicBezTo>
                      <a:pt x="220" y="257"/>
                      <a:pt x="261" y="217"/>
                      <a:pt x="286" y="107"/>
                    </a:cubicBezTo>
                    <a:cubicBezTo>
                      <a:pt x="239" y="72"/>
                      <a:pt x="195" y="13"/>
                      <a:pt x="145" y="3"/>
                    </a:cubicBezTo>
                    <a:cubicBezTo>
                      <a:pt x="135" y="1"/>
                      <a:pt x="125"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27"/>
              <p:cNvSpPr/>
              <p:nvPr/>
            </p:nvSpPr>
            <p:spPr>
              <a:xfrm>
                <a:off x="6830037" y="3988994"/>
                <a:ext cx="9090" cy="9456"/>
              </a:xfrm>
              <a:custGeom>
                <a:rect b="b" l="l" r="r" t="t"/>
                <a:pathLst>
                  <a:path extrusionOk="0" h="284" w="273">
                    <a:moveTo>
                      <a:pt x="123" y="0"/>
                    </a:moveTo>
                    <a:cubicBezTo>
                      <a:pt x="55" y="0"/>
                      <a:pt x="1" y="60"/>
                      <a:pt x="10" y="130"/>
                    </a:cubicBezTo>
                    <a:cubicBezTo>
                      <a:pt x="10" y="208"/>
                      <a:pt x="47" y="258"/>
                      <a:pt x="163" y="283"/>
                    </a:cubicBezTo>
                    <a:cubicBezTo>
                      <a:pt x="198" y="233"/>
                      <a:pt x="254" y="189"/>
                      <a:pt x="263" y="133"/>
                    </a:cubicBezTo>
                    <a:cubicBezTo>
                      <a:pt x="273" y="61"/>
                      <a:pt x="223" y="4"/>
                      <a:pt x="138" y="1"/>
                    </a:cubicBezTo>
                    <a:cubicBezTo>
                      <a:pt x="133" y="1"/>
                      <a:pt x="128"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27"/>
              <p:cNvSpPr/>
              <p:nvPr/>
            </p:nvSpPr>
            <p:spPr>
              <a:xfrm>
                <a:off x="6782889" y="4094678"/>
                <a:ext cx="9090" cy="8524"/>
              </a:xfrm>
              <a:custGeom>
                <a:rect b="b" l="l" r="r" t="t"/>
                <a:pathLst>
                  <a:path extrusionOk="0" h="256" w="273">
                    <a:moveTo>
                      <a:pt x="127" y="0"/>
                    </a:moveTo>
                    <a:cubicBezTo>
                      <a:pt x="63" y="0"/>
                      <a:pt x="9" y="53"/>
                      <a:pt x="12" y="121"/>
                    </a:cubicBezTo>
                    <a:cubicBezTo>
                      <a:pt x="0" y="191"/>
                      <a:pt x="57" y="256"/>
                      <a:pt x="129" y="256"/>
                    </a:cubicBezTo>
                    <a:cubicBezTo>
                      <a:pt x="131" y="256"/>
                      <a:pt x="133" y="256"/>
                      <a:pt x="135" y="256"/>
                    </a:cubicBezTo>
                    <a:cubicBezTo>
                      <a:pt x="137" y="256"/>
                      <a:pt x="140" y="256"/>
                      <a:pt x="143" y="256"/>
                    </a:cubicBezTo>
                    <a:cubicBezTo>
                      <a:pt x="214" y="256"/>
                      <a:pt x="263" y="218"/>
                      <a:pt x="269" y="149"/>
                    </a:cubicBezTo>
                    <a:cubicBezTo>
                      <a:pt x="272" y="52"/>
                      <a:pt x="232" y="8"/>
                      <a:pt x="147" y="2"/>
                    </a:cubicBezTo>
                    <a:cubicBezTo>
                      <a:pt x="140" y="1"/>
                      <a:pt x="134"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27"/>
              <p:cNvSpPr/>
              <p:nvPr/>
            </p:nvSpPr>
            <p:spPr>
              <a:xfrm>
                <a:off x="6664951" y="4157476"/>
                <a:ext cx="8890" cy="8557"/>
              </a:xfrm>
              <a:custGeom>
                <a:rect b="b" l="l" r="r" t="t"/>
                <a:pathLst>
                  <a:path extrusionOk="0" h="257" w="267">
                    <a:moveTo>
                      <a:pt x="147" y="1"/>
                    </a:moveTo>
                    <a:cubicBezTo>
                      <a:pt x="140" y="1"/>
                      <a:pt x="133" y="1"/>
                      <a:pt x="126" y="2"/>
                    </a:cubicBezTo>
                    <a:cubicBezTo>
                      <a:pt x="73" y="12"/>
                      <a:pt x="29" y="68"/>
                      <a:pt x="4" y="87"/>
                    </a:cubicBezTo>
                    <a:cubicBezTo>
                      <a:pt x="1" y="219"/>
                      <a:pt x="48" y="256"/>
                      <a:pt x="132" y="256"/>
                    </a:cubicBezTo>
                    <a:cubicBezTo>
                      <a:pt x="136" y="257"/>
                      <a:pt x="139" y="257"/>
                      <a:pt x="142" y="257"/>
                    </a:cubicBezTo>
                    <a:cubicBezTo>
                      <a:pt x="210" y="257"/>
                      <a:pt x="266" y="197"/>
                      <a:pt x="258" y="128"/>
                    </a:cubicBezTo>
                    <a:cubicBezTo>
                      <a:pt x="258" y="54"/>
                      <a:pt x="214" y="1"/>
                      <a:pt x="1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27"/>
              <p:cNvSpPr/>
              <p:nvPr/>
            </p:nvSpPr>
            <p:spPr>
              <a:xfrm>
                <a:off x="6806663" y="4120983"/>
                <a:ext cx="9723" cy="8391"/>
              </a:xfrm>
              <a:custGeom>
                <a:rect b="b" l="l" r="r" t="t"/>
                <a:pathLst>
                  <a:path extrusionOk="0" h="252" w="292">
                    <a:moveTo>
                      <a:pt x="171" y="1"/>
                    </a:moveTo>
                    <a:cubicBezTo>
                      <a:pt x="167" y="1"/>
                      <a:pt x="162" y="1"/>
                      <a:pt x="157" y="2"/>
                    </a:cubicBezTo>
                    <a:cubicBezTo>
                      <a:pt x="101" y="5"/>
                      <a:pt x="54" y="61"/>
                      <a:pt x="0" y="92"/>
                    </a:cubicBezTo>
                    <a:cubicBezTo>
                      <a:pt x="0" y="111"/>
                      <a:pt x="0" y="130"/>
                      <a:pt x="0" y="152"/>
                    </a:cubicBezTo>
                    <a:cubicBezTo>
                      <a:pt x="47" y="183"/>
                      <a:pt x="94" y="237"/>
                      <a:pt x="148" y="249"/>
                    </a:cubicBezTo>
                    <a:cubicBezTo>
                      <a:pt x="157" y="251"/>
                      <a:pt x="166" y="252"/>
                      <a:pt x="174" y="252"/>
                    </a:cubicBezTo>
                    <a:cubicBezTo>
                      <a:pt x="238" y="252"/>
                      <a:pt x="280" y="202"/>
                      <a:pt x="282" y="130"/>
                    </a:cubicBezTo>
                    <a:cubicBezTo>
                      <a:pt x="291" y="60"/>
                      <a:pt x="237"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27"/>
              <p:cNvSpPr/>
              <p:nvPr/>
            </p:nvSpPr>
            <p:spPr>
              <a:xfrm>
                <a:off x="6647104" y="4062879"/>
                <a:ext cx="9024" cy="8591"/>
              </a:xfrm>
              <a:custGeom>
                <a:rect b="b" l="l" r="r" t="t"/>
                <a:pathLst>
                  <a:path extrusionOk="0" h="258" w="271">
                    <a:moveTo>
                      <a:pt x="130" y="1"/>
                    </a:moveTo>
                    <a:cubicBezTo>
                      <a:pt x="57" y="1"/>
                      <a:pt x="1" y="62"/>
                      <a:pt x="13" y="133"/>
                    </a:cubicBezTo>
                    <a:cubicBezTo>
                      <a:pt x="13" y="205"/>
                      <a:pt x="58" y="258"/>
                      <a:pt x="120" y="258"/>
                    </a:cubicBezTo>
                    <a:cubicBezTo>
                      <a:pt x="128" y="258"/>
                      <a:pt x="136" y="257"/>
                      <a:pt x="145" y="255"/>
                    </a:cubicBezTo>
                    <a:cubicBezTo>
                      <a:pt x="198" y="246"/>
                      <a:pt x="242" y="189"/>
                      <a:pt x="261" y="173"/>
                    </a:cubicBezTo>
                    <a:cubicBezTo>
                      <a:pt x="270" y="32"/>
                      <a:pt x="214" y="1"/>
                      <a:pt x="135" y="1"/>
                    </a:cubicBezTo>
                    <a:cubicBezTo>
                      <a:pt x="134" y="1"/>
                      <a:pt x="132" y="1"/>
                      <a:pt x="1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27"/>
              <p:cNvSpPr/>
              <p:nvPr/>
            </p:nvSpPr>
            <p:spPr>
              <a:xfrm>
                <a:off x="6789248" y="4162038"/>
                <a:ext cx="9090" cy="9190"/>
              </a:xfrm>
              <a:custGeom>
                <a:rect b="b" l="l" r="r" t="t"/>
                <a:pathLst>
                  <a:path extrusionOk="0" h="276" w="273">
                    <a:moveTo>
                      <a:pt x="129" y="0"/>
                    </a:moveTo>
                    <a:cubicBezTo>
                      <a:pt x="55" y="0"/>
                      <a:pt x="0" y="38"/>
                      <a:pt x="3" y="126"/>
                    </a:cubicBezTo>
                    <a:cubicBezTo>
                      <a:pt x="3" y="210"/>
                      <a:pt x="44" y="251"/>
                      <a:pt x="153" y="276"/>
                    </a:cubicBezTo>
                    <a:cubicBezTo>
                      <a:pt x="191" y="229"/>
                      <a:pt x="244" y="188"/>
                      <a:pt x="257" y="135"/>
                    </a:cubicBezTo>
                    <a:cubicBezTo>
                      <a:pt x="273" y="60"/>
                      <a:pt x="219" y="3"/>
                      <a:pt x="138" y="0"/>
                    </a:cubicBezTo>
                    <a:cubicBezTo>
                      <a:pt x="135" y="0"/>
                      <a:pt x="132" y="0"/>
                      <a:pt x="1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27"/>
              <p:cNvSpPr/>
              <p:nvPr/>
            </p:nvSpPr>
            <p:spPr>
              <a:xfrm>
                <a:off x="6661422" y="4247178"/>
                <a:ext cx="9423" cy="9223"/>
              </a:xfrm>
              <a:custGeom>
                <a:rect b="b" l="l" r="r" t="t"/>
                <a:pathLst>
                  <a:path extrusionOk="0" h="277" w="283">
                    <a:moveTo>
                      <a:pt x="103" y="0"/>
                    </a:moveTo>
                    <a:cubicBezTo>
                      <a:pt x="72" y="51"/>
                      <a:pt x="19" y="98"/>
                      <a:pt x="13" y="151"/>
                    </a:cubicBezTo>
                    <a:cubicBezTo>
                      <a:pt x="0" y="230"/>
                      <a:pt x="59" y="276"/>
                      <a:pt x="134" y="276"/>
                    </a:cubicBezTo>
                    <a:cubicBezTo>
                      <a:pt x="136" y="276"/>
                      <a:pt x="139" y="276"/>
                      <a:pt x="141" y="276"/>
                    </a:cubicBezTo>
                    <a:cubicBezTo>
                      <a:pt x="216" y="273"/>
                      <a:pt x="282" y="229"/>
                      <a:pt x="263" y="145"/>
                    </a:cubicBezTo>
                    <a:cubicBezTo>
                      <a:pt x="251" y="91"/>
                      <a:pt x="197" y="47"/>
                      <a:pt x="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27"/>
              <p:cNvSpPr/>
              <p:nvPr/>
            </p:nvSpPr>
            <p:spPr>
              <a:xfrm>
                <a:off x="6790713" y="4216245"/>
                <a:ext cx="9390" cy="8458"/>
              </a:xfrm>
              <a:custGeom>
                <a:rect b="b" l="l" r="r" t="t"/>
                <a:pathLst>
                  <a:path extrusionOk="0" h="254" w="282">
                    <a:moveTo>
                      <a:pt x="123" y="1"/>
                    </a:moveTo>
                    <a:cubicBezTo>
                      <a:pt x="57" y="1"/>
                      <a:pt x="0" y="57"/>
                      <a:pt x="6" y="124"/>
                    </a:cubicBezTo>
                    <a:cubicBezTo>
                      <a:pt x="6" y="200"/>
                      <a:pt x="49" y="253"/>
                      <a:pt x="118" y="253"/>
                    </a:cubicBezTo>
                    <a:cubicBezTo>
                      <a:pt x="123" y="253"/>
                      <a:pt x="129" y="253"/>
                      <a:pt x="135" y="252"/>
                    </a:cubicBezTo>
                    <a:cubicBezTo>
                      <a:pt x="188" y="246"/>
                      <a:pt x="232" y="193"/>
                      <a:pt x="282" y="158"/>
                    </a:cubicBezTo>
                    <a:cubicBezTo>
                      <a:pt x="266" y="46"/>
                      <a:pt x="219" y="2"/>
                      <a:pt x="138" y="2"/>
                    </a:cubicBezTo>
                    <a:cubicBezTo>
                      <a:pt x="133" y="1"/>
                      <a:pt x="128"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27"/>
              <p:cNvSpPr/>
              <p:nvPr/>
            </p:nvSpPr>
            <p:spPr>
              <a:xfrm>
                <a:off x="6668814" y="4048162"/>
                <a:ext cx="8890" cy="8458"/>
              </a:xfrm>
              <a:custGeom>
                <a:rect b="b" l="l" r="r" t="t"/>
                <a:pathLst>
                  <a:path extrusionOk="0" h="254" w="267">
                    <a:moveTo>
                      <a:pt x="134" y="0"/>
                    </a:moveTo>
                    <a:cubicBezTo>
                      <a:pt x="69" y="0"/>
                      <a:pt x="4" y="44"/>
                      <a:pt x="4" y="130"/>
                    </a:cubicBezTo>
                    <a:cubicBezTo>
                      <a:pt x="1" y="198"/>
                      <a:pt x="55" y="254"/>
                      <a:pt x="119" y="254"/>
                    </a:cubicBezTo>
                    <a:cubicBezTo>
                      <a:pt x="125" y="254"/>
                      <a:pt x="132" y="253"/>
                      <a:pt x="138" y="252"/>
                    </a:cubicBezTo>
                    <a:cubicBezTo>
                      <a:pt x="220" y="249"/>
                      <a:pt x="267" y="208"/>
                      <a:pt x="264" y="130"/>
                    </a:cubicBezTo>
                    <a:cubicBezTo>
                      <a:pt x="264" y="44"/>
                      <a:pt x="199" y="0"/>
                      <a:pt x="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27"/>
              <p:cNvSpPr/>
              <p:nvPr/>
            </p:nvSpPr>
            <p:spPr>
              <a:xfrm>
                <a:off x="6746462" y="4012135"/>
                <a:ext cx="9190" cy="8557"/>
              </a:xfrm>
              <a:custGeom>
                <a:rect b="b" l="l" r="r" t="t"/>
                <a:pathLst>
                  <a:path extrusionOk="0" h="257" w="276">
                    <a:moveTo>
                      <a:pt x="122" y="0"/>
                    </a:moveTo>
                    <a:cubicBezTo>
                      <a:pt x="58" y="0"/>
                      <a:pt x="4" y="56"/>
                      <a:pt x="9" y="124"/>
                    </a:cubicBezTo>
                    <a:cubicBezTo>
                      <a:pt x="0" y="193"/>
                      <a:pt x="54" y="256"/>
                      <a:pt x="125" y="256"/>
                    </a:cubicBezTo>
                    <a:cubicBezTo>
                      <a:pt x="128" y="256"/>
                      <a:pt x="131" y="256"/>
                      <a:pt x="135" y="256"/>
                    </a:cubicBezTo>
                    <a:cubicBezTo>
                      <a:pt x="140" y="256"/>
                      <a:pt x="144" y="257"/>
                      <a:pt x="149" y="257"/>
                    </a:cubicBezTo>
                    <a:cubicBezTo>
                      <a:pt x="218" y="257"/>
                      <a:pt x="275" y="195"/>
                      <a:pt x="270" y="124"/>
                    </a:cubicBezTo>
                    <a:cubicBezTo>
                      <a:pt x="273" y="56"/>
                      <a:pt x="219" y="2"/>
                      <a:pt x="152" y="2"/>
                    </a:cubicBezTo>
                    <a:cubicBezTo>
                      <a:pt x="148" y="2"/>
                      <a:pt x="145" y="2"/>
                      <a:pt x="141" y="2"/>
                    </a:cubicBezTo>
                    <a:cubicBezTo>
                      <a:pt x="135" y="1"/>
                      <a:pt x="128"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27"/>
              <p:cNvSpPr/>
              <p:nvPr/>
            </p:nvSpPr>
            <p:spPr>
              <a:xfrm>
                <a:off x="6792811" y="4076931"/>
                <a:ext cx="8957" cy="8524"/>
              </a:xfrm>
              <a:custGeom>
                <a:rect b="b" l="l" r="r" t="t"/>
                <a:pathLst>
                  <a:path extrusionOk="0" h="256" w="269">
                    <a:moveTo>
                      <a:pt x="121" y="1"/>
                    </a:moveTo>
                    <a:cubicBezTo>
                      <a:pt x="54" y="1"/>
                      <a:pt x="0" y="59"/>
                      <a:pt x="9" y="127"/>
                    </a:cubicBezTo>
                    <a:cubicBezTo>
                      <a:pt x="9" y="203"/>
                      <a:pt x="43" y="256"/>
                      <a:pt x="131" y="256"/>
                    </a:cubicBezTo>
                    <a:cubicBezTo>
                      <a:pt x="216" y="256"/>
                      <a:pt x="260" y="218"/>
                      <a:pt x="266" y="134"/>
                    </a:cubicBezTo>
                    <a:cubicBezTo>
                      <a:pt x="269" y="46"/>
                      <a:pt x="216" y="5"/>
                      <a:pt x="140" y="2"/>
                    </a:cubicBezTo>
                    <a:cubicBezTo>
                      <a:pt x="134" y="1"/>
                      <a:pt x="128" y="1"/>
                      <a:pt x="1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27"/>
              <p:cNvSpPr/>
              <p:nvPr/>
            </p:nvSpPr>
            <p:spPr>
              <a:xfrm>
                <a:off x="6903590" y="3993822"/>
                <a:ext cx="8990" cy="8691"/>
              </a:xfrm>
              <a:custGeom>
                <a:rect b="b" l="l" r="r" t="t"/>
                <a:pathLst>
                  <a:path extrusionOk="0" h="261" w="270">
                    <a:moveTo>
                      <a:pt x="136" y="0"/>
                    </a:moveTo>
                    <a:cubicBezTo>
                      <a:pt x="134" y="0"/>
                      <a:pt x="131" y="0"/>
                      <a:pt x="129" y="0"/>
                    </a:cubicBezTo>
                    <a:cubicBezTo>
                      <a:pt x="54" y="4"/>
                      <a:pt x="1" y="38"/>
                      <a:pt x="4" y="151"/>
                    </a:cubicBezTo>
                    <a:cubicBezTo>
                      <a:pt x="4" y="214"/>
                      <a:pt x="52" y="260"/>
                      <a:pt x="110" y="260"/>
                    </a:cubicBezTo>
                    <a:cubicBezTo>
                      <a:pt x="118" y="260"/>
                      <a:pt x="127" y="259"/>
                      <a:pt x="135" y="257"/>
                    </a:cubicBezTo>
                    <a:cubicBezTo>
                      <a:pt x="195" y="236"/>
                      <a:pt x="239" y="185"/>
                      <a:pt x="258" y="126"/>
                    </a:cubicBezTo>
                    <a:cubicBezTo>
                      <a:pt x="270" y="53"/>
                      <a:pt x="214" y="0"/>
                      <a:pt x="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27"/>
              <p:cNvSpPr/>
              <p:nvPr/>
            </p:nvSpPr>
            <p:spPr>
              <a:xfrm>
                <a:off x="6795808" y="4006874"/>
                <a:ext cx="9090" cy="9423"/>
              </a:xfrm>
              <a:custGeom>
                <a:rect b="b" l="l" r="r" t="t"/>
                <a:pathLst>
                  <a:path extrusionOk="0" h="283" w="273">
                    <a:moveTo>
                      <a:pt x="157" y="0"/>
                    </a:moveTo>
                    <a:lnTo>
                      <a:pt x="104" y="3"/>
                    </a:lnTo>
                    <a:cubicBezTo>
                      <a:pt x="72" y="50"/>
                      <a:pt x="22" y="94"/>
                      <a:pt x="13" y="148"/>
                    </a:cubicBezTo>
                    <a:cubicBezTo>
                      <a:pt x="0" y="223"/>
                      <a:pt x="50" y="279"/>
                      <a:pt x="132" y="282"/>
                    </a:cubicBezTo>
                    <a:cubicBezTo>
                      <a:pt x="136" y="283"/>
                      <a:pt x="141" y="283"/>
                      <a:pt x="145" y="283"/>
                    </a:cubicBezTo>
                    <a:cubicBezTo>
                      <a:pt x="220" y="283"/>
                      <a:pt x="272" y="231"/>
                      <a:pt x="264" y="160"/>
                    </a:cubicBezTo>
                    <a:cubicBezTo>
                      <a:pt x="254" y="104"/>
                      <a:pt x="195" y="53"/>
                      <a:pt x="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27"/>
              <p:cNvSpPr/>
              <p:nvPr/>
            </p:nvSpPr>
            <p:spPr>
              <a:xfrm>
                <a:off x="6725052" y="3982001"/>
                <a:ext cx="9423" cy="8557"/>
              </a:xfrm>
              <a:custGeom>
                <a:rect b="b" l="l" r="r" t="t"/>
                <a:pathLst>
                  <a:path extrusionOk="0" h="257" w="283">
                    <a:moveTo>
                      <a:pt x="170" y="0"/>
                    </a:moveTo>
                    <a:cubicBezTo>
                      <a:pt x="165" y="0"/>
                      <a:pt x="159" y="1"/>
                      <a:pt x="154" y="1"/>
                    </a:cubicBezTo>
                    <a:cubicBezTo>
                      <a:pt x="101" y="11"/>
                      <a:pt x="54" y="61"/>
                      <a:pt x="4" y="95"/>
                    </a:cubicBezTo>
                    <a:cubicBezTo>
                      <a:pt x="4" y="114"/>
                      <a:pt x="1" y="133"/>
                      <a:pt x="1" y="152"/>
                    </a:cubicBezTo>
                    <a:cubicBezTo>
                      <a:pt x="51" y="186"/>
                      <a:pt x="92" y="240"/>
                      <a:pt x="145" y="252"/>
                    </a:cubicBezTo>
                    <a:cubicBezTo>
                      <a:pt x="156" y="255"/>
                      <a:pt x="167" y="256"/>
                      <a:pt x="176" y="256"/>
                    </a:cubicBezTo>
                    <a:cubicBezTo>
                      <a:pt x="240" y="256"/>
                      <a:pt x="274" y="198"/>
                      <a:pt x="276" y="133"/>
                    </a:cubicBezTo>
                    <a:cubicBezTo>
                      <a:pt x="282" y="60"/>
                      <a:pt x="239"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27"/>
              <p:cNvSpPr/>
              <p:nvPr/>
            </p:nvSpPr>
            <p:spPr>
              <a:xfrm>
                <a:off x="6733410" y="4024122"/>
                <a:ext cx="8890" cy="8557"/>
              </a:xfrm>
              <a:custGeom>
                <a:rect b="b" l="l" r="r" t="t"/>
                <a:pathLst>
                  <a:path extrusionOk="0" h="257" w="267">
                    <a:moveTo>
                      <a:pt x="148" y="1"/>
                    </a:moveTo>
                    <a:cubicBezTo>
                      <a:pt x="142" y="1"/>
                      <a:pt x="135" y="1"/>
                      <a:pt x="129" y="2"/>
                    </a:cubicBezTo>
                    <a:cubicBezTo>
                      <a:pt x="50" y="2"/>
                      <a:pt x="0" y="40"/>
                      <a:pt x="0" y="125"/>
                    </a:cubicBezTo>
                    <a:cubicBezTo>
                      <a:pt x="0" y="216"/>
                      <a:pt x="57" y="253"/>
                      <a:pt x="129" y="256"/>
                    </a:cubicBezTo>
                    <a:cubicBezTo>
                      <a:pt x="132" y="257"/>
                      <a:pt x="136" y="257"/>
                      <a:pt x="139" y="257"/>
                    </a:cubicBezTo>
                    <a:cubicBezTo>
                      <a:pt x="210" y="257"/>
                      <a:pt x="266" y="197"/>
                      <a:pt x="260" y="128"/>
                    </a:cubicBezTo>
                    <a:cubicBezTo>
                      <a:pt x="266" y="59"/>
                      <a:pt x="214" y="1"/>
                      <a:pt x="1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27"/>
              <p:cNvSpPr/>
              <p:nvPr/>
            </p:nvSpPr>
            <p:spPr>
              <a:xfrm>
                <a:off x="6616737" y="4240285"/>
                <a:ext cx="10156" cy="8491"/>
              </a:xfrm>
              <a:custGeom>
                <a:rect b="b" l="l" r="r" t="t"/>
                <a:pathLst>
                  <a:path extrusionOk="0" h="255" w="305">
                    <a:moveTo>
                      <a:pt x="176" y="0"/>
                    </a:moveTo>
                    <a:cubicBezTo>
                      <a:pt x="173" y="0"/>
                      <a:pt x="170" y="0"/>
                      <a:pt x="167" y="1"/>
                    </a:cubicBezTo>
                    <a:cubicBezTo>
                      <a:pt x="1" y="7"/>
                      <a:pt x="7" y="255"/>
                      <a:pt x="167" y="255"/>
                    </a:cubicBezTo>
                    <a:cubicBezTo>
                      <a:pt x="170" y="255"/>
                      <a:pt x="173" y="255"/>
                      <a:pt x="176" y="254"/>
                    </a:cubicBezTo>
                    <a:cubicBezTo>
                      <a:pt x="258" y="251"/>
                      <a:pt x="305" y="207"/>
                      <a:pt x="298" y="123"/>
                    </a:cubicBezTo>
                    <a:cubicBezTo>
                      <a:pt x="301" y="36"/>
                      <a:pt x="247" y="0"/>
                      <a:pt x="1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27"/>
              <p:cNvSpPr/>
              <p:nvPr/>
            </p:nvSpPr>
            <p:spPr>
              <a:xfrm>
                <a:off x="6759181" y="4128008"/>
                <a:ext cx="9090" cy="9223"/>
              </a:xfrm>
              <a:custGeom>
                <a:rect b="b" l="l" r="r" t="t"/>
                <a:pathLst>
                  <a:path extrusionOk="0" h="277" w="273">
                    <a:moveTo>
                      <a:pt x="116" y="1"/>
                    </a:moveTo>
                    <a:cubicBezTo>
                      <a:pt x="82" y="48"/>
                      <a:pt x="25" y="91"/>
                      <a:pt x="16" y="145"/>
                    </a:cubicBezTo>
                    <a:cubicBezTo>
                      <a:pt x="0" y="220"/>
                      <a:pt x="54" y="273"/>
                      <a:pt x="135" y="276"/>
                    </a:cubicBezTo>
                    <a:cubicBezTo>
                      <a:pt x="140" y="277"/>
                      <a:pt x="144" y="277"/>
                      <a:pt x="148" y="277"/>
                    </a:cubicBezTo>
                    <a:cubicBezTo>
                      <a:pt x="220" y="277"/>
                      <a:pt x="272" y="228"/>
                      <a:pt x="264" y="154"/>
                    </a:cubicBezTo>
                    <a:cubicBezTo>
                      <a:pt x="257" y="101"/>
                      <a:pt x="207" y="54"/>
                      <a:pt x="176" y="4"/>
                    </a:cubicBezTo>
                    <a:lnTo>
                      <a:pt x="1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27"/>
              <p:cNvSpPr/>
              <p:nvPr/>
            </p:nvSpPr>
            <p:spPr>
              <a:xfrm>
                <a:off x="6616538" y="4168064"/>
                <a:ext cx="2864" cy="8091"/>
              </a:xfrm>
              <a:custGeom>
                <a:rect b="b" l="l" r="r" t="t"/>
                <a:pathLst>
                  <a:path extrusionOk="0" h="243" w="86">
                    <a:moveTo>
                      <a:pt x="0" y="1"/>
                    </a:moveTo>
                    <a:lnTo>
                      <a:pt x="0" y="242"/>
                    </a:lnTo>
                    <a:cubicBezTo>
                      <a:pt x="54" y="230"/>
                      <a:pt x="85" y="198"/>
                      <a:pt x="85" y="161"/>
                    </a:cubicBezTo>
                    <a:cubicBezTo>
                      <a:pt x="82" y="64"/>
                      <a:pt x="54" y="1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27"/>
              <p:cNvSpPr/>
              <p:nvPr/>
            </p:nvSpPr>
            <p:spPr>
              <a:xfrm>
                <a:off x="6774132" y="4143558"/>
                <a:ext cx="9057" cy="8624"/>
              </a:xfrm>
              <a:custGeom>
                <a:rect b="b" l="l" r="r" t="t"/>
                <a:pathLst>
                  <a:path extrusionOk="0" h="259" w="272">
                    <a:moveTo>
                      <a:pt x="132" y="0"/>
                    </a:moveTo>
                    <a:cubicBezTo>
                      <a:pt x="50" y="0"/>
                      <a:pt x="12" y="47"/>
                      <a:pt x="12" y="126"/>
                    </a:cubicBezTo>
                    <a:cubicBezTo>
                      <a:pt x="0" y="198"/>
                      <a:pt x="57" y="258"/>
                      <a:pt x="124" y="258"/>
                    </a:cubicBezTo>
                    <a:cubicBezTo>
                      <a:pt x="128" y="258"/>
                      <a:pt x="131" y="258"/>
                      <a:pt x="134" y="257"/>
                    </a:cubicBezTo>
                    <a:cubicBezTo>
                      <a:pt x="139" y="258"/>
                      <a:pt x="144" y="258"/>
                      <a:pt x="149" y="258"/>
                    </a:cubicBezTo>
                    <a:cubicBezTo>
                      <a:pt x="218" y="258"/>
                      <a:pt x="272" y="199"/>
                      <a:pt x="266" y="129"/>
                    </a:cubicBezTo>
                    <a:cubicBezTo>
                      <a:pt x="266" y="59"/>
                      <a:pt x="230" y="0"/>
                      <a:pt x="147" y="0"/>
                    </a:cubicBezTo>
                    <a:cubicBezTo>
                      <a:pt x="145" y="0"/>
                      <a:pt x="143" y="0"/>
                      <a:pt x="141" y="1"/>
                    </a:cubicBezTo>
                    <a:cubicBezTo>
                      <a:pt x="138" y="0"/>
                      <a:pt x="135" y="0"/>
                      <a:pt x="1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27"/>
              <p:cNvSpPr/>
              <p:nvPr/>
            </p:nvSpPr>
            <p:spPr>
              <a:xfrm>
                <a:off x="6719858" y="4252072"/>
                <a:ext cx="9390" cy="9223"/>
              </a:xfrm>
              <a:custGeom>
                <a:rect b="b" l="l" r="r" t="t"/>
                <a:pathLst>
                  <a:path extrusionOk="0" h="277" w="282">
                    <a:moveTo>
                      <a:pt x="97" y="1"/>
                    </a:moveTo>
                    <a:cubicBezTo>
                      <a:pt x="66" y="54"/>
                      <a:pt x="16" y="101"/>
                      <a:pt x="9" y="154"/>
                    </a:cubicBezTo>
                    <a:cubicBezTo>
                      <a:pt x="0" y="228"/>
                      <a:pt x="56" y="277"/>
                      <a:pt x="128" y="277"/>
                    </a:cubicBezTo>
                    <a:cubicBezTo>
                      <a:pt x="132" y="277"/>
                      <a:pt x="137" y="277"/>
                      <a:pt x="141" y="276"/>
                    </a:cubicBezTo>
                    <a:cubicBezTo>
                      <a:pt x="216" y="270"/>
                      <a:pt x="282" y="226"/>
                      <a:pt x="260" y="142"/>
                    </a:cubicBezTo>
                    <a:cubicBezTo>
                      <a:pt x="248" y="88"/>
                      <a:pt x="191" y="48"/>
                      <a:pt x="1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27"/>
              <p:cNvSpPr/>
              <p:nvPr/>
            </p:nvSpPr>
            <p:spPr>
              <a:xfrm>
                <a:off x="6755119" y="4210718"/>
                <a:ext cx="8358" cy="9157"/>
              </a:xfrm>
              <a:custGeom>
                <a:rect b="b" l="l" r="r" t="t"/>
                <a:pathLst>
                  <a:path extrusionOk="0" h="275" w="251">
                    <a:moveTo>
                      <a:pt x="112" y="1"/>
                    </a:moveTo>
                    <a:cubicBezTo>
                      <a:pt x="54" y="1"/>
                      <a:pt x="0" y="34"/>
                      <a:pt x="0" y="118"/>
                    </a:cubicBezTo>
                    <a:cubicBezTo>
                      <a:pt x="3" y="199"/>
                      <a:pt x="41" y="246"/>
                      <a:pt x="154" y="274"/>
                    </a:cubicBezTo>
                    <a:cubicBezTo>
                      <a:pt x="188" y="224"/>
                      <a:pt x="251" y="177"/>
                      <a:pt x="251" y="130"/>
                    </a:cubicBezTo>
                    <a:cubicBezTo>
                      <a:pt x="238" y="71"/>
                      <a:pt x="201" y="24"/>
                      <a:pt x="147" y="5"/>
                    </a:cubicBezTo>
                    <a:cubicBezTo>
                      <a:pt x="136" y="2"/>
                      <a:pt x="124" y="1"/>
                      <a:pt x="1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27"/>
              <p:cNvSpPr/>
              <p:nvPr/>
            </p:nvSpPr>
            <p:spPr>
              <a:xfrm>
                <a:off x="6733410" y="3972545"/>
                <a:ext cx="7525" cy="5894"/>
              </a:xfrm>
              <a:custGeom>
                <a:rect b="b" l="l" r="r" t="t"/>
                <a:pathLst>
                  <a:path extrusionOk="0" h="177" w="226">
                    <a:moveTo>
                      <a:pt x="220" y="0"/>
                    </a:moveTo>
                    <a:lnTo>
                      <a:pt x="0" y="132"/>
                    </a:lnTo>
                    <a:cubicBezTo>
                      <a:pt x="22" y="159"/>
                      <a:pt x="54" y="177"/>
                      <a:pt x="88" y="177"/>
                    </a:cubicBezTo>
                    <a:cubicBezTo>
                      <a:pt x="93" y="177"/>
                      <a:pt x="98" y="176"/>
                      <a:pt x="104" y="176"/>
                    </a:cubicBezTo>
                    <a:cubicBezTo>
                      <a:pt x="191" y="173"/>
                      <a:pt x="226" y="126"/>
                      <a:pt x="226" y="44"/>
                    </a:cubicBezTo>
                    <a:cubicBezTo>
                      <a:pt x="226" y="28"/>
                      <a:pt x="226" y="13"/>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27"/>
              <p:cNvSpPr/>
              <p:nvPr/>
            </p:nvSpPr>
            <p:spPr>
              <a:xfrm>
                <a:off x="6655162" y="4317767"/>
                <a:ext cx="9090" cy="8524"/>
              </a:xfrm>
              <a:custGeom>
                <a:rect b="b" l="l" r="r" t="t"/>
                <a:pathLst>
                  <a:path extrusionOk="0" h="256" w="273">
                    <a:moveTo>
                      <a:pt x="153" y="0"/>
                    </a:moveTo>
                    <a:cubicBezTo>
                      <a:pt x="147" y="0"/>
                      <a:pt x="141" y="1"/>
                      <a:pt x="135" y="2"/>
                    </a:cubicBezTo>
                    <a:cubicBezTo>
                      <a:pt x="131" y="2"/>
                      <a:pt x="128" y="2"/>
                      <a:pt x="125" y="2"/>
                    </a:cubicBezTo>
                    <a:cubicBezTo>
                      <a:pt x="54" y="2"/>
                      <a:pt x="0" y="65"/>
                      <a:pt x="9" y="134"/>
                    </a:cubicBezTo>
                    <a:cubicBezTo>
                      <a:pt x="16" y="221"/>
                      <a:pt x="60" y="256"/>
                      <a:pt x="175" y="256"/>
                    </a:cubicBezTo>
                    <a:cubicBezTo>
                      <a:pt x="177" y="256"/>
                      <a:pt x="178" y="256"/>
                      <a:pt x="180" y="256"/>
                    </a:cubicBezTo>
                    <a:cubicBezTo>
                      <a:pt x="234" y="256"/>
                      <a:pt x="266" y="200"/>
                      <a:pt x="266" y="124"/>
                    </a:cubicBezTo>
                    <a:cubicBezTo>
                      <a:pt x="272" y="58"/>
                      <a:pt x="218"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27"/>
              <p:cNvSpPr/>
              <p:nvPr/>
            </p:nvSpPr>
            <p:spPr>
              <a:xfrm>
                <a:off x="6769004" y="4257367"/>
                <a:ext cx="9290" cy="8458"/>
              </a:xfrm>
              <a:custGeom>
                <a:rect b="b" l="l" r="r" t="t"/>
                <a:pathLst>
                  <a:path extrusionOk="0" h="254" w="279">
                    <a:moveTo>
                      <a:pt x="112" y="0"/>
                    </a:moveTo>
                    <a:cubicBezTo>
                      <a:pt x="46" y="0"/>
                      <a:pt x="0" y="54"/>
                      <a:pt x="3" y="130"/>
                    </a:cubicBezTo>
                    <a:cubicBezTo>
                      <a:pt x="0" y="197"/>
                      <a:pt x="54" y="253"/>
                      <a:pt x="120" y="253"/>
                    </a:cubicBezTo>
                    <a:cubicBezTo>
                      <a:pt x="125" y="253"/>
                      <a:pt x="130" y="253"/>
                      <a:pt x="135" y="252"/>
                    </a:cubicBezTo>
                    <a:cubicBezTo>
                      <a:pt x="216" y="249"/>
                      <a:pt x="263" y="208"/>
                      <a:pt x="279" y="92"/>
                    </a:cubicBezTo>
                    <a:cubicBezTo>
                      <a:pt x="229" y="61"/>
                      <a:pt x="182" y="8"/>
                      <a:pt x="128" y="1"/>
                    </a:cubicBezTo>
                    <a:cubicBezTo>
                      <a:pt x="123" y="1"/>
                      <a:pt x="118" y="0"/>
                      <a:pt x="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27"/>
              <p:cNvSpPr/>
              <p:nvPr/>
            </p:nvSpPr>
            <p:spPr>
              <a:xfrm>
                <a:off x="6842124" y="4165367"/>
                <a:ext cx="9423" cy="8491"/>
              </a:xfrm>
              <a:custGeom>
                <a:rect b="b" l="l" r="r" t="t"/>
                <a:pathLst>
                  <a:path extrusionOk="0" h="255" w="283">
                    <a:moveTo>
                      <a:pt x="151" y="0"/>
                    </a:moveTo>
                    <a:cubicBezTo>
                      <a:pt x="75" y="0"/>
                      <a:pt x="28" y="36"/>
                      <a:pt x="1" y="145"/>
                    </a:cubicBezTo>
                    <a:cubicBezTo>
                      <a:pt x="48" y="182"/>
                      <a:pt x="92" y="239"/>
                      <a:pt x="142" y="251"/>
                    </a:cubicBezTo>
                    <a:cubicBezTo>
                      <a:pt x="152" y="254"/>
                      <a:pt x="162" y="255"/>
                      <a:pt x="171" y="255"/>
                    </a:cubicBezTo>
                    <a:cubicBezTo>
                      <a:pt x="233" y="255"/>
                      <a:pt x="274" y="203"/>
                      <a:pt x="280" y="135"/>
                    </a:cubicBezTo>
                    <a:cubicBezTo>
                      <a:pt x="283" y="54"/>
                      <a:pt x="245" y="4"/>
                      <a:pt x="161" y="0"/>
                    </a:cubicBezTo>
                    <a:cubicBezTo>
                      <a:pt x="157" y="0"/>
                      <a:pt x="154"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27"/>
              <p:cNvSpPr/>
              <p:nvPr/>
            </p:nvSpPr>
            <p:spPr>
              <a:xfrm>
                <a:off x="6895565" y="3978072"/>
                <a:ext cx="9223" cy="8524"/>
              </a:xfrm>
              <a:custGeom>
                <a:rect b="b" l="l" r="r" t="t"/>
                <a:pathLst>
                  <a:path extrusionOk="0" h="256" w="277">
                    <a:moveTo>
                      <a:pt x="148" y="0"/>
                    </a:moveTo>
                    <a:cubicBezTo>
                      <a:pt x="63" y="3"/>
                      <a:pt x="22" y="44"/>
                      <a:pt x="0" y="157"/>
                    </a:cubicBezTo>
                    <a:cubicBezTo>
                      <a:pt x="47" y="191"/>
                      <a:pt x="94" y="245"/>
                      <a:pt x="148" y="254"/>
                    </a:cubicBezTo>
                    <a:cubicBezTo>
                      <a:pt x="155" y="255"/>
                      <a:pt x="161" y="256"/>
                      <a:pt x="168" y="256"/>
                    </a:cubicBezTo>
                    <a:cubicBezTo>
                      <a:pt x="235" y="256"/>
                      <a:pt x="276" y="200"/>
                      <a:pt x="276" y="129"/>
                    </a:cubicBezTo>
                    <a:cubicBezTo>
                      <a:pt x="273" y="50"/>
                      <a:pt x="235"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27"/>
              <p:cNvSpPr/>
              <p:nvPr/>
            </p:nvSpPr>
            <p:spPr>
              <a:xfrm>
                <a:off x="6676106" y="4154945"/>
                <a:ext cx="9323" cy="9257"/>
              </a:xfrm>
              <a:custGeom>
                <a:rect b="b" l="l" r="r" t="t"/>
                <a:pathLst>
                  <a:path extrusionOk="0" h="278" w="280">
                    <a:moveTo>
                      <a:pt x="154" y="0"/>
                    </a:moveTo>
                    <a:cubicBezTo>
                      <a:pt x="42" y="22"/>
                      <a:pt x="1" y="78"/>
                      <a:pt x="4" y="154"/>
                    </a:cubicBezTo>
                    <a:cubicBezTo>
                      <a:pt x="1" y="222"/>
                      <a:pt x="55" y="278"/>
                      <a:pt x="122" y="278"/>
                    </a:cubicBezTo>
                    <a:cubicBezTo>
                      <a:pt x="128" y="278"/>
                      <a:pt x="135" y="277"/>
                      <a:pt x="142" y="276"/>
                    </a:cubicBezTo>
                    <a:cubicBezTo>
                      <a:pt x="217" y="270"/>
                      <a:pt x="280" y="226"/>
                      <a:pt x="258" y="141"/>
                    </a:cubicBezTo>
                    <a:cubicBezTo>
                      <a:pt x="245" y="88"/>
                      <a:pt x="192" y="47"/>
                      <a:pt x="1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27"/>
              <p:cNvSpPr/>
              <p:nvPr/>
            </p:nvSpPr>
            <p:spPr>
              <a:xfrm>
                <a:off x="6643142" y="4254803"/>
                <a:ext cx="8890" cy="9323"/>
              </a:xfrm>
              <a:custGeom>
                <a:rect b="b" l="l" r="r" t="t"/>
                <a:pathLst>
                  <a:path extrusionOk="0" h="280" w="267">
                    <a:moveTo>
                      <a:pt x="151" y="0"/>
                    </a:moveTo>
                    <a:cubicBezTo>
                      <a:pt x="35" y="25"/>
                      <a:pt x="1" y="75"/>
                      <a:pt x="1" y="157"/>
                    </a:cubicBezTo>
                    <a:cubicBezTo>
                      <a:pt x="1" y="238"/>
                      <a:pt x="50" y="279"/>
                      <a:pt x="124" y="279"/>
                    </a:cubicBezTo>
                    <a:cubicBezTo>
                      <a:pt x="127" y="279"/>
                      <a:pt x="129" y="279"/>
                      <a:pt x="132" y="279"/>
                    </a:cubicBezTo>
                    <a:cubicBezTo>
                      <a:pt x="214" y="276"/>
                      <a:pt x="267" y="223"/>
                      <a:pt x="254" y="144"/>
                    </a:cubicBezTo>
                    <a:cubicBezTo>
                      <a:pt x="245" y="94"/>
                      <a:pt x="189" y="47"/>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27"/>
              <p:cNvSpPr/>
              <p:nvPr/>
            </p:nvSpPr>
            <p:spPr>
              <a:xfrm>
                <a:off x="6684563" y="4198598"/>
                <a:ext cx="8890" cy="8524"/>
              </a:xfrm>
              <a:custGeom>
                <a:rect b="b" l="l" r="r" t="t"/>
                <a:pathLst>
                  <a:path extrusionOk="0" h="256" w="267">
                    <a:moveTo>
                      <a:pt x="148" y="0"/>
                    </a:moveTo>
                    <a:cubicBezTo>
                      <a:pt x="142" y="0"/>
                      <a:pt x="136" y="1"/>
                      <a:pt x="129" y="2"/>
                    </a:cubicBezTo>
                    <a:cubicBezTo>
                      <a:pt x="51" y="5"/>
                      <a:pt x="1" y="49"/>
                      <a:pt x="7" y="137"/>
                    </a:cubicBezTo>
                    <a:cubicBezTo>
                      <a:pt x="13" y="222"/>
                      <a:pt x="60" y="256"/>
                      <a:pt x="154" y="256"/>
                    </a:cubicBezTo>
                    <a:cubicBezTo>
                      <a:pt x="229" y="256"/>
                      <a:pt x="264" y="200"/>
                      <a:pt x="264" y="124"/>
                    </a:cubicBezTo>
                    <a:cubicBezTo>
                      <a:pt x="267" y="56"/>
                      <a:pt x="213"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27"/>
              <p:cNvSpPr/>
              <p:nvPr/>
            </p:nvSpPr>
            <p:spPr>
              <a:xfrm>
                <a:off x="6676039" y="4247977"/>
                <a:ext cx="8890" cy="8557"/>
              </a:xfrm>
              <a:custGeom>
                <a:rect b="b" l="l" r="r" t="t"/>
                <a:pathLst>
                  <a:path extrusionOk="0" h="257" w="267">
                    <a:moveTo>
                      <a:pt x="122" y="0"/>
                    </a:moveTo>
                    <a:cubicBezTo>
                      <a:pt x="54" y="0"/>
                      <a:pt x="0" y="57"/>
                      <a:pt x="9" y="127"/>
                    </a:cubicBezTo>
                    <a:cubicBezTo>
                      <a:pt x="0" y="197"/>
                      <a:pt x="54" y="256"/>
                      <a:pt x="123" y="256"/>
                    </a:cubicBezTo>
                    <a:cubicBezTo>
                      <a:pt x="128" y="256"/>
                      <a:pt x="133" y="256"/>
                      <a:pt x="138" y="255"/>
                    </a:cubicBezTo>
                    <a:cubicBezTo>
                      <a:pt x="213" y="255"/>
                      <a:pt x="266" y="218"/>
                      <a:pt x="266" y="152"/>
                    </a:cubicBezTo>
                    <a:cubicBezTo>
                      <a:pt x="266" y="42"/>
                      <a:pt x="219" y="5"/>
                      <a:pt x="138" y="1"/>
                    </a:cubicBezTo>
                    <a:cubicBezTo>
                      <a:pt x="132" y="1"/>
                      <a:pt x="127"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27"/>
              <p:cNvSpPr/>
              <p:nvPr/>
            </p:nvSpPr>
            <p:spPr>
              <a:xfrm>
                <a:off x="6779426" y="4063312"/>
                <a:ext cx="8791" cy="8624"/>
              </a:xfrm>
              <a:custGeom>
                <a:rect b="b" l="l" r="r" t="t"/>
                <a:pathLst>
                  <a:path extrusionOk="0" h="259" w="264">
                    <a:moveTo>
                      <a:pt x="153" y="0"/>
                    </a:moveTo>
                    <a:cubicBezTo>
                      <a:pt x="151" y="0"/>
                      <a:pt x="149" y="1"/>
                      <a:pt x="148" y="1"/>
                    </a:cubicBezTo>
                    <a:cubicBezTo>
                      <a:pt x="38" y="4"/>
                      <a:pt x="0" y="54"/>
                      <a:pt x="0" y="135"/>
                    </a:cubicBezTo>
                    <a:cubicBezTo>
                      <a:pt x="0" y="217"/>
                      <a:pt x="47" y="258"/>
                      <a:pt x="121" y="258"/>
                    </a:cubicBezTo>
                    <a:cubicBezTo>
                      <a:pt x="123" y="258"/>
                      <a:pt x="126" y="258"/>
                      <a:pt x="129" y="258"/>
                    </a:cubicBezTo>
                    <a:cubicBezTo>
                      <a:pt x="132" y="258"/>
                      <a:pt x="136" y="258"/>
                      <a:pt x="139" y="258"/>
                    </a:cubicBezTo>
                    <a:cubicBezTo>
                      <a:pt x="209" y="258"/>
                      <a:pt x="263" y="198"/>
                      <a:pt x="254" y="126"/>
                    </a:cubicBezTo>
                    <a:cubicBezTo>
                      <a:pt x="251" y="53"/>
                      <a:pt x="213"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27"/>
              <p:cNvSpPr/>
              <p:nvPr/>
            </p:nvSpPr>
            <p:spPr>
              <a:xfrm>
                <a:off x="6640844" y="4155645"/>
                <a:ext cx="8890" cy="8524"/>
              </a:xfrm>
              <a:custGeom>
                <a:rect b="b" l="l" r="r" t="t"/>
                <a:pathLst>
                  <a:path extrusionOk="0" h="256" w="267">
                    <a:moveTo>
                      <a:pt x="143" y="0"/>
                    </a:moveTo>
                    <a:cubicBezTo>
                      <a:pt x="139" y="0"/>
                      <a:pt x="134" y="1"/>
                      <a:pt x="129" y="1"/>
                    </a:cubicBezTo>
                    <a:cubicBezTo>
                      <a:pt x="45" y="4"/>
                      <a:pt x="1" y="45"/>
                      <a:pt x="4" y="130"/>
                    </a:cubicBezTo>
                    <a:cubicBezTo>
                      <a:pt x="1" y="217"/>
                      <a:pt x="57" y="255"/>
                      <a:pt x="132" y="255"/>
                    </a:cubicBezTo>
                    <a:cubicBezTo>
                      <a:pt x="136" y="255"/>
                      <a:pt x="139" y="255"/>
                      <a:pt x="143" y="255"/>
                    </a:cubicBezTo>
                    <a:cubicBezTo>
                      <a:pt x="213" y="255"/>
                      <a:pt x="267" y="195"/>
                      <a:pt x="261" y="123"/>
                    </a:cubicBezTo>
                    <a:cubicBezTo>
                      <a:pt x="258" y="49"/>
                      <a:pt x="219" y="0"/>
                      <a:pt x="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27"/>
              <p:cNvSpPr/>
              <p:nvPr/>
            </p:nvSpPr>
            <p:spPr>
              <a:xfrm>
                <a:off x="6637315" y="4219009"/>
                <a:ext cx="8890" cy="8591"/>
              </a:xfrm>
              <a:custGeom>
                <a:rect b="b" l="l" r="r" t="t"/>
                <a:pathLst>
                  <a:path extrusionOk="0" h="258" w="267">
                    <a:moveTo>
                      <a:pt x="99" y="0"/>
                    </a:moveTo>
                    <a:cubicBezTo>
                      <a:pt x="48" y="0"/>
                      <a:pt x="13" y="52"/>
                      <a:pt x="10" y="126"/>
                    </a:cubicBezTo>
                    <a:cubicBezTo>
                      <a:pt x="1" y="197"/>
                      <a:pt x="57" y="258"/>
                      <a:pt x="128" y="258"/>
                    </a:cubicBezTo>
                    <a:cubicBezTo>
                      <a:pt x="131" y="258"/>
                      <a:pt x="135" y="258"/>
                      <a:pt x="138" y="257"/>
                    </a:cubicBezTo>
                    <a:cubicBezTo>
                      <a:pt x="213" y="257"/>
                      <a:pt x="266" y="220"/>
                      <a:pt x="263" y="132"/>
                    </a:cubicBezTo>
                    <a:cubicBezTo>
                      <a:pt x="263" y="47"/>
                      <a:pt x="223" y="3"/>
                      <a:pt x="104" y="0"/>
                    </a:cubicBezTo>
                    <a:cubicBezTo>
                      <a:pt x="102" y="0"/>
                      <a:pt x="101" y="0"/>
                      <a:pt x="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27"/>
              <p:cNvSpPr/>
              <p:nvPr/>
            </p:nvSpPr>
            <p:spPr>
              <a:xfrm>
                <a:off x="6637315" y="4198531"/>
                <a:ext cx="8890" cy="8591"/>
              </a:xfrm>
              <a:custGeom>
                <a:rect b="b" l="l" r="r" t="t"/>
                <a:pathLst>
                  <a:path extrusionOk="0" h="258" w="267">
                    <a:moveTo>
                      <a:pt x="128" y="1"/>
                    </a:moveTo>
                    <a:cubicBezTo>
                      <a:pt x="57" y="1"/>
                      <a:pt x="0" y="61"/>
                      <a:pt x="6" y="130"/>
                    </a:cubicBezTo>
                    <a:cubicBezTo>
                      <a:pt x="6" y="208"/>
                      <a:pt x="47" y="258"/>
                      <a:pt x="135" y="258"/>
                    </a:cubicBezTo>
                    <a:cubicBezTo>
                      <a:pt x="219" y="258"/>
                      <a:pt x="260" y="214"/>
                      <a:pt x="263" y="104"/>
                    </a:cubicBezTo>
                    <a:cubicBezTo>
                      <a:pt x="266" y="45"/>
                      <a:pt x="213" y="4"/>
                      <a:pt x="138" y="1"/>
                    </a:cubicBezTo>
                    <a:cubicBezTo>
                      <a:pt x="134" y="1"/>
                      <a:pt x="131"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27"/>
              <p:cNvSpPr/>
              <p:nvPr/>
            </p:nvSpPr>
            <p:spPr>
              <a:xfrm>
                <a:off x="6912480" y="4089084"/>
                <a:ext cx="3996" cy="8424"/>
              </a:xfrm>
              <a:custGeom>
                <a:rect b="b" l="l" r="r" t="t"/>
                <a:pathLst>
                  <a:path extrusionOk="0" h="253" w="120">
                    <a:moveTo>
                      <a:pt x="109" y="0"/>
                    </a:moveTo>
                    <a:cubicBezTo>
                      <a:pt x="43" y="0"/>
                      <a:pt x="0" y="58"/>
                      <a:pt x="3" y="129"/>
                    </a:cubicBezTo>
                    <a:cubicBezTo>
                      <a:pt x="6" y="196"/>
                      <a:pt x="39" y="252"/>
                      <a:pt x="104" y="252"/>
                    </a:cubicBezTo>
                    <a:cubicBezTo>
                      <a:pt x="109" y="252"/>
                      <a:pt x="114" y="252"/>
                      <a:pt x="119" y="251"/>
                    </a:cubicBezTo>
                    <a:lnTo>
                      <a:pt x="119" y="1"/>
                    </a:lnTo>
                    <a:cubicBezTo>
                      <a:pt x="116" y="0"/>
                      <a:pt x="112" y="0"/>
                      <a:pt x="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27"/>
              <p:cNvSpPr/>
              <p:nvPr/>
            </p:nvSpPr>
            <p:spPr>
              <a:xfrm>
                <a:off x="6616538" y="4276079"/>
                <a:ext cx="1299" cy="6393"/>
              </a:xfrm>
              <a:custGeom>
                <a:rect b="b" l="l" r="r" t="t"/>
                <a:pathLst>
                  <a:path extrusionOk="0" h="192" w="39">
                    <a:moveTo>
                      <a:pt x="0" y="0"/>
                    </a:moveTo>
                    <a:lnTo>
                      <a:pt x="0" y="192"/>
                    </a:lnTo>
                    <a:cubicBezTo>
                      <a:pt x="26" y="167"/>
                      <a:pt x="38" y="132"/>
                      <a:pt x="35" y="94"/>
                    </a:cubicBezTo>
                    <a:cubicBezTo>
                      <a:pt x="38" y="60"/>
                      <a:pt x="26" y="26"/>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27"/>
              <p:cNvSpPr/>
              <p:nvPr/>
            </p:nvSpPr>
            <p:spPr>
              <a:xfrm>
                <a:off x="6647537" y="4106931"/>
                <a:ext cx="9190" cy="8557"/>
              </a:xfrm>
              <a:custGeom>
                <a:rect b="b" l="l" r="r" t="t"/>
                <a:pathLst>
                  <a:path extrusionOk="0" h="257" w="276">
                    <a:moveTo>
                      <a:pt x="126" y="1"/>
                    </a:moveTo>
                    <a:cubicBezTo>
                      <a:pt x="38" y="1"/>
                      <a:pt x="0" y="57"/>
                      <a:pt x="0" y="132"/>
                    </a:cubicBezTo>
                    <a:cubicBezTo>
                      <a:pt x="0" y="203"/>
                      <a:pt x="44" y="256"/>
                      <a:pt x="108" y="256"/>
                    </a:cubicBezTo>
                    <a:cubicBezTo>
                      <a:pt x="115" y="256"/>
                      <a:pt x="122" y="256"/>
                      <a:pt x="129" y="254"/>
                    </a:cubicBezTo>
                    <a:cubicBezTo>
                      <a:pt x="182" y="245"/>
                      <a:pt x="226" y="189"/>
                      <a:pt x="276" y="154"/>
                    </a:cubicBezTo>
                    <a:cubicBezTo>
                      <a:pt x="254" y="41"/>
                      <a:pt x="210" y="1"/>
                      <a:pt x="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27"/>
              <p:cNvSpPr/>
              <p:nvPr/>
            </p:nvSpPr>
            <p:spPr>
              <a:xfrm>
                <a:off x="6873556" y="3916573"/>
                <a:ext cx="9090" cy="9257"/>
              </a:xfrm>
              <a:custGeom>
                <a:rect b="b" l="l" r="r" t="t"/>
                <a:pathLst>
                  <a:path extrusionOk="0" h="278" w="273">
                    <a:moveTo>
                      <a:pt x="150" y="0"/>
                    </a:moveTo>
                    <a:cubicBezTo>
                      <a:pt x="145" y="0"/>
                      <a:pt x="140" y="1"/>
                      <a:pt x="135" y="1"/>
                    </a:cubicBezTo>
                    <a:cubicBezTo>
                      <a:pt x="56" y="1"/>
                      <a:pt x="0" y="58"/>
                      <a:pt x="16" y="133"/>
                    </a:cubicBezTo>
                    <a:cubicBezTo>
                      <a:pt x="25" y="186"/>
                      <a:pt x="82" y="227"/>
                      <a:pt x="116" y="277"/>
                    </a:cubicBezTo>
                    <a:cubicBezTo>
                      <a:pt x="232" y="255"/>
                      <a:pt x="270" y="202"/>
                      <a:pt x="266" y="124"/>
                    </a:cubicBezTo>
                    <a:cubicBezTo>
                      <a:pt x="272" y="57"/>
                      <a:pt x="218" y="0"/>
                      <a:pt x="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27"/>
              <p:cNvSpPr/>
              <p:nvPr/>
            </p:nvSpPr>
            <p:spPr>
              <a:xfrm>
                <a:off x="6865831" y="4140295"/>
                <a:ext cx="8990" cy="8657"/>
              </a:xfrm>
              <a:custGeom>
                <a:rect b="b" l="l" r="r" t="t"/>
                <a:pathLst>
                  <a:path extrusionOk="0" h="260" w="270">
                    <a:moveTo>
                      <a:pt x="130" y="1"/>
                    </a:moveTo>
                    <a:cubicBezTo>
                      <a:pt x="60" y="1"/>
                      <a:pt x="4" y="58"/>
                      <a:pt x="10" y="130"/>
                    </a:cubicBezTo>
                    <a:cubicBezTo>
                      <a:pt x="1" y="200"/>
                      <a:pt x="55" y="259"/>
                      <a:pt x="123" y="259"/>
                    </a:cubicBezTo>
                    <a:cubicBezTo>
                      <a:pt x="128" y="259"/>
                      <a:pt x="133" y="259"/>
                      <a:pt x="138" y="258"/>
                    </a:cubicBezTo>
                    <a:cubicBezTo>
                      <a:pt x="220" y="255"/>
                      <a:pt x="267" y="218"/>
                      <a:pt x="267" y="124"/>
                    </a:cubicBezTo>
                    <a:cubicBezTo>
                      <a:pt x="270" y="42"/>
                      <a:pt x="216" y="4"/>
                      <a:pt x="141" y="1"/>
                    </a:cubicBezTo>
                    <a:cubicBezTo>
                      <a:pt x="138" y="1"/>
                      <a:pt x="134" y="1"/>
                      <a:pt x="1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27"/>
              <p:cNvSpPr/>
              <p:nvPr/>
            </p:nvSpPr>
            <p:spPr>
              <a:xfrm>
                <a:off x="6780991" y="4242616"/>
                <a:ext cx="9423" cy="8557"/>
              </a:xfrm>
              <a:custGeom>
                <a:rect b="b" l="l" r="r" t="t"/>
                <a:pathLst>
                  <a:path extrusionOk="0" h="257" w="283">
                    <a:moveTo>
                      <a:pt x="115" y="1"/>
                    </a:moveTo>
                    <a:cubicBezTo>
                      <a:pt x="51" y="1"/>
                      <a:pt x="7" y="57"/>
                      <a:pt x="7" y="128"/>
                    </a:cubicBezTo>
                    <a:cubicBezTo>
                      <a:pt x="1" y="200"/>
                      <a:pt x="54" y="257"/>
                      <a:pt x="124" y="257"/>
                    </a:cubicBezTo>
                    <a:cubicBezTo>
                      <a:pt x="128" y="257"/>
                      <a:pt x="131" y="257"/>
                      <a:pt x="135" y="256"/>
                    </a:cubicBezTo>
                    <a:cubicBezTo>
                      <a:pt x="217" y="253"/>
                      <a:pt x="264" y="216"/>
                      <a:pt x="282" y="100"/>
                    </a:cubicBezTo>
                    <a:cubicBezTo>
                      <a:pt x="235" y="65"/>
                      <a:pt x="188" y="12"/>
                      <a:pt x="135" y="3"/>
                    </a:cubicBezTo>
                    <a:cubicBezTo>
                      <a:pt x="128" y="1"/>
                      <a:pt x="122" y="1"/>
                      <a:pt x="1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27"/>
              <p:cNvSpPr/>
              <p:nvPr/>
            </p:nvSpPr>
            <p:spPr>
              <a:xfrm>
                <a:off x="6781623" y="3943510"/>
                <a:ext cx="8058" cy="6726"/>
              </a:xfrm>
              <a:custGeom>
                <a:rect b="b" l="l" r="r" t="t"/>
                <a:pathLst>
                  <a:path extrusionOk="0" h="202" w="242">
                    <a:moveTo>
                      <a:pt x="226" y="1"/>
                    </a:moveTo>
                    <a:lnTo>
                      <a:pt x="0" y="136"/>
                    </a:lnTo>
                    <a:cubicBezTo>
                      <a:pt x="18" y="174"/>
                      <a:pt x="61" y="202"/>
                      <a:pt x="106" y="202"/>
                    </a:cubicBezTo>
                    <a:cubicBezTo>
                      <a:pt x="108" y="202"/>
                      <a:pt x="111" y="202"/>
                      <a:pt x="113" y="202"/>
                    </a:cubicBezTo>
                    <a:cubicBezTo>
                      <a:pt x="191" y="202"/>
                      <a:pt x="241" y="164"/>
                      <a:pt x="241" y="76"/>
                    </a:cubicBezTo>
                    <a:cubicBezTo>
                      <a:pt x="241" y="51"/>
                      <a:pt x="235" y="23"/>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27"/>
              <p:cNvSpPr/>
              <p:nvPr/>
            </p:nvSpPr>
            <p:spPr>
              <a:xfrm>
                <a:off x="6632920" y="4084323"/>
                <a:ext cx="9323" cy="8557"/>
              </a:xfrm>
              <a:custGeom>
                <a:rect b="b" l="l" r="r" t="t"/>
                <a:pathLst>
                  <a:path extrusionOk="0" h="257" w="280">
                    <a:moveTo>
                      <a:pt x="169" y="0"/>
                    </a:moveTo>
                    <a:cubicBezTo>
                      <a:pt x="161" y="0"/>
                      <a:pt x="153" y="1"/>
                      <a:pt x="145" y="3"/>
                    </a:cubicBezTo>
                    <a:cubicBezTo>
                      <a:pt x="91" y="12"/>
                      <a:pt x="47" y="68"/>
                      <a:pt x="0" y="106"/>
                    </a:cubicBezTo>
                    <a:cubicBezTo>
                      <a:pt x="26" y="219"/>
                      <a:pt x="73" y="256"/>
                      <a:pt x="154" y="256"/>
                    </a:cubicBezTo>
                    <a:cubicBezTo>
                      <a:pt x="242" y="256"/>
                      <a:pt x="279" y="200"/>
                      <a:pt x="276" y="125"/>
                    </a:cubicBezTo>
                    <a:cubicBezTo>
                      <a:pt x="276" y="53"/>
                      <a:pt x="232" y="0"/>
                      <a:pt x="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27"/>
              <p:cNvSpPr/>
              <p:nvPr/>
            </p:nvSpPr>
            <p:spPr>
              <a:xfrm>
                <a:off x="6625494" y="4274448"/>
                <a:ext cx="9223" cy="8491"/>
              </a:xfrm>
              <a:custGeom>
                <a:rect b="b" l="l" r="r" t="t"/>
                <a:pathLst>
                  <a:path extrusionOk="0" h="255" w="277">
                    <a:moveTo>
                      <a:pt x="111" y="1"/>
                    </a:moveTo>
                    <a:cubicBezTo>
                      <a:pt x="45" y="1"/>
                      <a:pt x="4" y="54"/>
                      <a:pt x="1" y="125"/>
                    </a:cubicBezTo>
                    <a:cubicBezTo>
                      <a:pt x="1" y="199"/>
                      <a:pt x="43" y="255"/>
                      <a:pt x="109" y="255"/>
                    </a:cubicBezTo>
                    <a:cubicBezTo>
                      <a:pt x="116" y="255"/>
                      <a:pt x="122" y="254"/>
                      <a:pt x="129" y="253"/>
                    </a:cubicBezTo>
                    <a:cubicBezTo>
                      <a:pt x="180" y="247"/>
                      <a:pt x="227" y="194"/>
                      <a:pt x="277" y="159"/>
                    </a:cubicBezTo>
                    <a:cubicBezTo>
                      <a:pt x="277" y="140"/>
                      <a:pt x="277" y="122"/>
                      <a:pt x="277" y="100"/>
                    </a:cubicBezTo>
                    <a:cubicBezTo>
                      <a:pt x="230" y="65"/>
                      <a:pt x="186" y="15"/>
                      <a:pt x="133" y="2"/>
                    </a:cubicBezTo>
                    <a:cubicBezTo>
                      <a:pt x="125" y="1"/>
                      <a:pt x="118" y="1"/>
                      <a:pt x="1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27"/>
              <p:cNvSpPr/>
              <p:nvPr/>
            </p:nvSpPr>
            <p:spPr>
              <a:xfrm>
                <a:off x="6788316" y="4113557"/>
                <a:ext cx="9390" cy="8557"/>
              </a:xfrm>
              <a:custGeom>
                <a:rect b="b" l="l" r="r" t="t"/>
                <a:pathLst>
                  <a:path extrusionOk="0" h="257" w="282">
                    <a:moveTo>
                      <a:pt x="115" y="0"/>
                    </a:moveTo>
                    <a:cubicBezTo>
                      <a:pt x="48" y="0"/>
                      <a:pt x="6" y="59"/>
                      <a:pt x="9" y="131"/>
                    </a:cubicBezTo>
                    <a:cubicBezTo>
                      <a:pt x="0" y="198"/>
                      <a:pt x="54" y="257"/>
                      <a:pt x="123" y="257"/>
                    </a:cubicBezTo>
                    <a:cubicBezTo>
                      <a:pt x="128" y="257"/>
                      <a:pt x="133" y="257"/>
                      <a:pt x="138" y="256"/>
                    </a:cubicBezTo>
                    <a:cubicBezTo>
                      <a:pt x="222" y="253"/>
                      <a:pt x="263" y="212"/>
                      <a:pt x="282" y="99"/>
                    </a:cubicBezTo>
                    <a:cubicBezTo>
                      <a:pt x="235" y="65"/>
                      <a:pt x="188" y="12"/>
                      <a:pt x="134" y="2"/>
                    </a:cubicBezTo>
                    <a:cubicBezTo>
                      <a:pt x="128" y="1"/>
                      <a:pt x="121"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27"/>
              <p:cNvSpPr/>
              <p:nvPr/>
            </p:nvSpPr>
            <p:spPr>
              <a:xfrm>
                <a:off x="6621033" y="4223803"/>
                <a:ext cx="9190" cy="8524"/>
              </a:xfrm>
              <a:custGeom>
                <a:rect b="b" l="l" r="r" t="t"/>
                <a:pathLst>
                  <a:path extrusionOk="0" h="256" w="276">
                    <a:moveTo>
                      <a:pt x="151" y="0"/>
                    </a:moveTo>
                    <a:cubicBezTo>
                      <a:pt x="69" y="0"/>
                      <a:pt x="19" y="35"/>
                      <a:pt x="13" y="119"/>
                    </a:cubicBezTo>
                    <a:cubicBezTo>
                      <a:pt x="1" y="191"/>
                      <a:pt x="55" y="255"/>
                      <a:pt x="125" y="255"/>
                    </a:cubicBezTo>
                    <a:cubicBezTo>
                      <a:pt x="128" y="255"/>
                      <a:pt x="132" y="255"/>
                      <a:pt x="135" y="254"/>
                    </a:cubicBezTo>
                    <a:cubicBezTo>
                      <a:pt x="141" y="255"/>
                      <a:pt x="148" y="256"/>
                      <a:pt x="154" y="256"/>
                    </a:cubicBezTo>
                    <a:cubicBezTo>
                      <a:pt x="219" y="256"/>
                      <a:pt x="275" y="200"/>
                      <a:pt x="270" y="132"/>
                    </a:cubicBezTo>
                    <a:cubicBezTo>
                      <a:pt x="273" y="57"/>
                      <a:pt x="238"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27"/>
              <p:cNvSpPr/>
              <p:nvPr/>
            </p:nvSpPr>
            <p:spPr>
              <a:xfrm>
                <a:off x="6820348" y="4062480"/>
                <a:ext cx="9090" cy="9223"/>
              </a:xfrm>
              <a:custGeom>
                <a:rect b="b" l="l" r="r" t="t"/>
                <a:pathLst>
                  <a:path extrusionOk="0" h="277" w="273">
                    <a:moveTo>
                      <a:pt x="125" y="0"/>
                    </a:moveTo>
                    <a:cubicBezTo>
                      <a:pt x="57" y="0"/>
                      <a:pt x="0" y="60"/>
                      <a:pt x="9" y="129"/>
                    </a:cubicBezTo>
                    <a:cubicBezTo>
                      <a:pt x="9" y="214"/>
                      <a:pt x="50" y="258"/>
                      <a:pt x="166" y="276"/>
                    </a:cubicBezTo>
                    <a:cubicBezTo>
                      <a:pt x="200" y="226"/>
                      <a:pt x="254" y="182"/>
                      <a:pt x="260" y="129"/>
                    </a:cubicBezTo>
                    <a:cubicBezTo>
                      <a:pt x="272" y="54"/>
                      <a:pt x="216" y="1"/>
                      <a:pt x="135" y="1"/>
                    </a:cubicBezTo>
                    <a:cubicBezTo>
                      <a:pt x="131" y="0"/>
                      <a:pt x="128" y="0"/>
                      <a:pt x="1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27"/>
              <p:cNvSpPr/>
              <p:nvPr/>
            </p:nvSpPr>
            <p:spPr>
              <a:xfrm>
                <a:off x="6896198" y="4050160"/>
                <a:ext cx="8890" cy="9223"/>
              </a:xfrm>
              <a:custGeom>
                <a:rect b="b" l="l" r="r" t="t"/>
                <a:pathLst>
                  <a:path extrusionOk="0" h="277" w="267">
                    <a:moveTo>
                      <a:pt x="123" y="1"/>
                    </a:moveTo>
                    <a:cubicBezTo>
                      <a:pt x="49" y="1"/>
                      <a:pt x="0" y="39"/>
                      <a:pt x="0" y="123"/>
                    </a:cubicBezTo>
                    <a:cubicBezTo>
                      <a:pt x="0" y="201"/>
                      <a:pt x="31" y="255"/>
                      <a:pt x="151" y="277"/>
                    </a:cubicBezTo>
                    <a:cubicBezTo>
                      <a:pt x="185" y="230"/>
                      <a:pt x="241" y="186"/>
                      <a:pt x="251" y="132"/>
                    </a:cubicBezTo>
                    <a:cubicBezTo>
                      <a:pt x="266" y="57"/>
                      <a:pt x="213" y="1"/>
                      <a:pt x="132" y="1"/>
                    </a:cubicBezTo>
                    <a:cubicBezTo>
                      <a:pt x="129" y="1"/>
                      <a:pt x="126"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27"/>
              <p:cNvSpPr/>
              <p:nvPr/>
            </p:nvSpPr>
            <p:spPr>
              <a:xfrm>
                <a:off x="6788483" y="3962722"/>
                <a:ext cx="9223" cy="9223"/>
              </a:xfrm>
              <a:custGeom>
                <a:rect b="b" l="l" r="r" t="t"/>
                <a:pathLst>
                  <a:path extrusionOk="0" h="277" w="277">
                    <a:moveTo>
                      <a:pt x="139" y="1"/>
                    </a:moveTo>
                    <a:cubicBezTo>
                      <a:pt x="61" y="1"/>
                      <a:pt x="1" y="51"/>
                      <a:pt x="14" y="129"/>
                    </a:cubicBezTo>
                    <a:cubicBezTo>
                      <a:pt x="20" y="182"/>
                      <a:pt x="73" y="226"/>
                      <a:pt x="108" y="276"/>
                    </a:cubicBezTo>
                    <a:lnTo>
                      <a:pt x="167" y="276"/>
                    </a:lnTo>
                    <a:cubicBezTo>
                      <a:pt x="202" y="229"/>
                      <a:pt x="255" y="186"/>
                      <a:pt x="264" y="132"/>
                    </a:cubicBezTo>
                    <a:cubicBezTo>
                      <a:pt x="277" y="57"/>
                      <a:pt x="220" y="4"/>
                      <a:pt x="1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27"/>
              <p:cNvSpPr/>
              <p:nvPr/>
            </p:nvSpPr>
            <p:spPr>
              <a:xfrm>
                <a:off x="6907985" y="4021125"/>
                <a:ext cx="8491" cy="9157"/>
              </a:xfrm>
              <a:custGeom>
                <a:rect b="b" l="l" r="r" t="t"/>
                <a:pathLst>
                  <a:path extrusionOk="0" h="275" w="255">
                    <a:moveTo>
                      <a:pt x="146" y="1"/>
                    </a:moveTo>
                    <a:cubicBezTo>
                      <a:pt x="142" y="1"/>
                      <a:pt x="137" y="1"/>
                      <a:pt x="132" y="2"/>
                    </a:cubicBezTo>
                    <a:cubicBezTo>
                      <a:pt x="129" y="1"/>
                      <a:pt x="125" y="1"/>
                      <a:pt x="122" y="1"/>
                    </a:cubicBezTo>
                    <a:cubicBezTo>
                      <a:pt x="55" y="1"/>
                      <a:pt x="1" y="64"/>
                      <a:pt x="10" y="133"/>
                    </a:cubicBezTo>
                    <a:cubicBezTo>
                      <a:pt x="13" y="218"/>
                      <a:pt x="53" y="259"/>
                      <a:pt x="169" y="274"/>
                    </a:cubicBezTo>
                    <a:cubicBezTo>
                      <a:pt x="204" y="237"/>
                      <a:pt x="232" y="193"/>
                      <a:pt x="254" y="146"/>
                    </a:cubicBezTo>
                    <a:lnTo>
                      <a:pt x="254" y="70"/>
                    </a:lnTo>
                    <a:cubicBezTo>
                      <a:pt x="234" y="28"/>
                      <a:pt x="194" y="1"/>
                      <a:pt x="1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27"/>
              <p:cNvSpPr/>
              <p:nvPr/>
            </p:nvSpPr>
            <p:spPr>
              <a:xfrm>
                <a:off x="6644906" y="4179285"/>
                <a:ext cx="9223" cy="8458"/>
              </a:xfrm>
              <a:custGeom>
                <a:rect b="b" l="l" r="r" t="t"/>
                <a:pathLst>
                  <a:path extrusionOk="0" h="254" w="277">
                    <a:moveTo>
                      <a:pt x="166" y="1"/>
                    </a:moveTo>
                    <a:cubicBezTo>
                      <a:pt x="160" y="1"/>
                      <a:pt x="152" y="1"/>
                      <a:pt x="145" y="2"/>
                    </a:cubicBezTo>
                    <a:cubicBezTo>
                      <a:pt x="95" y="12"/>
                      <a:pt x="48" y="65"/>
                      <a:pt x="1" y="100"/>
                    </a:cubicBezTo>
                    <a:cubicBezTo>
                      <a:pt x="23" y="215"/>
                      <a:pt x="67" y="253"/>
                      <a:pt x="151" y="253"/>
                    </a:cubicBezTo>
                    <a:cubicBezTo>
                      <a:pt x="239" y="253"/>
                      <a:pt x="277" y="203"/>
                      <a:pt x="277" y="125"/>
                    </a:cubicBezTo>
                    <a:cubicBezTo>
                      <a:pt x="277" y="54"/>
                      <a:pt x="233" y="1"/>
                      <a:pt x="1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27"/>
              <p:cNvSpPr/>
              <p:nvPr/>
            </p:nvSpPr>
            <p:spPr>
              <a:xfrm>
                <a:off x="6759914" y="4057585"/>
                <a:ext cx="8890" cy="9223"/>
              </a:xfrm>
              <a:custGeom>
                <a:rect b="b" l="l" r="r" t="t"/>
                <a:pathLst>
                  <a:path extrusionOk="0" h="277" w="267">
                    <a:moveTo>
                      <a:pt x="151" y="0"/>
                    </a:moveTo>
                    <a:cubicBezTo>
                      <a:pt x="35" y="22"/>
                      <a:pt x="0" y="69"/>
                      <a:pt x="0" y="151"/>
                    </a:cubicBezTo>
                    <a:cubicBezTo>
                      <a:pt x="3" y="238"/>
                      <a:pt x="57" y="276"/>
                      <a:pt x="132" y="276"/>
                    </a:cubicBezTo>
                    <a:cubicBezTo>
                      <a:pt x="213" y="273"/>
                      <a:pt x="267" y="220"/>
                      <a:pt x="254" y="141"/>
                    </a:cubicBezTo>
                    <a:cubicBezTo>
                      <a:pt x="242" y="91"/>
                      <a:pt x="188" y="47"/>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27"/>
              <p:cNvSpPr/>
              <p:nvPr/>
            </p:nvSpPr>
            <p:spPr>
              <a:xfrm>
                <a:off x="6722355" y="4003944"/>
                <a:ext cx="8990" cy="9223"/>
              </a:xfrm>
              <a:custGeom>
                <a:rect b="b" l="l" r="r" t="t"/>
                <a:pathLst>
                  <a:path extrusionOk="0" h="277" w="270">
                    <a:moveTo>
                      <a:pt x="116" y="0"/>
                    </a:moveTo>
                    <a:cubicBezTo>
                      <a:pt x="82" y="47"/>
                      <a:pt x="25" y="91"/>
                      <a:pt x="16" y="145"/>
                    </a:cubicBezTo>
                    <a:cubicBezTo>
                      <a:pt x="0" y="220"/>
                      <a:pt x="57" y="276"/>
                      <a:pt x="135" y="276"/>
                    </a:cubicBezTo>
                    <a:cubicBezTo>
                      <a:pt x="138" y="276"/>
                      <a:pt x="141" y="276"/>
                      <a:pt x="143" y="276"/>
                    </a:cubicBezTo>
                    <a:cubicBezTo>
                      <a:pt x="214" y="276"/>
                      <a:pt x="267" y="238"/>
                      <a:pt x="267" y="154"/>
                    </a:cubicBezTo>
                    <a:cubicBezTo>
                      <a:pt x="270" y="69"/>
                      <a:pt x="229" y="26"/>
                      <a:pt x="1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27"/>
              <p:cNvSpPr/>
              <p:nvPr/>
            </p:nvSpPr>
            <p:spPr>
              <a:xfrm>
                <a:off x="6818749" y="3924231"/>
                <a:ext cx="2431" cy="1498"/>
              </a:xfrm>
              <a:custGeom>
                <a:rect b="b" l="l" r="r" t="t"/>
                <a:pathLst>
                  <a:path extrusionOk="0" h="45" w="73">
                    <a:moveTo>
                      <a:pt x="73" y="0"/>
                    </a:moveTo>
                    <a:lnTo>
                      <a:pt x="1" y="44"/>
                    </a:lnTo>
                    <a:cubicBezTo>
                      <a:pt x="29" y="41"/>
                      <a:pt x="54" y="25"/>
                      <a:pt x="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27"/>
              <p:cNvSpPr/>
              <p:nvPr/>
            </p:nvSpPr>
            <p:spPr>
              <a:xfrm>
                <a:off x="6759081" y="4269187"/>
                <a:ext cx="9090" cy="9223"/>
              </a:xfrm>
              <a:custGeom>
                <a:rect b="b" l="l" r="r" t="t"/>
                <a:pathLst>
                  <a:path extrusionOk="0" h="277" w="273">
                    <a:moveTo>
                      <a:pt x="104" y="1"/>
                    </a:moveTo>
                    <a:cubicBezTo>
                      <a:pt x="69" y="51"/>
                      <a:pt x="16" y="98"/>
                      <a:pt x="10" y="148"/>
                    </a:cubicBezTo>
                    <a:cubicBezTo>
                      <a:pt x="0" y="226"/>
                      <a:pt x="60" y="276"/>
                      <a:pt x="138" y="276"/>
                    </a:cubicBezTo>
                    <a:cubicBezTo>
                      <a:pt x="141" y="277"/>
                      <a:pt x="145" y="277"/>
                      <a:pt x="148" y="277"/>
                    </a:cubicBezTo>
                    <a:cubicBezTo>
                      <a:pt x="216" y="277"/>
                      <a:pt x="272" y="214"/>
                      <a:pt x="260" y="145"/>
                    </a:cubicBezTo>
                    <a:cubicBezTo>
                      <a:pt x="260" y="60"/>
                      <a:pt x="216" y="19"/>
                      <a:pt x="1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27"/>
              <p:cNvSpPr/>
              <p:nvPr/>
            </p:nvSpPr>
            <p:spPr>
              <a:xfrm>
                <a:off x="6695518" y="4101304"/>
                <a:ext cx="8924" cy="9223"/>
              </a:xfrm>
              <a:custGeom>
                <a:rect b="b" l="l" r="r" t="t"/>
                <a:pathLst>
                  <a:path extrusionOk="0" h="277" w="268">
                    <a:moveTo>
                      <a:pt x="117" y="0"/>
                    </a:moveTo>
                    <a:cubicBezTo>
                      <a:pt x="79" y="47"/>
                      <a:pt x="26" y="91"/>
                      <a:pt x="16" y="144"/>
                    </a:cubicBezTo>
                    <a:cubicBezTo>
                      <a:pt x="1" y="220"/>
                      <a:pt x="57" y="276"/>
                      <a:pt x="136" y="276"/>
                    </a:cubicBezTo>
                    <a:cubicBezTo>
                      <a:pt x="211" y="276"/>
                      <a:pt x="267" y="242"/>
                      <a:pt x="267" y="151"/>
                    </a:cubicBezTo>
                    <a:cubicBezTo>
                      <a:pt x="267" y="66"/>
                      <a:pt x="226" y="25"/>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27"/>
              <p:cNvSpPr/>
              <p:nvPr/>
            </p:nvSpPr>
            <p:spPr>
              <a:xfrm>
                <a:off x="6873656" y="4197099"/>
                <a:ext cx="9290" cy="8391"/>
              </a:xfrm>
              <a:custGeom>
                <a:rect b="b" l="l" r="r" t="t"/>
                <a:pathLst>
                  <a:path extrusionOk="0" h="252" w="279">
                    <a:moveTo>
                      <a:pt x="152" y="0"/>
                    </a:moveTo>
                    <a:cubicBezTo>
                      <a:pt x="149" y="0"/>
                      <a:pt x="147" y="0"/>
                      <a:pt x="144" y="0"/>
                    </a:cubicBezTo>
                    <a:cubicBezTo>
                      <a:pt x="60" y="0"/>
                      <a:pt x="22" y="47"/>
                      <a:pt x="0" y="160"/>
                    </a:cubicBezTo>
                    <a:cubicBezTo>
                      <a:pt x="50" y="191"/>
                      <a:pt x="97" y="245"/>
                      <a:pt x="151" y="251"/>
                    </a:cubicBezTo>
                    <a:cubicBezTo>
                      <a:pt x="156" y="252"/>
                      <a:pt x="161" y="252"/>
                      <a:pt x="167" y="252"/>
                    </a:cubicBezTo>
                    <a:cubicBezTo>
                      <a:pt x="233" y="252"/>
                      <a:pt x="279" y="198"/>
                      <a:pt x="276" y="122"/>
                    </a:cubicBezTo>
                    <a:cubicBezTo>
                      <a:pt x="273" y="49"/>
                      <a:pt x="23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27"/>
              <p:cNvSpPr/>
              <p:nvPr/>
            </p:nvSpPr>
            <p:spPr>
              <a:xfrm>
                <a:off x="6725085" y="4036508"/>
                <a:ext cx="9057" cy="8524"/>
              </a:xfrm>
              <a:custGeom>
                <a:rect b="b" l="l" r="r" t="t"/>
                <a:pathLst>
                  <a:path extrusionOk="0" h="256" w="272">
                    <a:moveTo>
                      <a:pt x="137" y="0"/>
                    </a:moveTo>
                    <a:cubicBezTo>
                      <a:pt x="134" y="0"/>
                      <a:pt x="131" y="0"/>
                      <a:pt x="128" y="0"/>
                    </a:cubicBezTo>
                    <a:cubicBezTo>
                      <a:pt x="126" y="0"/>
                      <a:pt x="123" y="0"/>
                      <a:pt x="121" y="0"/>
                    </a:cubicBezTo>
                    <a:cubicBezTo>
                      <a:pt x="39" y="0"/>
                      <a:pt x="6" y="55"/>
                      <a:pt x="6" y="129"/>
                    </a:cubicBezTo>
                    <a:cubicBezTo>
                      <a:pt x="0" y="199"/>
                      <a:pt x="57" y="255"/>
                      <a:pt x="122" y="255"/>
                    </a:cubicBezTo>
                    <a:cubicBezTo>
                      <a:pt x="127" y="255"/>
                      <a:pt x="132" y="255"/>
                      <a:pt x="138" y="254"/>
                    </a:cubicBezTo>
                    <a:cubicBezTo>
                      <a:pt x="139" y="254"/>
                      <a:pt x="141" y="254"/>
                      <a:pt x="143" y="254"/>
                    </a:cubicBezTo>
                    <a:cubicBezTo>
                      <a:pt x="216" y="254"/>
                      <a:pt x="272" y="193"/>
                      <a:pt x="260" y="122"/>
                    </a:cubicBezTo>
                    <a:cubicBezTo>
                      <a:pt x="257" y="41"/>
                      <a:pt x="216" y="0"/>
                      <a:pt x="1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27"/>
              <p:cNvSpPr/>
              <p:nvPr/>
            </p:nvSpPr>
            <p:spPr>
              <a:xfrm>
                <a:off x="6751690" y="4157409"/>
                <a:ext cx="8890" cy="8557"/>
              </a:xfrm>
              <a:custGeom>
                <a:rect b="b" l="l" r="r" t="t"/>
                <a:pathLst>
                  <a:path extrusionOk="0" h="257" w="267">
                    <a:moveTo>
                      <a:pt x="124" y="1"/>
                    </a:moveTo>
                    <a:cubicBezTo>
                      <a:pt x="54" y="1"/>
                      <a:pt x="0" y="61"/>
                      <a:pt x="6" y="133"/>
                    </a:cubicBezTo>
                    <a:cubicBezTo>
                      <a:pt x="0" y="200"/>
                      <a:pt x="57" y="256"/>
                      <a:pt x="123" y="256"/>
                    </a:cubicBezTo>
                    <a:cubicBezTo>
                      <a:pt x="128" y="256"/>
                      <a:pt x="133" y="256"/>
                      <a:pt x="138" y="255"/>
                    </a:cubicBezTo>
                    <a:cubicBezTo>
                      <a:pt x="222" y="252"/>
                      <a:pt x="263" y="211"/>
                      <a:pt x="263" y="124"/>
                    </a:cubicBezTo>
                    <a:cubicBezTo>
                      <a:pt x="266" y="36"/>
                      <a:pt x="210" y="1"/>
                      <a:pt x="135" y="1"/>
                    </a:cubicBezTo>
                    <a:cubicBezTo>
                      <a:pt x="131" y="1"/>
                      <a:pt x="128" y="1"/>
                      <a:pt x="1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27"/>
              <p:cNvSpPr/>
              <p:nvPr/>
            </p:nvSpPr>
            <p:spPr>
              <a:xfrm>
                <a:off x="6844022" y="4050493"/>
                <a:ext cx="9323" cy="7892"/>
              </a:xfrm>
              <a:custGeom>
                <a:rect b="b" l="l" r="r" t="t"/>
                <a:pathLst>
                  <a:path extrusionOk="0" h="237" w="280">
                    <a:moveTo>
                      <a:pt x="129" y="0"/>
                    </a:moveTo>
                    <a:cubicBezTo>
                      <a:pt x="88" y="0"/>
                      <a:pt x="44" y="66"/>
                      <a:pt x="0" y="104"/>
                    </a:cubicBezTo>
                    <a:cubicBezTo>
                      <a:pt x="50" y="151"/>
                      <a:pt x="94" y="210"/>
                      <a:pt x="151" y="235"/>
                    </a:cubicBezTo>
                    <a:cubicBezTo>
                      <a:pt x="152" y="236"/>
                      <a:pt x="154" y="236"/>
                      <a:pt x="157" y="236"/>
                    </a:cubicBezTo>
                    <a:cubicBezTo>
                      <a:pt x="186" y="236"/>
                      <a:pt x="238" y="177"/>
                      <a:pt x="276" y="147"/>
                    </a:cubicBezTo>
                    <a:cubicBezTo>
                      <a:pt x="279" y="129"/>
                      <a:pt x="279" y="110"/>
                      <a:pt x="279" y="94"/>
                    </a:cubicBezTo>
                    <a:cubicBezTo>
                      <a:pt x="229" y="60"/>
                      <a:pt x="179" y="0"/>
                      <a:pt x="1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7"/>
              <p:cNvSpPr/>
              <p:nvPr/>
            </p:nvSpPr>
            <p:spPr>
              <a:xfrm>
                <a:off x="6616538" y="4331485"/>
                <a:ext cx="6826" cy="7958"/>
              </a:xfrm>
              <a:custGeom>
                <a:rect b="b" l="l" r="r" t="t"/>
                <a:pathLst>
                  <a:path extrusionOk="0" h="239" w="205">
                    <a:moveTo>
                      <a:pt x="109" y="1"/>
                    </a:moveTo>
                    <a:cubicBezTo>
                      <a:pt x="93" y="1"/>
                      <a:pt x="76" y="4"/>
                      <a:pt x="66" y="10"/>
                    </a:cubicBezTo>
                    <a:cubicBezTo>
                      <a:pt x="41" y="22"/>
                      <a:pt x="19" y="41"/>
                      <a:pt x="0" y="63"/>
                    </a:cubicBezTo>
                    <a:lnTo>
                      <a:pt x="0" y="207"/>
                    </a:lnTo>
                    <a:cubicBezTo>
                      <a:pt x="22" y="223"/>
                      <a:pt x="44" y="232"/>
                      <a:pt x="69" y="239"/>
                    </a:cubicBezTo>
                    <a:cubicBezTo>
                      <a:pt x="120" y="236"/>
                      <a:pt x="163" y="210"/>
                      <a:pt x="189" y="167"/>
                    </a:cubicBezTo>
                    <a:cubicBezTo>
                      <a:pt x="204" y="123"/>
                      <a:pt x="182" y="60"/>
                      <a:pt x="160" y="16"/>
                    </a:cubicBezTo>
                    <a:cubicBezTo>
                      <a:pt x="157" y="7"/>
                      <a:pt x="133" y="1"/>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7"/>
              <p:cNvSpPr/>
              <p:nvPr/>
            </p:nvSpPr>
            <p:spPr>
              <a:xfrm>
                <a:off x="6859571" y="4080294"/>
                <a:ext cx="8458" cy="8224"/>
              </a:xfrm>
              <a:custGeom>
                <a:rect b="b" l="l" r="r" t="t"/>
                <a:pathLst>
                  <a:path extrusionOk="0" h="247" w="254">
                    <a:moveTo>
                      <a:pt x="112" y="1"/>
                    </a:moveTo>
                    <a:cubicBezTo>
                      <a:pt x="52" y="1"/>
                      <a:pt x="12" y="33"/>
                      <a:pt x="10" y="108"/>
                    </a:cubicBezTo>
                    <a:cubicBezTo>
                      <a:pt x="0" y="177"/>
                      <a:pt x="50" y="236"/>
                      <a:pt x="119" y="243"/>
                    </a:cubicBezTo>
                    <a:cubicBezTo>
                      <a:pt x="130" y="245"/>
                      <a:pt x="140" y="246"/>
                      <a:pt x="148" y="246"/>
                    </a:cubicBezTo>
                    <a:cubicBezTo>
                      <a:pt x="218" y="246"/>
                      <a:pt x="187" y="169"/>
                      <a:pt x="207" y="127"/>
                    </a:cubicBezTo>
                    <a:cubicBezTo>
                      <a:pt x="254" y="24"/>
                      <a:pt x="249" y="1"/>
                      <a:pt x="150" y="1"/>
                    </a:cubicBezTo>
                    <a:cubicBezTo>
                      <a:pt x="144" y="1"/>
                      <a:pt x="136" y="1"/>
                      <a:pt x="129" y="1"/>
                    </a:cubicBezTo>
                    <a:cubicBezTo>
                      <a:pt x="123" y="1"/>
                      <a:pt x="117" y="1"/>
                      <a:pt x="1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27"/>
              <p:cNvSpPr/>
              <p:nvPr/>
            </p:nvSpPr>
            <p:spPr>
              <a:xfrm>
                <a:off x="6829804" y="4046631"/>
                <a:ext cx="8291" cy="9390"/>
              </a:xfrm>
              <a:custGeom>
                <a:rect b="b" l="l" r="r" t="t"/>
                <a:pathLst>
                  <a:path extrusionOk="0" h="282" w="249">
                    <a:moveTo>
                      <a:pt x="114" y="0"/>
                    </a:moveTo>
                    <a:lnTo>
                      <a:pt x="54" y="28"/>
                    </a:lnTo>
                    <a:cubicBezTo>
                      <a:pt x="35" y="72"/>
                      <a:pt x="1" y="116"/>
                      <a:pt x="4" y="160"/>
                    </a:cubicBezTo>
                    <a:cubicBezTo>
                      <a:pt x="7" y="227"/>
                      <a:pt x="47" y="282"/>
                      <a:pt x="113" y="282"/>
                    </a:cubicBezTo>
                    <a:cubicBezTo>
                      <a:pt x="121" y="282"/>
                      <a:pt x="130" y="281"/>
                      <a:pt x="139" y="279"/>
                    </a:cubicBezTo>
                    <a:cubicBezTo>
                      <a:pt x="180" y="273"/>
                      <a:pt x="249" y="204"/>
                      <a:pt x="242" y="194"/>
                    </a:cubicBezTo>
                    <a:cubicBezTo>
                      <a:pt x="205" y="126"/>
                      <a:pt x="161" y="63"/>
                      <a:pt x="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27"/>
              <p:cNvSpPr/>
              <p:nvPr/>
            </p:nvSpPr>
            <p:spPr>
              <a:xfrm>
                <a:off x="6879383" y="4080727"/>
                <a:ext cx="9723" cy="8591"/>
              </a:xfrm>
              <a:custGeom>
                <a:rect b="b" l="l" r="r" t="t"/>
                <a:pathLst>
                  <a:path extrusionOk="0" h="258" w="292">
                    <a:moveTo>
                      <a:pt x="189" y="1"/>
                    </a:moveTo>
                    <a:cubicBezTo>
                      <a:pt x="126" y="57"/>
                      <a:pt x="66" y="111"/>
                      <a:pt x="1" y="173"/>
                    </a:cubicBezTo>
                    <a:cubicBezTo>
                      <a:pt x="48" y="226"/>
                      <a:pt x="92" y="257"/>
                      <a:pt x="135" y="257"/>
                    </a:cubicBezTo>
                    <a:cubicBezTo>
                      <a:pt x="164" y="257"/>
                      <a:pt x="193" y="244"/>
                      <a:pt x="223" y="214"/>
                    </a:cubicBezTo>
                    <a:cubicBezTo>
                      <a:pt x="292" y="145"/>
                      <a:pt x="270" y="73"/>
                      <a:pt x="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7"/>
              <p:cNvSpPr/>
              <p:nvPr/>
            </p:nvSpPr>
            <p:spPr>
              <a:xfrm>
                <a:off x="6718692" y="4183847"/>
                <a:ext cx="9323" cy="7192"/>
              </a:xfrm>
              <a:custGeom>
                <a:rect b="b" l="l" r="r" t="t"/>
                <a:pathLst>
                  <a:path extrusionOk="0" h="216" w="280">
                    <a:moveTo>
                      <a:pt x="32" y="0"/>
                    </a:moveTo>
                    <a:cubicBezTo>
                      <a:pt x="26" y="53"/>
                      <a:pt x="0" y="122"/>
                      <a:pt x="26" y="154"/>
                    </a:cubicBezTo>
                    <a:cubicBezTo>
                      <a:pt x="49" y="184"/>
                      <a:pt x="113" y="215"/>
                      <a:pt x="152" y="215"/>
                    </a:cubicBezTo>
                    <a:cubicBezTo>
                      <a:pt x="160" y="215"/>
                      <a:pt x="168" y="214"/>
                      <a:pt x="173" y="210"/>
                    </a:cubicBezTo>
                    <a:cubicBezTo>
                      <a:pt x="223" y="182"/>
                      <a:pt x="245" y="107"/>
                      <a:pt x="279" y="50"/>
                    </a:cubicBezTo>
                    <a:cubicBezTo>
                      <a:pt x="267" y="44"/>
                      <a:pt x="257" y="35"/>
                      <a:pt x="245" y="28"/>
                    </a:cubicBezTo>
                    <a:cubicBezTo>
                      <a:pt x="207" y="47"/>
                      <a:pt x="170" y="63"/>
                      <a:pt x="129" y="85"/>
                    </a:cubicBezTo>
                    <a:cubicBezTo>
                      <a:pt x="110" y="53"/>
                      <a:pt x="94" y="25"/>
                      <a:pt x="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7"/>
              <p:cNvSpPr/>
              <p:nvPr/>
            </p:nvSpPr>
            <p:spPr>
              <a:xfrm>
                <a:off x="6619135" y="4321863"/>
                <a:ext cx="7359" cy="7658"/>
              </a:xfrm>
              <a:custGeom>
                <a:rect b="b" l="l" r="r" t="t"/>
                <a:pathLst>
                  <a:path extrusionOk="0" h="230" w="221">
                    <a:moveTo>
                      <a:pt x="105" y="1"/>
                    </a:moveTo>
                    <a:cubicBezTo>
                      <a:pt x="104" y="1"/>
                      <a:pt x="102" y="1"/>
                      <a:pt x="101" y="1"/>
                    </a:cubicBezTo>
                    <a:cubicBezTo>
                      <a:pt x="60" y="14"/>
                      <a:pt x="23" y="42"/>
                      <a:pt x="7" y="83"/>
                    </a:cubicBezTo>
                    <a:cubicBezTo>
                      <a:pt x="1" y="127"/>
                      <a:pt x="16" y="167"/>
                      <a:pt x="51" y="195"/>
                    </a:cubicBezTo>
                    <a:cubicBezTo>
                      <a:pt x="95" y="221"/>
                      <a:pt x="154" y="217"/>
                      <a:pt x="220" y="230"/>
                    </a:cubicBezTo>
                    <a:cubicBezTo>
                      <a:pt x="205" y="155"/>
                      <a:pt x="205" y="111"/>
                      <a:pt x="186" y="73"/>
                    </a:cubicBezTo>
                    <a:cubicBezTo>
                      <a:pt x="168" y="44"/>
                      <a:pt x="128" y="1"/>
                      <a:pt x="1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27"/>
              <p:cNvSpPr/>
              <p:nvPr/>
            </p:nvSpPr>
            <p:spPr>
              <a:xfrm>
                <a:off x="6716095" y="4163669"/>
                <a:ext cx="9423" cy="7259"/>
              </a:xfrm>
              <a:custGeom>
                <a:rect b="b" l="l" r="r" t="t"/>
                <a:pathLst>
                  <a:path extrusionOk="0" h="218" w="283">
                    <a:moveTo>
                      <a:pt x="136" y="0"/>
                    </a:moveTo>
                    <a:cubicBezTo>
                      <a:pt x="98" y="0"/>
                      <a:pt x="62" y="12"/>
                      <a:pt x="31" y="36"/>
                    </a:cubicBezTo>
                    <a:cubicBezTo>
                      <a:pt x="0" y="64"/>
                      <a:pt x="13" y="139"/>
                      <a:pt x="16" y="192"/>
                    </a:cubicBezTo>
                    <a:cubicBezTo>
                      <a:pt x="16" y="202"/>
                      <a:pt x="53" y="208"/>
                      <a:pt x="75" y="218"/>
                    </a:cubicBezTo>
                    <a:cubicBezTo>
                      <a:pt x="91" y="180"/>
                      <a:pt x="104" y="139"/>
                      <a:pt x="119" y="98"/>
                    </a:cubicBezTo>
                    <a:cubicBezTo>
                      <a:pt x="125" y="89"/>
                      <a:pt x="135" y="83"/>
                      <a:pt x="154" y="58"/>
                    </a:cubicBezTo>
                    <a:cubicBezTo>
                      <a:pt x="182" y="102"/>
                      <a:pt x="204" y="136"/>
                      <a:pt x="232" y="177"/>
                    </a:cubicBezTo>
                    <a:cubicBezTo>
                      <a:pt x="282" y="102"/>
                      <a:pt x="251" y="36"/>
                      <a:pt x="188" y="8"/>
                    </a:cubicBezTo>
                    <a:cubicBezTo>
                      <a:pt x="171" y="3"/>
                      <a:pt x="153" y="0"/>
                      <a:pt x="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27"/>
              <p:cNvSpPr/>
              <p:nvPr/>
            </p:nvSpPr>
            <p:spPr>
              <a:xfrm>
                <a:off x="6876153" y="4104001"/>
                <a:ext cx="8358" cy="6260"/>
              </a:xfrm>
              <a:custGeom>
                <a:rect b="b" l="l" r="r" t="t"/>
                <a:pathLst>
                  <a:path extrusionOk="0" h="188" w="251">
                    <a:moveTo>
                      <a:pt x="182" y="1"/>
                    </a:moveTo>
                    <a:cubicBezTo>
                      <a:pt x="153" y="1"/>
                      <a:pt x="123" y="3"/>
                      <a:pt x="94" y="7"/>
                    </a:cubicBezTo>
                    <a:cubicBezTo>
                      <a:pt x="57" y="20"/>
                      <a:pt x="22" y="51"/>
                      <a:pt x="7" y="89"/>
                    </a:cubicBezTo>
                    <a:cubicBezTo>
                      <a:pt x="0" y="114"/>
                      <a:pt x="47" y="164"/>
                      <a:pt x="79" y="176"/>
                    </a:cubicBezTo>
                    <a:cubicBezTo>
                      <a:pt x="98" y="184"/>
                      <a:pt x="117" y="187"/>
                      <a:pt x="133" y="187"/>
                    </a:cubicBezTo>
                    <a:cubicBezTo>
                      <a:pt x="208" y="187"/>
                      <a:pt x="251" y="117"/>
                      <a:pt x="235" y="4"/>
                    </a:cubicBezTo>
                    <a:cubicBezTo>
                      <a:pt x="217" y="2"/>
                      <a:pt x="200"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7"/>
              <p:cNvSpPr/>
              <p:nvPr/>
            </p:nvSpPr>
            <p:spPr>
              <a:xfrm>
                <a:off x="6616538" y="4049328"/>
                <a:ext cx="7325" cy="6793"/>
              </a:xfrm>
              <a:custGeom>
                <a:rect b="b" l="l" r="r" t="t"/>
                <a:pathLst>
                  <a:path extrusionOk="0" h="204" w="220">
                    <a:moveTo>
                      <a:pt x="0" y="1"/>
                    </a:moveTo>
                    <a:lnTo>
                      <a:pt x="0" y="135"/>
                    </a:lnTo>
                    <a:cubicBezTo>
                      <a:pt x="4" y="148"/>
                      <a:pt x="10" y="161"/>
                      <a:pt x="16" y="170"/>
                    </a:cubicBezTo>
                    <a:cubicBezTo>
                      <a:pt x="31" y="193"/>
                      <a:pt x="83" y="203"/>
                      <a:pt x="125" y="203"/>
                    </a:cubicBezTo>
                    <a:cubicBezTo>
                      <a:pt x="136" y="203"/>
                      <a:pt x="145" y="202"/>
                      <a:pt x="154" y="201"/>
                    </a:cubicBezTo>
                    <a:cubicBezTo>
                      <a:pt x="182" y="198"/>
                      <a:pt x="217" y="148"/>
                      <a:pt x="220" y="120"/>
                    </a:cubicBezTo>
                    <a:cubicBezTo>
                      <a:pt x="220" y="98"/>
                      <a:pt x="173" y="70"/>
                      <a:pt x="145" y="54"/>
                    </a:cubicBezTo>
                    <a:cubicBezTo>
                      <a:pt x="98" y="32"/>
                      <a:pt x="51" y="1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27"/>
              <p:cNvSpPr/>
              <p:nvPr/>
            </p:nvSpPr>
            <p:spPr>
              <a:xfrm>
                <a:off x="6736107" y="4184580"/>
                <a:ext cx="9024" cy="8458"/>
              </a:xfrm>
              <a:custGeom>
                <a:rect b="b" l="l" r="r" t="t"/>
                <a:pathLst>
                  <a:path extrusionOk="0" h="254" w="271">
                    <a:moveTo>
                      <a:pt x="126" y="0"/>
                    </a:moveTo>
                    <a:cubicBezTo>
                      <a:pt x="79" y="94"/>
                      <a:pt x="48" y="157"/>
                      <a:pt x="1" y="254"/>
                    </a:cubicBezTo>
                    <a:lnTo>
                      <a:pt x="270" y="166"/>
                    </a:lnTo>
                    <a:lnTo>
                      <a:pt x="1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27"/>
              <p:cNvSpPr/>
              <p:nvPr/>
            </p:nvSpPr>
            <p:spPr>
              <a:xfrm>
                <a:off x="6913812" y="4130206"/>
                <a:ext cx="2664" cy="4096"/>
              </a:xfrm>
              <a:custGeom>
                <a:rect b="b" l="l" r="r" t="t"/>
                <a:pathLst>
                  <a:path extrusionOk="0" h="123" w="80">
                    <a:moveTo>
                      <a:pt x="79" y="0"/>
                    </a:moveTo>
                    <a:lnTo>
                      <a:pt x="1" y="72"/>
                    </a:lnTo>
                    <a:cubicBezTo>
                      <a:pt x="7" y="88"/>
                      <a:pt x="16" y="107"/>
                      <a:pt x="23" y="123"/>
                    </a:cubicBezTo>
                    <a:cubicBezTo>
                      <a:pt x="41" y="119"/>
                      <a:pt x="60" y="119"/>
                      <a:pt x="79" y="116"/>
                    </a:cubicBezTo>
                    <a:lnTo>
                      <a:pt x="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27"/>
              <p:cNvSpPr/>
              <p:nvPr/>
            </p:nvSpPr>
            <p:spPr>
              <a:xfrm>
                <a:off x="6891070" y="4093879"/>
                <a:ext cx="7758" cy="6926"/>
              </a:xfrm>
              <a:custGeom>
                <a:rect b="b" l="l" r="r" t="t"/>
                <a:pathLst>
                  <a:path extrusionOk="0" h="208" w="233">
                    <a:moveTo>
                      <a:pt x="223" y="7"/>
                    </a:moveTo>
                    <a:cubicBezTo>
                      <a:pt x="173" y="13"/>
                      <a:pt x="107" y="1"/>
                      <a:pt x="73" y="29"/>
                    </a:cubicBezTo>
                    <a:cubicBezTo>
                      <a:pt x="35" y="57"/>
                      <a:pt x="22" y="123"/>
                      <a:pt x="1" y="176"/>
                    </a:cubicBezTo>
                    <a:lnTo>
                      <a:pt x="44" y="208"/>
                    </a:lnTo>
                    <a:cubicBezTo>
                      <a:pt x="107" y="158"/>
                      <a:pt x="170" y="107"/>
                      <a:pt x="232" y="57"/>
                    </a:cubicBezTo>
                    <a:lnTo>
                      <a:pt x="223" y="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27"/>
              <p:cNvSpPr/>
              <p:nvPr/>
            </p:nvSpPr>
            <p:spPr>
              <a:xfrm>
                <a:off x="6830037" y="4023456"/>
                <a:ext cx="7226" cy="6593"/>
              </a:xfrm>
              <a:custGeom>
                <a:rect b="b" l="l" r="r" t="t"/>
                <a:pathLst>
                  <a:path extrusionOk="0" h="198" w="217">
                    <a:moveTo>
                      <a:pt x="198" y="0"/>
                    </a:moveTo>
                    <a:cubicBezTo>
                      <a:pt x="144" y="10"/>
                      <a:pt x="79" y="4"/>
                      <a:pt x="47" y="35"/>
                    </a:cubicBezTo>
                    <a:cubicBezTo>
                      <a:pt x="16" y="63"/>
                      <a:pt x="16" y="132"/>
                      <a:pt x="0" y="182"/>
                    </a:cubicBezTo>
                    <a:lnTo>
                      <a:pt x="47" y="198"/>
                    </a:lnTo>
                    <a:cubicBezTo>
                      <a:pt x="104" y="148"/>
                      <a:pt x="160" y="98"/>
                      <a:pt x="216" y="48"/>
                    </a:cubicBezTo>
                    <a:cubicBezTo>
                      <a:pt x="210" y="32"/>
                      <a:pt x="204" y="16"/>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27"/>
              <p:cNvSpPr/>
              <p:nvPr/>
            </p:nvSpPr>
            <p:spPr>
              <a:xfrm>
                <a:off x="6821779" y="4039605"/>
                <a:ext cx="9223" cy="4462"/>
              </a:xfrm>
              <a:custGeom>
                <a:rect b="b" l="l" r="r" t="t"/>
                <a:pathLst>
                  <a:path extrusionOk="0" h="134" w="277">
                    <a:moveTo>
                      <a:pt x="160" y="0"/>
                    </a:moveTo>
                    <a:cubicBezTo>
                      <a:pt x="149" y="0"/>
                      <a:pt x="139" y="1"/>
                      <a:pt x="129" y="4"/>
                    </a:cubicBezTo>
                    <a:cubicBezTo>
                      <a:pt x="57" y="26"/>
                      <a:pt x="1" y="80"/>
                      <a:pt x="113" y="123"/>
                    </a:cubicBezTo>
                    <a:cubicBezTo>
                      <a:pt x="129" y="130"/>
                      <a:pt x="144" y="133"/>
                      <a:pt x="159" y="133"/>
                    </a:cubicBezTo>
                    <a:cubicBezTo>
                      <a:pt x="212" y="133"/>
                      <a:pt x="254" y="89"/>
                      <a:pt x="276" y="17"/>
                    </a:cubicBezTo>
                    <a:cubicBezTo>
                      <a:pt x="231" y="12"/>
                      <a:pt x="193" y="0"/>
                      <a:pt x="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27"/>
              <p:cNvSpPr/>
              <p:nvPr/>
            </p:nvSpPr>
            <p:spPr>
              <a:xfrm>
                <a:off x="6901725" y="4112792"/>
                <a:ext cx="7126" cy="6393"/>
              </a:xfrm>
              <a:custGeom>
                <a:rect b="b" l="l" r="r" t="t"/>
                <a:pathLst>
                  <a:path extrusionOk="0" h="192" w="214">
                    <a:moveTo>
                      <a:pt x="188" y="0"/>
                    </a:moveTo>
                    <a:cubicBezTo>
                      <a:pt x="138" y="13"/>
                      <a:pt x="88" y="35"/>
                      <a:pt x="44" y="63"/>
                    </a:cubicBezTo>
                    <a:cubicBezTo>
                      <a:pt x="16" y="85"/>
                      <a:pt x="13" y="135"/>
                      <a:pt x="0" y="172"/>
                    </a:cubicBezTo>
                    <a:lnTo>
                      <a:pt x="47" y="191"/>
                    </a:lnTo>
                    <a:lnTo>
                      <a:pt x="213" y="41"/>
                    </a:lnTo>
                    <a:cubicBezTo>
                      <a:pt x="207" y="28"/>
                      <a:pt x="198" y="13"/>
                      <a:pt x="1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27"/>
              <p:cNvSpPr/>
              <p:nvPr/>
            </p:nvSpPr>
            <p:spPr>
              <a:xfrm>
                <a:off x="6734775" y="4198964"/>
                <a:ext cx="4395" cy="9723"/>
              </a:xfrm>
              <a:custGeom>
                <a:rect b="b" l="l" r="r" t="t"/>
                <a:pathLst>
                  <a:path extrusionOk="0" h="292" w="132">
                    <a:moveTo>
                      <a:pt x="44" y="1"/>
                    </a:moveTo>
                    <a:cubicBezTo>
                      <a:pt x="28" y="82"/>
                      <a:pt x="0" y="142"/>
                      <a:pt x="13" y="192"/>
                    </a:cubicBezTo>
                    <a:cubicBezTo>
                      <a:pt x="22" y="232"/>
                      <a:pt x="82" y="258"/>
                      <a:pt x="119" y="292"/>
                    </a:cubicBezTo>
                    <a:cubicBezTo>
                      <a:pt x="122" y="283"/>
                      <a:pt x="125" y="273"/>
                      <a:pt x="132" y="267"/>
                    </a:cubicBezTo>
                    <a:cubicBezTo>
                      <a:pt x="107" y="189"/>
                      <a:pt x="82" y="113"/>
                      <a:pt x="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27"/>
              <p:cNvSpPr/>
              <p:nvPr/>
            </p:nvSpPr>
            <p:spPr>
              <a:xfrm>
                <a:off x="6868961" y="4063645"/>
                <a:ext cx="4195" cy="6693"/>
              </a:xfrm>
              <a:custGeom>
                <a:rect b="b" l="l" r="r" t="t"/>
                <a:pathLst>
                  <a:path extrusionOk="0" h="201" w="126">
                    <a:moveTo>
                      <a:pt x="113" y="0"/>
                    </a:moveTo>
                    <a:cubicBezTo>
                      <a:pt x="0" y="97"/>
                      <a:pt x="0" y="125"/>
                      <a:pt x="126" y="201"/>
                    </a:cubicBezTo>
                    <a:cubicBezTo>
                      <a:pt x="122" y="128"/>
                      <a:pt x="119" y="72"/>
                      <a:pt x="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6" name="Google Shape;8206;p27"/>
            <p:cNvSpPr/>
            <p:nvPr/>
          </p:nvSpPr>
          <p:spPr>
            <a:xfrm>
              <a:off x="6315900" y="3866927"/>
              <a:ext cx="300676" cy="511150"/>
            </a:xfrm>
            <a:custGeom>
              <a:rect b="b" l="l" r="r" t="t"/>
              <a:pathLst>
                <a:path extrusionOk="0" h="15351" w="903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27"/>
            <p:cNvSpPr/>
            <p:nvPr/>
          </p:nvSpPr>
          <p:spPr>
            <a:xfrm>
              <a:off x="6315900" y="3686425"/>
              <a:ext cx="601286" cy="360845"/>
            </a:xfrm>
            <a:custGeom>
              <a:rect b="b" l="l" r="r" t="t"/>
              <a:pathLst>
                <a:path extrusionOk="0" h="10837" w="18058">
                  <a:moveTo>
                    <a:pt x="9029" y="0"/>
                  </a:moveTo>
                  <a:lnTo>
                    <a:pt x="7751" y="762"/>
                  </a:lnTo>
                  <a:lnTo>
                    <a:pt x="6839" y="1304"/>
                  </a:lnTo>
                  <a:lnTo>
                    <a:pt x="3448" y="3322"/>
                  </a:lnTo>
                  <a:lnTo>
                    <a:pt x="2646" y="3798"/>
                  </a:lnTo>
                  <a:lnTo>
                    <a:pt x="1" y="5375"/>
                  </a:lnTo>
                  <a:lnTo>
                    <a:pt x="1157" y="6074"/>
                  </a:lnTo>
                  <a:lnTo>
                    <a:pt x="1631" y="6359"/>
                  </a:lnTo>
                  <a:lnTo>
                    <a:pt x="5657" y="8797"/>
                  </a:lnTo>
                  <a:lnTo>
                    <a:pt x="6316" y="9195"/>
                  </a:lnTo>
                  <a:lnTo>
                    <a:pt x="9029" y="10837"/>
                  </a:lnTo>
                  <a:lnTo>
                    <a:pt x="10170" y="10148"/>
                  </a:lnTo>
                  <a:lnTo>
                    <a:pt x="10706" y="9822"/>
                  </a:lnTo>
                  <a:lnTo>
                    <a:pt x="14570" y="7484"/>
                  </a:lnTo>
                  <a:lnTo>
                    <a:pt x="15043" y="7199"/>
                  </a:lnTo>
                  <a:lnTo>
                    <a:pt x="18058" y="5375"/>
                  </a:lnTo>
                  <a:lnTo>
                    <a:pt x="14639" y="3338"/>
                  </a:lnTo>
                  <a:lnTo>
                    <a:pt x="13743" y="2808"/>
                  </a:lnTo>
                  <a:lnTo>
                    <a:pt x="13595" y="2720"/>
                  </a:lnTo>
                  <a:lnTo>
                    <a:pt x="13595" y="2720"/>
                  </a:lnTo>
                  <a:cubicBezTo>
                    <a:pt x="13602" y="2727"/>
                    <a:pt x="13602" y="2736"/>
                    <a:pt x="13605" y="2749"/>
                  </a:cubicBezTo>
                  <a:lnTo>
                    <a:pt x="13432" y="2645"/>
                  </a:lnTo>
                  <a:cubicBezTo>
                    <a:pt x="13442" y="2642"/>
                    <a:pt x="13451" y="2639"/>
                    <a:pt x="13461" y="2639"/>
                  </a:cubicBezTo>
                  <a:lnTo>
                    <a:pt x="9913" y="527"/>
                  </a:lnTo>
                  <a:lnTo>
                    <a:pt x="9437" y="245"/>
                  </a:lnTo>
                  <a:lnTo>
                    <a:pt x="90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27"/>
          <p:cNvGrpSpPr/>
          <p:nvPr/>
        </p:nvGrpSpPr>
        <p:grpSpPr>
          <a:xfrm>
            <a:off x="4072220" y="539511"/>
            <a:ext cx="1001021" cy="1258046"/>
            <a:chOff x="6315900" y="3686425"/>
            <a:chExt cx="601286" cy="691652"/>
          </a:xfrm>
        </p:grpSpPr>
        <p:grpSp>
          <p:nvGrpSpPr>
            <p:cNvPr id="8209" name="Google Shape;8209;p27"/>
            <p:cNvGrpSpPr/>
            <p:nvPr/>
          </p:nvGrpSpPr>
          <p:grpSpPr>
            <a:xfrm>
              <a:off x="6616538" y="3894164"/>
              <a:ext cx="299938" cy="483371"/>
              <a:chOff x="6616538" y="3894164"/>
              <a:chExt cx="299938" cy="483371"/>
            </a:xfrm>
          </p:grpSpPr>
          <p:sp>
            <p:nvSpPr>
              <p:cNvPr id="8210" name="Google Shape;8210;p27"/>
              <p:cNvSpPr/>
              <p:nvPr/>
            </p:nvSpPr>
            <p:spPr>
              <a:xfrm>
                <a:off x="6625494" y="4274514"/>
                <a:ext cx="9223" cy="8424"/>
              </a:xfrm>
              <a:custGeom>
                <a:rect b="b" l="l" r="r" t="t"/>
                <a:pathLst>
                  <a:path extrusionOk="0" h="253" w="277">
                    <a:moveTo>
                      <a:pt x="107" y="1"/>
                    </a:moveTo>
                    <a:cubicBezTo>
                      <a:pt x="44" y="1"/>
                      <a:pt x="4" y="53"/>
                      <a:pt x="1" y="123"/>
                    </a:cubicBezTo>
                    <a:cubicBezTo>
                      <a:pt x="1" y="197"/>
                      <a:pt x="43" y="253"/>
                      <a:pt x="109" y="253"/>
                    </a:cubicBezTo>
                    <a:cubicBezTo>
                      <a:pt x="116" y="253"/>
                      <a:pt x="122" y="252"/>
                      <a:pt x="129" y="251"/>
                    </a:cubicBezTo>
                    <a:cubicBezTo>
                      <a:pt x="180" y="245"/>
                      <a:pt x="227" y="192"/>
                      <a:pt x="277" y="157"/>
                    </a:cubicBezTo>
                    <a:cubicBezTo>
                      <a:pt x="277" y="138"/>
                      <a:pt x="277" y="120"/>
                      <a:pt x="277" y="98"/>
                    </a:cubicBezTo>
                    <a:cubicBezTo>
                      <a:pt x="230" y="66"/>
                      <a:pt x="186" y="13"/>
                      <a:pt x="133" y="4"/>
                    </a:cubicBezTo>
                    <a:cubicBezTo>
                      <a:pt x="124" y="2"/>
                      <a:pt x="115" y="1"/>
                      <a:pt x="1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27"/>
              <p:cNvSpPr/>
              <p:nvPr/>
            </p:nvSpPr>
            <p:spPr>
              <a:xfrm>
                <a:off x="6621266" y="4223803"/>
                <a:ext cx="8857" cy="8524"/>
              </a:xfrm>
              <a:custGeom>
                <a:rect b="b" l="l" r="r" t="t"/>
                <a:pathLst>
                  <a:path extrusionOk="0" h="256" w="266">
                    <a:moveTo>
                      <a:pt x="144" y="0"/>
                    </a:moveTo>
                    <a:cubicBezTo>
                      <a:pt x="62" y="0"/>
                      <a:pt x="12" y="35"/>
                      <a:pt x="6" y="119"/>
                    </a:cubicBezTo>
                    <a:cubicBezTo>
                      <a:pt x="1" y="209"/>
                      <a:pt x="68" y="255"/>
                      <a:pt x="135" y="255"/>
                    </a:cubicBezTo>
                    <a:cubicBezTo>
                      <a:pt x="198" y="255"/>
                      <a:pt x="260" y="215"/>
                      <a:pt x="263" y="132"/>
                    </a:cubicBezTo>
                    <a:cubicBezTo>
                      <a:pt x="266" y="57"/>
                      <a:pt x="231" y="0"/>
                      <a:pt x="1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27"/>
              <p:cNvSpPr/>
              <p:nvPr/>
            </p:nvSpPr>
            <p:spPr>
              <a:xfrm>
                <a:off x="6637315" y="4219009"/>
                <a:ext cx="8791" cy="8591"/>
              </a:xfrm>
              <a:custGeom>
                <a:rect b="b" l="l" r="r" t="t"/>
                <a:pathLst>
                  <a:path extrusionOk="0" h="258" w="264">
                    <a:moveTo>
                      <a:pt x="99" y="0"/>
                    </a:moveTo>
                    <a:cubicBezTo>
                      <a:pt x="48" y="0"/>
                      <a:pt x="13" y="52"/>
                      <a:pt x="10" y="126"/>
                    </a:cubicBezTo>
                    <a:cubicBezTo>
                      <a:pt x="1" y="197"/>
                      <a:pt x="57" y="258"/>
                      <a:pt x="128" y="258"/>
                    </a:cubicBezTo>
                    <a:cubicBezTo>
                      <a:pt x="131" y="258"/>
                      <a:pt x="135" y="258"/>
                      <a:pt x="138" y="257"/>
                    </a:cubicBezTo>
                    <a:cubicBezTo>
                      <a:pt x="213" y="257"/>
                      <a:pt x="263" y="220"/>
                      <a:pt x="263" y="132"/>
                    </a:cubicBezTo>
                    <a:cubicBezTo>
                      <a:pt x="263" y="47"/>
                      <a:pt x="223" y="3"/>
                      <a:pt x="104" y="0"/>
                    </a:cubicBezTo>
                    <a:cubicBezTo>
                      <a:pt x="102" y="0"/>
                      <a:pt x="101" y="0"/>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7"/>
              <p:cNvSpPr/>
              <p:nvPr/>
            </p:nvSpPr>
            <p:spPr>
              <a:xfrm>
                <a:off x="6637315" y="4198531"/>
                <a:ext cx="8890" cy="8591"/>
              </a:xfrm>
              <a:custGeom>
                <a:rect b="b" l="l" r="r" t="t"/>
                <a:pathLst>
                  <a:path extrusionOk="0" h="258" w="267">
                    <a:moveTo>
                      <a:pt x="125" y="1"/>
                    </a:moveTo>
                    <a:cubicBezTo>
                      <a:pt x="57" y="1"/>
                      <a:pt x="0" y="61"/>
                      <a:pt x="6" y="130"/>
                    </a:cubicBezTo>
                    <a:cubicBezTo>
                      <a:pt x="6" y="208"/>
                      <a:pt x="47" y="258"/>
                      <a:pt x="135" y="258"/>
                    </a:cubicBezTo>
                    <a:cubicBezTo>
                      <a:pt x="219" y="258"/>
                      <a:pt x="260" y="214"/>
                      <a:pt x="263" y="104"/>
                    </a:cubicBezTo>
                    <a:cubicBezTo>
                      <a:pt x="266" y="45"/>
                      <a:pt x="213" y="4"/>
                      <a:pt x="135" y="1"/>
                    </a:cubicBezTo>
                    <a:cubicBezTo>
                      <a:pt x="132" y="1"/>
                      <a:pt x="128" y="1"/>
                      <a:pt x="1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7"/>
              <p:cNvSpPr/>
              <p:nvPr/>
            </p:nvSpPr>
            <p:spPr>
              <a:xfrm>
                <a:off x="6634651" y="4244014"/>
                <a:ext cx="9690" cy="8791"/>
              </a:xfrm>
              <a:custGeom>
                <a:rect b="b" l="l" r="r" t="t"/>
                <a:pathLst>
                  <a:path extrusionOk="0" h="264" w="291">
                    <a:moveTo>
                      <a:pt x="152" y="1"/>
                    </a:moveTo>
                    <a:cubicBezTo>
                      <a:pt x="150" y="1"/>
                      <a:pt x="148" y="1"/>
                      <a:pt x="146" y="1"/>
                    </a:cubicBezTo>
                    <a:cubicBezTo>
                      <a:pt x="86" y="20"/>
                      <a:pt x="36" y="67"/>
                      <a:pt x="17" y="127"/>
                    </a:cubicBezTo>
                    <a:cubicBezTo>
                      <a:pt x="0" y="198"/>
                      <a:pt x="55" y="264"/>
                      <a:pt x="124" y="264"/>
                    </a:cubicBezTo>
                    <a:cubicBezTo>
                      <a:pt x="131" y="264"/>
                      <a:pt x="139" y="263"/>
                      <a:pt x="146" y="261"/>
                    </a:cubicBezTo>
                    <a:cubicBezTo>
                      <a:pt x="199" y="255"/>
                      <a:pt x="243" y="196"/>
                      <a:pt x="290" y="158"/>
                    </a:cubicBezTo>
                    <a:cubicBezTo>
                      <a:pt x="290" y="139"/>
                      <a:pt x="290" y="120"/>
                      <a:pt x="290" y="102"/>
                    </a:cubicBezTo>
                    <a:cubicBezTo>
                      <a:pt x="245" y="66"/>
                      <a:pt x="194" y="1"/>
                      <a:pt x="1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27"/>
              <p:cNvSpPr/>
              <p:nvPr/>
            </p:nvSpPr>
            <p:spPr>
              <a:xfrm>
                <a:off x="6643142" y="4254803"/>
                <a:ext cx="8890" cy="9323"/>
              </a:xfrm>
              <a:custGeom>
                <a:rect b="b" l="l" r="r" t="t"/>
                <a:pathLst>
                  <a:path extrusionOk="0" h="280" w="267">
                    <a:moveTo>
                      <a:pt x="151" y="0"/>
                    </a:moveTo>
                    <a:cubicBezTo>
                      <a:pt x="35" y="25"/>
                      <a:pt x="1" y="75"/>
                      <a:pt x="1" y="157"/>
                    </a:cubicBezTo>
                    <a:cubicBezTo>
                      <a:pt x="1" y="238"/>
                      <a:pt x="50" y="279"/>
                      <a:pt x="124" y="279"/>
                    </a:cubicBezTo>
                    <a:cubicBezTo>
                      <a:pt x="127" y="279"/>
                      <a:pt x="129" y="279"/>
                      <a:pt x="132" y="279"/>
                    </a:cubicBezTo>
                    <a:cubicBezTo>
                      <a:pt x="214" y="276"/>
                      <a:pt x="267" y="220"/>
                      <a:pt x="254" y="144"/>
                    </a:cubicBezTo>
                    <a:cubicBezTo>
                      <a:pt x="245" y="94"/>
                      <a:pt x="189" y="47"/>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27"/>
              <p:cNvSpPr/>
              <p:nvPr/>
            </p:nvSpPr>
            <p:spPr>
              <a:xfrm>
                <a:off x="6645339" y="4276645"/>
                <a:ext cx="9623" cy="8524"/>
              </a:xfrm>
              <a:custGeom>
                <a:rect b="b" l="l" r="r" t="t"/>
                <a:pathLst>
                  <a:path extrusionOk="0" h="256" w="289">
                    <a:moveTo>
                      <a:pt x="172" y="1"/>
                    </a:moveTo>
                    <a:cubicBezTo>
                      <a:pt x="165" y="1"/>
                      <a:pt x="158" y="1"/>
                      <a:pt x="151" y="2"/>
                    </a:cubicBezTo>
                    <a:cubicBezTo>
                      <a:pt x="98" y="12"/>
                      <a:pt x="51" y="68"/>
                      <a:pt x="0" y="103"/>
                    </a:cubicBezTo>
                    <a:cubicBezTo>
                      <a:pt x="0" y="121"/>
                      <a:pt x="0" y="140"/>
                      <a:pt x="4" y="159"/>
                    </a:cubicBezTo>
                    <a:cubicBezTo>
                      <a:pt x="54" y="190"/>
                      <a:pt x="101" y="240"/>
                      <a:pt x="154" y="253"/>
                    </a:cubicBezTo>
                    <a:cubicBezTo>
                      <a:pt x="163" y="255"/>
                      <a:pt x="171" y="255"/>
                      <a:pt x="179" y="255"/>
                    </a:cubicBezTo>
                    <a:cubicBezTo>
                      <a:pt x="246" y="255"/>
                      <a:pt x="286" y="201"/>
                      <a:pt x="286" y="134"/>
                    </a:cubicBezTo>
                    <a:cubicBezTo>
                      <a:pt x="288" y="57"/>
                      <a:pt x="242"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7"/>
              <p:cNvSpPr/>
              <p:nvPr/>
            </p:nvSpPr>
            <p:spPr>
              <a:xfrm>
                <a:off x="6645040" y="4306246"/>
                <a:ext cx="9357" cy="9656"/>
              </a:xfrm>
              <a:custGeom>
                <a:rect b="b" l="l" r="r" t="t"/>
                <a:pathLst>
                  <a:path extrusionOk="0" h="290" w="281">
                    <a:moveTo>
                      <a:pt x="116" y="0"/>
                    </a:moveTo>
                    <a:cubicBezTo>
                      <a:pt x="81" y="50"/>
                      <a:pt x="31" y="97"/>
                      <a:pt x="19" y="154"/>
                    </a:cubicBezTo>
                    <a:cubicBezTo>
                      <a:pt x="0" y="232"/>
                      <a:pt x="63" y="288"/>
                      <a:pt x="135" y="288"/>
                    </a:cubicBezTo>
                    <a:cubicBezTo>
                      <a:pt x="141" y="289"/>
                      <a:pt x="148" y="290"/>
                      <a:pt x="154" y="290"/>
                    </a:cubicBezTo>
                    <a:cubicBezTo>
                      <a:pt x="226" y="290"/>
                      <a:pt x="281" y="226"/>
                      <a:pt x="266" y="154"/>
                    </a:cubicBezTo>
                    <a:cubicBezTo>
                      <a:pt x="260" y="97"/>
                      <a:pt x="204" y="50"/>
                      <a:pt x="1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7"/>
              <p:cNvSpPr/>
              <p:nvPr/>
            </p:nvSpPr>
            <p:spPr>
              <a:xfrm>
                <a:off x="6636882" y="4285802"/>
                <a:ext cx="9323" cy="8791"/>
              </a:xfrm>
              <a:custGeom>
                <a:rect b="b" l="l" r="r" t="t"/>
                <a:pathLst>
                  <a:path extrusionOk="0" h="264" w="280">
                    <a:moveTo>
                      <a:pt x="112" y="0"/>
                    </a:moveTo>
                    <a:cubicBezTo>
                      <a:pt x="49" y="0"/>
                      <a:pt x="4" y="55"/>
                      <a:pt x="4" y="125"/>
                    </a:cubicBezTo>
                    <a:cubicBezTo>
                      <a:pt x="1" y="202"/>
                      <a:pt x="57" y="263"/>
                      <a:pt x="130" y="263"/>
                    </a:cubicBezTo>
                    <a:cubicBezTo>
                      <a:pt x="132" y="263"/>
                      <a:pt x="134" y="263"/>
                      <a:pt x="135" y="263"/>
                    </a:cubicBezTo>
                    <a:cubicBezTo>
                      <a:pt x="214" y="257"/>
                      <a:pt x="279" y="207"/>
                      <a:pt x="264" y="128"/>
                    </a:cubicBezTo>
                    <a:cubicBezTo>
                      <a:pt x="242" y="69"/>
                      <a:pt x="195" y="22"/>
                      <a:pt x="135" y="3"/>
                    </a:cubicBezTo>
                    <a:cubicBezTo>
                      <a:pt x="127" y="1"/>
                      <a:pt x="119" y="0"/>
                      <a:pt x="1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7"/>
              <p:cNvSpPr/>
              <p:nvPr/>
            </p:nvSpPr>
            <p:spPr>
              <a:xfrm>
                <a:off x="6635117" y="4318932"/>
                <a:ext cx="9290" cy="10822"/>
              </a:xfrm>
              <a:custGeom>
                <a:rect b="b" l="l" r="r" t="t"/>
                <a:pathLst>
                  <a:path extrusionOk="0" h="325" w="279">
                    <a:moveTo>
                      <a:pt x="154" y="1"/>
                    </a:moveTo>
                    <a:cubicBezTo>
                      <a:pt x="151" y="1"/>
                      <a:pt x="148" y="1"/>
                      <a:pt x="144" y="1"/>
                    </a:cubicBezTo>
                    <a:cubicBezTo>
                      <a:pt x="57" y="5"/>
                      <a:pt x="0" y="64"/>
                      <a:pt x="16" y="142"/>
                    </a:cubicBezTo>
                    <a:cubicBezTo>
                      <a:pt x="25" y="196"/>
                      <a:pt x="85" y="240"/>
                      <a:pt x="151" y="324"/>
                    </a:cubicBezTo>
                    <a:cubicBezTo>
                      <a:pt x="207" y="233"/>
                      <a:pt x="260" y="186"/>
                      <a:pt x="267" y="130"/>
                    </a:cubicBezTo>
                    <a:cubicBezTo>
                      <a:pt x="279" y="61"/>
                      <a:pt x="222" y="1"/>
                      <a:pt x="1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7"/>
              <p:cNvSpPr/>
              <p:nvPr/>
            </p:nvSpPr>
            <p:spPr>
              <a:xfrm>
                <a:off x="6633619" y="4298521"/>
                <a:ext cx="9357" cy="9090"/>
              </a:xfrm>
              <a:custGeom>
                <a:rect b="b" l="l" r="r" t="t"/>
                <a:pathLst>
                  <a:path extrusionOk="0" h="273" w="281">
                    <a:moveTo>
                      <a:pt x="123" y="0"/>
                    </a:moveTo>
                    <a:cubicBezTo>
                      <a:pt x="55" y="0"/>
                      <a:pt x="0" y="62"/>
                      <a:pt x="14" y="132"/>
                    </a:cubicBezTo>
                    <a:cubicBezTo>
                      <a:pt x="23" y="182"/>
                      <a:pt x="83" y="226"/>
                      <a:pt x="121" y="273"/>
                    </a:cubicBezTo>
                    <a:lnTo>
                      <a:pt x="177" y="273"/>
                    </a:lnTo>
                    <a:cubicBezTo>
                      <a:pt x="211" y="226"/>
                      <a:pt x="280" y="173"/>
                      <a:pt x="274" y="129"/>
                    </a:cubicBezTo>
                    <a:cubicBezTo>
                      <a:pt x="255" y="69"/>
                      <a:pt x="208" y="22"/>
                      <a:pt x="149" y="3"/>
                    </a:cubicBezTo>
                    <a:cubicBezTo>
                      <a:pt x="140" y="1"/>
                      <a:pt x="131"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27"/>
              <p:cNvSpPr/>
              <p:nvPr/>
            </p:nvSpPr>
            <p:spPr>
              <a:xfrm>
                <a:off x="6629923" y="4258132"/>
                <a:ext cx="9590" cy="8724"/>
              </a:xfrm>
              <a:custGeom>
                <a:rect b="b" l="l" r="r" t="t"/>
                <a:pathLst>
                  <a:path extrusionOk="0" h="262" w="288">
                    <a:moveTo>
                      <a:pt x="117" y="0"/>
                    </a:moveTo>
                    <a:cubicBezTo>
                      <a:pt x="49" y="0"/>
                      <a:pt x="12" y="63"/>
                      <a:pt x="9" y="132"/>
                    </a:cubicBezTo>
                    <a:cubicBezTo>
                      <a:pt x="0" y="202"/>
                      <a:pt x="54" y="261"/>
                      <a:pt x="123" y="261"/>
                    </a:cubicBezTo>
                    <a:cubicBezTo>
                      <a:pt x="127" y="261"/>
                      <a:pt x="132" y="261"/>
                      <a:pt x="137" y="261"/>
                    </a:cubicBezTo>
                    <a:cubicBezTo>
                      <a:pt x="213" y="261"/>
                      <a:pt x="266" y="223"/>
                      <a:pt x="288" y="107"/>
                    </a:cubicBezTo>
                    <a:cubicBezTo>
                      <a:pt x="241" y="72"/>
                      <a:pt x="197" y="16"/>
                      <a:pt x="144" y="4"/>
                    </a:cubicBezTo>
                    <a:cubicBezTo>
                      <a:pt x="134" y="1"/>
                      <a:pt x="125" y="0"/>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27"/>
              <p:cNvSpPr/>
              <p:nvPr/>
            </p:nvSpPr>
            <p:spPr>
              <a:xfrm>
                <a:off x="6625727" y="4190573"/>
                <a:ext cx="9590" cy="8791"/>
              </a:xfrm>
              <a:custGeom>
                <a:rect b="b" l="l" r="r" t="t"/>
                <a:pathLst>
                  <a:path extrusionOk="0" h="264" w="288">
                    <a:moveTo>
                      <a:pt x="165" y="1"/>
                    </a:moveTo>
                    <a:cubicBezTo>
                      <a:pt x="160" y="1"/>
                      <a:pt x="156" y="1"/>
                      <a:pt x="151" y="2"/>
                    </a:cubicBezTo>
                    <a:cubicBezTo>
                      <a:pt x="75" y="5"/>
                      <a:pt x="19" y="43"/>
                      <a:pt x="0" y="159"/>
                    </a:cubicBezTo>
                    <a:cubicBezTo>
                      <a:pt x="47" y="196"/>
                      <a:pt x="94" y="256"/>
                      <a:pt x="148" y="262"/>
                    </a:cubicBezTo>
                    <a:cubicBezTo>
                      <a:pt x="155" y="263"/>
                      <a:pt x="161" y="264"/>
                      <a:pt x="168" y="264"/>
                    </a:cubicBezTo>
                    <a:cubicBezTo>
                      <a:pt x="237" y="264"/>
                      <a:pt x="279" y="205"/>
                      <a:pt x="279" y="127"/>
                    </a:cubicBezTo>
                    <a:cubicBezTo>
                      <a:pt x="288" y="60"/>
                      <a:pt x="231" y="1"/>
                      <a:pt x="1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7"/>
              <p:cNvSpPr/>
              <p:nvPr/>
            </p:nvSpPr>
            <p:spPr>
              <a:xfrm>
                <a:off x="6624262" y="4180984"/>
                <a:ext cx="10888" cy="8524"/>
              </a:xfrm>
              <a:custGeom>
                <a:rect b="b" l="l" r="r" t="t"/>
                <a:pathLst>
                  <a:path extrusionOk="0" h="256" w="327">
                    <a:moveTo>
                      <a:pt x="149" y="1"/>
                    </a:moveTo>
                    <a:cubicBezTo>
                      <a:pt x="146" y="1"/>
                      <a:pt x="144" y="1"/>
                      <a:pt x="141" y="2"/>
                    </a:cubicBezTo>
                    <a:cubicBezTo>
                      <a:pt x="88" y="8"/>
                      <a:pt x="47" y="83"/>
                      <a:pt x="0" y="130"/>
                    </a:cubicBezTo>
                    <a:cubicBezTo>
                      <a:pt x="44" y="174"/>
                      <a:pt x="88" y="255"/>
                      <a:pt x="132" y="255"/>
                    </a:cubicBezTo>
                    <a:cubicBezTo>
                      <a:pt x="185" y="255"/>
                      <a:pt x="239" y="190"/>
                      <a:pt x="326" y="127"/>
                    </a:cubicBezTo>
                    <a:cubicBezTo>
                      <a:pt x="247" y="71"/>
                      <a:pt x="192" y="1"/>
                      <a:pt x="1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7"/>
              <p:cNvSpPr/>
              <p:nvPr/>
            </p:nvSpPr>
            <p:spPr>
              <a:xfrm>
                <a:off x="6634052" y="4169330"/>
                <a:ext cx="8824" cy="10489"/>
              </a:xfrm>
              <a:custGeom>
                <a:rect b="b" l="l" r="r" t="t"/>
                <a:pathLst>
                  <a:path extrusionOk="0" h="315" w="265">
                    <a:moveTo>
                      <a:pt x="123" y="1"/>
                    </a:moveTo>
                    <a:cubicBezTo>
                      <a:pt x="64" y="91"/>
                      <a:pt x="1" y="148"/>
                      <a:pt x="4" y="198"/>
                    </a:cubicBezTo>
                    <a:cubicBezTo>
                      <a:pt x="7" y="243"/>
                      <a:pt x="91" y="314"/>
                      <a:pt x="128" y="314"/>
                    </a:cubicBezTo>
                    <a:cubicBezTo>
                      <a:pt x="130" y="314"/>
                      <a:pt x="131" y="314"/>
                      <a:pt x="133" y="314"/>
                    </a:cubicBezTo>
                    <a:cubicBezTo>
                      <a:pt x="195" y="292"/>
                      <a:pt x="242" y="242"/>
                      <a:pt x="258" y="179"/>
                    </a:cubicBezTo>
                    <a:cubicBezTo>
                      <a:pt x="264" y="138"/>
                      <a:pt x="192" y="85"/>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27"/>
              <p:cNvSpPr/>
              <p:nvPr/>
            </p:nvSpPr>
            <p:spPr>
              <a:xfrm>
                <a:off x="6632920" y="4084323"/>
                <a:ext cx="9323" cy="8557"/>
              </a:xfrm>
              <a:custGeom>
                <a:rect b="b" l="l" r="r" t="t"/>
                <a:pathLst>
                  <a:path extrusionOk="0" h="257" w="280">
                    <a:moveTo>
                      <a:pt x="169" y="0"/>
                    </a:moveTo>
                    <a:cubicBezTo>
                      <a:pt x="161" y="0"/>
                      <a:pt x="153" y="1"/>
                      <a:pt x="145" y="3"/>
                    </a:cubicBezTo>
                    <a:cubicBezTo>
                      <a:pt x="91" y="12"/>
                      <a:pt x="47" y="68"/>
                      <a:pt x="0" y="106"/>
                    </a:cubicBezTo>
                    <a:cubicBezTo>
                      <a:pt x="26" y="219"/>
                      <a:pt x="73" y="256"/>
                      <a:pt x="154" y="256"/>
                    </a:cubicBezTo>
                    <a:cubicBezTo>
                      <a:pt x="242" y="256"/>
                      <a:pt x="279" y="200"/>
                      <a:pt x="276" y="125"/>
                    </a:cubicBezTo>
                    <a:cubicBezTo>
                      <a:pt x="276" y="53"/>
                      <a:pt x="232" y="0"/>
                      <a:pt x="1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27"/>
              <p:cNvSpPr/>
              <p:nvPr/>
            </p:nvSpPr>
            <p:spPr>
              <a:xfrm>
                <a:off x="6640844" y="4155645"/>
                <a:ext cx="8890" cy="8524"/>
              </a:xfrm>
              <a:custGeom>
                <a:rect b="b" l="l" r="r" t="t"/>
                <a:pathLst>
                  <a:path extrusionOk="0" h="256" w="267">
                    <a:moveTo>
                      <a:pt x="143" y="0"/>
                    </a:moveTo>
                    <a:cubicBezTo>
                      <a:pt x="139" y="0"/>
                      <a:pt x="134" y="1"/>
                      <a:pt x="129" y="1"/>
                    </a:cubicBezTo>
                    <a:cubicBezTo>
                      <a:pt x="45" y="4"/>
                      <a:pt x="1" y="45"/>
                      <a:pt x="4" y="130"/>
                    </a:cubicBezTo>
                    <a:cubicBezTo>
                      <a:pt x="1" y="217"/>
                      <a:pt x="57" y="255"/>
                      <a:pt x="132" y="255"/>
                    </a:cubicBezTo>
                    <a:cubicBezTo>
                      <a:pt x="136" y="255"/>
                      <a:pt x="139" y="255"/>
                      <a:pt x="143" y="255"/>
                    </a:cubicBezTo>
                    <a:cubicBezTo>
                      <a:pt x="213" y="255"/>
                      <a:pt x="267" y="195"/>
                      <a:pt x="261" y="123"/>
                    </a:cubicBezTo>
                    <a:cubicBezTo>
                      <a:pt x="258" y="49"/>
                      <a:pt x="219" y="0"/>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7"/>
              <p:cNvSpPr/>
              <p:nvPr/>
            </p:nvSpPr>
            <p:spPr>
              <a:xfrm>
                <a:off x="6644906" y="4179285"/>
                <a:ext cx="9223" cy="8458"/>
              </a:xfrm>
              <a:custGeom>
                <a:rect b="b" l="l" r="r" t="t"/>
                <a:pathLst>
                  <a:path extrusionOk="0" h="254" w="277">
                    <a:moveTo>
                      <a:pt x="166" y="1"/>
                    </a:moveTo>
                    <a:cubicBezTo>
                      <a:pt x="160" y="1"/>
                      <a:pt x="152" y="1"/>
                      <a:pt x="145" y="2"/>
                    </a:cubicBezTo>
                    <a:cubicBezTo>
                      <a:pt x="95" y="12"/>
                      <a:pt x="48" y="65"/>
                      <a:pt x="1" y="100"/>
                    </a:cubicBezTo>
                    <a:cubicBezTo>
                      <a:pt x="23" y="215"/>
                      <a:pt x="67" y="253"/>
                      <a:pt x="151" y="253"/>
                    </a:cubicBezTo>
                    <a:cubicBezTo>
                      <a:pt x="239" y="253"/>
                      <a:pt x="277" y="203"/>
                      <a:pt x="277" y="125"/>
                    </a:cubicBezTo>
                    <a:cubicBezTo>
                      <a:pt x="277" y="54"/>
                      <a:pt x="233" y="1"/>
                      <a:pt x="1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7"/>
              <p:cNvSpPr/>
              <p:nvPr/>
            </p:nvSpPr>
            <p:spPr>
              <a:xfrm>
                <a:off x="6647537" y="4106931"/>
                <a:ext cx="9190" cy="8557"/>
              </a:xfrm>
              <a:custGeom>
                <a:rect b="b" l="l" r="r" t="t"/>
                <a:pathLst>
                  <a:path extrusionOk="0" h="257" w="276">
                    <a:moveTo>
                      <a:pt x="126" y="1"/>
                    </a:moveTo>
                    <a:cubicBezTo>
                      <a:pt x="38" y="1"/>
                      <a:pt x="0" y="57"/>
                      <a:pt x="0" y="132"/>
                    </a:cubicBezTo>
                    <a:cubicBezTo>
                      <a:pt x="0" y="203"/>
                      <a:pt x="44" y="256"/>
                      <a:pt x="110" y="256"/>
                    </a:cubicBezTo>
                    <a:cubicBezTo>
                      <a:pt x="117" y="256"/>
                      <a:pt x="124" y="256"/>
                      <a:pt x="132" y="254"/>
                    </a:cubicBezTo>
                    <a:cubicBezTo>
                      <a:pt x="182" y="245"/>
                      <a:pt x="226" y="189"/>
                      <a:pt x="276" y="154"/>
                    </a:cubicBezTo>
                    <a:cubicBezTo>
                      <a:pt x="254" y="41"/>
                      <a:pt x="210" y="1"/>
                      <a:pt x="1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27"/>
              <p:cNvSpPr/>
              <p:nvPr/>
            </p:nvSpPr>
            <p:spPr>
              <a:xfrm>
                <a:off x="6647537" y="4192970"/>
                <a:ext cx="9423" cy="8857"/>
              </a:xfrm>
              <a:custGeom>
                <a:rect b="b" l="l" r="r" t="t"/>
                <a:pathLst>
                  <a:path extrusionOk="0" h="266" w="283">
                    <a:moveTo>
                      <a:pt x="165" y="0"/>
                    </a:moveTo>
                    <a:cubicBezTo>
                      <a:pt x="158" y="0"/>
                      <a:pt x="151" y="1"/>
                      <a:pt x="144" y="2"/>
                    </a:cubicBezTo>
                    <a:cubicBezTo>
                      <a:pt x="91" y="11"/>
                      <a:pt x="47" y="71"/>
                      <a:pt x="0" y="108"/>
                    </a:cubicBezTo>
                    <a:cubicBezTo>
                      <a:pt x="0" y="127"/>
                      <a:pt x="0" y="146"/>
                      <a:pt x="0" y="165"/>
                    </a:cubicBezTo>
                    <a:cubicBezTo>
                      <a:pt x="50" y="199"/>
                      <a:pt x="97" y="259"/>
                      <a:pt x="151" y="265"/>
                    </a:cubicBezTo>
                    <a:cubicBezTo>
                      <a:pt x="154" y="265"/>
                      <a:pt x="158" y="266"/>
                      <a:pt x="162" y="266"/>
                    </a:cubicBezTo>
                    <a:cubicBezTo>
                      <a:pt x="237" y="266"/>
                      <a:pt x="282" y="205"/>
                      <a:pt x="279" y="124"/>
                    </a:cubicBezTo>
                    <a:cubicBezTo>
                      <a:pt x="276" y="51"/>
                      <a:pt x="228" y="0"/>
                      <a:pt x="1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27"/>
              <p:cNvSpPr/>
              <p:nvPr/>
            </p:nvSpPr>
            <p:spPr>
              <a:xfrm>
                <a:off x="6651499" y="4211517"/>
                <a:ext cx="14218" cy="17681"/>
              </a:xfrm>
              <a:custGeom>
                <a:rect b="b" l="l" r="r" t="t"/>
                <a:pathLst>
                  <a:path extrusionOk="0" h="531" w="427">
                    <a:moveTo>
                      <a:pt x="154" y="0"/>
                    </a:moveTo>
                    <a:cubicBezTo>
                      <a:pt x="105" y="0"/>
                      <a:pt x="59" y="31"/>
                      <a:pt x="44" y="81"/>
                    </a:cubicBezTo>
                    <a:cubicBezTo>
                      <a:pt x="0" y="194"/>
                      <a:pt x="66" y="244"/>
                      <a:pt x="166" y="282"/>
                    </a:cubicBezTo>
                    <a:cubicBezTo>
                      <a:pt x="116" y="369"/>
                      <a:pt x="94" y="457"/>
                      <a:pt x="198" y="510"/>
                    </a:cubicBezTo>
                    <a:cubicBezTo>
                      <a:pt x="221" y="523"/>
                      <a:pt x="245" y="530"/>
                      <a:pt x="269" y="530"/>
                    </a:cubicBezTo>
                    <a:cubicBezTo>
                      <a:pt x="310" y="530"/>
                      <a:pt x="348" y="509"/>
                      <a:pt x="370" y="457"/>
                    </a:cubicBezTo>
                    <a:cubicBezTo>
                      <a:pt x="426" y="341"/>
                      <a:pt x="351" y="288"/>
                      <a:pt x="251" y="247"/>
                    </a:cubicBezTo>
                    <a:cubicBezTo>
                      <a:pt x="298" y="153"/>
                      <a:pt x="314" y="65"/>
                      <a:pt x="217" y="18"/>
                    </a:cubicBezTo>
                    <a:cubicBezTo>
                      <a:pt x="197" y="6"/>
                      <a:pt x="175" y="0"/>
                      <a:pt x="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27"/>
              <p:cNvSpPr/>
              <p:nvPr/>
            </p:nvSpPr>
            <p:spPr>
              <a:xfrm>
                <a:off x="6720557" y="4200828"/>
                <a:ext cx="9723" cy="8657"/>
              </a:xfrm>
              <a:custGeom>
                <a:rect b="b" l="l" r="r" t="t"/>
                <a:pathLst>
                  <a:path extrusionOk="0" h="260" w="292">
                    <a:moveTo>
                      <a:pt x="168" y="1"/>
                    </a:moveTo>
                    <a:cubicBezTo>
                      <a:pt x="164" y="1"/>
                      <a:pt x="161" y="1"/>
                      <a:pt x="158" y="1"/>
                    </a:cubicBezTo>
                    <a:cubicBezTo>
                      <a:pt x="82" y="1"/>
                      <a:pt x="29" y="42"/>
                      <a:pt x="1" y="155"/>
                    </a:cubicBezTo>
                    <a:cubicBezTo>
                      <a:pt x="51" y="189"/>
                      <a:pt x="95" y="242"/>
                      <a:pt x="148" y="255"/>
                    </a:cubicBezTo>
                    <a:cubicBezTo>
                      <a:pt x="160" y="258"/>
                      <a:pt x="171" y="259"/>
                      <a:pt x="182" y="259"/>
                    </a:cubicBezTo>
                    <a:cubicBezTo>
                      <a:pt x="247" y="259"/>
                      <a:pt x="280" y="203"/>
                      <a:pt x="283" y="133"/>
                    </a:cubicBezTo>
                    <a:cubicBezTo>
                      <a:pt x="292" y="61"/>
                      <a:pt x="235" y="1"/>
                      <a:pt x="1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7"/>
              <p:cNvSpPr/>
              <p:nvPr/>
            </p:nvSpPr>
            <p:spPr>
              <a:xfrm>
                <a:off x="6727549" y="4129407"/>
                <a:ext cx="8491" cy="8724"/>
              </a:xfrm>
              <a:custGeom>
                <a:rect b="b" l="l" r="r" t="t"/>
                <a:pathLst>
                  <a:path extrusionOk="0" h="262" w="255">
                    <a:moveTo>
                      <a:pt x="144" y="0"/>
                    </a:moveTo>
                    <a:cubicBezTo>
                      <a:pt x="136" y="0"/>
                      <a:pt x="128" y="1"/>
                      <a:pt x="120" y="2"/>
                    </a:cubicBezTo>
                    <a:cubicBezTo>
                      <a:pt x="73" y="12"/>
                      <a:pt x="1" y="87"/>
                      <a:pt x="1" y="131"/>
                    </a:cubicBezTo>
                    <a:cubicBezTo>
                      <a:pt x="4" y="178"/>
                      <a:pt x="73" y="250"/>
                      <a:pt x="123" y="259"/>
                    </a:cubicBezTo>
                    <a:cubicBezTo>
                      <a:pt x="130" y="261"/>
                      <a:pt x="136" y="261"/>
                      <a:pt x="143" y="261"/>
                    </a:cubicBezTo>
                    <a:cubicBezTo>
                      <a:pt x="201" y="261"/>
                      <a:pt x="252" y="212"/>
                      <a:pt x="255" y="125"/>
                    </a:cubicBezTo>
                    <a:cubicBezTo>
                      <a:pt x="249" y="57"/>
                      <a:pt x="208" y="0"/>
                      <a:pt x="1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7"/>
              <p:cNvSpPr/>
              <p:nvPr/>
            </p:nvSpPr>
            <p:spPr>
              <a:xfrm>
                <a:off x="6721722" y="4219941"/>
                <a:ext cx="8890" cy="10988"/>
              </a:xfrm>
              <a:custGeom>
                <a:rect b="b" l="l" r="r" t="t"/>
                <a:pathLst>
                  <a:path extrusionOk="0" h="330" w="267">
                    <a:moveTo>
                      <a:pt x="138" y="0"/>
                    </a:moveTo>
                    <a:cubicBezTo>
                      <a:pt x="72" y="85"/>
                      <a:pt x="0" y="141"/>
                      <a:pt x="7" y="185"/>
                    </a:cubicBezTo>
                    <a:cubicBezTo>
                      <a:pt x="16" y="239"/>
                      <a:pt x="91" y="282"/>
                      <a:pt x="138" y="329"/>
                    </a:cubicBezTo>
                    <a:cubicBezTo>
                      <a:pt x="182" y="286"/>
                      <a:pt x="264" y="242"/>
                      <a:pt x="264" y="198"/>
                    </a:cubicBezTo>
                    <a:cubicBezTo>
                      <a:pt x="267" y="145"/>
                      <a:pt x="198" y="88"/>
                      <a:pt x="1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27"/>
              <p:cNvSpPr/>
              <p:nvPr/>
            </p:nvSpPr>
            <p:spPr>
              <a:xfrm>
                <a:off x="6720690" y="4237222"/>
                <a:ext cx="9390" cy="9357"/>
              </a:xfrm>
              <a:custGeom>
                <a:rect b="b" l="l" r="r" t="t"/>
                <a:pathLst>
                  <a:path extrusionOk="0" h="281" w="282">
                    <a:moveTo>
                      <a:pt x="160" y="1"/>
                    </a:moveTo>
                    <a:cubicBezTo>
                      <a:pt x="155" y="1"/>
                      <a:pt x="149" y="1"/>
                      <a:pt x="144" y="2"/>
                    </a:cubicBezTo>
                    <a:cubicBezTo>
                      <a:pt x="63" y="5"/>
                      <a:pt x="0" y="52"/>
                      <a:pt x="22" y="140"/>
                    </a:cubicBezTo>
                    <a:cubicBezTo>
                      <a:pt x="34" y="193"/>
                      <a:pt x="91" y="234"/>
                      <a:pt x="125" y="281"/>
                    </a:cubicBezTo>
                    <a:cubicBezTo>
                      <a:pt x="235" y="252"/>
                      <a:pt x="276" y="202"/>
                      <a:pt x="276" y="127"/>
                    </a:cubicBezTo>
                    <a:cubicBezTo>
                      <a:pt x="282" y="57"/>
                      <a:pt x="228" y="1"/>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27"/>
              <p:cNvSpPr/>
              <p:nvPr/>
            </p:nvSpPr>
            <p:spPr>
              <a:xfrm>
                <a:off x="6721289" y="4262195"/>
                <a:ext cx="9590" cy="9223"/>
              </a:xfrm>
              <a:custGeom>
                <a:rect b="b" l="l" r="r" t="t"/>
                <a:pathLst>
                  <a:path extrusionOk="0" h="277" w="288">
                    <a:moveTo>
                      <a:pt x="176" y="1"/>
                    </a:moveTo>
                    <a:cubicBezTo>
                      <a:pt x="63" y="26"/>
                      <a:pt x="1" y="76"/>
                      <a:pt x="13" y="151"/>
                    </a:cubicBezTo>
                    <a:cubicBezTo>
                      <a:pt x="35" y="211"/>
                      <a:pt x="82" y="258"/>
                      <a:pt x="142" y="273"/>
                    </a:cubicBezTo>
                    <a:cubicBezTo>
                      <a:pt x="151" y="275"/>
                      <a:pt x="160" y="277"/>
                      <a:pt x="169" y="277"/>
                    </a:cubicBezTo>
                    <a:cubicBezTo>
                      <a:pt x="235" y="277"/>
                      <a:pt x="288" y="217"/>
                      <a:pt x="277" y="148"/>
                    </a:cubicBezTo>
                    <a:cubicBezTo>
                      <a:pt x="270" y="95"/>
                      <a:pt x="211" y="48"/>
                      <a:pt x="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27"/>
              <p:cNvSpPr/>
              <p:nvPr/>
            </p:nvSpPr>
            <p:spPr>
              <a:xfrm>
                <a:off x="6719858" y="4252072"/>
                <a:ext cx="9390" cy="9223"/>
              </a:xfrm>
              <a:custGeom>
                <a:rect b="b" l="l" r="r" t="t"/>
                <a:pathLst>
                  <a:path extrusionOk="0" h="277" w="282">
                    <a:moveTo>
                      <a:pt x="97" y="1"/>
                    </a:moveTo>
                    <a:cubicBezTo>
                      <a:pt x="66" y="54"/>
                      <a:pt x="16" y="101"/>
                      <a:pt x="9" y="154"/>
                    </a:cubicBezTo>
                    <a:cubicBezTo>
                      <a:pt x="0" y="228"/>
                      <a:pt x="56" y="277"/>
                      <a:pt x="128" y="277"/>
                    </a:cubicBezTo>
                    <a:cubicBezTo>
                      <a:pt x="132" y="277"/>
                      <a:pt x="137" y="277"/>
                      <a:pt x="141" y="276"/>
                    </a:cubicBezTo>
                    <a:cubicBezTo>
                      <a:pt x="216" y="270"/>
                      <a:pt x="282" y="226"/>
                      <a:pt x="260" y="142"/>
                    </a:cubicBezTo>
                    <a:cubicBezTo>
                      <a:pt x="248" y="88"/>
                      <a:pt x="191" y="48"/>
                      <a:pt x="1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27"/>
              <p:cNvSpPr/>
              <p:nvPr/>
            </p:nvSpPr>
            <p:spPr>
              <a:xfrm>
                <a:off x="6718692" y="4183847"/>
                <a:ext cx="9323" cy="7192"/>
              </a:xfrm>
              <a:custGeom>
                <a:rect b="b" l="l" r="r" t="t"/>
                <a:pathLst>
                  <a:path extrusionOk="0" h="216" w="280">
                    <a:moveTo>
                      <a:pt x="32" y="0"/>
                    </a:moveTo>
                    <a:cubicBezTo>
                      <a:pt x="26" y="53"/>
                      <a:pt x="0" y="122"/>
                      <a:pt x="26" y="154"/>
                    </a:cubicBezTo>
                    <a:cubicBezTo>
                      <a:pt x="49" y="184"/>
                      <a:pt x="113" y="215"/>
                      <a:pt x="152" y="215"/>
                    </a:cubicBezTo>
                    <a:cubicBezTo>
                      <a:pt x="160" y="215"/>
                      <a:pt x="168" y="214"/>
                      <a:pt x="173" y="210"/>
                    </a:cubicBezTo>
                    <a:cubicBezTo>
                      <a:pt x="223" y="182"/>
                      <a:pt x="245" y="107"/>
                      <a:pt x="279" y="50"/>
                    </a:cubicBezTo>
                    <a:cubicBezTo>
                      <a:pt x="267" y="44"/>
                      <a:pt x="257" y="35"/>
                      <a:pt x="245" y="28"/>
                    </a:cubicBezTo>
                    <a:cubicBezTo>
                      <a:pt x="207" y="47"/>
                      <a:pt x="170" y="63"/>
                      <a:pt x="129" y="85"/>
                    </a:cubicBezTo>
                    <a:cubicBezTo>
                      <a:pt x="110" y="53"/>
                      <a:pt x="94" y="25"/>
                      <a:pt x="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27"/>
              <p:cNvSpPr/>
              <p:nvPr/>
            </p:nvSpPr>
            <p:spPr>
              <a:xfrm>
                <a:off x="6716095" y="4163669"/>
                <a:ext cx="9423" cy="7259"/>
              </a:xfrm>
              <a:custGeom>
                <a:rect b="b" l="l" r="r" t="t"/>
                <a:pathLst>
                  <a:path extrusionOk="0" h="218" w="283">
                    <a:moveTo>
                      <a:pt x="136" y="0"/>
                    </a:moveTo>
                    <a:cubicBezTo>
                      <a:pt x="98" y="0"/>
                      <a:pt x="62" y="12"/>
                      <a:pt x="31" y="36"/>
                    </a:cubicBezTo>
                    <a:cubicBezTo>
                      <a:pt x="0" y="64"/>
                      <a:pt x="13" y="139"/>
                      <a:pt x="16" y="192"/>
                    </a:cubicBezTo>
                    <a:cubicBezTo>
                      <a:pt x="16" y="202"/>
                      <a:pt x="53" y="208"/>
                      <a:pt x="75" y="218"/>
                    </a:cubicBezTo>
                    <a:cubicBezTo>
                      <a:pt x="91" y="180"/>
                      <a:pt x="104" y="139"/>
                      <a:pt x="119" y="98"/>
                    </a:cubicBezTo>
                    <a:cubicBezTo>
                      <a:pt x="125" y="89"/>
                      <a:pt x="135" y="83"/>
                      <a:pt x="154" y="58"/>
                    </a:cubicBezTo>
                    <a:cubicBezTo>
                      <a:pt x="182" y="102"/>
                      <a:pt x="204" y="136"/>
                      <a:pt x="232" y="177"/>
                    </a:cubicBezTo>
                    <a:cubicBezTo>
                      <a:pt x="282" y="102"/>
                      <a:pt x="251" y="36"/>
                      <a:pt x="188" y="8"/>
                    </a:cubicBezTo>
                    <a:cubicBezTo>
                      <a:pt x="171" y="3"/>
                      <a:pt x="153" y="0"/>
                      <a:pt x="1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7"/>
              <p:cNvSpPr/>
              <p:nvPr/>
            </p:nvSpPr>
            <p:spPr>
              <a:xfrm>
                <a:off x="6711001" y="4208553"/>
                <a:ext cx="9090" cy="9357"/>
              </a:xfrm>
              <a:custGeom>
                <a:rect b="b" l="l" r="r" t="t"/>
                <a:pathLst>
                  <a:path extrusionOk="0" h="281" w="273">
                    <a:moveTo>
                      <a:pt x="156" y="1"/>
                    </a:moveTo>
                    <a:cubicBezTo>
                      <a:pt x="40" y="23"/>
                      <a:pt x="6" y="76"/>
                      <a:pt x="6" y="154"/>
                    </a:cubicBezTo>
                    <a:cubicBezTo>
                      <a:pt x="0" y="224"/>
                      <a:pt x="57" y="281"/>
                      <a:pt x="122" y="281"/>
                    </a:cubicBezTo>
                    <a:cubicBezTo>
                      <a:pt x="127" y="281"/>
                      <a:pt x="132" y="280"/>
                      <a:pt x="137" y="280"/>
                    </a:cubicBezTo>
                    <a:cubicBezTo>
                      <a:pt x="219" y="277"/>
                      <a:pt x="272" y="220"/>
                      <a:pt x="260" y="145"/>
                    </a:cubicBezTo>
                    <a:cubicBezTo>
                      <a:pt x="250" y="92"/>
                      <a:pt x="194" y="48"/>
                      <a:pt x="1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7"/>
              <p:cNvSpPr/>
              <p:nvPr/>
            </p:nvSpPr>
            <p:spPr>
              <a:xfrm>
                <a:off x="6700213" y="4191072"/>
                <a:ext cx="13386" cy="17914"/>
              </a:xfrm>
              <a:custGeom>
                <a:rect b="b" l="l" r="r" t="t"/>
                <a:pathLst>
                  <a:path extrusionOk="0" h="538" w="402">
                    <a:moveTo>
                      <a:pt x="189" y="250"/>
                    </a:moveTo>
                    <a:lnTo>
                      <a:pt x="192" y="253"/>
                    </a:lnTo>
                    <a:cubicBezTo>
                      <a:pt x="192" y="253"/>
                      <a:pt x="192" y="253"/>
                      <a:pt x="192" y="250"/>
                    </a:cubicBezTo>
                    <a:close/>
                    <a:moveTo>
                      <a:pt x="257" y="1"/>
                    </a:moveTo>
                    <a:cubicBezTo>
                      <a:pt x="200" y="1"/>
                      <a:pt x="151" y="45"/>
                      <a:pt x="148" y="103"/>
                    </a:cubicBezTo>
                    <a:cubicBezTo>
                      <a:pt x="142" y="150"/>
                      <a:pt x="173" y="200"/>
                      <a:pt x="192" y="250"/>
                    </a:cubicBezTo>
                    <a:cubicBezTo>
                      <a:pt x="215" y="252"/>
                      <a:pt x="240" y="261"/>
                      <a:pt x="261" y="261"/>
                    </a:cubicBezTo>
                    <a:cubicBezTo>
                      <a:pt x="269" y="261"/>
                      <a:pt x="277" y="260"/>
                      <a:pt x="283" y="256"/>
                    </a:cubicBezTo>
                    <a:cubicBezTo>
                      <a:pt x="330" y="225"/>
                      <a:pt x="399" y="181"/>
                      <a:pt x="402" y="140"/>
                    </a:cubicBezTo>
                    <a:cubicBezTo>
                      <a:pt x="402" y="97"/>
                      <a:pt x="346" y="28"/>
                      <a:pt x="298" y="9"/>
                    </a:cubicBezTo>
                    <a:cubicBezTo>
                      <a:pt x="285" y="3"/>
                      <a:pt x="270" y="1"/>
                      <a:pt x="257" y="1"/>
                    </a:cubicBezTo>
                    <a:close/>
                    <a:moveTo>
                      <a:pt x="192" y="253"/>
                    </a:moveTo>
                    <a:cubicBezTo>
                      <a:pt x="161" y="259"/>
                      <a:pt x="129" y="266"/>
                      <a:pt x="101" y="278"/>
                    </a:cubicBezTo>
                    <a:cubicBezTo>
                      <a:pt x="23" y="325"/>
                      <a:pt x="1" y="397"/>
                      <a:pt x="51" y="473"/>
                    </a:cubicBezTo>
                    <a:cubicBezTo>
                      <a:pt x="70" y="515"/>
                      <a:pt x="111" y="537"/>
                      <a:pt x="152" y="537"/>
                    </a:cubicBezTo>
                    <a:cubicBezTo>
                      <a:pt x="178" y="537"/>
                      <a:pt x="205" y="528"/>
                      <a:pt x="226" y="510"/>
                    </a:cubicBezTo>
                    <a:cubicBezTo>
                      <a:pt x="302" y="457"/>
                      <a:pt x="295" y="385"/>
                      <a:pt x="258" y="316"/>
                    </a:cubicBezTo>
                    <a:cubicBezTo>
                      <a:pt x="239" y="294"/>
                      <a:pt x="217" y="272"/>
                      <a:pt x="192" y="2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27"/>
              <p:cNvSpPr/>
              <p:nvPr/>
            </p:nvSpPr>
            <p:spPr>
              <a:xfrm>
                <a:off x="6695951" y="4184446"/>
                <a:ext cx="9090" cy="9556"/>
              </a:xfrm>
              <a:custGeom>
                <a:rect b="b" l="l" r="r" t="t"/>
                <a:pathLst>
                  <a:path extrusionOk="0" h="287" w="273">
                    <a:moveTo>
                      <a:pt x="116" y="1"/>
                    </a:moveTo>
                    <a:cubicBezTo>
                      <a:pt x="79" y="51"/>
                      <a:pt x="22" y="98"/>
                      <a:pt x="13" y="151"/>
                    </a:cubicBezTo>
                    <a:cubicBezTo>
                      <a:pt x="0" y="227"/>
                      <a:pt x="50" y="286"/>
                      <a:pt x="135" y="286"/>
                    </a:cubicBezTo>
                    <a:cubicBezTo>
                      <a:pt x="137" y="286"/>
                      <a:pt x="140" y="286"/>
                      <a:pt x="142" y="286"/>
                    </a:cubicBezTo>
                    <a:cubicBezTo>
                      <a:pt x="220" y="286"/>
                      <a:pt x="273" y="237"/>
                      <a:pt x="264" y="161"/>
                    </a:cubicBezTo>
                    <a:cubicBezTo>
                      <a:pt x="257" y="104"/>
                      <a:pt x="204" y="57"/>
                      <a:pt x="173" y="4"/>
                    </a:cubicBezTo>
                    <a:lnTo>
                      <a:pt x="1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27"/>
              <p:cNvSpPr/>
              <p:nvPr/>
            </p:nvSpPr>
            <p:spPr>
              <a:xfrm>
                <a:off x="6696050" y="4210185"/>
                <a:ext cx="9223" cy="8724"/>
              </a:xfrm>
              <a:custGeom>
                <a:rect b="b" l="l" r="r" t="t"/>
                <a:pathLst>
                  <a:path extrusionOk="0" h="262" w="277">
                    <a:moveTo>
                      <a:pt x="168" y="0"/>
                    </a:moveTo>
                    <a:cubicBezTo>
                      <a:pt x="162" y="0"/>
                      <a:pt x="155" y="1"/>
                      <a:pt x="148" y="2"/>
                    </a:cubicBezTo>
                    <a:cubicBezTo>
                      <a:pt x="94" y="11"/>
                      <a:pt x="51" y="68"/>
                      <a:pt x="0" y="102"/>
                    </a:cubicBezTo>
                    <a:lnTo>
                      <a:pt x="0" y="159"/>
                    </a:lnTo>
                    <a:cubicBezTo>
                      <a:pt x="47" y="193"/>
                      <a:pt x="94" y="250"/>
                      <a:pt x="145" y="259"/>
                    </a:cubicBezTo>
                    <a:cubicBezTo>
                      <a:pt x="153" y="260"/>
                      <a:pt x="161" y="261"/>
                      <a:pt x="169" y="261"/>
                    </a:cubicBezTo>
                    <a:cubicBezTo>
                      <a:pt x="240" y="261"/>
                      <a:pt x="276" y="198"/>
                      <a:pt x="276" y="124"/>
                    </a:cubicBezTo>
                    <a:cubicBezTo>
                      <a:pt x="276" y="53"/>
                      <a:pt x="232" y="0"/>
                      <a:pt x="1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27"/>
              <p:cNvSpPr/>
              <p:nvPr/>
            </p:nvSpPr>
            <p:spPr>
              <a:xfrm>
                <a:off x="6695651" y="4153347"/>
                <a:ext cx="8890" cy="8657"/>
              </a:xfrm>
              <a:custGeom>
                <a:rect b="b" l="l" r="r" t="t"/>
                <a:pathLst>
                  <a:path extrusionOk="0" h="260" w="267">
                    <a:moveTo>
                      <a:pt x="131" y="1"/>
                    </a:moveTo>
                    <a:cubicBezTo>
                      <a:pt x="45" y="1"/>
                      <a:pt x="12" y="59"/>
                      <a:pt x="9" y="133"/>
                    </a:cubicBezTo>
                    <a:cubicBezTo>
                      <a:pt x="1" y="201"/>
                      <a:pt x="55" y="260"/>
                      <a:pt x="122" y="260"/>
                    </a:cubicBezTo>
                    <a:cubicBezTo>
                      <a:pt x="128" y="260"/>
                      <a:pt x="134" y="259"/>
                      <a:pt x="141" y="258"/>
                    </a:cubicBezTo>
                    <a:cubicBezTo>
                      <a:pt x="219" y="258"/>
                      <a:pt x="266" y="217"/>
                      <a:pt x="266" y="130"/>
                    </a:cubicBezTo>
                    <a:cubicBezTo>
                      <a:pt x="263" y="45"/>
                      <a:pt x="219" y="4"/>
                      <a:pt x="138" y="1"/>
                    </a:cubicBezTo>
                    <a:cubicBezTo>
                      <a:pt x="135" y="1"/>
                      <a:pt x="133" y="1"/>
                      <a:pt x="1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27"/>
              <p:cNvSpPr/>
              <p:nvPr/>
            </p:nvSpPr>
            <p:spPr>
              <a:xfrm>
                <a:off x="6702410" y="4166732"/>
                <a:ext cx="9157" cy="9323"/>
              </a:xfrm>
              <a:custGeom>
                <a:rect b="b" l="l" r="r" t="t"/>
                <a:pathLst>
                  <a:path extrusionOk="0" h="280" w="275">
                    <a:moveTo>
                      <a:pt x="153" y="0"/>
                    </a:moveTo>
                    <a:cubicBezTo>
                      <a:pt x="144" y="0"/>
                      <a:pt x="135" y="1"/>
                      <a:pt x="126" y="3"/>
                    </a:cubicBezTo>
                    <a:cubicBezTo>
                      <a:pt x="66" y="25"/>
                      <a:pt x="23" y="72"/>
                      <a:pt x="4" y="135"/>
                    </a:cubicBezTo>
                    <a:cubicBezTo>
                      <a:pt x="1" y="179"/>
                      <a:pt x="70" y="232"/>
                      <a:pt x="104" y="279"/>
                    </a:cubicBezTo>
                    <a:lnTo>
                      <a:pt x="164" y="279"/>
                    </a:lnTo>
                    <a:cubicBezTo>
                      <a:pt x="198" y="229"/>
                      <a:pt x="258" y="182"/>
                      <a:pt x="264" y="129"/>
                    </a:cubicBezTo>
                    <a:cubicBezTo>
                      <a:pt x="275" y="60"/>
                      <a:pt x="220" y="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27"/>
              <p:cNvSpPr/>
              <p:nvPr/>
            </p:nvSpPr>
            <p:spPr>
              <a:xfrm>
                <a:off x="6705906" y="4133868"/>
                <a:ext cx="9157" cy="9656"/>
              </a:xfrm>
              <a:custGeom>
                <a:rect b="b" l="l" r="r" t="t"/>
                <a:pathLst>
                  <a:path extrusionOk="0" h="290" w="275">
                    <a:moveTo>
                      <a:pt x="106" y="0"/>
                    </a:moveTo>
                    <a:cubicBezTo>
                      <a:pt x="71" y="53"/>
                      <a:pt x="18" y="100"/>
                      <a:pt x="12" y="157"/>
                    </a:cubicBezTo>
                    <a:cubicBezTo>
                      <a:pt x="0" y="229"/>
                      <a:pt x="54" y="290"/>
                      <a:pt x="124" y="290"/>
                    </a:cubicBezTo>
                    <a:cubicBezTo>
                      <a:pt x="130" y="290"/>
                      <a:pt x="137" y="289"/>
                      <a:pt x="143" y="288"/>
                    </a:cubicBezTo>
                    <a:cubicBezTo>
                      <a:pt x="145" y="288"/>
                      <a:pt x="146" y="288"/>
                      <a:pt x="148" y="288"/>
                    </a:cubicBezTo>
                    <a:cubicBezTo>
                      <a:pt x="221" y="288"/>
                      <a:pt x="274" y="221"/>
                      <a:pt x="259" y="150"/>
                    </a:cubicBezTo>
                    <a:cubicBezTo>
                      <a:pt x="247" y="94"/>
                      <a:pt x="193" y="50"/>
                      <a:pt x="1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27"/>
              <p:cNvSpPr/>
              <p:nvPr/>
            </p:nvSpPr>
            <p:spPr>
              <a:xfrm>
                <a:off x="6705540" y="4241018"/>
                <a:ext cx="9090" cy="8724"/>
              </a:xfrm>
              <a:custGeom>
                <a:rect b="b" l="l" r="r" t="t"/>
                <a:pathLst>
                  <a:path extrusionOk="0" h="262" w="273">
                    <a:moveTo>
                      <a:pt x="130" y="0"/>
                    </a:moveTo>
                    <a:cubicBezTo>
                      <a:pt x="57" y="0"/>
                      <a:pt x="1" y="62"/>
                      <a:pt x="7" y="135"/>
                    </a:cubicBezTo>
                    <a:cubicBezTo>
                      <a:pt x="1" y="205"/>
                      <a:pt x="55" y="262"/>
                      <a:pt x="123" y="262"/>
                    </a:cubicBezTo>
                    <a:cubicBezTo>
                      <a:pt x="128" y="262"/>
                      <a:pt x="133" y="261"/>
                      <a:pt x="138" y="261"/>
                    </a:cubicBezTo>
                    <a:cubicBezTo>
                      <a:pt x="142" y="261"/>
                      <a:pt x="145" y="261"/>
                      <a:pt x="149" y="261"/>
                    </a:cubicBezTo>
                    <a:cubicBezTo>
                      <a:pt x="219" y="261"/>
                      <a:pt x="273" y="201"/>
                      <a:pt x="261" y="129"/>
                    </a:cubicBezTo>
                    <a:cubicBezTo>
                      <a:pt x="258" y="44"/>
                      <a:pt x="214" y="7"/>
                      <a:pt x="135" y="0"/>
                    </a:cubicBezTo>
                    <a:cubicBezTo>
                      <a:pt x="134" y="0"/>
                      <a:pt x="132" y="0"/>
                      <a:pt x="1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27"/>
              <p:cNvSpPr/>
              <p:nvPr/>
            </p:nvSpPr>
            <p:spPr>
              <a:xfrm>
                <a:off x="6700446" y="4251639"/>
                <a:ext cx="9423" cy="8657"/>
              </a:xfrm>
              <a:custGeom>
                <a:rect b="b" l="l" r="r" t="t"/>
                <a:pathLst>
                  <a:path extrusionOk="0" h="260" w="283">
                    <a:moveTo>
                      <a:pt x="106" y="1"/>
                    </a:moveTo>
                    <a:cubicBezTo>
                      <a:pt x="46" y="1"/>
                      <a:pt x="3" y="52"/>
                      <a:pt x="3" y="120"/>
                    </a:cubicBezTo>
                    <a:cubicBezTo>
                      <a:pt x="0" y="195"/>
                      <a:pt x="35" y="260"/>
                      <a:pt x="108" y="260"/>
                    </a:cubicBezTo>
                    <a:cubicBezTo>
                      <a:pt x="115" y="260"/>
                      <a:pt x="122" y="259"/>
                      <a:pt x="129" y="258"/>
                    </a:cubicBezTo>
                    <a:cubicBezTo>
                      <a:pt x="185" y="249"/>
                      <a:pt x="232" y="195"/>
                      <a:pt x="282" y="164"/>
                    </a:cubicBezTo>
                    <a:cubicBezTo>
                      <a:pt x="282" y="142"/>
                      <a:pt x="282" y="123"/>
                      <a:pt x="282" y="105"/>
                    </a:cubicBezTo>
                    <a:cubicBezTo>
                      <a:pt x="235" y="70"/>
                      <a:pt x="191" y="14"/>
                      <a:pt x="135" y="4"/>
                    </a:cubicBezTo>
                    <a:cubicBezTo>
                      <a:pt x="125" y="2"/>
                      <a:pt x="115" y="1"/>
                      <a:pt x="1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27"/>
              <p:cNvSpPr/>
              <p:nvPr/>
            </p:nvSpPr>
            <p:spPr>
              <a:xfrm>
                <a:off x="6697183" y="4221506"/>
                <a:ext cx="9656" cy="8491"/>
              </a:xfrm>
              <a:custGeom>
                <a:rect b="b" l="l" r="r" t="t"/>
                <a:pathLst>
                  <a:path extrusionOk="0" h="255" w="290">
                    <a:moveTo>
                      <a:pt x="154" y="0"/>
                    </a:moveTo>
                    <a:cubicBezTo>
                      <a:pt x="57" y="4"/>
                      <a:pt x="1" y="63"/>
                      <a:pt x="13" y="135"/>
                    </a:cubicBezTo>
                    <a:cubicBezTo>
                      <a:pt x="20" y="182"/>
                      <a:pt x="95" y="254"/>
                      <a:pt x="142" y="254"/>
                    </a:cubicBezTo>
                    <a:cubicBezTo>
                      <a:pt x="186" y="254"/>
                      <a:pt x="264" y="188"/>
                      <a:pt x="274" y="138"/>
                    </a:cubicBezTo>
                    <a:cubicBezTo>
                      <a:pt x="289" y="63"/>
                      <a:pt x="230" y="10"/>
                      <a:pt x="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7"/>
              <p:cNvSpPr/>
              <p:nvPr/>
            </p:nvSpPr>
            <p:spPr>
              <a:xfrm>
                <a:off x="6688958" y="4255202"/>
                <a:ext cx="9390" cy="9889"/>
              </a:xfrm>
              <a:custGeom>
                <a:rect b="b" l="l" r="r" t="t"/>
                <a:pathLst>
                  <a:path extrusionOk="0" h="297" w="282">
                    <a:moveTo>
                      <a:pt x="123" y="1"/>
                    </a:moveTo>
                    <a:cubicBezTo>
                      <a:pt x="88" y="51"/>
                      <a:pt x="35" y="98"/>
                      <a:pt x="22" y="154"/>
                    </a:cubicBezTo>
                    <a:cubicBezTo>
                      <a:pt x="0" y="233"/>
                      <a:pt x="60" y="286"/>
                      <a:pt x="135" y="295"/>
                    </a:cubicBezTo>
                    <a:cubicBezTo>
                      <a:pt x="142" y="296"/>
                      <a:pt x="148" y="297"/>
                      <a:pt x="154" y="297"/>
                    </a:cubicBezTo>
                    <a:cubicBezTo>
                      <a:pt x="224" y="297"/>
                      <a:pt x="281" y="235"/>
                      <a:pt x="270" y="164"/>
                    </a:cubicBezTo>
                    <a:cubicBezTo>
                      <a:pt x="264" y="107"/>
                      <a:pt x="207" y="57"/>
                      <a:pt x="173" y="7"/>
                    </a:cubicBezTo>
                    <a:cubicBezTo>
                      <a:pt x="157" y="4"/>
                      <a:pt x="141" y="4"/>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27"/>
              <p:cNvSpPr/>
              <p:nvPr/>
            </p:nvSpPr>
            <p:spPr>
              <a:xfrm>
                <a:off x="6687293" y="4237655"/>
                <a:ext cx="8990" cy="8624"/>
              </a:xfrm>
              <a:custGeom>
                <a:rect b="b" l="l" r="r" t="t"/>
                <a:pathLst>
                  <a:path extrusionOk="0" h="259" w="270">
                    <a:moveTo>
                      <a:pt x="146" y="0"/>
                    </a:moveTo>
                    <a:cubicBezTo>
                      <a:pt x="141" y="0"/>
                      <a:pt x="137" y="1"/>
                      <a:pt x="132" y="1"/>
                    </a:cubicBezTo>
                    <a:cubicBezTo>
                      <a:pt x="57" y="4"/>
                      <a:pt x="3" y="45"/>
                      <a:pt x="0" y="145"/>
                    </a:cubicBezTo>
                    <a:cubicBezTo>
                      <a:pt x="6" y="214"/>
                      <a:pt x="50" y="255"/>
                      <a:pt x="132" y="258"/>
                    </a:cubicBezTo>
                    <a:cubicBezTo>
                      <a:pt x="135" y="258"/>
                      <a:pt x="139" y="259"/>
                      <a:pt x="143" y="259"/>
                    </a:cubicBezTo>
                    <a:cubicBezTo>
                      <a:pt x="213" y="259"/>
                      <a:pt x="269" y="201"/>
                      <a:pt x="260" y="130"/>
                    </a:cubicBezTo>
                    <a:cubicBezTo>
                      <a:pt x="266" y="60"/>
                      <a:pt x="212"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27"/>
              <p:cNvSpPr/>
              <p:nvPr/>
            </p:nvSpPr>
            <p:spPr>
              <a:xfrm>
                <a:off x="6684563" y="4198598"/>
                <a:ext cx="8890" cy="8524"/>
              </a:xfrm>
              <a:custGeom>
                <a:rect b="b" l="l" r="r" t="t"/>
                <a:pathLst>
                  <a:path extrusionOk="0" h="256" w="267">
                    <a:moveTo>
                      <a:pt x="148" y="0"/>
                    </a:moveTo>
                    <a:cubicBezTo>
                      <a:pt x="142" y="0"/>
                      <a:pt x="136" y="1"/>
                      <a:pt x="129" y="2"/>
                    </a:cubicBezTo>
                    <a:cubicBezTo>
                      <a:pt x="51" y="5"/>
                      <a:pt x="1" y="49"/>
                      <a:pt x="7" y="137"/>
                    </a:cubicBezTo>
                    <a:cubicBezTo>
                      <a:pt x="13" y="222"/>
                      <a:pt x="60" y="256"/>
                      <a:pt x="154" y="256"/>
                    </a:cubicBezTo>
                    <a:cubicBezTo>
                      <a:pt x="229" y="256"/>
                      <a:pt x="264" y="200"/>
                      <a:pt x="264" y="124"/>
                    </a:cubicBezTo>
                    <a:cubicBezTo>
                      <a:pt x="267" y="56"/>
                      <a:pt x="213" y="0"/>
                      <a:pt x="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27"/>
              <p:cNvSpPr/>
              <p:nvPr/>
            </p:nvSpPr>
            <p:spPr>
              <a:xfrm>
                <a:off x="6676638" y="4187843"/>
                <a:ext cx="9690" cy="8757"/>
              </a:xfrm>
              <a:custGeom>
                <a:rect b="b" l="l" r="r" t="t"/>
                <a:pathLst>
                  <a:path extrusionOk="0" h="263" w="291">
                    <a:moveTo>
                      <a:pt x="166" y="1"/>
                    </a:moveTo>
                    <a:cubicBezTo>
                      <a:pt x="160" y="1"/>
                      <a:pt x="154" y="1"/>
                      <a:pt x="148" y="2"/>
                    </a:cubicBezTo>
                    <a:cubicBezTo>
                      <a:pt x="95" y="9"/>
                      <a:pt x="48" y="68"/>
                      <a:pt x="1" y="106"/>
                    </a:cubicBezTo>
                    <a:lnTo>
                      <a:pt x="1" y="162"/>
                    </a:lnTo>
                    <a:cubicBezTo>
                      <a:pt x="46" y="198"/>
                      <a:pt x="96" y="263"/>
                      <a:pt x="139" y="263"/>
                    </a:cubicBezTo>
                    <a:cubicBezTo>
                      <a:pt x="141" y="263"/>
                      <a:pt x="143" y="263"/>
                      <a:pt x="145" y="262"/>
                    </a:cubicBezTo>
                    <a:cubicBezTo>
                      <a:pt x="204" y="247"/>
                      <a:pt x="251" y="200"/>
                      <a:pt x="273" y="140"/>
                    </a:cubicBezTo>
                    <a:cubicBezTo>
                      <a:pt x="291" y="68"/>
                      <a:pt x="236" y="1"/>
                      <a:pt x="1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7"/>
              <p:cNvSpPr/>
              <p:nvPr/>
            </p:nvSpPr>
            <p:spPr>
              <a:xfrm>
                <a:off x="6676039" y="4247977"/>
                <a:ext cx="8890" cy="8557"/>
              </a:xfrm>
              <a:custGeom>
                <a:rect b="b" l="l" r="r" t="t"/>
                <a:pathLst>
                  <a:path extrusionOk="0" h="257" w="267">
                    <a:moveTo>
                      <a:pt x="122" y="0"/>
                    </a:moveTo>
                    <a:cubicBezTo>
                      <a:pt x="54" y="0"/>
                      <a:pt x="0" y="57"/>
                      <a:pt x="9" y="127"/>
                    </a:cubicBezTo>
                    <a:cubicBezTo>
                      <a:pt x="0" y="197"/>
                      <a:pt x="54" y="256"/>
                      <a:pt x="123" y="256"/>
                    </a:cubicBezTo>
                    <a:cubicBezTo>
                      <a:pt x="128" y="256"/>
                      <a:pt x="133" y="256"/>
                      <a:pt x="138" y="255"/>
                    </a:cubicBezTo>
                    <a:cubicBezTo>
                      <a:pt x="213" y="255"/>
                      <a:pt x="266" y="218"/>
                      <a:pt x="266" y="152"/>
                    </a:cubicBezTo>
                    <a:cubicBezTo>
                      <a:pt x="266" y="42"/>
                      <a:pt x="219" y="5"/>
                      <a:pt x="138" y="1"/>
                    </a:cubicBezTo>
                    <a:cubicBezTo>
                      <a:pt x="132" y="1"/>
                      <a:pt x="127"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7"/>
              <p:cNvSpPr/>
              <p:nvPr/>
            </p:nvSpPr>
            <p:spPr>
              <a:xfrm>
                <a:off x="6675240" y="4229131"/>
                <a:ext cx="9357" cy="10356"/>
              </a:xfrm>
              <a:custGeom>
                <a:rect b="b" l="l" r="r" t="t"/>
                <a:pathLst>
                  <a:path extrusionOk="0" h="311" w="281">
                    <a:moveTo>
                      <a:pt x="152" y="0"/>
                    </a:moveTo>
                    <a:cubicBezTo>
                      <a:pt x="83" y="82"/>
                      <a:pt x="21" y="126"/>
                      <a:pt x="14" y="179"/>
                    </a:cubicBezTo>
                    <a:cubicBezTo>
                      <a:pt x="0" y="248"/>
                      <a:pt x="53" y="310"/>
                      <a:pt x="120" y="310"/>
                    </a:cubicBezTo>
                    <a:cubicBezTo>
                      <a:pt x="128" y="310"/>
                      <a:pt x="137" y="309"/>
                      <a:pt x="146" y="307"/>
                    </a:cubicBezTo>
                    <a:cubicBezTo>
                      <a:pt x="206" y="289"/>
                      <a:pt x="256" y="242"/>
                      <a:pt x="274" y="182"/>
                    </a:cubicBezTo>
                    <a:cubicBezTo>
                      <a:pt x="281" y="138"/>
                      <a:pt x="212" y="85"/>
                      <a:pt x="1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7"/>
              <p:cNvSpPr/>
              <p:nvPr/>
            </p:nvSpPr>
            <p:spPr>
              <a:xfrm>
                <a:off x="6666849" y="4197299"/>
                <a:ext cx="9390" cy="8524"/>
              </a:xfrm>
              <a:custGeom>
                <a:rect b="b" l="l" r="r" t="t"/>
                <a:pathLst>
                  <a:path extrusionOk="0" h="256" w="282">
                    <a:moveTo>
                      <a:pt x="108" y="0"/>
                    </a:moveTo>
                    <a:cubicBezTo>
                      <a:pt x="43" y="0"/>
                      <a:pt x="9" y="59"/>
                      <a:pt x="3" y="126"/>
                    </a:cubicBezTo>
                    <a:cubicBezTo>
                      <a:pt x="0" y="197"/>
                      <a:pt x="42" y="256"/>
                      <a:pt x="109" y="256"/>
                    </a:cubicBezTo>
                    <a:cubicBezTo>
                      <a:pt x="115" y="256"/>
                      <a:pt x="122" y="255"/>
                      <a:pt x="128" y="254"/>
                    </a:cubicBezTo>
                    <a:cubicBezTo>
                      <a:pt x="182" y="245"/>
                      <a:pt x="229" y="195"/>
                      <a:pt x="279" y="160"/>
                    </a:cubicBezTo>
                    <a:cubicBezTo>
                      <a:pt x="279" y="141"/>
                      <a:pt x="279" y="123"/>
                      <a:pt x="282" y="104"/>
                    </a:cubicBezTo>
                    <a:cubicBezTo>
                      <a:pt x="232" y="69"/>
                      <a:pt x="188" y="13"/>
                      <a:pt x="135" y="4"/>
                    </a:cubicBezTo>
                    <a:cubicBezTo>
                      <a:pt x="125" y="1"/>
                      <a:pt x="116" y="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7"/>
              <p:cNvSpPr/>
              <p:nvPr/>
            </p:nvSpPr>
            <p:spPr>
              <a:xfrm>
                <a:off x="6659624" y="4172326"/>
                <a:ext cx="9323" cy="8491"/>
              </a:xfrm>
              <a:custGeom>
                <a:rect b="b" l="l" r="r" t="t"/>
                <a:pathLst>
                  <a:path extrusionOk="0" h="255" w="280">
                    <a:moveTo>
                      <a:pt x="113" y="0"/>
                    </a:moveTo>
                    <a:cubicBezTo>
                      <a:pt x="44" y="0"/>
                      <a:pt x="1" y="57"/>
                      <a:pt x="4" y="130"/>
                    </a:cubicBezTo>
                    <a:cubicBezTo>
                      <a:pt x="7" y="202"/>
                      <a:pt x="49" y="255"/>
                      <a:pt x="111" y="255"/>
                    </a:cubicBezTo>
                    <a:cubicBezTo>
                      <a:pt x="119" y="255"/>
                      <a:pt x="127" y="254"/>
                      <a:pt x="135" y="252"/>
                    </a:cubicBezTo>
                    <a:cubicBezTo>
                      <a:pt x="189" y="243"/>
                      <a:pt x="233" y="186"/>
                      <a:pt x="280" y="152"/>
                    </a:cubicBezTo>
                    <a:cubicBezTo>
                      <a:pt x="280" y="133"/>
                      <a:pt x="280" y="114"/>
                      <a:pt x="280" y="92"/>
                    </a:cubicBezTo>
                    <a:cubicBezTo>
                      <a:pt x="230" y="61"/>
                      <a:pt x="182" y="8"/>
                      <a:pt x="129" y="1"/>
                    </a:cubicBezTo>
                    <a:cubicBezTo>
                      <a:pt x="124" y="1"/>
                      <a:pt x="118" y="0"/>
                      <a:pt x="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7"/>
              <p:cNvSpPr/>
              <p:nvPr/>
            </p:nvSpPr>
            <p:spPr>
              <a:xfrm>
                <a:off x="6661422" y="4247178"/>
                <a:ext cx="9423" cy="9223"/>
              </a:xfrm>
              <a:custGeom>
                <a:rect b="b" l="l" r="r" t="t"/>
                <a:pathLst>
                  <a:path extrusionOk="0" h="277" w="283">
                    <a:moveTo>
                      <a:pt x="103" y="0"/>
                    </a:moveTo>
                    <a:cubicBezTo>
                      <a:pt x="72" y="51"/>
                      <a:pt x="19" y="98"/>
                      <a:pt x="13" y="151"/>
                    </a:cubicBezTo>
                    <a:cubicBezTo>
                      <a:pt x="0" y="230"/>
                      <a:pt x="59" y="276"/>
                      <a:pt x="134" y="276"/>
                    </a:cubicBezTo>
                    <a:cubicBezTo>
                      <a:pt x="136" y="276"/>
                      <a:pt x="139" y="276"/>
                      <a:pt x="141" y="276"/>
                    </a:cubicBezTo>
                    <a:cubicBezTo>
                      <a:pt x="216" y="273"/>
                      <a:pt x="282" y="229"/>
                      <a:pt x="263" y="145"/>
                    </a:cubicBezTo>
                    <a:cubicBezTo>
                      <a:pt x="251" y="91"/>
                      <a:pt x="197" y="47"/>
                      <a:pt x="1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27"/>
              <p:cNvSpPr/>
              <p:nvPr/>
            </p:nvSpPr>
            <p:spPr>
              <a:xfrm>
                <a:off x="6662554" y="4261828"/>
                <a:ext cx="9390" cy="9390"/>
              </a:xfrm>
              <a:custGeom>
                <a:rect b="b" l="l" r="r" t="t"/>
                <a:pathLst>
                  <a:path extrusionOk="0" h="282" w="282">
                    <a:moveTo>
                      <a:pt x="162" y="1"/>
                    </a:moveTo>
                    <a:cubicBezTo>
                      <a:pt x="155" y="1"/>
                      <a:pt x="148" y="1"/>
                      <a:pt x="142" y="2"/>
                    </a:cubicBezTo>
                    <a:cubicBezTo>
                      <a:pt x="66" y="9"/>
                      <a:pt x="0" y="56"/>
                      <a:pt x="19" y="137"/>
                    </a:cubicBezTo>
                    <a:cubicBezTo>
                      <a:pt x="32" y="190"/>
                      <a:pt x="88" y="231"/>
                      <a:pt x="126" y="281"/>
                    </a:cubicBezTo>
                    <a:cubicBezTo>
                      <a:pt x="239" y="256"/>
                      <a:pt x="279" y="206"/>
                      <a:pt x="276" y="124"/>
                    </a:cubicBezTo>
                    <a:cubicBezTo>
                      <a:pt x="282" y="56"/>
                      <a:pt x="228" y="1"/>
                      <a:pt x="1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27"/>
              <p:cNvSpPr/>
              <p:nvPr/>
            </p:nvSpPr>
            <p:spPr>
              <a:xfrm>
                <a:off x="6660156" y="4274248"/>
                <a:ext cx="10122" cy="8458"/>
              </a:xfrm>
              <a:custGeom>
                <a:rect b="b" l="l" r="r" t="t"/>
                <a:pathLst>
                  <a:path extrusionOk="0" h="254" w="304">
                    <a:moveTo>
                      <a:pt x="176" y="1"/>
                    </a:moveTo>
                    <a:cubicBezTo>
                      <a:pt x="170" y="1"/>
                      <a:pt x="164" y="1"/>
                      <a:pt x="157" y="2"/>
                    </a:cubicBezTo>
                    <a:cubicBezTo>
                      <a:pt x="101" y="8"/>
                      <a:pt x="54" y="68"/>
                      <a:pt x="4" y="102"/>
                    </a:cubicBezTo>
                    <a:cubicBezTo>
                      <a:pt x="0" y="118"/>
                      <a:pt x="0" y="137"/>
                      <a:pt x="0" y="153"/>
                    </a:cubicBezTo>
                    <a:cubicBezTo>
                      <a:pt x="51" y="187"/>
                      <a:pt x="98" y="237"/>
                      <a:pt x="154" y="250"/>
                    </a:cubicBezTo>
                    <a:cubicBezTo>
                      <a:pt x="164" y="252"/>
                      <a:pt x="173" y="253"/>
                      <a:pt x="183" y="253"/>
                    </a:cubicBezTo>
                    <a:cubicBezTo>
                      <a:pt x="246" y="253"/>
                      <a:pt x="289" y="199"/>
                      <a:pt x="292" y="134"/>
                    </a:cubicBezTo>
                    <a:cubicBezTo>
                      <a:pt x="303" y="62"/>
                      <a:pt x="246" y="1"/>
                      <a:pt x="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7"/>
              <p:cNvSpPr/>
              <p:nvPr/>
            </p:nvSpPr>
            <p:spPr>
              <a:xfrm>
                <a:off x="6655462" y="4237588"/>
                <a:ext cx="9523" cy="9190"/>
              </a:xfrm>
              <a:custGeom>
                <a:rect b="b" l="l" r="r" t="t"/>
                <a:pathLst>
                  <a:path extrusionOk="0" h="276" w="286">
                    <a:moveTo>
                      <a:pt x="119" y="0"/>
                    </a:moveTo>
                    <a:cubicBezTo>
                      <a:pt x="82" y="47"/>
                      <a:pt x="22" y="91"/>
                      <a:pt x="16" y="144"/>
                    </a:cubicBezTo>
                    <a:cubicBezTo>
                      <a:pt x="0" y="229"/>
                      <a:pt x="66" y="276"/>
                      <a:pt x="148" y="276"/>
                    </a:cubicBezTo>
                    <a:cubicBezTo>
                      <a:pt x="226" y="276"/>
                      <a:pt x="286" y="223"/>
                      <a:pt x="273" y="147"/>
                    </a:cubicBezTo>
                    <a:cubicBezTo>
                      <a:pt x="264" y="94"/>
                      <a:pt x="210" y="50"/>
                      <a:pt x="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7"/>
              <p:cNvSpPr/>
              <p:nvPr/>
            </p:nvSpPr>
            <p:spPr>
              <a:xfrm>
                <a:off x="6658258" y="4141860"/>
                <a:ext cx="10589" cy="8624"/>
              </a:xfrm>
              <a:custGeom>
                <a:rect b="b" l="l" r="r" t="t"/>
                <a:pathLst>
                  <a:path extrusionOk="0" h="259" w="318">
                    <a:moveTo>
                      <a:pt x="141" y="1"/>
                    </a:moveTo>
                    <a:cubicBezTo>
                      <a:pt x="139" y="1"/>
                      <a:pt x="138" y="1"/>
                      <a:pt x="136" y="1"/>
                    </a:cubicBezTo>
                    <a:cubicBezTo>
                      <a:pt x="73" y="20"/>
                      <a:pt x="26" y="70"/>
                      <a:pt x="7" y="133"/>
                    </a:cubicBezTo>
                    <a:cubicBezTo>
                      <a:pt x="1" y="171"/>
                      <a:pt x="82" y="258"/>
                      <a:pt x="126" y="258"/>
                    </a:cubicBezTo>
                    <a:cubicBezTo>
                      <a:pt x="127" y="258"/>
                      <a:pt x="129" y="258"/>
                      <a:pt x="130" y="258"/>
                    </a:cubicBezTo>
                    <a:cubicBezTo>
                      <a:pt x="179" y="258"/>
                      <a:pt x="232" y="191"/>
                      <a:pt x="318" y="130"/>
                    </a:cubicBezTo>
                    <a:cubicBezTo>
                      <a:pt x="236" y="70"/>
                      <a:pt x="184" y="1"/>
                      <a:pt x="1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7"/>
              <p:cNvSpPr/>
              <p:nvPr/>
            </p:nvSpPr>
            <p:spPr>
              <a:xfrm>
                <a:off x="6657659" y="4128208"/>
                <a:ext cx="9490" cy="9357"/>
              </a:xfrm>
              <a:custGeom>
                <a:rect b="b" l="l" r="r" t="t"/>
                <a:pathLst>
                  <a:path extrusionOk="0" h="281" w="285">
                    <a:moveTo>
                      <a:pt x="126" y="1"/>
                    </a:moveTo>
                    <a:cubicBezTo>
                      <a:pt x="88" y="48"/>
                      <a:pt x="32" y="89"/>
                      <a:pt x="19" y="142"/>
                    </a:cubicBezTo>
                    <a:cubicBezTo>
                      <a:pt x="0" y="226"/>
                      <a:pt x="66" y="277"/>
                      <a:pt x="147" y="280"/>
                    </a:cubicBezTo>
                    <a:cubicBezTo>
                      <a:pt x="152" y="280"/>
                      <a:pt x="157" y="281"/>
                      <a:pt x="162" y="281"/>
                    </a:cubicBezTo>
                    <a:cubicBezTo>
                      <a:pt x="228" y="281"/>
                      <a:pt x="285" y="222"/>
                      <a:pt x="276" y="154"/>
                    </a:cubicBezTo>
                    <a:cubicBezTo>
                      <a:pt x="276" y="76"/>
                      <a:pt x="241" y="23"/>
                      <a:pt x="1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7"/>
              <p:cNvSpPr/>
              <p:nvPr/>
            </p:nvSpPr>
            <p:spPr>
              <a:xfrm>
                <a:off x="6664951" y="4157476"/>
                <a:ext cx="8890" cy="8557"/>
              </a:xfrm>
              <a:custGeom>
                <a:rect b="b" l="l" r="r" t="t"/>
                <a:pathLst>
                  <a:path extrusionOk="0" h="257" w="267">
                    <a:moveTo>
                      <a:pt x="147" y="1"/>
                    </a:moveTo>
                    <a:cubicBezTo>
                      <a:pt x="140" y="1"/>
                      <a:pt x="133" y="1"/>
                      <a:pt x="126" y="2"/>
                    </a:cubicBezTo>
                    <a:cubicBezTo>
                      <a:pt x="73" y="12"/>
                      <a:pt x="29" y="68"/>
                      <a:pt x="4" y="87"/>
                    </a:cubicBezTo>
                    <a:cubicBezTo>
                      <a:pt x="1" y="219"/>
                      <a:pt x="48" y="256"/>
                      <a:pt x="132" y="256"/>
                    </a:cubicBezTo>
                    <a:cubicBezTo>
                      <a:pt x="136" y="257"/>
                      <a:pt x="139" y="257"/>
                      <a:pt x="142" y="257"/>
                    </a:cubicBezTo>
                    <a:cubicBezTo>
                      <a:pt x="210" y="257"/>
                      <a:pt x="266" y="197"/>
                      <a:pt x="258" y="128"/>
                    </a:cubicBezTo>
                    <a:cubicBezTo>
                      <a:pt x="258" y="54"/>
                      <a:pt x="214" y="1"/>
                      <a:pt x="1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27"/>
              <p:cNvSpPr/>
              <p:nvPr/>
            </p:nvSpPr>
            <p:spPr>
              <a:xfrm>
                <a:off x="6672576" y="4118419"/>
                <a:ext cx="9423" cy="9223"/>
              </a:xfrm>
              <a:custGeom>
                <a:rect b="b" l="l" r="r" t="t"/>
                <a:pathLst>
                  <a:path extrusionOk="0" h="277" w="283">
                    <a:moveTo>
                      <a:pt x="148" y="0"/>
                    </a:moveTo>
                    <a:cubicBezTo>
                      <a:pt x="66" y="0"/>
                      <a:pt x="0" y="47"/>
                      <a:pt x="13" y="132"/>
                    </a:cubicBezTo>
                    <a:cubicBezTo>
                      <a:pt x="19" y="182"/>
                      <a:pt x="79" y="229"/>
                      <a:pt x="113" y="276"/>
                    </a:cubicBezTo>
                    <a:lnTo>
                      <a:pt x="173" y="276"/>
                    </a:lnTo>
                    <a:cubicBezTo>
                      <a:pt x="207" y="226"/>
                      <a:pt x="260" y="182"/>
                      <a:pt x="270" y="129"/>
                    </a:cubicBezTo>
                    <a:cubicBezTo>
                      <a:pt x="282" y="54"/>
                      <a:pt x="226" y="0"/>
                      <a:pt x="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27"/>
              <p:cNvSpPr/>
              <p:nvPr/>
            </p:nvSpPr>
            <p:spPr>
              <a:xfrm>
                <a:off x="6676106" y="4154945"/>
                <a:ext cx="9323" cy="9257"/>
              </a:xfrm>
              <a:custGeom>
                <a:rect b="b" l="l" r="r" t="t"/>
                <a:pathLst>
                  <a:path extrusionOk="0" h="278" w="280">
                    <a:moveTo>
                      <a:pt x="154" y="0"/>
                    </a:moveTo>
                    <a:cubicBezTo>
                      <a:pt x="38" y="22"/>
                      <a:pt x="1" y="78"/>
                      <a:pt x="4" y="154"/>
                    </a:cubicBezTo>
                    <a:cubicBezTo>
                      <a:pt x="1" y="222"/>
                      <a:pt x="55" y="278"/>
                      <a:pt x="122" y="278"/>
                    </a:cubicBezTo>
                    <a:cubicBezTo>
                      <a:pt x="128" y="278"/>
                      <a:pt x="135" y="277"/>
                      <a:pt x="142" y="276"/>
                    </a:cubicBezTo>
                    <a:cubicBezTo>
                      <a:pt x="217" y="270"/>
                      <a:pt x="280" y="226"/>
                      <a:pt x="258" y="141"/>
                    </a:cubicBezTo>
                    <a:cubicBezTo>
                      <a:pt x="245" y="88"/>
                      <a:pt x="192" y="47"/>
                      <a:pt x="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7"/>
              <p:cNvSpPr/>
              <p:nvPr/>
            </p:nvSpPr>
            <p:spPr>
              <a:xfrm>
                <a:off x="6682931" y="4173392"/>
                <a:ext cx="9923" cy="8724"/>
              </a:xfrm>
              <a:custGeom>
                <a:rect b="b" l="l" r="r" t="t"/>
                <a:pathLst>
                  <a:path extrusionOk="0" h="262" w="298">
                    <a:moveTo>
                      <a:pt x="150" y="1"/>
                    </a:moveTo>
                    <a:cubicBezTo>
                      <a:pt x="106" y="1"/>
                      <a:pt x="34" y="70"/>
                      <a:pt x="18" y="120"/>
                    </a:cubicBezTo>
                    <a:cubicBezTo>
                      <a:pt x="1" y="191"/>
                      <a:pt x="53" y="262"/>
                      <a:pt x="127" y="262"/>
                    </a:cubicBezTo>
                    <a:cubicBezTo>
                      <a:pt x="131" y="262"/>
                      <a:pt x="136" y="261"/>
                      <a:pt x="141" y="261"/>
                    </a:cubicBezTo>
                    <a:cubicBezTo>
                      <a:pt x="191" y="261"/>
                      <a:pt x="241" y="201"/>
                      <a:pt x="294" y="167"/>
                    </a:cubicBezTo>
                    <a:cubicBezTo>
                      <a:pt x="294" y="148"/>
                      <a:pt x="297" y="132"/>
                      <a:pt x="297" y="114"/>
                    </a:cubicBezTo>
                    <a:cubicBezTo>
                      <a:pt x="247" y="73"/>
                      <a:pt x="200" y="1"/>
                      <a:pt x="1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7"/>
              <p:cNvSpPr/>
              <p:nvPr/>
            </p:nvSpPr>
            <p:spPr>
              <a:xfrm>
                <a:off x="6688758" y="4135633"/>
                <a:ext cx="9090" cy="9223"/>
              </a:xfrm>
              <a:custGeom>
                <a:rect b="b" l="l" r="r" t="t"/>
                <a:pathLst>
                  <a:path extrusionOk="0" h="277" w="273">
                    <a:moveTo>
                      <a:pt x="142" y="0"/>
                    </a:moveTo>
                    <a:cubicBezTo>
                      <a:pt x="140" y="0"/>
                      <a:pt x="137" y="0"/>
                      <a:pt x="135" y="0"/>
                    </a:cubicBezTo>
                    <a:cubicBezTo>
                      <a:pt x="53" y="3"/>
                      <a:pt x="0" y="54"/>
                      <a:pt x="16" y="132"/>
                    </a:cubicBezTo>
                    <a:cubicBezTo>
                      <a:pt x="25" y="185"/>
                      <a:pt x="82" y="229"/>
                      <a:pt x="116" y="276"/>
                    </a:cubicBezTo>
                    <a:lnTo>
                      <a:pt x="172" y="276"/>
                    </a:lnTo>
                    <a:cubicBezTo>
                      <a:pt x="207" y="226"/>
                      <a:pt x="260" y="176"/>
                      <a:pt x="266" y="123"/>
                    </a:cubicBezTo>
                    <a:cubicBezTo>
                      <a:pt x="273" y="50"/>
                      <a:pt x="220" y="0"/>
                      <a:pt x="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27"/>
              <p:cNvSpPr/>
              <p:nvPr/>
            </p:nvSpPr>
            <p:spPr>
              <a:xfrm>
                <a:off x="6695518" y="4101304"/>
                <a:ext cx="8924" cy="9223"/>
              </a:xfrm>
              <a:custGeom>
                <a:rect b="b" l="l" r="r" t="t"/>
                <a:pathLst>
                  <a:path extrusionOk="0" h="277" w="268">
                    <a:moveTo>
                      <a:pt x="117" y="0"/>
                    </a:moveTo>
                    <a:cubicBezTo>
                      <a:pt x="79" y="47"/>
                      <a:pt x="26" y="91"/>
                      <a:pt x="13" y="144"/>
                    </a:cubicBezTo>
                    <a:cubicBezTo>
                      <a:pt x="1" y="220"/>
                      <a:pt x="57" y="276"/>
                      <a:pt x="136" y="276"/>
                    </a:cubicBezTo>
                    <a:cubicBezTo>
                      <a:pt x="211" y="276"/>
                      <a:pt x="267" y="242"/>
                      <a:pt x="267" y="151"/>
                    </a:cubicBezTo>
                    <a:cubicBezTo>
                      <a:pt x="267" y="66"/>
                      <a:pt x="226" y="25"/>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27"/>
              <p:cNvSpPr/>
              <p:nvPr/>
            </p:nvSpPr>
            <p:spPr>
              <a:xfrm>
                <a:off x="6700945" y="4115888"/>
                <a:ext cx="9323" cy="8524"/>
              </a:xfrm>
              <a:custGeom>
                <a:rect b="b" l="l" r="r" t="t"/>
                <a:pathLst>
                  <a:path extrusionOk="0" h="256" w="280">
                    <a:moveTo>
                      <a:pt x="113" y="0"/>
                    </a:moveTo>
                    <a:cubicBezTo>
                      <a:pt x="44" y="0"/>
                      <a:pt x="1" y="57"/>
                      <a:pt x="4" y="130"/>
                    </a:cubicBezTo>
                    <a:cubicBezTo>
                      <a:pt x="7" y="198"/>
                      <a:pt x="38" y="255"/>
                      <a:pt x="103" y="255"/>
                    </a:cubicBezTo>
                    <a:cubicBezTo>
                      <a:pt x="112" y="255"/>
                      <a:pt x="122" y="254"/>
                      <a:pt x="132" y="252"/>
                    </a:cubicBezTo>
                    <a:cubicBezTo>
                      <a:pt x="186" y="239"/>
                      <a:pt x="233" y="189"/>
                      <a:pt x="280" y="155"/>
                    </a:cubicBezTo>
                    <a:cubicBezTo>
                      <a:pt x="280" y="136"/>
                      <a:pt x="280" y="114"/>
                      <a:pt x="276" y="95"/>
                    </a:cubicBezTo>
                    <a:cubicBezTo>
                      <a:pt x="229" y="64"/>
                      <a:pt x="182" y="7"/>
                      <a:pt x="129" y="1"/>
                    </a:cubicBezTo>
                    <a:cubicBezTo>
                      <a:pt x="124" y="0"/>
                      <a:pt x="118" y="0"/>
                      <a:pt x="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27"/>
              <p:cNvSpPr/>
              <p:nvPr/>
            </p:nvSpPr>
            <p:spPr>
              <a:xfrm>
                <a:off x="6708470" y="4101337"/>
                <a:ext cx="18613" cy="13319"/>
              </a:xfrm>
              <a:custGeom>
                <a:rect b="b" l="l" r="r" t="t"/>
                <a:pathLst>
                  <a:path extrusionOk="0" h="400" w="559">
                    <a:moveTo>
                      <a:pt x="151" y="0"/>
                    </a:moveTo>
                    <a:cubicBezTo>
                      <a:pt x="137" y="0"/>
                      <a:pt x="123" y="3"/>
                      <a:pt x="107" y="9"/>
                    </a:cubicBezTo>
                    <a:cubicBezTo>
                      <a:pt x="22" y="40"/>
                      <a:pt x="0" y="106"/>
                      <a:pt x="25" y="184"/>
                    </a:cubicBezTo>
                    <a:cubicBezTo>
                      <a:pt x="40" y="233"/>
                      <a:pt x="79" y="257"/>
                      <a:pt x="133" y="257"/>
                    </a:cubicBezTo>
                    <a:cubicBezTo>
                      <a:pt x="170" y="257"/>
                      <a:pt x="213" y="246"/>
                      <a:pt x="260" y="225"/>
                    </a:cubicBezTo>
                    <a:cubicBezTo>
                      <a:pt x="293" y="340"/>
                      <a:pt x="340" y="399"/>
                      <a:pt x="400" y="399"/>
                    </a:cubicBezTo>
                    <a:cubicBezTo>
                      <a:pt x="415" y="399"/>
                      <a:pt x="431" y="395"/>
                      <a:pt x="448" y="388"/>
                    </a:cubicBezTo>
                    <a:cubicBezTo>
                      <a:pt x="521" y="363"/>
                      <a:pt x="558" y="281"/>
                      <a:pt x="530" y="209"/>
                    </a:cubicBezTo>
                    <a:cubicBezTo>
                      <a:pt x="515" y="161"/>
                      <a:pt x="476" y="136"/>
                      <a:pt x="422" y="136"/>
                    </a:cubicBezTo>
                    <a:cubicBezTo>
                      <a:pt x="386" y="136"/>
                      <a:pt x="342" y="147"/>
                      <a:pt x="295" y="172"/>
                    </a:cubicBezTo>
                    <a:cubicBezTo>
                      <a:pt x="259" y="57"/>
                      <a:pt x="213" y="0"/>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7"/>
              <p:cNvSpPr/>
              <p:nvPr/>
            </p:nvSpPr>
            <p:spPr>
              <a:xfrm>
                <a:off x="6710868" y="4087985"/>
                <a:ext cx="9523" cy="8757"/>
              </a:xfrm>
              <a:custGeom>
                <a:rect b="b" l="l" r="r" t="t"/>
                <a:pathLst>
                  <a:path extrusionOk="0" h="263" w="286">
                    <a:moveTo>
                      <a:pt x="175" y="1"/>
                    </a:moveTo>
                    <a:cubicBezTo>
                      <a:pt x="168" y="1"/>
                      <a:pt x="161" y="1"/>
                      <a:pt x="154" y="2"/>
                    </a:cubicBezTo>
                    <a:cubicBezTo>
                      <a:pt x="101" y="9"/>
                      <a:pt x="54" y="65"/>
                      <a:pt x="4" y="99"/>
                    </a:cubicBezTo>
                    <a:lnTo>
                      <a:pt x="0" y="156"/>
                    </a:lnTo>
                    <a:cubicBezTo>
                      <a:pt x="51" y="193"/>
                      <a:pt x="94" y="250"/>
                      <a:pt x="148" y="259"/>
                    </a:cubicBezTo>
                    <a:cubicBezTo>
                      <a:pt x="157" y="261"/>
                      <a:pt x="165" y="262"/>
                      <a:pt x="174" y="262"/>
                    </a:cubicBezTo>
                    <a:cubicBezTo>
                      <a:pt x="236" y="262"/>
                      <a:pt x="282" y="212"/>
                      <a:pt x="282" y="140"/>
                    </a:cubicBezTo>
                    <a:cubicBezTo>
                      <a:pt x="285" y="63"/>
                      <a:pt x="249" y="1"/>
                      <a:pt x="1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7"/>
              <p:cNvSpPr/>
              <p:nvPr/>
            </p:nvSpPr>
            <p:spPr>
              <a:xfrm>
                <a:off x="6718692" y="4057785"/>
                <a:ext cx="9523" cy="10356"/>
              </a:xfrm>
              <a:custGeom>
                <a:rect b="b" l="l" r="r" t="t"/>
                <a:pathLst>
                  <a:path extrusionOk="0" h="311" w="286">
                    <a:moveTo>
                      <a:pt x="148" y="1"/>
                    </a:moveTo>
                    <a:cubicBezTo>
                      <a:pt x="66" y="1"/>
                      <a:pt x="0" y="51"/>
                      <a:pt x="16" y="135"/>
                    </a:cubicBezTo>
                    <a:cubicBezTo>
                      <a:pt x="26" y="185"/>
                      <a:pt x="85" y="229"/>
                      <a:pt x="151" y="311"/>
                    </a:cubicBezTo>
                    <a:cubicBezTo>
                      <a:pt x="210" y="226"/>
                      <a:pt x="270" y="182"/>
                      <a:pt x="276" y="129"/>
                    </a:cubicBezTo>
                    <a:cubicBezTo>
                      <a:pt x="286" y="54"/>
                      <a:pt x="226" y="1"/>
                      <a:pt x="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7"/>
              <p:cNvSpPr/>
              <p:nvPr/>
            </p:nvSpPr>
            <p:spPr>
              <a:xfrm>
                <a:off x="6725085" y="4036508"/>
                <a:ext cx="9057" cy="8524"/>
              </a:xfrm>
              <a:custGeom>
                <a:rect b="b" l="l" r="r" t="t"/>
                <a:pathLst>
                  <a:path extrusionOk="0" h="256" w="272">
                    <a:moveTo>
                      <a:pt x="137" y="0"/>
                    </a:moveTo>
                    <a:cubicBezTo>
                      <a:pt x="134" y="0"/>
                      <a:pt x="131" y="0"/>
                      <a:pt x="128" y="0"/>
                    </a:cubicBezTo>
                    <a:cubicBezTo>
                      <a:pt x="126" y="0"/>
                      <a:pt x="123" y="0"/>
                      <a:pt x="121" y="0"/>
                    </a:cubicBezTo>
                    <a:cubicBezTo>
                      <a:pt x="39" y="0"/>
                      <a:pt x="6" y="55"/>
                      <a:pt x="6" y="129"/>
                    </a:cubicBezTo>
                    <a:cubicBezTo>
                      <a:pt x="0" y="199"/>
                      <a:pt x="57" y="255"/>
                      <a:pt x="122" y="255"/>
                    </a:cubicBezTo>
                    <a:cubicBezTo>
                      <a:pt x="127" y="255"/>
                      <a:pt x="132" y="255"/>
                      <a:pt x="138" y="254"/>
                    </a:cubicBezTo>
                    <a:cubicBezTo>
                      <a:pt x="139" y="254"/>
                      <a:pt x="141" y="254"/>
                      <a:pt x="143" y="254"/>
                    </a:cubicBezTo>
                    <a:cubicBezTo>
                      <a:pt x="216" y="254"/>
                      <a:pt x="272" y="193"/>
                      <a:pt x="260" y="122"/>
                    </a:cubicBezTo>
                    <a:cubicBezTo>
                      <a:pt x="257" y="41"/>
                      <a:pt x="216" y="0"/>
                      <a:pt x="1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7"/>
              <p:cNvSpPr/>
              <p:nvPr/>
            </p:nvSpPr>
            <p:spPr>
              <a:xfrm>
                <a:off x="6731012" y="4104001"/>
                <a:ext cx="9090" cy="9323"/>
              </a:xfrm>
              <a:custGeom>
                <a:rect b="b" l="l" r="r" t="t"/>
                <a:pathLst>
                  <a:path extrusionOk="0" h="280" w="273">
                    <a:moveTo>
                      <a:pt x="157" y="1"/>
                    </a:moveTo>
                    <a:cubicBezTo>
                      <a:pt x="47" y="32"/>
                      <a:pt x="3" y="73"/>
                      <a:pt x="0" y="154"/>
                    </a:cubicBezTo>
                    <a:cubicBezTo>
                      <a:pt x="0" y="242"/>
                      <a:pt x="55" y="280"/>
                      <a:pt x="132" y="280"/>
                    </a:cubicBezTo>
                    <a:cubicBezTo>
                      <a:pt x="135" y="280"/>
                      <a:pt x="138" y="280"/>
                      <a:pt x="141" y="280"/>
                    </a:cubicBezTo>
                    <a:cubicBezTo>
                      <a:pt x="223" y="280"/>
                      <a:pt x="273" y="223"/>
                      <a:pt x="257" y="145"/>
                    </a:cubicBezTo>
                    <a:cubicBezTo>
                      <a:pt x="245" y="92"/>
                      <a:pt x="191" y="48"/>
                      <a:pt x="1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7"/>
              <p:cNvSpPr/>
              <p:nvPr/>
            </p:nvSpPr>
            <p:spPr>
              <a:xfrm>
                <a:off x="6735507" y="4121049"/>
                <a:ext cx="9923" cy="8424"/>
              </a:xfrm>
              <a:custGeom>
                <a:rect b="b" l="l" r="r" t="t"/>
                <a:pathLst>
                  <a:path extrusionOk="0" h="253" w="298">
                    <a:moveTo>
                      <a:pt x="174" y="0"/>
                    </a:moveTo>
                    <a:cubicBezTo>
                      <a:pt x="166" y="0"/>
                      <a:pt x="158" y="1"/>
                      <a:pt x="150" y="3"/>
                    </a:cubicBezTo>
                    <a:cubicBezTo>
                      <a:pt x="97" y="12"/>
                      <a:pt x="50" y="69"/>
                      <a:pt x="0" y="103"/>
                    </a:cubicBezTo>
                    <a:cubicBezTo>
                      <a:pt x="0" y="122"/>
                      <a:pt x="0" y="141"/>
                      <a:pt x="0" y="156"/>
                    </a:cubicBezTo>
                    <a:cubicBezTo>
                      <a:pt x="50" y="191"/>
                      <a:pt x="100" y="241"/>
                      <a:pt x="154" y="250"/>
                    </a:cubicBezTo>
                    <a:cubicBezTo>
                      <a:pt x="162" y="252"/>
                      <a:pt x="170" y="253"/>
                      <a:pt x="178" y="253"/>
                    </a:cubicBezTo>
                    <a:cubicBezTo>
                      <a:pt x="242" y="253"/>
                      <a:pt x="294" y="198"/>
                      <a:pt x="291" y="131"/>
                    </a:cubicBezTo>
                    <a:cubicBezTo>
                      <a:pt x="297" y="61"/>
                      <a:pt x="242" y="0"/>
                      <a:pt x="1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27"/>
              <p:cNvSpPr/>
              <p:nvPr/>
            </p:nvSpPr>
            <p:spPr>
              <a:xfrm>
                <a:off x="6736972" y="4214180"/>
                <a:ext cx="8890" cy="8524"/>
              </a:xfrm>
              <a:custGeom>
                <a:rect b="b" l="l" r="r" t="t"/>
                <a:pathLst>
                  <a:path extrusionOk="0" h="256" w="267">
                    <a:moveTo>
                      <a:pt x="127" y="1"/>
                    </a:moveTo>
                    <a:cubicBezTo>
                      <a:pt x="46" y="1"/>
                      <a:pt x="12" y="55"/>
                      <a:pt x="9" y="126"/>
                    </a:cubicBezTo>
                    <a:cubicBezTo>
                      <a:pt x="0" y="194"/>
                      <a:pt x="55" y="256"/>
                      <a:pt x="123" y="256"/>
                    </a:cubicBezTo>
                    <a:cubicBezTo>
                      <a:pt x="128" y="256"/>
                      <a:pt x="133" y="256"/>
                      <a:pt x="138" y="255"/>
                    </a:cubicBezTo>
                    <a:cubicBezTo>
                      <a:pt x="213" y="255"/>
                      <a:pt x="266" y="217"/>
                      <a:pt x="266" y="130"/>
                    </a:cubicBezTo>
                    <a:cubicBezTo>
                      <a:pt x="263" y="48"/>
                      <a:pt x="222" y="4"/>
                      <a:pt x="141" y="1"/>
                    </a:cubicBezTo>
                    <a:cubicBezTo>
                      <a:pt x="136" y="1"/>
                      <a:pt x="132" y="1"/>
                      <a:pt x="1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27"/>
              <p:cNvSpPr/>
              <p:nvPr/>
            </p:nvSpPr>
            <p:spPr>
              <a:xfrm>
                <a:off x="6745197" y="4227566"/>
                <a:ext cx="10089" cy="8458"/>
              </a:xfrm>
              <a:custGeom>
                <a:rect b="b" l="l" r="r" t="t"/>
                <a:pathLst>
                  <a:path extrusionOk="0" h="254" w="303">
                    <a:moveTo>
                      <a:pt x="145" y="0"/>
                    </a:moveTo>
                    <a:cubicBezTo>
                      <a:pt x="99" y="0"/>
                      <a:pt x="49" y="67"/>
                      <a:pt x="0" y="100"/>
                    </a:cubicBezTo>
                    <a:cubicBezTo>
                      <a:pt x="0" y="119"/>
                      <a:pt x="0" y="138"/>
                      <a:pt x="0" y="157"/>
                    </a:cubicBezTo>
                    <a:cubicBezTo>
                      <a:pt x="54" y="188"/>
                      <a:pt x="101" y="242"/>
                      <a:pt x="157" y="251"/>
                    </a:cubicBezTo>
                    <a:cubicBezTo>
                      <a:pt x="164" y="252"/>
                      <a:pt x="172" y="253"/>
                      <a:pt x="179" y="253"/>
                    </a:cubicBezTo>
                    <a:cubicBezTo>
                      <a:pt x="248" y="253"/>
                      <a:pt x="303" y="187"/>
                      <a:pt x="286" y="116"/>
                    </a:cubicBezTo>
                    <a:cubicBezTo>
                      <a:pt x="261" y="57"/>
                      <a:pt x="210" y="13"/>
                      <a:pt x="148" y="0"/>
                    </a:cubicBezTo>
                    <a:cubicBezTo>
                      <a:pt x="147" y="0"/>
                      <a:pt x="146" y="0"/>
                      <a:pt x="1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7"/>
              <p:cNvSpPr/>
              <p:nvPr/>
            </p:nvSpPr>
            <p:spPr>
              <a:xfrm>
                <a:off x="6734775" y="4198964"/>
                <a:ext cx="4395" cy="9723"/>
              </a:xfrm>
              <a:custGeom>
                <a:rect b="b" l="l" r="r" t="t"/>
                <a:pathLst>
                  <a:path extrusionOk="0" h="292" w="132">
                    <a:moveTo>
                      <a:pt x="44" y="1"/>
                    </a:moveTo>
                    <a:cubicBezTo>
                      <a:pt x="28" y="82"/>
                      <a:pt x="0" y="142"/>
                      <a:pt x="13" y="192"/>
                    </a:cubicBezTo>
                    <a:cubicBezTo>
                      <a:pt x="22" y="232"/>
                      <a:pt x="82" y="258"/>
                      <a:pt x="119" y="292"/>
                    </a:cubicBezTo>
                    <a:cubicBezTo>
                      <a:pt x="122" y="283"/>
                      <a:pt x="125" y="273"/>
                      <a:pt x="132" y="267"/>
                    </a:cubicBezTo>
                    <a:cubicBezTo>
                      <a:pt x="107" y="189"/>
                      <a:pt x="82" y="113"/>
                      <a:pt x="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7"/>
              <p:cNvSpPr/>
              <p:nvPr/>
            </p:nvSpPr>
            <p:spPr>
              <a:xfrm>
                <a:off x="6736107" y="4184580"/>
                <a:ext cx="9024" cy="8458"/>
              </a:xfrm>
              <a:custGeom>
                <a:rect b="b" l="l" r="r" t="t"/>
                <a:pathLst>
                  <a:path extrusionOk="0" h="254" w="271">
                    <a:moveTo>
                      <a:pt x="126" y="0"/>
                    </a:moveTo>
                    <a:cubicBezTo>
                      <a:pt x="79" y="94"/>
                      <a:pt x="48" y="157"/>
                      <a:pt x="1" y="254"/>
                    </a:cubicBezTo>
                    <a:lnTo>
                      <a:pt x="270" y="166"/>
                    </a:lnTo>
                    <a:lnTo>
                      <a:pt x="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7"/>
              <p:cNvSpPr/>
              <p:nvPr/>
            </p:nvSpPr>
            <p:spPr>
              <a:xfrm>
                <a:off x="6741035" y="4146155"/>
                <a:ext cx="9456" cy="8591"/>
              </a:xfrm>
              <a:custGeom>
                <a:rect b="b" l="l" r="r" t="t"/>
                <a:pathLst>
                  <a:path extrusionOk="0" h="258" w="284">
                    <a:moveTo>
                      <a:pt x="179" y="1"/>
                    </a:moveTo>
                    <a:cubicBezTo>
                      <a:pt x="51" y="1"/>
                      <a:pt x="0" y="62"/>
                      <a:pt x="10" y="132"/>
                    </a:cubicBezTo>
                    <a:cubicBezTo>
                      <a:pt x="16" y="179"/>
                      <a:pt x="85" y="245"/>
                      <a:pt x="138" y="255"/>
                    </a:cubicBezTo>
                    <a:cubicBezTo>
                      <a:pt x="147" y="257"/>
                      <a:pt x="156" y="258"/>
                      <a:pt x="165" y="258"/>
                    </a:cubicBezTo>
                    <a:cubicBezTo>
                      <a:pt x="231" y="258"/>
                      <a:pt x="284" y="199"/>
                      <a:pt x="273" y="129"/>
                    </a:cubicBezTo>
                    <a:cubicBezTo>
                      <a:pt x="266" y="76"/>
                      <a:pt x="207" y="29"/>
                      <a:pt x="188" y="1"/>
                    </a:cubicBezTo>
                    <a:cubicBezTo>
                      <a:pt x="185" y="1"/>
                      <a:pt x="182" y="1"/>
                      <a:pt x="1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7"/>
              <p:cNvSpPr/>
              <p:nvPr/>
            </p:nvSpPr>
            <p:spPr>
              <a:xfrm>
                <a:off x="6746462" y="4175290"/>
                <a:ext cx="9090" cy="8591"/>
              </a:xfrm>
              <a:custGeom>
                <a:rect b="b" l="l" r="r" t="t"/>
                <a:pathLst>
                  <a:path extrusionOk="0" h="258" w="273">
                    <a:moveTo>
                      <a:pt x="138" y="0"/>
                    </a:moveTo>
                    <a:cubicBezTo>
                      <a:pt x="38" y="0"/>
                      <a:pt x="0" y="60"/>
                      <a:pt x="0" y="132"/>
                    </a:cubicBezTo>
                    <a:cubicBezTo>
                      <a:pt x="0" y="201"/>
                      <a:pt x="41" y="257"/>
                      <a:pt x="102" y="257"/>
                    </a:cubicBezTo>
                    <a:cubicBezTo>
                      <a:pt x="111" y="257"/>
                      <a:pt x="119" y="256"/>
                      <a:pt x="129" y="254"/>
                    </a:cubicBezTo>
                    <a:cubicBezTo>
                      <a:pt x="188" y="235"/>
                      <a:pt x="238" y="191"/>
                      <a:pt x="257" y="132"/>
                    </a:cubicBezTo>
                    <a:cubicBezTo>
                      <a:pt x="273" y="50"/>
                      <a:pt x="210" y="3"/>
                      <a:pt x="1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27"/>
              <p:cNvSpPr/>
              <p:nvPr/>
            </p:nvSpPr>
            <p:spPr>
              <a:xfrm>
                <a:off x="6751690" y="4157409"/>
                <a:ext cx="8890" cy="8557"/>
              </a:xfrm>
              <a:custGeom>
                <a:rect b="b" l="l" r="r" t="t"/>
                <a:pathLst>
                  <a:path extrusionOk="0" h="257" w="267">
                    <a:moveTo>
                      <a:pt x="124" y="1"/>
                    </a:moveTo>
                    <a:cubicBezTo>
                      <a:pt x="54" y="1"/>
                      <a:pt x="0" y="61"/>
                      <a:pt x="6" y="133"/>
                    </a:cubicBezTo>
                    <a:cubicBezTo>
                      <a:pt x="0" y="200"/>
                      <a:pt x="57" y="256"/>
                      <a:pt x="123" y="256"/>
                    </a:cubicBezTo>
                    <a:cubicBezTo>
                      <a:pt x="128" y="256"/>
                      <a:pt x="133" y="256"/>
                      <a:pt x="138" y="255"/>
                    </a:cubicBezTo>
                    <a:cubicBezTo>
                      <a:pt x="222" y="252"/>
                      <a:pt x="263" y="211"/>
                      <a:pt x="263" y="124"/>
                    </a:cubicBezTo>
                    <a:cubicBezTo>
                      <a:pt x="266" y="36"/>
                      <a:pt x="210" y="1"/>
                      <a:pt x="135" y="1"/>
                    </a:cubicBezTo>
                    <a:cubicBezTo>
                      <a:pt x="131" y="1"/>
                      <a:pt x="128" y="1"/>
                      <a:pt x="1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27"/>
              <p:cNvSpPr/>
              <p:nvPr/>
            </p:nvSpPr>
            <p:spPr>
              <a:xfrm>
                <a:off x="6832101" y="4124379"/>
                <a:ext cx="9223" cy="8657"/>
              </a:xfrm>
              <a:custGeom>
                <a:rect b="b" l="l" r="r" t="t"/>
                <a:pathLst>
                  <a:path extrusionOk="0" h="260" w="277">
                    <a:moveTo>
                      <a:pt x="106" y="1"/>
                    </a:moveTo>
                    <a:cubicBezTo>
                      <a:pt x="34" y="1"/>
                      <a:pt x="1" y="67"/>
                      <a:pt x="1" y="138"/>
                    </a:cubicBezTo>
                    <a:cubicBezTo>
                      <a:pt x="1" y="207"/>
                      <a:pt x="43" y="259"/>
                      <a:pt x="107" y="259"/>
                    </a:cubicBezTo>
                    <a:cubicBezTo>
                      <a:pt x="115" y="259"/>
                      <a:pt x="124" y="259"/>
                      <a:pt x="133" y="257"/>
                    </a:cubicBezTo>
                    <a:cubicBezTo>
                      <a:pt x="186" y="244"/>
                      <a:pt x="230" y="191"/>
                      <a:pt x="277" y="157"/>
                    </a:cubicBezTo>
                    <a:cubicBezTo>
                      <a:pt x="277" y="138"/>
                      <a:pt x="277" y="119"/>
                      <a:pt x="277" y="100"/>
                    </a:cubicBezTo>
                    <a:cubicBezTo>
                      <a:pt x="230" y="66"/>
                      <a:pt x="183" y="12"/>
                      <a:pt x="129" y="3"/>
                    </a:cubicBezTo>
                    <a:cubicBezTo>
                      <a:pt x="121" y="2"/>
                      <a:pt x="113" y="1"/>
                      <a:pt x="1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7"/>
              <p:cNvSpPr/>
              <p:nvPr/>
            </p:nvSpPr>
            <p:spPr>
              <a:xfrm>
                <a:off x="6835764" y="4110061"/>
                <a:ext cx="10788" cy="8491"/>
              </a:xfrm>
              <a:custGeom>
                <a:rect b="b" l="l" r="r" t="t"/>
                <a:pathLst>
                  <a:path extrusionOk="0" h="255" w="324">
                    <a:moveTo>
                      <a:pt x="151" y="0"/>
                    </a:moveTo>
                    <a:cubicBezTo>
                      <a:pt x="150" y="0"/>
                      <a:pt x="149" y="0"/>
                      <a:pt x="148" y="1"/>
                    </a:cubicBezTo>
                    <a:cubicBezTo>
                      <a:pt x="95" y="7"/>
                      <a:pt x="51" y="79"/>
                      <a:pt x="1" y="123"/>
                    </a:cubicBezTo>
                    <a:cubicBezTo>
                      <a:pt x="48" y="170"/>
                      <a:pt x="88" y="245"/>
                      <a:pt x="142" y="254"/>
                    </a:cubicBezTo>
                    <a:cubicBezTo>
                      <a:pt x="143" y="255"/>
                      <a:pt x="145" y="255"/>
                      <a:pt x="147" y="255"/>
                    </a:cubicBezTo>
                    <a:cubicBezTo>
                      <a:pt x="190" y="255"/>
                      <a:pt x="245" y="186"/>
                      <a:pt x="323" y="132"/>
                    </a:cubicBezTo>
                    <a:cubicBezTo>
                      <a:pt x="247" y="71"/>
                      <a:pt x="194" y="0"/>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7"/>
              <p:cNvSpPr/>
              <p:nvPr/>
            </p:nvSpPr>
            <p:spPr>
              <a:xfrm>
                <a:off x="6825142" y="4157309"/>
                <a:ext cx="9090" cy="8524"/>
              </a:xfrm>
              <a:custGeom>
                <a:rect b="b" l="l" r="r" t="t"/>
                <a:pathLst>
                  <a:path extrusionOk="0" h="256" w="273">
                    <a:moveTo>
                      <a:pt x="127" y="1"/>
                    </a:moveTo>
                    <a:cubicBezTo>
                      <a:pt x="57" y="1"/>
                      <a:pt x="0" y="58"/>
                      <a:pt x="9" y="130"/>
                    </a:cubicBezTo>
                    <a:cubicBezTo>
                      <a:pt x="9" y="204"/>
                      <a:pt x="43" y="256"/>
                      <a:pt x="124" y="256"/>
                    </a:cubicBezTo>
                    <a:cubicBezTo>
                      <a:pt x="128" y="256"/>
                      <a:pt x="133" y="255"/>
                      <a:pt x="138" y="255"/>
                    </a:cubicBezTo>
                    <a:cubicBezTo>
                      <a:pt x="143" y="255"/>
                      <a:pt x="147" y="256"/>
                      <a:pt x="151" y="256"/>
                    </a:cubicBezTo>
                    <a:cubicBezTo>
                      <a:pt x="230" y="256"/>
                      <a:pt x="263" y="204"/>
                      <a:pt x="263" y="130"/>
                    </a:cubicBezTo>
                    <a:cubicBezTo>
                      <a:pt x="272" y="61"/>
                      <a:pt x="216" y="1"/>
                      <a:pt x="148" y="1"/>
                    </a:cubicBezTo>
                    <a:cubicBezTo>
                      <a:pt x="145" y="1"/>
                      <a:pt x="141" y="1"/>
                      <a:pt x="138" y="1"/>
                    </a:cubicBezTo>
                    <a:cubicBezTo>
                      <a:pt x="134" y="1"/>
                      <a:pt x="131" y="1"/>
                      <a:pt x="1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27"/>
              <p:cNvSpPr/>
              <p:nvPr/>
            </p:nvSpPr>
            <p:spPr>
              <a:xfrm>
                <a:off x="6829804" y="4046631"/>
                <a:ext cx="8291" cy="9390"/>
              </a:xfrm>
              <a:custGeom>
                <a:rect b="b" l="l" r="r" t="t"/>
                <a:pathLst>
                  <a:path extrusionOk="0" h="282" w="249">
                    <a:moveTo>
                      <a:pt x="114" y="0"/>
                    </a:moveTo>
                    <a:lnTo>
                      <a:pt x="54" y="28"/>
                    </a:lnTo>
                    <a:cubicBezTo>
                      <a:pt x="35" y="72"/>
                      <a:pt x="1" y="116"/>
                      <a:pt x="4" y="160"/>
                    </a:cubicBezTo>
                    <a:cubicBezTo>
                      <a:pt x="7" y="227"/>
                      <a:pt x="47" y="282"/>
                      <a:pt x="113" y="282"/>
                    </a:cubicBezTo>
                    <a:cubicBezTo>
                      <a:pt x="121" y="282"/>
                      <a:pt x="130" y="281"/>
                      <a:pt x="139" y="279"/>
                    </a:cubicBezTo>
                    <a:cubicBezTo>
                      <a:pt x="180" y="273"/>
                      <a:pt x="249" y="204"/>
                      <a:pt x="242" y="194"/>
                    </a:cubicBezTo>
                    <a:cubicBezTo>
                      <a:pt x="205" y="126"/>
                      <a:pt x="161" y="63"/>
                      <a:pt x="1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27"/>
              <p:cNvSpPr/>
              <p:nvPr/>
            </p:nvSpPr>
            <p:spPr>
              <a:xfrm>
                <a:off x="6822712" y="4176988"/>
                <a:ext cx="9723" cy="8557"/>
              </a:xfrm>
              <a:custGeom>
                <a:rect b="b" l="l" r="r" t="t"/>
                <a:pathLst>
                  <a:path extrusionOk="0" h="257" w="292">
                    <a:moveTo>
                      <a:pt x="173" y="1"/>
                    </a:moveTo>
                    <a:cubicBezTo>
                      <a:pt x="166" y="1"/>
                      <a:pt x="159" y="1"/>
                      <a:pt x="151" y="2"/>
                    </a:cubicBezTo>
                    <a:cubicBezTo>
                      <a:pt x="98" y="12"/>
                      <a:pt x="51" y="68"/>
                      <a:pt x="1" y="103"/>
                    </a:cubicBezTo>
                    <a:cubicBezTo>
                      <a:pt x="26" y="222"/>
                      <a:pt x="82" y="256"/>
                      <a:pt x="158" y="256"/>
                    </a:cubicBezTo>
                    <a:cubicBezTo>
                      <a:pt x="161" y="257"/>
                      <a:pt x="165" y="257"/>
                      <a:pt x="168" y="257"/>
                    </a:cubicBezTo>
                    <a:cubicBezTo>
                      <a:pt x="238" y="257"/>
                      <a:pt x="292" y="196"/>
                      <a:pt x="283" y="125"/>
                    </a:cubicBezTo>
                    <a:cubicBezTo>
                      <a:pt x="283" y="51"/>
                      <a:pt x="237" y="1"/>
                      <a:pt x="1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7"/>
              <p:cNvSpPr/>
              <p:nvPr/>
            </p:nvSpPr>
            <p:spPr>
              <a:xfrm>
                <a:off x="6816885" y="4105999"/>
                <a:ext cx="9423" cy="9223"/>
              </a:xfrm>
              <a:custGeom>
                <a:rect b="b" l="l" r="r" t="t"/>
                <a:pathLst>
                  <a:path extrusionOk="0" h="277" w="283">
                    <a:moveTo>
                      <a:pt x="107" y="0"/>
                    </a:moveTo>
                    <a:cubicBezTo>
                      <a:pt x="72" y="50"/>
                      <a:pt x="19" y="97"/>
                      <a:pt x="10" y="151"/>
                    </a:cubicBezTo>
                    <a:cubicBezTo>
                      <a:pt x="1" y="230"/>
                      <a:pt x="59" y="276"/>
                      <a:pt x="134" y="276"/>
                    </a:cubicBezTo>
                    <a:cubicBezTo>
                      <a:pt x="136" y="276"/>
                      <a:pt x="139" y="276"/>
                      <a:pt x="141" y="276"/>
                    </a:cubicBezTo>
                    <a:cubicBezTo>
                      <a:pt x="217" y="273"/>
                      <a:pt x="282" y="229"/>
                      <a:pt x="264" y="144"/>
                    </a:cubicBezTo>
                    <a:cubicBezTo>
                      <a:pt x="251" y="91"/>
                      <a:pt x="198" y="47"/>
                      <a:pt x="1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7"/>
              <p:cNvSpPr/>
              <p:nvPr/>
            </p:nvSpPr>
            <p:spPr>
              <a:xfrm>
                <a:off x="6806563" y="4120983"/>
                <a:ext cx="9823" cy="8391"/>
              </a:xfrm>
              <a:custGeom>
                <a:rect b="b" l="l" r="r" t="t"/>
                <a:pathLst>
                  <a:path extrusionOk="0" h="252" w="295">
                    <a:moveTo>
                      <a:pt x="174" y="1"/>
                    </a:moveTo>
                    <a:cubicBezTo>
                      <a:pt x="170" y="1"/>
                      <a:pt x="165" y="1"/>
                      <a:pt x="160" y="2"/>
                    </a:cubicBezTo>
                    <a:cubicBezTo>
                      <a:pt x="104" y="5"/>
                      <a:pt x="57" y="61"/>
                      <a:pt x="3" y="92"/>
                    </a:cubicBezTo>
                    <a:cubicBezTo>
                      <a:pt x="3" y="114"/>
                      <a:pt x="3" y="133"/>
                      <a:pt x="0" y="152"/>
                    </a:cubicBezTo>
                    <a:cubicBezTo>
                      <a:pt x="50" y="183"/>
                      <a:pt x="97" y="237"/>
                      <a:pt x="151" y="249"/>
                    </a:cubicBezTo>
                    <a:cubicBezTo>
                      <a:pt x="160" y="251"/>
                      <a:pt x="169" y="252"/>
                      <a:pt x="177" y="252"/>
                    </a:cubicBezTo>
                    <a:cubicBezTo>
                      <a:pt x="241" y="252"/>
                      <a:pt x="283" y="202"/>
                      <a:pt x="285" y="130"/>
                    </a:cubicBezTo>
                    <a:cubicBezTo>
                      <a:pt x="294" y="60"/>
                      <a:pt x="240" y="1"/>
                      <a:pt x="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27"/>
              <p:cNvSpPr/>
              <p:nvPr/>
            </p:nvSpPr>
            <p:spPr>
              <a:xfrm>
                <a:off x="6803233" y="4095144"/>
                <a:ext cx="9090" cy="9556"/>
              </a:xfrm>
              <a:custGeom>
                <a:rect b="b" l="l" r="r" t="t"/>
                <a:pathLst>
                  <a:path extrusionOk="0" h="287" w="273">
                    <a:moveTo>
                      <a:pt x="100" y="0"/>
                    </a:moveTo>
                    <a:cubicBezTo>
                      <a:pt x="69" y="54"/>
                      <a:pt x="16" y="104"/>
                      <a:pt x="9" y="157"/>
                    </a:cubicBezTo>
                    <a:cubicBezTo>
                      <a:pt x="0" y="227"/>
                      <a:pt x="54" y="287"/>
                      <a:pt x="123" y="287"/>
                    </a:cubicBezTo>
                    <a:cubicBezTo>
                      <a:pt x="128" y="287"/>
                      <a:pt x="133" y="286"/>
                      <a:pt x="138" y="286"/>
                    </a:cubicBezTo>
                    <a:cubicBezTo>
                      <a:pt x="139" y="286"/>
                      <a:pt x="141" y="286"/>
                      <a:pt x="143" y="286"/>
                    </a:cubicBezTo>
                    <a:cubicBezTo>
                      <a:pt x="216" y="286"/>
                      <a:pt x="272" y="221"/>
                      <a:pt x="257" y="148"/>
                    </a:cubicBezTo>
                    <a:cubicBezTo>
                      <a:pt x="247" y="94"/>
                      <a:pt x="191" y="47"/>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27"/>
              <p:cNvSpPr/>
              <p:nvPr/>
            </p:nvSpPr>
            <p:spPr>
              <a:xfrm>
                <a:off x="6810225" y="4134568"/>
                <a:ext cx="10555" cy="8757"/>
              </a:xfrm>
              <a:custGeom>
                <a:rect b="b" l="l" r="r" t="t"/>
                <a:pathLst>
                  <a:path extrusionOk="0" h="263" w="317">
                    <a:moveTo>
                      <a:pt x="123" y="0"/>
                    </a:moveTo>
                    <a:cubicBezTo>
                      <a:pt x="57" y="0"/>
                      <a:pt x="0" y="56"/>
                      <a:pt x="6" y="123"/>
                    </a:cubicBezTo>
                    <a:cubicBezTo>
                      <a:pt x="3" y="201"/>
                      <a:pt x="45" y="263"/>
                      <a:pt x="115" y="263"/>
                    </a:cubicBezTo>
                    <a:cubicBezTo>
                      <a:pt x="121" y="263"/>
                      <a:pt x="128" y="262"/>
                      <a:pt x="135" y="261"/>
                    </a:cubicBezTo>
                    <a:cubicBezTo>
                      <a:pt x="188" y="258"/>
                      <a:pt x="232" y="198"/>
                      <a:pt x="316" y="136"/>
                    </a:cubicBezTo>
                    <a:cubicBezTo>
                      <a:pt x="235" y="70"/>
                      <a:pt x="191" y="7"/>
                      <a:pt x="138" y="1"/>
                    </a:cubicBezTo>
                    <a:cubicBezTo>
                      <a:pt x="133" y="0"/>
                      <a:pt x="128"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27"/>
              <p:cNvSpPr/>
              <p:nvPr/>
            </p:nvSpPr>
            <p:spPr>
              <a:xfrm>
                <a:off x="6811857" y="4164635"/>
                <a:ext cx="9423" cy="9323"/>
              </a:xfrm>
              <a:custGeom>
                <a:rect b="b" l="l" r="r" t="t"/>
                <a:pathLst>
                  <a:path extrusionOk="0" h="280" w="283">
                    <a:moveTo>
                      <a:pt x="136" y="1"/>
                    </a:moveTo>
                    <a:cubicBezTo>
                      <a:pt x="57" y="1"/>
                      <a:pt x="1" y="54"/>
                      <a:pt x="10" y="129"/>
                    </a:cubicBezTo>
                    <a:cubicBezTo>
                      <a:pt x="17" y="182"/>
                      <a:pt x="73" y="229"/>
                      <a:pt x="104" y="276"/>
                    </a:cubicBezTo>
                    <a:lnTo>
                      <a:pt x="161" y="279"/>
                    </a:lnTo>
                    <a:cubicBezTo>
                      <a:pt x="198" y="232"/>
                      <a:pt x="258" y="189"/>
                      <a:pt x="267" y="138"/>
                    </a:cubicBezTo>
                    <a:cubicBezTo>
                      <a:pt x="283" y="54"/>
                      <a:pt x="217" y="4"/>
                      <a:pt x="1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27"/>
              <p:cNvSpPr/>
              <p:nvPr/>
            </p:nvSpPr>
            <p:spPr>
              <a:xfrm>
                <a:off x="6811990" y="4216611"/>
                <a:ext cx="9290" cy="8624"/>
              </a:xfrm>
              <a:custGeom>
                <a:rect b="b" l="l" r="r" t="t"/>
                <a:pathLst>
                  <a:path extrusionOk="0" h="259" w="279">
                    <a:moveTo>
                      <a:pt x="151" y="0"/>
                    </a:moveTo>
                    <a:cubicBezTo>
                      <a:pt x="50" y="0"/>
                      <a:pt x="13" y="53"/>
                      <a:pt x="9" y="129"/>
                    </a:cubicBezTo>
                    <a:cubicBezTo>
                      <a:pt x="1" y="196"/>
                      <a:pt x="52" y="258"/>
                      <a:pt x="121" y="258"/>
                    </a:cubicBezTo>
                    <a:cubicBezTo>
                      <a:pt x="125" y="258"/>
                      <a:pt x="130" y="258"/>
                      <a:pt x="135" y="257"/>
                    </a:cubicBezTo>
                    <a:cubicBezTo>
                      <a:pt x="210" y="257"/>
                      <a:pt x="270" y="223"/>
                      <a:pt x="270" y="138"/>
                    </a:cubicBezTo>
                    <a:cubicBezTo>
                      <a:pt x="279" y="66"/>
                      <a:pt x="223" y="3"/>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27"/>
              <p:cNvSpPr/>
              <p:nvPr/>
            </p:nvSpPr>
            <p:spPr>
              <a:xfrm>
                <a:off x="6810192" y="4185945"/>
                <a:ext cx="9323" cy="8657"/>
              </a:xfrm>
              <a:custGeom>
                <a:rect b="b" l="l" r="r" t="t"/>
                <a:pathLst>
                  <a:path extrusionOk="0" h="260" w="280">
                    <a:moveTo>
                      <a:pt x="110" y="0"/>
                    </a:moveTo>
                    <a:cubicBezTo>
                      <a:pt x="46" y="0"/>
                      <a:pt x="4" y="53"/>
                      <a:pt x="1" y="122"/>
                    </a:cubicBezTo>
                    <a:cubicBezTo>
                      <a:pt x="1" y="196"/>
                      <a:pt x="37" y="259"/>
                      <a:pt x="108" y="259"/>
                    </a:cubicBezTo>
                    <a:cubicBezTo>
                      <a:pt x="116" y="259"/>
                      <a:pt x="124" y="258"/>
                      <a:pt x="132" y="257"/>
                    </a:cubicBezTo>
                    <a:cubicBezTo>
                      <a:pt x="183" y="251"/>
                      <a:pt x="230" y="194"/>
                      <a:pt x="280" y="160"/>
                    </a:cubicBezTo>
                    <a:lnTo>
                      <a:pt x="280" y="103"/>
                    </a:lnTo>
                    <a:cubicBezTo>
                      <a:pt x="230" y="69"/>
                      <a:pt x="186" y="15"/>
                      <a:pt x="136" y="3"/>
                    </a:cubicBezTo>
                    <a:cubicBezTo>
                      <a:pt x="127" y="1"/>
                      <a:pt x="118" y="0"/>
                      <a:pt x="1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27"/>
              <p:cNvSpPr/>
              <p:nvPr/>
            </p:nvSpPr>
            <p:spPr>
              <a:xfrm>
                <a:off x="6804099" y="4150017"/>
                <a:ext cx="9257" cy="9223"/>
              </a:xfrm>
              <a:custGeom>
                <a:rect b="b" l="l" r="r" t="t"/>
                <a:pathLst>
                  <a:path extrusionOk="0" h="277" w="278">
                    <a:moveTo>
                      <a:pt x="118" y="1"/>
                    </a:moveTo>
                    <a:cubicBezTo>
                      <a:pt x="80" y="48"/>
                      <a:pt x="18" y="92"/>
                      <a:pt x="11" y="145"/>
                    </a:cubicBezTo>
                    <a:cubicBezTo>
                      <a:pt x="0" y="214"/>
                      <a:pt x="53" y="277"/>
                      <a:pt x="120" y="277"/>
                    </a:cubicBezTo>
                    <a:cubicBezTo>
                      <a:pt x="129" y="277"/>
                      <a:pt x="137" y="276"/>
                      <a:pt x="146" y="273"/>
                    </a:cubicBezTo>
                    <a:cubicBezTo>
                      <a:pt x="206" y="255"/>
                      <a:pt x="253" y="208"/>
                      <a:pt x="272" y="148"/>
                    </a:cubicBezTo>
                    <a:cubicBezTo>
                      <a:pt x="278" y="104"/>
                      <a:pt x="212" y="51"/>
                      <a:pt x="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27"/>
              <p:cNvSpPr/>
              <p:nvPr/>
            </p:nvSpPr>
            <p:spPr>
              <a:xfrm>
                <a:off x="6799138" y="4194069"/>
                <a:ext cx="9423" cy="9323"/>
              </a:xfrm>
              <a:custGeom>
                <a:rect b="b" l="l" r="r" t="t"/>
                <a:pathLst>
                  <a:path extrusionOk="0" h="280" w="283">
                    <a:moveTo>
                      <a:pt x="113" y="0"/>
                    </a:moveTo>
                    <a:cubicBezTo>
                      <a:pt x="79" y="47"/>
                      <a:pt x="16" y="94"/>
                      <a:pt x="10" y="148"/>
                    </a:cubicBezTo>
                    <a:cubicBezTo>
                      <a:pt x="1" y="229"/>
                      <a:pt x="63" y="279"/>
                      <a:pt x="148" y="279"/>
                    </a:cubicBezTo>
                    <a:cubicBezTo>
                      <a:pt x="150" y="279"/>
                      <a:pt x="152" y="279"/>
                      <a:pt x="153" y="279"/>
                    </a:cubicBezTo>
                    <a:cubicBezTo>
                      <a:pt x="226" y="279"/>
                      <a:pt x="283" y="218"/>
                      <a:pt x="276" y="148"/>
                    </a:cubicBezTo>
                    <a:cubicBezTo>
                      <a:pt x="273" y="75"/>
                      <a:pt x="229" y="19"/>
                      <a:pt x="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27"/>
              <p:cNvSpPr/>
              <p:nvPr/>
            </p:nvSpPr>
            <p:spPr>
              <a:xfrm>
                <a:off x="6791513" y="4135300"/>
                <a:ext cx="9423" cy="9223"/>
              </a:xfrm>
              <a:custGeom>
                <a:rect b="b" l="l" r="r" t="t"/>
                <a:pathLst>
                  <a:path extrusionOk="0" h="277" w="283">
                    <a:moveTo>
                      <a:pt x="117" y="1"/>
                    </a:moveTo>
                    <a:cubicBezTo>
                      <a:pt x="82" y="51"/>
                      <a:pt x="26" y="95"/>
                      <a:pt x="17" y="148"/>
                    </a:cubicBezTo>
                    <a:cubicBezTo>
                      <a:pt x="1" y="230"/>
                      <a:pt x="70" y="274"/>
                      <a:pt x="145" y="277"/>
                    </a:cubicBezTo>
                    <a:cubicBezTo>
                      <a:pt x="223" y="277"/>
                      <a:pt x="283" y="227"/>
                      <a:pt x="270" y="148"/>
                    </a:cubicBezTo>
                    <a:cubicBezTo>
                      <a:pt x="264" y="95"/>
                      <a:pt x="208" y="51"/>
                      <a:pt x="1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27"/>
              <p:cNvSpPr/>
              <p:nvPr/>
            </p:nvSpPr>
            <p:spPr>
              <a:xfrm>
                <a:off x="6788316" y="4113557"/>
                <a:ext cx="9390" cy="8557"/>
              </a:xfrm>
              <a:custGeom>
                <a:rect b="b" l="l" r="r" t="t"/>
                <a:pathLst>
                  <a:path extrusionOk="0" h="257" w="282">
                    <a:moveTo>
                      <a:pt x="115" y="0"/>
                    </a:moveTo>
                    <a:cubicBezTo>
                      <a:pt x="48" y="0"/>
                      <a:pt x="6" y="59"/>
                      <a:pt x="9" y="131"/>
                    </a:cubicBezTo>
                    <a:cubicBezTo>
                      <a:pt x="0" y="198"/>
                      <a:pt x="54" y="257"/>
                      <a:pt x="123" y="257"/>
                    </a:cubicBezTo>
                    <a:cubicBezTo>
                      <a:pt x="128" y="257"/>
                      <a:pt x="133" y="257"/>
                      <a:pt x="138" y="256"/>
                    </a:cubicBezTo>
                    <a:cubicBezTo>
                      <a:pt x="222" y="253"/>
                      <a:pt x="263" y="212"/>
                      <a:pt x="282" y="99"/>
                    </a:cubicBezTo>
                    <a:cubicBezTo>
                      <a:pt x="235" y="65"/>
                      <a:pt x="188" y="12"/>
                      <a:pt x="134" y="2"/>
                    </a:cubicBezTo>
                    <a:cubicBezTo>
                      <a:pt x="128" y="1"/>
                      <a:pt x="121"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27"/>
              <p:cNvSpPr/>
              <p:nvPr/>
            </p:nvSpPr>
            <p:spPr>
              <a:xfrm>
                <a:off x="6789248" y="4162038"/>
                <a:ext cx="9090" cy="9190"/>
              </a:xfrm>
              <a:custGeom>
                <a:rect b="b" l="l" r="r" t="t"/>
                <a:pathLst>
                  <a:path extrusionOk="0" h="276" w="273">
                    <a:moveTo>
                      <a:pt x="129" y="0"/>
                    </a:moveTo>
                    <a:cubicBezTo>
                      <a:pt x="55" y="0"/>
                      <a:pt x="0" y="38"/>
                      <a:pt x="3" y="126"/>
                    </a:cubicBezTo>
                    <a:cubicBezTo>
                      <a:pt x="3" y="210"/>
                      <a:pt x="44" y="251"/>
                      <a:pt x="153" y="276"/>
                    </a:cubicBezTo>
                    <a:cubicBezTo>
                      <a:pt x="191" y="229"/>
                      <a:pt x="244" y="188"/>
                      <a:pt x="254" y="135"/>
                    </a:cubicBezTo>
                    <a:cubicBezTo>
                      <a:pt x="273" y="60"/>
                      <a:pt x="219" y="3"/>
                      <a:pt x="138" y="0"/>
                    </a:cubicBezTo>
                    <a:cubicBezTo>
                      <a:pt x="135" y="0"/>
                      <a:pt x="132" y="0"/>
                      <a:pt x="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27"/>
              <p:cNvSpPr/>
              <p:nvPr/>
            </p:nvSpPr>
            <p:spPr>
              <a:xfrm>
                <a:off x="6788616" y="4200595"/>
                <a:ext cx="9090" cy="9456"/>
              </a:xfrm>
              <a:custGeom>
                <a:rect b="b" l="l" r="r" t="t"/>
                <a:pathLst>
                  <a:path extrusionOk="0" h="284" w="273">
                    <a:moveTo>
                      <a:pt x="125" y="1"/>
                    </a:moveTo>
                    <a:cubicBezTo>
                      <a:pt x="57" y="1"/>
                      <a:pt x="1" y="57"/>
                      <a:pt x="6" y="127"/>
                    </a:cubicBezTo>
                    <a:cubicBezTo>
                      <a:pt x="3" y="202"/>
                      <a:pt x="41" y="256"/>
                      <a:pt x="157" y="284"/>
                    </a:cubicBezTo>
                    <a:cubicBezTo>
                      <a:pt x="191" y="234"/>
                      <a:pt x="248" y="190"/>
                      <a:pt x="257" y="136"/>
                    </a:cubicBezTo>
                    <a:cubicBezTo>
                      <a:pt x="273" y="61"/>
                      <a:pt x="223" y="5"/>
                      <a:pt x="141" y="2"/>
                    </a:cubicBezTo>
                    <a:cubicBezTo>
                      <a:pt x="136" y="1"/>
                      <a:pt x="131" y="1"/>
                      <a:pt x="1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27"/>
              <p:cNvSpPr/>
              <p:nvPr/>
            </p:nvSpPr>
            <p:spPr>
              <a:xfrm>
                <a:off x="6784354" y="4178053"/>
                <a:ext cx="9490" cy="8757"/>
              </a:xfrm>
              <a:custGeom>
                <a:rect b="b" l="l" r="r" t="t"/>
                <a:pathLst>
                  <a:path extrusionOk="0" h="263" w="285">
                    <a:moveTo>
                      <a:pt x="120" y="1"/>
                    </a:moveTo>
                    <a:cubicBezTo>
                      <a:pt x="51" y="1"/>
                      <a:pt x="6" y="53"/>
                      <a:pt x="6" y="137"/>
                    </a:cubicBezTo>
                    <a:cubicBezTo>
                      <a:pt x="0" y="204"/>
                      <a:pt x="54" y="263"/>
                      <a:pt x="120" y="263"/>
                    </a:cubicBezTo>
                    <a:cubicBezTo>
                      <a:pt x="125" y="263"/>
                      <a:pt x="130" y="263"/>
                      <a:pt x="134" y="262"/>
                    </a:cubicBezTo>
                    <a:cubicBezTo>
                      <a:pt x="188" y="256"/>
                      <a:pt x="235" y="196"/>
                      <a:pt x="285" y="158"/>
                    </a:cubicBezTo>
                    <a:cubicBezTo>
                      <a:pt x="285" y="140"/>
                      <a:pt x="285" y="121"/>
                      <a:pt x="285" y="105"/>
                    </a:cubicBezTo>
                    <a:cubicBezTo>
                      <a:pt x="238" y="68"/>
                      <a:pt x="191" y="8"/>
                      <a:pt x="138" y="2"/>
                    </a:cubicBezTo>
                    <a:cubicBezTo>
                      <a:pt x="132" y="1"/>
                      <a:pt x="126" y="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27"/>
              <p:cNvSpPr/>
              <p:nvPr/>
            </p:nvSpPr>
            <p:spPr>
              <a:xfrm>
                <a:off x="6782889" y="4094678"/>
                <a:ext cx="9090" cy="8524"/>
              </a:xfrm>
              <a:custGeom>
                <a:rect b="b" l="l" r="r" t="t"/>
                <a:pathLst>
                  <a:path extrusionOk="0" h="256" w="273">
                    <a:moveTo>
                      <a:pt x="127" y="0"/>
                    </a:moveTo>
                    <a:cubicBezTo>
                      <a:pt x="63" y="0"/>
                      <a:pt x="9" y="53"/>
                      <a:pt x="12" y="121"/>
                    </a:cubicBezTo>
                    <a:cubicBezTo>
                      <a:pt x="0" y="191"/>
                      <a:pt x="57" y="256"/>
                      <a:pt x="129" y="256"/>
                    </a:cubicBezTo>
                    <a:cubicBezTo>
                      <a:pt x="131" y="256"/>
                      <a:pt x="133" y="256"/>
                      <a:pt x="135" y="256"/>
                    </a:cubicBezTo>
                    <a:cubicBezTo>
                      <a:pt x="137" y="256"/>
                      <a:pt x="140" y="256"/>
                      <a:pt x="143" y="256"/>
                    </a:cubicBezTo>
                    <a:cubicBezTo>
                      <a:pt x="214" y="256"/>
                      <a:pt x="263" y="218"/>
                      <a:pt x="269" y="149"/>
                    </a:cubicBezTo>
                    <a:cubicBezTo>
                      <a:pt x="272" y="52"/>
                      <a:pt x="232" y="8"/>
                      <a:pt x="147" y="2"/>
                    </a:cubicBezTo>
                    <a:cubicBezTo>
                      <a:pt x="140" y="1"/>
                      <a:pt x="134"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27"/>
              <p:cNvSpPr/>
              <p:nvPr/>
            </p:nvSpPr>
            <p:spPr>
              <a:xfrm>
                <a:off x="6775297" y="4215346"/>
                <a:ext cx="8857" cy="9423"/>
              </a:xfrm>
              <a:custGeom>
                <a:rect b="b" l="l" r="r" t="t"/>
                <a:pathLst>
                  <a:path extrusionOk="0" h="283" w="266">
                    <a:moveTo>
                      <a:pt x="115" y="0"/>
                    </a:moveTo>
                    <a:cubicBezTo>
                      <a:pt x="54" y="0"/>
                      <a:pt x="0" y="52"/>
                      <a:pt x="8" y="120"/>
                    </a:cubicBezTo>
                    <a:cubicBezTo>
                      <a:pt x="8" y="173"/>
                      <a:pt x="62" y="223"/>
                      <a:pt x="93" y="276"/>
                    </a:cubicBezTo>
                    <a:lnTo>
                      <a:pt x="153" y="283"/>
                    </a:lnTo>
                    <a:cubicBezTo>
                      <a:pt x="193" y="232"/>
                      <a:pt x="262" y="185"/>
                      <a:pt x="265" y="132"/>
                    </a:cubicBezTo>
                    <a:cubicBezTo>
                      <a:pt x="265" y="88"/>
                      <a:pt x="196" y="19"/>
                      <a:pt x="143" y="4"/>
                    </a:cubicBezTo>
                    <a:cubicBezTo>
                      <a:pt x="134" y="1"/>
                      <a:pt x="124"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27"/>
              <p:cNvSpPr/>
              <p:nvPr/>
            </p:nvSpPr>
            <p:spPr>
              <a:xfrm>
                <a:off x="6764709" y="4186810"/>
                <a:ext cx="10122" cy="8424"/>
              </a:xfrm>
              <a:custGeom>
                <a:rect b="b" l="l" r="r" t="t"/>
                <a:pathLst>
                  <a:path extrusionOk="0" h="253" w="304">
                    <a:moveTo>
                      <a:pt x="176" y="0"/>
                    </a:moveTo>
                    <a:cubicBezTo>
                      <a:pt x="170" y="0"/>
                      <a:pt x="164" y="1"/>
                      <a:pt x="157" y="2"/>
                    </a:cubicBezTo>
                    <a:cubicBezTo>
                      <a:pt x="101" y="8"/>
                      <a:pt x="54" y="65"/>
                      <a:pt x="4" y="99"/>
                    </a:cubicBezTo>
                    <a:lnTo>
                      <a:pt x="0" y="152"/>
                    </a:lnTo>
                    <a:cubicBezTo>
                      <a:pt x="54" y="187"/>
                      <a:pt x="98" y="237"/>
                      <a:pt x="154" y="250"/>
                    </a:cubicBezTo>
                    <a:cubicBezTo>
                      <a:pt x="163" y="251"/>
                      <a:pt x="172" y="252"/>
                      <a:pt x="180" y="252"/>
                    </a:cubicBezTo>
                    <a:cubicBezTo>
                      <a:pt x="244" y="252"/>
                      <a:pt x="289" y="200"/>
                      <a:pt x="292" y="134"/>
                    </a:cubicBezTo>
                    <a:cubicBezTo>
                      <a:pt x="303" y="62"/>
                      <a:pt x="246" y="0"/>
                      <a:pt x="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27"/>
              <p:cNvSpPr/>
              <p:nvPr/>
            </p:nvSpPr>
            <p:spPr>
              <a:xfrm>
                <a:off x="6759181" y="4128008"/>
                <a:ext cx="9090" cy="9223"/>
              </a:xfrm>
              <a:custGeom>
                <a:rect b="b" l="l" r="r" t="t"/>
                <a:pathLst>
                  <a:path extrusionOk="0" h="277" w="273">
                    <a:moveTo>
                      <a:pt x="116" y="1"/>
                    </a:moveTo>
                    <a:cubicBezTo>
                      <a:pt x="82" y="48"/>
                      <a:pt x="25" y="91"/>
                      <a:pt x="16" y="145"/>
                    </a:cubicBezTo>
                    <a:cubicBezTo>
                      <a:pt x="0" y="220"/>
                      <a:pt x="54" y="273"/>
                      <a:pt x="135" y="276"/>
                    </a:cubicBezTo>
                    <a:cubicBezTo>
                      <a:pt x="140" y="277"/>
                      <a:pt x="144" y="277"/>
                      <a:pt x="148" y="277"/>
                    </a:cubicBezTo>
                    <a:cubicBezTo>
                      <a:pt x="220" y="277"/>
                      <a:pt x="272" y="228"/>
                      <a:pt x="264" y="154"/>
                    </a:cubicBezTo>
                    <a:cubicBezTo>
                      <a:pt x="257" y="101"/>
                      <a:pt x="207" y="54"/>
                      <a:pt x="176" y="4"/>
                    </a:cubicBezTo>
                    <a:lnTo>
                      <a:pt x="1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7"/>
              <p:cNvSpPr/>
              <p:nvPr/>
            </p:nvSpPr>
            <p:spPr>
              <a:xfrm>
                <a:off x="6769237" y="4200828"/>
                <a:ext cx="8691" cy="8624"/>
              </a:xfrm>
              <a:custGeom>
                <a:rect b="b" l="l" r="r" t="t"/>
                <a:pathLst>
                  <a:path extrusionOk="0" h="259" w="261">
                    <a:moveTo>
                      <a:pt x="131" y="1"/>
                    </a:moveTo>
                    <a:cubicBezTo>
                      <a:pt x="66" y="1"/>
                      <a:pt x="1" y="45"/>
                      <a:pt x="2" y="133"/>
                    </a:cubicBezTo>
                    <a:cubicBezTo>
                      <a:pt x="5" y="206"/>
                      <a:pt x="41" y="258"/>
                      <a:pt x="124" y="258"/>
                    </a:cubicBezTo>
                    <a:cubicBezTo>
                      <a:pt x="126" y="258"/>
                      <a:pt x="128" y="258"/>
                      <a:pt x="131" y="258"/>
                    </a:cubicBezTo>
                    <a:cubicBezTo>
                      <a:pt x="135" y="258"/>
                      <a:pt x="140" y="258"/>
                      <a:pt x="144" y="258"/>
                    </a:cubicBezTo>
                    <a:cubicBezTo>
                      <a:pt x="225" y="258"/>
                      <a:pt x="259" y="204"/>
                      <a:pt x="259" y="133"/>
                    </a:cubicBezTo>
                    <a:cubicBezTo>
                      <a:pt x="261" y="45"/>
                      <a:pt x="196" y="1"/>
                      <a:pt x="1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27"/>
              <p:cNvSpPr/>
              <p:nvPr/>
            </p:nvSpPr>
            <p:spPr>
              <a:xfrm>
                <a:off x="6773566" y="4163802"/>
                <a:ext cx="9223" cy="8757"/>
              </a:xfrm>
              <a:custGeom>
                <a:rect b="b" l="l" r="r" t="t"/>
                <a:pathLst>
                  <a:path extrusionOk="0" h="263" w="277">
                    <a:moveTo>
                      <a:pt x="123" y="0"/>
                    </a:moveTo>
                    <a:cubicBezTo>
                      <a:pt x="122" y="0"/>
                      <a:pt x="121" y="0"/>
                      <a:pt x="120" y="0"/>
                    </a:cubicBezTo>
                    <a:cubicBezTo>
                      <a:pt x="76" y="0"/>
                      <a:pt x="4" y="82"/>
                      <a:pt x="1" y="129"/>
                    </a:cubicBezTo>
                    <a:cubicBezTo>
                      <a:pt x="1" y="173"/>
                      <a:pt x="70" y="251"/>
                      <a:pt x="120" y="261"/>
                    </a:cubicBezTo>
                    <a:cubicBezTo>
                      <a:pt x="126" y="262"/>
                      <a:pt x="132" y="262"/>
                      <a:pt x="139" y="262"/>
                    </a:cubicBezTo>
                    <a:cubicBezTo>
                      <a:pt x="202" y="262"/>
                      <a:pt x="251" y="204"/>
                      <a:pt x="277" y="101"/>
                    </a:cubicBezTo>
                    <a:cubicBezTo>
                      <a:pt x="225" y="64"/>
                      <a:pt x="173"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27"/>
              <p:cNvSpPr/>
              <p:nvPr/>
            </p:nvSpPr>
            <p:spPr>
              <a:xfrm>
                <a:off x="6774132" y="4143558"/>
                <a:ext cx="9057" cy="8624"/>
              </a:xfrm>
              <a:custGeom>
                <a:rect b="b" l="l" r="r" t="t"/>
                <a:pathLst>
                  <a:path extrusionOk="0" h="259" w="272">
                    <a:moveTo>
                      <a:pt x="132" y="0"/>
                    </a:moveTo>
                    <a:cubicBezTo>
                      <a:pt x="50" y="0"/>
                      <a:pt x="12" y="47"/>
                      <a:pt x="12" y="126"/>
                    </a:cubicBezTo>
                    <a:cubicBezTo>
                      <a:pt x="0" y="198"/>
                      <a:pt x="57" y="258"/>
                      <a:pt x="124" y="258"/>
                    </a:cubicBezTo>
                    <a:cubicBezTo>
                      <a:pt x="128" y="258"/>
                      <a:pt x="131" y="258"/>
                      <a:pt x="134" y="257"/>
                    </a:cubicBezTo>
                    <a:cubicBezTo>
                      <a:pt x="139" y="258"/>
                      <a:pt x="144" y="258"/>
                      <a:pt x="149" y="258"/>
                    </a:cubicBezTo>
                    <a:cubicBezTo>
                      <a:pt x="218" y="258"/>
                      <a:pt x="272" y="199"/>
                      <a:pt x="266" y="129"/>
                    </a:cubicBezTo>
                    <a:cubicBezTo>
                      <a:pt x="266" y="59"/>
                      <a:pt x="230" y="0"/>
                      <a:pt x="147" y="0"/>
                    </a:cubicBezTo>
                    <a:cubicBezTo>
                      <a:pt x="145" y="0"/>
                      <a:pt x="143" y="0"/>
                      <a:pt x="141" y="1"/>
                    </a:cubicBezTo>
                    <a:cubicBezTo>
                      <a:pt x="138" y="0"/>
                      <a:pt x="135" y="0"/>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27"/>
              <p:cNvSpPr/>
              <p:nvPr/>
            </p:nvSpPr>
            <p:spPr>
              <a:xfrm>
                <a:off x="6769703" y="4243282"/>
                <a:ext cx="9124" cy="8691"/>
              </a:xfrm>
              <a:custGeom>
                <a:rect b="b" l="l" r="r" t="t"/>
                <a:pathLst>
                  <a:path extrusionOk="0" h="261" w="274">
                    <a:moveTo>
                      <a:pt x="136" y="0"/>
                    </a:moveTo>
                    <a:cubicBezTo>
                      <a:pt x="64" y="0"/>
                      <a:pt x="21" y="42"/>
                      <a:pt x="1" y="155"/>
                    </a:cubicBezTo>
                    <a:cubicBezTo>
                      <a:pt x="32" y="183"/>
                      <a:pt x="70" y="240"/>
                      <a:pt x="123" y="255"/>
                    </a:cubicBezTo>
                    <a:cubicBezTo>
                      <a:pt x="135" y="259"/>
                      <a:pt x="147" y="260"/>
                      <a:pt x="158" y="260"/>
                    </a:cubicBezTo>
                    <a:cubicBezTo>
                      <a:pt x="216" y="260"/>
                      <a:pt x="259" y="214"/>
                      <a:pt x="264" y="146"/>
                    </a:cubicBezTo>
                    <a:cubicBezTo>
                      <a:pt x="274" y="73"/>
                      <a:pt x="248" y="11"/>
                      <a:pt x="161" y="1"/>
                    </a:cubicBezTo>
                    <a:cubicBezTo>
                      <a:pt x="152" y="1"/>
                      <a:pt x="144" y="0"/>
                      <a:pt x="1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27"/>
              <p:cNvSpPr/>
              <p:nvPr/>
            </p:nvSpPr>
            <p:spPr>
              <a:xfrm>
                <a:off x="6758149" y="4223770"/>
                <a:ext cx="17248" cy="11121"/>
              </a:xfrm>
              <a:custGeom>
                <a:rect b="b" l="l" r="r" t="t"/>
                <a:pathLst>
                  <a:path extrusionOk="0" h="334" w="518">
                    <a:moveTo>
                      <a:pt x="386" y="1"/>
                    </a:moveTo>
                    <a:cubicBezTo>
                      <a:pt x="333" y="1"/>
                      <a:pt x="288" y="46"/>
                      <a:pt x="254" y="105"/>
                    </a:cubicBezTo>
                    <a:cubicBezTo>
                      <a:pt x="206" y="89"/>
                      <a:pt x="158" y="70"/>
                      <a:pt x="115" y="70"/>
                    </a:cubicBezTo>
                    <a:cubicBezTo>
                      <a:pt x="74" y="70"/>
                      <a:pt x="37" y="88"/>
                      <a:pt x="13" y="146"/>
                    </a:cubicBezTo>
                    <a:cubicBezTo>
                      <a:pt x="0" y="202"/>
                      <a:pt x="16" y="258"/>
                      <a:pt x="53" y="299"/>
                    </a:cubicBezTo>
                    <a:cubicBezTo>
                      <a:pt x="82" y="324"/>
                      <a:pt x="109" y="334"/>
                      <a:pt x="133" y="334"/>
                    </a:cubicBezTo>
                    <a:cubicBezTo>
                      <a:pt x="191" y="334"/>
                      <a:pt x="237" y="274"/>
                      <a:pt x="279" y="221"/>
                    </a:cubicBezTo>
                    <a:cubicBezTo>
                      <a:pt x="320" y="251"/>
                      <a:pt x="362" y="270"/>
                      <a:pt x="400" y="270"/>
                    </a:cubicBezTo>
                    <a:cubicBezTo>
                      <a:pt x="439" y="270"/>
                      <a:pt x="473" y="251"/>
                      <a:pt x="498" y="202"/>
                    </a:cubicBezTo>
                    <a:cubicBezTo>
                      <a:pt x="517" y="146"/>
                      <a:pt x="505" y="83"/>
                      <a:pt x="467" y="36"/>
                    </a:cubicBezTo>
                    <a:cubicBezTo>
                      <a:pt x="438" y="11"/>
                      <a:pt x="411" y="1"/>
                      <a:pt x="3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27"/>
              <p:cNvSpPr/>
              <p:nvPr/>
            </p:nvSpPr>
            <p:spPr>
              <a:xfrm>
                <a:off x="6755119" y="4210718"/>
                <a:ext cx="8358" cy="9157"/>
              </a:xfrm>
              <a:custGeom>
                <a:rect b="b" l="l" r="r" t="t"/>
                <a:pathLst>
                  <a:path extrusionOk="0" h="275" w="251">
                    <a:moveTo>
                      <a:pt x="114" y="1"/>
                    </a:moveTo>
                    <a:cubicBezTo>
                      <a:pt x="55" y="1"/>
                      <a:pt x="0" y="36"/>
                      <a:pt x="0" y="118"/>
                    </a:cubicBezTo>
                    <a:cubicBezTo>
                      <a:pt x="3" y="199"/>
                      <a:pt x="41" y="246"/>
                      <a:pt x="154" y="274"/>
                    </a:cubicBezTo>
                    <a:cubicBezTo>
                      <a:pt x="188" y="224"/>
                      <a:pt x="251" y="177"/>
                      <a:pt x="251" y="130"/>
                    </a:cubicBezTo>
                    <a:cubicBezTo>
                      <a:pt x="238" y="71"/>
                      <a:pt x="201" y="24"/>
                      <a:pt x="147" y="5"/>
                    </a:cubicBezTo>
                    <a:cubicBezTo>
                      <a:pt x="136" y="2"/>
                      <a:pt x="125" y="1"/>
                      <a:pt x="1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27"/>
              <p:cNvSpPr/>
              <p:nvPr/>
            </p:nvSpPr>
            <p:spPr>
              <a:xfrm>
                <a:off x="6753488" y="4117986"/>
                <a:ext cx="9690" cy="10855"/>
              </a:xfrm>
              <a:custGeom>
                <a:rect b="b" l="l" r="r" t="t"/>
                <a:pathLst>
                  <a:path extrusionOk="0" h="326" w="291">
                    <a:moveTo>
                      <a:pt x="131" y="1"/>
                    </a:moveTo>
                    <a:cubicBezTo>
                      <a:pt x="74" y="85"/>
                      <a:pt x="18" y="135"/>
                      <a:pt x="12" y="192"/>
                    </a:cubicBezTo>
                    <a:cubicBezTo>
                      <a:pt x="0" y="264"/>
                      <a:pt x="57" y="325"/>
                      <a:pt x="127" y="325"/>
                    </a:cubicBezTo>
                    <a:cubicBezTo>
                      <a:pt x="133" y="325"/>
                      <a:pt x="140" y="325"/>
                      <a:pt x="146" y="324"/>
                    </a:cubicBezTo>
                    <a:cubicBezTo>
                      <a:pt x="222" y="314"/>
                      <a:pt x="290" y="261"/>
                      <a:pt x="269" y="176"/>
                    </a:cubicBezTo>
                    <a:cubicBezTo>
                      <a:pt x="253" y="123"/>
                      <a:pt x="193" y="79"/>
                      <a:pt x="1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27"/>
              <p:cNvSpPr/>
              <p:nvPr/>
            </p:nvSpPr>
            <p:spPr>
              <a:xfrm>
                <a:off x="6755652" y="4096709"/>
                <a:ext cx="9490" cy="9323"/>
              </a:xfrm>
              <a:custGeom>
                <a:rect b="b" l="l" r="r" t="t"/>
                <a:pathLst>
                  <a:path extrusionOk="0" h="280" w="285">
                    <a:moveTo>
                      <a:pt x="119" y="0"/>
                    </a:moveTo>
                    <a:cubicBezTo>
                      <a:pt x="81" y="47"/>
                      <a:pt x="22" y="91"/>
                      <a:pt x="12" y="145"/>
                    </a:cubicBezTo>
                    <a:cubicBezTo>
                      <a:pt x="0" y="216"/>
                      <a:pt x="54" y="280"/>
                      <a:pt x="125" y="280"/>
                    </a:cubicBezTo>
                    <a:cubicBezTo>
                      <a:pt x="128" y="280"/>
                      <a:pt x="131" y="280"/>
                      <a:pt x="135" y="279"/>
                    </a:cubicBezTo>
                    <a:cubicBezTo>
                      <a:pt x="137" y="279"/>
                      <a:pt x="140" y="279"/>
                      <a:pt x="142" y="279"/>
                    </a:cubicBezTo>
                    <a:cubicBezTo>
                      <a:pt x="223" y="279"/>
                      <a:pt x="285" y="233"/>
                      <a:pt x="276" y="151"/>
                    </a:cubicBezTo>
                    <a:cubicBezTo>
                      <a:pt x="269" y="98"/>
                      <a:pt x="210" y="51"/>
                      <a:pt x="1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27"/>
              <p:cNvSpPr/>
              <p:nvPr/>
            </p:nvSpPr>
            <p:spPr>
              <a:xfrm>
                <a:off x="6758449" y="4078562"/>
                <a:ext cx="9623" cy="8591"/>
              </a:xfrm>
              <a:custGeom>
                <a:rect b="b" l="l" r="r" t="t"/>
                <a:pathLst>
                  <a:path extrusionOk="0" h="258" w="289">
                    <a:moveTo>
                      <a:pt x="135" y="0"/>
                    </a:moveTo>
                    <a:cubicBezTo>
                      <a:pt x="134" y="0"/>
                      <a:pt x="133" y="0"/>
                      <a:pt x="132" y="0"/>
                    </a:cubicBezTo>
                    <a:cubicBezTo>
                      <a:pt x="85" y="0"/>
                      <a:pt x="0" y="85"/>
                      <a:pt x="7" y="122"/>
                    </a:cubicBezTo>
                    <a:cubicBezTo>
                      <a:pt x="26" y="185"/>
                      <a:pt x="76" y="235"/>
                      <a:pt x="138" y="257"/>
                    </a:cubicBezTo>
                    <a:cubicBezTo>
                      <a:pt x="141" y="258"/>
                      <a:pt x="143" y="258"/>
                      <a:pt x="146" y="258"/>
                    </a:cubicBezTo>
                    <a:cubicBezTo>
                      <a:pt x="186" y="258"/>
                      <a:pt x="242" y="192"/>
                      <a:pt x="289" y="157"/>
                    </a:cubicBezTo>
                    <a:cubicBezTo>
                      <a:pt x="289" y="138"/>
                      <a:pt x="289" y="122"/>
                      <a:pt x="289" y="104"/>
                    </a:cubicBezTo>
                    <a:cubicBezTo>
                      <a:pt x="237" y="67"/>
                      <a:pt x="185" y="0"/>
                      <a:pt x="1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27"/>
              <p:cNvSpPr/>
              <p:nvPr/>
            </p:nvSpPr>
            <p:spPr>
              <a:xfrm>
                <a:off x="6759914" y="4057585"/>
                <a:ext cx="8890" cy="9223"/>
              </a:xfrm>
              <a:custGeom>
                <a:rect b="b" l="l" r="r" t="t"/>
                <a:pathLst>
                  <a:path extrusionOk="0" h="277" w="267">
                    <a:moveTo>
                      <a:pt x="151" y="0"/>
                    </a:moveTo>
                    <a:cubicBezTo>
                      <a:pt x="35" y="22"/>
                      <a:pt x="0" y="69"/>
                      <a:pt x="0" y="151"/>
                    </a:cubicBezTo>
                    <a:cubicBezTo>
                      <a:pt x="3" y="238"/>
                      <a:pt x="57" y="276"/>
                      <a:pt x="132" y="276"/>
                    </a:cubicBezTo>
                    <a:cubicBezTo>
                      <a:pt x="213" y="273"/>
                      <a:pt x="267" y="220"/>
                      <a:pt x="254" y="141"/>
                    </a:cubicBezTo>
                    <a:cubicBezTo>
                      <a:pt x="242" y="91"/>
                      <a:pt x="188" y="47"/>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27"/>
              <p:cNvSpPr/>
              <p:nvPr/>
            </p:nvSpPr>
            <p:spPr>
              <a:xfrm>
                <a:off x="6762611" y="4034544"/>
                <a:ext cx="8591" cy="8924"/>
              </a:xfrm>
              <a:custGeom>
                <a:rect b="b" l="l" r="r" t="t"/>
                <a:pathLst>
                  <a:path extrusionOk="0" h="268" w="258">
                    <a:moveTo>
                      <a:pt x="118" y="0"/>
                    </a:moveTo>
                    <a:cubicBezTo>
                      <a:pt x="55" y="0"/>
                      <a:pt x="9" y="55"/>
                      <a:pt x="1" y="122"/>
                    </a:cubicBezTo>
                    <a:cubicBezTo>
                      <a:pt x="4" y="215"/>
                      <a:pt x="55" y="267"/>
                      <a:pt x="119" y="267"/>
                    </a:cubicBezTo>
                    <a:cubicBezTo>
                      <a:pt x="125" y="267"/>
                      <a:pt x="130" y="267"/>
                      <a:pt x="136" y="266"/>
                    </a:cubicBezTo>
                    <a:cubicBezTo>
                      <a:pt x="186" y="257"/>
                      <a:pt x="255" y="181"/>
                      <a:pt x="258" y="138"/>
                    </a:cubicBezTo>
                    <a:cubicBezTo>
                      <a:pt x="258" y="91"/>
                      <a:pt x="189" y="15"/>
                      <a:pt x="142" y="3"/>
                    </a:cubicBezTo>
                    <a:cubicBezTo>
                      <a:pt x="134" y="1"/>
                      <a:pt x="126" y="0"/>
                      <a:pt x="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27"/>
              <p:cNvSpPr/>
              <p:nvPr/>
            </p:nvSpPr>
            <p:spPr>
              <a:xfrm>
                <a:off x="6767639" y="4152148"/>
                <a:ext cx="9590" cy="8657"/>
              </a:xfrm>
              <a:custGeom>
                <a:rect b="b" l="l" r="r" t="t"/>
                <a:pathLst>
                  <a:path extrusionOk="0" h="260" w="288">
                    <a:moveTo>
                      <a:pt x="164" y="0"/>
                    </a:moveTo>
                    <a:cubicBezTo>
                      <a:pt x="157" y="0"/>
                      <a:pt x="149" y="1"/>
                      <a:pt x="141" y="3"/>
                    </a:cubicBezTo>
                    <a:cubicBezTo>
                      <a:pt x="82" y="21"/>
                      <a:pt x="35" y="65"/>
                      <a:pt x="13" y="125"/>
                    </a:cubicBezTo>
                    <a:cubicBezTo>
                      <a:pt x="0" y="200"/>
                      <a:pt x="60" y="256"/>
                      <a:pt x="188" y="260"/>
                    </a:cubicBezTo>
                    <a:cubicBezTo>
                      <a:pt x="210" y="228"/>
                      <a:pt x="270" y="184"/>
                      <a:pt x="276" y="131"/>
                    </a:cubicBezTo>
                    <a:cubicBezTo>
                      <a:pt x="287" y="61"/>
                      <a:pt x="233" y="0"/>
                      <a:pt x="1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27"/>
              <p:cNvSpPr/>
              <p:nvPr/>
            </p:nvSpPr>
            <p:spPr>
              <a:xfrm>
                <a:off x="6771268" y="4117553"/>
                <a:ext cx="9323" cy="8857"/>
              </a:xfrm>
              <a:custGeom>
                <a:rect b="b" l="l" r="r" t="t"/>
                <a:pathLst>
                  <a:path extrusionOk="0" h="266" w="280">
                    <a:moveTo>
                      <a:pt x="116" y="0"/>
                    </a:moveTo>
                    <a:cubicBezTo>
                      <a:pt x="52" y="0"/>
                      <a:pt x="4" y="51"/>
                      <a:pt x="1" y="127"/>
                    </a:cubicBezTo>
                    <a:cubicBezTo>
                      <a:pt x="1" y="204"/>
                      <a:pt x="40" y="266"/>
                      <a:pt x="112" y="266"/>
                    </a:cubicBezTo>
                    <a:cubicBezTo>
                      <a:pt x="119" y="266"/>
                      <a:pt x="126" y="265"/>
                      <a:pt x="133" y="264"/>
                    </a:cubicBezTo>
                    <a:cubicBezTo>
                      <a:pt x="183" y="258"/>
                      <a:pt x="230" y="199"/>
                      <a:pt x="280" y="164"/>
                    </a:cubicBezTo>
                    <a:cubicBezTo>
                      <a:pt x="280" y="145"/>
                      <a:pt x="280" y="127"/>
                      <a:pt x="280" y="105"/>
                    </a:cubicBezTo>
                    <a:cubicBezTo>
                      <a:pt x="230" y="70"/>
                      <a:pt x="186" y="11"/>
                      <a:pt x="133" y="1"/>
                    </a:cubicBezTo>
                    <a:cubicBezTo>
                      <a:pt x="127" y="0"/>
                      <a:pt x="122" y="0"/>
                      <a:pt x="1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27"/>
              <p:cNvSpPr/>
              <p:nvPr/>
            </p:nvSpPr>
            <p:spPr>
              <a:xfrm>
                <a:off x="6779426" y="4063312"/>
                <a:ext cx="8791" cy="8624"/>
              </a:xfrm>
              <a:custGeom>
                <a:rect b="b" l="l" r="r" t="t"/>
                <a:pathLst>
                  <a:path extrusionOk="0" h="259" w="264">
                    <a:moveTo>
                      <a:pt x="153" y="0"/>
                    </a:moveTo>
                    <a:cubicBezTo>
                      <a:pt x="151" y="0"/>
                      <a:pt x="149" y="1"/>
                      <a:pt x="148" y="1"/>
                    </a:cubicBezTo>
                    <a:cubicBezTo>
                      <a:pt x="38" y="4"/>
                      <a:pt x="0" y="54"/>
                      <a:pt x="0" y="135"/>
                    </a:cubicBezTo>
                    <a:cubicBezTo>
                      <a:pt x="0" y="217"/>
                      <a:pt x="47" y="258"/>
                      <a:pt x="121" y="258"/>
                    </a:cubicBezTo>
                    <a:cubicBezTo>
                      <a:pt x="123" y="258"/>
                      <a:pt x="126" y="258"/>
                      <a:pt x="129" y="258"/>
                    </a:cubicBezTo>
                    <a:cubicBezTo>
                      <a:pt x="132" y="258"/>
                      <a:pt x="136" y="258"/>
                      <a:pt x="139" y="258"/>
                    </a:cubicBezTo>
                    <a:cubicBezTo>
                      <a:pt x="209" y="258"/>
                      <a:pt x="263" y="198"/>
                      <a:pt x="254" y="126"/>
                    </a:cubicBezTo>
                    <a:cubicBezTo>
                      <a:pt x="251" y="53"/>
                      <a:pt x="213" y="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27"/>
              <p:cNvSpPr/>
              <p:nvPr/>
            </p:nvSpPr>
            <p:spPr>
              <a:xfrm>
                <a:off x="6779626" y="4040138"/>
                <a:ext cx="8890" cy="8724"/>
              </a:xfrm>
              <a:custGeom>
                <a:rect b="b" l="l" r="r" t="t"/>
                <a:pathLst>
                  <a:path extrusionOk="0" h="262" w="267">
                    <a:moveTo>
                      <a:pt x="142" y="0"/>
                    </a:moveTo>
                    <a:cubicBezTo>
                      <a:pt x="139" y="0"/>
                      <a:pt x="136" y="1"/>
                      <a:pt x="132" y="1"/>
                    </a:cubicBezTo>
                    <a:cubicBezTo>
                      <a:pt x="60" y="4"/>
                      <a:pt x="1" y="35"/>
                      <a:pt x="1" y="123"/>
                    </a:cubicBezTo>
                    <a:cubicBezTo>
                      <a:pt x="1" y="211"/>
                      <a:pt x="44" y="255"/>
                      <a:pt x="107" y="261"/>
                    </a:cubicBezTo>
                    <a:cubicBezTo>
                      <a:pt x="110" y="261"/>
                      <a:pt x="113" y="261"/>
                      <a:pt x="116" y="261"/>
                    </a:cubicBezTo>
                    <a:cubicBezTo>
                      <a:pt x="219" y="261"/>
                      <a:pt x="255" y="206"/>
                      <a:pt x="258" y="133"/>
                    </a:cubicBezTo>
                    <a:cubicBezTo>
                      <a:pt x="267" y="64"/>
                      <a:pt x="213" y="0"/>
                      <a:pt x="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27"/>
              <p:cNvSpPr/>
              <p:nvPr/>
            </p:nvSpPr>
            <p:spPr>
              <a:xfrm>
                <a:off x="6785286" y="4018228"/>
                <a:ext cx="9190" cy="8724"/>
              </a:xfrm>
              <a:custGeom>
                <a:rect b="b" l="l" r="r" t="t"/>
                <a:pathLst>
                  <a:path extrusionOk="0" h="262" w="276">
                    <a:moveTo>
                      <a:pt x="145" y="0"/>
                    </a:moveTo>
                    <a:cubicBezTo>
                      <a:pt x="142" y="0"/>
                      <a:pt x="138" y="0"/>
                      <a:pt x="135" y="1"/>
                    </a:cubicBezTo>
                    <a:cubicBezTo>
                      <a:pt x="131" y="1"/>
                      <a:pt x="128" y="0"/>
                      <a:pt x="125" y="0"/>
                    </a:cubicBezTo>
                    <a:cubicBezTo>
                      <a:pt x="57" y="0"/>
                      <a:pt x="0" y="61"/>
                      <a:pt x="9" y="129"/>
                    </a:cubicBezTo>
                    <a:cubicBezTo>
                      <a:pt x="12" y="203"/>
                      <a:pt x="48" y="261"/>
                      <a:pt x="131" y="261"/>
                    </a:cubicBezTo>
                    <a:cubicBezTo>
                      <a:pt x="133" y="261"/>
                      <a:pt x="136" y="261"/>
                      <a:pt x="138" y="261"/>
                    </a:cubicBezTo>
                    <a:cubicBezTo>
                      <a:pt x="140" y="261"/>
                      <a:pt x="141" y="261"/>
                      <a:pt x="143" y="261"/>
                    </a:cubicBezTo>
                    <a:cubicBezTo>
                      <a:pt x="213" y="261"/>
                      <a:pt x="272" y="203"/>
                      <a:pt x="272" y="129"/>
                    </a:cubicBezTo>
                    <a:cubicBezTo>
                      <a:pt x="275" y="58"/>
                      <a:pt x="216" y="0"/>
                      <a:pt x="1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27"/>
              <p:cNvSpPr/>
              <p:nvPr/>
            </p:nvSpPr>
            <p:spPr>
              <a:xfrm>
                <a:off x="6792811" y="4076931"/>
                <a:ext cx="8957" cy="8524"/>
              </a:xfrm>
              <a:custGeom>
                <a:rect b="b" l="l" r="r" t="t"/>
                <a:pathLst>
                  <a:path extrusionOk="0" h="256" w="269">
                    <a:moveTo>
                      <a:pt x="121" y="1"/>
                    </a:moveTo>
                    <a:cubicBezTo>
                      <a:pt x="54" y="1"/>
                      <a:pt x="0" y="59"/>
                      <a:pt x="9" y="127"/>
                    </a:cubicBezTo>
                    <a:cubicBezTo>
                      <a:pt x="9" y="203"/>
                      <a:pt x="43" y="256"/>
                      <a:pt x="131" y="256"/>
                    </a:cubicBezTo>
                    <a:cubicBezTo>
                      <a:pt x="216" y="256"/>
                      <a:pt x="260" y="218"/>
                      <a:pt x="266" y="134"/>
                    </a:cubicBezTo>
                    <a:cubicBezTo>
                      <a:pt x="269" y="46"/>
                      <a:pt x="216" y="5"/>
                      <a:pt x="140" y="2"/>
                    </a:cubicBezTo>
                    <a:cubicBezTo>
                      <a:pt x="134" y="1"/>
                      <a:pt x="128" y="1"/>
                      <a:pt x="1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27"/>
              <p:cNvSpPr/>
              <p:nvPr/>
            </p:nvSpPr>
            <p:spPr>
              <a:xfrm>
                <a:off x="6797906" y="4060349"/>
                <a:ext cx="9190" cy="8391"/>
              </a:xfrm>
              <a:custGeom>
                <a:rect b="b" l="l" r="r" t="t"/>
                <a:pathLst>
                  <a:path extrusionOk="0" h="252" w="276">
                    <a:moveTo>
                      <a:pt x="168" y="0"/>
                    </a:moveTo>
                    <a:cubicBezTo>
                      <a:pt x="161" y="0"/>
                      <a:pt x="154" y="1"/>
                      <a:pt x="147" y="2"/>
                    </a:cubicBezTo>
                    <a:cubicBezTo>
                      <a:pt x="94" y="11"/>
                      <a:pt x="47" y="65"/>
                      <a:pt x="0" y="102"/>
                    </a:cubicBezTo>
                    <a:cubicBezTo>
                      <a:pt x="0" y="121"/>
                      <a:pt x="0" y="140"/>
                      <a:pt x="0" y="159"/>
                    </a:cubicBezTo>
                    <a:cubicBezTo>
                      <a:pt x="50" y="190"/>
                      <a:pt x="97" y="240"/>
                      <a:pt x="150" y="249"/>
                    </a:cubicBezTo>
                    <a:cubicBezTo>
                      <a:pt x="159" y="251"/>
                      <a:pt x="167" y="252"/>
                      <a:pt x="175" y="252"/>
                    </a:cubicBezTo>
                    <a:cubicBezTo>
                      <a:pt x="238" y="252"/>
                      <a:pt x="276" y="197"/>
                      <a:pt x="276" y="124"/>
                    </a:cubicBezTo>
                    <a:cubicBezTo>
                      <a:pt x="276" y="53"/>
                      <a:pt x="232" y="0"/>
                      <a:pt x="1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7"/>
              <p:cNvSpPr/>
              <p:nvPr/>
            </p:nvSpPr>
            <p:spPr>
              <a:xfrm>
                <a:off x="6804831" y="3990992"/>
                <a:ext cx="9057" cy="8890"/>
              </a:xfrm>
              <a:custGeom>
                <a:rect b="b" l="l" r="r" t="t"/>
                <a:pathLst>
                  <a:path extrusionOk="0" h="267" w="272">
                    <a:moveTo>
                      <a:pt x="135" y="1"/>
                    </a:moveTo>
                    <a:cubicBezTo>
                      <a:pt x="133" y="1"/>
                      <a:pt x="130" y="1"/>
                      <a:pt x="127" y="1"/>
                    </a:cubicBezTo>
                    <a:cubicBezTo>
                      <a:pt x="87" y="4"/>
                      <a:pt x="27" y="79"/>
                      <a:pt x="18" y="129"/>
                    </a:cubicBezTo>
                    <a:cubicBezTo>
                      <a:pt x="1" y="200"/>
                      <a:pt x="56" y="266"/>
                      <a:pt x="125" y="266"/>
                    </a:cubicBezTo>
                    <a:cubicBezTo>
                      <a:pt x="132" y="266"/>
                      <a:pt x="139" y="266"/>
                      <a:pt x="146" y="264"/>
                    </a:cubicBezTo>
                    <a:cubicBezTo>
                      <a:pt x="199" y="255"/>
                      <a:pt x="243" y="195"/>
                      <a:pt x="268" y="176"/>
                    </a:cubicBezTo>
                    <a:cubicBezTo>
                      <a:pt x="271" y="38"/>
                      <a:pt x="199" y="1"/>
                      <a:pt x="1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27"/>
              <p:cNvSpPr/>
              <p:nvPr/>
            </p:nvSpPr>
            <p:spPr>
              <a:xfrm>
                <a:off x="6805830" y="4040970"/>
                <a:ext cx="9323" cy="9556"/>
              </a:xfrm>
              <a:custGeom>
                <a:rect b="b" l="l" r="r" t="t"/>
                <a:pathLst>
                  <a:path extrusionOk="0" h="287" w="280">
                    <a:moveTo>
                      <a:pt x="160" y="1"/>
                    </a:moveTo>
                    <a:cubicBezTo>
                      <a:pt x="141" y="1"/>
                      <a:pt x="122" y="1"/>
                      <a:pt x="104" y="4"/>
                    </a:cubicBezTo>
                    <a:cubicBezTo>
                      <a:pt x="72" y="54"/>
                      <a:pt x="25" y="104"/>
                      <a:pt x="16" y="161"/>
                    </a:cubicBezTo>
                    <a:cubicBezTo>
                      <a:pt x="0" y="245"/>
                      <a:pt x="66" y="286"/>
                      <a:pt x="144" y="286"/>
                    </a:cubicBezTo>
                    <a:cubicBezTo>
                      <a:pt x="223" y="283"/>
                      <a:pt x="279" y="227"/>
                      <a:pt x="263" y="148"/>
                    </a:cubicBezTo>
                    <a:cubicBezTo>
                      <a:pt x="251" y="95"/>
                      <a:pt x="198" y="48"/>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27"/>
              <p:cNvSpPr/>
              <p:nvPr/>
            </p:nvSpPr>
            <p:spPr>
              <a:xfrm>
                <a:off x="6812922" y="4083157"/>
                <a:ext cx="10455" cy="8924"/>
              </a:xfrm>
              <a:custGeom>
                <a:rect b="b" l="l" r="r" t="t"/>
                <a:pathLst>
                  <a:path extrusionOk="0" h="268" w="314">
                    <a:moveTo>
                      <a:pt x="117" y="1"/>
                    </a:moveTo>
                    <a:cubicBezTo>
                      <a:pt x="53" y="1"/>
                      <a:pt x="12" y="56"/>
                      <a:pt x="7" y="125"/>
                    </a:cubicBezTo>
                    <a:cubicBezTo>
                      <a:pt x="1" y="205"/>
                      <a:pt x="47" y="267"/>
                      <a:pt x="117" y="267"/>
                    </a:cubicBezTo>
                    <a:cubicBezTo>
                      <a:pt x="122" y="267"/>
                      <a:pt x="127" y="267"/>
                      <a:pt x="132" y="266"/>
                    </a:cubicBezTo>
                    <a:cubicBezTo>
                      <a:pt x="185" y="263"/>
                      <a:pt x="232" y="201"/>
                      <a:pt x="314" y="141"/>
                    </a:cubicBezTo>
                    <a:cubicBezTo>
                      <a:pt x="235" y="75"/>
                      <a:pt x="195" y="16"/>
                      <a:pt x="141" y="3"/>
                    </a:cubicBezTo>
                    <a:cubicBezTo>
                      <a:pt x="133" y="1"/>
                      <a:pt x="125" y="1"/>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27"/>
              <p:cNvSpPr/>
              <p:nvPr/>
            </p:nvSpPr>
            <p:spPr>
              <a:xfrm>
                <a:off x="6820348" y="4062480"/>
                <a:ext cx="9090" cy="9223"/>
              </a:xfrm>
              <a:custGeom>
                <a:rect b="b" l="l" r="r" t="t"/>
                <a:pathLst>
                  <a:path extrusionOk="0" h="277" w="273">
                    <a:moveTo>
                      <a:pt x="125" y="0"/>
                    </a:moveTo>
                    <a:cubicBezTo>
                      <a:pt x="57" y="0"/>
                      <a:pt x="0" y="60"/>
                      <a:pt x="9" y="129"/>
                    </a:cubicBezTo>
                    <a:cubicBezTo>
                      <a:pt x="9" y="214"/>
                      <a:pt x="50" y="261"/>
                      <a:pt x="166" y="276"/>
                    </a:cubicBezTo>
                    <a:cubicBezTo>
                      <a:pt x="200" y="226"/>
                      <a:pt x="254" y="182"/>
                      <a:pt x="260" y="129"/>
                    </a:cubicBezTo>
                    <a:cubicBezTo>
                      <a:pt x="272" y="54"/>
                      <a:pt x="216" y="1"/>
                      <a:pt x="135" y="1"/>
                    </a:cubicBezTo>
                    <a:cubicBezTo>
                      <a:pt x="131" y="0"/>
                      <a:pt x="128" y="0"/>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7"/>
              <p:cNvSpPr/>
              <p:nvPr/>
            </p:nvSpPr>
            <p:spPr>
              <a:xfrm>
                <a:off x="6821779" y="4039605"/>
                <a:ext cx="9223" cy="4462"/>
              </a:xfrm>
              <a:custGeom>
                <a:rect b="b" l="l" r="r" t="t"/>
                <a:pathLst>
                  <a:path extrusionOk="0" h="134" w="277">
                    <a:moveTo>
                      <a:pt x="160" y="0"/>
                    </a:moveTo>
                    <a:cubicBezTo>
                      <a:pt x="149" y="0"/>
                      <a:pt x="139" y="1"/>
                      <a:pt x="129" y="4"/>
                    </a:cubicBezTo>
                    <a:cubicBezTo>
                      <a:pt x="57" y="26"/>
                      <a:pt x="1" y="80"/>
                      <a:pt x="113" y="123"/>
                    </a:cubicBezTo>
                    <a:cubicBezTo>
                      <a:pt x="129" y="130"/>
                      <a:pt x="144" y="133"/>
                      <a:pt x="159" y="133"/>
                    </a:cubicBezTo>
                    <a:cubicBezTo>
                      <a:pt x="212" y="133"/>
                      <a:pt x="254" y="89"/>
                      <a:pt x="276" y="17"/>
                    </a:cubicBezTo>
                    <a:cubicBezTo>
                      <a:pt x="231" y="12"/>
                      <a:pt x="193" y="0"/>
                      <a:pt x="1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27"/>
              <p:cNvSpPr/>
              <p:nvPr/>
            </p:nvSpPr>
            <p:spPr>
              <a:xfrm>
                <a:off x="6830037" y="4023456"/>
                <a:ext cx="7226" cy="6593"/>
              </a:xfrm>
              <a:custGeom>
                <a:rect b="b" l="l" r="r" t="t"/>
                <a:pathLst>
                  <a:path extrusionOk="0" h="198" w="217">
                    <a:moveTo>
                      <a:pt x="198" y="0"/>
                    </a:moveTo>
                    <a:cubicBezTo>
                      <a:pt x="144" y="10"/>
                      <a:pt x="79" y="4"/>
                      <a:pt x="47" y="35"/>
                    </a:cubicBezTo>
                    <a:cubicBezTo>
                      <a:pt x="16" y="63"/>
                      <a:pt x="16" y="132"/>
                      <a:pt x="0" y="182"/>
                    </a:cubicBezTo>
                    <a:lnTo>
                      <a:pt x="47" y="198"/>
                    </a:lnTo>
                    <a:cubicBezTo>
                      <a:pt x="104" y="148"/>
                      <a:pt x="160" y="98"/>
                      <a:pt x="216" y="48"/>
                    </a:cubicBezTo>
                    <a:cubicBezTo>
                      <a:pt x="210" y="32"/>
                      <a:pt x="204" y="16"/>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27"/>
              <p:cNvSpPr/>
              <p:nvPr/>
            </p:nvSpPr>
            <p:spPr>
              <a:xfrm>
                <a:off x="6830037" y="3988994"/>
                <a:ext cx="9090" cy="9456"/>
              </a:xfrm>
              <a:custGeom>
                <a:rect b="b" l="l" r="r" t="t"/>
                <a:pathLst>
                  <a:path extrusionOk="0" h="284" w="273">
                    <a:moveTo>
                      <a:pt x="123" y="0"/>
                    </a:moveTo>
                    <a:cubicBezTo>
                      <a:pt x="55" y="0"/>
                      <a:pt x="1" y="60"/>
                      <a:pt x="10" y="130"/>
                    </a:cubicBezTo>
                    <a:cubicBezTo>
                      <a:pt x="10" y="208"/>
                      <a:pt x="47" y="258"/>
                      <a:pt x="163" y="283"/>
                    </a:cubicBezTo>
                    <a:cubicBezTo>
                      <a:pt x="198" y="233"/>
                      <a:pt x="254" y="189"/>
                      <a:pt x="263" y="133"/>
                    </a:cubicBezTo>
                    <a:cubicBezTo>
                      <a:pt x="273" y="61"/>
                      <a:pt x="223" y="4"/>
                      <a:pt x="138" y="1"/>
                    </a:cubicBezTo>
                    <a:cubicBezTo>
                      <a:pt x="133" y="1"/>
                      <a:pt x="128"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27"/>
              <p:cNvSpPr/>
              <p:nvPr/>
            </p:nvSpPr>
            <p:spPr>
              <a:xfrm>
                <a:off x="6830869" y="4083890"/>
                <a:ext cx="17048" cy="12154"/>
              </a:xfrm>
              <a:custGeom>
                <a:rect b="b" l="l" r="r" t="t"/>
                <a:pathLst>
                  <a:path extrusionOk="0" h="365" w="512">
                    <a:moveTo>
                      <a:pt x="380" y="0"/>
                    </a:moveTo>
                    <a:cubicBezTo>
                      <a:pt x="319" y="0"/>
                      <a:pt x="276" y="59"/>
                      <a:pt x="242" y="128"/>
                    </a:cubicBezTo>
                    <a:cubicBezTo>
                      <a:pt x="204" y="115"/>
                      <a:pt x="166" y="105"/>
                      <a:pt x="132" y="105"/>
                    </a:cubicBezTo>
                    <a:cubicBezTo>
                      <a:pt x="79" y="105"/>
                      <a:pt x="34" y="129"/>
                      <a:pt x="13" y="201"/>
                    </a:cubicBezTo>
                    <a:cubicBezTo>
                      <a:pt x="0" y="238"/>
                      <a:pt x="38" y="313"/>
                      <a:pt x="76" y="338"/>
                    </a:cubicBezTo>
                    <a:cubicBezTo>
                      <a:pt x="103" y="357"/>
                      <a:pt x="127" y="365"/>
                      <a:pt x="149" y="365"/>
                    </a:cubicBezTo>
                    <a:cubicBezTo>
                      <a:pt x="212" y="365"/>
                      <a:pt x="255" y="300"/>
                      <a:pt x="292" y="244"/>
                    </a:cubicBezTo>
                    <a:cubicBezTo>
                      <a:pt x="329" y="255"/>
                      <a:pt x="366" y="264"/>
                      <a:pt x="399" y="264"/>
                    </a:cubicBezTo>
                    <a:cubicBezTo>
                      <a:pt x="445" y="264"/>
                      <a:pt x="484" y="246"/>
                      <a:pt x="502" y="188"/>
                    </a:cubicBezTo>
                    <a:cubicBezTo>
                      <a:pt x="511" y="128"/>
                      <a:pt x="492" y="66"/>
                      <a:pt x="452" y="25"/>
                    </a:cubicBezTo>
                    <a:cubicBezTo>
                      <a:pt x="425" y="8"/>
                      <a:pt x="401" y="0"/>
                      <a:pt x="3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7"/>
              <p:cNvSpPr/>
              <p:nvPr/>
            </p:nvSpPr>
            <p:spPr>
              <a:xfrm>
                <a:off x="6840259" y="4140228"/>
                <a:ext cx="9423" cy="9223"/>
              </a:xfrm>
              <a:custGeom>
                <a:rect b="b" l="l" r="r" t="t"/>
                <a:pathLst>
                  <a:path extrusionOk="0" h="277" w="283">
                    <a:moveTo>
                      <a:pt x="113" y="0"/>
                    </a:moveTo>
                    <a:cubicBezTo>
                      <a:pt x="79" y="50"/>
                      <a:pt x="25" y="97"/>
                      <a:pt x="16" y="151"/>
                    </a:cubicBezTo>
                    <a:cubicBezTo>
                      <a:pt x="0" y="232"/>
                      <a:pt x="66" y="276"/>
                      <a:pt x="145" y="276"/>
                    </a:cubicBezTo>
                    <a:cubicBezTo>
                      <a:pt x="147" y="276"/>
                      <a:pt x="149" y="276"/>
                      <a:pt x="151" y="276"/>
                    </a:cubicBezTo>
                    <a:cubicBezTo>
                      <a:pt x="226" y="276"/>
                      <a:pt x="282" y="224"/>
                      <a:pt x="270" y="151"/>
                    </a:cubicBezTo>
                    <a:cubicBezTo>
                      <a:pt x="264" y="97"/>
                      <a:pt x="207" y="50"/>
                      <a:pt x="1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27"/>
              <p:cNvSpPr/>
              <p:nvPr/>
            </p:nvSpPr>
            <p:spPr>
              <a:xfrm>
                <a:off x="6847551" y="4116121"/>
                <a:ext cx="9423" cy="9223"/>
              </a:xfrm>
              <a:custGeom>
                <a:rect b="b" l="l" r="r" t="t"/>
                <a:pathLst>
                  <a:path extrusionOk="0" h="277" w="283">
                    <a:moveTo>
                      <a:pt x="114" y="0"/>
                    </a:moveTo>
                    <a:cubicBezTo>
                      <a:pt x="79" y="47"/>
                      <a:pt x="23" y="91"/>
                      <a:pt x="13" y="144"/>
                    </a:cubicBezTo>
                    <a:cubicBezTo>
                      <a:pt x="1" y="232"/>
                      <a:pt x="67" y="276"/>
                      <a:pt x="148" y="276"/>
                    </a:cubicBezTo>
                    <a:cubicBezTo>
                      <a:pt x="226" y="276"/>
                      <a:pt x="283" y="223"/>
                      <a:pt x="270" y="144"/>
                    </a:cubicBezTo>
                    <a:cubicBezTo>
                      <a:pt x="261" y="91"/>
                      <a:pt x="208" y="47"/>
                      <a:pt x="1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27"/>
              <p:cNvSpPr/>
              <p:nvPr/>
            </p:nvSpPr>
            <p:spPr>
              <a:xfrm>
                <a:off x="6859871" y="4169429"/>
                <a:ext cx="9423" cy="9223"/>
              </a:xfrm>
              <a:custGeom>
                <a:rect b="b" l="l" r="r" t="t"/>
                <a:pathLst>
                  <a:path extrusionOk="0" h="277" w="283">
                    <a:moveTo>
                      <a:pt x="113" y="1"/>
                    </a:moveTo>
                    <a:cubicBezTo>
                      <a:pt x="79" y="48"/>
                      <a:pt x="19" y="92"/>
                      <a:pt x="13" y="145"/>
                    </a:cubicBezTo>
                    <a:cubicBezTo>
                      <a:pt x="1" y="229"/>
                      <a:pt x="66" y="276"/>
                      <a:pt x="148" y="276"/>
                    </a:cubicBezTo>
                    <a:cubicBezTo>
                      <a:pt x="226" y="273"/>
                      <a:pt x="283" y="220"/>
                      <a:pt x="270" y="145"/>
                    </a:cubicBezTo>
                    <a:cubicBezTo>
                      <a:pt x="264" y="92"/>
                      <a:pt x="204" y="48"/>
                      <a:pt x="1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7"/>
              <p:cNvSpPr/>
              <p:nvPr/>
            </p:nvSpPr>
            <p:spPr>
              <a:xfrm>
                <a:off x="6855076" y="4150250"/>
                <a:ext cx="9090" cy="9223"/>
              </a:xfrm>
              <a:custGeom>
                <a:rect b="b" l="l" r="r" t="t"/>
                <a:pathLst>
                  <a:path extrusionOk="0" h="277" w="273">
                    <a:moveTo>
                      <a:pt x="157" y="0"/>
                    </a:moveTo>
                    <a:cubicBezTo>
                      <a:pt x="47" y="25"/>
                      <a:pt x="3" y="66"/>
                      <a:pt x="0" y="147"/>
                    </a:cubicBezTo>
                    <a:cubicBezTo>
                      <a:pt x="0" y="238"/>
                      <a:pt x="55" y="276"/>
                      <a:pt x="132" y="276"/>
                    </a:cubicBezTo>
                    <a:cubicBezTo>
                      <a:pt x="135" y="276"/>
                      <a:pt x="138" y="276"/>
                      <a:pt x="141" y="276"/>
                    </a:cubicBezTo>
                    <a:cubicBezTo>
                      <a:pt x="220" y="276"/>
                      <a:pt x="273" y="219"/>
                      <a:pt x="257" y="144"/>
                    </a:cubicBezTo>
                    <a:cubicBezTo>
                      <a:pt x="245" y="91"/>
                      <a:pt x="192" y="47"/>
                      <a:pt x="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27"/>
              <p:cNvSpPr/>
              <p:nvPr/>
            </p:nvSpPr>
            <p:spPr>
              <a:xfrm>
                <a:off x="6851314" y="4192970"/>
                <a:ext cx="9423" cy="8890"/>
              </a:xfrm>
              <a:custGeom>
                <a:rect b="b" l="l" r="r" t="t"/>
                <a:pathLst>
                  <a:path extrusionOk="0" h="267" w="283">
                    <a:moveTo>
                      <a:pt x="114" y="0"/>
                    </a:moveTo>
                    <a:cubicBezTo>
                      <a:pt x="50" y="0"/>
                      <a:pt x="4" y="51"/>
                      <a:pt x="4" y="124"/>
                    </a:cubicBezTo>
                    <a:cubicBezTo>
                      <a:pt x="1" y="203"/>
                      <a:pt x="42" y="266"/>
                      <a:pt x="116" y="266"/>
                    </a:cubicBezTo>
                    <a:cubicBezTo>
                      <a:pt x="121" y="266"/>
                      <a:pt x="127" y="266"/>
                      <a:pt x="132" y="265"/>
                    </a:cubicBezTo>
                    <a:cubicBezTo>
                      <a:pt x="185" y="256"/>
                      <a:pt x="232" y="199"/>
                      <a:pt x="283" y="165"/>
                    </a:cubicBezTo>
                    <a:cubicBezTo>
                      <a:pt x="283" y="146"/>
                      <a:pt x="283" y="124"/>
                      <a:pt x="283" y="105"/>
                    </a:cubicBezTo>
                    <a:cubicBezTo>
                      <a:pt x="232" y="71"/>
                      <a:pt x="189" y="11"/>
                      <a:pt x="135" y="2"/>
                    </a:cubicBezTo>
                    <a:cubicBezTo>
                      <a:pt x="128" y="1"/>
                      <a:pt x="121" y="0"/>
                      <a:pt x="1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27"/>
              <p:cNvSpPr/>
              <p:nvPr/>
            </p:nvSpPr>
            <p:spPr>
              <a:xfrm>
                <a:off x="6852879" y="4097941"/>
                <a:ext cx="10455" cy="8857"/>
              </a:xfrm>
              <a:custGeom>
                <a:rect b="b" l="l" r="r" t="t"/>
                <a:pathLst>
                  <a:path extrusionOk="0" h="266" w="314">
                    <a:moveTo>
                      <a:pt x="198" y="0"/>
                    </a:moveTo>
                    <a:cubicBezTo>
                      <a:pt x="193" y="0"/>
                      <a:pt x="188" y="0"/>
                      <a:pt x="182" y="1"/>
                    </a:cubicBezTo>
                    <a:cubicBezTo>
                      <a:pt x="129" y="7"/>
                      <a:pt x="85" y="67"/>
                      <a:pt x="1" y="130"/>
                    </a:cubicBezTo>
                    <a:cubicBezTo>
                      <a:pt x="82" y="195"/>
                      <a:pt x="126" y="255"/>
                      <a:pt x="179" y="264"/>
                    </a:cubicBezTo>
                    <a:cubicBezTo>
                      <a:pt x="186" y="265"/>
                      <a:pt x="193" y="266"/>
                      <a:pt x="199" y="266"/>
                    </a:cubicBezTo>
                    <a:cubicBezTo>
                      <a:pt x="264" y="266"/>
                      <a:pt x="308" y="210"/>
                      <a:pt x="311" y="139"/>
                    </a:cubicBezTo>
                    <a:cubicBezTo>
                      <a:pt x="314" y="60"/>
                      <a:pt x="270" y="0"/>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27"/>
              <p:cNvSpPr/>
              <p:nvPr/>
            </p:nvSpPr>
            <p:spPr>
              <a:xfrm>
                <a:off x="6859571" y="4080294"/>
                <a:ext cx="8458" cy="8224"/>
              </a:xfrm>
              <a:custGeom>
                <a:rect b="b" l="l" r="r" t="t"/>
                <a:pathLst>
                  <a:path extrusionOk="0" h="247" w="254">
                    <a:moveTo>
                      <a:pt x="112" y="1"/>
                    </a:moveTo>
                    <a:cubicBezTo>
                      <a:pt x="52" y="1"/>
                      <a:pt x="12" y="33"/>
                      <a:pt x="10" y="108"/>
                    </a:cubicBezTo>
                    <a:cubicBezTo>
                      <a:pt x="0" y="177"/>
                      <a:pt x="50" y="236"/>
                      <a:pt x="119" y="243"/>
                    </a:cubicBezTo>
                    <a:cubicBezTo>
                      <a:pt x="130" y="245"/>
                      <a:pt x="140" y="246"/>
                      <a:pt x="148" y="246"/>
                    </a:cubicBezTo>
                    <a:cubicBezTo>
                      <a:pt x="218" y="246"/>
                      <a:pt x="187" y="169"/>
                      <a:pt x="207" y="127"/>
                    </a:cubicBezTo>
                    <a:cubicBezTo>
                      <a:pt x="254" y="24"/>
                      <a:pt x="249" y="1"/>
                      <a:pt x="150" y="1"/>
                    </a:cubicBezTo>
                    <a:cubicBezTo>
                      <a:pt x="144" y="1"/>
                      <a:pt x="136" y="1"/>
                      <a:pt x="129" y="1"/>
                    </a:cubicBezTo>
                    <a:cubicBezTo>
                      <a:pt x="123" y="1"/>
                      <a:pt x="117" y="1"/>
                      <a:pt x="1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7"/>
              <p:cNvSpPr/>
              <p:nvPr/>
            </p:nvSpPr>
            <p:spPr>
              <a:xfrm>
                <a:off x="6859039" y="4120350"/>
                <a:ext cx="9323" cy="8591"/>
              </a:xfrm>
              <a:custGeom>
                <a:rect b="b" l="l" r="r" t="t"/>
                <a:pathLst>
                  <a:path extrusionOk="0" h="258" w="280">
                    <a:moveTo>
                      <a:pt x="170" y="0"/>
                    </a:moveTo>
                    <a:cubicBezTo>
                      <a:pt x="164" y="0"/>
                      <a:pt x="158" y="1"/>
                      <a:pt x="151" y="2"/>
                    </a:cubicBezTo>
                    <a:cubicBezTo>
                      <a:pt x="98" y="11"/>
                      <a:pt x="51" y="64"/>
                      <a:pt x="0" y="96"/>
                    </a:cubicBezTo>
                    <a:cubicBezTo>
                      <a:pt x="0" y="118"/>
                      <a:pt x="0" y="137"/>
                      <a:pt x="0" y="155"/>
                    </a:cubicBezTo>
                    <a:cubicBezTo>
                      <a:pt x="47" y="190"/>
                      <a:pt x="94" y="246"/>
                      <a:pt x="148" y="256"/>
                    </a:cubicBezTo>
                    <a:cubicBezTo>
                      <a:pt x="156" y="257"/>
                      <a:pt x="164" y="258"/>
                      <a:pt x="171" y="258"/>
                    </a:cubicBezTo>
                    <a:cubicBezTo>
                      <a:pt x="238" y="258"/>
                      <a:pt x="273" y="198"/>
                      <a:pt x="276" y="130"/>
                    </a:cubicBezTo>
                    <a:cubicBezTo>
                      <a:pt x="279" y="59"/>
                      <a:pt x="237" y="0"/>
                      <a:pt x="1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7"/>
              <p:cNvSpPr/>
              <p:nvPr/>
            </p:nvSpPr>
            <p:spPr>
              <a:xfrm>
                <a:off x="6865831" y="4140295"/>
                <a:ext cx="8990" cy="8657"/>
              </a:xfrm>
              <a:custGeom>
                <a:rect b="b" l="l" r="r" t="t"/>
                <a:pathLst>
                  <a:path extrusionOk="0" h="260" w="270">
                    <a:moveTo>
                      <a:pt x="130" y="1"/>
                    </a:moveTo>
                    <a:cubicBezTo>
                      <a:pt x="60" y="1"/>
                      <a:pt x="4" y="58"/>
                      <a:pt x="10" y="130"/>
                    </a:cubicBezTo>
                    <a:cubicBezTo>
                      <a:pt x="1" y="200"/>
                      <a:pt x="55" y="259"/>
                      <a:pt x="123" y="259"/>
                    </a:cubicBezTo>
                    <a:cubicBezTo>
                      <a:pt x="128" y="259"/>
                      <a:pt x="133" y="259"/>
                      <a:pt x="138" y="258"/>
                    </a:cubicBezTo>
                    <a:cubicBezTo>
                      <a:pt x="220" y="255"/>
                      <a:pt x="267" y="218"/>
                      <a:pt x="267" y="124"/>
                    </a:cubicBezTo>
                    <a:cubicBezTo>
                      <a:pt x="270" y="42"/>
                      <a:pt x="216" y="4"/>
                      <a:pt x="141" y="1"/>
                    </a:cubicBezTo>
                    <a:cubicBezTo>
                      <a:pt x="138" y="1"/>
                      <a:pt x="134" y="1"/>
                      <a:pt x="1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7"/>
              <p:cNvSpPr/>
              <p:nvPr/>
            </p:nvSpPr>
            <p:spPr>
              <a:xfrm>
                <a:off x="6890371" y="4151050"/>
                <a:ext cx="9090" cy="9456"/>
              </a:xfrm>
              <a:custGeom>
                <a:rect b="b" l="l" r="r" t="t"/>
                <a:pathLst>
                  <a:path extrusionOk="0" h="284" w="273">
                    <a:moveTo>
                      <a:pt x="123" y="0"/>
                    </a:moveTo>
                    <a:cubicBezTo>
                      <a:pt x="54" y="0"/>
                      <a:pt x="0" y="62"/>
                      <a:pt x="9" y="130"/>
                    </a:cubicBezTo>
                    <a:cubicBezTo>
                      <a:pt x="15" y="183"/>
                      <a:pt x="72" y="233"/>
                      <a:pt x="106" y="283"/>
                    </a:cubicBezTo>
                    <a:lnTo>
                      <a:pt x="163" y="283"/>
                    </a:lnTo>
                    <a:cubicBezTo>
                      <a:pt x="197" y="233"/>
                      <a:pt x="247" y="186"/>
                      <a:pt x="257" y="133"/>
                    </a:cubicBezTo>
                    <a:cubicBezTo>
                      <a:pt x="272" y="54"/>
                      <a:pt x="219" y="4"/>
                      <a:pt x="137" y="1"/>
                    </a:cubicBezTo>
                    <a:cubicBezTo>
                      <a:pt x="133" y="1"/>
                      <a:pt x="128"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7"/>
              <p:cNvSpPr/>
              <p:nvPr/>
            </p:nvSpPr>
            <p:spPr>
              <a:xfrm>
                <a:off x="6891070" y="4093879"/>
                <a:ext cx="7758" cy="6926"/>
              </a:xfrm>
              <a:custGeom>
                <a:rect b="b" l="l" r="r" t="t"/>
                <a:pathLst>
                  <a:path extrusionOk="0" h="208" w="233">
                    <a:moveTo>
                      <a:pt x="223" y="7"/>
                    </a:moveTo>
                    <a:cubicBezTo>
                      <a:pt x="173" y="13"/>
                      <a:pt x="107" y="1"/>
                      <a:pt x="73" y="29"/>
                    </a:cubicBezTo>
                    <a:cubicBezTo>
                      <a:pt x="35" y="57"/>
                      <a:pt x="22" y="123"/>
                      <a:pt x="1" y="176"/>
                    </a:cubicBezTo>
                    <a:lnTo>
                      <a:pt x="44" y="208"/>
                    </a:lnTo>
                    <a:cubicBezTo>
                      <a:pt x="107" y="158"/>
                      <a:pt x="170" y="107"/>
                      <a:pt x="232" y="57"/>
                    </a:cubicBezTo>
                    <a:lnTo>
                      <a:pt x="223" y="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7"/>
              <p:cNvSpPr/>
              <p:nvPr/>
            </p:nvSpPr>
            <p:spPr>
              <a:xfrm>
                <a:off x="6887840" y="4134967"/>
                <a:ext cx="9423" cy="8624"/>
              </a:xfrm>
              <a:custGeom>
                <a:rect b="b" l="l" r="r" t="t"/>
                <a:pathLst>
                  <a:path extrusionOk="0" h="259" w="283">
                    <a:moveTo>
                      <a:pt x="169" y="1"/>
                    </a:moveTo>
                    <a:cubicBezTo>
                      <a:pt x="164" y="1"/>
                      <a:pt x="159" y="1"/>
                      <a:pt x="154" y="2"/>
                    </a:cubicBezTo>
                    <a:cubicBezTo>
                      <a:pt x="101" y="11"/>
                      <a:pt x="54" y="67"/>
                      <a:pt x="4" y="99"/>
                    </a:cubicBezTo>
                    <a:lnTo>
                      <a:pt x="0" y="155"/>
                    </a:lnTo>
                    <a:cubicBezTo>
                      <a:pt x="51" y="190"/>
                      <a:pt x="94" y="246"/>
                      <a:pt x="151" y="255"/>
                    </a:cubicBezTo>
                    <a:cubicBezTo>
                      <a:pt x="160" y="258"/>
                      <a:pt x="169" y="259"/>
                      <a:pt x="178" y="259"/>
                    </a:cubicBezTo>
                    <a:cubicBezTo>
                      <a:pt x="242" y="259"/>
                      <a:pt x="277" y="200"/>
                      <a:pt x="279" y="133"/>
                    </a:cubicBezTo>
                    <a:cubicBezTo>
                      <a:pt x="282" y="60"/>
                      <a:pt x="239" y="1"/>
                      <a:pt x="1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27"/>
              <p:cNvSpPr/>
              <p:nvPr/>
            </p:nvSpPr>
            <p:spPr>
              <a:xfrm>
                <a:off x="6879483" y="4142859"/>
                <a:ext cx="9823" cy="8424"/>
              </a:xfrm>
              <a:custGeom>
                <a:rect b="b" l="l" r="r" t="t"/>
                <a:pathLst>
                  <a:path extrusionOk="0" h="253" w="295">
                    <a:moveTo>
                      <a:pt x="174" y="0"/>
                    </a:moveTo>
                    <a:cubicBezTo>
                      <a:pt x="167" y="0"/>
                      <a:pt x="159" y="1"/>
                      <a:pt x="151" y="3"/>
                    </a:cubicBezTo>
                    <a:cubicBezTo>
                      <a:pt x="98" y="9"/>
                      <a:pt x="51" y="65"/>
                      <a:pt x="1" y="103"/>
                    </a:cubicBezTo>
                    <a:cubicBezTo>
                      <a:pt x="1" y="119"/>
                      <a:pt x="1" y="137"/>
                      <a:pt x="1" y="156"/>
                    </a:cubicBezTo>
                    <a:cubicBezTo>
                      <a:pt x="51" y="188"/>
                      <a:pt x="98" y="238"/>
                      <a:pt x="151" y="250"/>
                    </a:cubicBezTo>
                    <a:cubicBezTo>
                      <a:pt x="160" y="252"/>
                      <a:pt x="168" y="253"/>
                      <a:pt x="177" y="253"/>
                    </a:cubicBezTo>
                    <a:cubicBezTo>
                      <a:pt x="241" y="253"/>
                      <a:pt x="283" y="201"/>
                      <a:pt x="286" y="131"/>
                    </a:cubicBezTo>
                    <a:cubicBezTo>
                      <a:pt x="294" y="61"/>
                      <a:pt x="242" y="0"/>
                      <a:pt x="1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27"/>
              <p:cNvSpPr/>
              <p:nvPr/>
            </p:nvSpPr>
            <p:spPr>
              <a:xfrm>
                <a:off x="6876153" y="4104001"/>
                <a:ext cx="8358" cy="6260"/>
              </a:xfrm>
              <a:custGeom>
                <a:rect b="b" l="l" r="r" t="t"/>
                <a:pathLst>
                  <a:path extrusionOk="0" h="188" w="251">
                    <a:moveTo>
                      <a:pt x="182" y="1"/>
                    </a:moveTo>
                    <a:cubicBezTo>
                      <a:pt x="153" y="1"/>
                      <a:pt x="123" y="3"/>
                      <a:pt x="94" y="7"/>
                    </a:cubicBezTo>
                    <a:cubicBezTo>
                      <a:pt x="57" y="20"/>
                      <a:pt x="22" y="51"/>
                      <a:pt x="7" y="89"/>
                    </a:cubicBezTo>
                    <a:cubicBezTo>
                      <a:pt x="0" y="114"/>
                      <a:pt x="47" y="164"/>
                      <a:pt x="79" y="176"/>
                    </a:cubicBezTo>
                    <a:cubicBezTo>
                      <a:pt x="98" y="184"/>
                      <a:pt x="117" y="187"/>
                      <a:pt x="133" y="187"/>
                    </a:cubicBezTo>
                    <a:cubicBezTo>
                      <a:pt x="208" y="187"/>
                      <a:pt x="251" y="117"/>
                      <a:pt x="235" y="4"/>
                    </a:cubicBezTo>
                    <a:cubicBezTo>
                      <a:pt x="217" y="2"/>
                      <a:pt x="200" y="1"/>
                      <a:pt x="1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7"/>
              <p:cNvSpPr/>
              <p:nvPr/>
            </p:nvSpPr>
            <p:spPr>
              <a:xfrm>
                <a:off x="6875021" y="4033478"/>
                <a:ext cx="9523" cy="9357"/>
              </a:xfrm>
              <a:custGeom>
                <a:rect b="b" l="l" r="r" t="t"/>
                <a:pathLst>
                  <a:path extrusionOk="0" h="281" w="286">
                    <a:moveTo>
                      <a:pt x="172" y="0"/>
                    </a:moveTo>
                    <a:cubicBezTo>
                      <a:pt x="56" y="19"/>
                      <a:pt x="19" y="76"/>
                      <a:pt x="12" y="148"/>
                    </a:cubicBezTo>
                    <a:cubicBezTo>
                      <a:pt x="1" y="218"/>
                      <a:pt x="55" y="280"/>
                      <a:pt x="121" y="280"/>
                    </a:cubicBezTo>
                    <a:cubicBezTo>
                      <a:pt x="125" y="280"/>
                      <a:pt x="130" y="280"/>
                      <a:pt x="135" y="279"/>
                    </a:cubicBezTo>
                    <a:cubicBezTo>
                      <a:pt x="219" y="279"/>
                      <a:pt x="285" y="239"/>
                      <a:pt x="269" y="151"/>
                    </a:cubicBezTo>
                    <a:cubicBezTo>
                      <a:pt x="263" y="97"/>
                      <a:pt x="207" y="5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7"/>
              <p:cNvSpPr/>
              <p:nvPr/>
            </p:nvSpPr>
            <p:spPr>
              <a:xfrm>
                <a:off x="6869061" y="4166033"/>
                <a:ext cx="9690" cy="8757"/>
              </a:xfrm>
              <a:custGeom>
                <a:rect b="b" l="l" r="r" t="t"/>
                <a:pathLst>
                  <a:path extrusionOk="0" h="263" w="291">
                    <a:moveTo>
                      <a:pt x="169" y="0"/>
                    </a:moveTo>
                    <a:cubicBezTo>
                      <a:pt x="162" y="0"/>
                      <a:pt x="155" y="1"/>
                      <a:pt x="148" y="2"/>
                    </a:cubicBezTo>
                    <a:cubicBezTo>
                      <a:pt x="94" y="9"/>
                      <a:pt x="47" y="68"/>
                      <a:pt x="0" y="106"/>
                    </a:cubicBezTo>
                    <a:cubicBezTo>
                      <a:pt x="0" y="125"/>
                      <a:pt x="0" y="143"/>
                      <a:pt x="0" y="162"/>
                    </a:cubicBezTo>
                    <a:cubicBezTo>
                      <a:pt x="52" y="199"/>
                      <a:pt x="104" y="263"/>
                      <a:pt x="153" y="263"/>
                    </a:cubicBezTo>
                    <a:cubicBezTo>
                      <a:pt x="155" y="263"/>
                      <a:pt x="156" y="263"/>
                      <a:pt x="157" y="263"/>
                    </a:cubicBezTo>
                    <a:cubicBezTo>
                      <a:pt x="201" y="259"/>
                      <a:pt x="267" y="184"/>
                      <a:pt x="276" y="131"/>
                    </a:cubicBezTo>
                    <a:cubicBezTo>
                      <a:pt x="290" y="63"/>
                      <a:pt x="235" y="0"/>
                      <a:pt x="1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27"/>
              <p:cNvSpPr/>
              <p:nvPr/>
            </p:nvSpPr>
            <p:spPr>
              <a:xfrm>
                <a:off x="6868961" y="4063645"/>
                <a:ext cx="4195" cy="6693"/>
              </a:xfrm>
              <a:custGeom>
                <a:rect b="b" l="l" r="r" t="t"/>
                <a:pathLst>
                  <a:path extrusionOk="0" h="201" w="126">
                    <a:moveTo>
                      <a:pt x="113" y="0"/>
                    </a:moveTo>
                    <a:cubicBezTo>
                      <a:pt x="0" y="97"/>
                      <a:pt x="0" y="125"/>
                      <a:pt x="126" y="201"/>
                    </a:cubicBezTo>
                    <a:cubicBezTo>
                      <a:pt x="122" y="128"/>
                      <a:pt x="119" y="72"/>
                      <a:pt x="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7"/>
              <p:cNvSpPr/>
              <p:nvPr/>
            </p:nvSpPr>
            <p:spPr>
              <a:xfrm>
                <a:off x="6868229" y="3998317"/>
                <a:ext cx="9423" cy="8591"/>
              </a:xfrm>
              <a:custGeom>
                <a:rect b="b" l="l" r="r" t="t"/>
                <a:pathLst>
                  <a:path extrusionOk="0" h="258" w="283">
                    <a:moveTo>
                      <a:pt x="126" y="0"/>
                    </a:moveTo>
                    <a:cubicBezTo>
                      <a:pt x="125" y="0"/>
                      <a:pt x="124" y="0"/>
                      <a:pt x="122" y="0"/>
                    </a:cubicBezTo>
                    <a:cubicBezTo>
                      <a:pt x="79" y="0"/>
                      <a:pt x="3" y="79"/>
                      <a:pt x="3" y="126"/>
                    </a:cubicBezTo>
                    <a:cubicBezTo>
                      <a:pt x="0" y="173"/>
                      <a:pt x="72" y="254"/>
                      <a:pt x="119" y="257"/>
                    </a:cubicBezTo>
                    <a:cubicBezTo>
                      <a:pt x="120" y="257"/>
                      <a:pt x="122" y="257"/>
                      <a:pt x="123" y="257"/>
                    </a:cubicBezTo>
                    <a:cubicBezTo>
                      <a:pt x="172" y="257"/>
                      <a:pt x="227" y="194"/>
                      <a:pt x="279" y="160"/>
                    </a:cubicBezTo>
                    <a:cubicBezTo>
                      <a:pt x="279" y="141"/>
                      <a:pt x="282" y="119"/>
                      <a:pt x="282" y="101"/>
                    </a:cubicBezTo>
                    <a:cubicBezTo>
                      <a:pt x="230" y="64"/>
                      <a:pt x="178" y="0"/>
                      <a:pt x="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27"/>
              <p:cNvSpPr/>
              <p:nvPr/>
            </p:nvSpPr>
            <p:spPr>
              <a:xfrm>
                <a:off x="6874688" y="4008239"/>
                <a:ext cx="10356" cy="8724"/>
              </a:xfrm>
              <a:custGeom>
                <a:rect b="b" l="l" r="r" t="t"/>
                <a:pathLst>
                  <a:path extrusionOk="0" h="262" w="311">
                    <a:moveTo>
                      <a:pt x="201" y="1"/>
                    </a:moveTo>
                    <a:cubicBezTo>
                      <a:pt x="193" y="1"/>
                      <a:pt x="185" y="1"/>
                      <a:pt x="176" y="3"/>
                    </a:cubicBezTo>
                    <a:cubicBezTo>
                      <a:pt x="123" y="12"/>
                      <a:pt x="79" y="72"/>
                      <a:pt x="1" y="135"/>
                    </a:cubicBezTo>
                    <a:cubicBezTo>
                      <a:pt x="82" y="194"/>
                      <a:pt x="126" y="254"/>
                      <a:pt x="179" y="260"/>
                    </a:cubicBezTo>
                    <a:cubicBezTo>
                      <a:pt x="186" y="261"/>
                      <a:pt x="192" y="262"/>
                      <a:pt x="199" y="262"/>
                    </a:cubicBezTo>
                    <a:cubicBezTo>
                      <a:pt x="271" y="262"/>
                      <a:pt x="311" y="197"/>
                      <a:pt x="308" y="122"/>
                    </a:cubicBezTo>
                    <a:cubicBezTo>
                      <a:pt x="308" y="55"/>
                      <a:pt x="265" y="1"/>
                      <a:pt x="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27"/>
              <p:cNvSpPr/>
              <p:nvPr/>
            </p:nvSpPr>
            <p:spPr>
              <a:xfrm>
                <a:off x="6879383" y="4080727"/>
                <a:ext cx="9723" cy="8591"/>
              </a:xfrm>
              <a:custGeom>
                <a:rect b="b" l="l" r="r" t="t"/>
                <a:pathLst>
                  <a:path extrusionOk="0" h="258" w="292">
                    <a:moveTo>
                      <a:pt x="189" y="1"/>
                    </a:moveTo>
                    <a:cubicBezTo>
                      <a:pt x="126" y="57"/>
                      <a:pt x="66" y="111"/>
                      <a:pt x="1" y="173"/>
                    </a:cubicBezTo>
                    <a:cubicBezTo>
                      <a:pt x="48" y="226"/>
                      <a:pt x="92" y="257"/>
                      <a:pt x="135" y="257"/>
                    </a:cubicBezTo>
                    <a:cubicBezTo>
                      <a:pt x="164" y="257"/>
                      <a:pt x="193" y="244"/>
                      <a:pt x="223" y="214"/>
                    </a:cubicBezTo>
                    <a:cubicBezTo>
                      <a:pt x="292" y="145"/>
                      <a:pt x="270" y="73"/>
                      <a:pt x="1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27"/>
              <p:cNvSpPr/>
              <p:nvPr/>
            </p:nvSpPr>
            <p:spPr>
              <a:xfrm>
                <a:off x="6881747" y="4118519"/>
                <a:ext cx="9357" cy="9223"/>
              </a:xfrm>
              <a:custGeom>
                <a:rect b="b" l="l" r="r" t="t"/>
                <a:pathLst>
                  <a:path extrusionOk="0" h="277" w="281">
                    <a:moveTo>
                      <a:pt x="121" y="0"/>
                    </a:moveTo>
                    <a:cubicBezTo>
                      <a:pt x="83" y="47"/>
                      <a:pt x="24" y="91"/>
                      <a:pt x="14" y="141"/>
                    </a:cubicBezTo>
                    <a:cubicBezTo>
                      <a:pt x="0" y="214"/>
                      <a:pt x="53" y="276"/>
                      <a:pt x="120" y="276"/>
                    </a:cubicBezTo>
                    <a:cubicBezTo>
                      <a:pt x="128" y="276"/>
                      <a:pt x="137" y="275"/>
                      <a:pt x="146" y="273"/>
                    </a:cubicBezTo>
                    <a:cubicBezTo>
                      <a:pt x="205" y="254"/>
                      <a:pt x="255" y="210"/>
                      <a:pt x="274" y="148"/>
                    </a:cubicBezTo>
                    <a:cubicBezTo>
                      <a:pt x="281" y="107"/>
                      <a:pt x="215" y="51"/>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27"/>
              <p:cNvSpPr/>
              <p:nvPr/>
            </p:nvSpPr>
            <p:spPr>
              <a:xfrm>
                <a:off x="6888973" y="4064877"/>
                <a:ext cx="9523" cy="9223"/>
              </a:xfrm>
              <a:custGeom>
                <a:rect b="b" l="l" r="r" t="t"/>
                <a:pathLst>
                  <a:path extrusionOk="0" h="277" w="286">
                    <a:moveTo>
                      <a:pt x="123" y="1"/>
                    </a:moveTo>
                    <a:cubicBezTo>
                      <a:pt x="85" y="48"/>
                      <a:pt x="23" y="91"/>
                      <a:pt x="17" y="142"/>
                    </a:cubicBezTo>
                    <a:cubicBezTo>
                      <a:pt x="1" y="223"/>
                      <a:pt x="67" y="276"/>
                      <a:pt x="148" y="276"/>
                    </a:cubicBezTo>
                    <a:cubicBezTo>
                      <a:pt x="150" y="276"/>
                      <a:pt x="153" y="277"/>
                      <a:pt x="155" y="277"/>
                    </a:cubicBezTo>
                    <a:cubicBezTo>
                      <a:pt x="230" y="277"/>
                      <a:pt x="286" y="224"/>
                      <a:pt x="277" y="151"/>
                    </a:cubicBezTo>
                    <a:cubicBezTo>
                      <a:pt x="270" y="98"/>
                      <a:pt x="214" y="51"/>
                      <a:pt x="1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27"/>
              <p:cNvSpPr/>
              <p:nvPr/>
            </p:nvSpPr>
            <p:spPr>
              <a:xfrm>
                <a:off x="6892735" y="4031913"/>
                <a:ext cx="9623" cy="8791"/>
              </a:xfrm>
              <a:custGeom>
                <a:rect b="b" l="l" r="r" t="t"/>
                <a:pathLst>
                  <a:path extrusionOk="0" h="264" w="289">
                    <a:moveTo>
                      <a:pt x="118" y="0"/>
                    </a:moveTo>
                    <a:cubicBezTo>
                      <a:pt x="53" y="0"/>
                      <a:pt x="16" y="59"/>
                      <a:pt x="13" y="126"/>
                    </a:cubicBezTo>
                    <a:cubicBezTo>
                      <a:pt x="1" y="199"/>
                      <a:pt x="55" y="264"/>
                      <a:pt x="127" y="264"/>
                    </a:cubicBezTo>
                    <a:cubicBezTo>
                      <a:pt x="129" y="264"/>
                      <a:pt x="131" y="264"/>
                      <a:pt x="132" y="264"/>
                    </a:cubicBezTo>
                    <a:cubicBezTo>
                      <a:pt x="211" y="264"/>
                      <a:pt x="264" y="226"/>
                      <a:pt x="289" y="113"/>
                    </a:cubicBezTo>
                    <a:cubicBezTo>
                      <a:pt x="242" y="76"/>
                      <a:pt x="198" y="16"/>
                      <a:pt x="145" y="3"/>
                    </a:cubicBezTo>
                    <a:cubicBezTo>
                      <a:pt x="135" y="1"/>
                      <a:pt x="126" y="0"/>
                      <a:pt x="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27"/>
              <p:cNvSpPr/>
              <p:nvPr/>
            </p:nvSpPr>
            <p:spPr>
              <a:xfrm>
                <a:off x="6895565" y="3978072"/>
                <a:ext cx="9223" cy="8524"/>
              </a:xfrm>
              <a:custGeom>
                <a:rect b="b" l="l" r="r" t="t"/>
                <a:pathLst>
                  <a:path extrusionOk="0" h="256" w="277">
                    <a:moveTo>
                      <a:pt x="148" y="0"/>
                    </a:moveTo>
                    <a:cubicBezTo>
                      <a:pt x="60" y="3"/>
                      <a:pt x="22" y="44"/>
                      <a:pt x="0" y="157"/>
                    </a:cubicBezTo>
                    <a:cubicBezTo>
                      <a:pt x="47" y="191"/>
                      <a:pt x="94" y="245"/>
                      <a:pt x="148" y="254"/>
                    </a:cubicBezTo>
                    <a:cubicBezTo>
                      <a:pt x="155" y="255"/>
                      <a:pt x="161" y="256"/>
                      <a:pt x="168" y="256"/>
                    </a:cubicBezTo>
                    <a:cubicBezTo>
                      <a:pt x="235" y="256"/>
                      <a:pt x="276" y="200"/>
                      <a:pt x="276" y="129"/>
                    </a:cubicBezTo>
                    <a:cubicBezTo>
                      <a:pt x="273" y="50"/>
                      <a:pt x="235" y="0"/>
                      <a:pt x="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27"/>
              <p:cNvSpPr/>
              <p:nvPr/>
            </p:nvSpPr>
            <p:spPr>
              <a:xfrm>
                <a:off x="6896198" y="4050160"/>
                <a:ext cx="8890" cy="9223"/>
              </a:xfrm>
              <a:custGeom>
                <a:rect b="b" l="l" r="r" t="t"/>
                <a:pathLst>
                  <a:path extrusionOk="0" h="277" w="267">
                    <a:moveTo>
                      <a:pt x="123" y="1"/>
                    </a:moveTo>
                    <a:cubicBezTo>
                      <a:pt x="49" y="1"/>
                      <a:pt x="0" y="39"/>
                      <a:pt x="0" y="123"/>
                    </a:cubicBezTo>
                    <a:cubicBezTo>
                      <a:pt x="0" y="201"/>
                      <a:pt x="31" y="255"/>
                      <a:pt x="151" y="277"/>
                    </a:cubicBezTo>
                    <a:cubicBezTo>
                      <a:pt x="185" y="230"/>
                      <a:pt x="241" y="186"/>
                      <a:pt x="251" y="132"/>
                    </a:cubicBezTo>
                    <a:cubicBezTo>
                      <a:pt x="266" y="57"/>
                      <a:pt x="213" y="1"/>
                      <a:pt x="132" y="1"/>
                    </a:cubicBezTo>
                    <a:cubicBezTo>
                      <a:pt x="129" y="1"/>
                      <a:pt x="126" y="1"/>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27"/>
              <p:cNvSpPr/>
              <p:nvPr/>
            </p:nvSpPr>
            <p:spPr>
              <a:xfrm>
                <a:off x="6901725" y="4112792"/>
                <a:ext cx="7126" cy="6393"/>
              </a:xfrm>
              <a:custGeom>
                <a:rect b="b" l="l" r="r" t="t"/>
                <a:pathLst>
                  <a:path extrusionOk="0" h="192" w="214">
                    <a:moveTo>
                      <a:pt x="188" y="0"/>
                    </a:moveTo>
                    <a:cubicBezTo>
                      <a:pt x="138" y="13"/>
                      <a:pt x="88" y="35"/>
                      <a:pt x="44" y="63"/>
                    </a:cubicBezTo>
                    <a:cubicBezTo>
                      <a:pt x="16" y="85"/>
                      <a:pt x="13" y="135"/>
                      <a:pt x="0" y="172"/>
                    </a:cubicBezTo>
                    <a:lnTo>
                      <a:pt x="47" y="191"/>
                    </a:lnTo>
                    <a:lnTo>
                      <a:pt x="213" y="41"/>
                    </a:lnTo>
                    <a:cubicBezTo>
                      <a:pt x="204" y="28"/>
                      <a:pt x="198" y="13"/>
                      <a:pt x="1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7"/>
              <p:cNvSpPr/>
              <p:nvPr/>
            </p:nvSpPr>
            <p:spPr>
              <a:xfrm>
                <a:off x="6904322" y="4142992"/>
                <a:ext cx="9290" cy="10289"/>
              </a:xfrm>
              <a:custGeom>
                <a:rect b="b" l="l" r="r" t="t"/>
                <a:pathLst>
                  <a:path extrusionOk="0" h="309" w="279">
                    <a:moveTo>
                      <a:pt x="154" y="0"/>
                    </a:moveTo>
                    <a:cubicBezTo>
                      <a:pt x="148" y="0"/>
                      <a:pt x="142" y="1"/>
                      <a:pt x="135" y="2"/>
                    </a:cubicBezTo>
                    <a:cubicBezTo>
                      <a:pt x="76" y="21"/>
                      <a:pt x="26" y="65"/>
                      <a:pt x="7" y="127"/>
                    </a:cubicBezTo>
                    <a:cubicBezTo>
                      <a:pt x="1" y="168"/>
                      <a:pt x="69" y="224"/>
                      <a:pt x="126" y="309"/>
                    </a:cubicBezTo>
                    <a:cubicBezTo>
                      <a:pt x="192" y="227"/>
                      <a:pt x="257" y="187"/>
                      <a:pt x="264" y="137"/>
                    </a:cubicBezTo>
                    <a:cubicBezTo>
                      <a:pt x="278" y="64"/>
                      <a:pt x="224" y="0"/>
                      <a:pt x="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7"/>
              <p:cNvSpPr/>
              <p:nvPr/>
            </p:nvSpPr>
            <p:spPr>
              <a:xfrm>
                <a:off x="6904555" y="4156677"/>
                <a:ext cx="9623" cy="8724"/>
              </a:xfrm>
              <a:custGeom>
                <a:rect b="b" l="l" r="r" t="t"/>
                <a:pathLst>
                  <a:path extrusionOk="0" h="262" w="289">
                    <a:moveTo>
                      <a:pt x="123" y="0"/>
                    </a:moveTo>
                    <a:cubicBezTo>
                      <a:pt x="54" y="0"/>
                      <a:pt x="0" y="59"/>
                      <a:pt x="9" y="127"/>
                    </a:cubicBezTo>
                    <a:cubicBezTo>
                      <a:pt x="12" y="199"/>
                      <a:pt x="47" y="261"/>
                      <a:pt x="116" y="261"/>
                    </a:cubicBezTo>
                    <a:cubicBezTo>
                      <a:pt x="125" y="261"/>
                      <a:pt x="134" y="260"/>
                      <a:pt x="144" y="258"/>
                    </a:cubicBezTo>
                    <a:cubicBezTo>
                      <a:pt x="197" y="249"/>
                      <a:pt x="241" y="193"/>
                      <a:pt x="288" y="155"/>
                    </a:cubicBezTo>
                    <a:cubicBezTo>
                      <a:pt x="266" y="42"/>
                      <a:pt x="210" y="1"/>
                      <a:pt x="138" y="1"/>
                    </a:cubicBezTo>
                    <a:cubicBezTo>
                      <a:pt x="133" y="1"/>
                      <a:pt x="128"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7"/>
              <p:cNvSpPr/>
              <p:nvPr/>
            </p:nvSpPr>
            <p:spPr>
              <a:xfrm>
                <a:off x="6902325" y="4175789"/>
                <a:ext cx="11021" cy="8491"/>
              </a:xfrm>
              <a:custGeom>
                <a:rect b="b" l="l" r="r" t="t"/>
                <a:pathLst>
                  <a:path extrusionOk="0" h="255" w="331">
                    <a:moveTo>
                      <a:pt x="194" y="0"/>
                    </a:moveTo>
                    <a:cubicBezTo>
                      <a:pt x="143" y="0"/>
                      <a:pt x="88" y="63"/>
                      <a:pt x="1" y="117"/>
                    </a:cubicBezTo>
                    <a:cubicBezTo>
                      <a:pt x="81" y="181"/>
                      <a:pt x="134" y="255"/>
                      <a:pt x="177" y="255"/>
                    </a:cubicBezTo>
                    <a:cubicBezTo>
                      <a:pt x="178" y="255"/>
                      <a:pt x="179" y="255"/>
                      <a:pt x="180" y="255"/>
                    </a:cubicBezTo>
                    <a:cubicBezTo>
                      <a:pt x="233" y="248"/>
                      <a:pt x="280" y="176"/>
                      <a:pt x="330" y="132"/>
                    </a:cubicBezTo>
                    <a:cubicBezTo>
                      <a:pt x="286" y="85"/>
                      <a:pt x="245" y="4"/>
                      <a:pt x="202" y="1"/>
                    </a:cubicBezTo>
                    <a:cubicBezTo>
                      <a:pt x="199" y="1"/>
                      <a:pt x="197"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7"/>
              <p:cNvSpPr/>
              <p:nvPr/>
            </p:nvSpPr>
            <p:spPr>
              <a:xfrm>
                <a:off x="6895565" y="4197399"/>
                <a:ext cx="9323" cy="8724"/>
              </a:xfrm>
              <a:custGeom>
                <a:rect b="b" l="l" r="r" t="t"/>
                <a:pathLst>
                  <a:path extrusionOk="0" h="262" w="280">
                    <a:moveTo>
                      <a:pt x="109" y="0"/>
                    </a:moveTo>
                    <a:cubicBezTo>
                      <a:pt x="46" y="0"/>
                      <a:pt x="9" y="60"/>
                      <a:pt x="3" y="126"/>
                    </a:cubicBezTo>
                    <a:cubicBezTo>
                      <a:pt x="0" y="199"/>
                      <a:pt x="41" y="262"/>
                      <a:pt x="111" y="262"/>
                    </a:cubicBezTo>
                    <a:cubicBezTo>
                      <a:pt x="116" y="262"/>
                      <a:pt x="121" y="261"/>
                      <a:pt x="126" y="261"/>
                    </a:cubicBezTo>
                    <a:cubicBezTo>
                      <a:pt x="179" y="254"/>
                      <a:pt x="229" y="198"/>
                      <a:pt x="279" y="167"/>
                    </a:cubicBezTo>
                    <a:cubicBezTo>
                      <a:pt x="279" y="148"/>
                      <a:pt x="279" y="129"/>
                      <a:pt x="279" y="110"/>
                    </a:cubicBezTo>
                    <a:cubicBezTo>
                      <a:pt x="232" y="73"/>
                      <a:pt x="188" y="13"/>
                      <a:pt x="135" y="4"/>
                    </a:cubicBezTo>
                    <a:cubicBezTo>
                      <a:pt x="126" y="1"/>
                      <a:pt x="117" y="0"/>
                      <a:pt x="1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27"/>
              <p:cNvSpPr/>
              <p:nvPr/>
            </p:nvSpPr>
            <p:spPr>
              <a:xfrm>
                <a:off x="6888140" y="4174657"/>
                <a:ext cx="9090" cy="9556"/>
              </a:xfrm>
              <a:custGeom>
                <a:rect b="b" l="l" r="r" t="t"/>
                <a:pathLst>
                  <a:path extrusionOk="0" h="287" w="273">
                    <a:moveTo>
                      <a:pt x="117" y="0"/>
                    </a:moveTo>
                    <a:cubicBezTo>
                      <a:pt x="82" y="51"/>
                      <a:pt x="26" y="94"/>
                      <a:pt x="13" y="151"/>
                    </a:cubicBezTo>
                    <a:cubicBezTo>
                      <a:pt x="1" y="226"/>
                      <a:pt x="54" y="282"/>
                      <a:pt x="136" y="286"/>
                    </a:cubicBezTo>
                    <a:cubicBezTo>
                      <a:pt x="141" y="286"/>
                      <a:pt x="146" y="287"/>
                      <a:pt x="151" y="287"/>
                    </a:cubicBezTo>
                    <a:cubicBezTo>
                      <a:pt x="216" y="287"/>
                      <a:pt x="273" y="230"/>
                      <a:pt x="267" y="160"/>
                    </a:cubicBezTo>
                    <a:cubicBezTo>
                      <a:pt x="267" y="85"/>
                      <a:pt x="233" y="29"/>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27"/>
              <p:cNvSpPr/>
              <p:nvPr/>
            </p:nvSpPr>
            <p:spPr>
              <a:xfrm>
                <a:off x="6883245" y="4189041"/>
                <a:ext cx="9090" cy="9357"/>
              </a:xfrm>
              <a:custGeom>
                <a:rect b="b" l="l" r="r" t="t"/>
                <a:pathLst>
                  <a:path extrusionOk="0" h="281" w="273">
                    <a:moveTo>
                      <a:pt x="113" y="1"/>
                    </a:moveTo>
                    <a:cubicBezTo>
                      <a:pt x="79" y="51"/>
                      <a:pt x="22" y="95"/>
                      <a:pt x="13" y="148"/>
                    </a:cubicBezTo>
                    <a:cubicBezTo>
                      <a:pt x="0" y="223"/>
                      <a:pt x="54" y="277"/>
                      <a:pt x="135" y="280"/>
                    </a:cubicBezTo>
                    <a:cubicBezTo>
                      <a:pt x="141" y="280"/>
                      <a:pt x="146" y="281"/>
                      <a:pt x="151" y="281"/>
                    </a:cubicBezTo>
                    <a:cubicBezTo>
                      <a:pt x="219" y="281"/>
                      <a:pt x="273" y="224"/>
                      <a:pt x="267" y="154"/>
                    </a:cubicBezTo>
                    <a:cubicBezTo>
                      <a:pt x="267" y="79"/>
                      <a:pt x="232" y="20"/>
                      <a:pt x="1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7"/>
              <p:cNvSpPr/>
              <p:nvPr/>
            </p:nvSpPr>
            <p:spPr>
              <a:xfrm>
                <a:off x="6881780" y="4163170"/>
                <a:ext cx="8990" cy="8724"/>
              </a:xfrm>
              <a:custGeom>
                <a:rect b="b" l="l" r="r" t="t"/>
                <a:pathLst>
                  <a:path extrusionOk="0" h="262" w="270">
                    <a:moveTo>
                      <a:pt x="128" y="0"/>
                    </a:moveTo>
                    <a:cubicBezTo>
                      <a:pt x="60" y="0"/>
                      <a:pt x="4" y="54"/>
                      <a:pt x="1" y="123"/>
                    </a:cubicBezTo>
                    <a:cubicBezTo>
                      <a:pt x="4" y="220"/>
                      <a:pt x="57" y="261"/>
                      <a:pt x="132" y="261"/>
                    </a:cubicBezTo>
                    <a:cubicBezTo>
                      <a:pt x="137" y="261"/>
                      <a:pt x="142" y="262"/>
                      <a:pt x="147" y="262"/>
                    </a:cubicBezTo>
                    <a:cubicBezTo>
                      <a:pt x="216" y="262"/>
                      <a:pt x="269" y="203"/>
                      <a:pt x="261" y="135"/>
                    </a:cubicBezTo>
                    <a:cubicBezTo>
                      <a:pt x="261" y="60"/>
                      <a:pt x="226" y="1"/>
                      <a:pt x="138" y="1"/>
                    </a:cubicBezTo>
                    <a:cubicBezTo>
                      <a:pt x="135" y="0"/>
                      <a:pt x="131" y="0"/>
                      <a:pt x="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7"/>
              <p:cNvSpPr/>
              <p:nvPr/>
            </p:nvSpPr>
            <p:spPr>
              <a:xfrm>
                <a:off x="6873656" y="4197099"/>
                <a:ext cx="9290" cy="8391"/>
              </a:xfrm>
              <a:custGeom>
                <a:rect b="b" l="l" r="r" t="t"/>
                <a:pathLst>
                  <a:path extrusionOk="0" h="252" w="279">
                    <a:moveTo>
                      <a:pt x="152" y="0"/>
                    </a:moveTo>
                    <a:cubicBezTo>
                      <a:pt x="149" y="0"/>
                      <a:pt x="147" y="0"/>
                      <a:pt x="144" y="0"/>
                    </a:cubicBezTo>
                    <a:cubicBezTo>
                      <a:pt x="60" y="0"/>
                      <a:pt x="22" y="47"/>
                      <a:pt x="0" y="160"/>
                    </a:cubicBezTo>
                    <a:cubicBezTo>
                      <a:pt x="50" y="191"/>
                      <a:pt x="97" y="245"/>
                      <a:pt x="151" y="251"/>
                    </a:cubicBezTo>
                    <a:cubicBezTo>
                      <a:pt x="156" y="252"/>
                      <a:pt x="161" y="252"/>
                      <a:pt x="167" y="252"/>
                    </a:cubicBezTo>
                    <a:cubicBezTo>
                      <a:pt x="233" y="252"/>
                      <a:pt x="279" y="198"/>
                      <a:pt x="276" y="122"/>
                    </a:cubicBezTo>
                    <a:cubicBezTo>
                      <a:pt x="273" y="49"/>
                      <a:pt x="234" y="0"/>
                      <a:pt x="1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7"/>
              <p:cNvSpPr/>
              <p:nvPr/>
            </p:nvSpPr>
            <p:spPr>
              <a:xfrm>
                <a:off x="6866963" y="4213248"/>
                <a:ext cx="9523" cy="9223"/>
              </a:xfrm>
              <a:custGeom>
                <a:rect b="b" l="l" r="r" t="t"/>
                <a:pathLst>
                  <a:path extrusionOk="0" h="277" w="286">
                    <a:moveTo>
                      <a:pt x="126" y="1"/>
                    </a:moveTo>
                    <a:cubicBezTo>
                      <a:pt x="88" y="48"/>
                      <a:pt x="29" y="89"/>
                      <a:pt x="19" y="142"/>
                    </a:cubicBezTo>
                    <a:cubicBezTo>
                      <a:pt x="1" y="227"/>
                      <a:pt x="66" y="274"/>
                      <a:pt x="148" y="277"/>
                    </a:cubicBezTo>
                    <a:cubicBezTo>
                      <a:pt x="150" y="277"/>
                      <a:pt x="152" y="277"/>
                      <a:pt x="155" y="277"/>
                    </a:cubicBezTo>
                    <a:cubicBezTo>
                      <a:pt x="232" y="277"/>
                      <a:pt x="286" y="224"/>
                      <a:pt x="276" y="151"/>
                    </a:cubicBezTo>
                    <a:cubicBezTo>
                      <a:pt x="267" y="98"/>
                      <a:pt x="214" y="51"/>
                      <a:pt x="1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27"/>
              <p:cNvSpPr/>
              <p:nvPr/>
            </p:nvSpPr>
            <p:spPr>
              <a:xfrm>
                <a:off x="6863833" y="4184346"/>
                <a:ext cx="8990" cy="9490"/>
              </a:xfrm>
              <a:custGeom>
                <a:rect b="b" l="l" r="r" t="t"/>
                <a:pathLst>
                  <a:path extrusionOk="0" h="285" w="270">
                    <a:moveTo>
                      <a:pt x="117" y="1"/>
                    </a:moveTo>
                    <a:cubicBezTo>
                      <a:pt x="79" y="51"/>
                      <a:pt x="26" y="95"/>
                      <a:pt x="13" y="148"/>
                    </a:cubicBezTo>
                    <a:cubicBezTo>
                      <a:pt x="1" y="223"/>
                      <a:pt x="51" y="280"/>
                      <a:pt x="132" y="283"/>
                    </a:cubicBezTo>
                    <a:cubicBezTo>
                      <a:pt x="139" y="284"/>
                      <a:pt x="146" y="285"/>
                      <a:pt x="152" y="285"/>
                    </a:cubicBezTo>
                    <a:cubicBezTo>
                      <a:pt x="218" y="285"/>
                      <a:pt x="270" y="229"/>
                      <a:pt x="267" y="161"/>
                    </a:cubicBezTo>
                    <a:cubicBezTo>
                      <a:pt x="267" y="85"/>
                      <a:pt x="232" y="29"/>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27"/>
              <p:cNvSpPr/>
              <p:nvPr/>
            </p:nvSpPr>
            <p:spPr>
              <a:xfrm>
                <a:off x="6853178" y="4215879"/>
                <a:ext cx="9190" cy="9357"/>
              </a:xfrm>
              <a:custGeom>
                <a:rect b="b" l="l" r="r" t="t"/>
                <a:pathLst>
                  <a:path extrusionOk="0" h="281" w="276">
                    <a:moveTo>
                      <a:pt x="107" y="0"/>
                    </a:moveTo>
                    <a:cubicBezTo>
                      <a:pt x="70" y="50"/>
                      <a:pt x="1" y="101"/>
                      <a:pt x="4" y="144"/>
                    </a:cubicBezTo>
                    <a:cubicBezTo>
                      <a:pt x="23" y="207"/>
                      <a:pt x="67" y="257"/>
                      <a:pt x="126" y="276"/>
                    </a:cubicBezTo>
                    <a:cubicBezTo>
                      <a:pt x="137" y="279"/>
                      <a:pt x="147" y="280"/>
                      <a:pt x="157" y="280"/>
                    </a:cubicBezTo>
                    <a:cubicBezTo>
                      <a:pt x="222" y="280"/>
                      <a:pt x="275" y="222"/>
                      <a:pt x="267" y="154"/>
                    </a:cubicBezTo>
                    <a:cubicBezTo>
                      <a:pt x="261" y="101"/>
                      <a:pt x="202" y="54"/>
                      <a:pt x="167" y="3"/>
                    </a:cubicBezTo>
                    <a:lnTo>
                      <a:pt x="1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27"/>
              <p:cNvSpPr/>
              <p:nvPr/>
            </p:nvSpPr>
            <p:spPr>
              <a:xfrm>
                <a:off x="6846852" y="4205690"/>
                <a:ext cx="9390" cy="8557"/>
              </a:xfrm>
              <a:custGeom>
                <a:rect b="b" l="l" r="r" t="t"/>
                <a:pathLst>
                  <a:path extrusionOk="0" h="257" w="282">
                    <a:moveTo>
                      <a:pt x="109" y="1"/>
                    </a:moveTo>
                    <a:cubicBezTo>
                      <a:pt x="42" y="1"/>
                      <a:pt x="0" y="59"/>
                      <a:pt x="3" y="131"/>
                    </a:cubicBezTo>
                    <a:cubicBezTo>
                      <a:pt x="8" y="197"/>
                      <a:pt x="41" y="256"/>
                      <a:pt x="107" y="256"/>
                    </a:cubicBezTo>
                    <a:cubicBezTo>
                      <a:pt x="115" y="256"/>
                      <a:pt x="125" y="255"/>
                      <a:pt x="135" y="253"/>
                    </a:cubicBezTo>
                    <a:cubicBezTo>
                      <a:pt x="188" y="240"/>
                      <a:pt x="232" y="187"/>
                      <a:pt x="282" y="153"/>
                    </a:cubicBezTo>
                    <a:cubicBezTo>
                      <a:pt x="279" y="134"/>
                      <a:pt x="279" y="115"/>
                      <a:pt x="279" y="96"/>
                    </a:cubicBezTo>
                    <a:cubicBezTo>
                      <a:pt x="229" y="62"/>
                      <a:pt x="182" y="9"/>
                      <a:pt x="128" y="2"/>
                    </a:cubicBezTo>
                    <a:cubicBezTo>
                      <a:pt x="122" y="1"/>
                      <a:pt x="115" y="1"/>
                      <a:pt x="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27"/>
              <p:cNvSpPr/>
              <p:nvPr/>
            </p:nvSpPr>
            <p:spPr>
              <a:xfrm>
                <a:off x="6842124" y="4165367"/>
                <a:ext cx="9423" cy="8491"/>
              </a:xfrm>
              <a:custGeom>
                <a:rect b="b" l="l" r="r" t="t"/>
                <a:pathLst>
                  <a:path extrusionOk="0" h="255" w="283">
                    <a:moveTo>
                      <a:pt x="151" y="0"/>
                    </a:moveTo>
                    <a:cubicBezTo>
                      <a:pt x="75" y="0"/>
                      <a:pt x="28" y="37"/>
                      <a:pt x="1" y="148"/>
                    </a:cubicBezTo>
                    <a:cubicBezTo>
                      <a:pt x="48" y="182"/>
                      <a:pt x="92" y="242"/>
                      <a:pt x="142" y="251"/>
                    </a:cubicBezTo>
                    <a:cubicBezTo>
                      <a:pt x="152" y="254"/>
                      <a:pt x="162" y="255"/>
                      <a:pt x="171" y="255"/>
                    </a:cubicBezTo>
                    <a:cubicBezTo>
                      <a:pt x="233" y="255"/>
                      <a:pt x="274" y="203"/>
                      <a:pt x="280" y="135"/>
                    </a:cubicBezTo>
                    <a:cubicBezTo>
                      <a:pt x="283" y="57"/>
                      <a:pt x="245" y="4"/>
                      <a:pt x="161" y="0"/>
                    </a:cubicBezTo>
                    <a:cubicBezTo>
                      <a:pt x="157" y="0"/>
                      <a:pt x="154" y="0"/>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7"/>
              <p:cNvSpPr/>
              <p:nvPr/>
            </p:nvSpPr>
            <p:spPr>
              <a:xfrm>
                <a:off x="6832901" y="4191672"/>
                <a:ext cx="9257" cy="9423"/>
              </a:xfrm>
              <a:custGeom>
                <a:rect b="b" l="l" r="r" t="t"/>
                <a:pathLst>
                  <a:path extrusionOk="0" h="283" w="278">
                    <a:moveTo>
                      <a:pt x="121" y="0"/>
                    </a:moveTo>
                    <a:cubicBezTo>
                      <a:pt x="87" y="50"/>
                      <a:pt x="27" y="94"/>
                      <a:pt x="18" y="147"/>
                    </a:cubicBezTo>
                    <a:cubicBezTo>
                      <a:pt x="1" y="217"/>
                      <a:pt x="56" y="282"/>
                      <a:pt x="124" y="282"/>
                    </a:cubicBezTo>
                    <a:cubicBezTo>
                      <a:pt x="132" y="282"/>
                      <a:pt x="141" y="281"/>
                      <a:pt x="149" y="279"/>
                    </a:cubicBezTo>
                    <a:cubicBezTo>
                      <a:pt x="209" y="260"/>
                      <a:pt x="256" y="213"/>
                      <a:pt x="271" y="154"/>
                    </a:cubicBezTo>
                    <a:cubicBezTo>
                      <a:pt x="278" y="107"/>
                      <a:pt x="212" y="53"/>
                      <a:pt x="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27"/>
              <p:cNvSpPr/>
              <p:nvPr/>
            </p:nvSpPr>
            <p:spPr>
              <a:xfrm>
                <a:off x="6830137" y="4225834"/>
                <a:ext cx="9523" cy="8491"/>
              </a:xfrm>
              <a:custGeom>
                <a:rect b="b" l="l" r="r" t="t"/>
                <a:pathLst>
                  <a:path extrusionOk="0" h="255" w="286">
                    <a:moveTo>
                      <a:pt x="175" y="0"/>
                    </a:moveTo>
                    <a:cubicBezTo>
                      <a:pt x="168" y="0"/>
                      <a:pt x="161" y="1"/>
                      <a:pt x="154" y="2"/>
                    </a:cubicBezTo>
                    <a:cubicBezTo>
                      <a:pt x="101" y="8"/>
                      <a:pt x="54" y="62"/>
                      <a:pt x="0" y="96"/>
                    </a:cubicBezTo>
                    <a:lnTo>
                      <a:pt x="0" y="156"/>
                    </a:lnTo>
                    <a:cubicBezTo>
                      <a:pt x="51" y="190"/>
                      <a:pt x="98" y="243"/>
                      <a:pt x="151" y="253"/>
                    </a:cubicBezTo>
                    <a:cubicBezTo>
                      <a:pt x="158" y="254"/>
                      <a:pt x="165" y="255"/>
                      <a:pt x="172" y="255"/>
                    </a:cubicBezTo>
                    <a:cubicBezTo>
                      <a:pt x="239" y="255"/>
                      <a:pt x="282" y="201"/>
                      <a:pt x="282" y="127"/>
                    </a:cubicBezTo>
                    <a:cubicBezTo>
                      <a:pt x="285" y="54"/>
                      <a:pt x="242" y="0"/>
                      <a:pt x="1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27"/>
              <p:cNvSpPr/>
              <p:nvPr/>
            </p:nvSpPr>
            <p:spPr>
              <a:xfrm>
                <a:off x="6821280" y="4204891"/>
                <a:ext cx="10622" cy="8791"/>
              </a:xfrm>
              <a:custGeom>
                <a:rect b="b" l="l" r="r" t="t"/>
                <a:pathLst>
                  <a:path extrusionOk="0" h="264" w="319">
                    <a:moveTo>
                      <a:pt x="176" y="1"/>
                    </a:moveTo>
                    <a:cubicBezTo>
                      <a:pt x="133" y="1"/>
                      <a:pt x="78" y="66"/>
                      <a:pt x="0" y="120"/>
                    </a:cubicBezTo>
                    <a:cubicBezTo>
                      <a:pt x="78" y="189"/>
                      <a:pt x="122" y="252"/>
                      <a:pt x="172" y="261"/>
                    </a:cubicBezTo>
                    <a:cubicBezTo>
                      <a:pt x="180" y="263"/>
                      <a:pt x="187" y="264"/>
                      <a:pt x="195" y="264"/>
                    </a:cubicBezTo>
                    <a:cubicBezTo>
                      <a:pt x="263" y="264"/>
                      <a:pt x="318" y="200"/>
                      <a:pt x="304" y="130"/>
                    </a:cubicBezTo>
                    <a:cubicBezTo>
                      <a:pt x="288" y="70"/>
                      <a:pt x="241" y="23"/>
                      <a:pt x="182" y="1"/>
                    </a:cubicBezTo>
                    <a:cubicBezTo>
                      <a:pt x="180" y="1"/>
                      <a:pt x="178" y="1"/>
                      <a:pt x="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7"/>
              <p:cNvSpPr/>
              <p:nvPr/>
            </p:nvSpPr>
            <p:spPr>
              <a:xfrm>
                <a:off x="6812090" y="4247844"/>
                <a:ext cx="9623" cy="8491"/>
              </a:xfrm>
              <a:custGeom>
                <a:rect b="b" l="l" r="r" t="t"/>
                <a:pathLst>
                  <a:path extrusionOk="0" h="255" w="289">
                    <a:moveTo>
                      <a:pt x="119" y="1"/>
                    </a:moveTo>
                    <a:cubicBezTo>
                      <a:pt x="53" y="1"/>
                      <a:pt x="1" y="59"/>
                      <a:pt x="6" y="128"/>
                    </a:cubicBezTo>
                    <a:cubicBezTo>
                      <a:pt x="6" y="202"/>
                      <a:pt x="50" y="255"/>
                      <a:pt x="114" y="255"/>
                    </a:cubicBezTo>
                    <a:cubicBezTo>
                      <a:pt x="121" y="255"/>
                      <a:pt x="128" y="254"/>
                      <a:pt x="135" y="253"/>
                    </a:cubicBezTo>
                    <a:cubicBezTo>
                      <a:pt x="188" y="247"/>
                      <a:pt x="238" y="190"/>
                      <a:pt x="289" y="159"/>
                    </a:cubicBezTo>
                    <a:cubicBezTo>
                      <a:pt x="267" y="43"/>
                      <a:pt x="216" y="2"/>
                      <a:pt x="138" y="2"/>
                    </a:cubicBezTo>
                    <a:cubicBezTo>
                      <a:pt x="132" y="1"/>
                      <a:pt x="125" y="1"/>
                      <a:pt x="1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7"/>
              <p:cNvSpPr/>
              <p:nvPr/>
            </p:nvSpPr>
            <p:spPr>
              <a:xfrm>
                <a:off x="6810625" y="4235391"/>
                <a:ext cx="9223" cy="9323"/>
              </a:xfrm>
              <a:custGeom>
                <a:rect b="b" l="l" r="r" t="t"/>
                <a:pathLst>
                  <a:path extrusionOk="0" h="280" w="277">
                    <a:moveTo>
                      <a:pt x="134" y="0"/>
                    </a:moveTo>
                    <a:cubicBezTo>
                      <a:pt x="59" y="0"/>
                      <a:pt x="1" y="44"/>
                      <a:pt x="13" y="122"/>
                    </a:cubicBezTo>
                    <a:cubicBezTo>
                      <a:pt x="22" y="179"/>
                      <a:pt x="69" y="226"/>
                      <a:pt x="101" y="276"/>
                    </a:cubicBezTo>
                    <a:lnTo>
                      <a:pt x="157" y="279"/>
                    </a:lnTo>
                    <a:cubicBezTo>
                      <a:pt x="195" y="229"/>
                      <a:pt x="251" y="185"/>
                      <a:pt x="260" y="135"/>
                    </a:cubicBezTo>
                    <a:cubicBezTo>
                      <a:pt x="276" y="57"/>
                      <a:pt x="220" y="3"/>
                      <a:pt x="141" y="0"/>
                    </a:cubicBezTo>
                    <a:cubicBezTo>
                      <a:pt x="139" y="0"/>
                      <a:pt x="136" y="0"/>
                      <a:pt x="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27"/>
              <p:cNvSpPr/>
              <p:nvPr/>
            </p:nvSpPr>
            <p:spPr>
              <a:xfrm>
                <a:off x="6801735" y="4220241"/>
                <a:ext cx="9523" cy="9323"/>
              </a:xfrm>
              <a:custGeom>
                <a:rect b="b" l="l" r="r" t="t"/>
                <a:pathLst>
                  <a:path extrusionOk="0" h="280" w="286">
                    <a:moveTo>
                      <a:pt x="150" y="0"/>
                    </a:moveTo>
                    <a:cubicBezTo>
                      <a:pt x="145" y="0"/>
                      <a:pt x="140" y="1"/>
                      <a:pt x="136" y="1"/>
                    </a:cubicBezTo>
                    <a:cubicBezTo>
                      <a:pt x="57" y="4"/>
                      <a:pt x="1" y="60"/>
                      <a:pt x="17" y="136"/>
                    </a:cubicBezTo>
                    <a:cubicBezTo>
                      <a:pt x="26" y="189"/>
                      <a:pt x="86" y="233"/>
                      <a:pt x="120" y="280"/>
                    </a:cubicBezTo>
                    <a:lnTo>
                      <a:pt x="180" y="280"/>
                    </a:lnTo>
                    <a:cubicBezTo>
                      <a:pt x="214" y="230"/>
                      <a:pt x="270" y="183"/>
                      <a:pt x="277" y="129"/>
                    </a:cubicBezTo>
                    <a:cubicBezTo>
                      <a:pt x="286" y="52"/>
                      <a:pt x="230" y="0"/>
                      <a:pt x="1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27"/>
              <p:cNvSpPr/>
              <p:nvPr/>
            </p:nvSpPr>
            <p:spPr>
              <a:xfrm>
                <a:off x="6799237" y="4253637"/>
                <a:ext cx="10688" cy="8624"/>
              </a:xfrm>
              <a:custGeom>
                <a:rect b="b" l="l" r="r" t="t"/>
                <a:pathLst>
                  <a:path extrusionOk="0" h="259" w="321">
                    <a:moveTo>
                      <a:pt x="151" y="1"/>
                    </a:moveTo>
                    <a:cubicBezTo>
                      <a:pt x="150" y="1"/>
                      <a:pt x="149" y="1"/>
                      <a:pt x="148" y="1"/>
                    </a:cubicBezTo>
                    <a:cubicBezTo>
                      <a:pt x="95" y="7"/>
                      <a:pt x="51" y="79"/>
                      <a:pt x="1" y="123"/>
                    </a:cubicBezTo>
                    <a:cubicBezTo>
                      <a:pt x="48" y="170"/>
                      <a:pt x="85" y="245"/>
                      <a:pt x="139" y="258"/>
                    </a:cubicBezTo>
                    <a:cubicBezTo>
                      <a:pt x="141" y="258"/>
                      <a:pt x="142" y="258"/>
                      <a:pt x="144" y="258"/>
                    </a:cubicBezTo>
                    <a:cubicBezTo>
                      <a:pt x="187" y="258"/>
                      <a:pt x="242" y="192"/>
                      <a:pt x="320" y="135"/>
                    </a:cubicBezTo>
                    <a:cubicBezTo>
                      <a:pt x="247" y="74"/>
                      <a:pt x="194" y="1"/>
                      <a:pt x="1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27"/>
              <p:cNvSpPr/>
              <p:nvPr/>
            </p:nvSpPr>
            <p:spPr>
              <a:xfrm>
                <a:off x="6792378" y="4240585"/>
                <a:ext cx="10122" cy="9024"/>
              </a:xfrm>
              <a:custGeom>
                <a:rect b="b" l="l" r="r" t="t"/>
                <a:pathLst>
                  <a:path extrusionOk="0" h="271" w="304">
                    <a:moveTo>
                      <a:pt x="128" y="1"/>
                    </a:moveTo>
                    <a:cubicBezTo>
                      <a:pt x="97" y="39"/>
                      <a:pt x="41" y="79"/>
                      <a:pt x="25" y="129"/>
                    </a:cubicBezTo>
                    <a:cubicBezTo>
                      <a:pt x="1" y="199"/>
                      <a:pt x="52" y="271"/>
                      <a:pt x="123" y="271"/>
                    </a:cubicBezTo>
                    <a:cubicBezTo>
                      <a:pt x="126" y="271"/>
                      <a:pt x="129" y="271"/>
                      <a:pt x="132" y="270"/>
                    </a:cubicBezTo>
                    <a:cubicBezTo>
                      <a:pt x="191" y="258"/>
                      <a:pt x="244" y="220"/>
                      <a:pt x="273" y="167"/>
                    </a:cubicBezTo>
                    <a:cubicBezTo>
                      <a:pt x="304" y="89"/>
                      <a:pt x="244" y="32"/>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27"/>
              <p:cNvSpPr/>
              <p:nvPr/>
            </p:nvSpPr>
            <p:spPr>
              <a:xfrm>
                <a:off x="6790713" y="4216245"/>
                <a:ext cx="9390" cy="8491"/>
              </a:xfrm>
              <a:custGeom>
                <a:rect b="b" l="l" r="r" t="t"/>
                <a:pathLst>
                  <a:path extrusionOk="0" h="255" w="282">
                    <a:moveTo>
                      <a:pt x="123" y="1"/>
                    </a:moveTo>
                    <a:cubicBezTo>
                      <a:pt x="57" y="1"/>
                      <a:pt x="0" y="57"/>
                      <a:pt x="6" y="124"/>
                    </a:cubicBezTo>
                    <a:cubicBezTo>
                      <a:pt x="6" y="198"/>
                      <a:pt x="48" y="254"/>
                      <a:pt x="114" y="254"/>
                    </a:cubicBezTo>
                    <a:cubicBezTo>
                      <a:pt x="121" y="254"/>
                      <a:pt x="128" y="254"/>
                      <a:pt x="135" y="252"/>
                    </a:cubicBezTo>
                    <a:cubicBezTo>
                      <a:pt x="188" y="246"/>
                      <a:pt x="232" y="193"/>
                      <a:pt x="282" y="158"/>
                    </a:cubicBezTo>
                    <a:cubicBezTo>
                      <a:pt x="266" y="46"/>
                      <a:pt x="219" y="2"/>
                      <a:pt x="138" y="2"/>
                    </a:cubicBezTo>
                    <a:cubicBezTo>
                      <a:pt x="133" y="1"/>
                      <a:pt x="128" y="1"/>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27"/>
              <p:cNvSpPr/>
              <p:nvPr/>
            </p:nvSpPr>
            <p:spPr>
              <a:xfrm>
                <a:off x="6780991" y="4242616"/>
                <a:ext cx="9423" cy="8557"/>
              </a:xfrm>
              <a:custGeom>
                <a:rect b="b" l="l" r="r" t="t"/>
                <a:pathLst>
                  <a:path extrusionOk="0" h="257" w="283">
                    <a:moveTo>
                      <a:pt x="115" y="1"/>
                    </a:moveTo>
                    <a:cubicBezTo>
                      <a:pt x="51" y="1"/>
                      <a:pt x="7" y="57"/>
                      <a:pt x="7" y="128"/>
                    </a:cubicBezTo>
                    <a:cubicBezTo>
                      <a:pt x="1" y="200"/>
                      <a:pt x="54" y="257"/>
                      <a:pt x="124" y="257"/>
                    </a:cubicBezTo>
                    <a:cubicBezTo>
                      <a:pt x="128" y="257"/>
                      <a:pt x="131" y="257"/>
                      <a:pt x="135" y="256"/>
                    </a:cubicBezTo>
                    <a:cubicBezTo>
                      <a:pt x="217" y="253"/>
                      <a:pt x="264" y="216"/>
                      <a:pt x="282" y="100"/>
                    </a:cubicBezTo>
                    <a:cubicBezTo>
                      <a:pt x="235" y="65"/>
                      <a:pt x="188" y="12"/>
                      <a:pt x="135" y="3"/>
                    </a:cubicBezTo>
                    <a:cubicBezTo>
                      <a:pt x="128" y="1"/>
                      <a:pt x="122" y="1"/>
                      <a:pt x="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7"/>
              <p:cNvSpPr/>
              <p:nvPr/>
            </p:nvSpPr>
            <p:spPr>
              <a:xfrm>
                <a:off x="6778194" y="4265258"/>
                <a:ext cx="8890" cy="8591"/>
              </a:xfrm>
              <a:custGeom>
                <a:rect b="b" l="l" r="r" t="t"/>
                <a:pathLst>
                  <a:path extrusionOk="0" h="258" w="267">
                    <a:moveTo>
                      <a:pt x="137" y="0"/>
                    </a:moveTo>
                    <a:cubicBezTo>
                      <a:pt x="71" y="0"/>
                      <a:pt x="6" y="44"/>
                      <a:pt x="6" y="131"/>
                    </a:cubicBezTo>
                    <a:cubicBezTo>
                      <a:pt x="0" y="198"/>
                      <a:pt x="54" y="257"/>
                      <a:pt x="123" y="257"/>
                    </a:cubicBezTo>
                    <a:cubicBezTo>
                      <a:pt x="128" y="257"/>
                      <a:pt x="133" y="257"/>
                      <a:pt x="138" y="256"/>
                    </a:cubicBezTo>
                    <a:cubicBezTo>
                      <a:pt x="213" y="253"/>
                      <a:pt x="266" y="216"/>
                      <a:pt x="266" y="128"/>
                    </a:cubicBezTo>
                    <a:cubicBezTo>
                      <a:pt x="265" y="43"/>
                      <a:pt x="201" y="0"/>
                      <a:pt x="1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7"/>
              <p:cNvSpPr/>
              <p:nvPr/>
            </p:nvSpPr>
            <p:spPr>
              <a:xfrm>
                <a:off x="6769004" y="4257367"/>
                <a:ext cx="9290" cy="8458"/>
              </a:xfrm>
              <a:custGeom>
                <a:rect b="b" l="l" r="r" t="t"/>
                <a:pathLst>
                  <a:path extrusionOk="0" h="254" w="279">
                    <a:moveTo>
                      <a:pt x="112" y="0"/>
                    </a:moveTo>
                    <a:cubicBezTo>
                      <a:pt x="46" y="0"/>
                      <a:pt x="0" y="54"/>
                      <a:pt x="3" y="130"/>
                    </a:cubicBezTo>
                    <a:cubicBezTo>
                      <a:pt x="0" y="197"/>
                      <a:pt x="54" y="253"/>
                      <a:pt x="120" y="253"/>
                    </a:cubicBezTo>
                    <a:cubicBezTo>
                      <a:pt x="125" y="253"/>
                      <a:pt x="130" y="253"/>
                      <a:pt x="135" y="252"/>
                    </a:cubicBezTo>
                    <a:cubicBezTo>
                      <a:pt x="216" y="249"/>
                      <a:pt x="263" y="208"/>
                      <a:pt x="279" y="92"/>
                    </a:cubicBezTo>
                    <a:cubicBezTo>
                      <a:pt x="229" y="61"/>
                      <a:pt x="182" y="8"/>
                      <a:pt x="128" y="1"/>
                    </a:cubicBezTo>
                    <a:cubicBezTo>
                      <a:pt x="123" y="1"/>
                      <a:pt x="118" y="0"/>
                      <a:pt x="1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7"/>
              <p:cNvSpPr/>
              <p:nvPr/>
            </p:nvSpPr>
            <p:spPr>
              <a:xfrm>
                <a:off x="6759081" y="4269187"/>
                <a:ext cx="9090" cy="9223"/>
              </a:xfrm>
              <a:custGeom>
                <a:rect b="b" l="l" r="r" t="t"/>
                <a:pathLst>
                  <a:path extrusionOk="0" h="277" w="273">
                    <a:moveTo>
                      <a:pt x="104" y="1"/>
                    </a:moveTo>
                    <a:cubicBezTo>
                      <a:pt x="69" y="51"/>
                      <a:pt x="16" y="98"/>
                      <a:pt x="10" y="151"/>
                    </a:cubicBezTo>
                    <a:cubicBezTo>
                      <a:pt x="0" y="226"/>
                      <a:pt x="60" y="276"/>
                      <a:pt x="138" y="276"/>
                    </a:cubicBezTo>
                    <a:cubicBezTo>
                      <a:pt x="141" y="277"/>
                      <a:pt x="145" y="277"/>
                      <a:pt x="148" y="277"/>
                    </a:cubicBezTo>
                    <a:cubicBezTo>
                      <a:pt x="216" y="277"/>
                      <a:pt x="272" y="216"/>
                      <a:pt x="260" y="145"/>
                    </a:cubicBezTo>
                    <a:cubicBezTo>
                      <a:pt x="260" y="60"/>
                      <a:pt x="216" y="19"/>
                      <a:pt x="1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7"/>
              <p:cNvSpPr/>
              <p:nvPr/>
            </p:nvSpPr>
            <p:spPr>
              <a:xfrm>
                <a:off x="6755019" y="4254869"/>
                <a:ext cx="9390" cy="9257"/>
              </a:xfrm>
              <a:custGeom>
                <a:rect b="b" l="l" r="r" t="t"/>
                <a:pathLst>
                  <a:path extrusionOk="0" h="278" w="282">
                    <a:moveTo>
                      <a:pt x="152" y="1"/>
                    </a:moveTo>
                    <a:cubicBezTo>
                      <a:pt x="147" y="1"/>
                      <a:pt x="143" y="1"/>
                      <a:pt x="138" y="1"/>
                    </a:cubicBezTo>
                    <a:cubicBezTo>
                      <a:pt x="63" y="8"/>
                      <a:pt x="0" y="58"/>
                      <a:pt x="19" y="136"/>
                    </a:cubicBezTo>
                    <a:cubicBezTo>
                      <a:pt x="31" y="189"/>
                      <a:pt x="91" y="230"/>
                      <a:pt x="129" y="277"/>
                    </a:cubicBezTo>
                    <a:lnTo>
                      <a:pt x="185" y="277"/>
                    </a:lnTo>
                    <a:cubicBezTo>
                      <a:pt x="216" y="224"/>
                      <a:pt x="270" y="177"/>
                      <a:pt x="276" y="120"/>
                    </a:cubicBezTo>
                    <a:cubicBezTo>
                      <a:pt x="282" y="47"/>
                      <a:pt x="224" y="1"/>
                      <a:pt x="1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7"/>
              <p:cNvSpPr/>
              <p:nvPr/>
            </p:nvSpPr>
            <p:spPr>
              <a:xfrm>
                <a:off x="6749991" y="4242283"/>
                <a:ext cx="9723" cy="8557"/>
              </a:xfrm>
              <a:custGeom>
                <a:rect b="b" l="l" r="r" t="t"/>
                <a:pathLst>
                  <a:path extrusionOk="0" h="257" w="292">
                    <a:moveTo>
                      <a:pt x="174" y="1"/>
                    </a:moveTo>
                    <a:cubicBezTo>
                      <a:pt x="167" y="1"/>
                      <a:pt x="159" y="2"/>
                      <a:pt x="151" y="3"/>
                    </a:cubicBezTo>
                    <a:cubicBezTo>
                      <a:pt x="95" y="16"/>
                      <a:pt x="51" y="69"/>
                      <a:pt x="1" y="103"/>
                    </a:cubicBezTo>
                    <a:cubicBezTo>
                      <a:pt x="1" y="122"/>
                      <a:pt x="1" y="141"/>
                      <a:pt x="1" y="160"/>
                    </a:cubicBezTo>
                    <a:cubicBezTo>
                      <a:pt x="51" y="194"/>
                      <a:pt x="101" y="241"/>
                      <a:pt x="154" y="254"/>
                    </a:cubicBezTo>
                    <a:cubicBezTo>
                      <a:pt x="163" y="255"/>
                      <a:pt x="171" y="256"/>
                      <a:pt x="179" y="256"/>
                    </a:cubicBezTo>
                    <a:cubicBezTo>
                      <a:pt x="254" y="256"/>
                      <a:pt x="292" y="193"/>
                      <a:pt x="289" y="122"/>
                    </a:cubicBezTo>
                    <a:cubicBezTo>
                      <a:pt x="292" y="55"/>
                      <a:pt x="237" y="1"/>
                      <a:pt x="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27"/>
              <p:cNvSpPr/>
              <p:nvPr/>
            </p:nvSpPr>
            <p:spPr>
              <a:xfrm>
                <a:off x="6744164" y="4285835"/>
                <a:ext cx="8890" cy="8691"/>
              </a:xfrm>
              <a:custGeom>
                <a:rect b="b" l="l" r="r" t="t"/>
                <a:pathLst>
                  <a:path extrusionOk="0" h="261" w="267">
                    <a:moveTo>
                      <a:pt x="118" y="0"/>
                    </a:moveTo>
                    <a:cubicBezTo>
                      <a:pt x="52" y="0"/>
                      <a:pt x="1" y="56"/>
                      <a:pt x="6" y="124"/>
                    </a:cubicBezTo>
                    <a:cubicBezTo>
                      <a:pt x="6" y="196"/>
                      <a:pt x="38" y="259"/>
                      <a:pt x="125" y="259"/>
                    </a:cubicBezTo>
                    <a:cubicBezTo>
                      <a:pt x="131" y="260"/>
                      <a:pt x="137" y="260"/>
                      <a:pt x="142" y="260"/>
                    </a:cubicBezTo>
                    <a:cubicBezTo>
                      <a:pt x="205" y="260"/>
                      <a:pt x="260" y="212"/>
                      <a:pt x="263" y="146"/>
                    </a:cubicBezTo>
                    <a:cubicBezTo>
                      <a:pt x="266" y="43"/>
                      <a:pt x="213" y="5"/>
                      <a:pt x="138" y="2"/>
                    </a:cubicBezTo>
                    <a:cubicBezTo>
                      <a:pt x="131" y="1"/>
                      <a:pt x="125" y="0"/>
                      <a:pt x="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27"/>
              <p:cNvSpPr/>
              <p:nvPr/>
            </p:nvSpPr>
            <p:spPr>
              <a:xfrm>
                <a:off x="6743632" y="4271684"/>
                <a:ext cx="9456" cy="9124"/>
              </a:xfrm>
              <a:custGeom>
                <a:rect b="b" l="l" r="r" t="t"/>
                <a:pathLst>
                  <a:path extrusionOk="0" h="274" w="284">
                    <a:moveTo>
                      <a:pt x="161" y="1"/>
                    </a:moveTo>
                    <a:cubicBezTo>
                      <a:pt x="153" y="1"/>
                      <a:pt x="144" y="2"/>
                      <a:pt x="135" y="4"/>
                    </a:cubicBezTo>
                    <a:cubicBezTo>
                      <a:pt x="76" y="20"/>
                      <a:pt x="29" y="67"/>
                      <a:pt x="7" y="126"/>
                    </a:cubicBezTo>
                    <a:cubicBezTo>
                      <a:pt x="0" y="170"/>
                      <a:pt x="66" y="223"/>
                      <a:pt x="104" y="273"/>
                    </a:cubicBezTo>
                    <a:lnTo>
                      <a:pt x="160" y="273"/>
                    </a:lnTo>
                    <a:cubicBezTo>
                      <a:pt x="198" y="226"/>
                      <a:pt x="257" y="186"/>
                      <a:pt x="267" y="132"/>
                    </a:cubicBezTo>
                    <a:cubicBezTo>
                      <a:pt x="284" y="63"/>
                      <a:pt x="229" y="1"/>
                      <a:pt x="1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7"/>
              <p:cNvSpPr/>
              <p:nvPr/>
            </p:nvSpPr>
            <p:spPr>
              <a:xfrm>
                <a:off x="6736539" y="4262294"/>
                <a:ext cx="8791" cy="9523"/>
              </a:xfrm>
              <a:custGeom>
                <a:rect b="b" l="l" r="r" t="t"/>
                <a:pathLst>
                  <a:path extrusionOk="0" h="286" w="264">
                    <a:moveTo>
                      <a:pt x="157" y="1"/>
                    </a:moveTo>
                    <a:lnTo>
                      <a:pt x="101" y="4"/>
                    </a:lnTo>
                    <a:cubicBezTo>
                      <a:pt x="66" y="57"/>
                      <a:pt x="0" y="117"/>
                      <a:pt x="3" y="167"/>
                    </a:cubicBezTo>
                    <a:cubicBezTo>
                      <a:pt x="22" y="226"/>
                      <a:pt x="72" y="273"/>
                      <a:pt x="135" y="286"/>
                    </a:cubicBezTo>
                    <a:cubicBezTo>
                      <a:pt x="182" y="286"/>
                      <a:pt x="257" y="208"/>
                      <a:pt x="260" y="161"/>
                    </a:cubicBezTo>
                    <a:cubicBezTo>
                      <a:pt x="264" y="107"/>
                      <a:pt x="195" y="54"/>
                      <a:pt x="1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7"/>
              <p:cNvSpPr/>
              <p:nvPr/>
            </p:nvSpPr>
            <p:spPr>
              <a:xfrm>
                <a:off x="6734575" y="4245080"/>
                <a:ext cx="9390" cy="9423"/>
              </a:xfrm>
              <a:custGeom>
                <a:rect b="b" l="l" r="r" t="t"/>
                <a:pathLst>
                  <a:path extrusionOk="0" h="283" w="282">
                    <a:moveTo>
                      <a:pt x="160" y="1"/>
                    </a:moveTo>
                    <a:cubicBezTo>
                      <a:pt x="141" y="4"/>
                      <a:pt x="119" y="4"/>
                      <a:pt x="100" y="4"/>
                    </a:cubicBezTo>
                    <a:cubicBezTo>
                      <a:pt x="69" y="54"/>
                      <a:pt x="15" y="104"/>
                      <a:pt x="9" y="157"/>
                    </a:cubicBezTo>
                    <a:cubicBezTo>
                      <a:pt x="0" y="230"/>
                      <a:pt x="53" y="283"/>
                      <a:pt x="131" y="283"/>
                    </a:cubicBezTo>
                    <a:cubicBezTo>
                      <a:pt x="133" y="283"/>
                      <a:pt x="135" y="283"/>
                      <a:pt x="138" y="283"/>
                    </a:cubicBezTo>
                    <a:cubicBezTo>
                      <a:pt x="222" y="280"/>
                      <a:pt x="282" y="233"/>
                      <a:pt x="260" y="145"/>
                    </a:cubicBezTo>
                    <a:cubicBezTo>
                      <a:pt x="247" y="92"/>
                      <a:pt x="194" y="51"/>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7"/>
              <p:cNvSpPr/>
              <p:nvPr/>
            </p:nvSpPr>
            <p:spPr>
              <a:xfrm>
                <a:off x="6729980" y="4159174"/>
                <a:ext cx="9390" cy="8691"/>
              </a:xfrm>
              <a:custGeom>
                <a:rect b="b" l="l" r="r" t="t"/>
                <a:pathLst>
                  <a:path extrusionOk="0" h="261" w="282">
                    <a:moveTo>
                      <a:pt x="113" y="1"/>
                    </a:moveTo>
                    <a:cubicBezTo>
                      <a:pt x="44" y="1"/>
                      <a:pt x="0" y="60"/>
                      <a:pt x="6" y="133"/>
                    </a:cubicBezTo>
                    <a:cubicBezTo>
                      <a:pt x="9" y="201"/>
                      <a:pt x="47" y="261"/>
                      <a:pt x="114" y="261"/>
                    </a:cubicBezTo>
                    <a:cubicBezTo>
                      <a:pt x="122" y="261"/>
                      <a:pt x="130" y="260"/>
                      <a:pt x="138" y="259"/>
                    </a:cubicBezTo>
                    <a:cubicBezTo>
                      <a:pt x="191" y="246"/>
                      <a:pt x="235" y="190"/>
                      <a:pt x="282" y="152"/>
                    </a:cubicBezTo>
                    <a:cubicBezTo>
                      <a:pt x="282" y="133"/>
                      <a:pt x="282" y="114"/>
                      <a:pt x="282" y="96"/>
                    </a:cubicBezTo>
                    <a:cubicBezTo>
                      <a:pt x="232" y="61"/>
                      <a:pt x="182" y="8"/>
                      <a:pt x="128" y="2"/>
                    </a:cubicBezTo>
                    <a:cubicBezTo>
                      <a:pt x="123" y="1"/>
                      <a:pt x="118" y="1"/>
                      <a:pt x="1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7"/>
              <p:cNvSpPr/>
              <p:nvPr/>
            </p:nvSpPr>
            <p:spPr>
              <a:xfrm>
                <a:off x="6725185" y="4295691"/>
                <a:ext cx="9190" cy="9323"/>
              </a:xfrm>
              <a:custGeom>
                <a:rect b="b" l="l" r="r" t="t"/>
                <a:pathLst>
                  <a:path extrusionOk="0" h="280" w="276">
                    <a:moveTo>
                      <a:pt x="160" y="1"/>
                    </a:moveTo>
                    <a:lnTo>
                      <a:pt x="103" y="4"/>
                    </a:lnTo>
                    <a:cubicBezTo>
                      <a:pt x="72" y="54"/>
                      <a:pt x="15" y="101"/>
                      <a:pt x="9" y="154"/>
                    </a:cubicBezTo>
                    <a:cubicBezTo>
                      <a:pt x="0" y="230"/>
                      <a:pt x="56" y="280"/>
                      <a:pt x="134" y="280"/>
                    </a:cubicBezTo>
                    <a:cubicBezTo>
                      <a:pt x="136" y="280"/>
                      <a:pt x="138" y="280"/>
                      <a:pt x="141" y="279"/>
                    </a:cubicBezTo>
                    <a:cubicBezTo>
                      <a:pt x="219" y="276"/>
                      <a:pt x="276" y="226"/>
                      <a:pt x="260" y="145"/>
                    </a:cubicBezTo>
                    <a:cubicBezTo>
                      <a:pt x="247" y="91"/>
                      <a:pt x="194" y="48"/>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27"/>
              <p:cNvSpPr/>
              <p:nvPr/>
            </p:nvSpPr>
            <p:spPr>
              <a:xfrm>
                <a:off x="6720257" y="4277445"/>
                <a:ext cx="9223" cy="8557"/>
              </a:xfrm>
              <a:custGeom>
                <a:rect b="b" l="l" r="r" t="t"/>
                <a:pathLst>
                  <a:path extrusionOk="0" h="257" w="277">
                    <a:moveTo>
                      <a:pt x="145" y="0"/>
                    </a:moveTo>
                    <a:cubicBezTo>
                      <a:pt x="64" y="0"/>
                      <a:pt x="28" y="45"/>
                      <a:pt x="0" y="154"/>
                    </a:cubicBezTo>
                    <a:cubicBezTo>
                      <a:pt x="47" y="188"/>
                      <a:pt x="91" y="245"/>
                      <a:pt x="145" y="254"/>
                    </a:cubicBezTo>
                    <a:cubicBezTo>
                      <a:pt x="153" y="256"/>
                      <a:pt x="161" y="257"/>
                      <a:pt x="169" y="257"/>
                    </a:cubicBezTo>
                    <a:cubicBezTo>
                      <a:pt x="234" y="257"/>
                      <a:pt x="276" y="202"/>
                      <a:pt x="276" y="132"/>
                    </a:cubicBezTo>
                    <a:cubicBezTo>
                      <a:pt x="276" y="57"/>
                      <a:pt x="242" y="0"/>
                      <a:pt x="154" y="0"/>
                    </a:cubicBezTo>
                    <a:cubicBezTo>
                      <a:pt x="151" y="0"/>
                      <a:pt x="148" y="0"/>
                      <a:pt x="1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27"/>
              <p:cNvSpPr/>
              <p:nvPr/>
            </p:nvSpPr>
            <p:spPr>
              <a:xfrm>
                <a:off x="6712433" y="4295691"/>
                <a:ext cx="9423" cy="9323"/>
              </a:xfrm>
              <a:custGeom>
                <a:rect b="b" l="l" r="r" t="t"/>
                <a:pathLst>
                  <a:path extrusionOk="0" h="280" w="283">
                    <a:moveTo>
                      <a:pt x="163" y="1"/>
                    </a:moveTo>
                    <a:lnTo>
                      <a:pt x="107" y="4"/>
                    </a:lnTo>
                    <a:cubicBezTo>
                      <a:pt x="76" y="51"/>
                      <a:pt x="19" y="98"/>
                      <a:pt x="13" y="151"/>
                    </a:cubicBezTo>
                    <a:cubicBezTo>
                      <a:pt x="0" y="229"/>
                      <a:pt x="60" y="279"/>
                      <a:pt x="138" y="279"/>
                    </a:cubicBezTo>
                    <a:cubicBezTo>
                      <a:pt x="214" y="276"/>
                      <a:pt x="282" y="232"/>
                      <a:pt x="264" y="151"/>
                    </a:cubicBezTo>
                    <a:cubicBezTo>
                      <a:pt x="251" y="95"/>
                      <a:pt x="198" y="51"/>
                      <a:pt x="1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27"/>
              <p:cNvSpPr/>
              <p:nvPr/>
            </p:nvSpPr>
            <p:spPr>
              <a:xfrm>
                <a:off x="6707205" y="4308311"/>
                <a:ext cx="9423" cy="9323"/>
              </a:xfrm>
              <a:custGeom>
                <a:rect b="b" l="l" r="r" t="t"/>
                <a:pathLst>
                  <a:path extrusionOk="0" h="280" w="283">
                    <a:moveTo>
                      <a:pt x="139" y="1"/>
                    </a:moveTo>
                    <a:cubicBezTo>
                      <a:pt x="60" y="4"/>
                      <a:pt x="1" y="54"/>
                      <a:pt x="16" y="136"/>
                    </a:cubicBezTo>
                    <a:cubicBezTo>
                      <a:pt x="26" y="189"/>
                      <a:pt x="85" y="233"/>
                      <a:pt x="120" y="280"/>
                    </a:cubicBezTo>
                    <a:lnTo>
                      <a:pt x="176" y="280"/>
                    </a:lnTo>
                    <a:cubicBezTo>
                      <a:pt x="208" y="226"/>
                      <a:pt x="264" y="179"/>
                      <a:pt x="270" y="126"/>
                    </a:cubicBezTo>
                    <a:cubicBezTo>
                      <a:pt x="283" y="45"/>
                      <a:pt x="217" y="1"/>
                      <a:pt x="1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7"/>
              <p:cNvSpPr/>
              <p:nvPr/>
            </p:nvSpPr>
            <p:spPr>
              <a:xfrm>
                <a:off x="6698548" y="4271251"/>
                <a:ext cx="9124" cy="8724"/>
              </a:xfrm>
              <a:custGeom>
                <a:rect b="b" l="l" r="r" t="t"/>
                <a:pathLst>
                  <a:path extrusionOk="0" h="262" w="274">
                    <a:moveTo>
                      <a:pt x="128" y="1"/>
                    </a:moveTo>
                    <a:cubicBezTo>
                      <a:pt x="58" y="1"/>
                      <a:pt x="1" y="61"/>
                      <a:pt x="7" y="130"/>
                    </a:cubicBezTo>
                    <a:cubicBezTo>
                      <a:pt x="7" y="203"/>
                      <a:pt x="43" y="262"/>
                      <a:pt x="126" y="262"/>
                    </a:cubicBezTo>
                    <a:cubicBezTo>
                      <a:pt x="128" y="262"/>
                      <a:pt x="130" y="261"/>
                      <a:pt x="132" y="261"/>
                    </a:cubicBezTo>
                    <a:cubicBezTo>
                      <a:pt x="135" y="261"/>
                      <a:pt x="137" y="262"/>
                      <a:pt x="140" y="262"/>
                    </a:cubicBezTo>
                    <a:cubicBezTo>
                      <a:pt x="225" y="262"/>
                      <a:pt x="261" y="209"/>
                      <a:pt x="264" y="136"/>
                    </a:cubicBezTo>
                    <a:cubicBezTo>
                      <a:pt x="273" y="63"/>
                      <a:pt x="217" y="1"/>
                      <a:pt x="144" y="1"/>
                    </a:cubicBezTo>
                    <a:cubicBezTo>
                      <a:pt x="142" y="1"/>
                      <a:pt x="140" y="1"/>
                      <a:pt x="139" y="1"/>
                    </a:cubicBezTo>
                    <a:cubicBezTo>
                      <a:pt x="135" y="1"/>
                      <a:pt x="13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27"/>
              <p:cNvSpPr/>
              <p:nvPr/>
            </p:nvSpPr>
            <p:spPr>
              <a:xfrm>
                <a:off x="6697549" y="4282805"/>
                <a:ext cx="9290" cy="8890"/>
              </a:xfrm>
              <a:custGeom>
                <a:rect b="b" l="l" r="r" t="t"/>
                <a:pathLst>
                  <a:path extrusionOk="0" h="267" w="279">
                    <a:moveTo>
                      <a:pt x="126" y="1"/>
                    </a:moveTo>
                    <a:cubicBezTo>
                      <a:pt x="55" y="1"/>
                      <a:pt x="1" y="67"/>
                      <a:pt x="15" y="137"/>
                    </a:cubicBezTo>
                    <a:cubicBezTo>
                      <a:pt x="34" y="200"/>
                      <a:pt x="84" y="247"/>
                      <a:pt x="143" y="265"/>
                    </a:cubicBezTo>
                    <a:cubicBezTo>
                      <a:pt x="148" y="266"/>
                      <a:pt x="153" y="266"/>
                      <a:pt x="158" y="266"/>
                    </a:cubicBezTo>
                    <a:cubicBezTo>
                      <a:pt x="223" y="266"/>
                      <a:pt x="272" y="207"/>
                      <a:pt x="278" y="90"/>
                    </a:cubicBezTo>
                    <a:cubicBezTo>
                      <a:pt x="244" y="68"/>
                      <a:pt x="197" y="8"/>
                      <a:pt x="143" y="2"/>
                    </a:cubicBezTo>
                    <a:cubicBezTo>
                      <a:pt x="137" y="1"/>
                      <a:pt x="131" y="1"/>
                      <a:pt x="1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27"/>
              <p:cNvSpPr/>
              <p:nvPr/>
            </p:nvSpPr>
            <p:spPr>
              <a:xfrm>
                <a:off x="6694386" y="4300553"/>
                <a:ext cx="9090" cy="8624"/>
              </a:xfrm>
              <a:custGeom>
                <a:rect b="b" l="l" r="r" t="t"/>
                <a:pathLst>
                  <a:path extrusionOk="0" h="259" w="273">
                    <a:moveTo>
                      <a:pt x="151" y="1"/>
                    </a:moveTo>
                    <a:cubicBezTo>
                      <a:pt x="146" y="1"/>
                      <a:pt x="140" y="1"/>
                      <a:pt x="135" y="2"/>
                    </a:cubicBezTo>
                    <a:cubicBezTo>
                      <a:pt x="60" y="5"/>
                      <a:pt x="3" y="43"/>
                      <a:pt x="7" y="130"/>
                    </a:cubicBezTo>
                    <a:cubicBezTo>
                      <a:pt x="0" y="201"/>
                      <a:pt x="54" y="259"/>
                      <a:pt x="123" y="259"/>
                    </a:cubicBezTo>
                    <a:cubicBezTo>
                      <a:pt x="125" y="259"/>
                      <a:pt x="127" y="259"/>
                      <a:pt x="129" y="259"/>
                    </a:cubicBezTo>
                    <a:cubicBezTo>
                      <a:pt x="232" y="259"/>
                      <a:pt x="267" y="202"/>
                      <a:pt x="267" y="127"/>
                    </a:cubicBezTo>
                    <a:cubicBezTo>
                      <a:pt x="272" y="57"/>
                      <a:pt x="219" y="1"/>
                      <a:pt x="1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27"/>
              <p:cNvSpPr/>
              <p:nvPr/>
            </p:nvSpPr>
            <p:spPr>
              <a:xfrm>
                <a:off x="6685928" y="4271484"/>
                <a:ext cx="9623" cy="8591"/>
              </a:xfrm>
              <a:custGeom>
                <a:rect b="b" l="l" r="r" t="t"/>
                <a:pathLst>
                  <a:path extrusionOk="0" h="258" w="289">
                    <a:moveTo>
                      <a:pt x="172" y="0"/>
                    </a:moveTo>
                    <a:cubicBezTo>
                      <a:pt x="170" y="0"/>
                      <a:pt x="168" y="0"/>
                      <a:pt x="167" y="1"/>
                    </a:cubicBezTo>
                    <a:cubicBezTo>
                      <a:pt x="113" y="4"/>
                      <a:pt x="60" y="54"/>
                      <a:pt x="7" y="79"/>
                    </a:cubicBezTo>
                    <a:cubicBezTo>
                      <a:pt x="4" y="98"/>
                      <a:pt x="4" y="116"/>
                      <a:pt x="0" y="135"/>
                    </a:cubicBezTo>
                    <a:cubicBezTo>
                      <a:pt x="44" y="176"/>
                      <a:pt x="85" y="232"/>
                      <a:pt x="135" y="251"/>
                    </a:cubicBezTo>
                    <a:cubicBezTo>
                      <a:pt x="149" y="255"/>
                      <a:pt x="161" y="257"/>
                      <a:pt x="173" y="257"/>
                    </a:cubicBezTo>
                    <a:cubicBezTo>
                      <a:pt x="233" y="257"/>
                      <a:pt x="272" y="207"/>
                      <a:pt x="279" y="142"/>
                    </a:cubicBezTo>
                    <a:cubicBezTo>
                      <a:pt x="289" y="65"/>
                      <a:pt x="250"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27"/>
              <p:cNvSpPr/>
              <p:nvPr/>
            </p:nvSpPr>
            <p:spPr>
              <a:xfrm>
                <a:off x="6683964" y="4296524"/>
                <a:ext cx="9157" cy="9756"/>
              </a:xfrm>
              <a:custGeom>
                <a:rect b="b" l="l" r="r" t="t"/>
                <a:pathLst>
                  <a:path extrusionOk="0" h="293" w="275">
                    <a:moveTo>
                      <a:pt x="110" y="1"/>
                    </a:moveTo>
                    <a:cubicBezTo>
                      <a:pt x="75" y="54"/>
                      <a:pt x="22" y="101"/>
                      <a:pt x="12" y="157"/>
                    </a:cubicBezTo>
                    <a:cubicBezTo>
                      <a:pt x="0" y="228"/>
                      <a:pt x="54" y="292"/>
                      <a:pt x="126" y="292"/>
                    </a:cubicBezTo>
                    <a:cubicBezTo>
                      <a:pt x="128" y="292"/>
                      <a:pt x="130" y="292"/>
                      <a:pt x="132" y="292"/>
                    </a:cubicBezTo>
                    <a:cubicBezTo>
                      <a:pt x="136" y="293"/>
                      <a:pt x="141" y="293"/>
                      <a:pt x="146" y="293"/>
                    </a:cubicBezTo>
                    <a:cubicBezTo>
                      <a:pt x="218" y="293"/>
                      <a:pt x="275" y="228"/>
                      <a:pt x="260" y="154"/>
                    </a:cubicBezTo>
                    <a:cubicBezTo>
                      <a:pt x="254" y="101"/>
                      <a:pt x="194" y="54"/>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7"/>
              <p:cNvSpPr/>
              <p:nvPr/>
            </p:nvSpPr>
            <p:spPr>
              <a:xfrm>
                <a:off x="6683631" y="4319865"/>
                <a:ext cx="8791" cy="8724"/>
              </a:xfrm>
              <a:custGeom>
                <a:rect b="b" l="l" r="r" t="t"/>
                <a:pathLst>
                  <a:path extrusionOk="0" h="262" w="264">
                    <a:moveTo>
                      <a:pt x="121" y="1"/>
                    </a:moveTo>
                    <a:cubicBezTo>
                      <a:pt x="55" y="1"/>
                      <a:pt x="1" y="60"/>
                      <a:pt x="7" y="130"/>
                    </a:cubicBezTo>
                    <a:cubicBezTo>
                      <a:pt x="10" y="205"/>
                      <a:pt x="48" y="262"/>
                      <a:pt x="135" y="262"/>
                    </a:cubicBezTo>
                    <a:cubicBezTo>
                      <a:pt x="220" y="262"/>
                      <a:pt x="261" y="215"/>
                      <a:pt x="261" y="124"/>
                    </a:cubicBezTo>
                    <a:cubicBezTo>
                      <a:pt x="264" y="46"/>
                      <a:pt x="217" y="2"/>
                      <a:pt x="135" y="2"/>
                    </a:cubicBezTo>
                    <a:cubicBezTo>
                      <a:pt x="130" y="1"/>
                      <a:pt x="126" y="1"/>
                      <a:pt x="1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7"/>
              <p:cNvSpPr/>
              <p:nvPr/>
            </p:nvSpPr>
            <p:spPr>
              <a:xfrm>
                <a:off x="6675173" y="4276512"/>
                <a:ext cx="9823" cy="8458"/>
              </a:xfrm>
              <a:custGeom>
                <a:rect b="b" l="l" r="r" t="t"/>
                <a:pathLst>
                  <a:path extrusionOk="0" h="254" w="295">
                    <a:moveTo>
                      <a:pt x="173" y="1"/>
                    </a:moveTo>
                    <a:cubicBezTo>
                      <a:pt x="166" y="1"/>
                      <a:pt x="159" y="2"/>
                      <a:pt x="151" y="3"/>
                    </a:cubicBezTo>
                    <a:cubicBezTo>
                      <a:pt x="98" y="9"/>
                      <a:pt x="51" y="66"/>
                      <a:pt x="1" y="103"/>
                    </a:cubicBezTo>
                    <a:lnTo>
                      <a:pt x="1" y="157"/>
                    </a:lnTo>
                    <a:cubicBezTo>
                      <a:pt x="51" y="188"/>
                      <a:pt x="98" y="238"/>
                      <a:pt x="151" y="251"/>
                    </a:cubicBezTo>
                    <a:cubicBezTo>
                      <a:pt x="160" y="252"/>
                      <a:pt x="168" y="253"/>
                      <a:pt x="177" y="253"/>
                    </a:cubicBezTo>
                    <a:cubicBezTo>
                      <a:pt x="240" y="253"/>
                      <a:pt x="280" y="201"/>
                      <a:pt x="286" y="132"/>
                    </a:cubicBezTo>
                    <a:cubicBezTo>
                      <a:pt x="294" y="61"/>
                      <a:pt x="239" y="1"/>
                      <a:pt x="1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7"/>
              <p:cNvSpPr/>
              <p:nvPr/>
            </p:nvSpPr>
            <p:spPr>
              <a:xfrm>
                <a:off x="6670678" y="4304881"/>
                <a:ext cx="12986" cy="16749"/>
              </a:xfrm>
              <a:custGeom>
                <a:rect b="b" l="l" r="r" t="t"/>
                <a:pathLst>
                  <a:path extrusionOk="0" h="503" w="390">
                    <a:moveTo>
                      <a:pt x="181" y="0"/>
                    </a:moveTo>
                    <a:cubicBezTo>
                      <a:pt x="141" y="0"/>
                      <a:pt x="102" y="14"/>
                      <a:pt x="73" y="41"/>
                    </a:cubicBezTo>
                    <a:cubicBezTo>
                      <a:pt x="1" y="135"/>
                      <a:pt x="57" y="210"/>
                      <a:pt x="148" y="270"/>
                    </a:cubicBezTo>
                    <a:cubicBezTo>
                      <a:pt x="92" y="358"/>
                      <a:pt x="64" y="448"/>
                      <a:pt x="173" y="496"/>
                    </a:cubicBezTo>
                    <a:cubicBezTo>
                      <a:pt x="184" y="500"/>
                      <a:pt x="199" y="502"/>
                      <a:pt x="215" y="502"/>
                    </a:cubicBezTo>
                    <a:cubicBezTo>
                      <a:pt x="262" y="502"/>
                      <a:pt x="321" y="484"/>
                      <a:pt x="339" y="458"/>
                    </a:cubicBezTo>
                    <a:cubicBezTo>
                      <a:pt x="390" y="376"/>
                      <a:pt x="358" y="295"/>
                      <a:pt x="255" y="248"/>
                    </a:cubicBezTo>
                    <a:cubicBezTo>
                      <a:pt x="305" y="151"/>
                      <a:pt x="333" y="57"/>
                      <a:pt x="227" y="7"/>
                    </a:cubicBezTo>
                    <a:cubicBezTo>
                      <a:pt x="212" y="2"/>
                      <a:pt x="196" y="0"/>
                      <a:pt x="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7"/>
              <p:cNvSpPr/>
              <p:nvPr/>
            </p:nvSpPr>
            <p:spPr>
              <a:xfrm>
                <a:off x="6670279" y="4325425"/>
                <a:ext cx="9623" cy="10356"/>
              </a:xfrm>
              <a:custGeom>
                <a:rect b="b" l="l" r="r" t="t"/>
                <a:pathLst>
                  <a:path extrusionOk="0" h="311" w="289">
                    <a:moveTo>
                      <a:pt x="148" y="1"/>
                    </a:moveTo>
                    <a:cubicBezTo>
                      <a:pt x="63" y="1"/>
                      <a:pt x="0" y="57"/>
                      <a:pt x="16" y="139"/>
                    </a:cubicBezTo>
                    <a:cubicBezTo>
                      <a:pt x="25" y="189"/>
                      <a:pt x="88" y="233"/>
                      <a:pt x="157" y="311"/>
                    </a:cubicBezTo>
                    <a:cubicBezTo>
                      <a:pt x="213" y="226"/>
                      <a:pt x="273" y="179"/>
                      <a:pt x="279" y="126"/>
                    </a:cubicBezTo>
                    <a:cubicBezTo>
                      <a:pt x="289" y="51"/>
                      <a:pt x="226" y="1"/>
                      <a:pt x="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7"/>
              <p:cNvSpPr/>
              <p:nvPr/>
            </p:nvSpPr>
            <p:spPr>
              <a:xfrm>
                <a:off x="6655029" y="4288766"/>
                <a:ext cx="15983" cy="14218"/>
              </a:xfrm>
              <a:custGeom>
                <a:rect b="b" l="l" r="r" t="t"/>
                <a:pathLst>
                  <a:path extrusionOk="0" h="427" w="480">
                    <a:moveTo>
                      <a:pt x="146" y="0"/>
                    </a:moveTo>
                    <a:cubicBezTo>
                      <a:pt x="139" y="0"/>
                      <a:pt x="131" y="1"/>
                      <a:pt x="123" y="2"/>
                    </a:cubicBezTo>
                    <a:cubicBezTo>
                      <a:pt x="54" y="5"/>
                      <a:pt x="1" y="68"/>
                      <a:pt x="13" y="137"/>
                    </a:cubicBezTo>
                    <a:cubicBezTo>
                      <a:pt x="19" y="242"/>
                      <a:pt x="85" y="256"/>
                      <a:pt x="165" y="256"/>
                    </a:cubicBezTo>
                    <a:cubicBezTo>
                      <a:pt x="178" y="256"/>
                      <a:pt x="191" y="256"/>
                      <a:pt x="205" y="256"/>
                    </a:cubicBezTo>
                    <a:cubicBezTo>
                      <a:pt x="221" y="344"/>
                      <a:pt x="247" y="427"/>
                      <a:pt x="332" y="427"/>
                    </a:cubicBezTo>
                    <a:cubicBezTo>
                      <a:pt x="343" y="427"/>
                      <a:pt x="356" y="425"/>
                      <a:pt x="371" y="422"/>
                    </a:cubicBezTo>
                    <a:cubicBezTo>
                      <a:pt x="424" y="400"/>
                      <a:pt x="462" y="353"/>
                      <a:pt x="474" y="296"/>
                    </a:cubicBezTo>
                    <a:cubicBezTo>
                      <a:pt x="480" y="184"/>
                      <a:pt x="397" y="167"/>
                      <a:pt x="310" y="167"/>
                    </a:cubicBezTo>
                    <a:cubicBezTo>
                      <a:pt x="300" y="167"/>
                      <a:pt x="290" y="168"/>
                      <a:pt x="280" y="168"/>
                    </a:cubicBezTo>
                    <a:cubicBezTo>
                      <a:pt x="268" y="72"/>
                      <a:pt x="238"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27"/>
              <p:cNvSpPr/>
              <p:nvPr/>
            </p:nvSpPr>
            <p:spPr>
              <a:xfrm>
                <a:off x="6655162" y="4317767"/>
                <a:ext cx="9090" cy="8524"/>
              </a:xfrm>
              <a:custGeom>
                <a:rect b="b" l="l" r="r" t="t"/>
                <a:pathLst>
                  <a:path extrusionOk="0" h="256" w="273">
                    <a:moveTo>
                      <a:pt x="153" y="0"/>
                    </a:moveTo>
                    <a:cubicBezTo>
                      <a:pt x="147" y="0"/>
                      <a:pt x="141" y="1"/>
                      <a:pt x="135" y="2"/>
                    </a:cubicBezTo>
                    <a:cubicBezTo>
                      <a:pt x="131" y="2"/>
                      <a:pt x="128" y="2"/>
                      <a:pt x="125" y="2"/>
                    </a:cubicBezTo>
                    <a:cubicBezTo>
                      <a:pt x="54" y="2"/>
                      <a:pt x="0" y="65"/>
                      <a:pt x="9" y="134"/>
                    </a:cubicBezTo>
                    <a:cubicBezTo>
                      <a:pt x="16" y="221"/>
                      <a:pt x="63" y="256"/>
                      <a:pt x="175" y="256"/>
                    </a:cubicBezTo>
                    <a:cubicBezTo>
                      <a:pt x="177" y="256"/>
                      <a:pt x="178" y="256"/>
                      <a:pt x="180" y="256"/>
                    </a:cubicBezTo>
                    <a:cubicBezTo>
                      <a:pt x="234" y="256"/>
                      <a:pt x="266" y="200"/>
                      <a:pt x="266" y="124"/>
                    </a:cubicBezTo>
                    <a:cubicBezTo>
                      <a:pt x="272" y="58"/>
                      <a:pt x="218" y="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27"/>
              <p:cNvSpPr/>
              <p:nvPr/>
            </p:nvSpPr>
            <p:spPr>
              <a:xfrm>
                <a:off x="6655561" y="4328955"/>
                <a:ext cx="9157" cy="8990"/>
              </a:xfrm>
              <a:custGeom>
                <a:rect b="b" l="l" r="r" t="t"/>
                <a:pathLst>
                  <a:path extrusionOk="0" h="270" w="275">
                    <a:moveTo>
                      <a:pt x="120" y="0"/>
                    </a:moveTo>
                    <a:cubicBezTo>
                      <a:pt x="53" y="0"/>
                      <a:pt x="3" y="60"/>
                      <a:pt x="1" y="180"/>
                    </a:cubicBezTo>
                    <a:cubicBezTo>
                      <a:pt x="32" y="202"/>
                      <a:pt x="76" y="261"/>
                      <a:pt x="129" y="268"/>
                    </a:cubicBezTo>
                    <a:cubicBezTo>
                      <a:pt x="135" y="269"/>
                      <a:pt x="141" y="269"/>
                      <a:pt x="148" y="269"/>
                    </a:cubicBezTo>
                    <a:cubicBezTo>
                      <a:pt x="218" y="269"/>
                      <a:pt x="275" y="205"/>
                      <a:pt x="257" y="133"/>
                    </a:cubicBezTo>
                    <a:cubicBezTo>
                      <a:pt x="239" y="73"/>
                      <a:pt x="195" y="23"/>
                      <a:pt x="135" y="1"/>
                    </a:cubicBezTo>
                    <a:cubicBezTo>
                      <a:pt x="130" y="1"/>
                      <a:pt x="125" y="0"/>
                      <a:pt x="1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7"/>
              <p:cNvSpPr/>
              <p:nvPr/>
            </p:nvSpPr>
            <p:spPr>
              <a:xfrm>
                <a:off x="6646904" y="4346502"/>
                <a:ext cx="9623" cy="8691"/>
              </a:xfrm>
              <a:custGeom>
                <a:rect b="b" l="l" r="r" t="t"/>
                <a:pathLst>
                  <a:path extrusionOk="0" h="261" w="289">
                    <a:moveTo>
                      <a:pt x="128" y="0"/>
                    </a:moveTo>
                    <a:cubicBezTo>
                      <a:pt x="58" y="0"/>
                      <a:pt x="1" y="64"/>
                      <a:pt x="13" y="136"/>
                    </a:cubicBezTo>
                    <a:cubicBezTo>
                      <a:pt x="18" y="202"/>
                      <a:pt x="56" y="261"/>
                      <a:pt x="120" y="261"/>
                    </a:cubicBezTo>
                    <a:cubicBezTo>
                      <a:pt x="129" y="261"/>
                      <a:pt x="138" y="260"/>
                      <a:pt x="148" y="258"/>
                    </a:cubicBezTo>
                    <a:cubicBezTo>
                      <a:pt x="198" y="245"/>
                      <a:pt x="242" y="189"/>
                      <a:pt x="289" y="154"/>
                    </a:cubicBezTo>
                    <a:cubicBezTo>
                      <a:pt x="268" y="42"/>
                      <a:pt x="217" y="1"/>
                      <a:pt x="146" y="1"/>
                    </a:cubicBezTo>
                    <a:cubicBezTo>
                      <a:pt x="144" y="1"/>
                      <a:pt x="141" y="1"/>
                      <a:pt x="138" y="1"/>
                    </a:cubicBezTo>
                    <a:cubicBezTo>
                      <a:pt x="135" y="0"/>
                      <a:pt x="132" y="0"/>
                      <a:pt x="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7"/>
              <p:cNvSpPr/>
              <p:nvPr/>
            </p:nvSpPr>
            <p:spPr>
              <a:xfrm>
                <a:off x="6639079" y="4337545"/>
                <a:ext cx="9523" cy="9323"/>
              </a:xfrm>
              <a:custGeom>
                <a:rect b="b" l="l" r="r" t="t"/>
                <a:pathLst>
                  <a:path extrusionOk="0" h="280" w="286">
                    <a:moveTo>
                      <a:pt x="141" y="0"/>
                    </a:moveTo>
                    <a:cubicBezTo>
                      <a:pt x="63" y="0"/>
                      <a:pt x="0" y="50"/>
                      <a:pt x="13" y="129"/>
                    </a:cubicBezTo>
                    <a:cubicBezTo>
                      <a:pt x="22" y="182"/>
                      <a:pt x="79" y="229"/>
                      <a:pt x="113" y="279"/>
                    </a:cubicBezTo>
                    <a:lnTo>
                      <a:pt x="170" y="276"/>
                    </a:lnTo>
                    <a:cubicBezTo>
                      <a:pt x="204" y="229"/>
                      <a:pt x="260" y="182"/>
                      <a:pt x="270" y="129"/>
                    </a:cubicBezTo>
                    <a:cubicBezTo>
                      <a:pt x="286" y="47"/>
                      <a:pt x="217" y="3"/>
                      <a:pt x="1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7"/>
              <p:cNvSpPr/>
              <p:nvPr/>
            </p:nvSpPr>
            <p:spPr>
              <a:xfrm>
                <a:off x="6634718" y="4352762"/>
                <a:ext cx="8890" cy="8624"/>
              </a:xfrm>
              <a:custGeom>
                <a:rect b="b" l="l" r="r" t="t"/>
                <a:pathLst>
                  <a:path extrusionOk="0" h="259" w="267">
                    <a:moveTo>
                      <a:pt x="129" y="0"/>
                    </a:moveTo>
                    <a:cubicBezTo>
                      <a:pt x="46" y="0"/>
                      <a:pt x="9" y="52"/>
                      <a:pt x="9" y="129"/>
                    </a:cubicBezTo>
                    <a:cubicBezTo>
                      <a:pt x="0" y="199"/>
                      <a:pt x="54" y="259"/>
                      <a:pt x="123" y="259"/>
                    </a:cubicBezTo>
                    <a:cubicBezTo>
                      <a:pt x="128" y="259"/>
                      <a:pt x="133" y="258"/>
                      <a:pt x="138" y="258"/>
                    </a:cubicBezTo>
                    <a:cubicBezTo>
                      <a:pt x="213" y="255"/>
                      <a:pt x="266" y="217"/>
                      <a:pt x="266" y="92"/>
                    </a:cubicBezTo>
                    <a:cubicBezTo>
                      <a:pt x="263" y="51"/>
                      <a:pt x="229" y="4"/>
                      <a:pt x="144" y="1"/>
                    </a:cubicBezTo>
                    <a:cubicBezTo>
                      <a:pt x="139" y="0"/>
                      <a:pt x="134" y="0"/>
                      <a:pt x="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7"/>
              <p:cNvSpPr/>
              <p:nvPr/>
            </p:nvSpPr>
            <p:spPr>
              <a:xfrm>
                <a:off x="6627292" y="4309043"/>
                <a:ext cx="9290" cy="8924"/>
              </a:xfrm>
              <a:custGeom>
                <a:rect b="b" l="l" r="r" t="t"/>
                <a:pathLst>
                  <a:path extrusionOk="0" h="268" w="279">
                    <a:moveTo>
                      <a:pt x="91" y="1"/>
                    </a:moveTo>
                    <a:cubicBezTo>
                      <a:pt x="72" y="32"/>
                      <a:pt x="16" y="82"/>
                      <a:pt x="10" y="135"/>
                    </a:cubicBezTo>
                    <a:cubicBezTo>
                      <a:pt x="1" y="215"/>
                      <a:pt x="59" y="267"/>
                      <a:pt x="140" y="267"/>
                    </a:cubicBezTo>
                    <a:cubicBezTo>
                      <a:pt x="143" y="267"/>
                      <a:pt x="145" y="267"/>
                      <a:pt x="148" y="267"/>
                    </a:cubicBezTo>
                    <a:cubicBezTo>
                      <a:pt x="149" y="267"/>
                      <a:pt x="151" y="267"/>
                      <a:pt x="153" y="267"/>
                    </a:cubicBezTo>
                    <a:cubicBezTo>
                      <a:pt x="225" y="267"/>
                      <a:pt x="279" y="206"/>
                      <a:pt x="270" y="132"/>
                    </a:cubicBezTo>
                    <a:cubicBezTo>
                      <a:pt x="270" y="41"/>
                      <a:pt x="220" y="4"/>
                      <a:pt x="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27"/>
              <p:cNvSpPr/>
              <p:nvPr/>
            </p:nvSpPr>
            <p:spPr>
              <a:xfrm>
                <a:off x="6619135" y="4321863"/>
                <a:ext cx="7359" cy="7658"/>
              </a:xfrm>
              <a:custGeom>
                <a:rect b="b" l="l" r="r" t="t"/>
                <a:pathLst>
                  <a:path extrusionOk="0" h="230" w="221">
                    <a:moveTo>
                      <a:pt x="105" y="1"/>
                    </a:moveTo>
                    <a:cubicBezTo>
                      <a:pt x="104" y="1"/>
                      <a:pt x="102" y="1"/>
                      <a:pt x="101" y="1"/>
                    </a:cubicBezTo>
                    <a:cubicBezTo>
                      <a:pt x="60" y="14"/>
                      <a:pt x="23" y="42"/>
                      <a:pt x="7" y="83"/>
                    </a:cubicBezTo>
                    <a:cubicBezTo>
                      <a:pt x="1" y="127"/>
                      <a:pt x="16" y="167"/>
                      <a:pt x="51" y="195"/>
                    </a:cubicBezTo>
                    <a:cubicBezTo>
                      <a:pt x="95" y="221"/>
                      <a:pt x="154" y="217"/>
                      <a:pt x="220" y="230"/>
                    </a:cubicBezTo>
                    <a:cubicBezTo>
                      <a:pt x="205" y="155"/>
                      <a:pt x="205" y="111"/>
                      <a:pt x="183" y="73"/>
                    </a:cubicBezTo>
                    <a:cubicBezTo>
                      <a:pt x="168" y="44"/>
                      <a:pt x="128" y="1"/>
                      <a:pt x="1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27"/>
              <p:cNvSpPr/>
              <p:nvPr/>
            </p:nvSpPr>
            <p:spPr>
              <a:xfrm>
                <a:off x="6618202" y="4303316"/>
                <a:ext cx="9523" cy="8591"/>
              </a:xfrm>
              <a:custGeom>
                <a:rect b="b" l="l" r="r" t="t"/>
                <a:pathLst>
                  <a:path extrusionOk="0" h="258" w="286">
                    <a:moveTo>
                      <a:pt x="115" y="0"/>
                    </a:moveTo>
                    <a:cubicBezTo>
                      <a:pt x="48" y="0"/>
                      <a:pt x="7" y="57"/>
                      <a:pt x="7" y="129"/>
                    </a:cubicBezTo>
                    <a:cubicBezTo>
                      <a:pt x="1" y="200"/>
                      <a:pt x="55" y="258"/>
                      <a:pt x="125" y="258"/>
                    </a:cubicBezTo>
                    <a:cubicBezTo>
                      <a:pt x="128" y="258"/>
                      <a:pt x="132" y="258"/>
                      <a:pt x="135" y="257"/>
                    </a:cubicBezTo>
                    <a:cubicBezTo>
                      <a:pt x="220" y="257"/>
                      <a:pt x="261" y="217"/>
                      <a:pt x="286" y="107"/>
                    </a:cubicBezTo>
                    <a:cubicBezTo>
                      <a:pt x="239" y="72"/>
                      <a:pt x="195" y="13"/>
                      <a:pt x="145" y="3"/>
                    </a:cubicBezTo>
                    <a:cubicBezTo>
                      <a:pt x="135" y="1"/>
                      <a:pt x="125"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7"/>
              <p:cNvSpPr/>
              <p:nvPr/>
            </p:nvSpPr>
            <p:spPr>
              <a:xfrm>
                <a:off x="6617803" y="4240285"/>
                <a:ext cx="9090" cy="8557"/>
              </a:xfrm>
              <a:custGeom>
                <a:rect b="b" l="l" r="r" t="t"/>
                <a:pathLst>
                  <a:path extrusionOk="0" h="257" w="273">
                    <a:moveTo>
                      <a:pt x="125" y="0"/>
                    </a:moveTo>
                    <a:cubicBezTo>
                      <a:pt x="54" y="0"/>
                      <a:pt x="1" y="63"/>
                      <a:pt x="13" y="132"/>
                    </a:cubicBezTo>
                    <a:cubicBezTo>
                      <a:pt x="7" y="201"/>
                      <a:pt x="61" y="256"/>
                      <a:pt x="125" y="256"/>
                    </a:cubicBezTo>
                    <a:cubicBezTo>
                      <a:pt x="131" y="256"/>
                      <a:pt x="138" y="256"/>
                      <a:pt x="144" y="254"/>
                    </a:cubicBezTo>
                    <a:cubicBezTo>
                      <a:pt x="226" y="251"/>
                      <a:pt x="273" y="207"/>
                      <a:pt x="266" y="123"/>
                    </a:cubicBezTo>
                    <a:cubicBezTo>
                      <a:pt x="269" y="36"/>
                      <a:pt x="215" y="0"/>
                      <a:pt x="144" y="0"/>
                    </a:cubicBezTo>
                    <a:cubicBezTo>
                      <a:pt x="141" y="0"/>
                      <a:pt x="138" y="0"/>
                      <a:pt x="135" y="1"/>
                    </a:cubicBezTo>
                    <a:cubicBezTo>
                      <a:pt x="131" y="0"/>
                      <a:pt x="128" y="0"/>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7"/>
              <p:cNvSpPr/>
              <p:nvPr/>
            </p:nvSpPr>
            <p:spPr>
              <a:xfrm>
                <a:off x="6619235" y="4199563"/>
                <a:ext cx="15284" cy="16682"/>
              </a:xfrm>
              <a:custGeom>
                <a:rect b="b" l="l" r="r" t="t"/>
                <a:pathLst>
                  <a:path extrusionOk="0" h="501" w="459">
                    <a:moveTo>
                      <a:pt x="141" y="1"/>
                    </a:moveTo>
                    <a:cubicBezTo>
                      <a:pt x="84" y="1"/>
                      <a:pt x="41" y="43"/>
                      <a:pt x="26" y="105"/>
                    </a:cubicBezTo>
                    <a:cubicBezTo>
                      <a:pt x="1" y="221"/>
                      <a:pt x="82" y="258"/>
                      <a:pt x="180" y="280"/>
                    </a:cubicBezTo>
                    <a:cubicBezTo>
                      <a:pt x="139" y="387"/>
                      <a:pt x="164" y="481"/>
                      <a:pt x="274" y="500"/>
                    </a:cubicBezTo>
                    <a:cubicBezTo>
                      <a:pt x="276" y="500"/>
                      <a:pt x="278" y="500"/>
                      <a:pt x="280" y="500"/>
                    </a:cubicBezTo>
                    <a:cubicBezTo>
                      <a:pt x="326" y="500"/>
                      <a:pt x="409" y="444"/>
                      <a:pt x="424" y="399"/>
                    </a:cubicBezTo>
                    <a:cubicBezTo>
                      <a:pt x="458" y="287"/>
                      <a:pt x="358" y="252"/>
                      <a:pt x="270" y="218"/>
                    </a:cubicBezTo>
                    <a:cubicBezTo>
                      <a:pt x="311" y="117"/>
                      <a:pt x="283" y="42"/>
                      <a:pt x="183" y="8"/>
                    </a:cubicBezTo>
                    <a:cubicBezTo>
                      <a:pt x="168" y="3"/>
                      <a:pt x="154" y="1"/>
                      <a:pt x="1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27"/>
              <p:cNvSpPr/>
              <p:nvPr/>
            </p:nvSpPr>
            <p:spPr>
              <a:xfrm>
                <a:off x="6617803" y="4090915"/>
                <a:ext cx="9423" cy="8791"/>
              </a:xfrm>
              <a:custGeom>
                <a:rect b="b" l="l" r="r" t="t"/>
                <a:pathLst>
                  <a:path extrusionOk="0" h="264" w="283">
                    <a:moveTo>
                      <a:pt x="119" y="0"/>
                    </a:moveTo>
                    <a:cubicBezTo>
                      <a:pt x="55" y="0"/>
                      <a:pt x="0" y="56"/>
                      <a:pt x="3" y="124"/>
                    </a:cubicBezTo>
                    <a:cubicBezTo>
                      <a:pt x="3" y="203"/>
                      <a:pt x="41" y="263"/>
                      <a:pt x="115" y="263"/>
                    </a:cubicBezTo>
                    <a:cubicBezTo>
                      <a:pt x="121" y="263"/>
                      <a:pt x="126" y="263"/>
                      <a:pt x="132" y="262"/>
                    </a:cubicBezTo>
                    <a:cubicBezTo>
                      <a:pt x="185" y="256"/>
                      <a:pt x="232" y="199"/>
                      <a:pt x="282" y="165"/>
                    </a:cubicBezTo>
                    <a:cubicBezTo>
                      <a:pt x="266" y="49"/>
                      <a:pt x="213" y="8"/>
                      <a:pt x="138" y="2"/>
                    </a:cubicBezTo>
                    <a:cubicBezTo>
                      <a:pt x="131" y="1"/>
                      <a:pt x="125" y="0"/>
                      <a:pt x="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27"/>
              <p:cNvSpPr/>
              <p:nvPr/>
            </p:nvSpPr>
            <p:spPr>
              <a:xfrm>
                <a:off x="6623430" y="4133835"/>
                <a:ext cx="8757" cy="8691"/>
              </a:xfrm>
              <a:custGeom>
                <a:rect b="b" l="l" r="r" t="t"/>
                <a:pathLst>
                  <a:path extrusionOk="0" h="261" w="263">
                    <a:moveTo>
                      <a:pt x="136" y="1"/>
                    </a:moveTo>
                    <a:cubicBezTo>
                      <a:pt x="134" y="1"/>
                      <a:pt x="131" y="1"/>
                      <a:pt x="129" y="1"/>
                    </a:cubicBezTo>
                    <a:cubicBezTo>
                      <a:pt x="35" y="1"/>
                      <a:pt x="0" y="61"/>
                      <a:pt x="0" y="136"/>
                    </a:cubicBezTo>
                    <a:cubicBezTo>
                      <a:pt x="2" y="220"/>
                      <a:pt x="65" y="260"/>
                      <a:pt x="128" y="260"/>
                    </a:cubicBezTo>
                    <a:cubicBezTo>
                      <a:pt x="195" y="260"/>
                      <a:pt x="262" y="215"/>
                      <a:pt x="257" y="126"/>
                    </a:cubicBezTo>
                    <a:cubicBezTo>
                      <a:pt x="254" y="50"/>
                      <a:pt x="216" y="1"/>
                      <a:pt x="1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7"/>
              <p:cNvSpPr/>
              <p:nvPr/>
            </p:nvSpPr>
            <p:spPr>
              <a:xfrm>
                <a:off x="6627792" y="4106565"/>
                <a:ext cx="9223" cy="8424"/>
              </a:xfrm>
              <a:custGeom>
                <a:rect b="b" l="l" r="r" t="t"/>
                <a:pathLst>
                  <a:path extrusionOk="0" h="253" w="277">
                    <a:moveTo>
                      <a:pt x="169" y="0"/>
                    </a:moveTo>
                    <a:cubicBezTo>
                      <a:pt x="162" y="0"/>
                      <a:pt x="155" y="1"/>
                      <a:pt x="148" y="2"/>
                    </a:cubicBezTo>
                    <a:cubicBezTo>
                      <a:pt x="95" y="12"/>
                      <a:pt x="48" y="65"/>
                      <a:pt x="1" y="99"/>
                    </a:cubicBezTo>
                    <a:cubicBezTo>
                      <a:pt x="1" y="118"/>
                      <a:pt x="1" y="137"/>
                      <a:pt x="1" y="156"/>
                    </a:cubicBezTo>
                    <a:cubicBezTo>
                      <a:pt x="48" y="190"/>
                      <a:pt x="95" y="240"/>
                      <a:pt x="148" y="250"/>
                    </a:cubicBezTo>
                    <a:cubicBezTo>
                      <a:pt x="157" y="251"/>
                      <a:pt x="166" y="252"/>
                      <a:pt x="174" y="252"/>
                    </a:cubicBezTo>
                    <a:cubicBezTo>
                      <a:pt x="239" y="252"/>
                      <a:pt x="277" y="197"/>
                      <a:pt x="277" y="127"/>
                    </a:cubicBezTo>
                    <a:cubicBezTo>
                      <a:pt x="277" y="54"/>
                      <a:pt x="233" y="0"/>
                      <a:pt x="1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7"/>
              <p:cNvSpPr/>
              <p:nvPr/>
            </p:nvSpPr>
            <p:spPr>
              <a:xfrm>
                <a:off x="6629590" y="4071237"/>
                <a:ext cx="9523" cy="8591"/>
              </a:xfrm>
              <a:custGeom>
                <a:rect b="b" l="l" r="r" t="t"/>
                <a:pathLst>
                  <a:path extrusionOk="0" h="258" w="286">
                    <a:moveTo>
                      <a:pt x="126" y="1"/>
                    </a:moveTo>
                    <a:cubicBezTo>
                      <a:pt x="125" y="1"/>
                      <a:pt x="124" y="1"/>
                      <a:pt x="122" y="1"/>
                    </a:cubicBezTo>
                    <a:cubicBezTo>
                      <a:pt x="75" y="1"/>
                      <a:pt x="0" y="82"/>
                      <a:pt x="0" y="129"/>
                    </a:cubicBezTo>
                    <a:cubicBezTo>
                      <a:pt x="0" y="176"/>
                      <a:pt x="75" y="258"/>
                      <a:pt x="122" y="258"/>
                    </a:cubicBezTo>
                    <a:cubicBezTo>
                      <a:pt x="124" y="258"/>
                      <a:pt x="125" y="258"/>
                      <a:pt x="126" y="258"/>
                    </a:cubicBezTo>
                    <a:cubicBezTo>
                      <a:pt x="178" y="258"/>
                      <a:pt x="230" y="194"/>
                      <a:pt x="285" y="157"/>
                    </a:cubicBezTo>
                    <a:cubicBezTo>
                      <a:pt x="285" y="139"/>
                      <a:pt x="285" y="120"/>
                      <a:pt x="285" y="104"/>
                    </a:cubicBezTo>
                    <a:cubicBezTo>
                      <a:pt x="230" y="67"/>
                      <a:pt x="178" y="1"/>
                      <a:pt x="1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27"/>
              <p:cNvSpPr/>
              <p:nvPr/>
            </p:nvSpPr>
            <p:spPr>
              <a:xfrm>
                <a:off x="6630589" y="4053190"/>
                <a:ext cx="9157" cy="9789"/>
              </a:xfrm>
              <a:custGeom>
                <a:rect b="b" l="l" r="r" t="t"/>
                <a:pathLst>
                  <a:path extrusionOk="0" h="294" w="275">
                    <a:moveTo>
                      <a:pt x="121" y="1"/>
                    </a:moveTo>
                    <a:cubicBezTo>
                      <a:pt x="86" y="51"/>
                      <a:pt x="33" y="98"/>
                      <a:pt x="23" y="154"/>
                    </a:cubicBezTo>
                    <a:cubicBezTo>
                      <a:pt x="0" y="224"/>
                      <a:pt x="55" y="293"/>
                      <a:pt x="125" y="293"/>
                    </a:cubicBezTo>
                    <a:cubicBezTo>
                      <a:pt x="131" y="293"/>
                      <a:pt x="137" y="293"/>
                      <a:pt x="143" y="292"/>
                    </a:cubicBezTo>
                    <a:cubicBezTo>
                      <a:pt x="196" y="283"/>
                      <a:pt x="268" y="214"/>
                      <a:pt x="271" y="167"/>
                    </a:cubicBezTo>
                    <a:cubicBezTo>
                      <a:pt x="274" y="113"/>
                      <a:pt x="212" y="57"/>
                      <a:pt x="177" y="4"/>
                    </a:cubicBezTo>
                    <a:lnTo>
                      <a:pt x="1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27"/>
              <p:cNvSpPr/>
              <p:nvPr/>
            </p:nvSpPr>
            <p:spPr>
              <a:xfrm>
                <a:off x="6637415" y="4030448"/>
                <a:ext cx="8058" cy="5894"/>
              </a:xfrm>
              <a:custGeom>
                <a:rect b="b" l="l" r="r" t="t"/>
                <a:pathLst>
                  <a:path extrusionOk="0" h="177" w="242">
                    <a:moveTo>
                      <a:pt x="201" y="0"/>
                    </a:moveTo>
                    <a:lnTo>
                      <a:pt x="0" y="120"/>
                    </a:lnTo>
                    <a:cubicBezTo>
                      <a:pt x="36" y="149"/>
                      <a:pt x="72" y="176"/>
                      <a:pt x="105" y="176"/>
                    </a:cubicBezTo>
                    <a:cubicBezTo>
                      <a:pt x="106" y="176"/>
                      <a:pt x="108" y="176"/>
                      <a:pt x="110" y="176"/>
                    </a:cubicBezTo>
                    <a:cubicBezTo>
                      <a:pt x="157" y="173"/>
                      <a:pt x="198" y="94"/>
                      <a:pt x="242" y="51"/>
                    </a:cubicBezTo>
                    <a:cubicBezTo>
                      <a:pt x="229" y="35"/>
                      <a:pt x="213" y="19"/>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27"/>
              <p:cNvSpPr/>
              <p:nvPr/>
            </p:nvSpPr>
            <p:spPr>
              <a:xfrm>
                <a:off x="6640811" y="4128208"/>
                <a:ext cx="9456" cy="9223"/>
              </a:xfrm>
              <a:custGeom>
                <a:rect b="b" l="l" r="r" t="t"/>
                <a:pathLst>
                  <a:path extrusionOk="0" h="277" w="284">
                    <a:moveTo>
                      <a:pt x="127" y="1"/>
                    </a:moveTo>
                    <a:cubicBezTo>
                      <a:pt x="89" y="48"/>
                      <a:pt x="27" y="92"/>
                      <a:pt x="17" y="142"/>
                    </a:cubicBezTo>
                    <a:cubicBezTo>
                      <a:pt x="1" y="212"/>
                      <a:pt x="53" y="276"/>
                      <a:pt x="121" y="276"/>
                    </a:cubicBezTo>
                    <a:cubicBezTo>
                      <a:pt x="129" y="276"/>
                      <a:pt x="137" y="276"/>
                      <a:pt x="146" y="273"/>
                    </a:cubicBezTo>
                    <a:cubicBezTo>
                      <a:pt x="208" y="258"/>
                      <a:pt x="255" y="211"/>
                      <a:pt x="277" y="151"/>
                    </a:cubicBezTo>
                    <a:cubicBezTo>
                      <a:pt x="284" y="107"/>
                      <a:pt x="218" y="54"/>
                      <a:pt x="183" y="4"/>
                    </a:cubicBezTo>
                    <a:lnTo>
                      <a:pt x="1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7"/>
              <p:cNvSpPr/>
              <p:nvPr/>
            </p:nvSpPr>
            <p:spPr>
              <a:xfrm>
                <a:off x="6647104" y="4062879"/>
                <a:ext cx="9024" cy="8591"/>
              </a:xfrm>
              <a:custGeom>
                <a:rect b="b" l="l" r="r" t="t"/>
                <a:pathLst>
                  <a:path extrusionOk="0" h="258" w="271">
                    <a:moveTo>
                      <a:pt x="130" y="1"/>
                    </a:moveTo>
                    <a:cubicBezTo>
                      <a:pt x="57" y="1"/>
                      <a:pt x="1" y="62"/>
                      <a:pt x="13" y="136"/>
                    </a:cubicBezTo>
                    <a:cubicBezTo>
                      <a:pt x="13" y="205"/>
                      <a:pt x="58" y="258"/>
                      <a:pt x="120" y="258"/>
                    </a:cubicBezTo>
                    <a:cubicBezTo>
                      <a:pt x="128" y="258"/>
                      <a:pt x="136" y="257"/>
                      <a:pt x="145" y="255"/>
                    </a:cubicBezTo>
                    <a:cubicBezTo>
                      <a:pt x="198" y="246"/>
                      <a:pt x="242" y="189"/>
                      <a:pt x="261" y="173"/>
                    </a:cubicBezTo>
                    <a:cubicBezTo>
                      <a:pt x="270" y="32"/>
                      <a:pt x="214" y="1"/>
                      <a:pt x="135" y="1"/>
                    </a:cubicBezTo>
                    <a:cubicBezTo>
                      <a:pt x="134" y="1"/>
                      <a:pt x="132" y="1"/>
                      <a:pt x="1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7"/>
              <p:cNvSpPr/>
              <p:nvPr/>
            </p:nvSpPr>
            <p:spPr>
              <a:xfrm>
                <a:off x="6654929" y="4044000"/>
                <a:ext cx="9423" cy="8657"/>
              </a:xfrm>
              <a:custGeom>
                <a:rect b="b" l="l" r="r" t="t"/>
                <a:pathLst>
                  <a:path extrusionOk="0" h="260" w="283">
                    <a:moveTo>
                      <a:pt x="157" y="1"/>
                    </a:moveTo>
                    <a:cubicBezTo>
                      <a:pt x="70" y="1"/>
                      <a:pt x="29" y="51"/>
                      <a:pt x="1" y="164"/>
                    </a:cubicBezTo>
                    <a:cubicBezTo>
                      <a:pt x="51" y="195"/>
                      <a:pt x="98" y="248"/>
                      <a:pt x="154" y="258"/>
                    </a:cubicBezTo>
                    <a:cubicBezTo>
                      <a:pt x="161" y="259"/>
                      <a:pt x="168" y="260"/>
                      <a:pt x="175" y="260"/>
                    </a:cubicBezTo>
                    <a:cubicBezTo>
                      <a:pt x="239" y="260"/>
                      <a:pt x="283" y="206"/>
                      <a:pt x="283" y="132"/>
                    </a:cubicBezTo>
                    <a:cubicBezTo>
                      <a:pt x="280" y="60"/>
                      <a:pt x="245" y="1"/>
                      <a:pt x="1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27"/>
              <p:cNvSpPr/>
              <p:nvPr/>
            </p:nvSpPr>
            <p:spPr>
              <a:xfrm>
                <a:off x="6655362" y="4023656"/>
                <a:ext cx="9523" cy="9223"/>
              </a:xfrm>
              <a:custGeom>
                <a:rect b="b" l="l" r="r" t="t"/>
                <a:pathLst>
                  <a:path extrusionOk="0" h="277" w="286">
                    <a:moveTo>
                      <a:pt x="119" y="1"/>
                    </a:moveTo>
                    <a:cubicBezTo>
                      <a:pt x="85" y="48"/>
                      <a:pt x="25" y="92"/>
                      <a:pt x="16" y="142"/>
                    </a:cubicBezTo>
                    <a:cubicBezTo>
                      <a:pt x="0" y="230"/>
                      <a:pt x="69" y="277"/>
                      <a:pt x="148" y="277"/>
                    </a:cubicBezTo>
                    <a:cubicBezTo>
                      <a:pt x="229" y="277"/>
                      <a:pt x="285" y="226"/>
                      <a:pt x="273" y="148"/>
                    </a:cubicBezTo>
                    <a:cubicBezTo>
                      <a:pt x="263" y="95"/>
                      <a:pt x="210" y="48"/>
                      <a:pt x="1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27"/>
              <p:cNvSpPr/>
              <p:nvPr/>
            </p:nvSpPr>
            <p:spPr>
              <a:xfrm>
                <a:off x="6663386" y="4098574"/>
                <a:ext cx="9290" cy="9390"/>
              </a:xfrm>
              <a:custGeom>
                <a:rect b="b" l="l" r="r" t="t"/>
                <a:pathLst>
                  <a:path extrusionOk="0" h="282" w="279">
                    <a:moveTo>
                      <a:pt x="138" y="1"/>
                    </a:moveTo>
                    <a:cubicBezTo>
                      <a:pt x="98" y="48"/>
                      <a:pt x="38" y="85"/>
                      <a:pt x="22" y="139"/>
                    </a:cubicBezTo>
                    <a:cubicBezTo>
                      <a:pt x="1" y="214"/>
                      <a:pt x="54" y="273"/>
                      <a:pt x="132" y="280"/>
                    </a:cubicBezTo>
                    <a:cubicBezTo>
                      <a:pt x="140" y="281"/>
                      <a:pt x="147" y="281"/>
                      <a:pt x="155" y="281"/>
                    </a:cubicBezTo>
                    <a:cubicBezTo>
                      <a:pt x="221" y="281"/>
                      <a:pt x="279" y="243"/>
                      <a:pt x="273" y="167"/>
                    </a:cubicBezTo>
                    <a:cubicBezTo>
                      <a:pt x="270" y="114"/>
                      <a:pt x="223" y="64"/>
                      <a:pt x="195" y="10"/>
                    </a:cubicBezTo>
                    <a:lnTo>
                      <a:pt x="1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27"/>
              <p:cNvSpPr/>
              <p:nvPr/>
            </p:nvSpPr>
            <p:spPr>
              <a:xfrm>
                <a:off x="6666716" y="4073834"/>
                <a:ext cx="8491" cy="8757"/>
              </a:xfrm>
              <a:custGeom>
                <a:rect b="b" l="l" r="r" t="t"/>
                <a:pathLst>
                  <a:path extrusionOk="0" h="263" w="255">
                    <a:moveTo>
                      <a:pt x="129" y="0"/>
                    </a:moveTo>
                    <a:cubicBezTo>
                      <a:pt x="126" y="0"/>
                      <a:pt x="123" y="1"/>
                      <a:pt x="120" y="1"/>
                    </a:cubicBezTo>
                    <a:cubicBezTo>
                      <a:pt x="73" y="7"/>
                      <a:pt x="1" y="83"/>
                      <a:pt x="1" y="130"/>
                    </a:cubicBezTo>
                    <a:cubicBezTo>
                      <a:pt x="1" y="177"/>
                      <a:pt x="73" y="252"/>
                      <a:pt x="123" y="261"/>
                    </a:cubicBezTo>
                    <a:cubicBezTo>
                      <a:pt x="128" y="262"/>
                      <a:pt x="133" y="262"/>
                      <a:pt x="138" y="262"/>
                    </a:cubicBezTo>
                    <a:cubicBezTo>
                      <a:pt x="205" y="262"/>
                      <a:pt x="252" y="202"/>
                      <a:pt x="255" y="79"/>
                    </a:cubicBezTo>
                    <a:cubicBezTo>
                      <a:pt x="222" y="59"/>
                      <a:pt x="171" y="0"/>
                      <a:pt x="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27"/>
              <p:cNvSpPr/>
              <p:nvPr/>
            </p:nvSpPr>
            <p:spPr>
              <a:xfrm>
                <a:off x="6668714" y="4048062"/>
                <a:ext cx="9190" cy="8557"/>
              </a:xfrm>
              <a:custGeom>
                <a:rect b="b" l="l" r="r" t="t"/>
                <a:pathLst>
                  <a:path extrusionOk="0" h="257" w="276">
                    <a:moveTo>
                      <a:pt x="150" y="0"/>
                    </a:moveTo>
                    <a:cubicBezTo>
                      <a:pt x="145" y="0"/>
                      <a:pt x="140" y="0"/>
                      <a:pt x="135" y="1"/>
                    </a:cubicBezTo>
                    <a:cubicBezTo>
                      <a:pt x="132" y="1"/>
                      <a:pt x="128" y="1"/>
                      <a:pt x="125" y="1"/>
                    </a:cubicBezTo>
                    <a:cubicBezTo>
                      <a:pt x="55" y="1"/>
                      <a:pt x="1" y="64"/>
                      <a:pt x="7" y="133"/>
                    </a:cubicBezTo>
                    <a:cubicBezTo>
                      <a:pt x="4" y="201"/>
                      <a:pt x="58" y="257"/>
                      <a:pt x="122" y="257"/>
                    </a:cubicBezTo>
                    <a:cubicBezTo>
                      <a:pt x="128" y="257"/>
                      <a:pt x="135" y="256"/>
                      <a:pt x="141" y="255"/>
                    </a:cubicBezTo>
                    <a:cubicBezTo>
                      <a:pt x="223" y="252"/>
                      <a:pt x="270" y="211"/>
                      <a:pt x="267" y="133"/>
                    </a:cubicBezTo>
                    <a:cubicBezTo>
                      <a:pt x="276" y="60"/>
                      <a:pt x="219" y="0"/>
                      <a:pt x="1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27"/>
              <p:cNvSpPr/>
              <p:nvPr/>
            </p:nvSpPr>
            <p:spPr>
              <a:xfrm>
                <a:off x="6677471" y="4007806"/>
                <a:ext cx="9124" cy="8491"/>
              </a:xfrm>
              <a:custGeom>
                <a:rect b="b" l="l" r="r" t="t"/>
                <a:pathLst>
                  <a:path extrusionOk="0" h="255" w="274">
                    <a:moveTo>
                      <a:pt x="132" y="0"/>
                    </a:moveTo>
                    <a:lnTo>
                      <a:pt x="10" y="76"/>
                    </a:lnTo>
                    <a:cubicBezTo>
                      <a:pt x="4" y="91"/>
                      <a:pt x="1" y="107"/>
                      <a:pt x="1" y="123"/>
                    </a:cubicBezTo>
                    <a:cubicBezTo>
                      <a:pt x="4" y="220"/>
                      <a:pt x="60" y="254"/>
                      <a:pt x="135" y="254"/>
                    </a:cubicBezTo>
                    <a:cubicBezTo>
                      <a:pt x="214" y="254"/>
                      <a:pt x="273" y="201"/>
                      <a:pt x="254" y="126"/>
                    </a:cubicBezTo>
                    <a:cubicBezTo>
                      <a:pt x="236" y="66"/>
                      <a:pt x="192" y="22"/>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27"/>
              <p:cNvSpPr/>
              <p:nvPr/>
            </p:nvSpPr>
            <p:spPr>
              <a:xfrm>
                <a:off x="6678936" y="4098607"/>
                <a:ext cx="9223" cy="8657"/>
              </a:xfrm>
              <a:custGeom>
                <a:rect b="b" l="l" r="r" t="t"/>
                <a:pathLst>
                  <a:path extrusionOk="0" h="260" w="277">
                    <a:moveTo>
                      <a:pt x="108" y="0"/>
                    </a:moveTo>
                    <a:cubicBezTo>
                      <a:pt x="43" y="0"/>
                      <a:pt x="0" y="55"/>
                      <a:pt x="0" y="125"/>
                    </a:cubicBezTo>
                    <a:cubicBezTo>
                      <a:pt x="0" y="200"/>
                      <a:pt x="35" y="260"/>
                      <a:pt x="126" y="260"/>
                    </a:cubicBezTo>
                    <a:cubicBezTo>
                      <a:pt x="207" y="260"/>
                      <a:pt x="251" y="216"/>
                      <a:pt x="276" y="103"/>
                    </a:cubicBezTo>
                    <a:cubicBezTo>
                      <a:pt x="229" y="69"/>
                      <a:pt x="185" y="12"/>
                      <a:pt x="132" y="3"/>
                    </a:cubicBezTo>
                    <a:cubicBezTo>
                      <a:pt x="124" y="1"/>
                      <a:pt x="115" y="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7"/>
              <p:cNvSpPr/>
              <p:nvPr/>
            </p:nvSpPr>
            <p:spPr>
              <a:xfrm>
                <a:off x="6686927" y="4072502"/>
                <a:ext cx="10189" cy="8591"/>
              </a:xfrm>
              <a:custGeom>
                <a:rect b="b" l="l" r="r" t="t"/>
                <a:pathLst>
                  <a:path extrusionOk="0" h="258" w="306">
                    <a:moveTo>
                      <a:pt x="171" y="0"/>
                    </a:moveTo>
                    <a:cubicBezTo>
                      <a:pt x="8" y="0"/>
                      <a:pt x="1" y="251"/>
                      <a:pt x="168" y="257"/>
                    </a:cubicBezTo>
                    <a:cubicBezTo>
                      <a:pt x="243" y="257"/>
                      <a:pt x="303" y="220"/>
                      <a:pt x="303" y="119"/>
                    </a:cubicBezTo>
                    <a:cubicBezTo>
                      <a:pt x="306" y="44"/>
                      <a:pt x="252" y="4"/>
                      <a:pt x="177" y="0"/>
                    </a:cubicBezTo>
                    <a:cubicBezTo>
                      <a:pt x="175" y="0"/>
                      <a:pt x="173" y="0"/>
                      <a:pt x="1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7"/>
              <p:cNvSpPr/>
              <p:nvPr/>
            </p:nvSpPr>
            <p:spPr>
              <a:xfrm>
                <a:off x="6688359" y="4029549"/>
                <a:ext cx="9490" cy="8724"/>
              </a:xfrm>
              <a:custGeom>
                <a:rect b="b" l="l" r="r" t="t"/>
                <a:pathLst>
                  <a:path extrusionOk="0" h="262" w="285">
                    <a:moveTo>
                      <a:pt x="115" y="1"/>
                    </a:moveTo>
                    <a:cubicBezTo>
                      <a:pt x="43" y="1"/>
                      <a:pt x="6" y="65"/>
                      <a:pt x="6" y="137"/>
                    </a:cubicBezTo>
                    <a:cubicBezTo>
                      <a:pt x="0" y="206"/>
                      <a:pt x="54" y="261"/>
                      <a:pt x="120" y="261"/>
                    </a:cubicBezTo>
                    <a:cubicBezTo>
                      <a:pt x="127" y="261"/>
                      <a:pt x="134" y="260"/>
                      <a:pt x="141" y="259"/>
                    </a:cubicBezTo>
                    <a:cubicBezTo>
                      <a:pt x="216" y="256"/>
                      <a:pt x="266" y="215"/>
                      <a:pt x="285" y="100"/>
                    </a:cubicBezTo>
                    <a:cubicBezTo>
                      <a:pt x="235" y="65"/>
                      <a:pt x="188" y="12"/>
                      <a:pt x="134" y="2"/>
                    </a:cubicBezTo>
                    <a:cubicBezTo>
                      <a:pt x="128" y="1"/>
                      <a:pt x="121" y="1"/>
                      <a:pt x="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7"/>
              <p:cNvSpPr/>
              <p:nvPr/>
            </p:nvSpPr>
            <p:spPr>
              <a:xfrm>
                <a:off x="6689291" y="4053090"/>
                <a:ext cx="10222" cy="8491"/>
              </a:xfrm>
              <a:custGeom>
                <a:rect b="b" l="l" r="r" t="t"/>
                <a:pathLst>
                  <a:path extrusionOk="0" h="255" w="307">
                    <a:moveTo>
                      <a:pt x="172" y="0"/>
                    </a:moveTo>
                    <a:cubicBezTo>
                      <a:pt x="1" y="0"/>
                      <a:pt x="1" y="254"/>
                      <a:pt x="172" y="254"/>
                    </a:cubicBezTo>
                    <a:cubicBezTo>
                      <a:pt x="173" y="254"/>
                      <a:pt x="174" y="254"/>
                      <a:pt x="175" y="254"/>
                    </a:cubicBezTo>
                    <a:cubicBezTo>
                      <a:pt x="250" y="254"/>
                      <a:pt x="307" y="217"/>
                      <a:pt x="304" y="123"/>
                    </a:cubicBezTo>
                    <a:cubicBezTo>
                      <a:pt x="307" y="38"/>
                      <a:pt x="250" y="0"/>
                      <a:pt x="175" y="0"/>
                    </a:cubicBezTo>
                    <a:cubicBezTo>
                      <a:pt x="174" y="0"/>
                      <a:pt x="173"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27"/>
              <p:cNvSpPr/>
              <p:nvPr/>
            </p:nvSpPr>
            <p:spPr>
              <a:xfrm>
                <a:off x="6700246" y="4075932"/>
                <a:ext cx="9390" cy="9490"/>
              </a:xfrm>
              <a:custGeom>
                <a:rect b="b" l="l" r="r" t="t"/>
                <a:pathLst>
                  <a:path extrusionOk="0" h="285" w="282">
                    <a:moveTo>
                      <a:pt x="156" y="1"/>
                    </a:moveTo>
                    <a:lnTo>
                      <a:pt x="100" y="4"/>
                    </a:lnTo>
                    <a:cubicBezTo>
                      <a:pt x="69" y="57"/>
                      <a:pt x="19" y="104"/>
                      <a:pt x="12" y="157"/>
                    </a:cubicBezTo>
                    <a:cubicBezTo>
                      <a:pt x="1" y="226"/>
                      <a:pt x="55" y="284"/>
                      <a:pt x="119" y="284"/>
                    </a:cubicBezTo>
                    <a:cubicBezTo>
                      <a:pt x="125" y="284"/>
                      <a:pt x="131" y="284"/>
                      <a:pt x="138" y="283"/>
                    </a:cubicBezTo>
                    <a:cubicBezTo>
                      <a:pt x="225" y="277"/>
                      <a:pt x="282" y="226"/>
                      <a:pt x="263" y="145"/>
                    </a:cubicBezTo>
                    <a:cubicBezTo>
                      <a:pt x="250" y="92"/>
                      <a:pt x="194" y="48"/>
                      <a:pt x="1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27"/>
              <p:cNvSpPr/>
              <p:nvPr/>
            </p:nvSpPr>
            <p:spPr>
              <a:xfrm>
                <a:off x="6703576" y="4001413"/>
                <a:ext cx="8990" cy="9357"/>
              </a:xfrm>
              <a:custGeom>
                <a:rect b="b" l="l" r="r" t="t"/>
                <a:pathLst>
                  <a:path extrusionOk="0" h="281" w="270">
                    <a:moveTo>
                      <a:pt x="122" y="0"/>
                    </a:moveTo>
                    <a:cubicBezTo>
                      <a:pt x="54" y="0"/>
                      <a:pt x="1" y="56"/>
                      <a:pt x="6" y="123"/>
                    </a:cubicBezTo>
                    <a:cubicBezTo>
                      <a:pt x="3" y="202"/>
                      <a:pt x="38" y="258"/>
                      <a:pt x="157" y="280"/>
                    </a:cubicBezTo>
                    <a:cubicBezTo>
                      <a:pt x="191" y="233"/>
                      <a:pt x="248" y="189"/>
                      <a:pt x="257" y="136"/>
                    </a:cubicBezTo>
                    <a:cubicBezTo>
                      <a:pt x="270" y="61"/>
                      <a:pt x="219" y="4"/>
                      <a:pt x="138" y="1"/>
                    </a:cubicBezTo>
                    <a:cubicBezTo>
                      <a:pt x="133" y="1"/>
                      <a:pt x="127"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7"/>
              <p:cNvSpPr/>
              <p:nvPr/>
            </p:nvSpPr>
            <p:spPr>
              <a:xfrm>
                <a:off x="6703243" y="4041470"/>
                <a:ext cx="9523" cy="8691"/>
              </a:xfrm>
              <a:custGeom>
                <a:rect b="b" l="l" r="r" t="t"/>
                <a:pathLst>
                  <a:path extrusionOk="0" h="261" w="286">
                    <a:moveTo>
                      <a:pt x="149" y="1"/>
                    </a:moveTo>
                    <a:cubicBezTo>
                      <a:pt x="78" y="1"/>
                      <a:pt x="33" y="38"/>
                      <a:pt x="1" y="143"/>
                    </a:cubicBezTo>
                    <a:cubicBezTo>
                      <a:pt x="45" y="180"/>
                      <a:pt x="85" y="240"/>
                      <a:pt x="135" y="255"/>
                    </a:cubicBezTo>
                    <a:cubicBezTo>
                      <a:pt x="147" y="259"/>
                      <a:pt x="159" y="261"/>
                      <a:pt x="170" y="261"/>
                    </a:cubicBezTo>
                    <a:cubicBezTo>
                      <a:pt x="228" y="261"/>
                      <a:pt x="272" y="214"/>
                      <a:pt x="280" y="146"/>
                    </a:cubicBezTo>
                    <a:cubicBezTo>
                      <a:pt x="286" y="71"/>
                      <a:pt x="255" y="11"/>
                      <a:pt x="167" y="2"/>
                    </a:cubicBezTo>
                    <a:cubicBezTo>
                      <a:pt x="161" y="1"/>
                      <a:pt x="155" y="1"/>
                      <a:pt x="1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7"/>
              <p:cNvSpPr/>
              <p:nvPr/>
            </p:nvSpPr>
            <p:spPr>
              <a:xfrm>
                <a:off x="6713265" y="4028783"/>
                <a:ext cx="9323" cy="9623"/>
              </a:xfrm>
              <a:custGeom>
                <a:rect b="b" l="l" r="r" t="t"/>
                <a:pathLst>
                  <a:path extrusionOk="0" h="289" w="280">
                    <a:moveTo>
                      <a:pt x="123" y="0"/>
                    </a:moveTo>
                    <a:cubicBezTo>
                      <a:pt x="85" y="50"/>
                      <a:pt x="35" y="94"/>
                      <a:pt x="22" y="148"/>
                    </a:cubicBezTo>
                    <a:cubicBezTo>
                      <a:pt x="1" y="235"/>
                      <a:pt x="60" y="289"/>
                      <a:pt x="145" y="289"/>
                    </a:cubicBezTo>
                    <a:cubicBezTo>
                      <a:pt x="147" y="289"/>
                      <a:pt x="149" y="289"/>
                      <a:pt x="151" y="289"/>
                    </a:cubicBezTo>
                    <a:cubicBezTo>
                      <a:pt x="223" y="289"/>
                      <a:pt x="279" y="236"/>
                      <a:pt x="270" y="160"/>
                    </a:cubicBezTo>
                    <a:cubicBezTo>
                      <a:pt x="261" y="104"/>
                      <a:pt x="210" y="57"/>
                      <a:pt x="179" y="3"/>
                    </a:cubicBezTo>
                    <a:lnTo>
                      <a:pt x="1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7"/>
              <p:cNvSpPr/>
              <p:nvPr/>
            </p:nvSpPr>
            <p:spPr>
              <a:xfrm>
                <a:off x="6722355" y="4003944"/>
                <a:ext cx="8990" cy="9223"/>
              </a:xfrm>
              <a:custGeom>
                <a:rect b="b" l="l" r="r" t="t"/>
                <a:pathLst>
                  <a:path extrusionOk="0" h="277" w="270">
                    <a:moveTo>
                      <a:pt x="116" y="0"/>
                    </a:moveTo>
                    <a:cubicBezTo>
                      <a:pt x="82" y="47"/>
                      <a:pt x="25" y="91"/>
                      <a:pt x="16" y="145"/>
                    </a:cubicBezTo>
                    <a:cubicBezTo>
                      <a:pt x="0" y="220"/>
                      <a:pt x="57" y="276"/>
                      <a:pt x="135" y="276"/>
                    </a:cubicBezTo>
                    <a:cubicBezTo>
                      <a:pt x="138" y="276"/>
                      <a:pt x="141" y="276"/>
                      <a:pt x="143" y="276"/>
                    </a:cubicBezTo>
                    <a:cubicBezTo>
                      <a:pt x="214" y="276"/>
                      <a:pt x="267" y="238"/>
                      <a:pt x="267" y="154"/>
                    </a:cubicBezTo>
                    <a:cubicBezTo>
                      <a:pt x="270" y="69"/>
                      <a:pt x="229" y="26"/>
                      <a:pt x="1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7"/>
              <p:cNvSpPr/>
              <p:nvPr/>
            </p:nvSpPr>
            <p:spPr>
              <a:xfrm>
                <a:off x="6725052" y="3982001"/>
                <a:ext cx="9423" cy="8557"/>
              </a:xfrm>
              <a:custGeom>
                <a:rect b="b" l="l" r="r" t="t"/>
                <a:pathLst>
                  <a:path extrusionOk="0" h="257" w="283">
                    <a:moveTo>
                      <a:pt x="170" y="0"/>
                    </a:moveTo>
                    <a:cubicBezTo>
                      <a:pt x="165" y="0"/>
                      <a:pt x="159" y="1"/>
                      <a:pt x="154" y="1"/>
                    </a:cubicBezTo>
                    <a:cubicBezTo>
                      <a:pt x="101" y="11"/>
                      <a:pt x="54" y="61"/>
                      <a:pt x="4" y="95"/>
                    </a:cubicBezTo>
                    <a:cubicBezTo>
                      <a:pt x="4" y="114"/>
                      <a:pt x="4" y="133"/>
                      <a:pt x="1" y="152"/>
                    </a:cubicBezTo>
                    <a:cubicBezTo>
                      <a:pt x="51" y="186"/>
                      <a:pt x="92" y="240"/>
                      <a:pt x="145" y="252"/>
                    </a:cubicBezTo>
                    <a:cubicBezTo>
                      <a:pt x="156" y="255"/>
                      <a:pt x="167" y="256"/>
                      <a:pt x="176" y="256"/>
                    </a:cubicBezTo>
                    <a:cubicBezTo>
                      <a:pt x="240" y="256"/>
                      <a:pt x="274" y="198"/>
                      <a:pt x="276" y="133"/>
                    </a:cubicBezTo>
                    <a:cubicBezTo>
                      <a:pt x="282" y="60"/>
                      <a:pt x="239" y="0"/>
                      <a:pt x="1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27"/>
              <p:cNvSpPr/>
              <p:nvPr/>
            </p:nvSpPr>
            <p:spPr>
              <a:xfrm>
                <a:off x="6733410" y="3972545"/>
                <a:ext cx="7525" cy="5894"/>
              </a:xfrm>
              <a:custGeom>
                <a:rect b="b" l="l" r="r" t="t"/>
                <a:pathLst>
                  <a:path extrusionOk="0" h="177" w="226">
                    <a:moveTo>
                      <a:pt x="220" y="0"/>
                    </a:moveTo>
                    <a:lnTo>
                      <a:pt x="0" y="132"/>
                    </a:lnTo>
                    <a:cubicBezTo>
                      <a:pt x="22" y="159"/>
                      <a:pt x="54" y="177"/>
                      <a:pt x="88" y="177"/>
                    </a:cubicBezTo>
                    <a:cubicBezTo>
                      <a:pt x="93" y="177"/>
                      <a:pt x="98" y="176"/>
                      <a:pt x="104" y="176"/>
                    </a:cubicBezTo>
                    <a:cubicBezTo>
                      <a:pt x="191" y="173"/>
                      <a:pt x="226" y="126"/>
                      <a:pt x="226" y="44"/>
                    </a:cubicBezTo>
                    <a:cubicBezTo>
                      <a:pt x="226" y="28"/>
                      <a:pt x="226" y="13"/>
                      <a:pt x="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27"/>
              <p:cNvSpPr/>
              <p:nvPr/>
            </p:nvSpPr>
            <p:spPr>
              <a:xfrm>
                <a:off x="6733410" y="4024122"/>
                <a:ext cx="8890" cy="8557"/>
              </a:xfrm>
              <a:custGeom>
                <a:rect b="b" l="l" r="r" t="t"/>
                <a:pathLst>
                  <a:path extrusionOk="0" h="257" w="267">
                    <a:moveTo>
                      <a:pt x="148" y="1"/>
                    </a:moveTo>
                    <a:cubicBezTo>
                      <a:pt x="142" y="1"/>
                      <a:pt x="135" y="1"/>
                      <a:pt x="129" y="2"/>
                    </a:cubicBezTo>
                    <a:cubicBezTo>
                      <a:pt x="50" y="2"/>
                      <a:pt x="0" y="40"/>
                      <a:pt x="0" y="125"/>
                    </a:cubicBezTo>
                    <a:cubicBezTo>
                      <a:pt x="0" y="216"/>
                      <a:pt x="57" y="253"/>
                      <a:pt x="132" y="256"/>
                    </a:cubicBezTo>
                    <a:cubicBezTo>
                      <a:pt x="135" y="257"/>
                      <a:pt x="139" y="257"/>
                      <a:pt x="142" y="257"/>
                    </a:cubicBezTo>
                    <a:cubicBezTo>
                      <a:pt x="210" y="257"/>
                      <a:pt x="266" y="197"/>
                      <a:pt x="260" y="128"/>
                    </a:cubicBezTo>
                    <a:cubicBezTo>
                      <a:pt x="266" y="59"/>
                      <a:pt x="214" y="1"/>
                      <a:pt x="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7"/>
              <p:cNvSpPr/>
              <p:nvPr/>
            </p:nvSpPr>
            <p:spPr>
              <a:xfrm>
                <a:off x="6734974" y="4063545"/>
                <a:ext cx="9223" cy="8657"/>
              </a:xfrm>
              <a:custGeom>
                <a:rect b="b" l="l" r="r" t="t"/>
                <a:pathLst>
                  <a:path extrusionOk="0" h="260" w="277">
                    <a:moveTo>
                      <a:pt x="105" y="1"/>
                    </a:moveTo>
                    <a:cubicBezTo>
                      <a:pt x="37" y="1"/>
                      <a:pt x="3" y="64"/>
                      <a:pt x="0" y="131"/>
                    </a:cubicBezTo>
                    <a:cubicBezTo>
                      <a:pt x="0" y="202"/>
                      <a:pt x="41" y="259"/>
                      <a:pt x="105" y="259"/>
                    </a:cubicBezTo>
                    <a:cubicBezTo>
                      <a:pt x="113" y="259"/>
                      <a:pt x="121" y="258"/>
                      <a:pt x="129" y="257"/>
                    </a:cubicBezTo>
                    <a:cubicBezTo>
                      <a:pt x="182" y="251"/>
                      <a:pt x="229" y="194"/>
                      <a:pt x="276" y="160"/>
                    </a:cubicBezTo>
                    <a:cubicBezTo>
                      <a:pt x="276" y="141"/>
                      <a:pt x="276" y="122"/>
                      <a:pt x="276" y="103"/>
                    </a:cubicBezTo>
                    <a:cubicBezTo>
                      <a:pt x="229" y="69"/>
                      <a:pt x="182" y="12"/>
                      <a:pt x="129" y="3"/>
                    </a:cubicBezTo>
                    <a:cubicBezTo>
                      <a:pt x="121" y="1"/>
                      <a:pt x="113" y="1"/>
                      <a:pt x="1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7"/>
              <p:cNvSpPr/>
              <p:nvPr/>
            </p:nvSpPr>
            <p:spPr>
              <a:xfrm>
                <a:off x="6735074" y="4083457"/>
                <a:ext cx="9789" cy="8857"/>
              </a:xfrm>
              <a:custGeom>
                <a:rect b="b" l="l" r="r" t="t"/>
                <a:pathLst>
                  <a:path extrusionOk="0" h="266" w="294">
                    <a:moveTo>
                      <a:pt x="132" y="1"/>
                    </a:moveTo>
                    <a:cubicBezTo>
                      <a:pt x="74" y="1"/>
                      <a:pt x="23" y="54"/>
                      <a:pt x="0" y="154"/>
                    </a:cubicBezTo>
                    <a:cubicBezTo>
                      <a:pt x="51" y="192"/>
                      <a:pt x="91" y="254"/>
                      <a:pt x="145" y="264"/>
                    </a:cubicBezTo>
                    <a:cubicBezTo>
                      <a:pt x="152" y="265"/>
                      <a:pt x="160" y="266"/>
                      <a:pt x="168" y="266"/>
                    </a:cubicBezTo>
                    <a:cubicBezTo>
                      <a:pt x="237" y="266"/>
                      <a:pt x="293" y="205"/>
                      <a:pt x="279" y="132"/>
                    </a:cubicBezTo>
                    <a:cubicBezTo>
                      <a:pt x="261" y="73"/>
                      <a:pt x="214" y="22"/>
                      <a:pt x="154" y="4"/>
                    </a:cubicBezTo>
                    <a:cubicBezTo>
                      <a:pt x="146" y="2"/>
                      <a:pt x="139" y="1"/>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27"/>
              <p:cNvSpPr/>
              <p:nvPr/>
            </p:nvSpPr>
            <p:spPr>
              <a:xfrm>
                <a:off x="6744664" y="4107298"/>
                <a:ext cx="9723" cy="8657"/>
              </a:xfrm>
              <a:custGeom>
                <a:rect b="b" l="l" r="r" t="t"/>
                <a:pathLst>
                  <a:path extrusionOk="0" h="260" w="292">
                    <a:moveTo>
                      <a:pt x="176" y="1"/>
                    </a:moveTo>
                    <a:cubicBezTo>
                      <a:pt x="166" y="1"/>
                      <a:pt x="156" y="2"/>
                      <a:pt x="145" y="5"/>
                    </a:cubicBezTo>
                    <a:cubicBezTo>
                      <a:pt x="92" y="18"/>
                      <a:pt x="51" y="74"/>
                      <a:pt x="1" y="109"/>
                    </a:cubicBezTo>
                    <a:cubicBezTo>
                      <a:pt x="25" y="220"/>
                      <a:pt x="75" y="259"/>
                      <a:pt x="149" y="259"/>
                    </a:cubicBezTo>
                    <a:cubicBezTo>
                      <a:pt x="152" y="259"/>
                      <a:pt x="155" y="259"/>
                      <a:pt x="157" y="259"/>
                    </a:cubicBezTo>
                    <a:cubicBezTo>
                      <a:pt x="161" y="259"/>
                      <a:pt x="164" y="259"/>
                      <a:pt x="167" y="259"/>
                    </a:cubicBezTo>
                    <a:cubicBezTo>
                      <a:pt x="238" y="259"/>
                      <a:pt x="292" y="196"/>
                      <a:pt x="280" y="124"/>
                    </a:cubicBezTo>
                    <a:cubicBezTo>
                      <a:pt x="274" y="59"/>
                      <a:pt x="238" y="1"/>
                      <a:pt x="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27"/>
              <p:cNvSpPr/>
              <p:nvPr/>
            </p:nvSpPr>
            <p:spPr>
              <a:xfrm>
                <a:off x="6746462" y="4012135"/>
                <a:ext cx="9190" cy="8557"/>
              </a:xfrm>
              <a:custGeom>
                <a:rect b="b" l="l" r="r" t="t"/>
                <a:pathLst>
                  <a:path extrusionOk="0" h="257" w="276">
                    <a:moveTo>
                      <a:pt x="122" y="0"/>
                    </a:moveTo>
                    <a:cubicBezTo>
                      <a:pt x="58" y="0"/>
                      <a:pt x="4" y="56"/>
                      <a:pt x="9" y="124"/>
                    </a:cubicBezTo>
                    <a:cubicBezTo>
                      <a:pt x="0" y="193"/>
                      <a:pt x="54" y="256"/>
                      <a:pt x="125" y="256"/>
                    </a:cubicBezTo>
                    <a:cubicBezTo>
                      <a:pt x="128" y="256"/>
                      <a:pt x="131" y="256"/>
                      <a:pt x="135" y="256"/>
                    </a:cubicBezTo>
                    <a:cubicBezTo>
                      <a:pt x="140" y="256"/>
                      <a:pt x="144" y="257"/>
                      <a:pt x="149" y="257"/>
                    </a:cubicBezTo>
                    <a:cubicBezTo>
                      <a:pt x="218" y="257"/>
                      <a:pt x="275" y="195"/>
                      <a:pt x="270" y="124"/>
                    </a:cubicBezTo>
                    <a:cubicBezTo>
                      <a:pt x="273" y="56"/>
                      <a:pt x="219" y="2"/>
                      <a:pt x="152" y="2"/>
                    </a:cubicBezTo>
                    <a:cubicBezTo>
                      <a:pt x="148" y="2"/>
                      <a:pt x="145" y="2"/>
                      <a:pt x="141" y="2"/>
                    </a:cubicBezTo>
                    <a:cubicBezTo>
                      <a:pt x="135" y="1"/>
                      <a:pt x="128"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27"/>
              <p:cNvSpPr/>
              <p:nvPr/>
            </p:nvSpPr>
            <p:spPr>
              <a:xfrm>
                <a:off x="6746762" y="4056353"/>
                <a:ext cx="9523" cy="8691"/>
              </a:xfrm>
              <a:custGeom>
                <a:rect b="b" l="l" r="r" t="t"/>
                <a:pathLst>
                  <a:path extrusionOk="0" h="261" w="286">
                    <a:moveTo>
                      <a:pt x="117" y="0"/>
                    </a:moveTo>
                    <a:cubicBezTo>
                      <a:pt x="51" y="0"/>
                      <a:pt x="13" y="58"/>
                      <a:pt x="10" y="128"/>
                    </a:cubicBezTo>
                    <a:cubicBezTo>
                      <a:pt x="1" y="197"/>
                      <a:pt x="55" y="260"/>
                      <a:pt x="125" y="260"/>
                    </a:cubicBezTo>
                    <a:cubicBezTo>
                      <a:pt x="129" y="260"/>
                      <a:pt x="132" y="260"/>
                      <a:pt x="135" y="260"/>
                    </a:cubicBezTo>
                    <a:cubicBezTo>
                      <a:pt x="214" y="260"/>
                      <a:pt x="267" y="219"/>
                      <a:pt x="286" y="103"/>
                    </a:cubicBezTo>
                    <a:cubicBezTo>
                      <a:pt x="239" y="69"/>
                      <a:pt x="195" y="12"/>
                      <a:pt x="141" y="3"/>
                    </a:cubicBezTo>
                    <a:cubicBezTo>
                      <a:pt x="133" y="1"/>
                      <a:pt x="125" y="0"/>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7"/>
              <p:cNvSpPr/>
              <p:nvPr/>
            </p:nvSpPr>
            <p:spPr>
              <a:xfrm>
                <a:off x="6756351" y="3959060"/>
                <a:ext cx="9423" cy="7858"/>
              </a:xfrm>
              <a:custGeom>
                <a:rect b="b" l="l" r="r" t="t"/>
                <a:pathLst>
                  <a:path extrusionOk="0" h="236" w="283">
                    <a:moveTo>
                      <a:pt x="204" y="1"/>
                    </a:moveTo>
                    <a:lnTo>
                      <a:pt x="1" y="123"/>
                    </a:lnTo>
                    <a:cubicBezTo>
                      <a:pt x="6" y="189"/>
                      <a:pt x="50" y="236"/>
                      <a:pt x="110" y="236"/>
                    </a:cubicBezTo>
                    <a:cubicBezTo>
                      <a:pt x="118" y="236"/>
                      <a:pt x="127" y="235"/>
                      <a:pt x="136" y="233"/>
                    </a:cubicBezTo>
                    <a:cubicBezTo>
                      <a:pt x="189" y="223"/>
                      <a:pt x="233" y="167"/>
                      <a:pt x="283" y="129"/>
                    </a:cubicBezTo>
                    <a:cubicBezTo>
                      <a:pt x="277" y="79"/>
                      <a:pt x="248" y="32"/>
                      <a:pt x="2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7"/>
              <p:cNvSpPr/>
              <p:nvPr/>
            </p:nvSpPr>
            <p:spPr>
              <a:xfrm>
                <a:off x="6761878" y="3982035"/>
                <a:ext cx="9323" cy="8458"/>
              </a:xfrm>
              <a:custGeom>
                <a:rect b="b" l="l" r="r" t="t"/>
                <a:pathLst>
                  <a:path extrusionOk="0" h="254" w="280">
                    <a:moveTo>
                      <a:pt x="107" y="0"/>
                    </a:moveTo>
                    <a:cubicBezTo>
                      <a:pt x="43" y="0"/>
                      <a:pt x="4" y="57"/>
                      <a:pt x="1" y="123"/>
                    </a:cubicBezTo>
                    <a:cubicBezTo>
                      <a:pt x="1" y="191"/>
                      <a:pt x="32" y="253"/>
                      <a:pt x="100" y="253"/>
                    </a:cubicBezTo>
                    <a:cubicBezTo>
                      <a:pt x="107" y="253"/>
                      <a:pt x="115" y="253"/>
                      <a:pt x="123" y="251"/>
                    </a:cubicBezTo>
                    <a:cubicBezTo>
                      <a:pt x="179" y="242"/>
                      <a:pt x="227" y="195"/>
                      <a:pt x="277" y="163"/>
                    </a:cubicBezTo>
                    <a:cubicBezTo>
                      <a:pt x="277" y="145"/>
                      <a:pt x="277" y="126"/>
                      <a:pt x="280" y="107"/>
                    </a:cubicBezTo>
                    <a:cubicBezTo>
                      <a:pt x="230" y="69"/>
                      <a:pt x="189" y="13"/>
                      <a:pt x="136" y="4"/>
                    </a:cubicBezTo>
                    <a:cubicBezTo>
                      <a:pt x="126" y="1"/>
                      <a:pt x="116"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7"/>
              <p:cNvSpPr/>
              <p:nvPr/>
            </p:nvSpPr>
            <p:spPr>
              <a:xfrm>
                <a:off x="6762012" y="4005209"/>
                <a:ext cx="9789" cy="8724"/>
              </a:xfrm>
              <a:custGeom>
                <a:rect b="b" l="l" r="r" t="t"/>
                <a:pathLst>
                  <a:path extrusionOk="0" h="262" w="294">
                    <a:moveTo>
                      <a:pt x="173" y="0"/>
                    </a:moveTo>
                    <a:cubicBezTo>
                      <a:pt x="164" y="0"/>
                      <a:pt x="154" y="1"/>
                      <a:pt x="144" y="3"/>
                    </a:cubicBezTo>
                    <a:cubicBezTo>
                      <a:pt x="91" y="16"/>
                      <a:pt x="47" y="72"/>
                      <a:pt x="0" y="110"/>
                    </a:cubicBezTo>
                    <a:cubicBezTo>
                      <a:pt x="0" y="129"/>
                      <a:pt x="0" y="147"/>
                      <a:pt x="0" y="166"/>
                    </a:cubicBezTo>
                    <a:cubicBezTo>
                      <a:pt x="53" y="201"/>
                      <a:pt x="100" y="254"/>
                      <a:pt x="157" y="260"/>
                    </a:cubicBezTo>
                    <a:cubicBezTo>
                      <a:pt x="163" y="261"/>
                      <a:pt x="169" y="262"/>
                      <a:pt x="175" y="262"/>
                    </a:cubicBezTo>
                    <a:cubicBezTo>
                      <a:pt x="239" y="262"/>
                      <a:pt x="294" y="201"/>
                      <a:pt x="282" y="135"/>
                    </a:cubicBezTo>
                    <a:cubicBezTo>
                      <a:pt x="279" y="63"/>
                      <a:pt x="244" y="0"/>
                      <a:pt x="1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7"/>
              <p:cNvSpPr/>
              <p:nvPr/>
            </p:nvSpPr>
            <p:spPr>
              <a:xfrm>
                <a:off x="6772134" y="4012668"/>
                <a:ext cx="9623" cy="8857"/>
              </a:xfrm>
              <a:custGeom>
                <a:rect b="b" l="l" r="r" t="t"/>
                <a:pathLst>
                  <a:path extrusionOk="0" h="266" w="289">
                    <a:moveTo>
                      <a:pt x="121" y="1"/>
                    </a:moveTo>
                    <a:cubicBezTo>
                      <a:pt x="54" y="1"/>
                      <a:pt x="6" y="53"/>
                      <a:pt x="6" y="136"/>
                    </a:cubicBezTo>
                    <a:cubicBezTo>
                      <a:pt x="0" y="208"/>
                      <a:pt x="57" y="265"/>
                      <a:pt x="127" y="265"/>
                    </a:cubicBezTo>
                    <a:cubicBezTo>
                      <a:pt x="131" y="265"/>
                      <a:pt x="134" y="265"/>
                      <a:pt x="138" y="265"/>
                    </a:cubicBezTo>
                    <a:cubicBezTo>
                      <a:pt x="191" y="259"/>
                      <a:pt x="238" y="196"/>
                      <a:pt x="285" y="162"/>
                    </a:cubicBezTo>
                    <a:cubicBezTo>
                      <a:pt x="285" y="143"/>
                      <a:pt x="288" y="124"/>
                      <a:pt x="288" y="105"/>
                    </a:cubicBezTo>
                    <a:cubicBezTo>
                      <a:pt x="238" y="68"/>
                      <a:pt x="191" y="8"/>
                      <a:pt x="138" y="2"/>
                    </a:cubicBezTo>
                    <a:cubicBezTo>
                      <a:pt x="132" y="1"/>
                      <a:pt x="127" y="1"/>
                      <a:pt x="1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7"/>
              <p:cNvSpPr/>
              <p:nvPr/>
            </p:nvSpPr>
            <p:spPr>
              <a:xfrm>
                <a:off x="6777794" y="3966485"/>
                <a:ext cx="8957" cy="9323"/>
              </a:xfrm>
              <a:custGeom>
                <a:rect b="b" l="l" r="r" t="t"/>
                <a:pathLst>
                  <a:path extrusionOk="0" h="280" w="269">
                    <a:moveTo>
                      <a:pt x="112" y="0"/>
                    </a:moveTo>
                    <a:cubicBezTo>
                      <a:pt x="78" y="51"/>
                      <a:pt x="21" y="98"/>
                      <a:pt x="12" y="151"/>
                    </a:cubicBezTo>
                    <a:cubicBezTo>
                      <a:pt x="1" y="220"/>
                      <a:pt x="56" y="279"/>
                      <a:pt x="123" y="279"/>
                    </a:cubicBezTo>
                    <a:cubicBezTo>
                      <a:pt x="131" y="279"/>
                      <a:pt x="140" y="278"/>
                      <a:pt x="150" y="276"/>
                    </a:cubicBezTo>
                    <a:cubicBezTo>
                      <a:pt x="206" y="254"/>
                      <a:pt x="250" y="207"/>
                      <a:pt x="266" y="148"/>
                    </a:cubicBezTo>
                    <a:cubicBezTo>
                      <a:pt x="269" y="101"/>
                      <a:pt x="203" y="51"/>
                      <a:pt x="1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27"/>
              <p:cNvSpPr/>
              <p:nvPr/>
            </p:nvSpPr>
            <p:spPr>
              <a:xfrm>
                <a:off x="6781623" y="3943510"/>
                <a:ext cx="8058" cy="6726"/>
              </a:xfrm>
              <a:custGeom>
                <a:rect b="b" l="l" r="r" t="t"/>
                <a:pathLst>
                  <a:path extrusionOk="0" h="202" w="242">
                    <a:moveTo>
                      <a:pt x="226" y="1"/>
                    </a:moveTo>
                    <a:lnTo>
                      <a:pt x="0" y="136"/>
                    </a:lnTo>
                    <a:cubicBezTo>
                      <a:pt x="18" y="174"/>
                      <a:pt x="61" y="202"/>
                      <a:pt x="106" y="202"/>
                    </a:cubicBezTo>
                    <a:cubicBezTo>
                      <a:pt x="108" y="202"/>
                      <a:pt x="111" y="202"/>
                      <a:pt x="113" y="202"/>
                    </a:cubicBezTo>
                    <a:cubicBezTo>
                      <a:pt x="191" y="202"/>
                      <a:pt x="241" y="164"/>
                      <a:pt x="241" y="76"/>
                    </a:cubicBezTo>
                    <a:cubicBezTo>
                      <a:pt x="241" y="51"/>
                      <a:pt x="235" y="23"/>
                      <a:pt x="2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27"/>
              <p:cNvSpPr/>
              <p:nvPr/>
            </p:nvSpPr>
            <p:spPr>
              <a:xfrm>
                <a:off x="6788483" y="3962722"/>
                <a:ext cx="9223" cy="9223"/>
              </a:xfrm>
              <a:custGeom>
                <a:rect b="b" l="l" r="r" t="t"/>
                <a:pathLst>
                  <a:path extrusionOk="0" h="277" w="277">
                    <a:moveTo>
                      <a:pt x="139" y="1"/>
                    </a:moveTo>
                    <a:cubicBezTo>
                      <a:pt x="61" y="1"/>
                      <a:pt x="1" y="51"/>
                      <a:pt x="14" y="129"/>
                    </a:cubicBezTo>
                    <a:cubicBezTo>
                      <a:pt x="20" y="182"/>
                      <a:pt x="73" y="226"/>
                      <a:pt x="104" y="276"/>
                    </a:cubicBezTo>
                    <a:lnTo>
                      <a:pt x="167" y="276"/>
                    </a:lnTo>
                    <a:cubicBezTo>
                      <a:pt x="202" y="229"/>
                      <a:pt x="255" y="186"/>
                      <a:pt x="264" y="132"/>
                    </a:cubicBezTo>
                    <a:cubicBezTo>
                      <a:pt x="277" y="57"/>
                      <a:pt x="220" y="4"/>
                      <a:pt x="1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7"/>
              <p:cNvSpPr/>
              <p:nvPr/>
            </p:nvSpPr>
            <p:spPr>
              <a:xfrm>
                <a:off x="6795808" y="4006874"/>
                <a:ext cx="9090" cy="9423"/>
              </a:xfrm>
              <a:custGeom>
                <a:rect b="b" l="l" r="r" t="t"/>
                <a:pathLst>
                  <a:path extrusionOk="0" h="283" w="273">
                    <a:moveTo>
                      <a:pt x="157" y="0"/>
                    </a:moveTo>
                    <a:lnTo>
                      <a:pt x="104" y="3"/>
                    </a:lnTo>
                    <a:cubicBezTo>
                      <a:pt x="72" y="50"/>
                      <a:pt x="22" y="94"/>
                      <a:pt x="13" y="148"/>
                    </a:cubicBezTo>
                    <a:cubicBezTo>
                      <a:pt x="0" y="223"/>
                      <a:pt x="50" y="279"/>
                      <a:pt x="132" y="282"/>
                    </a:cubicBezTo>
                    <a:cubicBezTo>
                      <a:pt x="136" y="283"/>
                      <a:pt x="141" y="283"/>
                      <a:pt x="145" y="283"/>
                    </a:cubicBezTo>
                    <a:cubicBezTo>
                      <a:pt x="220" y="283"/>
                      <a:pt x="272" y="231"/>
                      <a:pt x="264" y="160"/>
                    </a:cubicBezTo>
                    <a:cubicBezTo>
                      <a:pt x="254" y="104"/>
                      <a:pt x="195" y="53"/>
                      <a:pt x="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7"/>
              <p:cNvSpPr/>
              <p:nvPr/>
            </p:nvSpPr>
            <p:spPr>
              <a:xfrm>
                <a:off x="6803100" y="3930891"/>
                <a:ext cx="7325" cy="5194"/>
              </a:xfrm>
              <a:custGeom>
                <a:rect b="b" l="l" r="r" t="t"/>
                <a:pathLst>
                  <a:path extrusionOk="0" h="156" w="220">
                    <a:moveTo>
                      <a:pt x="211" y="1"/>
                    </a:moveTo>
                    <a:lnTo>
                      <a:pt x="1" y="126"/>
                    </a:lnTo>
                    <a:cubicBezTo>
                      <a:pt x="26" y="145"/>
                      <a:pt x="54" y="154"/>
                      <a:pt x="82" y="154"/>
                    </a:cubicBezTo>
                    <a:cubicBezTo>
                      <a:pt x="87" y="155"/>
                      <a:pt x="92" y="155"/>
                      <a:pt x="97" y="155"/>
                    </a:cubicBezTo>
                    <a:cubicBezTo>
                      <a:pt x="166" y="155"/>
                      <a:pt x="220" y="96"/>
                      <a:pt x="214" y="29"/>
                    </a:cubicBezTo>
                    <a:cubicBezTo>
                      <a:pt x="214" y="20"/>
                      <a:pt x="211" y="10"/>
                      <a:pt x="2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7"/>
              <p:cNvSpPr/>
              <p:nvPr/>
            </p:nvSpPr>
            <p:spPr>
              <a:xfrm>
                <a:off x="6809160" y="3952700"/>
                <a:ext cx="8990" cy="10788"/>
              </a:xfrm>
              <a:custGeom>
                <a:rect b="b" l="l" r="r" t="t"/>
                <a:pathLst>
                  <a:path extrusionOk="0" h="324" w="270">
                    <a:moveTo>
                      <a:pt x="132" y="1"/>
                    </a:moveTo>
                    <a:cubicBezTo>
                      <a:pt x="73" y="82"/>
                      <a:pt x="0" y="142"/>
                      <a:pt x="7" y="186"/>
                    </a:cubicBezTo>
                    <a:cubicBezTo>
                      <a:pt x="16" y="239"/>
                      <a:pt x="94" y="280"/>
                      <a:pt x="142" y="324"/>
                    </a:cubicBezTo>
                    <a:cubicBezTo>
                      <a:pt x="185" y="277"/>
                      <a:pt x="261" y="230"/>
                      <a:pt x="267" y="176"/>
                    </a:cubicBezTo>
                    <a:cubicBezTo>
                      <a:pt x="270" y="132"/>
                      <a:pt x="195" y="79"/>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7"/>
              <p:cNvSpPr/>
              <p:nvPr/>
            </p:nvSpPr>
            <p:spPr>
              <a:xfrm>
                <a:off x="6818749" y="3924231"/>
                <a:ext cx="2431" cy="1498"/>
              </a:xfrm>
              <a:custGeom>
                <a:rect b="b" l="l" r="r" t="t"/>
                <a:pathLst>
                  <a:path extrusionOk="0" h="45" w="73">
                    <a:moveTo>
                      <a:pt x="73" y="0"/>
                    </a:moveTo>
                    <a:lnTo>
                      <a:pt x="1" y="44"/>
                    </a:lnTo>
                    <a:cubicBezTo>
                      <a:pt x="29" y="41"/>
                      <a:pt x="54" y="25"/>
                      <a:pt x="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27"/>
              <p:cNvSpPr/>
              <p:nvPr/>
            </p:nvSpPr>
            <p:spPr>
              <a:xfrm>
                <a:off x="6816352" y="4012302"/>
                <a:ext cx="9423" cy="8591"/>
              </a:xfrm>
              <a:custGeom>
                <a:rect b="b" l="l" r="r" t="t"/>
                <a:pathLst>
                  <a:path extrusionOk="0" h="258" w="283">
                    <a:moveTo>
                      <a:pt x="182" y="0"/>
                    </a:moveTo>
                    <a:cubicBezTo>
                      <a:pt x="57" y="6"/>
                      <a:pt x="1" y="63"/>
                      <a:pt x="10" y="138"/>
                    </a:cubicBezTo>
                    <a:cubicBezTo>
                      <a:pt x="13" y="180"/>
                      <a:pt x="92" y="257"/>
                      <a:pt x="123" y="257"/>
                    </a:cubicBezTo>
                    <a:cubicBezTo>
                      <a:pt x="124" y="257"/>
                      <a:pt x="125" y="257"/>
                      <a:pt x="126" y="257"/>
                    </a:cubicBezTo>
                    <a:cubicBezTo>
                      <a:pt x="192" y="235"/>
                      <a:pt x="245" y="188"/>
                      <a:pt x="270" y="129"/>
                    </a:cubicBezTo>
                    <a:cubicBezTo>
                      <a:pt x="283" y="94"/>
                      <a:pt x="208" y="32"/>
                      <a:pt x="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27"/>
              <p:cNvSpPr/>
              <p:nvPr/>
            </p:nvSpPr>
            <p:spPr>
              <a:xfrm>
                <a:off x="6824610" y="3966285"/>
                <a:ext cx="9623" cy="8691"/>
              </a:xfrm>
              <a:custGeom>
                <a:rect b="b" l="l" r="r" t="t"/>
                <a:pathLst>
                  <a:path extrusionOk="0" h="261" w="289">
                    <a:moveTo>
                      <a:pt x="115" y="0"/>
                    </a:moveTo>
                    <a:cubicBezTo>
                      <a:pt x="50" y="0"/>
                      <a:pt x="16" y="62"/>
                      <a:pt x="13" y="129"/>
                    </a:cubicBezTo>
                    <a:cubicBezTo>
                      <a:pt x="1" y="198"/>
                      <a:pt x="58" y="261"/>
                      <a:pt x="128" y="261"/>
                    </a:cubicBezTo>
                    <a:cubicBezTo>
                      <a:pt x="132" y="261"/>
                      <a:pt x="135" y="261"/>
                      <a:pt x="138" y="260"/>
                    </a:cubicBezTo>
                    <a:cubicBezTo>
                      <a:pt x="217" y="260"/>
                      <a:pt x="267" y="220"/>
                      <a:pt x="289" y="107"/>
                    </a:cubicBezTo>
                    <a:cubicBezTo>
                      <a:pt x="238" y="69"/>
                      <a:pt x="195" y="13"/>
                      <a:pt x="141" y="3"/>
                    </a:cubicBezTo>
                    <a:cubicBezTo>
                      <a:pt x="132" y="1"/>
                      <a:pt x="123"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7"/>
              <p:cNvSpPr/>
              <p:nvPr/>
            </p:nvSpPr>
            <p:spPr>
              <a:xfrm>
                <a:off x="6828139" y="3945808"/>
                <a:ext cx="9523" cy="9223"/>
              </a:xfrm>
              <a:custGeom>
                <a:rect b="b" l="l" r="r" t="t"/>
                <a:pathLst>
                  <a:path extrusionOk="0" h="277" w="286">
                    <a:moveTo>
                      <a:pt x="151" y="1"/>
                    </a:moveTo>
                    <a:cubicBezTo>
                      <a:pt x="70" y="1"/>
                      <a:pt x="1" y="45"/>
                      <a:pt x="13" y="129"/>
                    </a:cubicBezTo>
                    <a:cubicBezTo>
                      <a:pt x="23" y="183"/>
                      <a:pt x="79" y="227"/>
                      <a:pt x="114" y="277"/>
                    </a:cubicBezTo>
                    <a:lnTo>
                      <a:pt x="167" y="277"/>
                    </a:lnTo>
                    <a:cubicBezTo>
                      <a:pt x="205" y="230"/>
                      <a:pt x="261" y="186"/>
                      <a:pt x="270" y="136"/>
                    </a:cubicBezTo>
                    <a:cubicBezTo>
                      <a:pt x="286" y="60"/>
                      <a:pt x="230" y="4"/>
                      <a:pt x="1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7"/>
              <p:cNvSpPr/>
              <p:nvPr/>
            </p:nvSpPr>
            <p:spPr>
              <a:xfrm>
                <a:off x="6833999" y="3934220"/>
                <a:ext cx="8990" cy="8624"/>
              </a:xfrm>
              <a:custGeom>
                <a:rect b="b" l="l" r="r" t="t"/>
                <a:pathLst>
                  <a:path extrusionOk="0" h="259" w="270">
                    <a:moveTo>
                      <a:pt x="99" y="1"/>
                    </a:moveTo>
                    <a:cubicBezTo>
                      <a:pt x="51" y="1"/>
                      <a:pt x="13" y="50"/>
                      <a:pt x="10" y="126"/>
                    </a:cubicBezTo>
                    <a:cubicBezTo>
                      <a:pt x="1" y="198"/>
                      <a:pt x="57" y="258"/>
                      <a:pt x="128" y="258"/>
                    </a:cubicBezTo>
                    <a:cubicBezTo>
                      <a:pt x="131" y="258"/>
                      <a:pt x="135" y="258"/>
                      <a:pt x="138" y="258"/>
                    </a:cubicBezTo>
                    <a:cubicBezTo>
                      <a:pt x="213" y="258"/>
                      <a:pt x="270" y="217"/>
                      <a:pt x="270" y="130"/>
                    </a:cubicBezTo>
                    <a:cubicBezTo>
                      <a:pt x="270" y="48"/>
                      <a:pt x="226" y="4"/>
                      <a:pt x="104" y="1"/>
                    </a:cubicBezTo>
                    <a:cubicBezTo>
                      <a:pt x="102" y="1"/>
                      <a:pt x="101" y="1"/>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27"/>
              <p:cNvSpPr/>
              <p:nvPr/>
            </p:nvSpPr>
            <p:spPr>
              <a:xfrm>
                <a:off x="6843189" y="4069772"/>
                <a:ext cx="9856" cy="8424"/>
              </a:xfrm>
              <a:custGeom>
                <a:rect b="b" l="l" r="r" t="t"/>
                <a:pathLst>
                  <a:path extrusionOk="0" h="253" w="296">
                    <a:moveTo>
                      <a:pt x="144" y="1"/>
                    </a:moveTo>
                    <a:cubicBezTo>
                      <a:pt x="98" y="1"/>
                      <a:pt x="49" y="64"/>
                      <a:pt x="0" y="98"/>
                    </a:cubicBezTo>
                    <a:cubicBezTo>
                      <a:pt x="0" y="114"/>
                      <a:pt x="0" y="133"/>
                      <a:pt x="0" y="151"/>
                    </a:cubicBezTo>
                    <a:cubicBezTo>
                      <a:pt x="47" y="186"/>
                      <a:pt x="94" y="236"/>
                      <a:pt x="147" y="248"/>
                    </a:cubicBezTo>
                    <a:cubicBezTo>
                      <a:pt x="157" y="251"/>
                      <a:pt x="167" y="252"/>
                      <a:pt x="176" y="252"/>
                    </a:cubicBezTo>
                    <a:cubicBezTo>
                      <a:pt x="242" y="252"/>
                      <a:pt x="295" y="189"/>
                      <a:pt x="276" y="120"/>
                    </a:cubicBezTo>
                    <a:cubicBezTo>
                      <a:pt x="257" y="60"/>
                      <a:pt x="207" y="17"/>
                      <a:pt x="147" y="1"/>
                    </a:cubicBezTo>
                    <a:cubicBezTo>
                      <a:pt x="146" y="1"/>
                      <a:pt x="145" y="1"/>
                      <a:pt x="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27"/>
              <p:cNvSpPr/>
              <p:nvPr/>
            </p:nvSpPr>
            <p:spPr>
              <a:xfrm>
                <a:off x="6844022" y="4050493"/>
                <a:ext cx="9323" cy="7892"/>
              </a:xfrm>
              <a:custGeom>
                <a:rect b="b" l="l" r="r" t="t"/>
                <a:pathLst>
                  <a:path extrusionOk="0" h="237" w="280">
                    <a:moveTo>
                      <a:pt x="129" y="0"/>
                    </a:moveTo>
                    <a:cubicBezTo>
                      <a:pt x="88" y="0"/>
                      <a:pt x="44" y="69"/>
                      <a:pt x="0" y="104"/>
                    </a:cubicBezTo>
                    <a:cubicBezTo>
                      <a:pt x="50" y="151"/>
                      <a:pt x="94" y="210"/>
                      <a:pt x="151" y="235"/>
                    </a:cubicBezTo>
                    <a:cubicBezTo>
                      <a:pt x="152" y="236"/>
                      <a:pt x="154" y="236"/>
                      <a:pt x="157" y="236"/>
                    </a:cubicBezTo>
                    <a:cubicBezTo>
                      <a:pt x="186" y="236"/>
                      <a:pt x="238" y="177"/>
                      <a:pt x="276" y="147"/>
                    </a:cubicBezTo>
                    <a:cubicBezTo>
                      <a:pt x="279" y="129"/>
                      <a:pt x="279" y="110"/>
                      <a:pt x="279" y="94"/>
                    </a:cubicBezTo>
                    <a:cubicBezTo>
                      <a:pt x="229" y="60"/>
                      <a:pt x="179" y="0"/>
                      <a:pt x="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27"/>
              <p:cNvSpPr/>
              <p:nvPr/>
            </p:nvSpPr>
            <p:spPr>
              <a:xfrm>
                <a:off x="6844321" y="3964454"/>
                <a:ext cx="8391" cy="8724"/>
              </a:xfrm>
              <a:custGeom>
                <a:rect b="b" l="l" r="r" t="t"/>
                <a:pathLst>
                  <a:path extrusionOk="0" h="262" w="252">
                    <a:moveTo>
                      <a:pt x="143" y="0"/>
                    </a:moveTo>
                    <a:cubicBezTo>
                      <a:pt x="136" y="0"/>
                      <a:pt x="129" y="1"/>
                      <a:pt x="123" y="2"/>
                    </a:cubicBezTo>
                    <a:cubicBezTo>
                      <a:pt x="73" y="11"/>
                      <a:pt x="1" y="83"/>
                      <a:pt x="1" y="127"/>
                    </a:cubicBezTo>
                    <a:cubicBezTo>
                      <a:pt x="1" y="174"/>
                      <a:pt x="70" y="249"/>
                      <a:pt x="120" y="259"/>
                    </a:cubicBezTo>
                    <a:cubicBezTo>
                      <a:pt x="128" y="261"/>
                      <a:pt x="135" y="261"/>
                      <a:pt x="143" y="261"/>
                    </a:cubicBezTo>
                    <a:cubicBezTo>
                      <a:pt x="205" y="261"/>
                      <a:pt x="248" y="204"/>
                      <a:pt x="251" y="140"/>
                    </a:cubicBezTo>
                    <a:cubicBezTo>
                      <a:pt x="251" y="50"/>
                      <a:pt x="201" y="0"/>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7"/>
              <p:cNvSpPr/>
              <p:nvPr/>
            </p:nvSpPr>
            <p:spPr>
              <a:xfrm>
                <a:off x="6849216" y="4012901"/>
                <a:ext cx="10688" cy="8624"/>
              </a:xfrm>
              <a:custGeom>
                <a:rect b="b" l="l" r="r" t="t"/>
                <a:pathLst>
                  <a:path extrusionOk="0" h="259" w="321">
                    <a:moveTo>
                      <a:pt x="171" y="1"/>
                    </a:moveTo>
                    <a:cubicBezTo>
                      <a:pt x="131" y="1"/>
                      <a:pt x="79" y="72"/>
                      <a:pt x="1" y="133"/>
                    </a:cubicBezTo>
                    <a:cubicBezTo>
                      <a:pt x="78" y="189"/>
                      <a:pt x="132" y="259"/>
                      <a:pt x="172" y="259"/>
                    </a:cubicBezTo>
                    <a:cubicBezTo>
                      <a:pt x="175" y="259"/>
                      <a:pt x="177" y="258"/>
                      <a:pt x="179" y="258"/>
                    </a:cubicBezTo>
                    <a:cubicBezTo>
                      <a:pt x="233" y="252"/>
                      <a:pt x="274" y="176"/>
                      <a:pt x="321" y="129"/>
                    </a:cubicBezTo>
                    <a:cubicBezTo>
                      <a:pt x="274" y="82"/>
                      <a:pt x="230" y="10"/>
                      <a:pt x="176" y="1"/>
                    </a:cubicBezTo>
                    <a:cubicBezTo>
                      <a:pt x="175" y="1"/>
                      <a:pt x="173" y="1"/>
                      <a:pt x="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27"/>
              <p:cNvSpPr/>
              <p:nvPr/>
            </p:nvSpPr>
            <p:spPr>
              <a:xfrm>
                <a:off x="6855276" y="3988561"/>
                <a:ext cx="10256" cy="8890"/>
              </a:xfrm>
              <a:custGeom>
                <a:rect b="b" l="l" r="r" t="t"/>
                <a:pathLst>
                  <a:path extrusionOk="0" h="267" w="308">
                    <a:moveTo>
                      <a:pt x="196" y="0"/>
                    </a:moveTo>
                    <a:cubicBezTo>
                      <a:pt x="189" y="0"/>
                      <a:pt x="183" y="1"/>
                      <a:pt x="176" y="2"/>
                    </a:cubicBezTo>
                    <a:cubicBezTo>
                      <a:pt x="123" y="11"/>
                      <a:pt x="79" y="74"/>
                      <a:pt x="1" y="137"/>
                    </a:cubicBezTo>
                    <a:cubicBezTo>
                      <a:pt x="79" y="196"/>
                      <a:pt x="126" y="259"/>
                      <a:pt x="176" y="265"/>
                    </a:cubicBezTo>
                    <a:cubicBezTo>
                      <a:pt x="183" y="266"/>
                      <a:pt x="189" y="267"/>
                      <a:pt x="196" y="267"/>
                    </a:cubicBezTo>
                    <a:cubicBezTo>
                      <a:pt x="268" y="267"/>
                      <a:pt x="308" y="202"/>
                      <a:pt x="308" y="127"/>
                    </a:cubicBezTo>
                    <a:cubicBezTo>
                      <a:pt x="305" y="56"/>
                      <a:pt x="261" y="0"/>
                      <a:pt x="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27"/>
              <p:cNvSpPr/>
              <p:nvPr/>
            </p:nvSpPr>
            <p:spPr>
              <a:xfrm>
                <a:off x="6860903" y="3896362"/>
                <a:ext cx="8324" cy="6393"/>
              </a:xfrm>
              <a:custGeom>
                <a:rect b="b" l="l" r="r" t="t"/>
                <a:pathLst>
                  <a:path extrusionOk="0" h="192" w="250">
                    <a:moveTo>
                      <a:pt x="205" y="1"/>
                    </a:moveTo>
                    <a:lnTo>
                      <a:pt x="1" y="123"/>
                    </a:lnTo>
                    <a:cubicBezTo>
                      <a:pt x="26" y="151"/>
                      <a:pt x="60" y="176"/>
                      <a:pt x="101" y="189"/>
                    </a:cubicBezTo>
                    <a:cubicBezTo>
                      <a:pt x="110" y="191"/>
                      <a:pt x="119" y="192"/>
                      <a:pt x="128" y="192"/>
                    </a:cubicBezTo>
                    <a:cubicBezTo>
                      <a:pt x="195" y="192"/>
                      <a:pt x="250" y="132"/>
                      <a:pt x="236" y="63"/>
                    </a:cubicBezTo>
                    <a:cubicBezTo>
                      <a:pt x="233" y="38"/>
                      <a:pt x="220" y="16"/>
                      <a:pt x="2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27"/>
              <p:cNvSpPr/>
              <p:nvPr/>
            </p:nvSpPr>
            <p:spPr>
              <a:xfrm>
                <a:off x="6860171" y="3954531"/>
                <a:ext cx="10356" cy="8890"/>
              </a:xfrm>
              <a:custGeom>
                <a:rect b="b" l="l" r="r" t="t"/>
                <a:pathLst>
                  <a:path extrusionOk="0" h="267" w="311">
                    <a:moveTo>
                      <a:pt x="196" y="1"/>
                    </a:moveTo>
                    <a:cubicBezTo>
                      <a:pt x="190" y="1"/>
                      <a:pt x="183" y="1"/>
                      <a:pt x="176" y="2"/>
                    </a:cubicBezTo>
                    <a:cubicBezTo>
                      <a:pt x="123" y="8"/>
                      <a:pt x="82" y="71"/>
                      <a:pt x="1" y="140"/>
                    </a:cubicBezTo>
                    <a:cubicBezTo>
                      <a:pt x="82" y="200"/>
                      <a:pt x="129" y="256"/>
                      <a:pt x="183" y="265"/>
                    </a:cubicBezTo>
                    <a:cubicBezTo>
                      <a:pt x="188" y="266"/>
                      <a:pt x="193" y="266"/>
                      <a:pt x="197" y="266"/>
                    </a:cubicBezTo>
                    <a:cubicBezTo>
                      <a:pt x="264" y="266"/>
                      <a:pt x="308" y="207"/>
                      <a:pt x="308" y="137"/>
                    </a:cubicBezTo>
                    <a:cubicBezTo>
                      <a:pt x="311" y="60"/>
                      <a:pt x="264" y="1"/>
                      <a:pt x="1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7"/>
              <p:cNvSpPr/>
              <p:nvPr/>
            </p:nvSpPr>
            <p:spPr>
              <a:xfrm>
                <a:off x="6869560" y="3971213"/>
                <a:ext cx="9124" cy="8657"/>
              </a:xfrm>
              <a:custGeom>
                <a:rect b="b" l="l" r="r" t="t"/>
                <a:pathLst>
                  <a:path extrusionOk="0" h="260" w="274">
                    <a:moveTo>
                      <a:pt x="111" y="0"/>
                    </a:moveTo>
                    <a:cubicBezTo>
                      <a:pt x="45" y="0"/>
                      <a:pt x="7" y="57"/>
                      <a:pt x="1" y="115"/>
                    </a:cubicBezTo>
                    <a:cubicBezTo>
                      <a:pt x="4" y="222"/>
                      <a:pt x="60" y="256"/>
                      <a:pt x="133" y="260"/>
                    </a:cubicBezTo>
                    <a:cubicBezTo>
                      <a:pt x="214" y="260"/>
                      <a:pt x="274" y="206"/>
                      <a:pt x="258" y="131"/>
                    </a:cubicBezTo>
                    <a:cubicBezTo>
                      <a:pt x="239" y="72"/>
                      <a:pt x="192" y="25"/>
                      <a:pt x="136" y="3"/>
                    </a:cubicBezTo>
                    <a:cubicBezTo>
                      <a:pt x="127" y="1"/>
                      <a:pt x="119" y="0"/>
                      <a:pt x="1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7"/>
              <p:cNvSpPr/>
              <p:nvPr/>
            </p:nvSpPr>
            <p:spPr>
              <a:xfrm>
                <a:off x="6873556" y="3916573"/>
                <a:ext cx="9090" cy="9257"/>
              </a:xfrm>
              <a:custGeom>
                <a:rect b="b" l="l" r="r" t="t"/>
                <a:pathLst>
                  <a:path extrusionOk="0" h="278" w="273">
                    <a:moveTo>
                      <a:pt x="150" y="0"/>
                    </a:moveTo>
                    <a:cubicBezTo>
                      <a:pt x="145" y="0"/>
                      <a:pt x="140" y="1"/>
                      <a:pt x="135" y="1"/>
                    </a:cubicBezTo>
                    <a:cubicBezTo>
                      <a:pt x="56" y="1"/>
                      <a:pt x="0" y="58"/>
                      <a:pt x="16" y="133"/>
                    </a:cubicBezTo>
                    <a:cubicBezTo>
                      <a:pt x="25" y="186"/>
                      <a:pt x="82" y="227"/>
                      <a:pt x="116" y="277"/>
                    </a:cubicBezTo>
                    <a:cubicBezTo>
                      <a:pt x="232" y="255"/>
                      <a:pt x="270" y="202"/>
                      <a:pt x="266" y="124"/>
                    </a:cubicBezTo>
                    <a:cubicBezTo>
                      <a:pt x="272" y="57"/>
                      <a:pt x="218" y="0"/>
                      <a:pt x="1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27"/>
              <p:cNvSpPr/>
              <p:nvPr/>
            </p:nvSpPr>
            <p:spPr>
              <a:xfrm>
                <a:off x="6877019" y="3936318"/>
                <a:ext cx="9190" cy="9423"/>
              </a:xfrm>
              <a:custGeom>
                <a:rect b="b" l="l" r="r" t="t"/>
                <a:pathLst>
                  <a:path extrusionOk="0" h="283" w="276">
                    <a:moveTo>
                      <a:pt x="112" y="1"/>
                    </a:moveTo>
                    <a:cubicBezTo>
                      <a:pt x="78" y="51"/>
                      <a:pt x="18" y="101"/>
                      <a:pt x="12" y="154"/>
                    </a:cubicBezTo>
                    <a:cubicBezTo>
                      <a:pt x="1" y="224"/>
                      <a:pt x="56" y="283"/>
                      <a:pt x="123" y="283"/>
                    </a:cubicBezTo>
                    <a:cubicBezTo>
                      <a:pt x="132" y="283"/>
                      <a:pt x="141" y="282"/>
                      <a:pt x="150" y="280"/>
                    </a:cubicBezTo>
                    <a:cubicBezTo>
                      <a:pt x="200" y="267"/>
                      <a:pt x="272" y="198"/>
                      <a:pt x="275" y="154"/>
                    </a:cubicBezTo>
                    <a:cubicBezTo>
                      <a:pt x="275" y="104"/>
                      <a:pt x="206" y="51"/>
                      <a:pt x="1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27"/>
              <p:cNvSpPr/>
              <p:nvPr/>
            </p:nvSpPr>
            <p:spPr>
              <a:xfrm>
                <a:off x="6884810" y="3894164"/>
                <a:ext cx="9257" cy="9423"/>
              </a:xfrm>
              <a:custGeom>
                <a:rect b="b" l="l" r="r" t="t"/>
                <a:pathLst>
                  <a:path extrusionOk="0" h="283" w="278">
                    <a:moveTo>
                      <a:pt x="155" y="1"/>
                    </a:moveTo>
                    <a:cubicBezTo>
                      <a:pt x="147" y="1"/>
                      <a:pt x="138" y="2"/>
                      <a:pt x="129" y="4"/>
                    </a:cubicBezTo>
                    <a:cubicBezTo>
                      <a:pt x="69" y="23"/>
                      <a:pt x="22" y="73"/>
                      <a:pt x="7" y="132"/>
                    </a:cubicBezTo>
                    <a:cubicBezTo>
                      <a:pt x="0" y="179"/>
                      <a:pt x="69" y="233"/>
                      <a:pt x="104" y="283"/>
                    </a:cubicBezTo>
                    <a:lnTo>
                      <a:pt x="160" y="283"/>
                    </a:lnTo>
                    <a:cubicBezTo>
                      <a:pt x="198" y="233"/>
                      <a:pt x="257" y="186"/>
                      <a:pt x="267" y="132"/>
                    </a:cubicBezTo>
                    <a:cubicBezTo>
                      <a:pt x="278" y="63"/>
                      <a:pt x="223" y="1"/>
                      <a:pt x="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27"/>
              <p:cNvSpPr/>
              <p:nvPr/>
            </p:nvSpPr>
            <p:spPr>
              <a:xfrm>
                <a:off x="6888673" y="3962822"/>
                <a:ext cx="9323" cy="9290"/>
              </a:xfrm>
              <a:custGeom>
                <a:rect b="b" l="l" r="r" t="t"/>
                <a:pathLst>
                  <a:path extrusionOk="0" h="279" w="280">
                    <a:moveTo>
                      <a:pt x="123" y="1"/>
                    </a:moveTo>
                    <a:cubicBezTo>
                      <a:pt x="88" y="48"/>
                      <a:pt x="32" y="88"/>
                      <a:pt x="19" y="142"/>
                    </a:cubicBezTo>
                    <a:cubicBezTo>
                      <a:pt x="0" y="226"/>
                      <a:pt x="63" y="270"/>
                      <a:pt x="138" y="277"/>
                    </a:cubicBezTo>
                    <a:cubicBezTo>
                      <a:pt x="145" y="278"/>
                      <a:pt x="152" y="278"/>
                      <a:pt x="158" y="278"/>
                    </a:cubicBezTo>
                    <a:cubicBezTo>
                      <a:pt x="225" y="278"/>
                      <a:pt x="279" y="223"/>
                      <a:pt x="276" y="154"/>
                    </a:cubicBezTo>
                    <a:cubicBezTo>
                      <a:pt x="276" y="79"/>
                      <a:pt x="242" y="23"/>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7"/>
              <p:cNvSpPr/>
              <p:nvPr/>
            </p:nvSpPr>
            <p:spPr>
              <a:xfrm>
                <a:off x="6898795" y="3903188"/>
                <a:ext cx="8391" cy="8791"/>
              </a:xfrm>
              <a:custGeom>
                <a:rect b="b" l="l" r="r" t="t"/>
                <a:pathLst>
                  <a:path extrusionOk="0" h="264" w="252">
                    <a:moveTo>
                      <a:pt x="113" y="1"/>
                    </a:moveTo>
                    <a:cubicBezTo>
                      <a:pt x="48" y="1"/>
                      <a:pt x="3" y="61"/>
                      <a:pt x="0" y="147"/>
                    </a:cubicBezTo>
                    <a:cubicBezTo>
                      <a:pt x="0" y="213"/>
                      <a:pt x="51" y="264"/>
                      <a:pt x="116" y="264"/>
                    </a:cubicBezTo>
                    <a:cubicBezTo>
                      <a:pt x="121" y="264"/>
                      <a:pt x="126" y="263"/>
                      <a:pt x="132" y="262"/>
                    </a:cubicBezTo>
                    <a:cubicBezTo>
                      <a:pt x="182" y="253"/>
                      <a:pt x="251" y="178"/>
                      <a:pt x="251" y="134"/>
                    </a:cubicBezTo>
                    <a:cubicBezTo>
                      <a:pt x="251" y="87"/>
                      <a:pt x="182" y="12"/>
                      <a:pt x="132" y="2"/>
                    </a:cubicBezTo>
                    <a:cubicBezTo>
                      <a:pt x="126" y="1"/>
                      <a:pt x="119" y="1"/>
                      <a:pt x="1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7"/>
              <p:cNvSpPr/>
              <p:nvPr/>
            </p:nvSpPr>
            <p:spPr>
              <a:xfrm>
                <a:off x="6903590" y="3993822"/>
                <a:ext cx="8990" cy="8691"/>
              </a:xfrm>
              <a:custGeom>
                <a:rect b="b" l="l" r="r" t="t"/>
                <a:pathLst>
                  <a:path extrusionOk="0" h="261" w="270">
                    <a:moveTo>
                      <a:pt x="136" y="0"/>
                    </a:moveTo>
                    <a:cubicBezTo>
                      <a:pt x="134" y="0"/>
                      <a:pt x="131" y="0"/>
                      <a:pt x="129" y="0"/>
                    </a:cubicBezTo>
                    <a:cubicBezTo>
                      <a:pt x="54" y="4"/>
                      <a:pt x="1" y="38"/>
                      <a:pt x="4" y="151"/>
                    </a:cubicBezTo>
                    <a:cubicBezTo>
                      <a:pt x="4" y="214"/>
                      <a:pt x="52" y="260"/>
                      <a:pt x="110" y="260"/>
                    </a:cubicBezTo>
                    <a:cubicBezTo>
                      <a:pt x="118" y="260"/>
                      <a:pt x="127" y="259"/>
                      <a:pt x="135" y="257"/>
                    </a:cubicBezTo>
                    <a:cubicBezTo>
                      <a:pt x="195" y="236"/>
                      <a:pt x="239" y="185"/>
                      <a:pt x="258" y="126"/>
                    </a:cubicBezTo>
                    <a:cubicBezTo>
                      <a:pt x="270" y="53"/>
                      <a:pt x="214" y="0"/>
                      <a:pt x="1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7"/>
              <p:cNvSpPr/>
              <p:nvPr/>
            </p:nvSpPr>
            <p:spPr>
              <a:xfrm>
                <a:off x="6911848" y="3923898"/>
                <a:ext cx="4628" cy="9323"/>
              </a:xfrm>
              <a:custGeom>
                <a:rect b="b" l="l" r="r" t="t"/>
                <a:pathLst>
                  <a:path extrusionOk="0" h="280" w="139">
                    <a:moveTo>
                      <a:pt x="116" y="1"/>
                    </a:moveTo>
                    <a:cubicBezTo>
                      <a:pt x="82" y="48"/>
                      <a:pt x="28" y="92"/>
                      <a:pt x="16" y="145"/>
                    </a:cubicBezTo>
                    <a:cubicBezTo>
                      <a:pt x="0" y="220"/>
                      <a:pt x="57" y="277"/>
                      <a:pt x="135" y="280"/>
                    </a:cubicBezTo>
                    <a:lnTo>
                      <a:pt x="138" y="280"/>
                    </a:lnTo>
                    <a:lnTo>
                      <a:pt x="138" y="7"/>
                    </a:lnTo>
                    <a:cubicBezTo>
                      <a:pt x="132" y="7"/>
                      <a:pt x="122" y="4"/>
                      <a:pt x="1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7"/>
              <p:cNvSpPr/>
              <p:nvPr/>
            </p:nvSpPr>
            <p:spPr>
              <a:xfrm>
                <a:off x="6912980" y="3953533"/>
                <a:ext cx="3496" cy="8091"/>
              </a:xfrm>
              <a:custGeom>
                <a:rect b="b" l="l" r="r" t="t"/>
                <a:pathLst>
                  <a:path extrusionOk="0" h="243" w="105">
                    <a:moveTo>
                      <a:pt x="104" y="1"/>
                    </a:moveTo>
                    <a:cubicBezTo>
                      <a:pt x="66" y="23"/>
                      <a:pt x="32" y="48"/>
                      <a:pt x="1" y="76"/>
                    </a:cubicBezTo>
                    <a:cubicBezTo>
                      <a:pt x="4" y="189"/>
                      <a:pt x="38" y="233"/>
                      <a:pt x="104" y="242"/>
                    </a:cubicBezTo>
                    <a:lnTo>
                      <a:pt x="1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7"/>
              <p:cNvSpPr/>
              <p:nvPr/>
            </p:nvSpPr>
            <p:spPr>
              <a:xfrm>
                <a:off x="6907985" y="4021125"/>
                <a:ext cx="8491" cy="9157"/>
              </a:xfrm>
              <a:custGeom>
                <a:rect b="b" l="l" r="r" t="t"/>
                <a:pathLst>
                  <a:path extrusionOk="0" h="275" w="255">
                    <a:moveTo>
                      <a:pt x="146" y="1"/>
                    </a:moveTo>
                    <a:cubicBezTo>
                      <a:pt x="142" y="1"/>
                      <a:pt x="137" y="1"/>
                      <a:pt x="132" y="2"/>
                    </a:cubicBezTo>
                    <a:cubicBezTo>
                      <a:pt x="129" y="1"/>
                      <a:pt x="125" y="1"/>
                      <a:pt x="122" y="1"/>
                    </a:cubicBezTo>
                    <a:cubicBezTo>
                      <a:pt x="55" y="1"/>
                      <a:pt x="1" y="64"/>
                      <a:pt x="10" y="133"/>
                    </a:cubicBezTo>
                    <a:cubicBezTo>
                      <a:pt x="13" y="218"/>
                      <a:pt x="53" y="259"/>
                      <a:pt x="169" y="274"/>
                    </a:cubicBezTo>
                    <a:cubicBezTo>
                      <a:pt x="204" y="237"/>
                      <a:pt x="232" y="193"/>
                      <a:pt x="254" y="146"/>
                    </a:cubicBezTo>
                    <a:lnTo>
                      <a:pt x="254" y="70"/>
                    </a:lnTo>
                    <a:cubicBezTo>
                      <a:pt x="234" y="28"/>
                      <a:pt x="194" y="1"/>
                      <a:pt x="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27"/>
              <p:cNvSpPr/>
              <p:nvPr/>
            </p:nvSpPr>
            <p:spPr>
              <a:xfrm>
                <a:off x="6911415" y="4070837"/>
                <a:ext cx="5061" cy="10356"/>
              </a:xfrm>
              <a:custGeom>
                <a:rect b="b" l="l" r="r" t="t"/>
                <a:pathLst>
                  <a:path extrusionOk="0" h="311" w="152">
                    <a:moveTo>
                      <a:pt x="135" y="0"/>
                    </a:moveTo>
                    <a:cubicBezTo>
                      <a:pt x="76" y="85"/>
                      <a:pt x="16" y="132"/>
                      <a:pt x="10" y="185"/>
                    </a:cubicBezTo>
                    <a:cubicBezTo>
                      <a:pt x="1" y="258"/>
                      <a:pt x="60" y="311"/>
                      <a:pt x="135" y="311"/>
                    </a:cubicBezTo>
                    <a:cubicBezTo>
                      <a:pt x="137" y="311"/>
                      <a:pt x="139" y="311"/>
                      <a:pt x="142" y="310"/>
                    </a:cubicBezTo>
                    <a:lnTo>
                      <a:pt x="151" y="310"/>
                    </a:lnTo>
                    <a:lnTo>
                      <a:pt x="151" y="19"/>
                    </a:lnTo>
                    <a:cubicBezTo>
                      <a:pt x="145" y="13"/>
                      <a:pt x="142" y="10"/>
                      <a:pt x="1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27"/>
              <p:cNvSpPr/>
              <p:nvPr/>
            </p:nvSpPr>
            <p:spPr>
              <a:xfrm>
                <a:off x="6912480" y="4089084"/>
                <a:ext cx="3996" cy="8424"/>
              </a:xfrm>
              <a:custGeom>
                <a:rect b="b" l="l" r="r" t="t"/>
                <a:pathLst>
                  <a:path extrusionOk="0" h="253" w="120">
                    <a:moveTo>
                      <a:pt x="109" y="0"/>
                    </a:moveTo>
                    <a:cubicBezTo>
                      <a:pt x="43" y="0"/>
                      <a:pt x="0" y="58"/>
                      <a:pt x="3" y="129"/>
                    </a:cubicBezTo>
                    <a:cubicBezTo>
                      <a:pt x="6" y="196"/>
                      <a:pt x="39" y="252"/>
                      <a:pt x="104" y="252"/>
                    </a:cubicBezTo>
                    <a:cubicBezTo>
                      <a:pt x="109" y="252"/>
                      <a:pt x="114" y="252"/>
                      <a:pt x="119" y="251"/>
                    </a:cubicBezTo>
                    <a:lnTo>
                      <a:pt x="119" y="1"/>
                    </a:lnTo>
                    <a:cubicBezTo>
                      <a:pt x="116" y="0"/>
                      <a:pt x="112" y="0"/>
                      <a:pt x="1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7"/>
              <p:cNvSpPr/>
              <p:nvPr/>
            </p:nvSpPr>
            <p:spPr>
              <a:xfrm>
                <a:off x="6913812" y="4130206"/>
                <a:ext cx="2664" cy="4096"/>
              </a:xfrm>
              <a:custGeom>
                <a:rect b="b" l="l" r="r" t="t"/>
                <a:pathLst>
                  <a:path extrusionOk="0" h="123" w="80">
                    <a:moveTo>
                      <a:pt x="79" y="0"/>
                    </a:moveTo>
                    <a:lnTo>
                      <a:pt x="1" y="72"/>
                    </a:lnTo>
                    <a:cubicBezTo>
                      <a:pt x="7" y="88"/>
                      <a:pt x="16" y="107"/>
                      <a:pt x="23" y="123"/>
                    </a:cubicBezTo>
                    <a:cubicBezTo>
                      <a:pt x="41" y="119"/>
                      <a:pt x="60" y="119"/>
                      <a:pt x="79" y="116"/>
                    </a:cubicBezTo>
                    <a:lnTo>
                      <a:pt x="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7"/>
              <p:cNvSpPr/>
              <p:nvPr/>
            </p:nvSpPr>
            <p:spPr>
              <a:xfrm>
                <a:off x="6619235" y="4199563"/>
                <a:ext cx="15284" cy="16682"/>
              </a:xfrm>
              <a:custGeom>
                <a:rect b="b" l="l" r="r" t="t"/>
                <a:pathLst>
                  <a:path extrusionOk="0" h="501" w="459">
                    <a:moveTo>
                      <a:pt x="141" y="1"/>
                    </a:moveTo>
                    <a:cubicBezTo>
                      <a:pt x="84" y="1"/>
                      <a:pt x="41" y="43"/>
                      <a:pt x="26" y="105"/>
                    </a:cubicBezTo>
                    <a:cubicBezTo>
                      <a:pt x="1" y="221"/>
                      <a:pt x="82" y="258"/>
                      <a:pt x="180" y="280"/>
                    </a:cubicBezTo>
                    <a:cubicBezTo>
                      <a:pt x="139" y="387"/>
                      <a:pt x="164" y="481"/>
                      <a:pt x="274" y="500"/>
                    </a:cubicBezTo>
                    <a:cubicBezTo>
                      <a:pt x="276" y="500"/>
                      <a:pt x="278" y="500"/>
                      <a:pt x="280" y="500"/>
                    </a:cubicBezTo>
                    <a:cubicBezTo>
                      <a:pt x="326" y="500"/>
                      <a:pt x="409" y="444"/>
                      <a:pt x="424" y="399"/>
                    </a:cubicBezTo>
                    <a:cubicBezTo>
                      <a:pt x="458" y="287"/>
                      <a:pt x="358" y="252"/>
                      <a:pt x="270" y="218"/>
                    </a:cubicBezTo>
                    <a:cubicBezTo>
                      <a:pt x="311" y="117"/>
                      <a:pt x="283" y="42"/>
                      <a:pt x="183" y="8"/>
                    </a:cubicBezTo>
                    <a:cubicBezTo>
                      <a:pt x="168" y="3"/>
                      <a:pt x="154" y="1"/>
                      <a:pt x="1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7"/>
              <p:cNvSpPr/>
              <p:nvPr/>
            </p:nvSpPr>
            <p:spPr>
              <a:xfrm>
                <a:off x="6651499" y="4211517"/>
                <a:ext cx="14218" cy="17681"/>
              </a:xfrm>
              <a:custGeom>
                <a:rect b="b" l="l" r="r" t="t"/>
                <a:pathLst>
                  <a:path extrusionOk="0" h="531" w="427">
                    <a:moveTo>
                      <a:pt x="153" y="0"/>
                    </a:moveTo>
                    <a:cubicBezTo>
                      <a:pt x="105" y="0"/>
                      <a:pt x="59" y="31"/>
                      <a:pt x="44" y="81"/>
                    </a:cubicBezTo>
                    <a:cubicBezTo>
                      <a:pt x="0" y="194"/>
                      <a:pt x="66" y="244"/>
                      <a:pt x="166" y="282"/>
                    </a:cubicBezTo>
                    <a:cubicBezTo>
                      <a:pt x="116" y="369"/>
                      <a:pt x="94" y="457"/>
                      <a:pt x="198" y="510"/>
                    </a:cubicBezTo>
                    <a:cubicBezTo>
                      <a:pt x="221" y="523"/>
                      <a:pt x="245" y="530"/>
                      <a:pt x="269" y="530"/>
                    </a:cubicBezTo>
                    <a:cubicBezTo>
                      <a:pt x="310" y="530"/>
                      <a:pt x="348" y="509"/>
                      <a:pt x="370" y="457"/>
                    </a:cubicBezTo>
                    <a:cubicBezTo>
                      <a:pt x="426" y="341"/>
                      <a:pt x="351" y="288"/>
                      <a:pt x="251" y="250"/>
                    </a:cubicBezTo>
                    <a:cubicBezTo>
                      <a:pt x="298" y="153"/>
                      <a:pt x="314" y="65"/>
                      <a:pt x="213" y="18"/>
                    </a:cubicBezTo>
                    <a:cubicBezTo>
                      <a:pt x="194" y="6"/>
                      <a:pt x="173" y="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7"/>
              <p:cNvSpPr/>
              <p:nvPr/>
            </p:nvSpPr>
            <p:spPr>
              <a:xfrm>
                <a:off x="6830869" y="4083890"/>
                <a:ext cx="17048" cy="12154"/>
              </a:xfrm>
              <a:custGeom>
                <a:rect b="b" l="l" r="r" t="t"/>
                <a:pathLst>
                  <a:path extrusionOk="0" h="365" w="512">
                    <a:moveTo>
                      <a:pt x="380" y="0"/>
                    </a:moveTo>
                    <a:cubicBezTo>
                      <a:pt x="319" y="0"/>
                      <a:pt x="276" y="59"/>
                      <a:pt x="242" y="128"/>
                    </a:cubicBezTo>
                    <a:cubicBezTo>
                      <a:pt x="204" y="115"/>
                      <a:pt x="166" y="105"/>
                      <a:pt x="132" y="105"/>
                    </a:cubicBezTo>
                    <a:cubicBezTo>
                      <a:pt x="79" y="105"/>
                      <a:pt x="34" y="129"/>
                      <a:pt x="13" y="201"/>
                    </a:cubicBezTo>
                    <a:cubicBezTo>
                      <a:pt x="0" y="238"/>
                      <a:pt x="38" y="313"/>
                      <a:pt x="76" y="338"/>
                    </a:cubicBezTo>
                    <a:cubicBezTo>
                      <a:pt x="103" y="357"/>
                      <a:pt x="127" y="365"/>
                      <a:pt x="149" y="365"/>
                    </a:cubicBezTo>
                    <a:cubicBezTo>
                      <a:pt x="212" y="365"/>
                      <a:pt x="255" y="300"/>
                      <a:pt x="292" y="244"/>
                    </a:cubicBezTo>
                    <a:cubicBezTo>
                      <a:pt x="329" y="255"/>
                      <a:pt x="366" y="264"/>
                      <a:pt x="399" y="264"/>
                    </a:cubicBezTo>
                    <a:cubicBezTo>
                      <a:pt x="445" y="264"/>
                      <a:pt x="484" y="246"/>
                      <a:pt x="502" y="188"/>
                    </a:cubicBezTo>
                    <a:cubicBezTo>
                      <a:pt x="511" y="128"/>
                      <a:pt x="492" y="66"/>
                      <a:pt x="452" y="25"/>
                    </a:cubicBezTo>
                    <a:cubicBezTo>
                      <a:pt x="425" y="8"/>
                      <a:pt x="401" y="0"/>
                      <a:pt x="3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27"/>
              <p:cNvSpPr/>
              <p:nvPr/>
            </p:nvSpPr>
            <p:spPr>
              <a:xfrm>
                <a:off x="6758149" y="4223770"/>
                <a:ext cx="17248" cy="11121"/>
              </a:xfrm>
              <a:custGeom>
                <a:rect b="b" l="l" r="r" t="t"/>
                <a:pathLst>
                  <a:path extrusionOk="0" h="334" w="518">
                    <a:moveTo>
                      <a:pt x="386" y="1"/>
                    </a:moveTo>
                    <a:cubicBezTo>
                      <a:pt x="333" y="1"/>
                      <a:pt x="288" y="46"/>
                      <a:pt x="254" y="105"/>
                    </a:cubicBezTo>
                    <a:cubicBezTo>
                      <a:pt x="206" y="89"/>
                      <a:pt x="158" y="70"/>
                      <a:pt x="115" y="70"/>
                    </a:cubicBezTo>
                    <a:cubicBezTo>
                      <a:pt x="74" y="70"/>
                      <a:pt x="37" y="88"/>
                      <a:pt x="13" y="146"/>
                    </a:cubicBezTo>
                    <a:cubicBezTo>
                      <a:pt x="0" y="202"/>
                      <a:pt x="16" y="258"/>
                      <a:pt x="53" y="299"/>
                    </a:cubicBezTo>
                    <a:cubicBezTo>
                      <a:pt x="82" y="324"/>
                      <a:pt x="109" y="334"/>
                      <a:pt x="133" y="334"/>
                    </a:cubicBezTo>
                    <a:cubicBezTo>
                      <a:pt x="191" y="334"/>
                      <a:pt x="237" y="274"/>
                      <a:pt x="279" y="221"/>
                    </a:cubicBezTo>
                    <a:cubicBezTo>
                      <a:pt x="320" y="251"/>
                      <a:pt x="362" y="270"/>
                      <a:pt x="400" y="270"/>
                    </a:cubicBezTo>
                    <a:cubicBezTo>
                      <a:pt x="439" y="270"/>
                      <a:pt x="473" y="251"/>
                      <a:pt x="498" y="202"/>
                    </a:cubicBezTo>
                    <a:cubicBezTo>
                      <a:pt x="517" y="146"/>
                      <a:pt x="505" y="83"/>
                      <a:pt x="467" y="36"/>
                    </a:cubicBezTo>
                    <a:cubicBezTo>
                      <a:pt x="438" y="11"/>
                      <a:pt x="411" y="1"/>
                      <a:pt x="3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27"/>
              <p:cNvSpPr/>
              <p:nvPr/>
            </p:nvSpPr>
            <p:spPr>
              <a:xfrm>
                <a:off x="6708470" y="4101337"/>
                <a:ext cx="18613" cy="13319"/>
              </a:xfrm>
              <a:custGeom>
                <a:rect b="b" l="l" r="r" t="t"/>
                <a:pathLst>
                  <a:path extrusionOk="0" h="400" w="559">
                    <a:moveTo>
                      <a:pt x="151" y="0"/>
                    </a:moveTo>
                    <a:cubicBezTo>
                      <a:pt x="137" y="0"/>
                      <a:pt x="123" y="3"/>
                      <a:pt x="107" y="9"/>
                    </a:cubicBezTo>
                    <a:cubicBezTo>
                      <a:pt x="22" y="40"/>
                      <a:pt x="0" y="106"/>
                      <a:pt x="25" y="184"/>
                    </a:cubicBezTo>
                    <a:cubicBezTo>
                      <a:pt x="40" y="233"/>
                      <a:pt x="79" y="257"/>
                      <a:pt x="133" y="257"/>
                    </a:cubicBezTo>
                    <a:cubicBezTo>
                      <a:pt x="170" y="257"/>
                      <a:pt x="213" y="246"/>
                      <a:pt x="260" y="225"/>
                    </a:cubicBezTo>
                    <a:cubicBezTo>
                      <a:pt x="293" y="340"/>
                      <a:pt x="340" y="399"/>
                      <a:pt x="400" y="399"/>
                    </a:cubicBezTo>
                    <a:cubicBezTo>
                      <a:pt x="415" y="399"/>
                      <a:pt x="431" y="395"/>
                      <a:pt x="448" y="388"/>
                    </a:cubicBezTo>
                    <a:cubicBezTo>
                      <a:pt x="521" y="363"/>
                      <a:pt x="558" y="281"/>
                      <a:pt x="530" y="209"/>
                    </a:cubicBezTo>
                    <a:cubicBezTo>
                      <a:pt x="515" y="161"/>
                      <a:pt x="476" y="136"/>
                      <a:pt x="422" y="136"/>
                    </a:cubicBezTo>
                    <a:cubicBezTo>
                      <a:pt x="386" y="136"/>
                      <a:pt x="342" y="147"/>
                      <a:pt x="295" y="172"/>
                    </a:cubicBezTo>
                    <a:cubicBezTo>
                      <a:pt x="259" y="57"/>
                      <a:pt x="213" y="0"/>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7"/>
              <p:cNvSpPr/>
              <p:nvPr/>
            </p:nvSpPr>
            <p:spPr>
              <a:xfrm>
                <a:off x="6670678" y="4304881"/>
                <a:ext cx="12986" cy="16749"/>
              </a:xfrm>
              <a:custGeom>
                <a:rect b="b" l="l" r="r" t="t"/>
                <a:pathLst>
                  <a:path extrusionOk="0" h="503" w="390">
                    <a:moveTo>
                      <a:pt x="181" y="0"/>
                    </a:moveTo>
                    <a:cubicBezTo>
                      <a:pt x="141" y="0"/>
                      <a:pt x="102" y="14"/>
                      <a:pt x="73" y="41"/>
                    </a:cubicBezTo>
                    <a:cubicBezTo>
                      <a:pt x="1" y="135"/>
                      <a:pt x="57" y="210"/>
                      <a:pt x="148" y="270"/>
                    </a:cubicBezTo>
                    <a:cubicBezTo>
                      <a:pt x="92" y="358"/>
                      <a:pt x="64" y="448"/>
                      <a:pt x="173" y="496"/>
                    </a:cubicBezTo>
                    <a:cubicBezTo>
                      <a:pt x="184" y="500"/>
                      <a:pt x="199" y="502"/>
                      <a:pt x="215" y="502"/>
                    </a:cubicBezTo>
                    <a:cubicBezTo>
                      <a:pt x="262" y="502"/>
                      <a:pt x="321" y="484"/>
                      <a:pt x="339" y="458"/>
                    </a:cubicBezTo>
                    <a:cubicBezTo>
                      <a:pt x="390" y="376"/>
                      <a:pt x="358" y="295"/>
                      <a:pt x="255" y="248"/>
                    </a:cubicBezTo>
                    <a:cubicBezTo>
                      <a:pt x="305" y="151"/>
                      <a:pt x="333" y="57"/>
                      <a:pt x="227" y="7"/>
                    </a:cubicBezTo>
                    <a:cubicBezTo>
                      <a:pt x="212" y="2"/>
                      <a:pt x="196" y="0"/>
                      <a:pt x="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7"/>
              <p:cNvSpPr/>
              <p:nvPr/>
            </p:nvSpPr>
            <p:spPr>
              <a:xfrm>
                <a:off x="6655029" y="4288766"/>
                <a:ext cx="15983" cy="14218"/>
              </a:xfrm>
              <a:custGeom>
                <a:rect b="b" l="l" r="r" t="t"/>
                <a:pathLst>
                  <a:path extrusionOk="0" h="427" w="480">
                    <a:moveTo>
                      <a:pt x="146" y="0"/>
                    </a:moveTo>
                    <a:cubicBezTo>
                      <a:pt x="139" y="0"/>
                      <a:pt x="131" y="1"/>
                      <a:pt x="123" y="2"/>
                    </a:cubicBezTo>
                    <a:cubicBezTo>
                      <a:pt x="54" y="5"/>
                      <a:pt x="1" y="68"/>
                      <a:pt x="13" y="137"/>
                    </a:cubicBezTo>
                    <a:cubicBezTo>
                      <a:pt x="19" y="242"/>
                      <a:pt x="85" y="256"/>
                      <a:pt x="165" y="256"/>
                    </a:cubicBezTo>
                    <a:cubicBezTo>
                      <a:pt x="178" y="256"/>
                      <a:pt x="191" y="256"/>
                      <a:pt x="205" y="256"/>
                    </a:cubicBezTo>
                    <a:cubicBezTo>
                      <a:pt x="221" y="344"/>
                      <a:pt x="247" y="427"/>
                      <a:pt x="332" y="427"/>
                    </a:cubicBezTo>
                    <a:cubicBezTo>
                      <a:pt x="343" y="427"/>
                      <a:pt x="356" y="425"/>
                      <a:pt x="371" y="422"/>
                    </a:cubicBezTo>
                    <a:cubicBezTo>
                      <a:pt x="424" y="400"/>
                      <a:pt x="462" y="353"/>
                      <a:pt x="474" y="296"/>
                    </a:cubicBezTo>
                    <a:cubicBezTo>
                      <a:pt x="480" y="184"/>
                      <a:pt x="395" y="167"/>
                      <a:pt x="309" y="167"/>
                    </a:cubicBezTo>
                    <a:cubicBezTo>
                      <a:pt x="299" y="167"/>
                      <a:pt x="290" y="168"/>
                      <a:pt x="280" y="168"/>
                    </a:cubicBezTo>
                    <a:cubicBezTo>
                      <a:pt x="268" y="72"/>
                      <a:pt x="238"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27"/>
              <p:cNvSpPr/>
              <p:nvPr/>
            </p:nvSpPr>
            <p:spPr>
              <a:xfrm>
                <a:off x="6767639" y="4152148"/>
                <a:ext cx="9590" cy="8657"/>
              </a:xfrm>
              <a:custGeom>
                <a:rect b="b" l="l" r="r" t="t"/>
                <a:pathLst>
                  <a:path extrusionOk="0" h="260" w="288">
                    <a:moveTo>
                      <a:pt x="164" y="0"/>
                    </a:moveTo>
                    <a:cubicBezTo>
                      <a:pt x="157" y="0"/>
                      <a:pt x="149" y="1"/>
                      <a:pt x="141" y="3"/>
                    </a:cubicBezTo>
                    <a:cubicBezTo>
                      <a:pt x="82" y="21"/>
                      <a:pt x="35" y="65"/>
                      <a:pt x="13" y="125"/>
                    </a:cubicBezTo>
                    <a:cubicBezTo>
                      <a:pt x="0" y="200"/>
                      <a:pt x="60" y="256"/>
                      <a:pt x="188" y="260"/>
                    </a:cubicBezTo>
                    <a:cubicBezTo>
                      <a:pt x="210" y="228"/>
                      <a:pt x="270" y="184"/>
                      <a:pt x="276" y="131"/>
                    </a:cubicBezTo>
                    <a:cubicBezTo>
                      <a:pt x="287" y="61"/>
                      <a:pt x="233" y="0"/>
                      <a:pt x="1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27"/>
              <p:cNvSpPr/>
              <p:nvPr/>
            </p:nvSpPr>
            <p:spPr>
              <a:xfrm>
                <a:off x="6655561" y="4328955"/>
                <a:ext cx="9157" cy="8990"/>
              </a:xfrm>
              <a:custGeom>
                <a:rect b="b" l="l" r="r" t="t"/>
                <a:pathLst>
                  <a:path extrusionOk="0" h="270" w="275">
                    <a:moveTo>
                      <a:pt x="120" y="0"/>
                    </a:moveTo>
                    <a:cubicBezTo>
                      <a:pt x="53" y="0"/>
                      <a:pt x="3" y="60"/>
                      <a:pt x="1" y="180"/>
                    </a:cubicBezTo>
                    <a:cubicBezTo>
                      <a:pt x="32" y="202"/>
                      <a:pt x="76" y="261"/>
                      <a:pt x="129" y="268"/>
                    </a:cubicBezTo>
                    <a:cubicBezTo>
                      <a:pt x="135" y="269"/>
                      <a:pt x="141" y="269"/>
                      <a:pt x="148" y="269"/>
                    </a:cubicBezTo>
                    <a:cubicBezTo>
                      <a:pt x="218" y="269"/>
                      <a:pt x="275" y="205"/>
                      <a:pt x="257" y="133"/>
                    </a:cubicBezTo>
                    <a:cubicBezTo>
                      <a:pt x="239" y="73"/>
                      <a:pt x="195" y="23"/>
                      <a:pt x="135" y="1"/>
                    </a:cubicBezTo>
                    <a:cubicBezTo>
                      <a:pt x="130" y="1"/>
                      <a:pt x="125" y="0"/>
                      <a:pt x="1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27"/>
              <p:cNvSpPr/>
              <p:nvPr/>
            </p:nvSpPr>
            <p:spPr>
              <a:xfrm>
                <a:off x="6911614" y="4193337"/>
                <a:ext cx="4861" cy="6926"/>
              </a:xfrm>
              <a:custGeom>
                <a:rect b="b" l="l" r="r" t="t"/>
                <a:pathLst>
                  <a:path extrusionOk="0" h="208" w="146">
                    <a:moveTo>
                      <a:pt x="129" y="0"/>
                    </a:moveTo>
                    <a:cubicBezTo>
                      <a:pt x="70" y="85"/>
                      <a:pt x="1" y="141"/>
                      <a:pt x="7" y="185"/>
                    </a:cubicBezTo>
                    <a:cubicBezTo>
                      <a:pt x="10" y="195"/>
                      <a:pt x="13" y="201"/>
                      <a:pt x="17" y="207"/>
                    </a:cubicBezTo>
                    <a:lnTo>
                      <a:pt x="145" y="129"/>
                    </a:lnTo>
                    <a:lnTo>
                      <a:pt x="145" y="19"/>
                    </a:lnTo>
                    <a:cubicBezTo>
                      <a:pt x="142" y="13"/>
                      <a:pt x="136" y="7"/>
                      <a:pt x="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27"/>
              <p:cNvSpPr/>
              <p:nvPr/>
            </p:nvSpPr>
            <p:spPr>
              <a:xfrm>
                <a:off x="6624162" y="4180984"/>
                <a:ext cx="10988" cy="8524"/>
              </a:xfrm>
              <a:custGeom>
                <a:rect b="b" l="l" r="r" t="t"/>
                <a:pathLst>
                  <a:path extrusionOk="0" h="256" w="330">
                    <a:moveTo>
                      <a:pt x="152" y="1"/>
                    </a:moveTo>
                    <a:cubicBezTo>
                      <a:pt x="149" y="1"/>
                      <a:pt x="147" y="1"/>
                      <a:pt x="144" y="2"/>
                    </a:cubicBezTo>
                    <a:cubicBezTo>
                      <a:pt x="91" y="8"/>
                      <a:pt x="50" y="83"/>
                      <a:pt x="0" y="130"/>
                    </a:cubicBezTo>
                    <a:cubicBezTo>
                      <a:pt x="47" y="174"/>
                      <a:pt x="91" y="255"/>
                      <a:pt x="135" y="255"/>
                    </a:cubicBezTo>
                    <a:cubicBezTo>
                      <a:pt x="188" y="255"/>
                      <a:pt x="242" y="190"/>
                      <a:pt x="329" y="127"/>
                    </a:cubicBezTo>
                    <a:cubicBezTo>
                      <a:pt x="250" y="71"/>
                      <a:pt x="195" y="1"/>
                      <a:pt x="1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27"/>
              <p:cNvSpPr/>
              <p:nvPr/>
            </p:nvSpPr>
            <p:spPr>
              <a:xfrm>
                <a:off x="6637415" y="4030548"/>
                <a:ext cx="8058" cy="5794"/>
              </a:xfrm>
              <a:custGeom>
                <a:rect b="b" l="l" r="r" t="t"/>
                <a:pathLst>
                  <a:path extrusionOk="0" h="174" w="242">
                    <a:moveTo>
                      <a:pt x="201" y="1"/>
                    </a:moveTo>
                    <a:lnTo>
                      <a:pt x="0" y="120"/>
                    </a:lnTo>
                    <a:cubicBezTo>
                      <a:pt x="36" y="146"/>
                      <a:pt x="72" y="173"/>
                      <a:pt x="105" y="173"/>
                    </a:cubicBezTo>
                    <a:cubicBezTo>
                      <a:pt x="106" y="173"/>
                      <a:pt x="108" y="173"/>
                      <a:pt x="110" y="173"/>
                    </a:cubicBezTo>
                    <a:cubicBezTo>
                      <a:pt x="157" y="170"/>
                      <a:pt x="201" y="91"/>
                      <a:pt x="242" y="48"/>
                    </a:cubicBezTo>
                    <a:cubicBezTo>
                      <a:pt x="229" y="32"/>
                      <a:pt x="213" y="16"/>
                      <a:pt x="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27"/>
              <p:cNvSpPr/>
              <p:nvPr/>
            </p:nvSpPr>
            <p:spPr>
              <a:xfrm>
                <a:off x="6773566" y="4163802"/>
                <a:ext cx="9223" cy="8757"/>
              </a:xfrm>
              <a:custGeom>
                <a:rect b="b" l="l" r="r" t="t"/>
                <a:pathLst>
                  <a:path extrusionOk="0" h="263" w="277">
                    <a:moveTo>
                      <a:pt x="123" y="0"/>
                    </a:moveTo>
                    <a:cubicBezTo>
                      <a:pt x="122" y="0"/>
                      <a:pt x="121" y="0"/>
                      <a:pt x="120" y="0"/>
                    </a:cubicBezTo>
                    <a:cubicBezTo>
                      <a:pt x="76" y="0"/>
                      <a:pt x="4" y="82"/>
                      <a:pt x="1" y="129"/>
                    </a:cubicBezTo>
                    <a:cubicBezTo>
                      <a:pt x="1" y="173"/>
                      <a:pt x="70" y="251"/>
                      <a:pt x="120" y="261"/>
                    </a:cubicBezTo>
                    <a:cubicBezTo>
                      <a:pt x="126" y="262"/>
                      <a:pt x="132" y="262"/>
                      <a:pt x="139" y="262"/>
                    </a:cubicBezTo>
                    <a:cubicBezTo>
                      <a:pt x="202" y="262"/>
                      <a:pt x="251" y="204"/>
                      <a:pt x="277" y="101"/>
                    </a:cubicBezTo>
                    <a:cubicBezTo>
                      <a:pt x="225" y="64"/>
                      <a:pt x="173"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7"/>
              <p:cNvSpPr/>
              <p:nvPr/>
            </p:nvSpPr>
            <p:spPr>
              <a:xfrm>
                <a:off x="6884810" y="3894164"/>
                <a:ext cx="9257" cy="9423"/>
              </a:xfrm>
              <a:custGeom>
                <a:rect b="b" l="l" r="r" t="t"/>
                <a:pathLst>
                  <a:path extrusionOk="0" h="283" w="278">
                    <a:moveTo>
                      <a:pt x="155" y="1"/>
                    </a:moveTo>
                    <a:cubicBezTo>
                      <a:pt x="147" y="1"/>
                      <a:pt x="138" y="2"/>
                      <a:pt x="129" y="4"/>
                    </a:cubicBezTo>
                    <a:cubicBezTo>
                      <a:pt x="69" y="23"/>
                      <a:pt x="22" y="73"/>
                      <a:pt x="7" y="132"/>
                    </a:cubicBezTo>
                    <a:cubicBezTo>
                      <a:pt x="0" y="179"/>
                      <a:pt x="69" y="233"/>
                      <a:pt x="104" y="283"/>
                    </a:cubicBezTo>
                    <a:lnTo>
                      <a:pt x="160" y="283"/>
                    </a:lnTo>
                    <a:cubicBezTo>
                      <a:pt x="198" y="233"/>
                      <a:pt x="257" y="186"/>
                      <a:pt x="267" y="132"/>
                    </a:cubicBezTo>
                    <a:cubicBezTo>
                      <a:pt x="278" y="63"/>
                      <a:pt x="223" y="1"/>
                      <a:pt x="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7"/>
              <p:cNvSpPr/>
              <p:nvPr/>
            </p:nvSpPr>
            <p:spPr>
              <a:xfrm>
                <a:off x="6721289" y="4262195"/>
                <a:ext cx="9590" cy="9223"/>
              </a:xfrm>
              <a:custGeom>
                <a:rect b="b" l="l" r="r" t="t"/>
                <a:pathLst>
                  <a:path extrusionOk="0" h="277" w="288">
                    <a:moveTo>
                      <a:pt x="176" y="1"/>
                    </a:moveTo>
                    <a:cubicBezTo>
                      <a:pt x="63" y="26"/>
                      <a:pt x="1" y="76"/>
                      <a:pt x="13" y="151"/>
                    </a:cubicBezTo>
                    <a:cubicBezTo>
                      <a:pt x="35" y="211"/>
                      <a:pt x="82" y="258"/>
                      <a:pt x="142" y="273"/>
                    </a:cubicBezTo>
                    <a:cubicBezTo>
                      <a:pt x="151" y="275"/>
                      <a:pt x="160" y="277"/>
                      <a:pt x="169" y="277"/>
                    </a:cubicBezTo>
                    <a:cubicBezTo>
                      <a:pt x="235" y="277"/>
                      <a:pt x="288" y="217"/>
                      <a:pt x="277" y="148"/>
                    </a:cubicBezTo>
                    <a:cubicBezTo>
                      <a:pt x="270" y="95"/>
                      <a:pt x="211" y="48"/>
                      <a:pt x="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7"/>
              <p:cNvSpPr/>
              <p:nvPr/>
            </p:nvSpPr>
            <p:spPr>
              <a:xfrm>
                <a:off x="6736539" y="4262294"/>
                <a:ext cx="8791" cy="9523"/>
              </a:xfrm>
              <a:custGeom>
                <a:rect b="b" l="l" r="r" t="t"/>
                <a:pathLst>
                  <a:path extrusionOk="0" h="286" w="264">
                    <a:moveTo>
                      <a:pt x="157" y="1"/>
                    </a:moveTo>
                    <a:lnTo>
                      <a:pt x="101" y="4"/>
                    </a:lnTo>
                    <a:cubicBezTo>
                      <a:pt x="66" y="57"/>
                      <a:pt x="0" y="117"/>
                      <a:pt x="3" y="167"/>
                    </a:cubicBezTo>
                    <a:cubicBezTo>
                      <a:pt x="22" y="226"/>
                      <a:pt x="72" y="273"/>
                      <a:pt x="135" y="286"/>
                    </a:cubicBezTo>
                    <a:cubicBezTo>
                      <a:pt x="182" y="286"/>
                      <a:pt x="257" y="208"/>
                      <a:pt x="260" y="161"/>
                    </a:cubicBezTo>
                    <a:cubicBezTo>
                      <a:pt x="264" y="107"/>
                      <a:pt x="195" y="54"/>
                      <a:pt x="1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27"/>
              <p:cNvSpPr/>
              <p:nvPr/>
            </p:nvSpPr>
            <p:spPr>
              <a:xfrm>
                <a:off x="6736206" y="4293394"/>
                <a:ext cx="9024" cy="10056"/>
              </a:xfrm>
              <a:custGeom>
                <a:rect b="b" l="l" r="r" t="t"/>
                <a:pathLst>
                  <a:path extrusionOk="0" h="302" w="271">
                    <a:moveTo>
                      <a:pt x="129" y="1"/>
                    </a:moveTo>
                    <a:cubicBezTo>
                      <a:pt x="73" y="79"/>
                      <a:pt x="1" y="139"/>
                      <a:pt x="7" y="182"/>
                    </a:cubicBezTo>
                    <a:cubicBezTo>
                      <a:pt x="17" y="226"/>
                      <a:pt x="73" y="264"/>
                      <a:pt x="120" y="301"/>
                    </a:cubicBezTo>
                    <a:lnTo>
                      <a:pt x="236" y="229"/>
                    </a:lnTo>
                    <a:cubicBezTo>
                      <a:pt x="252" y="214"/>
                      <a:pt x="261" y="195"/>
                      <a:pt x="267" y="170"/>
                    </a:cubicBezTo>
                    <a:cubicBezTo>
                      <a:pt x="270" y="126"/>
                      <a:pt x="195" y="76"/>
                      <a:pt x="1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27"/>
              <p:cNvSpPr/>
              <p:nvPr/>
            </p:nvSpPr>
            <p:spPr>
              <a:xfrm>
                <a:off x="6682931" y="4173392"/>
                <a:ext cx="9923" cy="8724"/>
              </a:xfrm>
              <a:custGeom>
                <a:rect b="b" l="l" r="r" t="t"/>
                <a:pathLst>
                  <a:path extrusionOk="0" h="262" w="298">
                    <a:moveTo>
                      <a:pt x="150" y="1"/>
                    </a:moveTo>
                    <a:cubicBezTo>
                      <a:pt x="106" y="1"/>
                      <a:pt x="34" y="70"/>
                      <a:pt x="18" y="120"/>
                    </a:cubicBezTo>
                    <a:cubicBezTo>
                      <a:pt x="1" y="194"/>
                      <a:pt x="52" y="262"/>
                      <a:pt x="126" y="262"/>
                    </a:cubicBezTo>
                    <a:cubicBezTo>
                      <a:pt x="131" y="262"/>
                      <a:pt x="136" y="261"/>
                      <a:pt x="141" y="261"/>
                    </a:cubicBezTo>
                    <a:cubicBezTo>
                      <a:pt x="191" y="261"/>
                      <a:pt x="241" y="201"/>
                      <a:pt x="294" y="167"/>
                    </a:cubicBezTo>
                    <a:cubicBezTo>
                      <a:pt x="294" y="148"/>
                      <a:pt x="297" y="132"/>
                      <a:pt x="297" y="114"/>
                    </a:cubicBezTo>
                    <a:cubicBezTo>
                      <a:pt x="247" y="73"/>
                      <a:pt x="200" y="1"/>
                      <a:pt x="1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27"/>
              <p:cNvSpPr/>
              <p:nvPr/>
            </p:nvSpPr>
            <p:spPr>
              <a:xfrm>
                <a:off x="6634052" y="4169330"/>
                <a:ext cx="8824" cy="10489"/>
              </a:xfrm>
              <a:custGeom>
                <a:rect b="b" l="l" r="r" t="t"/>
                <a:pathLst>
                  <a:path extrusionOk="0" h="315" w="265">
                    <a:moveTo>
                      <a:pt x="123" y="1"/>
                    </a:moveTo>
                    <a:cubicBezTo>
                      <a:pt x="64" y="91"/>
                      <a:pt x="1" y="148"/>
                      <a:pt x="4" y="198"/>
                    </a:cubicBezTo>
                    <a:cubicBezTo>
                      <a:pt x="7" y="240"/>
                      <a:pt x="91" y="314"/>
                      <a:pt x="128" y="314"/>
                    </a:cubicBezTo>
                    <a:cubicBezTo>
                      <a:pt x="130" y="314"/>
                      <a:pt x="131" y="314"/>
                      <a:pt x="133" y="314"/>
                    </a:cubicBezTo>
                    <a:cubicBezTo>
                      <a:pt x="195" y="292"/>
                      <a:pt x="242" y="242"/>
                      <a:pt x="258" y="179"/>
                    </a:cubicBezTo>
                    <a:cubicBezTo>
                      <a:pt x="264" y="138"/>
                      <a:pt x="192" y="85"/>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27"/>
              <p:cNvSpPr/>
              <p:nvPr/>
            </p:nvSpPr>
            <p:spPr>
              <a:xfrm>
                <a:off x="6629590" y="4071237"/>
                <a:ext cx="9523" cy="8591"/>
              </a:xfrm>
              <a:custGeom>
                <a:rect b="b" l="l" r="r" t="t"/>
                <a:pathLst>
                  <a:path extrusionOk="0" h="258" w="286">
                    <a:moveTo>
                      <a:pt x="126" y="1"/>
                    </a:moveTo>
                    <a:cubicBezTo>
                      <a:pt x="125" y="1"/>
                      <a:pt x="124" y="1"/>
                      <a:pt x="122" y="1"/>
                    </a:cubicBezTo>
                    <a:cubicBezTo>
                      <a:pt x="75" y="1"/>
                      <a:pt x="0" y="82"/>
                      <a:pt x="0" y="129"/>
                    </a:cubicBezTo>
                    <a:cubicBezTo>
                      <a:pt x="0" y="176"/>
                      <a:pt x="75" y="258"/>
                      <a:pt x="122" y="258"/>
                    </a:cubicBezTo>
                    <a:cubicBezTo>
                      <a:pt x="124" y="258"/>
                      <a:pt x="125" y="258"/>
                      <a:pt x="126" y="258"/>
                    </a:cubicBezTo>
                    <a:cubicBezTo>
                      <a:pt x="178" y="258"/>
                      <a:pt x="230" y="194"/>
                      <a:pt x="285" y="157"/>
                    </a:cubicBezTo>
                    <a:cubicBezTo>
                      <a:pt x="285" y="139"/>
                      <a:pt x="285" y="120"/>
                      <a:pt x="285" y="104"/>
                    </a:cubicBezTo>
                    <a:cubicBezTo>
                      <a:pt x="230" y="67"/>
                      <a:pt x="178" y="1"/>
                      <a:pt x="1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7"/>
              <p:cNvSpPr/>
              <p:nvPr/>
            </p:nvSpPr>
            <p:spPr>
              <a:xfrm>
                <a:off x="6627292" y="4309043"/>
                <a:ext cx="9290" cy="8924"/>
              </a:xfrm>
              <a:custGeom>
                <a:rect b="b" l="l" r="r" t="t"/>
                <a:pathLst>
                  <a:path extrusionOk="0" h="268" w="279">
                    <a:moveTo>
                      <a:pt x="91" y="1"/>
                    </a:moveTo>
                    <a:cubicBezTo>
                      <a:pt x="72" y="32"/>
                      <a:pt x="16" y="82"/>
                      <a:pt x="10" y="135"/>
                    </a:cubicBezTo>
                    <a:cubicBezTo>
                      <a:pt x="1" y="215"/>
                      <a:pt x="59" y="267"/>
                      <a:pt x="140" y="267"/>
                    </a:cubicBezTo>
                    <a:cubicBezTo>
                      <a:pt x="143" y="267"/>
                      <a:pt x="145" y="267"/>
                      <a:pt x="148" y="267"/>
                    </a:cubicBezTo>
                    <a:cubicBezTo>
                      <a:pt x="149" y="267"/>
                      <a:pt x="151" y="267"/>
                      <a:pt x="153" y="267"/>
                    </a:cubicBezTo>
                    <a:cubicBezTo>
                      <a:pt x="225" y="267"/>
                      <a:pt x="279" y="206"/>
                      <a:pt x="270" y="132"/>
                    </a:cubicBezTo>
                    <a:cubicBezTo>
                      <a:pt x="270" y="41"/>
                      <a:pt x="220" y="4"/>
                      <a:pt x="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7"/>
              <p:cNvSpPr/>
              <p:nvPr/>
            </p:nvSpPr>
            <p:spPr>
              <a:xfrm>
                <a:off x="6721722" y="4219941"/>
                <a:ext cx="8890" cy="10988"/>
              </a:xfrm>
              <a:custGeom>
                <a:rect b="b" l="l" r="r" t="t"/>
                <a:pathLst>
                  <a:path extrusionOk="0" h="330" w="267">
                    <a:moveTo>
                      <a:pt x="138" y="0"/>
                    </a:moveTo>
                    <a:cubicBezTo>
                      <a:pt x="72" y="85"/>
                      <a:pt x="0" y="141"/>
                      <a:pt x="7" y="185"/>
                    </a:cubicBezTo>
                    <a:cubicBezTo>
                      <a:pt x="16" y="239"/>
                      <a:pt x="91" y="282"/>
                      <a:pt x="138" y="329"/>
                    </a:cubicBezTo>
                    <a:cubicBezTo>
                      <a:pt x="182" y="286"/>
                      <a:pt x="264" y="242"/>
                      <a:pt x="264" y="195"/>
                    </a:cubicBezTo>
                    <a:cubicBezTo>
                      <a:pt x="267" y="145"/>
                      <a:pt x="198" y="88"/>
                      <a:pt x="1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7"/>
              <p:cNvSpPr/>
              <p:nvPr/>
            </p:nvSpPr>
            <p:spPr>
              <a:xfrm>
                <a:off x="6666716" y="4073834"/>
                <a:ext cx="8491" cy="8757"/>
              </a:xfrm>
              <a:custGeom>
                <a:rect b="b" l="l" r="r" t="t"/>
                <a:pathLst>
                  <a:path extrusionOk="0" h="263" w="255">
                    <a:moveTo>
                      <a:pt x="129" y="0"/>
                    </a:moveTo>
                    <a:cubicBezTo>
                      <a:pt x="126" y="0"/>
                      <a:pt x="123" y="1"/>
                      <a:pt x="120" y="1"/>
                    </a:cubicBezTo>
                    <a:cubicBezTo>
                      <a:pt x="73" y="7"/>
                      <a:pt x="1" y="83"/>
                      <a:pt x="1" y="130"/>
                    </a:cubicBezTo>
                    <a:cubicBezTo>
                      <a:pt x="1" y="177"/>
                      <a:pt x="73" y="252"/>
                      <a:pt x="123" y="261"/>
                    </a:cubicBezTo>
                    <a:cubicBezTo>
                      <a:pt x="128" y="262"/>
                      <a:pt x="133" y="262"/>
                      <a:pt x="138" y="262"/>
                    </a:cubicBezTo>
                    <a:cubicBezTo>
                      <a:pt x="205" y="262"/>
                      <a:pt x="252" y="202"/>
                      <a:pt x="255" y="79"/>
                    </a:cubicBezTo>
                    <a:cubicBezTo>
                      <a:pt x="222" y="59"/>
                      <a:pt x="171" y="0"/>
                      <a:pt x="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7"/>
              <p:cNvSpPr/>
              <p:nvPr/>
            </p:nvSpPr>
            <p:spPr>
              <a:xfrm>
                <a:off x="6835764" y="4110061"/>
                <a:ext cx="10788" cy="8491"/>
              </a:xfrm>
              <a:custGeom>
                <a:rect b="b" l="l" r="r" t="t"/>
                <a:pathLst>
                  <a:path extrusionOk="0" h="255" w="324">
                    <a:moveTo>
                      <a:pt x="151" y="0"/>
                    </a:moveTo>
                    <a:cubicBezTo>
                      <a:pt x="150" y="0"/>
                      <a:pt x="149" y="0"/>
                      <a:pt x="148" y="1"/>
                    </a:cubicBezTo>
                    <a:cubicBezTo>
                      <a:pt x="95" y="7"/>
                      <a:pt x="51" y="79"/>
                      <a:pt x="1" y="123"/>
                    </a:cubicBezTo>
                    <a:cubicBezTo>
                      <a:pt x="48" y="170"/>
                      <a:pt x="88" y="245"/>
                      <a:pt x="142" y="254"/>
                    </a:cubicBezTo>
                    <a:cubicBezTo>
                      <a:pt x="143" y="255"/>
                      <a:pt x="145" y="255"/>
                      <a:pt x="147" y="255"/>
                    </a:cubicBezTo>
                    <a:cubicBezTo>
                      <a:pt x="190" y="255"/>
                      <a:pt x="245" y="186"/>
                      <a:pt x="323" y="132"/>
                    </a:cubicBezTo>
                    <a:cubicBezTo>
                      <a:pt x="247" y="71"/>
                      <a:pt x="194" y="0"/>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27"/>
              <p:cNvSpPr/>
              <p:nvPr/>
            </p:nvSpPr>
            <p:spPr>
              <a:xfrm>
                <a:off x="6758449" y="4078562"/>
                <a:ext cx="9623" cy="8591"/>
              </a:xfrm>
              <a:custGeom>
                <a:rect b="b" l="l" r="r" t="t"/>
                <a:pathLst>
                  <a:path extrusionOk="0" h="258" w="289">
                    <a:moveTo>
                      <a:pt x="135" y="0"/>
                    </a:moveTo>
                    <a:cubicBezTo>
                      <a:pt x="134" y="0"/>
                      <a:pt x="133" y="0"/>
                      <a:pt x="132" y="0"/>
                    </a:cubicBezTo>
                    <a:cubicBezTo>
                      <a:pt x="85" y="0"/>
                      <a:pt x="0" y="85"/>
                      <a:pt x="7" y="122"/>
                    </a:cubicBezTo>
                    <a:cubicBezTo>
                      <a:pt x="26" y="185"/>
                      <a:pt x="76" y="235"/>
                      <a:pt x="138" y="257"/>
                    </a:cubicBezTo>
                    <a:cubicBezTo>
                      <a:pt x="141" y="258"/>
                      <a:pt x="143" y="258"/>
                      <a:pt x="146" y="258"/>
                    </a:cubicBezTo>
                    <a:cubicBezTo>
                      <a:pt x="186" y="258"/>
                      <a:pt x="242" y="192"/>
                      <a:pt x="289" y="157"/>
                    </a:cubicBezTo>
                    <a:cubicBezTo>
                      <a:pt x="289" y="138"/>
                      <a:pt x="289" y="122"/>
                      <a:pt x="289" y="104"/>
                    </a:cubicBezTo>
                    <a:cubicBezTo>
                      <a:pt x="237" y="67"/>
                      <a:pt x="185" y="0"/>
                      <a:pt x="1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27"/>
              <p:cNvSpPr/>
              <p:nvPr/>
            </p:nvSpPr>
            <p:spPr>
              <a:xfrm>
                <a:off x="6902325" y="4175789"/>
                <a:ext cx="10888" cy="8491"/>
              </a:xfrm>
              <a:custGeom>
                <a:rect b="b" l="l" r="r" t="t"/>
                <a:pathLst>
                  <a:path extrusionOk="0" h="255" w="327">
                    <a:moveTo>
                      <a:pt x="194" y="0"/>
                    </a:moveTo>
                    <a:cubicBezTo>
                      <a:pt x="143" y="0"/>
                      <a:pt x="88" y="63"/>
                      <a:pt x="1" y="117"/>
                    </a:cubicBezTo>
                    <a:cubicBezTo>
                      <a:pt x="81" y="181"/>
                      <a:pt x="134" y="255"/>
                      <a:pt x="177" y="255"/>
                    </a:cubicBezTo>
                    <a:cubicBezTo>
                      <a:pt x="178" y="255"/>
                      <a:pt x="179" y="255"/>
                      <a:pt x="180" y="255"/>
                    </a:cubicBezTo>
                    <a:cubicBezTo>
                      <a:pt x="233" y="248"/>
                      <a:pt x="280" y="176"/>
                      <a:pt x="327" y="132"/>
                    </a:cubicBezTo>
                    <a:cubicBezTo>
                      <a:pt x="286" y="85"/>
                      <a:pt x="245" y="4"/>
                      <a:pt x="202" y="1"/>
                    </a:cubicBezTo>
                    <a:cubicBezTo>
                      <a:pt x="199" y="1"/>
                      <a:pt x="197"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7"/>
              <p:cNvSpPr/>
              <p:nvPr/>
            </p:nvSpPr>
            <p:spPr>
              <a:xfrm>
                <a:off x="6877019" y="3936318"/>
                <a:ext cx="9190" cy="9423"/>
              </a:xfrm>
              <a:custGeom>
                <a:rect b="b" l="l" r="r" t="t"/>
                <a:pathLst>
                  <a:path extrusionOk="0" h="283" w="276">
                    <a:moveTo>
                      <a:pt x="112" y="1"/>
                    </a:moveTo>
                    <a:cubicBezTo>
                      <a:pt x="78" y="51"/>
                      <a:pt x="18" y="98"/>
                      <a:pt x="12" y="154"/>
                    </a:cubicBezTo>
                    <a:cubicBezTo>
                      <a:pt x="1" y="224"/>
                      <a:pt x="56" y="283"/>
                      <a:pt x="123" y="283"/>
                    </a:cubicBezTo>
                    <a:cubicBezTo>
                      <a:pt x="132" y="283"/>
                      <a:pt x="141" y="282"/>
                      <a:pt x="150" y="280"/>
                    </a:cubicBezTo>
                    <a:cubicBezTo>
                      <a:pt x="200" y="267"/>
                      <a:pt x="272" y="198"/>
                      <a:pt x="275" y="154"/>
                    </a:cubicBezTo>
                    <a:cubicBezTo>
                      <a:pt x="275" y="104"/>
                      <a:pt x="206" y="51"/>
                      <a:pt x="1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7"/>
              <p:cNvSpPr/>
              <p:nvPr/>
            </p:nvSpPr>
            <p:spPr>
              <a:xfrm>
                <a:off x="6658258" y="4141860"/>
                <a:ext cx="10589" cy="8624"/>
              </a:xfrm>
              <a:custGeom>
                <a:rect b="b" l="l" r="r" t="t"/>
                <a:pathLst>
                  <a:path extrusionOk="0" h="259" w="318">
                    <a:moveTo>
                      <a:pt x="141" y="1"/>
                    </a:moveTo>
                    <a:cubicBezTo>
                      <a:pt x="139" y="1"/>
                      <a:pt x="138" y="1"/>
                      <a:pt x="136" y="1"/>
                    </a:cubicBezTo>
                    <a:cubicBezTo>
                      <a:pt x="73" y="20"/>
                      <a:pt x="26" y="70"/>
                      <a:pt x="7" y="133"/>
                    </a:cubicBezTo>
                    <a:cubicBezTo>
                      <a:pt x="1" y="171"/>
                      <a:pt x="82" y="258"/>
                      <a:pt x="126" y="258"/>
                    </a:cubicBezTo>
                    <a:cubicBezTo>
                      <a:pt x="127" y="258"/>
                      <a:pt x="129" y="258"/>
                      <a:pt x="130" y="258"/>
                    </a:cubicBezTo>
                    <a:cubicBezTo>
                      <a:pt x="179" y="258"/>
                      <a:pt x="232" y="191"/>
                      <a:pt x="318" y="130"/>
                    </a:cubicBezTo>
                    <a:cubicBezTo>
                      <a:pt x="236" y="70"/>
                      <a:pt x="184" y="1"/>
                      <a:pt x="1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27"/>
              <p:cNvSpPr/>
              <p:nvPr/>
            </p:nvSpPr>
            <p:spPr>
              <a:xfrm>
                <a:off x="6868229" y="3998317"/>
                <a:ext cx="9423" cy="8591"/>
              </a:xfrm>
              <a:custGeom>
                <a:rect b="b" l="l" r="r" t="t"/>
                <a:pathLst>
                  <a:path extrusionOk="0" h="258" w="283">
                    <a:moveTo>
                      <a:pt x="126" y="0"/>
                    </a:moveTo>
                    <a:cubicBezTo>
                      <a:pt x="125" y="0"/>
                      <a:pt x="124" y="0"/>
                      <a:pt x="122" y="0"/>
                    </a:cubicBezTo>
                    <a:cubicBezTo>
                      <a:pt x="79" y="0"/>
                      <a:pt x="3" y="79"/>
                      <a:pt x="3" y="126"/>
                    </a:cubicBezTo>
                    <a:cubicBezTo>
                      <a:pt x="0" y="173"/>
                      <a:pt x="72" y="254"/>
                      <a:pt x="119" y="257"/>
                    </a:cubicBezTo>
                    <a:cubicBezTo>
                      <a:pt x="120" y="257"/>
                      <a:pt x="122" y="257"/>
                      <a:pt x="123" y="257"/>
                    </a:cubicBezTo>
                    <a:cubicBezTo>
                      <a:pt x="172" y="257"/>
                      <a:pt x="227" y="194"/>
                      <a:pt x="279" y="160"/>
                    </a:cubicBezTo>
                    <a:cubicBezTo>
                      <a:pt x="279" y="141"/>
                      <a:pt x="282" y="119"/>
                      <a:pt x="282" y="101"/>
                    </a:cubicBezTo>
                    <a:cubicBezTo>
                      <a:pt x="230" y="64"/>
                      <a:pt x="178" y="0"/>
                      <a:pt x="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27"/>
              <p:cNvSpPr/>
              <p:nvPr/>
            </p:nvSpPr>
            <p:spPr>
              <a:xfrm>
                <a:off x="6697183" y="4221506"/>
                <a:ext cx="9656" cy="8491"/>
              </a:xfrm>
              <a:custGeom>
                <a:rect b="b" l="l" r="r" t="t"/>
                <a:pathLst>
                  <a:path extrusionOk="0" h="255" w="290">
                    <a:moveTo>
                      <a:pt x="154" y="0"/>
                    </a:moveTo>
                    <a:cubicBezTo>
                      <a:pt x="57" y="4"/>
                      <a:pt x="1" y="63"/>
                      <a:pt x="13" y="135"/>
                    </a:cubicBezTo>
                    <a:cubicBezTo>
                      <a:pt x="20" y="182"/>
                      <a:pt x="95" y="254"/>
                      <a:pt x="142" y="254"/>
                    </a:cubicBezTo>
                    <a:cubicBezTo>
                      <a:pt x="186" y="254"/>
                      <a:pt x="264" y="188"/>
                      <a:pt x="274" y="138"/>
                    </a:cubicBezTo>
                    <a:cubicBezTo>
                      <a:pt x="289" y="63"/>
                      <a:pt x="230" y="10"/>
                      <a:pt x="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7"/>
              <p:cNvSpPr/>
              <p:nvPr/>
            </p:nvSpPr>
            <p:spPr>
              <a:xfrm>
                <a:off x="6697549" y="4282805"/>
                <a:ext cx="9290" cy="8890"/>
              </a:xfrm>
              <a:custGeom>
                <a:rect b="b" l="l" r="r" t="t"/>
                <a:pathLst>
                  <a:path extrusionOk="0" h="267" w="279">
                    <a:moveTo>
                      <a:pt x="126" y="1"/>
                    </a:moveTo>
                    <a:cubicBezTo>
                      <a:pt x="55" y="1"/>
                      <a:pt x="1" y="67"/>
                      <a:pt x="15" y="137"/>
                    </a:cubicBezTo>
                    <a:cubicBezTo>
                      <a:pt x="34" y="200"/>
                      <a:pt x="84" y="247"/>
                      <a:pt x="143" y="265"/>
                    </a:cubicBezTo>
                    <a:cubicBezTo>
                      <a:pt x="148" y="266"/>
                      <a:pt x="153" y="266"/>
                      <a:pt x="158" y="266"/>
                    </a:cubicBezTo>
                    <a:cubicBezTo>
                      <a:pt x="223" y="266"/>
                      <a:pt x="272" y="207"/>
                      <a:pt x="278" y="90"/>
                    </a:cubicBezTo>
                    <a:cubicBezTo>
                      <a:pt x="244" y="68"/>
                      <a:pt x="197" y="8"/>
                      <a:pt x="143" y="2"/>
                    </a:cubicBezTo>
                    <a:cubicBezTo>
                      <a:pt x="137" y="1"/>
                      <a:pt x="131" y="1"/>
                      <a:pt x="1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7"/>
              <p:cNvSpPr/>
              <p:nvPr/>
            </p:nvSpPr>
            <p:spPr>
              <a:xfrm>
                <a:off x="6809160" y="3952700"/>
                <a:ext cx="8990" cy="10788"/>
              </a:xfrm>
              <a:custGeom>
                <a:rect b="b" l="l" r="r" t="t"/>
                <a:pathLst>
                  <a:path extrusionOk="0" h="324" w="270">
                    <a:moveTo>
                      <a:pt x="132" y="1"/>
                    </a:moveTo>
                    <a:cubicBezTo>
                      <a:pt x="73" y="82"/>
                      <a:pt x="0" y="142"/>
                      <a:pt x="7" y="186"/>
                    </a:cubicBezTo>
                    <a:cubicBezTo>
                      <a:pt x="16" y="239"/>
                      <a:pt x="94" y="280"/>
                      <a:pt x="142" y="324"/>
                    </a:cubicBezTo>
                    <a:cubicBezTo>
                      <a:pt x="185" y="277"/>
                      <a:pt x="261" y="230"/>
                      <a:pt x="267" y="176"/>
                    </a:cubicBezTo>
                    <a:cubicBezTo>
                      <a:pt x="270" y="132"/>
                      <a:pt x="195" y="79"/>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27"/>
              <p:cNvSpPr/>
              <p:nvPr/>
            </p:nvSpPr>
            <p:spPr>
              <a:xfrm>
                <a:off x="6845687" y="4229863"/>
                <a:ext cx="8691" cy="8890"/>
              </a:xfrm>
              <a:custGeom>
                <a:rect b="b" l="l" r="r" t="t"/>
                <a:pathLst>
                  <a:path extrusionOk="0" h="267" w="261">
                    <a:moveTo>
                      <a:pt x="141" y="0"/>
                    </a:moveTo>
                    <a:cubicBezTo>
                      <a:pt x="76" y="79"/>
                      <a:pt x="0" y="135"/>
                      <a:pt x="7" y="179"/>
                    </a:cubicBezTo>
                    <a:cubicBezTo>
                      <a:pt x="19" y="213"/>
                      <a:pt x="41" y="245"/>
                      <a:pt x="69" y="267"/>
                    </a:cubicBezTo>
                    <a:lnTo>
                      <a:pt x="260" y="151"/>
                    </a:lnTo>
                    <a:cubicBezTo>
                      <a:pt x="242" y="113"/>
                      <a:pt x="188" y="63"/>
                      <a:pt x="1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27"/>
              <p:cNvSpPr/>
              <p:nvPr/>
            </p:nvSpPr>
            <p:spPr>
              <a:xfrm>
                <a:off x="6741035" y="4146155"/>
                <a:ext cx="9456" cy="8591"/>
              </a:xfrm>
              <a:custGeom>
                <a:rect b="b" l="l" r="r" t="t"/>
                <a:pathLst>
                  <a:path extrusionOk="0" h="258" w="284">
                    <a:moveTo>
                      <a:pt x="179" y="1"/>
                    </a:moveTo>
                    <a:cubicBezTo>
                      <a:pt x="51" y="1"/>
                      <a:pt x="0" y="62"/>
                      <a:pt x="10" y="132"/>
                    </a:cubicBezTo>
                    <a:cubicBezTo>
                      <a:pt x="16" y="179"/>
                      <a:pt x="85" y="245"/>
                      <a:pt x="138" y="255"/>
                    </a:cubicBezTo>
                    <a:cubicBezTo>
                      <a:pt x="147" y="257"/>
                      <a:pt x="156" y="258"/>
                      <a:pt x="165" y="258"/>
                    </a:cubicBezTo>
                    <a:cubicBezTo>
                      <a:pt x="231" y="258"/>
                      <a:pt x="284" y="199"/>
                      <a:pt x="273" y="129"/>
                    </a:cubicBezTo>
                    <a:cubicBezTo>
                      <a:pt x="266" y="76"/>
                      <a:pt x="207" y="29"/>
                      <a:pt x="188" y="1"/>
                    </a:cubicBezTo>
                    <a:cubicBezTo>
                      <a:pt x="185" y="1"/>
                      <a:pt x="182" y="1"/>
                      <a:pt x="1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27"/>
              <p:cNvSpPr/>
              <p:nvPr/>
            </p:nvSpPr>
            <p:spPr>
              <a:xfrm>
                <a:off x="6762611" y="4034544"/>
                <a:ext cx="8591" cy="8924"/>
              </a:xfrm>
              <a:custGeom>
                <a:rect b="b" l="l" r="r" t="t"/>
                <a:pathLst>
                  <a:path extrusionOk="0" h="268" w="258">
                    <a:moveTo>
                      <a:pt x="118" y="0"/>
                    </a:moveTo>
                    <a:cubicBezTo>
                      <a:pt x="55" y="0"/>
                      <a:pt x="9" y="55"/>
                      <a:pt x="1" y="119"/>
                    </a:cubicBezTo>
                    <a:cubicBezTo>
                      <a:pt x="4" y="214"/>
                      <a:pt x="55" y="267"/>
                      <a:pt x="119" y="267"/>
                    </a:cubicBezTo>
                    <a:cubicBezTo>
                      <a:pt x="125" y="267"/>
                      <a:pt x="130" y="267"/>
                      <a:pt x="136" y="266"/>
                    </a:cubicBezTo>
                    <a:cubicBezTo>
                      <a:pt x="186" y="257"/>
                      <a:pt x="255" y="181"/>
                      <a:pt x="258" y="138"/>
                    </a:cubicBezTo>
                    <a:cubicBezTo>
                      <a:pt x="258" y="91"/>
                      <a:pt x="189" y="15"/>
                      <a:pt x="142" y="3"/>
                    </a:cubicBezTo>
                    <a:cubicBezTo>
                      <a:pt x="134" y="1"/>
                      <a:pt x="126" y="0"/>
                      <a:pt x="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7"/>
              <p:cNvSpPr/>
              <p:nvPr/>
            </p:nvSpPr>
            <p:spPr>
              <a:xfrm>
                <a:off x="6630589" y="4053190"/>
                <a:ext cx="9157" cy="9789"/>
              </a:xfrm>
              <a:custGeom>
                <a:rect b="b" l="l" r="r" t="t"/>
                <a:pathLst>
                  <a:path extrusionOk="0" h="294" w="275">
                    <a:moveTo>
                      <a:pt x="121" y="1"/>
                    </a:moveTo>
                    <a:cubicBezTo>
                      <a:pt x="86" y="51"/>
                      <a:pt x="33" y="98"/>
                      <a:pt x="20" y="154"/>
                    </a:cubicBezTo>
                    <a:cubicBezTo>
                      <a:pt x="0" y="224"/>
                      <a:pt x="55" y="293"/>
                      <a:pt x="125" y="293"/>
                    </a:cubicBezTo>
                    <a:cubicBezTo>
                      <a:pt x="131" y="293"/>
                      <a:pt x="137" y="293"/>
                      <a:pt x="143" y="292"/>
                    </a:cubicBezTo>
                    <a:cubicBezTo>
                      <a:pt x="193" y="283"/>
                      <a:pt x="268" y="214"/>
                      <a:pt x="271" y="167"/>
                    </a:cubicBezTo>
                    <a:cubicBezTo>
                      <a:pt x="274" y="113"/>
                      <a:pt x="212" y="57"/>
                      <a:pt x="177" y="4"/>
                    </a:cubicBezTo>
                    <a:lnTo>
                      <a:pt x="1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7"/>
              <p:cNvSpPr/>
              <p:nvPr/>
            </p:nvSpPr>
            <p:spPr>
              <a:xfrm>
                <a:off x="6720690" y="4237222"/>
                <a:ext cx="9390" cy="9357"/>
              </a:xfrm>
              <a:custGeom>
                <a:rect b="b" l="l" r="r" t="t"/>
                <a:pathLst>
                  <a:path extrusionOk="0" h="281" w="282">
                    <a:moveTo>
                      <a:pt x="160" y="1"/>
                    </a:moveTo>
                    <a:cubicBezTo>
                      <a:pt x="155" y="1"/>
                      <a:pt x="149" y="1"/>
                      <a:pt x="144" y="2"/>
                    </a:cubicBezTo>
                    <a:cubicBezTo>
                      <a:pt x="63" y="5"/>
                      <a:pt x="0" y="52"/>
                      <a:pt x="22" y="140"/>
                    </a:cubicBezTo>
                    <a:cubicBezTo>
                      <a:pt x="34" y="193"/>
                      <a:pt x="91" y="234"/>
                      <a:pt x="125" y="281"/>
                    </a:cubicBezTo>
                    <a:cubicBezTo>
                      <a:pt x="235" y="252"/>
                      <a:pt x="276" y="202"/>
                      <a:pt x="276" y="127"/>
                    </a:cubicBezTo>
                    <a:cubicBezTo>
                      <a:pt x="282" y="57"/>
                      <a:pt x="228" y="1"/>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27"/>
              <p:cNvSpPr/>
              <p:nvPr/>
            </p:nvSpPr>
            <p:spPr>
              <a:xfrm>
                <a:off x="6702410" y="4166732"/>
                <a:ext cx="9157" cy="9323"/>
              </a:xfrm>
              <a:custGeom>
                <a:rect b="b" l="l" r="r" t="t"/>
                <a:pathLst>
                  <a:path extrusionOk="0" h="280" w="275">
                    <a:moveTo>
                      <a:pt x="153" y="0"/>
                    </a:moveTo>
                    <a:cubicBezTo>
                      <a:pt x="144" y="0"/>
                      <a:pt x="135" y="1"/>
                      <a:pt x="126" y="3"/>
                    </a:cubicBezTo>
                    <a:cubicBezTo>
                      <a:pt x="66" y="25"/>
                      <a:pt x="23" y="72"/>
                      <a:pt x="4" y="135"/>
                    </a:cubicBezTo>
                    <a:cubicBezTo>
                      <a:pt x="1" y="179"/>
                      <a:pt x="70" y="232"/>
                      <a:pt x="104" y="279"/>
                    </a:cubicBezTo>
                    <a:lnTo>
                      <a:pt x="164" y="279"/>
                    </a:lnTo>
                    <a:cubicBezTo>
                      <a:pt x="198" y="229"/>
                      <a:pt x="258" y="182"/>
                      <a:pt x="264" y="129"/>
                    </a:cubicBezTo>
                    <a:cubicBezTo>
                      <a:pt x="275" y="60"/>
                      <a:pt x="220" y="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27"/>
              <p:cNvSpPr/>
              <p:nvPr/>
            </p:nvSpPr>
            <p:spPr>
              <a:xfrm>
                <a:off x="6832901" y="4191672"/>
                <a:ext cx="9257" cy="9423"/>
              </a:xfrm>
              <a:custGeom>
                <a:rect b="b" l="l" r="r" t="t"/>
                <a:pathLst>
                  <a:path extrusionOk="0" h="283" w="278">
                    <a:moveTo>
                      <a:pt x="121" y="0"/>
                    </a:moveTo>
                    <a:cubicBezTo>
                      <a:pt x="87" y="50"/>
                      <a:pt x="27" y="94"/>
                      <a:pt x="18" y="147"/>
                    </a:cubicBezTo>
                    <a:cubicBezTo>
                      <a:pt x="1" y="217"/>
                      <a:pt x="56" y="282"/>
                      <a:pt x="124" y="282"/>
                    </a:cubicBezTo>
                    <a:cubicBezTo>
                      <a:pt x="132" y="282"/>
                      <a:pt x="141" y="281"/>
                      <a:pt x="149" y="279"/>
                    </a:cubicBezTo>
                    <a:cubicBezTo>
                      <a:pt x="209" y="260"/>
                      <a:pt x="256" y="213"/>
                      <a:pt x="271" y="154"/>
                    </a:cubicBezTo>
                    <a:cubicBezTo>
                      <a:pt x="278" y="107"/>
                      <a:pt x="212" y="53"/>
                      <a:pt x="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27"/>
              <p:cNvSpPr/>
              <p:nvPr/>
            </p:nvSpPr>
            <p:spPr>
              <a:xfrm>
                <a:off x="6622498" y="4363384"/>
                <a:ext cx="9423" cy="8724"/>
              </a:xfrm>
              <a:custGeom>
                <a:rect b="b" l="l" r="r" t="t"/>
                <a:pathLst>
                  <a:path extrusionOk="0" h="262" w="283">
                    <a:moveTo>
                      <a:pt x="115" y="0"/>
                    </a:moveTo>
                    <a:cubicBezTo>
                      <a:pt x="48" y="0"/>
                      <a:pt x="0" y="52"/>
                      <a:pt x="0" y="127"/>
                    </a:cubicBezTo>
                    <a:cubicBezTo>
                      <a:pt x="3" y="196"/>
                      <a:pt x="35" y="252"/>
                      <a:pt x="94" y="262"/>
                    </a:cubicBezTo>
                    <a:lnTo>
                      <a:pt x="282" y="149"/>
                    </a:lnTo>
                    <a:lnTo>
                      <a:pt x="282" y="102"/>
                    </a:lnTo>
                    <a:cubicBezTo>
                      <a:pt x="235" y="67"/>
                      <a:pt x="188" y="11"/>
                      <a:pt x="132" y="1"/>
                    </a:cubicBezTo>
                    <a:cubicBezTo>
                      <a:pt x="126" y="1"/>
                      <a:pt x="120"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7"/>
              <p:cNvSpPr/>
              <p:nvPr/>
            </p:nvSpPr>
            <p:spPr>
              <a:xfrm>
                <a:off x="6869061" y="4166033"/>
                <a:ext cx="9690" cy="8757"/>
              </a:xfrm>
              <a:custGeom>
                <a:rect b="b" l="l" r="r" t="t"/>
                <a:pathLst>
                  <a:path extrusionOk="0" h="263" w="291">
                    <a:moveTo>
                      <a:pt x="169" y="0"/>
                    </a:moveTo>
                    <a:cubicBezTo>
                      <a:pt x="162" y="0"/>
                      <a:pt x="155" y="1"/>
                      <a:pt x="148" y="2"/>
                    </a:cubicBezTo>
                    <a:cubicBezTo>
                      <a:pt x="94" y="9"/>
                      <a:pt x="47" y="68"/>
                      <a:pt x="0" y="106"/>
                    </a:cubicBezTo>
                    <a:cubicBezTo>
                      <a:pt x="0" y="125"/>
                      <a:pt x="0" y="143"/>
                      <a:pt x="0" y="162"/>
                    </a:cubicBezTo>
                    <a:cubicBezTo>
                      <a:pt x="52" y="199"/>
                      <a:pt x="104" y="263"/>
                      <a:pt x="153" y="263"/>
                    </a:cubicBezTo>
                    <a:cubicBezTo>
                      <a:pt x="155" y="263"/>
                      <a:pt x="156" y="263"/>
                      <a:pt x="157" y="263"/>
                    </a:cubicBezTo>
                    <a:cubicBezTo>
                      <a:pt x="201" y="259"/>
                      <a:pt x="267" y="184"/>
                      <a:pt x="276" y="131"/>
                    </a:cubicBezTo>
                    <a:cubicBezTo>
                      <a:pt x="290" y="63"/>
                      <a:pt x="235" y="0"/>
                      <a:pt x="1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7"/>
              <p:cNvSpPr/>
              <p:nvPr/>
            </p:nvSpPr>
            <p:spPr>
              <a:xfrm>
                <a:off x="6860903" y="3896362"/>
                <a:ext cx="8324" cy="6426"/>
              </a:xfrm>
              <a:custGeom>
                <a:rect b="b" l="l" r="r" t="t"/>
                <a:pathLst>
                  <a:path extrusionOk="0" h="193" w="250">
                    <a:moveTo>
                      <a:pt x="205" y="1"/>
                    </a:moveTo>
                    <a:lnTo>
                      <a:pt x="1" y="123"/>
                    </a:lnTo>
                    <a:cubicBezTo>
                      <a:pt x="26" y="151"/>
                      <a:pt x="60" y="176"/>
                      <a:pt x="101" y="189"/>
                    </a:cubicBezTo>
                    <a:cubicBezTo>
                      <a:pt x="111" y="191"/>
                      <a:pt x="121" y="193"/>
                      <a:pt x="131" y="193"/>
                    </a:cubicBezTo>
                    <a:cubicBezTo>
                      <a:pt x="196" y="193"/>
                      <a:pt x="250" y="132"/>
                      <a:pt x="236" y="63"/>
                    </a:cubicBezTo>
                    <a:cubicBezTo>
                      <a:pt x="233" y="38"/>
                      <a:pt x="220" y="16"/>
                      <a:pt x="2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7"/>
              <p:cNvSpPr/>
              <p:nvPr/>
            </p:nvSpPr>
            <p:spPr>
              <a:xfrm>
                <a:off x="6804831" y="3990992"/>
                <a:ext cx="9057" cy="8890"/>
              </a:xfrm>
              <a:custGeom>
                <a:rect b="b" l="l" r="r" t="t"/>
                <a:pathLst>
                  <a:path extrusionOk="0" h="267" w="272">
                    <a:moveTo>
                      <a:pt x="135" y="1"/>
                    </a:moveTo>
                    <a:cubicBezTo>
                      <a:pt x="133" y="1"/>
                      <a:pt x="130" y="1"/>
                      <a:pt x="127" y="1"/>
                    </a:cubicBezTo>
                    <a:cubicBezTo>
                      <a:pt x="87" y="4"/>
                      <a:pt x="27" y="79"/>
                      <a:pt x="18" y="129"/>
                    </a:cubicBezTo>
                    <a:cubicBezTo>
                      <a:pt x="1" y="200"/>
                      <a:pt x="56" y="266"/>
                      <a:pt x="125" y="266"/>
                    </a:cubicBezTo>
                    <a:cubicBezTo>
                      <a:pt x="132" y="266"/>
                      <a:pt x="139" y="266"/>
                      <a:pt x="146" y="264"/>
                    </a:cubicBezTo>
                    <a:cubicBezTo>
                      <a:pt x="199" y="255"/>
                      <a:pt x="243" y="195"/>
                      <a:pt x="268" y="176"/>
                    </a:cubicBezTo>
                    <a:cubicBezTo>
                      <a:pt x="271" y="38"/>
                      <a:pt x="199" y="1"/>
                      <a:pt x="1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7"/>
              <p:cNvSpPr/>
              <p:nvPr/>
            </p:nvSpPr>
            <p:spPr>
              <a:xfrm>
                <a:off x="6762012" y="4005209"/>
                <a:ext cx="9789" cy="8724"/>
              </a:xfrm>
              <a:custGeom>
                <a:rect b="b" l="l" r="r" t="t"/>
                <a:pathLst>
                  <a:path extrusionOk="0" h="262" w="294">
                    <a:moveTo>
                      <a:pt x="173" y="0"/>
                    </a:moveTo>
                    <a:cubicBezTo>
                      <a:pt x="164" y="0"/>
                      <a:pt x="154" y="1"/>
                      <a:pt x="144" y="3"/>
                    </a:cubicBezTo>
                    <a:cubicBezTo>
                      <a:pt x="91" y="16"/>
                      <a:pt x="47" y="72"/>
                      <a:pt x="0" y="110"/>
                    </a:cubicBezTo>
                    <a:cubicBezTo>
                      <a:pt x="0" y="129"/>
                      <a:pt x="0" y="147"/>
                      <a:pt x="0" y="166"/>
                    </a:cubicBezTo>
                    <a:cubicBezTo>
                      <a:pt x="53" y="201"/>
                      <a:pt x="100" y="254"/>
                      <a:pt x="157" y="260"/>
                    </a:cubicBezTo>
                    <a:cubicBezTo>
                      <a:pt x="163" y="261"/>
                      <a:pt x="169" y="262"/>
                      <a:pt x="175" y="262"/>
                    </a:cubicBezTo>
                    <a:cubicBezTo>
                      <a:pt x="239" y="262"/>
                      <a:pt x="294" y="201"/>
                      <a:pt x="282" y="135"/>
                    </a:cubicBezTo>
                    <a:cubicBezTo>
                      <a:pt x="279" y="63"/>
                      <a:pt x="244" y="0"/>
                      <a:pt x="1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7"/>
              <p:cNvSpPr/>
              <p:nvPr/>
            </p:nvSpPr>
            <p:spPr>
              <a:xfrm>
                <a:off x="6745197" y="4227566"/>
                <a:ext cx="10089" cy="8458"/>
              </a:xfrm>
              <a:custGeom>
                <a:rect b="b" l="l" r="r" t="t"/>
                <a:pathLst>
                  <a:path extrusionOk="0" h="254" w="303">
                    <a:moveTo>
                      <a:pt x="145" y="0"/>
                    </a:moveTo>
                    <a:cubicBezTo>
                      <a:pt x="98" y="0"/>
                      <a:pt x="46" y="67"/>
                      <a:pt x="0" y="100"/>
                    </a:cubicBezTo>
                    <a:cubicBezTo>
                      <a:pt x="0" y="119"/>
                      <a:pt x="0" y="138"/>
                      <a:pt x="0" y="157"/>
                    </a:cubicBezTo>
                    <a:cubicBezTo>
                      <a:pt x="54" y="188"/>
                      <a:pt x="101" y="242"/>
                      <a:pt x="157" y="251"/>
                    </a:cubicBezTo>
                    <a:cubicBezTo>
                      <a:pt x="164" y="252"/>
                      <a:pt x="172" y="253"/>
                      <a:pt x="179" y="253"/>
                    </a:cubicBezTo>
                    <a:cubicBezTo>
                      <a:pt x="248" y="253"/>
                      <a:pt x="303" y="187"/>
                      <a:pt x="286" y="116"/>
                    </a:cubicBezTo>
                    <a:cubicBezTo>
                      <a:pt x="261" y="57"/>
                      <a:pt x="210" y="13"/>
                      <a:pt x="148" y="0"/>
                    </a:cubicBezTo>
                    <a:cubicBezTo>
                      <a:pt x="147" y="0"/>
                      <a:pt x="146" y="0"/>
                      <a:pt x="1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27"/>
              <p:cNvSpPr/>
              <p:nvPr/>
            </p:nvSpPr>
            <p:spPr>
              <a:xfrm>
                <a:off x="6710868" y="4087985"/>
                <a:ext cx="9523" cy="8757"/>
              </a:xfrm>
              <a:custGeom>
                <a:rect b="b" l="l" r="r" t="t"/>
                <a:pathLst>
                  <a:path extrusionOk="0" h="263" w="286">
                    <a:moveTo>
                      <a:pt x="175" y="1"/>
                    </a:moveTo>
                    <a:cubicBezTo>
                      <a:pt x="168" y="1"/>
                      <a:pt x="161" y="1"/>
                      <a:pt x="154" y="2"/>
                    </a:cubicBezTo>
                    <a:cubicBezTo>
                      <a:pt x="101" y="9"/>
                      <a:pt x="54" y="65"/>
                      <a:pt x="4" y="99"/>
                    </a:cubicBezTo>
                    <a:lnTo>
                      <a:pt x="0" y="156"/>
                    </a:lnTo>
                    <a:cubicBezTo>
                      <a:pt x="51" y="193"/>
                      <a:pt x="94" y="250"/>
                      <a:pt x="148" y="259"/>
                    </a:cubicBezTo>
                    <a:cubicBezTo>
                      <a:pt x="157" y="261"/>
                      <a:pt x="165" y="262"/>
                      <a:pt x="174" y="262"/>
                    </a:cubicBezTo>
                    <a:cubicBezTo>
                      <a:pt x="236" y="262"/>
                      <a:pt x="282" y="212"/>
                      <a:pt x="282" y="140"/>
                    </a:cubicBezTo>
                    <a:cubicBezTo>
                      <a:pt x="285" y="63"/>
                      <a:pt x="249" y="1"/>
                      <a:pt x="1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27"/>
              <p:cNvSpPr/>
              <p:nvPr/>
            </p:nvSpPr>
            <p:spPr>
              <a:xfrm>
                <a:off x="6753554" y="4117986"/>
                <a:ext cx="9623" cy="10855"/>
              </a:xfrm>
              <a:custGeom>
                <a:rect b="b" l="l" r="r" t="t"/>
                <a:pathLst>
                  <a:path extrusionOk="0" h="326" w="289">
                    <a:moveTo>
                      <a:pt x="129" y="1"/>
                    </a:moveTo>
                    <a:cubicBezTo>
                      <a:pt x="72" y="85"/>
                      <a:pt x="16" y="135"/>
                      <a:pt x="10" y="192"/>
                    </a:cubicBezTo>
                    <a:cubicBezTo>
                      <a:pt x="1" y="264"/>
                      <a:pt x="56" y="325"/>
                      <a:pt x="125" y="325"/>
                    </a:cubicBezTo>
                    <a:cubicBezTo>
                      <a:pt x="131" y="325"/>
                      <a:pt x="138" y="325"/>
                      <a:pt x="144" y="324"/>
                    </a:cubicBezTo>
                    <a:cubicBezTo>
                      <a:pt x="220" y="314"/>
                      <a:pt x="288" y="261"/>
                      <a:pt x="267" y="176"/>
                    </a:cubicBezTo>
                    <a:cubicBezTo>
                      <a:pt x="251" y="123"/>
                      <a:pt x="191" y="79"/>
                      <a:pt x="1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7"/>
              <p:cNvSpPr/>
              <p:nvPr/>
            </p:nvSpPr>
            <p:spPr>
              <a:xfrm>
                <a:off x="6849216" y="4012901"/>
                <a:ext cx="10688" cy="8624"/>
              </a:xfrm>
              <a:custGeom>
                <a:rect b="b" l="l" r="r" t="t"/>
                <a:pathLst>
                  <a:path extrusionOk="0" h="259" w="321">
                    <a:moveTo>
                      <a:pt x="171" y="1"/>
                    </a:moveTo>
                    <a:cubicBezTo>
                      <a:pt x="131" y="1"/>
                      <a:pt x="79" y="72"/>
                      <a:pt x="1" y="133"/>
                    </a:cubicBezTo>
                    <a:cubicBezTo>
                      <a:pt x="78" y="189"/>
                      <a:pt x="132" y="259"/>
                      <a:pt x="172" y="259"/>
                    </a:cubicBezTo>
                    <a:cubicBezTo>
                      <a:pt x="175" y="259"/>
                      <a:pt x="177" y="258"/>
                      <a:pt x="179" y="258"/>
                    </a:cubicBezTo>
                    <a:cubicBezTo>
                      <a:pt x="233" y="252"/>
                      <a:pt x="274" y="176"/>
                      <a:pt x="321" y="129"/>
                    </a:cubicBezTo>
                    <a:cubicBezTo>
                      <a:pt x="274" y="82"/>
                      <a:pt x="230" y="10"/>
                      <a:pt x="176" y="1"/>
                    </a:cubicBezTo>
                    <a:cubicBezTo>
                      <a:pt x="175" y="1"/>
                      <a:pt x="173" y="1"/>
                      <a:pt x="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7"/>
              <p:cNvSpPr/>
              <p:nvPr/>
            </p:nvSpPr>
            <p:spPr>
              <a:xfrm>
                <a:off x="6616538" y="4371542"/>
                <a:ext cx="1698" cy="5994"/>
              </a:xfrm>
              <a:custGeom>
                <a:rect b="b" l="l" r="r" t="t"/>
                <a:pathLst>
                  <a:path extrusionOk="0" h="180" w="51">
                    <a:moveTo>
                      <a:pt x="0" y="1"/>
                    </a:moveTo>
                    <a:lnTo>
                      <a:pt x="0" y="179"/>
                    </a:lnTo>
                    <a:lnTo>
                      <a:pt x="38" y="161"/>
                    </a:lnTo>
                    <a:cubicBezTo>
                      <a:pt x="47" y="136"/>
                      <a:pt x="51" y="111"/>
                      <a:pt x="47" y="85"/>
                    </a:cubicBezTo>
                    <a:cubicBezTo>
                      <a:pt x="38" y="54"/>
                      <a:pt x="22" y="26"/>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7"/>
              <p:cNvSpPr/>
              <p:nvPr/>
            </p:nvSpPr>
            <p:spPr>
              <a:xfrm>
                <a:off x="6799237" y="4253637"/>
                <a:ext cx="10688" cy="8624"/>
              </a:xfrm>
              <a:custGeom>
                <a:rect b="b" l="l" r="r" t="t"/>
                <a:pathLst>
                  <a:path extrusionOk="0" h="259" w="321">
                    <a:moveTo>
                      <a:pt x="151" y="1"/>
                    </a:moveTo>
                    <a:cubicBezTo>
                      <a:pt x="150" y="1"/>
                      <a:pt x="149" y="1"/>
                      <a:pt x="148" y="1"/>
                    </a:cubicBezTo>
                    <a:cubicBezTo>
                      <a:pt x="95" y="7"/>
                      <a:pt x="51" y="79"/>
                      <a:pt x="1" y="123"/>
                    </a:cubicBezTo>
                    <a:cubicBezTo>
                      <a:pt x="48" y="170"/>
                      <a:pt x="85" y="245"/>
                      <a:pt x="139" y="258"/>
                    </a:cubicBezTo>
                    <a:cubicBezTo>
                      <a:pt x="141" y="258"/>
                      <a:pt x="142" y="258"/>
                      <a:pt x="144" y="258"/>
                    </a:cubicBezTo>
                    <a:cubicBezTo>
                      <a:pt x="187" y="258"/>
                      <a:pt x="242" y="192"/>
                      <a:pt x="320" y="135"/>
                    </a:cubicBezTo>
                    <a:cubicBezTo>
                      <a:pt x="247" y="74"/>
                      <a:pt x="194" y="1"/>
                      <a:pt x="1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7"/>
              <p:cNvSpPr/>
              <p:nvPr/>
            </p:nvSpPr>
            <p:spPr>
              <a:xfrm>
                <a:off x="6904555" y="4156577"/>
                <a:ext cx="9623" cy="8824"/>
              </a:xfrm>
              <a:custGeom>
                <a:rect b="b" l="l" r="r" t="t"/>
                <a:pathLst>
                  <a:path extrusionOk="0" h="265" w="289">
                    <a:moveTo>
                      <a:pt x="127" y="1"/>
                    </a:moveTo>
                    <a:cubicBezTo>
                      <a:pt x="57" y="1"/>
                      <a:pt x="0" y="61"/>
                      <a:pt x="9" y="130"/>
                    </a:cubicBezTo>
                    <a:cubicBezTo>
                      <a:pt x="12" y="202"/>
                      <a:pt x="47" y="264"/>
                      <a:pt x="116" y="264"/>
                    </a:cubicBezTo>
                    <a:cubicBezTo>
                      <a:pt x="125" y="264"/>
                      <a:pt x="134" y="263"/>
                      <a:pt x="144" y="261"/>
                    </a:cubicBezTo>
                    <a:cubicBezTo>
                      <a:pt x="197" y="252"/>
                      <a:pt x="241" y="196"/>
                      <a:pt x="288" y="158"/>
                    </a:cubicBezTo>
                    <a:cubicBezTo>
                      <a:pt x="266" y="45"/>
                      <a:pt x="210" y="4"/>
                      <a:pt x="138" y="1"/>
                    </a:cubicBezTo>
                    <a:cubicBezTo>
                      <a:pt x="134" y="1"/>
                      <a:pt x="131" y="1"/>
                      <a:pt x="1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27"/>
              <p:cNvSpPr/>
              <p:nvPr/>
            </p:nvSpPr>
            <p:spPr>
              <a:xfrm>
                <a:off x="6616538" y="4285469"/>
                <a:ext cx="5860" cy="8691"/>
              </a:xfrm>
              <a:custGeom>
                <a:rect b="b" l="l" r="r" t="t"/>
                <a:pathLst>
                  <a:path extrusionOk="0" h="261" w="176">
                    <a:moveTo>
                      <a:pt x="35" y="0"/>
                    </a:moveTo>
                    <a:cubicBezTo>
                      <a:pt x="34" y="0"/>
                      <a:pt x="33" y="0"/>
                      <a:pt x="32" y="0"/>
                    </a:cubicBezTo>
                    <a:cubicBezTo>
                      <a:pt x="22" y="4"/>
                      <a:pt x="10" y="7"/>
                      <a:pt x="0" y="10"/>
                    </a:cubicBezTo>
                    <a:lnTo>
                      <a:pt x="0" y="261"/>
                    </a:lnTo>
                    <a:lnTo>
                      <a:pt x="22" y="261"/>
                    </a:lnTo>
                    <a:cubicBezTo>
                      <a:pt x="76" y="254"/>
                      <a:pt x="123" y="198"/>
                      <a:pt x="173" y="163"/>
                    </a:cubicBezTo>
                    <a:cubicBezTo>
                      <a:pt x="173" y="145"/>
                      <a:pt x="173" y="126"/>
                      <a:pt x="176" y="104"/>
                    </a:cubicBezTo>
                    <a:cubicBezTo>
                      <a:pt x="127" y="67"/>
                      <a:pt x="78" y="0"/>
                      <a:pt x="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27"/>
              <p:cNvSpPr/>
              <p:nvPr/>
            </p:nvSpPr>
            <p:spPr>
              <a:xfrm>
                <a:off x="6636882" y="4285802"/>
                <a:ext cx="9323" cy="8791"/>
              </a:xfrm>
              <a:custGeom>
                <a:rect b="b" l="l" r="r" t="t"/>
                <a:pathLst>
                  <a:path extrusionOk="0" h="264" w="280">
                    <a:moveTo>
                      <a:pt x="112" y="0"/>
                    </a:moveTo>
                    <a:cubicBezTo>
                      <a:pt x="49" y="0"/>
                      <a:pt x="4" y="56"/>
                      <a:pt x="4" y="128"/>
                    </a:cubicBezTo>
                    <a:cubicBezTo>
                      <a:pt x="1" y="202"/>
                      <a:pt x="57" y="263"/>
                      <a:pt x="133" y="263"/>
                    </a:cubicBezTo>
                    <a:cubicBezTo>
                      <a:pt x="135" y="263"/>
                      <a:pt x="137" y="263"/>
                      <a:pt x="138" y="263"/>
                    </a:cubicBezTo>
                    <a:cubicBezTo>
                      <a:pt x="214" y="257"/>
                      <a:pt x="279" y="207"/>
                      <a:pt x="264" y="128"/>
                    </a:cubicBezTo>
                    <a:cubicBezTo>
                      <a:pt x="242" y="69"/>
                      <a:pt x="195" y="22"/>
                      <a:pt x="135" y="3"/>
                    </a:cubicBezTo>
                    <a:cubicBezTo>
                      <a:pt x="127" y="1"/>
                      <a:pt x="119" y="0"/>
                      <a:pt x="1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7"/>
              <p:cNvSpPr/>
              <p:nvPr/>
            </p:nvSpPr>
            <p:spPr>
              <a:xfrm>
                <a:off x="6654929" y="4044000"/>
                <a:ext cx="9423" cy="8657"/>
              </a:xfrm>
              <a:custGeom>
                <a:rect b="b" l="l" r="r" t="t"/>
                <a:pathLst>
                  <a:path extrusionOk="0" h="260" w="283">
                    <a:moveTo>
                      <a:pt x="157" y="1"/>
                    </a:moveTo>
                    <a:cubicBezTo>
                      <a:pt x="70" y="1"/>
                      <a:pt x="29" y="51"/>
                      <a:pt x="1" y="164"/>
                    </a:cubicBezTo>
                    <a:cubicBezTo>
                      <a:pt x="51" y="195"/>
                      <a:pt x="98" y="248"/>
                      <a:pt x="154" y="258"/>
                    </a:cubicBezTo>
                    <a:cubicBezTo>
                      <a:pt x="161" y="259"/>
                      <a:pt x="168" y="260"/>
                      <a:pt x="175" y="260"/>
                    </a:cubicBezTo>
                    <a:cubicBezTo>
                      <a:pt x="239" y="260"/>
                      <a:pt x="283" y="206"/>
                      <a:pt x="283" y="132"/>
                    </a:cubicBezTo>
                    <a:cubicBezTo>
                      <a:pt x="280" y="60"/>
                      <a:pt x="245" y="1"/>
                      <a:pt x="1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7"/>
              <p:cNvSpPr/>
              <p:nvPr/>
            </p:nvSpPr>
            <p:spPr>
              <a:xfrm>
                <a:off x="6660156" y="4274248"/>
                <a:ext cx="10122" cy="8458"/>
              </a:xfrm>
              <a:custGeom>
                <a:rect b="b" l="l" r="r" t="t"/>
                <a:pathLst>
                  <a:path extrusionOk="0" h="254" w="304">
                    <a:moveTo>
                      <a:pt x="176" y="1"/>
                    </a:moveTo>
                    <a:cubicBezTo>
                      <a:pt x="170" y="1"/>
                      <a:pt x="164" y="1"/>
                      <a:pt x="157" y="2"/>
                    </a:cubicBezTo>
                    <a:cubicBezTo>
                      <a:pt x="101" y="8"/>
                      <a:pt x="54" y="65"/>
                      <a:pt x="4" y="102"/>
                    </a:cubicBezTo>
                    <a:cubicBezTo>
                      <a:pt x="0" y="118"/>
                      <a:pt x="0" y="134"/>
                      <a:pt x="0" y="153"/>
                    </a:cubicBezTo>
                    <a:cubicBezTo>
                      <a:pt x="51" y="187"/>
                      <a:pt x="98" y="237"/>
                      <a:pt x="154" y="250"/>
                    </a:cubicBezTo>
                    <a:cubicBezTo>
                      <a:pt x="164" y="252"/>
                      <a:pt x="173" y="253"/>
                      <a:pt x="183" y="253"/>
                    </a:cubicBezTo>
                    <a:cubicBezTo>
                      <a:pt x="246" y="253"/>
                      <a:pt x="289" y="199"/>
                      <a:pt x="292" y="134"/>
                    </a:cubicBezTo>
                    <a:cubicBezTo>
                      <a:pt x="303" y="62"/>
                      <a:pt x="246" y="1"/>
                      <a:pt x="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27"/>
              <p:cNvSpPr/>
              <p:nvPr/>
            </p:nvSpPr>
            <p:spPr>
              <a:xfrm>
                <a:off x="6670279" y="4325425"/>
                <a:ext cx="9623" cy="10356"/>
              </a:xfrm>
              <a:custGeom>
                <a:rect b="b" l="l" r="r" t="t"/>
                <a:pathLst>
                  <a:path extrusionOk="0" h="311" w="289">
                    <a:moveTo>
                      <a:pt x="148" y="1"/>
                    </a:moveTo>
                    <a:cubicBezTo>
                      <a:pt x="63" y="1"/>
                      <a:pt x="0" y="57"/>
                      <a:pt x="16" y="139"/>
                    </a:cubicBezTo>
                    <a:cubicBezTo>
                      <a:pt x="25" y="189"/>
                      <a:pt x="88" y="233"/>
                      <a:pt x="157" y="311"/>
                    </a:cubicBezTo>
                    <a:cubicBezTo>
                      <a:pt x="213" y="226"/>
                      <a:pt x="273" y="179"/>
                      <a:pt x="279" y="126"/>
                    </a:cubicBezTo>
                    <a:cubicBezTo>
                      <a:pt x="289" y="51"/>
                      <a:pt x="226" y="1"/>
                      <a:pt x="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27"/>
              <p:cNvSpPr/>
              <p:nvPr/>
            </p:nvSpPr>
            <p:spPr>
              <a:xfrm>
                <a:off x="6685928" y="4271484"/>
                <a:ext cx="9623" cy="8591"/>
              </a:xfrm>
              <a:custGeom>
                <a:rect b="b" l="l" r="r" t="t"/>
                <a:pathLst>
                  <a:path extrusionOk="0" h="258" w="289">
                    <a:moveTo>
                      <a:pt x="172" y="0"/>
                    </a:moveTo>
                    <a:cubicBezTo>
                      <a:pt x="170" y="0"/>
                      <a:pt x="168" y="0"/>
                      <a:pt x="167" y="1"/>
                    </a:cubicBezTo>
                    <a:cubicBezTo>
                      <a:pt x="113" y="4"/>
                      <a:pt x="60" y="54"/>
                      <a:pt x="7" y="79"/>
                    </a:cubicBezTo>
                    <a:cubicBezTo>
                      <a:pt x="4" y="98"/>
                      <a:pt x="4" y="116"/>
                      <a:pt x="0" y="135"/>
                    </a:cubicBezTo>
                    <a:cubicBezTo>
                      <a:pt x="44" y="176"/>
                      <a:pt x="85" y="232"/>
                      <a:pt x="135" y="251"/>
                    </a:cubicBezTo>
                    <a:cubicBezTo>
                      <a:pt x="149" y="255"/>
                      <a:pt x="161" y="257"/>
                      <a:pt x="173" y="257"/>
                    </a:cubicBezTo>
                    <a:cubicBezTo>
                      <a:pt x="233" y="257"/>
                      <a:pt x="272" y="207"/>
                      <a:pt x="279" y="142"/>
                    </a:cubicBezTo>
                    <a:cubicBezTo>
                      <a:pt x="289" y="65"/>
                      <a:pt x="250"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27"/>
              <p:cNvSpPr/>
              <p:nvPr/>
            </p:nvSpPr>
            <p:spPr>
              <a:xfrm>
                <a:off x="6698747" y="4271318"/>
                <a:ext cx="8724" cy="8657"/>
              </a:xfrm>
              <a:custGeom>
                <a:rect b="b" l="l" r="r" t="t"/>
                <a:pathLst>
                  <a:path extrusionOk="0" h="260" w="262">
                    <a:moveTo>
                      <a:pt x="129" y="0"/>
                    </a:moveTo>
                    <a:cubicBezTo>
                      <a:pt x="65" y="0"/>
                      <a:pt x="1" y="43"/>
                      <a:pt x="1" y="128"/>
                    </a:cubicBezTo>
                    <a:cubicBezTo>
                      <a:pt x="4" y="201"/>
                      <a:pt x="37" y="260"/>
                      <a:pt x="123" y="260"/>
                    </a:cubicBezTo>
                    <a:cubicBezTo>
                      <a:pt x="125" y="260"/>
                      <a:pt x="127" y="259"/>
                      <a:pt x="129" y="259"/>
                    </a:cubicBezTo>
                    <a:cubicBezTo>
                      <a:pt x="132" y="259"/>
                      <a:pt x="134" y="260"/>
                      <a:pt x="137" y="260"/>
                    </a:cubicBezTo>
                    <a:cubicBezTo>
                      <a:pt x="219" y="260"/>
                      <a:pt x="255" y="207"/>
                      <a:pt x="258" y="134"/>
                    </a:cubicBezTo>
                    <a:cubicBezTo>
                      <a:pt x="261" y="45"/>
                      <a:pt x="195" y="0"/>
                      <a:pt x="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7"/>
              <p:cNvSpPr/>
              <p:nvPr/>
            </p:nvSpPr>
            <p:spPr>
              <a:xfrm>
                <a:off x="6700446" y="4251639"/>
                <a:ext cx="9423" cy="8657"/>
              </a:xfrm>
              <a:custGeom>
                <a:rect b="b" l="l" r="r" t="t"/>
                <a:pathLst>
                  <a:path extrusionOk="0" h="260" w="283">
                    <a:moveTo>
                      <a:pt x="106" y="1"/>
                    </a:moveTo>
                    <a:cubicBezTo>
                      <a:pt x="46" y="1"/>
                      <a:pt x="3" y="52"/>
                      <a:pt x="3" y="120"/>
                    </a:cubicBezTo>
                    <a:cubicBezTo>
                      <a:pt x="0" y="195"/>
                      <a:pt x="35" y="260"/>
                      <a:pt x="108" y="260"/>
                    </a:cubicBezTo>
                    <a:cubicBezTo>
                      <a:pt x="115" y="260"/>
                      <a:pt x="122" y="259"/>
                      <a:pt x="129" y="258"/>
                    </a:cubicBezTo>
                    <a:cubicBezTo>
                      <a:pt x="185" y="249"/>
                      <a:pt x="232" y="195"/>
                      <a:pt x="282" y="164"/>
                    </a:cubicBezTo>
                    <a:cubicBezTo>
                      <a:pt x="282" y="142"/>
                      <a:pt x="282" y="123"/>
                      <a:pt x="282" y="105"/>
                    </a:cubicBezTo>
                    <a:cubicBezTo>
                      <a:pt x="235" y="70"/>
                      <a:pt x="191" y="14"/>
                      <a:pt x="135" y="4"/>
                    </a:cubicBezTo>
                    <a:cubicBezTo>
                      <a:pt x="125" y="2"/>
                      <a:pt x="115" y="1"/>
                      <a:pt x="1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7"/>
              <p:cNvSpPr/>
              <p:nvPr/>
            </p:nvSpPr>
            <p:spPr>
              <a:xfrm>
                <a:off x="6700246" y="4075932"/>
                <a:ext cx="9390" cy="9490"/>
              </a:xfrm>
              <a:custGeom>
                <a:rect b="b" l="l" r="r" t="t"/>
                <a:pathLst>
                  <a:path extrusionOk="0" h="285" w="282">
                    <a:moveTo>
                      <a:pt x="156" y="1"/>
                    </a:moveTo>
                    <a:lnTo>
                      <a:pt x="100" y="4"/>
                    </a:lnTo>
                    <a:cubicBezTo>
                      <a:pt x="69" y="57"/>
                      <a:pt x="19" y="104"/>
                      <a:pt x="12" y="157"/>
                    </a:cubicBezTo>
                    <a:cubicBezTo>
                      <a:pt x="1" y="226"/>
                      <a:pt x="55" y="284"/>
                      <a:pt x="119" y="284"/>
                    </a:cubicBezTo>
                    <a:cubicBezTo>
                      <a:pt x="125" y="284"/>
                      <a:pt x="131" y="284"/>
                      <a:pt x="138" y="283"/>
                    </a:cubicBezTo>
                    <a:cubicBezTo>
                      <a:pt x="225" y="277"/>
                      <a:pt x="282" y="226"/>
                      <a:pt x="263" y="145"/>
                    </a:cubicBezTo>
                    <a:cubicBezTo>
                      <a:pt x="250" y="92"/>
                      <a:pt x="194" y="48"/>
                      <a:pt x="1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7"/>
              <p:cNvSpPr/>
              <p:nvPr/>
            </p:nvSpPr>
            <p:spPr>
              <a:xfrm>
                <a:off x="6700213" y="4199497"/>
                <a:ext cx="10056" cy="9490"/>
              </a:xfrm>
              <a:custGeom>
                <a:rect b="b" l="l" r="r" t="t"/>
                <a:pathLst>
                  <a:path extrusionOk="0" h="285" w="302">
                    <a:moveTo>
                      <a:pt x="192" y="0"/>
                    </a:moveTo>
                    <a:cubicBezTo>
                      <a:pt x="161" y="6"/>
                      <a:pt x="129" y="13"/>
                      <a:pt x="101" y="25"/>
                    </a:cubicBezTo>
                    <a:cubicBezTo>
                      <a:pt x="23" y="72"/>
                      <a:pt x="1" y="144"/>
                      <a:pt x="51" y="220"/>
                    </a:cubicBezTo>
                    <a:cubicBezTo>
                      <a:pt x="70" y="262"/>
                      <a:pt x="111" y="284"/>
                      <a:pt x="152" y="284"/>
                    </a:cubicBezTo>
                    <a:cubicBezTo>
                      <a:pt x="178" y="284"/>
                      <a:pt x="205" y="275"/>
                      <a:pt x="226" y="257"/>
                    </a:cubicBezTo>
                    <a:cubicBezTo>
                      <a:pt x="302" y="204"/>
                      <a:pt x="295" y="132"/>
                      <a:pt x="258" y="63"/>
                    </a:cubicBezTo>
                    <a:cubicBezTo>
                      <a:pt x="239" y="38"/>
                      <a:pt x="217" y="19"/>
                      <a:pt x="1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27"/>
              <p:cNvSpPr/>
              <p:nvPr/>
            </p:nvSpPr>
            <p:spPr>
              <a:xfrm>
                <a:off x="6735507" y="4121049"/>
                <a:ext cx="9923" cy="8424"/>
              </a:xfrm>
              <a:custGeom>
                <a:rect b="b" l="l" r="r" t="t"/>
                <a:pathLst>
                  <a:path extrusionOk="0" h="253" w="298">
                    <a:moveTo>
                      <a:pt x="174" y="0"/>
                    </a:moveTo>
                    <a:cubicBezTo>
                      <a:pt x="166" y="0"/>
                      <a:pt x="158" y="1"/>
                      <a:pt x="150" y="3"/>
                    </a:cubicBezTo>
                    <a:cubicBezTo>
                      <a:pt x="97" y="12"/>
                      <a:pt x="50" y="69"/>
                      <a:pt x="0" y="103"/>
                    </a:cubicBezTo>
                    <a:cubicBezTo>
                      <a:pt x="0" y="122"/>
                      <a:pt x="0" y="141"/>
                      <a:pt x="0" y="156"/>
                    </a:cubicBezTo>
                    <a:cubicBezTo>
                      <a:pt x="50" y="191"/>
                      <a:pt x="100" y="241"/>
                      <a:pt x="154" y="250"/>
                    </a:cubicBezTo>
                    <a:cubicBezTo>
                      <a:pt x="162" y="252"/>
                      <a:pt x="170" y="253"/>
                      <a:pt x="178" y="253"/>
                    </a:cubicBezTo>
                    <a:cubicBezTo>
                      <a:pt x="242" y="253"/>
                      <a:pt x="294" y="198"/>
                      <a:pt x="291" y="131"/>
                    </a:cubicBezTo>
                    <a:cubicBezTo>
                      <a:pt x="297" y="61"/>
                      <a:pt x="242" y="0"/>
                      <a:pt x="1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27"/>
              <p:cNvSpPr/>
              <p:nvPr/>
            </p:nvSpPr>
            <p:spPr>
              <a:xfrm>
                <a:off x="6735074" y="4083457"/>
                <a:ext cx="9789" cy="8857"/>
              </a:xfrm>
              <a:custGeom>
                <a:rect b="b" l="l" r="r" t="t"/>
                <a:pathLst>
                  <a:path extrusionOk="0" h="266" w="294">
                    <a:moveTo>
                      <a:pt x="132" y="1"/>
                    </a:moveTo>
                    <a:cubicBezTo>
                      <a:pt x="74" y="1"/>
                      <a:pt x="23" y="54"/>
                      <a:pt x="0" y="154"/>
                    </a:cubicBezTo>
                    <a:cubicBezTo>
                      <a:pt x="51" y="192"/>
                      <a:pt x="91" y="254"/>
                      <a:pt x="145" y="264"/>
                    </a:cubicBezTo>
                    <a:cubicBezTo>
                      <a:pt x="152" y="265"/>
                      <a:pt x="160" y="266"/>
                      <a:pt x="168" y="266"/>
                    </a:cubicBezTo>
                    <a:cubicBezTo>
                      <a:pt x="237" y="266"/>
                      <a:pt x="293" y="205"/>
                      <a:pt x="279" y="132"/>
                    </a:cubicBezTo>
                    <a:cubicBezTo>
                      <a:pt x="261" y="73"/>
                      <a:pt x="214" y="22"/>
                      <a:pt x="154" y="4"/>
                    </a:cubicBezTo>
                    <a:cubicBezTo>
                      <a:pt x="146" y="2"/>
                      <a:pt x="139" y="1"/>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27"/>
              <p:cNvSpPr/>
              <p:nvPr/>
            </p:nvSpPr>
            <p:spPr>
              <a:xfrm>
                <a:off x="6744164" y="4285835"/>
                <a:ext cx="8890" cy="8691"/>
              </a:xfrm>
              <a:custGeom>
                <a:rect b="b" l="l" r="r" t="t"/>
                <a:pathLst>
                  <a:path extrusionOk="0" h="261" w="267">
                    <a:moveTo>
                      <a:pt x="118" y="0"/>
                    </a:moveTo>
                    <a:cubicBezTo>
                      <a:pt x="52" y="0"/>
                      <a:pt x="1" y="56"/>
                      <a:pt x="6" y="124"/>
                    </a:cubicBezTo>
                    <a:cubicBezTo>
                      <a:pt x="6" y="196"/>
                      <a:pt x="38" y="259"/>
                      <a:pt x="125" y="259"/>
                    </a:cubicBezTo>
                    <a:cubicBezTo>
                      <a:pt x="131" y="260"/>
                      <a:pt x="137" y="260"/>
                      <a:pt x="142" y="260"/>
                    </a:cubicBezTo>
                    <a:cubicBezTo>
                      <a:pt x="205" y="260"/>
                      <a:pt x="260" y="212"/>
                      <a:pt x="263" y="146"/>
                    </a:cubicBezTo>
                    <a:cubicBezTo>
                      <a:pt x="266" y="43"/>
                      <a:pt x="213" y="5"/>
                      <a:pt x="138" y="2"/>
                    </a:cubicBezTo>
                    <a:cubicBezTo>
                      <a:pt x="131" y="1"/>
                      <a:pt x="125" y="0"/>
                      <a:pt x="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27"/>
              <p:cNvSpPr/>
              <p:nvPr/>
            </p:nvSpPr>
            <p:spPr>
              <a:xfrm>
                <a:off x="6769104" y="4200828"/>
                <a:ext cx="9090" cy="8624"/>
              </a:xfrm>
              <a:custGeom>
                <a:rect b="b" l="l" r="r" t="t"/>
                <a:pathLst>
                  <a:path extrusionOk="0" h="259" w="273">
                    <a:moveTo>
                      <a:pt x="125" y="1"/>
                    </a:moveTo>
                    <a:cubicBezTo>
                      <a:pt x="57" y="1"/>
                      <a:pt x="0" y="61"/>
                      <a:pt x="6" y="129"/>
                    </a:cubicBezTo>
                    <a:cubicBezTo>
                      <a:pt x="9" y="206"/>
                      <a:pt x="45" y="258"/>
                      <a:pt x="128" y="258"/>
                    </a:cubicBezTo>
                    <a:cubicBezTo>
                      <a:pt x="130" y="258"/>
                      <a:pt x="132" y="258"/>
                      <a:pt x="135" y="258"/>
                    </a:cubicBezTo>
                    <a:cubicBezTo>
                      <a:pt x="139" y="258"/>
                      <a:pt x="144" y="258"/>
                      <a:pt x="148" y="258"/>
                    </a:cubicBezTo>
                    <a:cubicBezTo>
                      <a:pt x="229" y="258"/>
                      <a:pt x="263" y="204"/>
                      <a:pt x="263" y="133"/>
                    </a:cubicBezTo>
                    <a:cubicBezTo>
                      <a:pt x="272" y="61"/>
                      <a:pt x="216" y="1"/>
                      <a:pt x="145" y="1"/>
                    </a:cubicBezTo>
                    <a:cubicBezTo>
                      <a:pt x="142" y="1"/>
                      <a:pt x="138" y="1"/>
                      <a:pt x="135" y="1"/>
                    </a:cubicBezTo>
                    <a:cubicBezTo>
                      <a:pt x="132" y="1"/>
                      <a:pt x="128" y="1"/>
                      <a:pt x="1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7"/>
              <p:cNvSpPr/>
              <p:nvPr/>
            </p:nvSpPr>
            <p:spPr>
              <a:xfrm>
                <a:off x="6779626" y="4040138"/>
                <a:ext cx="8890" cy="8724"/>
              </a:xfrm>
              <a:custGeom>
                <a:rect b="b" l="l" r="r" t="t"/>
                <a:pathLst>
                  <a:path extrusionOk="0" h="262" w="267">
                    <a:moveTo>
                      <a:pt x="142" y="0"/>
                    </a:moveTo>
                    <a:cubicBezTo>
                      <a:pt x="139" y="0"/>
                      <a:pt x="136" y="1"/>
                      <a:pt x="132" y="1"/>
                    </a:cubicBezTo>
                    <a:cubicBezTo>
                      <a:pt x="60" y="4"/>
                      <a:pt x="1" y="35"/>
                      <a:pt x="1" y="123"/>
                    </a:cubicBezTo>
                    <a:cubicBezTo>
                      <a:pt x="1" y="211"/>
                      <a:pt x="44" y="255"/>
                      <a:pt x="107" y="261"/>
                    </a:cubicBezTo>
                    <a:cubicBezTo>
                      <a:pt x="110" y="261"/>
                      <a:pt x="113" y="261"/>
                      <a:pt x="116" y="261"/>
                    </a:cubicBezTo>
                    <a:cubicBezTo>
                      <a:pt x="219" y="261"/>
                      <a:pt x="255" y="206"/>
                      <a:pt x="258" y="133"/>
                    </a:cubicBezTo>
                    <a:cubicBezTo>
                      <a:pt x="267" y="64"/>
                      <a:pt x="213" y="0"/>
                      <a:pt x="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27"/>
              <p:cNvSpPr/>
              <p:nvPr/>
            </p:nvSpPr>
            <p:spPr>
              <a:xfrm>
                <a:off x="6785286" y="4018228"/>
                <a:ext cx="9190" cy="8724"/>
              </a:xfrm>
              <a:custGeom>
                <a:rect b="b" l="l" r="r" t="t"/>
                <a:pathLst>
                  <a:path extrusionOk="0" h="262" w="276">
                    <a:moveTo>
                      <a:pt x="145" y="0"/>
                    </a:moveTo>
                    <a:cubicBezTo>
                      <a:pt x="142" y="0"/>
                      <a:pt x="138" y="0"/>
                      <a:pt x="135" y="1"/>
                    </a:cubicBezTo>
                    <a:cubicBezTo>
                      <a:pt x="131" y="1"/>
                      <a:pt x="128" y="0"/>
                      <a:pt x="125" y="0"/>
                    </a:cubicBezTo>
                    <a:cubicBezTo>
                      <a:pt x="57" y="0"/>
                      <a:pt x="0" y="61"/>
                      <a:pt x="9" y="129"/>
                    </a:cubicBezTo>
                    <a:cubicBezTo>
                      <a:pt x="12" y="203"/>
                      <a:pt x="48" y="261"/>
                      <a:pt x="131" y="261"/>
                    </a:cubicBezTo>
                    <a:cubicBezTo>
                      <a:pt x="133" y="261"/>
                      <a:pt x="136" y="261"/>
                      <a:pt x="138" y="261"/>
                    </a:cubicBezTo>
                    <a:cubicBezTo>
                      <a:pt x="140" y="261"/>
                      <a:pt x="141" y="261"/>
                      <a:pt x="143" y="261"/>
                    </a:cubicBezTo>
                    <a:cubicBezTo>
                      <a:pt x="213" y="261"/>
                      <a:pt x="272" y="203"/>
                      <a:pt x="272" y="129"/>
                    </a:cubicBezTo>
                    <a:cubicBezTo>
                      <a:pt x="275" y="58"/>
                      <a:pt x="216" y="0"/>
                      <a:pt x="1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7"/>
              <p:cNvSpPr/>
              <p:nvPr/>
            </p:nvSpPr>
            <p:spPr>
              <a:xfrm>
                <a:off x="6853178" y="4215879"/>
                <a:ext cx="9190" cy="9357"/>
              </a:xfrm>
              <a:custGeom>
                <a:rect b="b" l="l" r="r" t="t"/>
                <a:pathLst>
                  <a:path extrusionOk="0" h="281" w="276">
                    <a:moveTo>
                      <a:pt x="107" y="0"/>
                    </a:moveTo>
                    <a:cubicBezTo>
                      <a:pt x="70" y="50"/>
                      <a:pt x="1" y="101"/>
                      <a:pt x="4" y="144"/>
                    </a:cubicBezTo>
                    <a:cubicBezTo>
                      <a:pt x="23" y="207"/>
                      <a:pt x="67" y="257"/>
                      <a:pt x="126" y="276"/>
                    </a:cubicBezTo>
                    <a:cubicBezTo>
                      <a:pt x="137" y="279"/>
                      <a:pt x="147" y="280"/>
                      <a:pt x="157" y="280"/>
                    </a:cubicBezTo>
                    <a:cubicBezTo>
                      <a:pt x="222" y="280"/>
                      <a:pt x="275" y="222"/>
                      <a:pt x="267" y="154"/>
                    </a:cubicBezTo>
                    <a:cubicBezTo>
                      <a:pt x="261" y="101"/>
                      <a:pt x="202" y="54"/>
                      <a:pt x="167" y="3"/>
                    </a:cubicBezTo>
                    <a:lnTo>
                      <a:pt x="1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27"/>
              <p:cNvSpPr/>
              <p:nvPr/>
            </p:nvSpPr>
            <p:spPr>
              <a:xfrm>
                <a:off x="6852879" y="4097941"/>
                <a:ext cx="10455" cy="8857"/>
              </a:xfrm>
              <a:custGeom>
                <a:rect b="b" l="l" r="r" t="t"/>
                <a:pathLst>
                  <a:path extrusionOk="0" h="266" w="314">
                    <a:moveTo>
                      <a:pt x="198" y="0"/>
                    </a:moveTo>
                    <a:cubicBezTo>
                      <a:pt x="193" y="0"/>
                      <a:pt x="188" y="0"/>
                      <a:pt x="182" y="1"/>
                    </a:cubicBezTo>
                    <a:cubicBezTo>
                      <a:pt x="129" y="7"/>
                      <a:pt x="85" y="67"/>
                      <a:pt x="1" y="130"/>
                    </a:cubicBezTo>
                    <a:cubicBezTo>
                      <a:pt x="82" y="195"/>
                      <a:pt x="126" y="255"/>
                      <a:pt x="179" y="264"/>
                    </a:cubicBezTo>
                    <a:cubicBezTo>
                      <a:pt x="186" y="265"/>
                      <a:pt x="193" y="266"/>
                      <a:pt x="199" y="266"/>
                    </a:cubicBezTo>
                    <a:cubicBezTo>
                      <a:pt x="264" y="266"/>
                      <a:pt x="308" y="210"/>
                      <a:pt x="311" y="139"/>
                    </a:cubicBezTo>
                    <a:cubicBezTo>
                      <a:pt x="314" y="60"/>
                      <a:pt x="270" y="0"/>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27"/>
              <p:cNvSpPr/>
              <p:nvPr/>
            </p:nvSpPr>
            <p:spPr>
              <a:xfrm>
                <a:off x="6855076" y="4150250"/>
                <a:ext cx="9090" cy="9223"/>
              </a:xfrm>
              <a:custGeom>
                <a:rect b="b" l="l" r="r" t="t"/>
                <a:pathLst>
                  <a:path extrusionOk="0" h="277" w="273">
                    <a:moveTo>
                      <a:pt x="157" y="0"/>
                    </a:moveTo>
                    <a:cubicBezTo>
                      <a:pt x="47" y="25"/>
                      <a:pt x="3" y="66"/>
                      <a:pt x="0" y="147"/>
                    </a:cubicBezTo>
                    <a:cubicBezTo>
                      <a:pt x="0" y="238"/>
                      <a:pt x="55" y="276"/>
                      <a:pt x="132" y="276"/>
                    </a:cubicBezTo>
                    <a:cubicBezTo>
                      <a:pt x="135" y="276"/>
                      <a:pt x="138" y="276"/>
                      <a:pt x="141" y="276"/>
                    </a:cubicBezTo>
                    <a:cubicBezTo>
                      <a:pt x="220" y="276"/>
                      <a:pt x="273" y="219"/>
                      <a:pt x="257" y="144"/>
                    </a:cubicBezTo>
                    <a:cubicBezTo>
                      <a:pt x="245" y="91"/>
                      <a:pt x="192" y="47"/>
                      <a:pt x="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27"/>
              <p:cNvSpPr/>
              <p:nvPr/>
            </p:nvSpPr>
            <p:spPr>
              <a:xfrm>
                <a:off x="6881780" y="4163170"/>
                <a:ext cx="8990" cy="8724"/>
              </a:xfrm>
              <a:custGeom>
                <a:rect b="b" l="l" r="r" t="t"/>
                <a:pathLst>
                  <a:path extrusionOk="0" h="262" w="270">
                    <a:moveTo>
                      <a:pt x="128" y="0"/>
                    </a:moveTo>
                    <a:cubicBezTo>
                      <a:pt x="60" y="0"/>
                      <a:pt x="4" y="54"/>
                      <a:pt x="1" y="123"/>
                    </a:cubicBezTo>
                    <a:cubicBezTo>
                      <a:pt x="4" y="220"/>
                      <a:pt x="57" y="261"/>
                      <a:pt x="132" y="261"/>
                    </a:cubicBezTo>
                    <a:cubicBezTo>
                      <a:pt x="137" y="261"/>
                      <a:pt x="142" y="262"/>
                      <a:pt x="147" y="262"/>
                    </a:cubicBezTo>
                    <a:cubicBezTo>
                      <a:pt x="216" y="262"/>
                      <a:pt x="269" y="203"/>
                      <a:pt x="261" y="135"/>
                    </a:cubicBezTo>
                    <a:cubicBezTo>
                      <a:pt x="261" y="60"/>
                      <a:pt x="226" y="1"/>
                      <a:pt x="138" y="1"/>
                    </a:cubicBezTo>
                    <a:cubicBezTo>
                      <a:pt x="135" y="0"/>
                      <a:pt x="131" y="0"/>
                      <a:pt x="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7"/>
              <p:cNvSpPr/>
              <p:nvPr/>
            </p:nvSpPr>
            <p:spPr>
              <a:xfrm>
                <a:off x="6623430" y="4133835"/>
                <a:ext cx="8757" cy="8691"/>
              </a:xfrm>
              <a:custGeom>
                <a:rect b="b" l="l" r="r" t="t"/>
                <a:pathLst>
                  <a:path extrusionOk="0" h="261" w="263">
                    <a:moveTo>
                      <a:pt x="136" y="1"/>
                    </a:moveTo>
                    <a:cubicBezTo>
                      <a:pt x="134" y="1"/>
                      <a:pt x="131" y="1"/>
                      <a:pt x="129" y="1"/>
                    </a:cubicBezTo>
                    <a:cubicBezTo>
                      <a:pt x="35" y="1"/>
                      <a:pt x="0" y="61"/>
                      <a:pt x="0" y="133"/>
                    </a:cubicBezTo>
                    <a:cubicBezTo>
                      <a:pt x="2" y="218"/>
                      <a:pt x="65" y="260"/>
                      <a:pt x="129" y="260"/>
                    </a:cubicBezTo>
                    <a:cubicBezTo>
                      <a:pt x="196" y="260"/>
                      <a:pt x="262" y="215"/>
                      <a:pt x="257" y="126"/>
                    </a:cubicBezTo>
                    <a:cubicBezTo>
                      <a:pt x="254" y="50"/>
                      <a:pt x="216" y="1"/>
                      <a:pt x="1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7"/>
              <p:cNvSpPr/>
              <p:nvPr/>
            </p:nvSpPr>
            <p:spPr>
              <a:xfrm>
                <a:off x="6731012" y="4104001"/>
                <a:ext cx="9090" cy="9323"/>
              </a:xfrm>
              <a:custGeom>
                <a:rect b="b" l="l" r="r" t="t"/>
                <a:pathLst>
                  <a:path extrusionOk="0" h="280" w="273">
                    <a:moveTo>
                      <a:pt x="157" y="1"/>
                    </a:moveTo>
                    <a:cubicBezTo>
                      <a:pt x="47" y="32"/>
                      <a:pt x="3" y="73"/>
                      <a:pt x="0" y="154"/>
                    </a:cubicBezTo>
                    <a:cubicBezTo>
                      <a:pt x="0" y="242"/>
                      <a:pt x="55" y="280"/>
                      <a:pt x="132" y="280"/>
                    </a:cubicBezTo>
                    <a:cubicBezTo>
                      <a:pt x="135" y="280"/>
                      <a:pt x="138" y="280"/>
                      <a:pt x="141" y="280"/>
                    </a:cubicBezTo>
                    <a:cubicBezTo>
                      <a:pt x="223" y="280"/>
                      <a:pt x="273" y="223"/>
                      <a:pt x="257" y="145"/>
                    </a:cubicBezTo>
                    <a:cubicBezTo>
                      <a:pt x="245" y="92"/>
                      <a:pt x="191" y="48"/>
                      <a:pt x="1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7"/>
              <p:cNvSpPr/>
              <p:nvPr/>
            </p:nvSpPr>
            <p:spPr>
              <a:xfrm>
                <a:off x="6625727" y="4190573"/>
                <a:ext cx="9590" cy="8791"/>
              </a:xfrm>
              <a:custGeom>
                <a:rect b="b" l="l" r="r" t="t"/>
                <a:pathLst>
                  <a:path extrusionOk="0" h="264" w="288">
                    <a:moveTo>
                      <a:pt x="165" y="1"/>
                    </a:moveTo>
                    <a:cubicBezTo>
                      <a:pt x="160" y="1"/>
                      <a:pt x="156" y="1"/>
                      <a:pt x="151" y="2"/>
                    </a:cubicBezTo>
                    <a:cubicBezTo>
                      <a:pt x="75" y="5"/>
                      <a:pt x="19" y="43"/>
                      <a:pt x="0" y="159"/>
                    </a:cubicBezTo>
                    <a:cubicBezTo>
                      <a:pt x="47" y="196"/>
                      <a:pt x="94" y="256"/>
                      <a:pt x="148" y="262"/>
                    </a:cubicBezTo>
                    <a:cubicBezTo>
                      <a:pt x="155" y="263"/>
                      <a:pt x="161" y="264"/>
                      <a:pt x="168" y="264"/>
                    </a:cubicBezTo>
                    <a:cubicBezTo>
                      <a:pt x="237" y="264"/>
                      <a:pt x="279" y="205"/>
                      <a:pt x="279" y="127"/>
                    </a:cubicBezTo>
                    <a:cubicBezTo>
                      <a:pt x="288" y="60"/>
                      <a:pt x="231" y="1"/>
                      <a:pt x="1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7"/>
              <p:cNvSpPr/>
              <p:nvPr/>
            </p:nvSpPr>
            <p:spPr>
              <a:xfrm>
                <a:off x="6645040" y="4306246"/>
                <a:ext cx="9357" cy="9656"/>
              </a:xfrm>
              <a:custGeom>
                <a:rect b="b" l="l" r="r" t="t"/>
                <a:pathLst>
                  <a:path extrusionOk="0" h="290" w="281">
                    <a:moveTo>
                      <a:pt x="116" y="0"/>
                    </a:moveTo>
                    <a:cubicBezTo>
                      <a:pt x="81" y="50"/>
                      <a:pt x="31" y="97"/>
                      <a:pt x="19" y="154"/>
                    </a:cubicBezTo>
                    <a:cubicBezTo>
                      <a:pt x="0" y="232"/>
                      <a:pt x="63" y="288"/>
                      <a:pt x="135" y="288"/>
                    </a:cubicBezTo>
                    <a:cubicBezTo>
                      <a:pt x="141" y="289"/>
                      <a:pt x="148" y="290"/>
                      <a:pt x="154" y="290"/>
                    </a:cubicBezTo>
                    <a:cubicBezTo>
                      <a:pt x="226" y="290"/>
                      <a:pt x="281" y="226"/>
                      <a:pt x="266" y="154"/>
                    </a:cubicBezTo>
                    <a:cubicBezTo>
                      <a:pt x="260" y="97"/>
                      <a:pt x="204" y="50"/>
                      <a:pt x="1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7"/>
              <p:cNvSpPr/>
              <p:nvPr/>
            </p:nvSpPr>
            <p:spPr>
              <a:xfrm>
                <a:off x="6616538" y="4151815"/>
                <a:ext cx="6826" cy="8757"/>
              </a:xfrm>
              <a:custGeom>
                <a:rect b="b" l="l" r="r" t="t"/>
                <a:pathLst>
                  <a:path extrusionOk="0" h="263" w="205">
                    <a:moveTo>
                      <a:pt x="63" y="0"/>
                    </a:moveTo>
                    <a:cubicBezTo>
                      <a:pt x="41" y="0"/>
                      <a:pt x="19" y="6"/>
                      <a:pt x="0" y="16"/>
                    </a:cubicBezTo>
                    <a:lnTo>
                      <a:pt x="0" y="254"/>
                    </a:lnTo>
                    <a:cubicBezTo>
                      <a:pt x="14" y="260"/>
                      <a:pt x="28" y="262"/>
                      <a:pt x="42" y="262"/>
                    </a:cubicBezTo>
                    <a:cubicBezTo>
                      <a:pt x="50" y="262"/>
                      <a:pt x="58" y="261"/>
                      <a:pt x="66" y="260"/>
                    </a:cubicBezTo>
                    <a:cubicBezTo>
                      <a:pt x="126" y="235"/>
                      <a:pt x="170" y="188"/>
                      <a:pt x="189" y="129"/>
                    </a:cubicBezTo>
                    <a:cubicBezTo>
                      <a:pt x="204" y="53"/>
                      <a:pt x="141" y="0"/>
                      <a:pt x="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7"/>
              <p:cNvSpPr/>
              <p:nvPr/>
            </p:nvSpPr>
            <p:spPr>
              <a:xfrm>
                <a:off x="6633685" y="4298521"/>
                <a:ext cx="9290" cy="9090"/>
              </a:xfrm>
              <a:custGeom>
                <a:rect b="b" l="l" r="r" t="t"/>
                <a:pathLst>
                  <a:path extrusionOk="0" h="273" w="279">
                    <a:moveTo>
                      <a:pt x="121" y="0"/>
                    </a:moveTo>
                    <a:cubicBezTo>
                      <a:pt x="54" y="0"/>
                      <a:pt x="1" y="62"/>
                      <a:pt x="12" y="132"/>
                    </a:cubicBezTo>
                    <a:cubicBezTo>
                      <a:pt x="21" y="182"/>
                      <a:pt x="81" y="226"/>
                      <a:pt x="119" y="273"/>
                    </a:cubicBezTo>
                    <a:lnTo>
                      <a:pt x="175" y="273"/>
                    </a:lnTo>
                    <a:cubicBezTo>
                      <a:pt x="209" y="226"/>
                      <a:pt x="278" y="173"/>
                      <a:pt x="272" y="129"/>
                    </a:cubicBezTo>
                    <a:cubicBezTo>
                      <a:pt x="253" y="69"/>
                      <a:pt x="206" y="22"/>
                      <a:pt x="147" y="3"/>
                    </a:cubicBezTo>
                    <a:cubicBezTo>
                      <a:pt x="138" y="1"/>
                      <a:pt x="129" y="0"/>
                      <a:pt x="1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7"/>
              <p:cNvSpPr/>
              <p:nvPr/>
            </p:nvSpPr>
            <p:spPr>
              <a:xfrm>
                <a:off x="6647537" y="4192970"/>
                <a:ext cx="9423" cy="8857"/>
              </a:xfrm>
              <a:custGeom>
                <a:rect b="b" l="l" r="r" t="t"/>
                <a:pathLst>
                  <a:path extrusionOk="0" h="266" w="283">
                    <a:moveTo>
                      <a:pt x="165" y="0"/>
                    </a:moveTo>
                    <a:cubicBezTo>
                      <a:pt x="158" y="0"/>
                      <a:pt x="151" y="1"/>
                      <a:pt x="144" y="2"/>
                    </a:cubicBezTo>
                    <a:cubicBezTo>
                      <a:pt x="91" y="11"/>
                      <a:pt x="47" y="71"/>
                      <a:pt x="0" y="108"/>
                    </a:cubicBezTo>
                    <a:cubicBezTo>
                      <a:pt x="0" y="127"/>
                      <a:pt x="0" y="146"/>
                      <a:pt x="0" y="165"/>
                    </a:cubicBezTo>
                    <a:cubicBezTo>
                      <a:pt x="50" y="199"/>
                      <a:pt x="97" y="259"/>
                      <a:pt x="151" y="265"/>
                    </a:cubicBezTo>
                    <a:cubicBezTo>
                      <a:pt x="154" y="265"/>
                      <a:pt x="158" y="266"/>
                      <a:pt x="162" y="266"/>
                    </a:cubicBezTo>
                    <a:cubicBezTo>
                      <a:pt x="237" y="266"/>
                      <a:pt x="282" y="205"/>
                      <a:pt x="279" y="124"/>
                    </a:cubicBezTo>
                    <a:cubicBezTo>
                      <a:pt x="276" y="51"/>
                      <a:pt x="228" y="0"/>
                      <a:pt x="1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7"/>
              <p:cNvSpPr/>
              <p:nvPr/>
            </p:nvSpPr>
            <p:spPr>
              <a:xfrm>
                <a:off x="6634651" y="4244014"/>
                <a:ext cx="9690" cy="8791"/>
              </a:xfrm>
              <a:custGeom>
                <a:rect b="b" l="l" r="r" t="t"/>
                <a:pathLst>
                  <a:path extrusionOk="0" h="264" w="291">
                    <a:moveTo>
                      <a:pt x="152" y="1"/>
                    </a:moveTo>
                    <a:cubicBezTo>
                      <a:pt x="150" y="1"/>
                      <a:pt x="148" y="1"/>
                      <a:pt x="146" y="1"/>
                    </a:cubicBezTo>
                    <a:cubicBezTo>
                      <a:pt x="86" y="20"/>
                      <a:pt x="36" y="67"/>
                      <a:pt x="17" y="127"/>
                    </a:cubicBezTo>
                    <a:cubicBezTo>
                      <a:pt x="0" y="198"/>
                      <a:pt x="55" y="264"/>
                      <a:pt x="124" y="264"/>
                    </a:cubicBezTo>
                    <a:cubicBezTo>
                      <a:pt x="131" y="264"/>
                      <a:pt x="139" y="263"/>
                      <a:pt x="146" y="261"/>
                    </a:cubicBezTo>
                    <a:cubicBezTo>
                      <a:pt x="199" y="255"/>
                      <a:pt x="243" y="196"/>
                      <a:pt x="290" y="158"/>
                    </a:cubicBezTo>
                    <a:cubicBezTo>
                      <a:pt x="290" y="139"/>
                      <a:pt x="290" y="120"/>
                      <a:pt x="290" y="102"/>
                    </a:cubicBezTo>
                    <a:cubicBezTo>
                      <a:pt x="245" y="66"/>
                      <a:pt x="194" y="1"/>
                      <a:pt x="1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7"/>
              <p:cNvSpPr/>
              <p:nvPr/>
            </p:nvSpPr>
            <p:spPr>
              <a:xfrm>
                <a:off x="6881747" y="4118519"/>
                <a:ext cx="9357" cy="9223"/>
              </a:xfrm>
              <a:custGeom>
                <a:rect b="b" l="l" r="r" t="t"/>
                <a:pathLst>
                  <a:path extrusionOk="0" h="277" w="281">
                    <a:moveTo>
                      <a:pt x="121" y="0"/>
                    </a:moveTo>
                    <a:cubicBezTo>
                      <a:pt x="83" y="47"/>
                      <a:pt x="24" y="91"/>
                      <a:pt x="14" y="141"/>
                    </a:cubicBezTo>
                    <a:cubicBezTo>
                      <a:pt x="0" y="214"/>
                      <a:pt x="53" y="276"/>
                      <a:pt x="120" y="276"/>
                    </a:cubicBezTo>
                    <a:cubicBezTo>
                      <a:pt x="128" y="276"/>
                      <a:pt x="137" y="275"/>
                      <a:pt x="146" y="273"/>
                    </a:cubicBezTo>
                    <a:cubicBezTo>
                      <a:pt x="205" y="254"/>
                      <a:pt x="255" y="210"/>
                      <a:pt x="274" y="148"/>
                    </a:cubicBezTo>
                    <a:cubicBezTo>
                      <a:pt x="281" y="107"/>
                      <a:pt x="215" y="51"/>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7"/>
              <p:cNvSpPr/>
              <p:nvPr/>
            </p:nvSpPr>
            <p:spPr>
              <a:xfrm>
                <a:off x="6688958" y="4255202"/>
                <a:ext cx="9390" cy="9889"/>
              </a:xfrm>
              <a:custGeom>
                <a:rect b="b" l="l" r="r" t="t"/>
                <a:pathLst>
                  <a:path extrusionOk="0" h="297" w="282">
                    <a:moveTo>
                      <a:pt x="123" y="1"/>
                    </a:moveTo>
                    <a:cubicBezTo>
                      <a:pt x="88" y="51"/>
                      <a:pt x="35" y="98"/>
                      <a:pt x="22" y="154"/>
                    </a:cubicBezTo>
                    <a:cubicBezTo>
                      <a:pt x="0" y="233"/>
                      <a:pt x="60" y="286"/>
                      <a:pt x="135" y="295"/>
                    </a:cubicBezTo>
                    <a:cubicBezTo>
                      <a:pt x="142" y="296"/>
                      <a:pt x="148" y="297"/>
                      <a:pt x="154" y="297"/>
                    </a:cubicBezTo>
                    <a:cubicBezTo>
                      <a:pt x="224" y="297"/>
                      <a:pt x="281" y="235"/>
                      <a:pt x="270" y="164"/>
                    </a:cubicBezTo>
                    <a:cubicBezTo>
                      <a:pt x="264" y="107"/>
                      <a:pt x="207" y="57"/>
                      <a:pt x="173" y="7"/>
                    </a:cubicBezTo>
                    <a:cubicBezTo>
                      <a:pt x="157" y="4"/>
                      <a:pt x="141" y="4"/>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7"/>
              <p:cNvSpPr/>
              <p:nvPr/>
            </p:nvSpPr>
            <p:spPr>
              <a:xfrm>
                <a:off x="6764709" y="4186810"/>
                <a:ext cx="10122" cy="8424"/>
              </a:xfrm>
              <a:custGeom>
                <a:rect b="b" l="l" r="r" t="t"/>
                <a:pathLst>
                  <a:path extrusionOk="0" h="253" w="304">
                    <a:moveTo>
                      <a:pt x="176" y="0"/>
                    </a:moveTo>
                    <a:cubicBezTo>
                      <a:pt x="170" y="0"/>
                      <a:pt x="164" y="1"/>
                      <a:pt x="157" y="2"/>
                    </a:cubicBezTo>
                    <a:cubicBezTo>
                      <a:pt x="101" y="8"/>
                      <a:pt x="54" y="65"/>
                      <a:pt x="4" y="99"/>
                    </a:cubicBezTo>
                    <a:lnTo>
                      <a:pt x="0" y="152"/>
                    </a:lnTo>
                    <a:cubicBezTo>
                      <a:pt x="54" y="187"/>
                      <a:pt x="98" y="237"/>
                      <a:pt x="154" y="250"/>
                    </a:cubicBezTo>
                    <a:cubicBezTo>
                      <a:pt x="163" y="251"/>
                      <a:pt x="172" y="252"/>
                      <a:pt x="180" y="252"/>
                    </a:cubicBezTo>
                    <a:cubicBezTo>
                      <a:pt x="244" y="252"/>
                      <a:pt x="289" y="200"/>
                      <a:pt x="292" y="134"/>
                    </a:cubicBezTo>
                    <a:cubicBezTo>
                      <a:pt x="303" y="62"/>
                      <a:pt x="246" y="0"/>
                      <a:pt x="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7"/>
              <p:cNvSpPr/>
              <p:nvPr/>
            </p:nvSpPr>
            <p:spPr>
              <a:xfrm>
                <a:off x="6860171" y="3954531"/>
                <a:ext cx="10356" cy="8890"/>
              </a:xfrm>
              <a:custGeom>
                <a:rect b="b" l="l" r="r" t="t"/>
                <a:pathLst>
                  <a:path extrusionOk="0" h="267" w="311">
                    <a:moveTo>
                      <a:pt x="196" y="1"/>
                    </a:moveTo>
                    <a:cubicBezTo>
                      <a:pt x="190" y="1"/>
                      <a:pt x="183" y="1"/>
                      <a:pt x="176" y="2"/>
                    </a:cubicBezTo>
                    <a:cubicBezTo>
                      <a:pt x="123" y="8"/>
                      <a:pt x="82" y="71"/>
                      <a:pt x="1" y="140"/>
                    </a:cubicBezTo>
                    <a:cubicBezTo>
                      <a:pt x="82" y="200"/>
                      <a:pt x="129" y="256"/>
                      <a:pt x="183" y="265"/>
                    </a:cubicBezTo>
                    <a:cubicBezTo>
                      <a:pt x="188" y="266"/>
                      <a:pt x="193" y="266"/>
                      <a:pt x="197" y="266"/>
                    </a:cubicBezTo>
                    <a:cubicBezTo>
                      <a:pt x="264" y="266"/>
                      <a:pt x="308" y="207"/>
                      <a:pt x="308" y="137"/>
                    </a:cubicBezTo>
                    <a:cubicBezTo>
                      <a:pt x="311" y="60"/>
                      <a:pt x="264" y="1"/>
                      <a:pt x="1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27"/>
              <p:cNvSpPr/>
              <p:nvPr/>
            </p:nvSpPr>
            <p:spPr>
              <a:xfrm>
                <a:off x="6777794" y="3966485"/>
                <a:ext cx="8957" cy="9323"/>
              </a:xfrm>
              <a:custGeom>
                <a:rect b="b" l="l" r="r" t="t"/>
                <a:pathLst>
                  <a:path extrusionOk="0" h="280" w="269">
                    <a:moveTo>
                      <a:pt x="112" y="0"/>
                    </a:moveTo>
                    <a:cubicBezTo>
                      <a:pt x="78" y="51"/>
                      <a:pt x="21" y="98"/>
                      <a:pt x="12" y="148"/>
                    </a:cubicBezTo>
                    <a:cubicBezTo>
                      <a:pt x="1" y="220"/>
                      <a:pt x="56" y="279"/>
                      <a:pt x="123" y="279"/>
                    </a:cubicBezTo>
                    <a:cubicBezTo>
                      <a:pt x="131" y="279"/>
                      <a:pt x="140" y="278"/>
                      <a:pt x="150" y="276"/>
                    </a:cubicBezTo>
                    <a:cubicBezTo>
                      <a:pt x="206" y="254"/>
                      <a:pt x="250" y="207"/>
                      <a:pt x="266" y="148"/>
                    </a:cubicBezTo>
                    <a:cubicBezTo>
                      <a:pt x="269" y="101"/>
                      <a:pt x="203" y="51"/>
                      <a:pt x="1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27"/>
              <p:cNvSpPr/>
              <p:nvPr/>
            </p:nvSpPr>
            <p:spPr>
              <a:xfrm>
                <a:off x="6704907" y="4191072"/>
                <a:ext cx="8691" cy="8724"/>
              </a:xfrm>
              <a:custGeom>
                <a:rect b="b" l="l" r="r" t="t"/>
                <a:pathLst>
                  <a:path extrusionOk="0" h="262" w="261">
                    <a:moveTo>
                      <a:pt x="116" y="1"/>
                    </a:moveTo>
                    <a:cubicBezTo>
                      <a:pt x="59" y="1"/>
                      <a:pt x="10" y="45"/>
                      <a:pt x="7" y="103"/>
                    </a:cubicBezTo>
                    <a:cubicBezTo>
                      <a:pt x="1" y="150"/>
                      <a:pt x="32" y="200"/>
                      <a:pt x="51" y="250"/>
                    </a:cubicBezTo>
                    <a:cubicBezTo>
                      <a:pt x="74" y="252"/>
                      <a:pt x="99" y="261"/>
                      <a:pt x="120" y="261"/>
                    </a:cubicBezTo>
                    <a:cubicBezTo>
                      <a:pt x="128" y="261"/>
                      <a:pt x="136" y="260"/>
                      <a:pt x="142" y="256"/>
                    </a:cubicBezTo>
                    <a:cubicBezTo>
                      <a:pt x="189" y="225"/>
                      <a:pt x="258" y="181"/>
                      <a:pt x="261" y="140"/>
                    </a:cubicBezTo>
                    <a:cubicBezTo>
                      <a:pt x="261" y="97"/>
                      <a:pt x="205" y="28"/>
                      <a:pt x="157" y="9"/>
                    </a:cubicBezTo>
                    <a:cubicBezTo>
                      <a:pt x="144" y="3"/>
                      <a:pt x="129" y="1"/>
                      <a:pt x="1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27"/>
              <p:cNvSpPr/>
              <p:nvPr/>
            </p:nvSpPr>
            <p:spPr>
              <a:xfrm>
                <a:off x="6706472" y="4199397"/>
                <a:ext cx="133" cy="133"/>
              </a:xfrm>
              <a:custGeom>
                <a:rect b="b" l="l" r="r" t="t"/>
                <a:pathLst>
                  <a:path extrusionOk="0" h="4" w="4">
                    <a:moveTo>
                      <a:pt x="1" y="0"/>
                    </a:moveTo>
                    <a:lnTo>
                      <a:pt x="4" y="3"/>
                    </a:lnTo>
                    <a:cubicBezTo>
                      <a:pt x="4" y="3"/>
                      <a:pt x="4" y="0"/>
                      <a:pt x="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27"/>
              <p:cNvSpPr/>
              <p:nvPr/>
            </p:nvSpPr>
            <p:spPr>
              <a:xfrm>
                <a:off x="6706006" y="4133868"/>
                <a:ext cx="8857" cy="9656"/>
              </a:xfrm>
              <a:custGeom>
                <a:rect b="b" l="l" r="r" t="t"/>
                <a:pathLst>
                  <a:path extrusionOk="0" h="290" w="266">
                    <a:moveTo>
                      <a:pt x="103" y="0"/>
                    </a:moveTo>
                    <a:cubicBezTo>
                      <a:pt x="68" y="53"/>
                      <a:pt x="15" y="100"/>
                      <a:pt x="5" y="157"/>
                    </a:cubicBezTo>
                    <a:cubicBezTo>
                      <a:pt x="1" y="246"/>
                      <a:pt x="66" y="290"/>
                      <a:pt x="131" y="290"/>
                    </a:cubicBezTo>
                    <a:cubicBezTo>
                      <a:pt x="198" y="290"/>
                      <a:pt x="266" y="243"/>
                      <a:pt x="256" y="150"/>
                    </a:cubicBezTo>
                    <a:cubicBezTo>
                      <a:pt x="244" y="94"/>
                      <a:pt x="190" y="5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27"/>
              <p:cNvSpPr/>
              <p:nvPr/>
            </p:nvSpPr>
            <p:spPr>
              <a:xfrm>
                <a:off x="6821280" y="4204891"/>
                <a:ext cx="10622" cy="8791"/>
              </a:xfrm>
              <a:custGeom>
                <a:rect b="b" l="l" r="r" t="t"/>
                <a:pathLst>
                  <a:path extrusionOk="0" h="264" w="319">
                    <a:moveTo>
                      <a:pt x="176" y="1"/>
                    </a:moveTo>
                    <a:cubicBezTo>
                      <a:pt x="133" y="1"/>
                      <a:pt x="81" y="66"/>
                      <a:pt x="0" y="120"/>
                    </a:cubicBezTo>
                    <a:cubicBezTo>
                      <a:pt x="78" y="189"/>
                      <a:pt x="122" y="252"/>
                      <a:pt x="172" y="261"/>
                    </a:cubicBezTo>
                    <a:cubicBezTo>
                      <a:pt x="180" y="263"/>
                      <a:pt x="187" y="264"/>
                      <a:pt x="195" y="264"/>
                    </a:cubicBezTo>
                    <a:cubicBezTo>
                      <a:pt x="263" y="264"/>
                      <a:pt x="318" y="200"/>
                      <a:pt x="304" y="130"/>
                    </a:cubicBezTo>
                    <a:cubicBezTo>
                      <a:pt x="288" y="70"/>
                      <a:pt x="241" y="23"/>
                      <a:pt x="182" y="1"/>
                    </a:cubicBezTo>
                    <a:cubicBezTo>
                      <a:pt x="180" y="1"/>
                      <a:pt x="178" y="1"/>
                      <a:pt x="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27"/>
              <p:cNvSpPr/>
              <p:nvPr/>
            </p:nvSpPr>
            <p:spPr>
              <a:xfrm>
                <a:off x="6816352" y="4012302"/>
                <a:ext cx="9423" cy="8591"/>
              </a:xfrm>
              <a:custGeom>
                <a:rect b="b" l="l" r="r" t="t"/>
                <a:pathLst>
                  <a:path extrusionOk="0" h="258" w="283">
                    <a:moveTo>
                      <a:pt x="182" y="0"/>
                    </a:moveTo>
                    <a:cubicBezTo>
                      <a:pt x="57" y="6"/>
                      <a:pt x="1" y="63"/>
                      <a:pt x="10" y="138"/>
                    </a:cubicBezTo>
                    <a:cubicBezTo>
                      <a:pt x="13" y="180"/>
                      <a:pt x="92" y="257"/>
                      <a:pt x="123" y="257"/>
                    </a:cubicBezTo>
                    <a:cubicBezTo>
                      <a:pt x="124" y="257"/>
                      <a:pt x="125" y="257"/>
                      <a:pt x="126" y="257"/>
                    </a:cubicBezTo>
                    <a:cubicBezTo>
                      <a:pt x="192" y="235"/>
                      <a:pt x="245" y="188"/>
                      <a:pt x="270" y="129"/>
                    </a:cubicBezTo>
                    <a:cubicBezTo>
                      <a:pt x="283" y="94"/>
                      <a:pt x="208" y="32"/>
                      <a:pt x="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27"/>
              <p:cNvSpPr/>
              <p:nvPr/>
            </p:nvSpPr>
            <p:spPr>
              <a:xfrm>
                <a:off x="6812922" y="4083157"/>
                <a:ext cx="10455" cy="8924"/>
              </a:xfrm>
              <a:custGeom>
                <a:rect b="b" l="l" r="r" t="t"/>
                <a:pathLst>
                  <a:path extrusionOk="0" h="268" w="314">
                    <a:moveTo>
                      <a:pt x="117" y="1"/>
                    </a:moveTo>
                    <a:cubicBezTo>
                      <a:pt x="53" y="1"/>
                      <a:pt x="12" y="56"/>
                      <a:pt x="7" y="125"/>
                    </a:cubicBezTo>
                    <a:cubicBezTo>
                      <a:pt x="1" y="205"/>
                      <a:pt x="47" y="267"/>
                      <a:pt x="117" y="267"/>
                    </a:cubicBezTo>
                    <a:cubicBezTo>
                      <a:pt x="122" y="267"/>
                      <a:pt x="127" y="267"/>
                      <a:pt x="132" y="266"/>
                    </a:cubicBezTo>
                    <a:cubicBezTo>
                      <a:pt x="185" y="263"/>
                      <a:pt x="232" y="201"/>
                      <a:pt x="314" y="141"/>
                    </a:cubicBezTo>
                    <a:cubicBezTo>
                      <a:pt x="235" y="75"/>
                      <a:pt x="195" y="16"/>
                      <a:pt x="141" y="3"/>
                    </a:cubicBezTo>
                    <a:cubicBezTo>
                      <a:pt x="133" y="1"/>
                      <a:pt x="125" y="1"/>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27"/>
              <p:cNvSpPr/>
              <p:nvPr/>
            </p:nvSpPr>
            <p:spPr>
              <a:xfrm>
                <a:off x="6811990" y="4216611"/>
                <a:ext cx="9290" cy="8624"/>
              </a:xfrm>
              <a:custGeom>
                <a:rect b="b" l="l" r="r" t="t"/>
                <a:pathLst>
                  <a:path extrusionOk="0" h="259" w="279">
                    <a:moveTo>
                      <a:pt x="151" y="0"/>
                    </a:moveTo>
                    <a:cubicBezTo>
                      <a:pt x="50" y="0"/>
                      <a:pt x="13" y="53"/>
                      <a:pt x="9" y="129"/>
                    </a:cubicBezTo>
                    <a:cubicBezTo>
                      <a:pt x="1" y="196"/>
                      <a:pt x="55" y="258"/>
                      <a:pt x="121" y="258"/>
                    </a:cubicBezTo>
                    <a:cubicBezTo>
                      <a:pt x="126" y="258"/>
                      <a:pt x="130" y="258"/>
                      <a:pt x="135" y="257"/>
                    </a:cubicBezTo>
                    <a:cubicBezTo>
                      <a:pt x="210" y="257"/>
                      <a:pt x="270" y="223"/>
                      <a:pt x="270" y="138"/>
                    </a:cubicBezTo>
                    <a:cubicBezTo>
                      <a:pt x="279" y="66"/>
                      <a:pt x="223" y="3"/>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27"/>
              <p:cNvSpPr/>
              <p:nvPr/>
            </p:nvSpPr>
            <p:spPr>
              <a:xfrm>
                <a:off x="6810225" y="4134568"/>
                <a:ext cx="10555" cy="8857"/>
              </a:xfrm>
              <a:custGeom>
                <a:rect b="b" l="l" r="r" t="t"/>
                <a:pathLst>
                  <a:path extrusionOk="0" h="266" w="317">
                    <a:moveTo>
                      <a:pt x="123" y="0"/>
                    </a:moveTo>
                    <a:cubicBezTo>
                      <a:pt x="57" y="0"/>
                      <a:pt x="0" y="56"/>
                      <a:pt x="6" y="123"/>
                    </a:cubicBezTo>
                    <a:cubicBezTo>
                      <a:pt x="3" y="202"/>
                      <a:pt x="47" y="265"/>
                      <a:pt x="119" y="265"/>
                    </a:cubicBezTo>
                    <a:cubicBezTo>
                      <a:pt x="124" y="265"/>
                      <a:pt x="129" y="265"/>
                      <a:pt x="135" y="264"/>
                    </a:cubicBezTo>
                    <a:cubicBezTo>
                      <a:pt x="188" y="258"/>
                      <a:pt x="232" y="198"/>
                      <a:pt x="316" y="136"/>
                    </a:cubicBezTo>
                    <a:cubicBezTo>
                      <a:pt x="235" y="70"/>
                      <a:pt x="191" y="7"/>
                      <a:pt x="138" y="1"/>
                    </a:cubicBezTo>
                    <a:cubicBezTo>
                      <a:pt x="133" y="0"/>
                      <a:pt x="128"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27"/>
              <p:cNvSpPr/>
              <p:nvPr/>
            </p:nvSpPr>
            <p:spPr>
              <a:xfrm>
                <a:off x="6775297" y="4215346"/>
                <a:ext cx="8857" cy="9423"/>
              </a:xfrm>
              <a:custGeom>
                <a:rect b="b" l="l" r="r" t="t"/>
                <a:pathLst>
                  <a:path extrusionOk="0" h="283" w="266">
                    <a:moveTo>
                      <a:pt x="115" y="0"/>
                    </a:moveTo>
                    <a:cubicBezTo>
                      <a:pt x="54" y="0"/>
                      <a:pt x="0" y="52"/>
                      <a:pt x="8" y="120"/>
                    </a:cubicBezTo>
                    <a:cubicBezTo>
                      <a:pt x="8" y="173"/>
                      <a:pt x="62" y="223"/>
                      <a:pt x="93" y="276"/>
                    </a:cubicBezTo>
                    <a:lnTo>
                      <a:pt x="153" y="283"/>
                    </a:lnTo>
                    <a:cubicBezTo>
                      <a:pt x="193" y="232"/>
                      <a:pt x="262" y="185"/>
                      <a:pt x="265" y="132"/>
                    </a:cubicBezTo>
                    <a:cubicBezTo>
                      <a:pt x="265" y="88"/>
                      <a:pt x="196" y="19"/>
                      <a:pt x="143" y="4"/>
                    </a:cubicBezTo>
                    <a:cubicBezTo>
                      <a:pt x="134" y="1"/>
                      <a:pt x="124"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27"/>
              <p:cNvSpPr/>
              <p:nvPr/>
            </p:nvSpPr>
            <p:spPr>
              <a:xfrm>
                <a:off x="6801735" y="4220241"/>
                <a:ext cx="9523" cy="9323"/>
              </a:xfrm>
              <a:custGeom>
                <a:rect b="b" l="l" r="r" t="t"/>
                <a:pathLst>
                  <a:path extrusionOk="0" h="280" w="286">
                    <a:moveTo>
                      <a:pt x="150" y="0"/>
                    </a:moveTo>
                    <a:cubicBezTo>
                      <a:pt x="145" y="0"/>
                      <a:pt x="140" y="1"/>
                      <a:pt x="136" y="1"/>
                    </a:cubicBezTo>
                    <a:cubicBezTo>
                      <a:pt x="57" y="4"/>
                      <a:pt x="1" y="60"/>
                      <a:pt x="17" y="136"/>
                    </a:cubicBezTo>
                    <a:cubicBezTo>
                      <a:pt x="26" y="189"/>
                      <a:pt x="86" y="233"/>
                      <a:pt x="120" y="280"/>
                    </a:cubicBezTo>
                    <a:lnTo>
                      <a:pt x="180" y="280"/>
                    </a:lnTo>
                    <a:cubicBezTo>
                      <a:pt x="214" y="230"/>
                      <a:pt x="270" y="183"/>
                      <a:pt x="277" y="129"/>
                    </a:cubicBezTo>
                    <a:cubicBezTo>
                      <a:pt x="286" y="52"/>
                      <a:pt x="230" y="0"/>
                      <a:pt x="1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27"/>
              <p:cNvSpPr/>
              <p:nvPr/>
            </p:nvSpPr>
            <p:spPr>
              <a:xfrm>
                <a:off x="6675240" y="4229131"/>
                <a:ext cx="9357" cy="10356"/>
              </a:xfrm>
              <a:custGeom>
                <a:rect b="b" l="l" r="r" t="t"/>
                <a:pathLst>
                  <a:path extrusionOk="0" h="311" w="281">
                    <a:moveTo>
                      <a:pt x="152" y="0"/>
                    </a:moveTo>
                    <a:cubicBezTo>
                      <a:pt x="83" y="82"/>
                      <a:pt x="21" y="126"/>
                      <a:pt x="14" y="179"/>
                    </a:cubicBezTo>
                    <a:cubicBezTo>
                      <a:pt x="0" y="248"/>
                      <a:pt x="53" y="310"/>
                      <a:pt x="120" y="310"/>
                    </a:cubicBezTo>
                    <a:cubicBezTo>
                      <a:pt x="128" y="310"/>
                      <a:pt x="137" y="309"/>
                      <a:pt x="146" y="307"/>
                    </a:cubicBezTo>
                    <a:cubicBezTo>
                      <a:pt x="206" y="289"/>
                      <a:pt x="256" y="242"/>
                      <a:pt x="274" y="182"/>
                    </a:cubicBezTo>
                    <a:cubicBezTo>
                      <a:pt x="281" y="141"/>
                      <a:pt x="212" y="85"/>
                      <a:pt x="1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27"/>
              <p:cNvSpPr/>
              <p:nvPr/>
            </p:nvSpPr>
            <p:spPr>
              <a:xfrm>
                <a:off x="6772134" y="4012668"/>
                <a:ext cx="9623" cy="8857"/>
              </a:xfrm>
              <a:custGeom>
                <a:rect b="b" l="l" r="r" t="t"/>
                <a:pathLst>
                  <a:path extrusionOk="0" h="266" w="289">
                    <a:moveTo>
                      <a:pt x="120" y="1"/>
                    </a:moveTo>
                    <a:cubicBezTo>
                      <a:pt x="52" y="1"/>
                      <a:pt x="6" y="53"/>
                      <a:pt x="6" y="136"/>
                    </a:cubicBezTo>
                    <a:cubicBezTo>
                      <a:pt x="0" y="208"/>
                      <a:pt x="57" y="265"/>
                      <a:pt x="127" y="265"/>
                    </a:cubicBezTo>
                    <a:cubicBezTo>
                      <a:pt x="131" y="265"/>
                      <a:pt x="134" y="265"/>
                      <a:pt x="138" y="265"/>
                    </a:cubicBezTo>
                    <a:cubicBezTo>
                      <a:pt x="191" y="259"/>
                      <a:pt x="238" y="196"/>
                      <a:pt x="285" y="162"/>
                    </a:cubicBezTo>
                    <a:cubicBezTo>
                      <a:pt x="285" y="143"/>
                      <a:pt x="288" y="124"/>
                      <a:pt x="288" y="105"/>
                    </a:cubicBezTo>
                    <a:cubicBezTo>
                      <a:pt x="238" y="68"/>
                      <a:pt x="191" y="8"/>
                      <a:pt x="138" y="2"/>
                    </a:cubicBezTo>
                    <a:cubicBezTo>
                      <a:pt x="132" y="1"/>
                      <a:pt x="126" y="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27"/>
              <p:cNvSpPr/>
              <p:nvPr/>
            </p:nvSpPr>
            <p:spPr>
              <a:xfrm>
                <a:off x="6898795" y="3903188"/>
                <a:ext cx="8391" cy="8791"/>
              </a:xfrm>
              <a:custGeom>
                <a:rect b="b" l="l" r="r" t="t"/>
                <a:pathLst>
                  <a:path extrusionOk="0" h="264" w="252">
                    <a:moveTo>
                      <a:pt x="113" y="1"/>
                    </a:moveTo>
                    <a:cubicBezTo>
                      <a:pt x="45" y="1"/>
                      <a:pt x="3" y="61"/>
                      <a:pt x="0" y="147"/>
                    </a:cubicBezTo>
                    <a:cubicBezTo>
                      <a:pt x="0" y="213"/>
                      <a:pt x="51" y="264"/>
                      <a:pt x="116" y="264"/>
                    </a:cubicBezTo>
                    <a:cubicBezTo>
                      <a:pt x="121" y="264"/>
                      <a:pt x="126" y="263"/>
                      <a:pt x="132" y="262"/>
                    </a:cubicBezTo>
                    <a:cubicBezTo>
                      <a:pt x="182" y="253"/>
                      <a:pt x="251" y="178"/>
                      <a:pt x="251" y="134"/>
                    </a:cubicBezTo>
                    <a:cubicBezTo>
                      <a:pt x="251" y="87"/>
                      <a:pt x="182" y="12"/>
                      <a:pt x="132" y="2"/>
                    </a:cubicBezTo>
                    <a:cubicBezTo>
                      <a:pt x="125" y="1"/>
                      <a:pt x="119" y="1"/>
                      <a:pt x="1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27"/>
              <p:cNvSpPr/>
              <p:nvPr/>
            </p:nvSpPr>
            <p:spPr>
              <a:xfrm>
                <a:off x="6799138" y="4194069"/>
                <a:ext cx="9423" cy="9323"/>
              </a:xfrm>
              <a:custGeom>
                <a:rect b="b" l="l" r="r" t="t"/>
                <a:pathLst>
                  <a:path extrusionOk="0" h="280" w="283">
                    <a:moveTo>
                      <a:pt x="113" y="0"/>
                    </a:moveTo>
                    <a:cubicBezTo>
                      <a:pt x="79" y="47"/>
                      <a:pt x="16" y="94"/>
                      <a:pt x="10" y="148"/>
                    </a:cubicBezTo>
                    <a:cubicBezTo>
                      <a:pt x="1" y="229"/>
                      <a:pt x="63" y="279"/>
                      <a:pt x="148" y="279"/>
                    </a:cubicBezTo>
                    <a:cubicBezTo>
                      <a:pt x="150" y="279"/>
                      <a:pt x="152" y="279"/>
                      <a:pt x="153" y="279"/>
                    </a:cubicBezTo>
                    <a:cubicBezTo>
                      <a:pt x="226" y="279"/>
                      <a:pt x="283" y="218"/>
                      <a:pt x="276" y="148"/>
                    </a:cubicBezTo>
                    <a:cubicBezTo>
                      <a:pt x="273" y="75"/>
                      <a:pt x="229" y="19"/>
                      <a:pt x="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27"/>
              <p:cNvSpPr/>
              <p:nvPr/>
            </p:nvSpPr>
            <p:spPr>
              <a:xfrm>
                <a:off x="6727549" y="4129407"/>
                <a:ext cx="8491" cy="8724"/>
              </a:xfrm>
              <a:custGeom>
                <a:rect b="b" l="l" r="r" t="t"/>
                <a:pathLst>
                  <a:path extrusionOk="0" h="262" w="255">
                    <a:moveTo>
                      <a:pt x="144" y="0"/>
                    </a:moveTo>
                    <a:cubicBezTo>
                      <a:pt x="136" y="0"/>
                      <a:pt x="128" y="1"/>
                      <a:pt x="120" y="2"/>
                    </a:cubicBezTo>
                    <a:cubicBezTo>
                      <a:pt x="73" y="12"/>
                      <a:pt x="1" y="87"/>
                      <a:pt x="4" y="131"/>
                    </a:cubicBezTo>
                    <a:cubicBezTo>
                      <a:pt x="4" y="178"/>
                      <a:pt x="73" y="250"/>
                      <a:pt x="123" y="259"/>
                    </a:cubicBezTo>
                    <a:cubicBezTo>
                      <a:pt x="130" y="261"/>
                      <a:pt x="136" y="261"/>
                      <a:pt x="143" y="261"/>
                    </a:cubicBezTo>
                    <a:cubicBezTo>
                      <a:pt x="201" y="261"/>
                      <a:pt x="252" y="212"/>
                      <a:pt x="255" y="125"/>
                    </a:cubicBezTo>
                    <a:cubicBezTo>
                      <a:pt x="249" y="57"/>
                      <a:pt x="208" y="0"/>
                      <a:pt x="1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27"/>
              <p:cNvSpPr/>
              <p:nvPr/>
            </p:nvSpPr>
            <p:spPr>
              <a:xfrm>
                <a:off x="6639079" y="4337545"/>
                <a:ext cx="9523" cy="9323"/>
              </a:xfrm>
              <a:custGeom>
                <a:rect b="b" l="l" r="r" t="t"/>
                <a:pathLst>
                  <a:path extrusionOk="0" h="280" w="286">
                    <a:moveTo>
                      <a:pt x="141" y="0"/>
                    </a:moveTo>
                    <a:cubicBezTo>
                      <a:pt x="63" y="0"/>
                      <a:pt x="0" y="50"/>
                      <a:pt x="13" y="129"/>
                    </a:cubicBezTo>
                    <a:cubicBezTo>
                      <a:pt x="22" y="182"/>
                      <a:pt x="79" y="229"/>
                      <a:pt x="113" y="279"/>
                    </a:cubicBezTo>
                    <a:lnTo>
                      <a:pt x="170" y="276"/>
                    </a:lnTo>
                    <a:cubicBezTo>
                      <a:pt x="204" y="229"/>
                      <a:pt x="260" y="182"/>
                      <a:pt x="270" y="129"/>
                    </a:cubicBezTo>
                    <a:cubicBezTo>
                      <a:pt x="286" y="47"/>
                      <a:pt x="217" y="3"/>
                      <a:pt x="1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27"/>
              <p:cNvSpPr/>
              <p:nvPr/>
            </p:nvSpPr>
            <p:spPr>
              <a:xfrm>
                <a:off x="6640811" y="4128208"/>
                <a:ext cx="9456" cy="9223"/>
              </a:xfrm>
              <a:custGeom>
                <a:rect b="b" l="l" r="r" t="t"/>
                <a:pathLst>
                  <a:path extrusionOk="0" h="277" w="284">
                    <a:moveTo>
                      <a:pt x="127" y="1"/>
                    </a:moveTo>
                    <a:cubicBezTo>
                      <a:pt x="89" y="48"/>
                      <a:pt x="27" y="92"/>
                      <a:pt x="17" y="142"/>
                    </a:cubicBezTo>
                    <a:cubicBezTo>
                      <a:pt x="1" y="212"/>
                      <a:pt x="53" y="276"/>
                      <a:pt x="121" y="276"/>
                    </a:cubicBezTo>
                    <a:cubicBezTo>
                      <a:pt x="129" y="276"/>
                      <a:pt x="137" y="276"/>
                      <a:pt x="146" y="273"/>
                    </a:cubicBezTo>
                    <a:cubicBezTo>
                      <a:pt x="208" y="258"/>
                      <a:pt x="255" y="211"/>
                      <a:pt x="277" y="151"/>
                    </a:cubicBezTo>
                    <a:cubicBezTo>
                      <a:pt x="284" y="107"/>
                      <a:pt x="218" y="54"/>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7"/>
              <p:cNvSpPr/>
              <p:nvPr/>
            </p:nvSpPr>
            <p:spPr>
              <a:xfrm>
                <a:off x="6734575" y="4245080"/>
                <a:ext cx="9390" cy="9423"/>
              </a:xfrm>
              <a:custGeom>
                <a:rect b="b" l="l" r="r" t="t"/>
                <a:pathLst>
                  <a:path extrusionOk="0" h="283" w="282">
                    <a:moveTo>
                      <a:pt x="160" y="1"/>
                    </a:moveTo>
                    <a:cubicBezTo>
                      <a:pt x="141" y="4"/>
                      <a:pt x="119" y="4"/>
                      <a:pt x="100" y="4"/>
                    </a:cubicBezTo>
                    <a:cubicBezTo>
                      <a:pt x="69" y="54"/>
                      <a:pt x="15" y="104"/>
                      <a:pt x="9" y="157"/>
                    </a:cubicBezTo>
                    <a:cubicBezTo>
                      <a:pt x="0" y="230"/>
                      <a:pt x="53" y="283"/>
                      <a:pt x="131" y="283"/>
                    </a:cubicBezTo>
                    <a:cubicBezTo>
                      <a:pt x="133" y="283"/>
                      <a:pt x="135" y="283"/>
                      <a:pt x="138" y="283"/>
                    </a:cubicBezTo>
                    <a:cubicBezTo>
                      <a:pt x="222" y="280"/>
                      <a:pt x="282" y="233"/>
                      <a:pt x="260" y="145"/>
                    </a:cubicBezTo>
                    <a:cubicBezTo>
                      <a:pt x="247" y="92"/>
                      <a:pt x="194" y="51"/>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27"/>
              <p:cNvSpPr/>
              <p:nvPr/>
            </p:nvSpPr>
            <p:spPr>
              <a:xfrm>
                <a:off x="6778094" y="4265191"/>
                <a:ext cx="9157" cy="8657"/>
              </a:xfrm>
              <a:custGeom>
                <a:rect b="b" l="l" r="r" t="t"/>
                <a:pathLst>
                  <a:path extrusionOk="0" h="260" w="275">
                    <a:moveTo>
                      <a:pt x="155" y="1"/>
                    </a:moveTo>
                    <a:cubicBezTo>
                      <a:pt x="150" y="1"/>
                      <a:pt x="145" y="1"/>
                      <a:pt x="141" y="2"/>
                    </a:cubicBezTo>
                    <a:cubicBezTo>
                      <a:pt x="136" y="1"/>
                      <a:pt x="131" y="1"/>
                      <a:pt x="126" y="1"/>
                    </a:cubicBezTo>
                    <a:cubicBezTo>
                      <a:pt x="55" y="1"/>
                      <a:pt x="0" y="63"/>
                      <a:pt x="9" y="133"/>
                    </a:cubicBezTo>
                    <a:cubicBezTo>
                      <a:pt x="3" y="200"/>
                      <a:pt x="57" y="259"/>
                      <a:pt x="126" y="259"/>
                    </a:cubicBezTo>
                    <a:cubicBezTo>
                      <a:pt x="131" y="259"/>
                      <a:pt x="136" y="259"/>
                      <a:pt x="141" y="258"/>
                    </a:cubicBezTo>
                    <a:cubicBezTo>
                      <a:pt x="216" y="255"/>
                      <a:pt x="269" y="218"/>
                      <a:pt x="269" y="130"/>
                    </a:cubicBezTo>
                    <a:cubicBezTo>
                      <a:pt x="275" y="60"/>
                      <a:pt x="221" y="1"/>
                      <a:pt x="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27"/>
              <p:cNvSpPr/>
              <p:nvPr/>
            </p:nvSpPr>
            <p:spPr>
              <a:xfrm>
                <a:off x="6660889" y="4348900"/>
                <a:ext cx="3463" cy="2131"/>
              </a:xfrm>
              <a:custGeom>
                <a:rect b="b" l="l" r="r" t="t"/>
                <a:pathLst>
                  <a:path extrusionOk="0" h="64" w="104">
                    <a:moveTo>
                      <a:pt x="104" y="1"/>
                    </a:moveTo>
                    <a:cubicBezTo>
                      <a:pt x="60" y="1"/>
                      <a:pt x="22" y="26"/>
                      <a:pt x="0" y="64"/>
                    </a:cubicBezTo>
                    <a:lnTo>
                      <a:pt x="1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27"/>
              <p:cNvSpPr/>
              <p:nvPr/>
            </p:nvSpPr>
            <p:spPr>
              <a:xfrm>
                <a:off x="6616538" y="4107131"/>
                <a:ext cx="2864" cy="7758"/>
              </a:xfrm>
              <a:custGeom>
                <a:rect b="b" l="l" r="r" t="t"/>
                <a:pathLst>
                  <a:path extrusionOk="0" h="233" w="86">
                    <a:moveTo>
                      <a:pt x="0" y="1"/>
                    </a:moveTo>
                    <a:lnTo>
                      <a:pt x="0" y="233"/>
                    </a:lnTo>
                    <a:cubicBezTo>
                      <a:pt x="54" y="220"/>
                      <a:pt x="85" y="167"/>
                      <a:pt x="73" y="117"/>
                    </a:cubicBezTo>
                    <a:cubicBezTo>
                      <a:pt x="60" y="73"/>
                      <a:pt x="35" y="3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27"/>
              <p:cNvSpPr/>
              <p:nvPr/>
            </p:nvSpPr>
            <p:spPr>
              <a:xfrm>
                <a:off x="6911415" y="4070837"/>
                <a:ext cx="5061" cy="10356"/>
              </a:xfrm>
              <a:custGeom>
                <a:rect b="b" l="l" r="r" t="t"/>
                <a:pathLst>
                  <a:path extrusionOk="0" h="311" w="152">
                    <a:moveTo>
                      <a:pt x="135" y="0"/>
                    </a:moveTo>
                    <a:cubicBezTo>
                      <a:pt x="76" y="85"/>
                      <a:pt x="16" y="132"/>
                      <a:pt x="10" y="185"/>
                    </a:cubicBezTo>
                    <a:cubicBezTo>
                      <a:pt x="1" y="258"/>
                      <a:pt x="60" y="311"/>
                      <a:pt x="135" y="311"/>
                    </a:cubicBezTo>
                    <a:cubicBezTo>
                      <a:pt x="137" y="311"/>
                      <a:pt x="139" y="311"/>
                      <a:pt x="142" y="310"/>
                    </a:cubicBezTo>
                    <a:lnTo>
                      <a:pt x="151" y="310"/>
                    </a:lnTo>
                    <a:lnTo>
                      <a:pt x="151" y="19"/>
                    </a:lnTo>
                    <a:cubicBezTo>
                      <a:pt x="145" y="13"/>
                      <a:pt x="142" y="10"/>
                      <a:pt x="1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27"/>
              <p:cNvSpPr/>
              <p:nvPr/>
            </p:nvSpPr>
            <p:spPr>
              <a:xfrm>
                <a:off x="6671511" y="4339244"/>
                <a:ext cx="7758" cy="5228"/>
              </a:xfrm>
              <a:custGeom>
                <a:rect b="b" l="l" r="r" t="t"/>
                <a:pathLst>
                  <a:path extrusionOk="0" h="157" w="233">
                    <a:moveTo>
                      <a:pt x="171" y="1"/>
                    </a:moveTo>
                    <a:cubicBezTo>
                      <a:pt x="166" y="1"/>
                      <a:pt x="160" y="1"/>
                      <a:pt x="155" y="3"/>
                    </a:cubicBezTo>
                    <a:cubicBezTo>
                      <a:pt x="98" y="9"/>
                      <a:pt x="51" y="62"/>
                      <a:pt x="1" y="97"/>
                    </a:cubicBezTo>
                    <a:cubicBezTo>
                      <a:pt x="1" y="115"/>
                      <a:pt x="1" y="134"/>
                      <a:pt x="1" y="153"/>
                    </a:cubicBezTo>
                    <a:cubicBezTo>
                      <a:pt x="4" y="153"/>
                      <a:pt x="4" y="156"/>
                      <a:pt x="7" y="156"/>
                    </a:cubicBezTo>
                    <a:lnTo>
                      <a:pt x="233" y="21"/>
                    </a:lnTo>
                    <a:cubicBezTo>
                      <a:pt x="216" y="9"/>
                      <a:pt x="193" y="1"/>
                      <a:pt x="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27"/>
              <p:cNvSpPr/>
              <p:nvPr/>
            </p:nvSpPr>
            <p:spPr>
              <a:xfrm>
                <a:off x="6676638" y="4187843"/>
                <a:ext cx="9690" cy="8757"/>
              </a:xfrm>
              <a:custGeom>
                <a:rect b="b" l="l" r="r" t="t"/>
                <a:pathLst>
                  <a:path extrusionOk="0" h="263" w="291">
                    <a:moveTo>
                      <a:pt x="166" y="1"/>
                    </a:moveTo>
                    <a:cubicBezTo>
                      <a:pt x="160" y="1"/>
                      <a:pt x="154" y="1"/>
                      <a:pt x="148" y="2"/>
                    </a:cubicBezTo>
                    <a:cubicBezTo>
                      <a:pt x="95" y="9"/>
                      <a:pt x="48" y="68"/>
                      <a:pt x="1" y="106"/>
                    </a:cubicBezTo>
                    <a:lnTo>
                      <a:pt x="1" y="162"/>
                    </a:lnTo>
                    <a:cubicBezTo>
                      <a:pt x="46" y="198"/>
                      <a:pt x="96" y="263"/>
                      <a:pt x="139" y="263"/>
                    </a:cubicBezTo>
                    <a:cubicBezTo>
                      <a:pt x="141" y="263"/>
                      <a:pt x="143" y="263"/>
                      <a:pt x="145" y="262"/>
                    </a:cubicBezTo>
                    <a:cubicBezTo>
                      <a:pt x="204" y="247"/>
                      <a:pt x="251" y="200"/>
                      <a:pt x="273" y="140"/>
                    </a:cubicBezTo>
                    <a:cubicBezTo>
                      <a:pt x="291" y="68"/>
                      <a:pt x="236" y="1"/>
                      <a:pt x="1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27"/>
              <p:cNvSpPr/>
              <p:nvPr/>
            </p:nvSpPr>
            <p:spPr>
              <a:xfrm>
                <a:off x="6895465" y="4197399"/>
                <a:ext cx="9423" cy="8724"/>
              </a:xfrm>
              <a:custGeom>
                <a:rect b="b" l="l" r="r" t="t"/>
                <a:pathLst>
                  <a:path extrusionOk="0" h="262" w="283">
                    <a:moveTo>
                      <a:pt x="112" y="0"/>
                    </a:moveTo>
                    <a:cubicBezTo>
                      <a:pt x="49" y="0"/>
                      <a:pt x="12" y="60"/>
                      <a:pt x="6" y="126"/>
                    </a:cubicBezTo>
                    <a:cubicBezTo>
                      <a:pt x="1" y="199"/>
                      <a:pt x="44" y="262"/>
                      <a:pt x="114" y="262"/>
                    </a:cubicBezTo>
                    <a:cubicBezTo>
                      <a:pt x="119" y="262"/>
                      <a:pt x="124" y="261"/>
                      <a:pt x="129" y="261"/>
                    </a:cubicBezTo>
                    <a:cubicBezTo>
                      <a:pt x="182" y="254"/>
                      <a:pt x="232" y="198"/>
                      <a:pt x="282" y="167"/>
                    </a:cubicBezTo>
                    <a:cubicBezTo>
                      <a:pt x="282" y="148"/>
                      <a:pt x="282" y="129"/>
                      <a:pt x="282" y="110"/>
                    </a:cubicBezTo>
                    <a:cubicBezTo>
                      <a:pt x="235" y="73"/>
                      <a:pt x="191" y="16"/>
                      <a:pt x="138" y="4"/>
                    </a:cubicBezTo>
                    <a:cubicBezTo>
                      <a:pt x="129" y="1"/>
                      <a:pt x="120" y="0"/>
                      <a:pt x="1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27"/>
              <p:cNvSpPr/>
              <p:nvPr/>
            </p:nvSpPr>
            <p:spPr>
              <a:xfrm>
                <a:off x="6887840" y="4135067"/>
                <a:ext cx="9423" cy="8524"/>
              </a:xfrm>
              <a:custGeom>
                <a:rect b="b" l="l" r="r" t="t"/>
                <a:pathLst>
                  <a:path extrusionOk="0" h="256" w="283">
                    <a:moveTo>
                      <a:pt x="174" y="0"/>
                    </a:moveTo>
                    <a:cubicBezTo>
                      <a:pt x="167" y="0"/>
                      <a:pt x="161" y="1"/>
                      <a:pt x="154" y="2"/>
                    </a:cubicBezTo>
                    <a:cubicBezTo>
                      <a:pt x="101" y="8"/>
                      <a:pt x="54" y="64"/>
                      <a:pt x="4" y="96"/>
                    </a:cubicBezTo>
                    <a:cubicBezTo>
                      <a:pt x="4" y="114"/>
                      <a:pt x="4" y="133"/>
                      <a:pt x="0" y="152"/>
                    </a:cubicBezTo>
                    <a:cubicBezTo>
                      <a:pt x="51" y="187"/>
                      <a:pt x="94" y="243"/>
                      <a:pt x="151" y="252"/>
                    </a:cubicBezTo>
                    <a:cubicBezTo>
                      <a:pt x="160" y="255"/>
                      <a:pt x="169" y="256"/>
                      <a:pt x="178" y="256"/>
                    </a:cubicBezTo>
                    <a:cubicBezTo>
                      <a:pt x="242" y="256"/>
                      <a:pt x="277" y="197"/>
                      <a:pt x="279" y="130"/>
                    </a:cubicBezTo>
                    <a:cubicBezTo>
                      <a:pt x="282" y="59"/>
                      <a:pt x="241" y="0"/>
                      <a:pt x="1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7"/>
              <p:cNvSpPr/>
              <p:nvPr/>
            </p:nvSpPr>
            <p:spPr>
              <a:xfrm>
                <a:off x="6847551" y="4116121"/>
                <a:ext cx="9423" cy="9223"/>
              </a:xfrm>
              <a:custGeom>
                <a:rect b="b" l="l" r="r" t="t"/>
                <a:pathLst>
                  <a:path extrusionOk="0" h="277" w="283">
                    <a:moveTo>
                      <a:pt x="114" y="0"/>
                    </a:moveTo>
                    <a:cubicBezTo>
                      <a:pt x="79" y="47"/>
                      <a:pt x="23" y="91"/>
                      <a:pt x="13" y="144"/>
                    </a:cubicBezTo>
                    <a:cubicBezTo>
                      <a:pt x="1" y="232"/>
                      <a:pt x="67" y="276"/>
                      <a:pt x="148" y="276"/>
                    </a:cubicBezTo>
                    <a:cubicBezTo>
                      <a:pt x="226" y="276"/>
                      <a:pt x="283" y="220"/>
                      <a:pt x="270" y="144"/>
                    </a:cubicBezTo>
                    <a:cubicBezTo>
                      <a:pt x="261" y="91"/>
                      <a:pt x="208" y="47"/>
                      <a:pt x="1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7"/>
              <p:cNvSpPr/>
              <p:nvPr/>
            </p:nvSpPr>
            <p:spPr>
              <a:xfrm>
                <a:off x="6616538" y="4346802"/>
                <a:ext cx="9090" cy="8657"/>
              </a:xfrm>
              <a:custGeom>
                <a:rect b="b" l="l" r="r" t="t"/>
                <a:pathLst>
                  <a:path extrusionOk="0" h="260" w="273">
                    <a:moveTo>
                      <a:pt x="131" y="1"/>
                    </a:moveTo>
                    <a:cubicBezTo>
                      <a:pt x="74" y="1"/>
                      <a:pt x="22" y="38"/>
                      <a:pt x="0" y="92"/>
                    </a:cubicBezTo>
                    <a:lnTo>
                      <a:pt x="0" y="167"/>
                    </a:lnTo>
                    <a:cubicBezTo>
                      <a:pt x="41" y="202"/>
                      <a:pt x="79" y="242"/>
                      <a:pt x="123" y="255"/>
                    </a:cubicBezTo>
                    <a:cubicBezTo>
                      <a:pt x="135" y="258"/>
                      <a:pt x="147" y="260"/>
                      <a:pt x="157" y="260"/>
                    </a:cubicBezTo>
                    <a:cubicBezTo>
                      <a:pt x="223" y="260"/>
                      <a:pt x="258" y="205"/>
                      <a:pt x="261" y="133"/>
                    </a:cubicBezTo>
                    <a:cubicBezTo>
                      <a:pt x="273" y="62"/>
                      <a:pt x="216" y="1"/>
                      <a:pt x="144" y="1"/>
                    </a:cubicBezTo>
                    <a:cubicBezTo>
                      <a:pt x="142" y="1"/>
                      <a:pt x="140" y="1"/>
                      <a:pt x="138" y="1"/>
                    </a:cubicBezTo>
                    <a:cubicBezTo>
                      <a:pt x="136" y="1"/>
                      <a:pt x="134" y="1"/>
                      <a:pt x="1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7"/>
              <p:cNvSpPr/>
              <p:nvPr/>
            </p:nvSpPr>
            <p:spPr>
              <a:xfrm>
                <a:off x="6844321" y="3964454"/>
                <a:ext cx="8391" cy="8724"/>
              </a:xfrm>
              <a:custGeom>
                <a:rect b="b" l="l" r="r" t="t"/>
                <a:pathLst>
                  <a:path extrusionOk="0" h="262" w="252">
                    <a:moveTo>
                      <a:pt x="143" y="0"/>
                    </a:moveTo>
                    <a:cubicBezTo>
                      <a:pt x="136" y="0"/>
                      <a:pt x="129" y="1"/>
                      <a:pt x="123" y="2"/>
                    </a:cubicBezTo>
                    <a:cubicBezTo>
                      <a:pt x="73" y="11"/>
                      <a:pt x="1" y="83"/>
                      <a:pt x="1" y="127"/>
                    </a:cubicBezTo>
                    <a:cubicBezTo>
                      <a:pt x="1" y="174"/>
                      <a:pt x="70" y="249"/>
                      <a:pt x="120" y="259"/>
                    </a:cubicBezTo>
                    <a:cubicBezTo>
                      <a:pt x="128" y="261"/>
                      <a:pt x="136" y="261"/>
                      <a:pt x="143" y="261"/>
                    </a:cubicBezTo>
                    <a:cubicBezTo>
                      <a:pt x="208" y="261"/>
                      <a:pt x="248" y="204"/>
                      <a:pt x="251" y="140"/>
                    </a:cubicBezTo>
                    <a:cubicBezTo>
                      <a:pt x="251" y="50"/>
                      <a:pt x="201" y="0"/>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7"/>
              <p:cNvSpPr/>
              <p:nvPr/>
            </p:nvSpPr>
            <p:spPr>
              <a:xfrm>
                <a:off x="6689291" y="4053090"/>
                <a:ext cx="10222" cy="8491"/>
              </a:xfrm>
              <a:custGeom>
                <a:rect b="b" l="l" r="r" t="t"/>
                <a:pathLst>
                  <a:path extrusionOk="0" h="255" w="307">
                    <a:moveTo>
                      <a:pt x="172" y="0"/>
                    </a:moveTo>
                    <a:cubicBezTo>
                      <a:pt x="1" y="0"/>
                      <a:pt x="1" y="254"/>
                      <a:pt x="172" y="254"/>
                    </a:cubicBezTo>
                    <a:cubicBezTo>
                      <a:pt x="173" y="254"/>
                      <a:pt x="174" y="254"/>
                      <a:pt x="175" y="254"/>
                    </a:cubicBezTo>
                    <a:cubicBezTo>
                      <a:pt x="250" y="254"/>
                      <a:pt x="307" y="217"/>
                      <a:pt x="304" y="123"/>
                    </a:cubicBezTo>
                    <a:cubicBezTo>
                      <a:pt x="307" y="38"/>
                      <a:pt x="250" y="0"/>
                      <a:pt x="175" y="0"/>
                    </a:cubicBezTo>
                    <a:cubicBezTo>
                      <a:pt x="174" y="0"/>
                      <a:pt x="173"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7"/>
              <p:cNvSpPr/>
              <p:nvPr/>
            </p:nvSpPr>
            <p:spPr>
              <a:xfrm>
                <a:off x="6718692" y="4057785"/>
                <a:ext cx="9523" cy="10356"/>
              </a:xfrm>
              <a:custGeom>
                <a:rect b="b" l="l" r="r" t="t"/>
                <a:pathLst>
                  <a:path extrusionOk="0" h="311" w="286">
                    <a:moveTo>
                      <a:pt x="148" y="1"/>
                    </a:moveTo>
                    <a:cubicBezTo>
                      <a:pt x="66" y="1"/>
                      <a:pt x="0" y="51"/>
                      <a:pt x="16" y="135"/>
                    </a:cubicBezTo>
                    <a:cubicBezTo>
                      <a:pt x="26" y="185"/>
                      <a:pt x="85" y="229"/>
                      <a:pt x="151" y="311"/>
                    </a:cubicBezTo>
                    <a:cubicBezTo>
                      <a:pt x="210" y="226"/>
                      <a:pt x="270" y="182"/>
                      <a:pt x="276" y="129"/>
                    </a:cubicBezTo>
                    <a:cubicBezTo>
                      <a:pt x="286" y="54"/>
                      <a:pt x="226" y="1"/>
                      <a:pt x="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7"/>
              <p:cNvSpPr/>
              <p:nvPr/>
            </p:nvSpPr>
            <p:spPr>
              <a:xfrm>
                <a:off x="6816885" y="4105999"/>
                <a:ext cx="9423" cy="9223"/>
              </a:xfrm>
              <a:custGeom>
                <a:rect b="b" l="l" r="r" t="t"/>
                <a:pathLst>
                  <a:path extrusionOk="0" h="277" w="283">
                    <a:moveTo>
                      <a:pt x="107" y="0"/>
                    </a:moveTo>
                    <a:cubicBezTo>
                      <a:pt x="72" y="50"/>
                      <a:pt x="19" y="97"/>
                      <a:pt x="10" y="151"/>
                    </a:cubicBezTo>
                    <a:cubicBezTo>
                      <a:pt x="1" y="230"/>
                      <a:pt x="59" y="276"/>
                      <a:pt x="134" y="276"/>
                    </a:cubicBezTo>
                    <a:cubicBezTo>
                      <a:pt x="136" y="276"/>
                      <a:pt x="139" y="276"/>
                      <a:pt x="141" y="276"/>
                    </a:cubicBezTo>
                    <a:cubicBezTo>
                      <a:pt x="217" y="273"/>
                      <a:pt x="282" y="229"/>
                      <a:pt x="264" y="144"/>
                    </a:cubicBezTo>
                    <a:cubicBezTo>
                      <a:pt x="251" y="91"/>
                      <a:pt x="198" y="47"/>
                      <a:pt x="1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27"/>
              <p:cNvSpPr/>
              <p:nvPr/>
            </p:nvSpPr>
            <p:spPr>
              <a:xfrm>
                <a:off x="6859871" y="4169429"/>
                <a:ext cx="9423" cy="9223"/>
              </a:xfrm>
              <a:custGeom>
                <a:rect b="b" l="l" r="r" t="t"/>
                <a:pathLst>
                  <a:path extrusionOk="0" h="277" w="283">
                    <a:moveTo>
                      <a:pt x="113" y="1"/>
                    </a:moveTo>
                    <a:cubicBezTo>
                      <a:pt x="79" y="48"/>
                      <a:pt x="19" y="92"/>
                      <a:pt x="13" y="145"/>
                    </a:cubicBezTo>
                    <a:cubicBezTo>
                      <a:pt x="1" y="229"/>
                      <a:pt x="66" y="276"/>
                      <a:pt x="148" y="276"/>
                    </a:cubicBezTo>
                    <a:cubicBezTo>
                      <a:pt x="226" y="273"/>
                      <a:pt x="283" y="220"/>
                      <a:pt x="270" y="145"/>
                    </a:cubicBezTo>
                    <a:cubicBezTo>
                      <a:pt x="264" y="92"/>
                      <a:pt x="204" y="48"/>
                      <a:pt x="1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27"/>
              <p:cNvSpPr/>
              <p:nvPr/>
            </p:nvSpPr>
            <p:spPr>
              <a:xfrm>
                <a:off x="6744664" y="4107298"/>
                <a:ext cx="9723" cy="8657"/>
              </a:xfrm>
              <a:custGeom>
                <a:rect b="b" l="l" r="r" t="t"/>
                <a:pathLst>
                  <a:path extrusionOk="0" h="260" w="292">
                    <a:moveTo>
                      <a:pt x="176" y="1"/>
                    </a:moveTo>
                    <a:cubicBezTo>
                      <a:pt x="166" y="1"/>
                      <a:pt x="156" y="2"/>
                      <a:pt x="145" y="5"/>
                    </a:cubicBezTo>
                    <a:cubicBezTo>
                      <a:pt x="92" y="18"/>
                      <a:pt x="51" y="74"/>
                      <a:pt x="1" y="109"/>
                    </a:cubicBezTo>
                    <a:cubicBezTo>
                      <a:pt x="25" y="220"/>
                      <a:pt x="75" y="259"/>
                      <a:pt x="149" y="259"/>
                    </a:cubicBezTo>
                    <a:cubicBezTo>
                      <a:pt x="152" y="259"/>
                      <a:pt x="155" y="259"/>
                      <a:pt x="157" y="259"/>
                    </a:cubicBezTo>
                    <a:cubicBezTo>
                      <a:pt x="161" y="259"/>
                      <a:pt x="164" y="259"/>
                      <a:pt x="167" y="259"/>
                    </a:cubicBezTo>
                    <a:cubicBezTo>
                      <a:pt x="238" y="259"/>
                      <a:pt x="292" y="196"/>
                      <a:pt x="280" y="124"/>
                    </a:cubicBezTo>
                    <a:cubicBezTo>
                      <a:pt x="274" y="59"/>
                      <a:pt x="238" y="1"/>
                      <a:pt x="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27"/>
              <p:cNvSpPr/>
              <p:nvPr/>
            </p:nvSpPr>
            <p:spPr>
              <a:xfrm>
                <a:off x="6855276" y="3988561"/>
                <a:ext cx="10256" cy="8890"/>
              </a:xfrm>
              <a:custGeom>
                <a:rect b="b" l="l" r="r" t="t"/>
                <a:pathLst>
                  <a:path extrusionOk="0" h="267" w="308">
                    <a:moveTo>
                      <a:pt x="196" y="0"/>
                    </a:moveTo>
                    <a:cubicBezTo>
                      <a:pt x="189" y="0"/>
                      <a:pt x="183" y="1"/>
                      <a:pt x="176" y="2"/>
                    </a:cubicBezTo>
                    <a:cubicBezTo>
                      <a:pt x="123" y="11"/>
                      <a:pt x="79" y="74"/>
                      <a:pt x="1" y="137"/>
                    </a:cubicBezTo>
                    <a:cubicBezTo>
                      <a:pt x="79" y="196"/>
                      <a:pt x="123" y="259"/>
                      <a:pt x="176" y="265"/>
                    </a:cubicBezTo>
                    <a:cubicBezTo>
                      <a:pt x="183" y="266"/>
                      <a:pt x="189" y="267"/>
                      <a:pt x="196" y="267"/>
                    </a:cubicBezTo>
                    <a:cubicBezTo>
                      <a:pt x="268" y="267"/>
                      <a:pt x="308" y="202"/>
                      <a:pt x="308" y="127"/>
                    </a:cubicBezTo>
                    <a:cubicBezTo>
                      <a:pt x="305" y="56"/>
                      <a:pt x="261" y="0"/>
                      <a:pt x="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7"/>
              <p:cNvSpPr/>
              <p:nvPr/>
            </p:nvSpPr>
            <p:spPr>
              <a:xfrm>
                <a:off x="6803100" y="3930891"/>
                <a:ext cx="7325" cy="5194"/>
              </a:xfrm>
              <a:custGeom>
                <a:rect b="b" l="l" r="r" t="t"/>
                <a:pathLst>
                  <a:path extrusionOk="0" h="156" w="220">
                    <a:moveTo>
                      <a:pt x="211" y="1"/>
                    </a:moveTo>
                    <a:lnTo>
                      <a:pt x="1" y="126"/>
                    </a:lnTo>
                    <a:cubicBezTo>
                      <a:pt x="26" y="145"/>
                      <a:pt x="54" y="154"/>
                      <a:pt x="82" y="154"/>
                    </a:cubicBezTo>
                    <a:cubicBezTo>
                      <a:pt x="87" y="155"/>
                      <a:pt x="92" y="155"/>
                      <a:pt x="97" y="155"/>
                    </a:cubicBezTo>
                    <a:cubicBezTo>
                      <a:pt x="166" y="155"/>
                      <a:pt x="220" y="96"/>
                      <a:pt x="214" y="29"/>
                    </a:cubicBezTo>
                    <a:cubicBezTo>
                      <a:pt x="214" y="20"/>
                      <a:pt x="211" y="10"/>
                      <a:pt x="2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7"/>
              <p:cNvSpPr/>
              <p:nvPr/>
            </p:nvSpPr>
            <p:spPr>
              <a:xfrm>
                <a:off x="6769703" y="4243282"/>
                <a:ext cx="9124" cy="8691"/>
              </a:xfrm>
              <a:custGeom>
                <a:rect b="b" l="l" r="r" t="t"/>
                <a:pathLst>
                  <a:path extrusionOk="0" h="261" w="274">
                    <a:moveTo>
                      <a:pt x="136" y="0"/>
                    </a:moveTo>
                    <a:cubicBezTo>
                      <a:pt x="64" y="0"/>
                      <a:pt x="21" y="42"/>
                      <a:pt x="1" y="155"/>
                    </a:cubicBezTo>
                    <a:cubicBezTo>
                      <a:pt x="32" y="180"/>
                      <a:pt x="70" y="240"/>
                      <a:pt x="123" y="255"/>
                    </a:cubicBezTo>
                    <a:cubicBezTo>
                      <a:pt x="135" y="259"/>
                      <a:pt x="147" y="260"/>
                      <a:pt x="158" y="260"/>
                    </a:cubicBezTo>
                    <a:cubicBezTo>
                      <a:pt x="216" y="260"/>
                      <a:pt x="259" y="214"/>
                      <a:pt x="264" y="146"/>
                    </a:cubicBezTo>
                    <a:cubicBezTo>
                      <a:pt x="274" y="73"/>
                      <a:pt x="248" y="11"/>
                      <a:pt x="161" y="1"/>
                    </a:cubicBezTo>
                    <a:cubicBezTo>
                      <a:pt x="152" y="1"/>
                      <a:pt x="144" y="0"/>
                      <a:pt x="1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7"/>
              <p:cNvSpPr/>
              <p:nvPr/>
            </p:nvSpPr>
            <p:spPr>
              <a:xfrm>
                <a:off x="6791513" y="4135300"/>
                <a:ext cx="9423" cy="9223"/>
              </a:xfrm>
              <a:custGeom>
                <a:rect b="b" l="l" r="r" t="t"/>
                <a:pathLst>
                  <a:path extrusionOk="0" h="277" w="283">
                    <a:moveTo>
                      <a:pt x="117" y="1"/>
                    </a:moveTo>
                    <a:cubicBezTo>
                      <a:pt x="82" y="51"/>
                      <a:pt x="26" y="95"/>
                      <a:pt x="17" y="148"/>
                    </a:cubicBezTo>
                    <a:cubicBezTo>
                      <a:pt x="1" y="230"/>
                      <a:pt x="70" y="274"/>
                      <a:pt x="145" y="277"/>
                    </a:cubicBezTo>
                    <a:cubicBezTo>
                      <a:pt x="223" y="277"/>
                      <a:pt x="283" y="227"/>
                      <a:pt x="270" y="148"/>
                    </a:cubicBezTo>
                    <a:cubicBezTo>
                      <a:pt x="264" y="95"/>
                      <a:pt x="208" y="51"/>
                      <a:pt x="1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7"/>
              <p:cNvSpPr/>
              <p:nvPr/>
            </p:nvSpPr>
            <p:spPr>
              <a:xfrm>
                <a:off x="6746462" y="4175290"/>
                <a:ext cx="9090" cy="8591"/>
              </a:xfrm>
              <a:custGeom>
                <a:rect b="b" l="l" r="r" t="t"/>
                <a:pathLst>
                  <a:path extrusionOk="0" h="258" w="273">
                    <a:moveTo>
                      <a:pt x="138" y="0"/>
                    </a:moveTo>
                    <a:cubicBezTo>
                      <a:pt x="38" y="0"/>
                      <a:pt x="0" y="60"/>
                      <a:pt x="0" y="132"/>
                    </a:cubicBezTo>
                    <a:cubicBezTo>
                      <a:pt x="0" y="201"/>
                      <a:pt x="41" y="257"/>
                      <a:pt x="102" y="257"/>
                    </a:cubicBezTo>
                    <a:cubicBezTo>
                      <a:pt x="111" y="257"/>
                      <a:pt x="119" y="256"/>
                      <a:pt x="129" y="254"/>
                    </a:cubicBezTo>
                    <a:cubicBezTo>
                      <a:pt x="188" y="235"/>
                      <a:pt x="238" y="191"/>
                      <a:pt x="257" y="132"/>
                    </a:cubicBezTo>
                    <a:cubicBezTo>
                      <a:pt x="273" y="50"/>
                      <a:pt x="210" y="3"/>
                      <a:pt x="1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27"/>
              <p:cNvSpPr/>
              <p:nvPr/>
            </p:nvSpPr>
            <p:spPr>
              <a:xfrm>
                <a:off x="6703576" y="4001413"/>
                <a:ext cx="8990" cy="9357"/>
              </a:xfrm>
              <a:custGeom>
                <a:rect b="b" l="l" r="r" t="t"/>
                <a:pathLst>
                  <a:path extrusionOk="0" h="281" w="270">
                    <a:moveTo>
                      <a:pt x="122" y="0"/>
                    </a:moveTo>
                    <a:cubicBezTo>
                      <a:pt x="54" y="0"/>
                      <a:pt x="0" y="56"/>
                      <a:pt x="3" y="123"/>
                    </a:cubicBezTo>
                    <a:cubicBezTo>
                      <a:pt x="3" y="202"/>
                      <a:pt x="38" y="258"/>
                      <a:pt x="157" y="280"/>
                    </a:cubicBezTo>
                    <a:cubicBezTo>
                      <a:pt x="191" y="233"/>
                      <a:pt x="248" y="189"/>
                      <a:pt x="257" y="136"/>
                    </a:cubicBezTo>
                    <a:cubicBezTo>
                      <a:pt x="270" y="61"/>
                      <a:pt x="219" y="4"/>
                      <a:pt x="138" y="1"/>
                    </a:cubicBezTo>
                    <a:cubicBezTo>
                      <a:pt x="133" y="1"/>
                      <a:pt x="127"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7"/>
              <p:cNvSpPr/>
              <p:nvPr/>
            </p:nvSpPr>
            <p:spPr>
              <a:xfrm>
                <a:off x="6875021" y="4033478"/>
                <a:ext cx="9523" cy="9357"/>
              </a:xfrm>
              <a:custGeom>
                <a:rect b="b" l="l" r="r" t="t"/>
                <a:pathLst>
                  <a:path extrusionOk="0" h="281" w="286">
                    <a:moveTo>
                      <a:pt x="172" y="0"/>
                    </a:moveTo>
                    <a:cubicBezTo>
                      <a:pt x="56" y="19"/>
                      <a:pt x="19" y="76"/>
                      <a:pt x="12" y="148"/>
                    </a:cubicBezTo>
                    <a:cubicBezTo>
                      <a:pt x="1" y="218"/>
                      <a:pt x="55" y="280"/>
                      <a:pt x="121" y="280"/>
                    </a:cubicBezTo>
                    <a:cubicBezTo>
                      <a:pt x="125" y="280"/>
                      <a:pt x="130" y="280"/>
                      <a:pt x="135" y="279"/>
                    </a:cubicBezTo>
                    <a:cubicBezTo>
                      <a:pt x="219" y="279"/>
                      <a:pt x="285" y="239"/>
                      <a:pt x="269" y="151"/>
                    </a:cubicBezTo>
                    <a:cubicBezTo>
                      <a:pt x="263" y="97"/>
                      <a:pt x="207" y="5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7"/>
              <p:cNvSpPr/>
              <p:nvPr/>
            </p:nvSpPr>
            <p:spPr>
              <a:xfrm>
                <a:off x="6788616" y="4200595"/>
                <a:ext cx="9090" cy="9456"/>
              </a:xfrm>
              <a:custGeom>
                <a:rect b="b" l="l" r="r" t="t"/>
                <a:pathLst>
                  <a:path extrusionOk="0" h="284" w="273">
                    <a:moveTo>
                      <a:pt x="125" y="1"/>
                    </a:moveTo>
                    <a:cubicBezTo>
                      <a:pt x="57" y="1"/>
                      <a:pt x="1" y="57"/>
                      <a:pt x="6" y="127"/>
                    </a:cubicBezTo>
                    <a:cubicBezTo>
                      <a:pt x="3" y="202"/>
                      <a:pt x="41" y="259"/>
                      <a:pt x="157" y="284"/>
                    </a:cubicBezTo>
                    <a:cubicBezTo>
                      <a:pt x="191" y="234"/>
                      <a:pt x="248" y="190"/>
                      <a:pt x="257" y="136"/>
                    </a:cubicBezTo>
                    <a:cubicBezTo>
                      <a:pt x="273" y="61"/>
                      <a:pt x="223" y="5"/>
                      <a:pt x="141" y="2"/>
                    </a:cubicBezTo>
                    <a:cubicBezTo>
                      <a:pt x="136" y="1"/>
                      <a:pt x="131" y="1"/>
                      <a:pt x="1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7"/>
              <p:cNvSpPr/>
              <p:nvPr/>
            </p:nvSpPr>
            <p:spPr>
              <a:xfrm>
                <a:off x="6851314" y="4192970"/>
                <a:ext cx="9423" cy="8890"/>
              </a:xfrm>
              <a:custGeom>
                <a:rect b="b" l="l" r="r" t="t"/>
                <a:pathLst>
                  <a:path extrusionOk="0" h="267" w="283">
                    <a:moveTo>
                      <a:pt x="114" y="0"/>
                    </a:moveTo>
                    <a:cubicBezTo>
                      <a:pt x="50" y="0"/>
                      <a:pt x="3" y="51"/>
                      <a:pt x="1" y="124"/>
                    </a:cubicBezTo>
                    <a:cubicBezTo>
                      <a:pt x="1" y="203"/>
                      <a:pt x="42" y="266"/>
                      <a:pt x="116" y="266"/>
                    </a:cubicBezTo>
                    <a:cubicBezTo>
                      <a:pt x="121" y="266"/>
                      <a:pt x="127" y="266"/>
                      <a:pt x="132" y="265"/>
                    </a:cubicBezTo>
                    <a:cubicBezTo>
                      <a:pt x="185" y="259"/>
                      <a:pt x="232" y="199"/>
                      <a:pt x="279" y="165"/>
                    </a:cubicBezTo>
                    <a:cubicBezTo>
                      <a:pt x="283" y="146"/>
                      <a:pt x="283" y="124"/>
                      <a:pt x="283" y="105"/>
                    </a:cubicBezTo>
                    <a:cubicBezTo>
                      <a:pt x="232" y="71"/>
                      <a:pt x="189" y="11"/>
                      <a:pt x="135" y="2"/>
                    </a:cubicBezTo>
                    <a:cubicBezTo>
                      <a:pt x="128" y="1"/>
                      <a:pt x="121" y="0"/>
                      <a:pt x="1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7"/>
              <p:cNvSpPr/>
              <p:nvPr/>
            </p:nvSpPr>
            <p:spPr>
              <a:xfrm>
                <a:off x="6707205" y="4308311"/>
                <a:ext cx="9423" cy="9323"/>
              </a:xfrm>
              <a:custGeom>
                <a:rect b="b" l="l" r="r" t="t"/>
                <a:pathLst>
                  <a:path extrusionOk="0" h="280" w="283">
                    <a:moveTo>
                      <a:pt x="139" y="1"/>
                    </a:moveTo>
                    <a:cubicBezTo>
                      <a:pt x="60" y="4"/>
                      <a:pt x="1" y="54"/>
                      <a:pt x="16" y="136"/>
                    </a:cubicBezTo>
                    <a:cubicBezTo>
                      <a:pt x="26" y="189"/>
                      <a:pt x="85" y="233"/>
                      <a:pt x="120" y="280"/>
                    </a:cubicBezTo>
                    <a:lnTo>
                      <a:pt x="176" y="280"/>
                    </a:lnTo>
                    <a:cubicBezTo>
                      <a:pt x="208" y="226"/>
                      <a:pt x="264" y="179"/>
                      <a:pt x="270" y="126"/>
                    </a:cubicBezTo>
                    <a:cubicBezTo>
                      <a:pt x="283" y="45"/>
                      <a:pt x="217" y="1"/>
                      <a:pt x="1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7"/>
              <p:cNvSpPr/>
              <p:nvPr/>
            </p:nvSpPr>
            <p:spPr>
              <a:xfrm>
                <a:off x="6784354" y="4178053"/>
                <a:ext cx="9490" cy="8757"/>
              </a:xfrm>
              <a:custGeom>
                <a:rect b="b" l="l" r="r" t="t"/>
                <a:pathLst>
                  <a:path extrusionOk="0" h="263" w="285">
                    <a:moveTo>
                      <a:pt x="120" y="1"/>
                    </a:moveTo>
                    <a:cubicBezTo>
                      <a:pt x="51" y="1"/>
                      <a:pt x="6" y="53"/>
                      <a:pt x="6" y="137"/>
                    </a:cubicBezTo>
                    <a:cubicBezTo>
                      <a:pt x="0" y="204"/>
                      <a:pt x="54" y="263"/>
                      <a:pt x="120" y="263"/>
                    </a:cubicBezTo>
                    <a:cubicBezTo>
                      <a:pt x="125" y="263"/>
                      <a:pt x="130" y="263"/>
                      <a:pt x="134" y="262"/>
                    </a:cubicBezTo>
                    <a:cubicBezTo>
                      <a:pt x="188" y="256"/>
                      <a:pt x="235" y="196"/>
                      <a:pt x="285" y="158"/>
                    </a:cubicBezTo>
                    <a:cubicBezTo>
                      <a:pt x="285" y="140"/>
                      <a:pt x="285" y="121"/>
                      <a:pt x="285" y="105"/>
                    </a:cubicBezTo>
                    <a:cubicBezTo>
                      <a:pt x="238" y="68"/>
                      <a:pt x="191" y="8"/>
                      <a:pt x="138" y="2"/>
                    </a:cubicBezTo>
                    <a:cubicBezTo>
                      <a:pt x="132" y="1"/>
                      <a:pt x="126" y="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7"/>
              <p:cNvSpPr/>
              <p:nvPr/>
            </p:nvSpPr>
            <p:spPr>
              <a:xfrm>
                <a:off x="6743632" y="4271684"/>
                <a:ext cx="9456" cy="9124"/>
              </a:xfrm>
              <a:custGeom>
                <a:rect b="b" l="l" r="r" t="t"/>
                <a:pathLst>
                  <a:path extrusionOk="0" h="274" w="284">
                    <a:moveTo>
                      <a:pt x="161" y="1"/>
                    </a:moveTo>
                    <a:cubicBezTo>
                      <a:pt x="153" y="1"/>
                      <a:pt x="144" y="2"/>
                      <a:pt x="135" y="4"/>
                    </a:cubicBezTo>
                    <a:cubicBezTo>
                      <a:pt x="76" y="20"/>
                      <a:pt x="29" y="67"/>
                      <a:pt x="7" y="126"/>
                    </a:cubicBezTo>
                    <a:cubicBezTo>
                      <a:pt x="0" y="170"/>
                      <a:pt x="66" y="223"/>
                      <a:pt x="104" y="273"/>
                    </a:cubicBezTo>
                    <a:lnTo>
                      <a:pt x="160" y="273"/>
                    </a:lnTo>
                    <a:cubicBezTo>
                      <a:pt x="198" y="226"/>
                      <a:pt x="257" y="186"/>
                      <a:pt x="267" y="132"/>
                    </a:cubicBezTo>
                    <a:cubicBezTo>
                      <a:pt x="284" y="63"/>
                      <a:pt x="229" y="1"/>
                      <a:pt x="1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7"/>
              <p:cNvSpPr/>
              <p:nvPr/>
            </p:nvSpPr>
            <p:spPr>
              <a:xfrm>
                <a:off x="6713265" y="4028783"/>
                <a:ext cx="9323" cy="9623"/>
              </a:xfrm>
              <a:custGeom>
                <a:rect b="b" l="l" r="r" t="t"/>
                <a:pathLst>
                  <a:path extrusionOk="0" h="289" w="280">
                    <a:moveTo>
                      <a:pt x="123" y="0"/>
                    </a:moveTo>
                    <a:cubicBezTo>
                      <a:pt x="85" y="50"/>
                      <a:pt x="35" y="94"/>
                      <a:pt x="22" y="148"/>
                    </a:cubicBezTo>
                    <a:cubicBezTo>
                      <a:pt x="1" y="235"/>
                      <a:pt x="60" y="289"/>
                      <a:pt x="145" y="289"/>
                    </a:cubicBezTo>
                    <a:cubicBezTo>
                      <a:pt x="147" y="289"/>
                      <a:pt x="149" y="289"/>
                      <a:pt x="151" y="289"/>
                    </a:cubicBezTo>
                    <a:cubicBezTo>
                      <a:pt x="223" y="289"/>
                      <a:pt x="279" y="236"/>
                      <a:pt x="270" y="160"/>
                    </a:cubicBezTo>
                    <a:cubicBezTo>
                      <a:pt x="261" y="104"/>
                      <a:pt x="210" y="57"/>
                      <a:pt x="179" y="3"/>
                    </a:cubicBezTo>
                    <a:lnTo>
                      <a:pt x="1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27"/>
              <p:cNvSpPr/>
              <p:nvPr/>
            </p:nvSpPr>
            <p:spPr>
              <a:xfrm>
                <a:off x="6627792" y="4106565"/>
                <a:ext cx="9223" cy="8424"/>
              </a:xfrm>
              <a:custGeom>
                <a:rect b="b" l="l" r="r" t="t"/>
                <a:pathLst>
                  <a:path extrusionOk="0" h="253" w="277">
                    <a:moveTo>
                      <a:pt x="169" y="0"/>
                    </a:moveTo>
                    <a:cubicBezTo>
                      <a:pt x="162" y="0"/>
                      <a:pt x="155" y="1"/>
                      <a:pt x="148" y="2"/>
                    </a:cubicBezTo>
                    <a:cubicBezTo>
                      <a:pt x="95" y="12"/>
                      <a:pt x="48" y="65"/>
                      <a:pt x="1" y="99"/>
                    </a:cubicBezTo>
                    <a:lnTo>
                      <a:pt x="1" y="156"/>
                    </a:lnTo>
                    <a:cubicBezTo>
                      <a:pt x="48" y="190"/>
                      <a:pt x="95" y="240"/>
                      <a:pt x="148" y="250"/>
                    </a:cubicBezTo>
                    <a:cubicBezTo>
                      <a:pt x="157" y="251"/>
                      <a:pt x="166" y="252"/>
                      <a:pt x="174" y="252"/>
                    </a:cubicBezTo>
                    <a:cubicBezTo>
                      <a:pt x="239" y="252"/>
                      <a:pt x="277" y="197"/>
                      <a:pt x="277" y="127"/>
                    </a:cubicBezTo>
                    <a:cubicBezTo>
                      <a:pt x="277" y="54"/>
                      <a:pt x="233" y="0"/>
                      <a:pt x="1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27"/>
              <p:cNvSpPr/>
              <p:nvPr/>
            </p:nvSpPr>
            <p:spPr>
              <a:xfrm>
                <a:off x="6629923" y="4258132"/>
                <a:ext cx="9590" cy="8724"/>
              </a:xfrm>
              <a:custGeom>
                <a:rect b="b" l="l" r="r" t="t"/>
                <a:pathLst>
                  <a:path extrusionOk="0" h="262" w="288">
                    <a:moveTo>
                      <a:pt x="117" y="0"/>
                    </a:moveTo>
                    <a:cubicBezTo>
                      <a:pt x="49" y="0"/>
                      <a:pt x="12" y="63"/>
                      <a:pt x="9" y="132"/>
                    </a:cubicBezTo>
                    <a:cubicBezTo>
                      <a:pt x="0" y="202"/>
                      <a:pt x="54" y="261"/>
                      <a:pt x="123" y="261"/>
                    </a:cubicBezTo>
                    <a:cubicBezTo>
                      <a:pt x="127" y="261"/>
                      <a:pt x="132" y="261"/>
                      <a:pt x="137" y="261"/>
                    </a:cubicBezTo>
                    <a:cubicBezTo>
                      <a:pt x="213" y="261"/>
                      <a:pt x="266" y="223"/>
                      <a:pt x="288" y="107"/>
                    </a:cubicBezTo>
                    <a:cubicBezTo>
                      <a:pt x="241" y="72"/>
                      <a:pt x="197" y="16"/>
                      <a:pt x="144" y="4"/>
                    </a:cubicBezTo>
                    <a:cubicBezTo>
                      <a:pt x="134" y="1"/>
                      <a:pt x="125" y="0"/>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27"/>
              <p:cNvSpPr/>
              <p:nvPr/>
            </p:nvSpPr>
            <p:spPr>
              <a:xfrm>
                <a:off x="6635117" y="4318932"/>
                <a:ext cx="9290" cy="10822"/>
              </a:xfrm>
              <a:custGeom>
                <a:rect b="b" l="l" r="r" t="t"/>
                <a:pathLst>
                  <a:path extrusionOk="0" h="325" w="279">
                    <a:moveTo>
                      <a:pt x="154" y="1"/>
                    </a:moveTo>
                    <a:cubicBezTo>
                      <a:pt x="151" y="1"/>
                      <a:pt x="148" y="1"/>
                      <a:pt x="144" y="1"/>
                    </a:cubicBezTo>
                    <a:cubicBezTo>
                      <a:pt x="57" y="5"/>
                      <a:pt x="0" y="64"/>
                      <a:pt x="16" y="142"/>
                    </a:cubicBezTo>
                    <a:cubicBezTo>
                      <a:pt x="25" y="196"/>
                      <a:pt x="85" y="240"/>
                      <a:pt x="151" y="324"/>
                    </a:cubicBezTo>
                    <a:cubicBezTo>
                      <a:pt x="207" y="236"/>
                      <a:pt x="260" y="186"/>
                      <a:pt x="267" y="133"/>
                    </a:cubicBezTo>
                    <a:cubicBezTo>
                      <a:pt x="279" y="61"/>
                      <a:pt x="222" y="1"/>
                      <a:pt x="1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27"/>
              <p:cNvSpPr/>
              <p:nvPr/>
            </p:nvSpPr>
            <p:spPr>
              <a:xfrm>
                <a:off x="6645339" y="4276645"/>
                <a:ext cx="9623" cy="8524"/>
              </a:xfrm>
              <a:custGeom>
                <a:rect b="b" l="l" r="r" t="t"/>
                <a:pathLst>
                  <a:path extrusionOk="0" h="256" w="289">
                    <a:moveTo>
                      <a:pt x="172" y="1"/>
                    </a:moveTo>
                    <a:cubicBezTo>
                      <a:pt x="165" y="1"/>
                      <a:pt x="158" y="1"/>
                      <a:pt x="151" y="2"/>
                    </a:cubicBezTo>
                    <a:cubicBezTo>
                      <a:pt x="98" y="12"/>
                      <a:pt x="51" y="68"/>
                      <a:pt x="0" y="103"/>
                    </a:cubicBezTo>
                    <a:cubicBezTo>
                      <a:pt x="0" y="121"/>
                      <a:pt x="0" y="140"/>
                      <a:pt x="4" y="159"/>
                    </a:cubicBezTo>
                    <a:cubicBezTo>
                      <a:pt x="54" y="190"/>
                      <a:pt x="101" y="240"/>
                      <a:pt x="154" y="253"/>
                    </a:cubicBezTo>
                    <a:cubicBezTo>
                      <a:pt x="163" y="255"/>
                      <a:pt x="171" y="255"/>
                      <a:pt x="179" y="255"/>
                    </a:cubicBezTo>
                    <a:cubicBezTo>
                      <a:pt x="246" y="255"/>
                      <a:pt x="286" y="201"/>
                      <a:pt x="286" y="134"/>
                    </a:cubicBezTo>
                    <a:cubicBezTo>
                      <a:pt x="288" y="57"/>
                      <a:pt x="242"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27"/>
              <p:cNvSpPr/>
              <p:nvPr/>
            </p:nvSpPr>
            <p:spPr>
              <a:xfrm>
                <a:off x="6655462" y="4237588"/>
                <a:ext cx="9523" cy="9190"/>
              </a:xfrm>
              <a:custGeom>
                <a:rect b="b" l="l" r="r" t="t"/>
                <a:pathLst>
                  <a:path extrusionOk="0" h="276" w="286">
                    <a:moveTo>
                      <a:pt x="119" y="0"/>
                    </a:moveTo>
                    <a:cubicBezTo>
                      <a:pt x="82" y="47"/>
                      <a:pt x="22" y="91"/>
                      <a:pt x="16" y="144"/>
                    </a:cubicBezTo>
                    <a:cubicBezTo>
                      <a:pt x="0" y="229"/>
                      <a:pt x="66" y="276"/>
                      <a:pt x="148" y="276"/>
                    </a:cubicBezTo>
                    <a:cubicBezTo>
                      <a:pt x="226" y="276"/>
                      <a:pt x="286" y="223"/>
                      <a:pt x="273" y="147"/>
                    </a:cubicBezTo>
                    <a:cubicBezTo>
                      <a:pt x="264" y="94"/>
                      <a:pt x="210" y="50"/>
                      <a:pt x="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27"/>
              <p:cNvSpPr/>
              <p:nvPr/>
            </p:nvSpPr>
            <p:spPr>
              <a:xfrm>
                <a:off x="6677471" y="4007806"/>
                <a:ext cx="9124" cy="8491"/>
              </a:xfrm>
              <a:custGeom>
                <a:rect b="b" l="l" r="r" t="t"/>
                <a:pathLst>
                  <a:path extrusionOk="0" h="255" w="274">
                    <a:moveTo>
                      <a:pt x="132" y="0"/>
                    </a:moveTo>
                    <a:lnTo>
                      <a:pt x="10" y="76"/>
                    </a:lnTo>
                    <a:cubicBezTo>
                      <a:pt x="4" y="91"/>
                      <a:pt x="1" y="107"/>
                      <a:pt x="1" y="123"/>
                    </a:cubicBezTo>
                    <a:cubicBezTo>
                      <a:pt x="4" y="220"/>
                      <a:pt x="60" y="254"/>
                      <a:pt x="135" y="254"/>
                    </a:cubicBezTo>
                    <a:cubicBezTo>
                      <a:pt x="214" y="254"/>
                      <a:pt x="273" y="201"/>
                      <a:pt x="254" y="126"/>
                    </a:cubicBezTo>
                    <a:cubicBezTo>
                      <a:pt x="236" y="66"/>
                      <a:pt x="192" y="22"/>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27"/>
              <p:cNvSpPr/>
              <p:nvPr/>
            </p:nvSpPr>
            <p:spPr>
              <a:xfrm>
                <a:off x="6683964" y="4296524"/>
                <a:ext cx="9157" cy="9756"/>
              </a:xfrm>
              <a:custGeom>
                <a:rect b="b" l="l" r="r" t="t"/>
                <a:pathLst>
                  <a:path extrusionOk="0" h="293" w="275">
                    <a:moveTo>
                      <a:pt x="110" y="1"/>
                    </a:moveTo>
                    <a:cubicBezTo>
                      <a:pt x="75" y="54"/>
                      <a:pt x="22" y="101"/>
                      <a:pt x="12" y="157"/>
                    </a:cubicBezTo>
                    <a:cubicBezTo>
                      <a:pt x="0" y="228"/>
                      <a:pt x="54" y="292"/>
                      <a:pt x="126" y="292"/>
                    </a:cubicBezTo>
                    <a:cubicBezTo>
                      <a:pt x="128" y="292"/>
                      <a:pt x="130" y="292"/>
                      <a:pt x="132" y="292"/>
                    </a:cubicBezTo>
                    <a:cubicBezTo>
                      <a:pt x="136" y="293"/>
                      <a:pt x="141" y="293"/>
                      <a:pt x="146" y="293"/>
                    </a:cubicBezTo>
                    <a:cubicBezTo>
                      <a:pt x="218" y="293"/>
                      <a:pt x="275" y="228"/>
                      <a:pt x="260" y="154"/>
                    </a:cubicBezTo>
                    <a:cubicBezTo>
                      <a:pt x="254" y="101"/>
                      <a:pt x="194" y="54"/>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7"/>
              <p:cNvSpPr/>
              <p:nvPr/>
            </p:nvSpPr>
            <p:spPr>
              <a:xfrm>
                <a:off x="6686927" y="4072502"/>
                <a:ext cx="10189" cy="8491"/>
              </a:xfrm>
              <a:custGeom>
                <a:rect b="b" l="l" r="r" t="t"/>
                <a:pathLst>
                  <a:path extrusionOk="0" h="255" w="306">
                    <a:moveTo>
                      <a:pt x="171" y="0"/>
                    </a:moveTo>
                    <a:cubicBezTo>
                      <a:pt x="8" y="0"/>
                      <a:pt x="1" y="251"/>
                      <a:pt x="168" y="254"/>
                    </a:cubicBezTo>
                    <a:cubicBezTo>
                      <a:pt x="171" y="254"/>
                      <a:pt x="174" y="254"/>
                      <a:pt x="176" y="254"/>
                    </a:cubicBezTo>
                    <a:cubicBezTo>
                      <a:pt x="248" y="254"/>
                      <a:pt x="303" y="216"/>
                      <a:pt x="303" y="119"/>
                    </a:cubicBezTo>
                    <a:cubicBezTo>
                      <a:pt x="306" y="44"/>
                      <a:pt x="252" y="4"/>
                      <a:pt x="177" y="0"/>
                    </a:cubicBezTo>
                    <a:cubicBezTo>
                      <a:pt x="175" y="0"/>
                      <a:pt x="173" y="0"/>
                      <a:pt x="1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27"/>
              <p:cNvSpPr/>
              <p:nvPr/>
            </p:nvSpPr>
            <p:spPr>
              <a:xfrm>
                <a:off x="6688758" y="4135633"/>
                <a:ext cx="9090" cy="9223"/>
              </a:xfrm>
              <a:custGeom>
                <a:rect b="b" l="l" r="r" t="t"/>
                <a:pathLst>
                  <a:path extrusionOk="0" h="277" w="273">
                    <a:moveTo>
                      <a:pt x="142" y="0"/>
                    </a:moveTo>
                    <a:cubicBezTo>
                      <a:pt x="140" y="0"/>
                      <a:pt x="137" y="0"/>
                      <a:pt x="135" y="0"/>
                    </a:cubicBezTo>
                    <a:cubicBezTo>
                      <a:pt x="53" y="3"/>
                      <a:pt x="0" y="54"/>
                      <a:pt x="16" y="132"/>
                    </a:cubicBezTo>
                    <a:cubicBezTo>
                      <a:pt x="25" y="185"/>
                      <a:pt x="78" y="229"/>
                      <a:pt x="116" y="276"/>
                    </a:cubicBezTo>
                    <a:lnTo>
                      <a:pt x="172" y="276"/>
                    </a:lnTo>
                    <a:cubicBezTo>
                      <a:pt x="207" y="223"/>
                      <a:pt x="260" y="176"/>
                      <a:pt x="266" y="123"/>
                    </a:cubicBezTo>
                    <a:cubicBezTo>
                      <a:pt x="273" y="50"/>
                      <a:pt x="220" y="0"/>
                      <a:pt x="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27"/>
              <p:cNvSpPr/>
              <p:nvPr/>
            </p:nvSpPr>
            <p:spPr>
              <a:xfrm>
                <a:off x="6694386" y="4300553"/>
                <a:ext cx="9090" cy="8624"/>
              </a:xfrm>
              <a:custGeom>
                <a:rect b="b" l="l" r="r" t="t"/>
                <a:pathLst>
                  <a:path extrusionOk="0" h="259" w="273">
                    <a:moveTo>
                      <a:pt x="151" y="1"/>
                    </a:moveTo>
                    <a:cubicBezTo>
                      <a:pt x="146" y="1"/>
                      <a:pt x="140" y="1"/>
                      <a:pt x="135" y="2"/>
                    </a:cubicBezTo>
                    <a:cubicBezTo>
                      <a:pt x="60" y="5"/>
                      <a:pt x="3" y="43"/>
                      <a:pt x="7" y="130"/>
                    </a:cubicBezTo>
                    <a:cubicBezTo>
                      <a:pt x="0" y="201"/>
                      <a:pt x="54" y="259"/>
                      <a:pt x="123" y="259"/>
                    </a:cubicBezTo>
                    <a:cubicBezTo>
                      <a:pt x="125" y="259"/>
                      <a:pt x="127" y="259"/>
                      <a:pt x="129" y="259"/>
                    </a:cubicBezTo>
                    <a:cubicBezTo>
                      <a:pt x="232" y="259"/>
                      <a:pt x="267" y="202"/>
                      <a:pt x="267" y="127"/>
                    </a:cubicBezTo>
                    <a:cubicBezTo>
                      <a:pt x="272" y="57"/>
                      <a:pt x="219" y="1"/>
                      <a:pt x="1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27"/>
              <p:cNvSpPr/>
              <p:nvPr/>
            </p:nvSpPr>
            <p:spPr>
              <a:xfrm>
                <a:off x="6705540" y="4241018"/>
                <a:ext cx="9090" cy="8724"/>
              </a:xfrm>
              <a:custGeom>
                <a:rect b="b" l="l" r="r" t="t"/>
                <a:pathLst>
                  <a:path extrusionOk="0" h="262" w="273">
                    <a:moveTo>
                      <a:pt x="130" y="0"/>
                    </a:moveTo>
                    <a:cubicBezTo>
                      <a:pt x="57" y="0"/>
                      <a:pt x="1" y="62"/>
                      <a:pt x="7" y="135"/>
                    </a:cubicBezTo>
                    <a:cubicBezTo>
                      <a:pt x="1" y="205"/>
                      <a:pt x="55" y="262"/>
                      <a:pt x="123" y="262"/>
                    </a:cubicBezTo>
                    <a:cubicBezTo>
                      <a:pt x="128" y="262"/>
                      <a:pt x="133" y="261"/>
                      <a:pt x="138" y="261"/>
                    </a:cubicBezTo>
                    <a:cubicBezTo>
                      <a:pt x="142" y="261"/>
                      <a:pt x="145" y="261"/>
                      <a:pt x="149" y="261"/>
                    </a:cubicBezTo>
                    <a:cubicBezTo>
                      <a:pt x="219" y="261"/>
                      <a:pt x="273" y="201"/>
                      <a:pt x="261" y="129"/>
                    </a:cubicBezTo>
                    <a:cubicBezTo>
                      <a:pt x="258" y="44"/>
                      <a:pt x="214" y="7"/>
                      <a:pt x="135" y="0"/>
                    </a:cubicBezTo>
                    <a:cubicBezTo>
                      <a:pt x="134" y="0"/>
                      <a:pt x="132" y="0"/>
                      <a:pt x="1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27"/>
              <p:cNvSpPr/>
              <p:nvPr/>
            </p:nvSpPr>
            <p:spPr>
              <a:xfrm>
                <a:off x="6712433" y="4295691"/>
                <a:ext cx="9423" cy="9323"/>
              </a:xfrm>
              <a:custGeom>
                <a:rect b="b" l="l" r="r" t="t"/>
                <a:pathLst>
                  <a:path extrusionOk="0" h="280" w="283">
                    <a:moveTo>
                      <a:pt x="107" y="1"/>
                    </a:moveTo>
                    <a:cubicBezTo>
                      <a:pt x="76" y="51"/>
                      <a:pt x="19" y="98"/>
                      <a:pt x="13" y="151"/>
                    </a:cubicBezTo>
                    <a:cubicBezTo>
                      <a:pt x="0" y="229"/>
                      <a:pt x="60" y="279"/>
                      <a:pt x="138" y="279"/>
                    </a:cubicBezTo>
                    <a:cubicBezTo>
                      <a:pt x="214" y="276"/>
                      <a:pt x="282" y="232"/>
                      <a:pt x="264" y="148"/>
                    </a:cubicBezTo>
                    <a:cubicBezTo>
                      <a:pt x="251" y="95"/>
                      <a:pt x="198" y="51"/>
                      <a:pt x="1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27"/>
              <p:cNvSpPr/>
              <p:nvPr/>
            </p:nvSpPr>
            <p:spPr>
              <a:xfrm>
                <a:off x="6720557" y="4200828"/>
                <a:ext cx="9723" cy="8657"/>
              </a:xfrm>
              <a:custGeom>
                <a:rect b="b" l="l" r="r" t="t"/>
                <a:pathLst>
                  <a:path extrusionOk="0" h="260" w="292">
                    <a:moveTo>
                      <a:pt x="168" y="1"/>
                    </a:moveTo>
                    <a:cubicBezTo>
                      <a:pt x="164" y="1"/>
                      <a:pt x="161" y="1"/>
                      <a:pt x="158" y="1"/>
                    </a:cubicBezTo>
                    <a:cubicBezTo>
                      <a:pt x="82" y="1"/>
                      <a:pt x="29" y="42"/>
                      <a:pt x="1" y="155"/>
                    </a:cubicBezTo>
                    <a:cubicBezTo>
                      <a:pt x="51" y="189"/>
                      <a:pt x="95" y="242"/>
                      <a:pt x="148" y="255"/>
                    </a:cubicBezTo>
                    <a:cubicBezTo>
                      <a:pt x="160" y="258"/>
                      <a:pt x="171" y="259"/>
                      <a:pt x="182" y="259"/>
                    </a:cubicBezTo>
                    <a:cubicBezTo>
                      <a:pt x="247" y="259"/>
                      <a:pt x="280" y="203"/>
                      <a:pt x="283" y="133"/>
                    </a:cubicBezTo>
                    <a:cubicBezTo>
                      <a:pt x="292" y="61"/>
                      <a:pt x="235" y="1"/>
                      <a:pt x="1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7"/>
              <p:cNvSpPr/>
              <p:nvPr/>
            </p:nvSpPr>
            <p:spPr>
              <a:xfrm>
                <a:off x="6812090" y="4247844"/>
                <a:ext cx="9623" cy="8491"/>
              </a:xfrm>
              <a:custGeom>
                <a:rect b="b" l="l" r="r" t="t"/>
                <a:pathLst>
                  <a:path extrusionOk="0" h="255" w="289">
                    <a:moveTo>
                      <a:pt x="119" y="1"/>
                    </a:moveTo>
                    <a:cubicBezTo>
                      <a:pt x="53" y="1"/>
                      <a:pt x="1" y="59"/>
                      <a:pt x="6" y="128"/>
                    </a:cubicBezTo>
                    <a:cubicBezTo>
                      <a:pt x="6" y="202"/>
                      <a:pt x="50" y="255"/>
                      <a:pt x="114" y="255"/>
                    </a:cubicBezTo>
                    <a:cubicBezTo>
                      <a:pt x="121" y="255"/>
                      <a:pt x="128" y="254"/>
                      <a:pt x="135" y="253"/>
                    </a:cubicBezTo>
                    <a:cubicBezTo>
                      <a:pt x="188" y="247"/>
                      <a:pt x="238" y="190"/>
                      <a:pt x="289" y="159"/>
                    </a:cubicBezTo>
                    <a:cubicBezTo>
                      <a:pt x="267" y="43"/>
                      <a:pt x="216" y="2"/>
                      <a:pt x="138" y="2"/>
                    </a:cubicBezTo>
                    <a:cubicBezTo>
                      <a:pt x="132" y="1"/>
                      <a:pt x="125" y="1"/>
                      <a:pt x="1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7"/>
              <p:cNvSpPr/>
              <p:nvPr/>
            </p:nvSpPr>
            <p:spPr>
              <a:xfrm>
                <a:off x="6749991" y="4242283"/>
                <a:ext cx="9723" cy="8557"/>
              </a:xfrm>
              <a:custGeom>
                <a:rect b="b" l="l" r="r" t="t"/>
                <a:pathLst>
                  <a:path extrusionOk="0" h="257" w="292">
                    <a:moveTo>
                      <a:pt x="174" y="1"/>
                    </a:moveTo>
                    <a:cubicBezTo>
                      <a:pt x="167" y="1"/>
                      <a:pt x="159" y="2"/>
                      <a:pt x="151" y="3"/>
                    </a:cubicBezTo>
                    <a:cubicBezTo>
                      <a:pt x="95" y="16"/>
                      <a:pt x="51" y="69"/>
                      <a:pt x="1" y="103"/>
                    </a:cubicBezTo>
                    <a:cubicBezTo>
                      <a:pt x="1" y="122"/>
                      <a:pt x="1" y="141"/>
                      <a:pt x="1" y="160"/>
                    </a:cubicBezTo>
                    <a:cubicBezTo>
                      <a:pt x="51" y="194"/>
                      <a:pt x="101" y="241"/>
                      <a:pt x="154" y="254"/>
                    </a:cubicBezTo>
                    <a:cubicBezTo>
                      <a:pt x="163" y="255"/>
                      <a:pt x="171" y="256"/>
                      <a:pt x="179" y="256"/>
                    </a:cubicBezTo>
                    <a:cubicBezTo>
                      <a:pt x="254" y="256"/>
                      <a:pt x="292" y="193"/>
                      <a:pt x="289" y="122"/>
                    </a:cubicBezTo>
                    <a:cubicBezTo>
                      <a:pt x="292" y="55"/>
                      <a:pt x="237" y="1"/>
                      <a:pt x="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7"/>
              <p:cNvSpPr/>
              <p:nvPr/>
            </p:nvSpPr>
            <p:spPr>
              <a:xfrm>
                <a:off x="6755019" y="4254869"/>
                <a:ext cx="9390" cy="9257"/>
              </a:xfrm>
              <a:custGeom>
                <a:rect b="b" l="l" r="r" t="t"/>
                <a:pathLst>
                  <a:path extrusionOk="0" h="278" w="282">
                    <a:moveTo>
                      <a:pt x="152" y="1"/>
                    </a:moveTo>
                    <a:cubicBezTo>
                      <a:pt x="147" y="1"/>
                      <a:pt x="143" y="1"/>
                      <a:pt x="138" y="1"/>
                    </a:cubicBezTo>
                    <a:cubicBezTo>
                      <a:pt x="63" y="8"/>
                      <a:pt x="0" y="58"/>
                      <a:pt x="19" y="136"/>
                    </a:cubicBezTo>
                    <a:cubicBezTo>
                      <a:pt x="31" y="189"/>
                      <a:pt x="91" y="230"/>
                      <a:pt x="129" y="277"/>
                    </a:cubicBezTo>
                    <a:lnTo>
                      <a:pt x="185" y="277"/>
                    </a:lnTo>
                    <a:cubicBezTo>
                      <a:pt x="216" y="224"/>
                      <a:pt x="270" y="177"/>
                      <a:pt x="276" y="120"/>
                    </a:cubicBezTo>
                    <a:cubicBezTo>
                      <a:pt x="282" y="47"/>
                      <a:pt x="224" y="1"/>
                      <a:pt x="1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27"/>
              <p:cNvSpPr/>
              <p:nvPr/>
            </p:nvSpPr>
            <p:spPr>
              <a:xfrm>
                <a:off x="6755652" y="4096709"/>
                <a:ext cx="9490" cy="9323"/>
              </a:xfrm>
              <a:custGeom>
                <a:rect b="b" l="l" r="r" t="t"/>
                <a:pathLst>
                  <a:path extrusionOk="0" h="280" w="285">
                    <a:moveTo>
                      <a:pt x="119" y="0"/>
                    </a:moveTo>
                    <a:cubicBezTo>
                      <a:pt x="81" y="47"/>
                      <a:pt x="22" y="91"/>
                      <a:pt x="12" y="145"/>
                    </a:cubicBezTo>
                    <a:cubicBezTo>
                      <a:pt x="0" y="216"/>
                      <a:pt x="54" y="280"/>
                      <a:pt x="125" y="280"/>
                    </a:cubicBezTo>
                    <a:cubicBezTo>
                      <a:pt x="128" y="280"/>
                      <a:pt x="131" y="280"/>
                      <a:pt x="135" y="279"/>
                    </a:cubicBezTo>
                    <a:cubicBezTo>
                      <a:pt x="137" y="279"/>
                      <a:pt x="140" y="279"/>
                      <a:pt x="142" y="279"/>
                    </a:cubicBezTo>
                    <a:cubicBezTo>
                      <a:pt x="223" y="279"/>
                      <a:pt x="285" y="230"/>
                      <a:pt x="276" y="151"/>
                    </a:cubicBezTo>
                    <a:cubicBezTo>
                      <a:pt x="269" y="98"/>
                      <a:pt x="210" y="51"/>
                      <a:pt x="1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27"/>
              <p:cNvSpPr/>
              <p:nvPr/>
            </p:nvSpPr>
            <p:spPr>
              <a:xfrm>
                <a:off x="6761878" y="3982035"/>
                <a:ext cx="9323" cy="8458"/>
              </a:xfrm>
              <a:custGeom>
                <a:rect b="b" l="l" r="r" t="t"/>
                <a:pathLst>
                  <a:path extrusionOk="0" h="254" w="280">
                    <a:moveTo>
                      <a:pt x="107" y="0"/>
                    </a:moveTo>
                    <a:cubicBezTo>
                      <a:pt x="43" y="0"/>
                      <a:pt x="4" y="57"/>
                      <a:pt x="1" y="123"/>
                    </a:cubicBezTo>
                    <a:cubicBezTo>
                      <a:pt x="1" y="191"/>
                      <a:pt x="32" y="253"/>
                      <a:pt x="100" y="253"/>
                    </a:cubicBezTo>
                    <a:cubicBezTo>
                      <a:pt x="107" y="253"/>
                      <a:pt x="115" y="253"/>
                      <a:pt x="123" y="251"/>
                    </a:cubicBezTo>
                    <a:cubicBezTo>
                      <a:pt x="179" y="242"/>
                      <a:pt x="227" y="195"/>
                      <a:pt x="277" y="163"/>
                    </a:cubicBezTo>
                    <a:cubicBezTo>
                      <a:pt x="277" y="145"/>
                      <a:pt x="277" y="126"/>
                      <a:pt x="280" y="107"/>
                    </a:cubicBezTo>
                    <a:cubicBezTo>
                      <a:pt x="230" y="69"/>
                      <a:pt x="189" y="13"/>
                      <a:pt x="136" y="4"/>
                    </a:cubicBezTo>
                    <a:cubicBezTo>
                      <a:pt x="126" y="1"/>
                      <a:pt x="116"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7"/>
              <p:cNvSpPr/>
              <p:nvPr/>
            </p:nvSpPr>
            <p:spPr>
              <a:xfrm>
                <a:off x="6771268" y="4117553"/>
                <a:ext cx="9323" cy="8857"/>
              </a:xfrm>
              <a:custGeom>
                <a:rect b="b" l="l" r="r" t="t"/>
                <a:pathLst>
                  <a:path extrusionOk="0" h="266" w="280">
                    <a:moveTo>
                      <a:pt x="116" y="0"/>
                    </a:moveTo>
                    <a:cubicBezTo>
                      <a:pt x="52" y="0"/>
                      <a:pt x="4" y="51"/>
                      <a:pt x="1" y="127"/>
                    </a:cubicBezTo>
                    <a:cubicBezTo>
                      <a:pt x="1" y="204"/>
                      <a:pt x="40" y="266"/>
                      <a:pt x="112" y="266"/>
                    </a:cubicBezTo>
                    <a:cubicBezTo>
                      <a:pt x="119" y="266"/>
                      <a:pt x="126" y="265"/>
                      <a:pt x="133" y="264"/>
                    </a:cubicBezTo>
                    <a:cubicBezTo>
                      <a:pt x="183" y="258"/>
                      <a:pt x="230" y="199"/>
                      <a:pt x="280" y="164"/>
                    </a:cubicBezTo>
                    <a:cubicBezTo>
                      <a:pt x="280" y="145"/>
                      <a:pt x="280" y="127"/>
                      <a:pt x="280" y="105"/>
                    </a:cubicBezTo>
                    <a:cubicBezTo>
                      <a:pt x="230" y="70"/>
                      <a:pt x="186" y="11"/>
                      <a:pt x="133" y="1"/>
                    </a:cubicBezTo>
                    <a:cubicBezTo>
                      <a:pt x="127" y="0"/>
                      <a:pt x="122" y="0"/>
                      <a:pt x="1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7"/>
              <p:cNvSpPr/>
              <p:nvPr/>
            </p:nvSpPr>
            <p:spPr>
              <a:xfrm>
                <a:off x="6792378" y="4240585"/>
                <a:ext cx="10122" cy="9024"/>
              </a:xfrm>
              <a:custGeom>
                <a:rect b="b" l="l" r="r" t="t"/>
                <a:pathLst>
                  <a:path extrusionOk="0" h="271" w="304">
                    <a:moveTo>
                      <a:pt x="128" y="1"/>
                    </a:moveTo>
                    <a:cubicBezTo>
                      <a:pt x="97" y="39"/>
                      <a:pt x="41" y="79"/>
                      <a:pt x="25" y="129"/>
                    </a:cubicBezTo>
                    <a:cubicBezTo>
                      <a:pt x="1" y="199"/>
                      <a:pt x="52" y="271"/>
                      <a:pt x="123" y="271"/>
                    </a:cubicBezTo>
                    <a:cubicBezTo>
                      <a:pt x="126" y="271"/>
                      <a:pt x="129" y="271"/>
                      <a:pt x="132" y="270"/>
                    </a:cubicBezTo>
                    <a:cubicBezTo>
                      <a:pt x="191" y="258"/>
                      <a:pt x="244" y="220"/>
                      <a:pt x="273" y="167"/>
                    </a:cubicBezTo>
                    <a:cubicBezTo>
                      <a:pt x="304" y="89"/>
                      <a:pt x="244" y="32"/>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7"/>
              <p:cNvSpPr/>
              <p:nvPr/>
            </p:nvSpPr>
            <p:spPr>
              <a:xfrm>
                <a:off x="6803233" y="4095144"/>
                <a:ext cx="9090" cy="9556"/>
              </a:xfrm>
              <a:custGeom>
                <a:rect b="b" l="l" r="r" t="t"/>
                <a:pathLst>
                  <a:path extrusionOk="0" h="287" w="273">
                    <a:moveTo>
                      <a:pt x="100" y="0"/>
                    </a:moveTo>
                    <a:cubicBezTo>
                      <a:pt x="69" y="54"/>
                      <a:pt x="16" y="104"/>
                      <a:pt x="9" y="157"/>
                    </a:cubicBezTo>
                    <a:cubicBezTo>
                      <a:pt x="0" y="227"/>
                      <a:pt x="54" y="287"/>
                      <a:pt x="123" y="287"/>
                    </a:cubicBezTo>
                    <a:cubicBezTo>
                      <a:pt x="128" y="287"/>
                      <a:pt x="133" y="286"/>
                      <a:pt x="138" y="286"/>
                    </a:cubicBezTo>
                    <a:cubicBezTo>
                      <a:pt x="139" y="286"/>
                      <a:pt x="141" y="286"/>
                      <a:pt x="143" y="286"/>
                    </a:cubicBezTo>
                    <a:cubicBezTo>
                      <a:pt x="216" y="286"/>
                      <a:pt x="272" y="221"/>
                      <a:pt x="257" y="148"/>
                    </a:cubicBezTo>
                    <a:cubicBezTo>
                      <a:pt x="247" y="94"/>
                      <a:pt x="191" y="47"/>
                      <a:pt x="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7"/>
              <p:cNvSpPr/>
              <p:nvPr/>
            </p:nvSpPr>
            <p:spPr>
              <a:xfrm>
                <a:off x="6804099" y="4150017"/>
                <a:ext cx="9257" cy="9223"/>
              </a:xfrm>
              <a:custGeom>
                <a:rect b="b" l="l" r="r" t="t"/>
                <a:pathLst>
                  <a:path extrusionOk="0" h="277" w="278">
                    <a:moveTo>
                      <a:pt x="118" y="1"/>
                    </a:moveTo>
                    <a:cubicBezTo>
                      <a:pt x="80" y="48"/>
                      <a:pt x="18" y="95"/>
                      <a:pt x="11" y="145"/>
                    </a:cubicBezTo>
                    <a:cubicBezTo>
                      <a:pt x="0" y="214"/>
                      <a:pt x="53" y="277"/>
                      <a:pt x="120" y="277"/>
                    </a:cubicBezTo>
                    <a:cubicBezTo>
                      <a:pt x="129" y="277"/>
                      <a:pt x="137" y="276"/>
                      <a:pt x="146" y="273"/>
                    </a:cubicBezTo>
                    <a:cubicBezTo>
                      <a:pt x="206" y="255"/>
                      <a:pt x="253" y="208"/>
                      <a:pt x="272" y="148"/>
                    </a:cubicBezTo>
                    <a:cubicBezTo>
                      <a:pt x="278" y="104"/>
                      <a:pt x="212" y="51"/>
                      <a:pt x="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27"/>
              <p:cNvSpPr/>
              <p:nvPr/>
            </p:nvSpPr>
            <p:spPr>
              <a:xfrm>
                <a:off x="6805830" y="4040970"/>
                <a:ext cx="9323" cy="9556"/>
              </a:xfrm>
              <a:custGeom>
                <a:rect b="b" l="l" r="r" t="t"/>
                <a:pathLst>
                  <a:path extrusionOk="0" h="287" w="280">
                    <a:moveTo>
                      <a:pt x="160" y="1"/>
                    </a:moveTo>
                    <a:cubicBezTo>
                      <a:pt x="141" y="1"/>
                      <a:pt x="122" y="1"/>
                      <a:pt x="104" y="4"/>
                    </a:cubicBezTo>
                    <a:cubicBezTo>
                      <a:pt x="72" y="54"/>
                      <a:pt x="25" y="104"/>
                      <a:pt x="16" y="161"/>
                    </a:cubicBezTo>
                    <a:cubicBezTo>
                      <a:pt x="0" y="245"/>
                      <a:pt x="66" y="286"/>
                      <a:pt x="144" y="286"/>
                    </a:cubicBezTo>
                    <a:cubicBezTo>
                      <a:pt x="223" y="283"/>
                      <a:pt x="279" y="227"/>
                      <a:pt x="263" y="148"/>
                    </a:cubicBezTo>
                    <a:cubicBezTo>
                      <a:pt x="251" y="95"/>
                      <a:pt x="198" y="48"/>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27"/>
              <p:cNvSpPr/>
              <p:nvPr/>
            </p:nvSpPr>
            <p:spPr>
              <a:xfrm>
                <a:off x="6810625" y="4235391"/>
                <a:ext cx="9223" cy="9323"/>
              </a:xfrm>
              <a:custGeom>
                <a:rect b="b" l="l" r="r" t="t"/>
                <a:pathLst>
                  <a:path extrusionOk="0" h="280" w="277">
                    <a:moveTo>
                      <a:pt x="134" y="0"/>
                    </a:moveTo>
                    <a:cubicBezTo>
                      <a:pt x="59" y="0"/>
                      <a:pt x="1" y="44"/>
                      <a:pt x="13" y="122"/>
                    </a:cubicBezTo>
                    <a:cubicBezTo>
                      <a:pt x="22" y="179"/>
                      <a:pt x="69" y="226"/>
                      <a:pt x="101" y="276"/>
                    </a:cubicBezTo>
                    <a:lnTo>
                      <a:pt x="157" y="279"/>
                    </a:lnTo>
                    <a:cubicBezTo>
                      <a:pt x="195" y="229"/>
                      <a:pt x="251" y="185"/>
                      <a:pt x="260" y="132"/>
                    </a:cubicBezTo>
                    <a:cubicBezTo>
                      <a:pt x="276" y="57"/>
                      <a:pt x="220" y="3"/>
                      <a:pt x="141" y="0"/>
                    </a:cubicBezTo>
                    <a:cubicBezTo>
                      <a:pt x="139" y="0"/>
                      <a:pt x="136" y="0"/>
                      <a:pt x="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7"/>
              <p:cNvSpPr/>
              <p:nvPr/>
            </p:nvSpPr>
            <p:spPr>
              <a:xfrm>
                <a:off x="6811857" y="4164635"/>
                <a:ext cx="9423" cy="9323"/>
              </a:xfrm>
              <a:custGeom>
                <a:rect b="b" l="l" r="r" t="t"/>
                <a:pathLst>
                  <a:path extrusionOk="0" h="280" w="283">
                    <a:moveTo>
                      <a:pt x="136" y="1"/>
                    </a:moveTo>
                    <a:cubicBezTo>
                      <a:pt x="57" y="1"/>
                      <a:pt x="1" y="54"/>
                      <a:pt x="10" y="129"/>
                    </a:cubicBezTo>
                    <a:cubicBezTo>
                      <a:pt x="17" y="182"/>
                      <a:pt x="73" y="229"/>
                      <a:pt x="104" y="276"/>
                    </a:cubicBezTo>
                    <a:lnTo>
                      <a:pt x="161" y="279"/>
                    </a:lnTo>
                    <a:cubicBezTo>
                      <a:pt x="198" y="232"/>
                      <a:pt x="258" y="189"/>
                      <a:pt x="267" y="138"/>
                    </a:cubicBezTo>
                    <a:cubicBezTo>
                      <a:pt x="283" y="54"/>
                      <a:pt x="217" y="4"/>
                      <a:pt x="1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7"/>
              <p:cNvSpPr/>
              <p:nvPr/>
            </p:nvSpPr>
            <p:spPr>
              <a:xfrm>
                <a:off x="6828139" y="3945808"/>
                <a:ext cx="9523" cy="9223"/>
              </a:xfrm>
              <a:custGeom>
                <a:rect b="b" l="l" r="r" t="t"/>
                <a:pathLst>
                  <a:path extrusionOk="0" h="277" w="286">
                    <a:moveTo>
                      <a:pt x="151" y="1"/>
                    </a:moveTo>
                    <a:cubicBezTo>
                      <a:pt x="70" y="1"/>
                      <a:pt x="1" y="45"/>
                      <a:pt x="13" y="129"/>
                    </a:cubicBezTo>
                    <a:cubicBezTo>
                      <a:pt x="23" y="183"/>
                      <a:pt x="79" y="227"/>
                      <a:pt x="114" y="277"/>
                    </a:cubicBezTo>
                    <a:lnTo>
                      <a:pt x="167" y="277"/>
                    </a:lnTo>
                    <a:cubicBezTo>
                      <a:pt x="205" y="230"/>
                      <a:pt x="261" y="186"/>
                      <a:pt x="273" y="136"/>
                    </a:cubicBezTo>
                    <a:cubicBezTo>
                      <a:pt x="286" y="60"/>
                      <a:pt x="230" y="4"/>
                      <a:pt x="1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27"/>
              <p:cNvSpPr/>
              <p:nvPr/>
            </p:nvSpPr>
            <p:spPr>
              <a:xfrm>
                <a:off x="6830137" y="4225834"/>
                <a:ext cx="9523" cy="8491"/>
              </a:xfrm>
              <a:custGeom>
                <a:rect b="b" l="l" r="r" t="t"/>
                <a:pathLst>
                  <a:path extrusionOk="0" h="255" w="286">
                    <a:moveTo>
                      <a:pt x="175" y="0"/>
                    </a:moveTo>
                    <a:cubicBezTo>
                      <a:pt x="168" y="0"/>
                      <a:pt x="161" y="1"/>
                      <a:pt x="154" y="2"/>
                    </a:cubicBezTo>
                    <a:cubicBezTo>
                      <a:pt x="101" y="8"/>
                      <a:pt x="54" y="62"/>
                      <a:pt x="0" y="96"/>
                    </a:cubicBezTo>
                    <a:lnTo>
                      <a:pt x="0" y="156"/>
                    </a:lnTo>
                    <a:cubicBezTo>
                      <a:pt x="51" y="190"/>
                      <a:pt x="98" y="243"/>
                      <a:pt x="151" y="253"/>
                    </a:cubicBezTo>
                    <a:cubicBezTo>
                      <a:pt x="158" y="254"/>
                      <a:pt x="165" y="255"/>
                      <a:pt x="172" y="255"/>
                    </a:cubicBezTo>
                    <a:cubicBezTo>
                      <a:pt x="239" y="255"/>
                      <a:pt x="283" y="201"/>
                      <a:pt x="286" y="127"/>
                    </a:cubicBezTo>
                    <a:cubicBezTo>
                      <a:pt x="286" y="54"/>
                      <a:pt x="242" y="0"/>
                      <a:pt x="1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27"/>
              <p:cNvSpPr/>
              <p:nvPr/>
            </p:nvSpPr>
            <p:spPr>
              <a:xfrm>
                <a:off x="6832101" y="4124379"/>
                <a:ext cx="9223" cy="8657"/>
              </a:xfrm>
              <a:custGeom>
                <a:rect b="b" l="l" r="r" t="t"/>
                <a:pathLst>
                  <a:path extrusionOk="0" h="260" w="277">
                    <a:moveTo>
                      <a:pt x="106" y="1"/>
                    </a:moveTo>
                    <a:cubicBezTo>
                      <a:pt x="34" y="1"/>
                      <a:pt x="1" y="67"/>
                      <a:pt x="1" y="138"/>
                    </a:cubicBezTo>
                    <a:cubicBezTo>
                      <a:pt x="1" y="207"/>
                      <a:pt x="43" y="259"/>
                      <a:pt x="107" y="259"/>
                    </a:cubicBezTo>
                    <a:cubicBezTo>
                      <a:pt x="115" y="259"/>
                      <a:pt x="124" y="259"/>
                      <a:pt x="133" y="257"/>
                    </a:cubicBezTo>
                    <a:cubicBezTo>
                      <a:pt x="186" y="244"/>
                      <a:pt x="230" y="191"/>
                      <a:pt x="277" y="157"/>
                    </a:cubicBezTo>
                    <a:cubicBezTo>
                      <a:pt x="277" y="138"/>
                      <a:pt x="277" y="119"/>
                      <a:pt x="277" y="100"/>
                    </a:cubicBezTo>
                    <a:cubicBezTo>
                      <a:pt x="230" y="66"/>
                      <a:pt x="183" y="12"/>
                      <a:pt x="129" y="3"/>
                    </a:cubicBezTo>
                    <a:cubicBezTo>
                      <a:pt x="121" y="2"/>
                      <a:pt x="113" y="1"/>
                      <a:pt x="1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7"/>
              <p:cNvSpPr/>
              <p:nvPr/>
            </p:nvSpPr>
            <p:spPr>
              <a:xfrm>
                <a:off x="6843189" y="4069772"/>
                <a:ext cx="9856" cy="8424"/>
              </a:xfrm>
              <a:custGeom>
                <a:rect b="b" l="l" r="r" t="t"/>
                <a:pathLst>
                  <a:path extrusionOk="0" h="253" w="296">
                    <a:moveTo>
                      <a:pt x="144" y="1"/>
                    </a:moveTo>
                    <a:cubicBezTo>
                      <a:pt x="98" y="1"/>
                      <a:pt x="49" y="64"/>
                      <a:pt x="0" y="98"/>
                    </a:cubicBezTo>
                    <a:cubicBezTo>
                      <a:pt x="0" y="114"/>
                      <a:pt x="0" y="133"/>
                      <a:pt x="0" y="151"/>
                    </a:cubicBezTo>
                    <a:cubicBezTo>
                      <a:pt x="47" y="186"/>
                      <a:pt x="94" y="236"/>
                      <a:pt x="147" y="248"/>
                    </a:cubicBezTo>
                    <a:cubicBezTo>
                      <a:pt x="157" y="251"/>
                      <a:pt x="167" y="252"/>
                      <a:pt x="176" y="252"/>
                    </a:cubicBezTo>
                    <a:cubicBezTo>
                      <a:pt x="242" y="252"/>
                      <a:pt x="295" y="189"/>
                      <a:pt x="276" y="120"/>
                    </a:cubicBezTo>
                    <a:cubicBezTo>
                      <a:pt x="257" y="60"/>
                      <a:pt x="207" y="17"/>
                      <a:pt x="147" y="1"/>
                    </a:cubicBezTo>
                    <a:cubicBezTo>
                      <a:pt x="146" y="1"/>
                      <a:pt x="145" y="1"/>
                      <a:pt x="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7"/>
              <p:cNvSpPr/>
              <p:nvPr/>
            </p:nvSpPr>
            <p:spPr>
              <a:xfrm>
                <a:off x="6863833" y="4184346"/>
                <a:ext cx="9090" cy="9490"/>
              </a:xfrm>
              <a:custGeom>
                <a:rect b="b" l="l" r="r" t="t"/>
                <a:pathLst>
                  <a:path extrusionOk="0" h="285" w="273">
                    <a:moveTo>
                      <a:pt x="117" y="1"/>
                    </a:moveTo>
                    <a:cubicBezTo>
                      <a:pt x="79" y="51"/>
                      <a:pt x="26" y="95"/>
                      <a:pt x="13" y="148"/>
                    </a:cubicBezTo>
                    <a:cubicBezTo>
                      <a:pt x="1" y="223"/>
                      <a:pt x="51" y="280"/>
                      <a:pt x="132" y="283"/>
                    </a:cubicBezTo>
                    <a:cubicBezTo>
                      <a:pt x="139" y="284"/>
                      <a:pt x="146" y="285"/>
                      <a:pt x="152" y="285"/>
                    </a:cubicBezTo>
                    <a:cubicBezTo>
                      <a:pt x="219" y="285"/>
                      <a:pt x="273" y="229"/>
                      <a:pt x="267" y="161"/>
                    </a:cubicBezTo>
                    <a:cubicBezTo>
                      <a:pt x="267" y="85"/>
                      <a:pt x="232" y="29"/>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27"/>
              <p:cNvSpPr/>
              <p:nvPr/>
            </p:nvSpPr>
            <p:spPr>
              <a:xfrm>
                <a:off x="6617803" y="4090915"/>
                <a:ext cx="9423" cy="8791"/>
              </a:xfrm>
              <a:custGeom>
                <a:rect b="b" l="l" r="r" t="t"/>
                <a:pathLst>
                  <a:path extrusionOk="0" h="264" w="283">
                    <a:moveTo>
                      <a:pt x="119" y="0"/>
                    </a:moveTo>
                    <a:cubicBezTo>
                      <a:pt x="55" y="0"/>
                      <a:pt x="0" y="56"/>
                      <a:pt x="3" y="124"/>
                    </a:cubicBezTo>
                    <a:cubicBezTo>
                      <a:pt x="0" y="203"/>
                      <a:pt x="41" y="263"/>
                      <a:pt x="115" y="263"/>
                    </a:cubicBezTo>
                    <a:cubicBezTo>
                      <a:pt x="121" y="263"/>
                      <a:pt x="126" y="263"/>
                      <a:pt x="132" y="262"/>
                    </a:cubicBezTo>
                    <a:cubicBezTo>
                      <a:pt x="185" y="256"/>
                      <a:pt x="232" y="199"/>
                      <a:pt x="282" y="165"/>
                    </a:cubicBezTo>
                    <a:cubicBezTo>
                      <a:pt x="266" y="49"/>
                      <a:pt x="213" y="8"/>
                      <a:pt x="138" y="2"/>
                    </a:cubicBezTo>
                    <a:cubicBezTo>
                      <a:pt x="131" y="1"/>
                      <a:pt x="125" y="0"/>
                      <a:pt x="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27"/>
              <p:cNvSpPr/>
              <p:nvPr/>
            </p:nvSpPr>
            <p:spPr>
              <a:xfrm>
                <a:off x="6866963" y="4213248"/>
                <a:ext cx="9523" cy="9223"/>
              </a:xfrm>
              <a:custGeom>
                <a:rect b="b" l="l" r="r" t="t"/>
                <a:pathLst>
                  <a:path extrusionOk="0" h="277" w="286">
                    <a:moveTo>
                      <a:pt x="126" y="1"/>
                    </a:moveTo>
                    <a:cubicBezTo>
                      <a:pt x="88" y="48"/>
                      <a:pt x="29" y="89"/>
                      <a:pt x="16" y="142"/>
                    </a:cubicBezTo>
                    <a:cubicBezTo>
                      <a:pt x="1" y="227"/>
                      <a:pt x="66" y="274"/>
                      <a:pt x="148" y="277"/>
                    </a:cubicBezTo>
                    <a:cubicBezTo>
                      <a:pt x="150" y="277"/>
                      <a:pt x="152" y="277"/>
                      <a:pt x="154" y="277"/>
                    </a:cubicBezTo>
                    <a:cubicBezTo>
                      <a:pt x="230" y="277"/>
                      <a:pt x="286" y="224"/>
                      <a:pt x="276" y="151"/>
                    </a:cubicBezTo>
                    <a:cubicBezTo>
                      <a:pt x="267" y="98"/>
                      <a:pt x="214" y="51"/>
                      <a:pt x="1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7"/>
              <p:cNvSpPr/>
              <p:nvPr/>
            </p:nvSpPr>
            <p:spPr>
              <a:xfrm>
                <a:off x="6869560" y="3971213"/>
                <a:ext cx="9124" cy="8657"/>
              </a:xfrm>
              <a:custGeom>
                <a:rect b="b" l="l" r="r" t="t"/>
                <a:pathLst>
                  <a:path extrusionOk="0" h="260" w="274">
                    <a:moveTo>
                      <a:pt x="111" y="0"/>
                    </a:moveTo>
                    <a:cubicBezTo>
                      <a:pt x="45" y="0"/>
                      <a:pt x="7" y="57"/>
                      <a:pt x="1" y="115"/>
                    </a:cubicBezTo>
                    <a:cubicBezTo>
                      <a:pt x="4" y="222"/>
                      <a:pt x="60" y="256"/>
                      <a:pt x="133" y="260"/>
                    </a:cubicBezTo>
                    <a:cubicBezTo>
                      <a:pt x="214" y="260"/>
                      <a:pt x="274" y="206"/>
                      <a:pt x="258" y="131"/>
                    </a:cubicBezTo>
                    <a:cubicBezTo>
                      <a:pt x="239" y="72"/>
                      <a:pt x="192" y="25"/>
                      <a:pt x="136" y="3"/>
                    </a:cubicBezTo>
                    <a:cubicBezTo>
                      <a:pt x="127" y="1"/>
                      <a:pt x="119" y="0"/>
                      <a:pt x="1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7"/>
              <p:cNvSpPr/>
              <p:nvPr/>
            </p:nvSpPr>
            <p:spPr>
              <a:xfrm>
                <a:off x="6883245" y="4189041"/>
                <a:ext cx="9090" cy="9357"/>
              </a:xfrm>
              <a:custGeom>
                <a:rect b="b" l="l" r="r" t="t"/>
                <a:pathLst>
                  <a:path extrusionOk="0" h="281" w="273">
                    <a:moveTo>
                      <a:pt x="113" y="1"/>
                    </a:moveTo>
                    <a:cubicBezTo>
                      <a:pt x="79" y="51"/>
                      <a:pt x="22" y="95"/>
                      <a:pt x="13" y="148"/>
                    </a:cubicBezTo>
                    <a:cubicBezTo>
                      <a:pt x="0" y="223"/>
                      <a:pt x="54" y="277"/>
                      <a:pt x="135" y="280"/>
                    </a:cubicBezTo>
                    <a:cubicBezTo>
                      <a:pt x="141" y="280"/>
                      <a:pt x="146" y="281"/>
                      <a:pt x="151" y="281"/>
                    </a:cubicBezTo>
                    <a:cubicBezTo>
                      <a:pt x="219" y="281"/>
                      <a:pt x="273" y="224"/>
                      <a:pt x="267" y="154"/>
                    </a:cubicBezTo>
                    <a:cubicBezTo>
                      <a:pt x="267" y="79"/>
                      <a:pt x="232" y="20"/>
                      <a:pt x="1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7"/>
              <p:cNvSpPr/>
              <p:nvPr/>
            </p:nvSpPr>
            <p:spPr>
              <a:xfrm>
                <a:off x="6888973" y="4064877"/>
                <a:ext cx="9523" cy="9223"/>
              </a:xfrm>
              <a:custGeom>
                <a:rect b="b" l="l" r="r" t="t"/>
                <a:pathLst>
                  <a:path extrusionOk="0" h="277" w="286">
                    <a:moveTo>
                      <a:pt x="123" y="1"/>
                    </a:moveTo>
                    <a:cubicBezTo>
                      <a:pt x="85" y="48"/>
                      <a:pt x="26" y="91"/>
                      <a:pt x="17" y="142"/>
                    </a:cubicBezTo>
                    <a:cubicBezTo>
                      <a:pt x="1" y="223"/>
                      <a:pt x="67" y="276"/>
                      <a:pt x="148" y="276"/>
                    </a:cubicBezTo>
                    <a:cubicBezTo>
                      <a:pt x="150" y="276"/>
                      <a:pt x="153" y="277"/>
                      <a:pt x="155" y="277"/>
                    </a:cubicBezTo>
                    <a:cubicBezTo>
                      <a:pt x="230" y="277"/>
                      <a:pt x="286" y="224"/>
                      <a:pt x="277" y="151"/>
                    </a:cubicBezTo>
                    <a:cubicBezTo>
                      <a:pt x="270" y="98"/>
                      <a:pt x="214" y="51"/>
                      <a:pt x="1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7"/>
              <p:cNvSpPr/>
              <p:nvPr/>
            </p:nvSpPr>
            <p:spPr>
              <a:xfrm>
                <a:off x="6890371" y="4151050"/>
                <a:ext cx="9090" cy="9456"/>
              </a:xfrm>
              <a:custGeom>
                <a:rect b="b" l="l" r="r" t="t"/>
                <a:pathLst>
                  <a:path extrusionOk="0" h="284" w="273">
                    <a:moveTo>
                      <a:pt x="123" y="0"/>
                    </a:moveTo>
                    <a:cubicBezTo>
                      <a:pt x="54" y="0"/>
                      <a:pt x="0" y="62"/>
                      <a:pt x="9" y="130"/>
                    </a:cubicBezTo>
                    <a:cubicBezTo>
                      <a:pt x="15" y="183"/>
                      <a:pt x="72" y="233"/>
                      <a:pt x="106" y="283"/>
                    </a:cubicBezTo>
                    <a:lnTo>
                      <a:pt x="163" y="283"/>
                    </a:lnTo>
                    <a:cubicBezTo>
                      <a:pt x="197" y="233"/>
                      <a:pt x="247" y="186"/>
                      <a:pt x="257" y="133"/>
                    </a:cubicBezTo>
                    <a:cubicBezTo>
                      <a:pt x="272" y="54"/>
                      <a:pt x="219" y="4"/>
                      <a:pt x="137" y="1"/>
                    </a:cubicBezTo>
                    <a:cubicBezTo>
                      <a:pt x="133" y="1"/>
                      <a:pt x="128"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7"/>
              <p:cNvSpPr/>
              <p:nvPr/>
            </p:nvSpPr>
            <p:spPr>
              <a:xfrm>
                <a:off x="6912980" y="3953533"/>
                <a:ext cx="3496" cy="8091"/>
              </a:xfrm>
              <a:custGeom>
                <a:rect b="b" l="l" r="r" t="t"/>
                <a:pathLst>
                  <a:path extrusionOk="0" h="243" w="105">
                    <a:moveTo>
                      <a:pt x="104" y="1"/>
                    </a:moveTo>
                    <a:cubicBezTo>
                      <a:pt x="66" y="23"/>
                      <a:pt x="32" y="48"/>
                      <a:pt x="1" y="76"/>
                    </a:cubicBezTo>
                    <a:cubicBezTo>
                      <a:pt x="4" y="189"/>
                      <a:pt x="38" y="233"/>
                      <a:pt x="104" y="242"/>
                    </a:cubicBezTo>
                    <a:lnTo>
                      <a:pt x="1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7"/>
              <p:cNvSpPr/>
              <p:nvPr/>
            </p:nvSpPr>
            <p:spPr>
              <a:xfrm>
                <a:off x="6888140" y="4174657"/>
                <a:ext cx="9090" cy="9556"/>
              </a:xfrm>
              <a:custGeom>
                <a:rect b="b" l="l" r="r" t="t"/>
                <a:pathLst>
                  <a:path extrusionOk="0" h="287" w="273">
                    <a:moveTo>
                      <a:pt x="117" y="0"/>
                    </a:moveTo>
                    <a:cubicBezTo>
                      <a:pt x="82" y="51"/>
                      <a:pt x="26" y="94"/>
                      <a:pt x="13" y="151"/>
                    </a:cubicBezTo>
                    <a:cubicBezTo>
                      <a:pt x="1" y="226"/>
                      <a:pt x="54" y="282"/>
                      <a:pt x="136" y="286"/>
                    </a:cubicBezTo>
                    <a:cubicBezTo>
                      <a:pt x="141" y="286"/>
                      <a:pt x="146" y="287"/>
                      <a:pt x="151" y="287"/>
                    </a:cubicBezTo>
                    <a:cubicBezTo>
                      <a:pt x="216" y="287"/>
                      <a:pt x="273" y="230"/>
                      <a:pt x="267" y="160"/>
                    </a:cubicBezTo>
                    <a:cubicBezTo>
                      <a:pt x="267" y="85"/>
                      <a:pt x="233" y="29"/>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7"/>
              <p:cNvSpPr/>
              <p:nvPr/>
            </p:nvSpPr>
            <p:spPr>
              <a:xfrm>
                <a:off x="6666849" y="4197299"/>
                <a:ext cx="9390" cy="8524"/>
              </a:xfrm>
              <a:custGeom>
                <a:rect b="b" l="l" r="r" t="t"/>
                <a:pathLst>
                  <a:path extrusionOk="0" h="256" w="282">
                    <a:moveTo>
                      <a:pt x="108" y="0"/>
                    </a:moveTo>
                    <a:cubicBezTo>
                      <a:pt x="44" y="0"/>
                      <a:pt x="9" y="59"/>
                      <a:pt x="6" y="126"/>
                    </a:cubicBezTo>
                    <a:cubicBezTo>
                      <a:pt x="1" y="197"/>
                      <a:pt x="42" y="256"/>
                      <a:pt x="109" y="256"/>
                    </a:cubicBezTo>
                    <a:cubicBezTo>
                      <a:pt x="115" y="256"/>
                      <a:pt x="122" y="255"/>
                      <a:pt x="128" y="254"/>
                    </a:cubicBezTo>
                    <a:cubicBezTo>
                      <a:pt x="182" y="245"/>
                      <a:pt x="229" y="195"/>
                      <a:pt x="279" y="160"/>
                    </a:cubicBezTo>
                    <a:cubicBezTo>
                      <a:pt x="279" y="141"/>
                      <a:pt x="279" y="123"/>
                      <a:pt x="282" y="104"/>
                    </a:cubicBezTo>
                    <a:cubicBezTo>
                      <a:pt x="232" y="69"/>
                      <a:pt x="188" y="13"/>
                      <a:pt x="135" y="4"/>
                    </a:cubicBezTo>
                    <a:cubicBezTo>
                      <a:pt x="125" y="1"/>
                      <a:pt x="116" y="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7"/>
              <p:cNvSpPr/>
              <p:nvPr/>
            </p:nvSpPr>
            <p:spPr>
              <a:xfrm>
                <a:off x="6678936" y="4098607"/>
                <a:ext cx="9223" cy="8657"/>
              </a:xfrm>
              <a:custGeom>
                <a:rect b="b" l="l" r="r" t="t"/>
                <a:pathLst>
                  <a:path extrusionOk="0" h="260" w="277">
                    <a:moveTo>
                      <a:pt x="108" y="0"/>
                    </a:moveTo>
                    <a:cubicBezTo>
                      <a:pt x="43" y="0"/>
                      <a:pt x="0" y="55"/>
                      <a:pt x="0" y="125"/>
                    </a:cubicBezTo>
                    <a:cubicBezTo>
                      <a:pt x="0" y="200"/>
                      <a:pt x="35" y="260"/>
                      <a:pt x="126" y="260"/>
                    </a:cubicBezTo>
                    <a:cubicBezTo>
                      <a:pt x="207" y="260"/>
                      <a:pt x="251" y="216"/>
                      <a:pt x="276" y="103"/>
                    </a:cubicBezTo>
                    <a:cubicBezTo>
                      <a:pt x="229" y="69"/>
                      <a:pt x="185" y="12"/>
                      <a:pt x="132" y="3"/>
                    </a:cubicBezTo>
                    <a:cubicBezTo>
                      <a:pt x="124" y="1"/>
                      <a:pt x="115" y="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7"/>
              <p:cNvSpPr/>
              <p:nvPr/>
            </p:nvSpPr>
            <p:spPr>
              <a:xfrm>
                <a:off x="6663386" y="4098574"/>
                <a:ext cx="9290" cy="9390"/>
              </a:xfrm>
              <a:custGeom>
                <a:rect b="b" l="l" r="r" t="t"/>
                <a:pathLst>
                  <a:path extrusionOk="0" h="282" w="279">
                    <a:moveTo>
                      <a:pt x="138" y="1"/>
                    </a:moveTo>
                    <a:cubicBezTo>
                      <a:pt x="98" y="48"/>
                      <a:pt x="38" y="85"/>
                      <a:pt x="22" y="139"/>
                    </a:cubicBezTo>
                    <a:cubicBezTo>
                      <a:pt x="1" y="214"/>
                      <a:pt x="54" y="273"/>
                      <a:pt x="132" y="280"/>
                    </a:cubicBezTo>
                    <a:cubicBezTo>
                      <a:pt x="140" y="281"/>
                      <a:pt x="147" y="281"/>
                      <a:pt x="155" y="281"/>
                    </a:cubicBezTo>
                    <a:cubicBezTo>
                      <a:pt x="221" y="281"/>
                      <a:pt x="279" y="243"/>
                      <a:pt x="273" y="167"/>
                    </a:cubicBezTo>
                    <a:cubicBezTo>
                      <a:pt x="270" y="114"/>
                      <a:pt x="223" y="64"/>
                      <a:pt x="195" y="10"/>
                    </a:cubicBezTo>
                    <a:lnTo>
                      <a:pt x="1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27"/>
              <p:cNvSpPr/>
              <p:nvPr/>
            </p:nvSpPr>
            <p:spPr>
              <a:xfrm>
                <a:off x="6892735" y="4031913"/>
                <a:ext cx="9623" cy="8791"/>
              </a:xfrm>
              <a:custGeom>
                <a:rect b="b" l="l" r="r" t="t"/>
                <a:pathLst>
                  <a:path extrusionOk="0" h="264" w="289">
                    <a:moveTo>
                      <a:pt x="118" y="0"/>
                    </a:moveTo>
                    <a:cubicBezTo>
                      <a:pt x="53" y="0"/>
                      <a:pt x="16" y="59"/>
                      <a:pt x="13" y="126"/>
                    </a:cubicBezTo>
                    <a:cubicBezTo>
                      <a:pt x="1" y="199"/>
                      <a:pt x="55" y="264"/>
                      <a:pt x="127" y="264"/>
                    </a:cubicBezTo>
                    <a:cubicBezTo>
                      <a:pt x="129" y="264"/>
                      <a:pt x="131" y="264"/>
                      <a:pt x="132" y="264"/>
                    </a:cubicBezTo>
                    <a:cubicBezTo>
                      <a:pt x="211" y="264"/>
                      <a:pt x="264" y="226"/>
                      <a:pt x="289" y="113"/>
                    </a:cubicBezTo>
                    <a:cubicBezTo>
                      <a:pt x="242" y="76"/>
                      <a:pt x="198" y="16"/>
                      <a:pt x="145" y="3"/>
                    </a:cubicBezTo>
                    <a:cubicBezTo>
                      <a:pt x="135" y="1"/>
                      <a:pt x="126" y="0"/>
                      <a:pt x="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7"/>
              <p:cNvSpPr/>
              <p:nvPr/>
            </p:nvSpPr>
            <p:spPr>
              <a:xfrm>
                <a:off x="6687293" y="4237655"/>
                <a:ext cx="8990" cy="8624"/>
              </a:xfrm>
              <a:custGeom>
                <a:rect b="b" l="l" r="r" t="t"/>
                <a:pathLst>
                  <a:path extrusionOk="0" h="259" w="270">
                    <a:moveTo>
                      <a:pt x="146" y="0"/>
                    </a:moveTo>
                    <a:cubicBezTo>
                      <a:pt x="141" y="0"/>
                      <a:pt x="137" y="1"/>
                      <a:pt x="132" y="1"/>
                    </a:cubicBezTo>
                    <a:cubicBezTo>
                      <a:pt x="57" y="4"/>
                      <a:pt x="0" y="45"/>
                      <a:pt x="0" y="145"/>
                    </a:cubicBezTo>
                    <a:cubicBezTo>
                      <a:pt x="6" y="214"/>
                      <a:pt x="50" y="255"/>
                      <a:pt x="132" y="258"/>
                    </a:cubicBezTo>
                    <a:cubicBezTo>
                      <a:pt x="135" y="258"/>
                      <a:pt x="139" y="259"/>
                      <a:pt x="143" y="259"/>
                    </a:cubicBezTo>
                    <a:cubicBezTo>
                      <a:pt x="213" y="259"/>
                      <a:pt x="269" y="201"/>
                      <a:pt x="260" y="130"/>
                    </a:cubicBezTo>
                    <a:cubicBezTo>
                      <a:pt x="266" y="60"/>
                      <a:pt x="212"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7"/>
              <p:cNvSpPr/>
              <p:nvPr/>
            </p:nvSpPr>
            <p:spPr>
              <a:xfrm>
                <a:off x="6746762" y="4056353"/>
                <a:ext cx="9523" cy="8691"/>
              </a:xfrm>
              <a:custGeom>
                <a:rect b="b" l="l" r="r" t="t"/>
                <a:pathLst>
                  <a:path extrusionOk="0" h="261" w="286">
                    <a:moveTo>
                      <a:pt x="117" y="0"/>
                    </a:moveTo>
                    <a:cubicBezTo>
                      <a:pt x="51" y="0"/>
                      <a:pt x="13" y="58"/>
                      <a:pt x="10" y="128"/>
                    </a:cubicBezTo>
                    <a:cubicBezTo>
                      <a:pt x="1" y="197"/>
                      <a:pt x="55" y="260"/>
                      <a:pt x="125" y="260"/>
                    </a:cubicBezTo>
                    <a:cubicBezTo>
                      <a:pt x="129" y="260"/>
                      <a:pt x="132" y="260"/>
                      <a:pt x="135" y="260"/>
                    </a:cubicBezTo>
                    <a:cubicBezTo>
                      <a:pt x="214" y="260"/>
                      <a:pt x="267" y="219"/>
                      <a:pt x="286" y="103"/>
                    </a:cubicBezTo>
                    <a:cubicBezTo>
                      <a:pt x="239" y="69"/>
                      <a:pt x="195" y="12"/>
                      <a:pt x="141" y="3"/>
                    </a:cubicBezTo>
                    <a:cubicBezTo>
                      <a:pt x="133" y="1"/>
                      <a:pt x="125" y="0"/>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7"/>
              <p:cNvSpPr/>
              <p:nvPr/>
            </p:nvSpPr>
            <p:spPr>
              <a:xfrm>
                <a:off x="6662554" y="4261828"/>
                <a:ext cx="9390" cy="9390"/>
              </a:xfrm>
              <a:custGeom>
                <a:rect b="b" l="l" r="r" t="t"/>
                <a:pathLst>
                  <a:path extrusionOk="0" h="282" w="282">
                    <a:moveTo>
                      <a:pt x="162" y="1"/>
                    </a:moveTo>
                    <a:cubicBezTo>
                      <a:pt x="155" y="1"/>
                      <a:pt x="148" y="1"/>
                      <a:pt x="142" y="2"/>
                    </a:cubicBezTo>
                    <a:cubicBezTo>
                      <a:pt x="66" y="9"/>
                      <a:pt x="0" y="56"/>
                      <a:pt x="19" y="137"/>
                    </a:cubicBezTo>
                    <a:cubicBezTo>
                      <a:pt x="32" y="190"/>
                      <a:pt x="88" y="231"/>
                      <a:pt x="126" y="281"/>
                    </a:cubicBezTo>
                    <a:cubicBezTo>
                      <a:pt x="239" y="256"/>
                      <a:pt x="279" y="206"/>
                      <a:pt x="276" y="124"/>
                    </a:cubicBezTo>
                    <a:cubicBezTo>
                      <a:pt x="282" y="56"/>
                      <a:pt x="228" y="1"/>
                      <a:pt x="1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7"/>
              <p:cNvSpPr/>
              <p:nvPr/>
            </p:nvSpPr>
            <p:spPr>
              <a:xfrm>
                <a:off x="6659624" y="4172326"/>
                <a:ext cx="9323" cy="8491"/>
              </a:xfrm>
              <a:custGeom>
                <a:rect b="b" l="l" r="r" t="t"/>
                <a:pathLst>
                  <a:path extrusionOk="0" h="255" w="280">
                    <a:moveTo>
                      <a:pt x="113" y="0"/>
                    </a:moveTo>
                    <a:cubicBezTo>
                      <a:pt x="44" y="0"/>
                      <a:pt x="1" y="57"/>
                      <a:pt x="4" y="130"/>
                    </a:cubicBezTo>
                    <a:cubicBezTo>
                      <a:pt x="7" y="202"/>
                      <a:pt x="49" y="255"/>
                      <a:pt x="111" y="255"/>
                    </a:cubicBezTo>
                    <a:cubicBezTo>
                      <a:pt x="119" y="255"/>
                      <a:pt x="127" y="254"/>
                      <a:pt x="135" y="252"/>
                    </a:cubicBezTo>
                    <a:cubicBezTo>
                      <a:pt x="189" y="243"/>
                      <a:pt x="233" y="186"/>
                      <a:pt x="280" y="152"/>
                    </a:cubicBezTo>
                    <a:cubicBezTo>
                      <a:pt x="280" y="133"/>
                      <a:pt x="280" y="114"/>
                      <a:pt x="280" y="92"/>
                    </a:cubicBezTo>
                    <a:cubicBezTo>
                      <a:pt x="230" y="61"/>
                      <a:pt x="182" y="8"/>
                      <a:pt x="129" y="1"/>
                    </a:cubicBezTo>
                    <a:cubicBezTo>
                      <a:pt x="124" y="1"/>
                      <a:pt x="118" y="0"/>
                      <a:pt x="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7"/>
              <p:cNvSpPr/>
              <p:nvPr/>
            </p:nvSpPr>
            <p:spPr>
              <a:xfrm>
                <a:off x="6616538" y="4066642"/>
                <a:ext cx="1398" cy="6626"/>
              </a:xfrm>
              <a:custGeom>
                <a:rect b="b" l="l" r="r" t="t"/>
                <a:pathLst>
                  <a:path extrusionOk="0" h="199" w="42">
                    <a:moveTo>
                      <a:pt x="0" y="1"/>
                    </a:moveTo>
                    <a:lnTo>
                      <a:pt x="0" y="198"/>
                    </a:lnTo>
                    <a:cubicBezTo>
                      <a:pt x="26" y="173"/>
                      <a:pt x="41" y="139"/>
                      <a:pt x="38" y="101"/>
                    </a:cubicBezTo>
                    <a:cubicBezTo>
                      <a:pt x="41" y="64"/>
                      <a:pt x="29" y="29"/>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7"/>
              <p:cNvSpPr/>
              <p:nvPr/>
            </p:nvSpPr>
            <p:spPr>
              <a:xfrm>
                <a:off x="6657659" y="4128208"/>
                <a:ext cx="9490" cy="9357"/>
              </a:xfrm>
              <a:custGeom>
                <a:rect b="b" l="l" r="r" t="t"/>
                <a:pathLst>
                  <a:path extrusionOk="0" h="281" w="285">
                    <a:moveTo>
                      <a:pt x="126" y="1"/>
                    </a:moveTo>
                    <a:cubicBezTo>
                      <a:pt x="88" y="48"/>
                      <a:pt x="32" y="89"/>
                      <a:pt x="19" y="142"/>
                    </a:cubicBezTo>
                    <a:cubicBezTo>
                      <a:pt x="0" y="226"/>
                      <a:pt x="66" y="277"/>
                      <a:pt x="147" y="280"/>
                    </a:cubicBezTo>
                    <a:cubicBezTo>
                      <a:pt x="152" y="280"/>
                      <a:pt x="157" y="281"/>
                      <a:pt x="162" y="281"/>
                    </a:cubicBezTo>
                    <a:cubicBezTo>
                      <a:pt x="228" y="281"/>
                      <a:pt x="285" y="222"/>
                      <a:pt x="276" y="154"/>
                    </a:cubicBezTo>
                    <a:cubicBezTo>
                      <a:pt x="276" y="76"/>
                      <a:pt x="241" y="23"/>
                      <a:pt x="1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7"/>
              <p:cNvSpPr/>
              <p:nvPr/>
            </p:nvSpPr>
            <p:spPr>
              <a:xfrm>
                <a:off x="6888673" y="3962822"/>
                <a:ext cx="9323" cy="9290"/>
              </a:xfrm>
              <a:custGeom>
                <a:rect b="b" l="l" r="r" t="t"/>
                <a:pathLst>
                  <a:path extrusionOk="0" h="279" w="280">
                    <a:moveTo>
                      <a:pt x="123" y="1"/>
                    </a:moveTo>
                    <a:cubicBezTo>
                      <a:pt x="88" y="48"/>
                      <a:pt x="32" y="88"/>
                      <a:pt x="19" y="142"/>
                    </a:cubicBezTo>
                    <a:cubicBezTo>
                      <a:pt x="0" y="226"/>
                      <a:pt x="63" y="270"/>
                      <a:pt x="138" y="277"/>
                    </a:cubicBezTo>
                    <a:cubicBezTo>
                      <a:pt x="145" y="278"/>
                      <a:pt x="152" y="278"/>
                      <a:pt x="158" y="278"/>
                    </a:cubicBezTo>
                    <a:cubicBezTo>
                      <a:pt x="225" y="278"/>
                      <a:pt x="279" y="223"/>
                      <a:pt x="276" y="154"/>
                    </a:cubicBezTo>
                    <a:cubicBezTo>
                      <a:pt x="276" y="79"/>
                      <a:pt x="242" y="23"/>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7"/>
              <p:cNvSpPr/>
              <p:nvPr/>
            </p:nvSpPr>
            <p:spPr>
              <a:xfrm>
                <a:off x="6683631" y="4319865"/>
                <a:ext cx="8890" cy="8724"/>
              </a:xfrm>
              <a:custGeom>
                <a:rect b="b" l="l" r="r" t="t"/>
                <a:pathLst>
                  <a:path extrusionOk="0" h="262" w="267">
                    <a:moveTo>
                      <a:pt x="123" y="1"/>
                    </a:moveTo>
                    <a:cubicBezTo>
                      <a:pt x="55" y="1"/>
                      <a:pt x="1" y="60"/>
                      <a:pt x="7" y="130"/>
                    </a:cubicBezTo>
                    <a:cubicBezTo>
                      <a:pt x="10" y="205"/>
                      <a:pt x="48" y="262"/>
                      <a:pt x="135" y="262"/>
                    </a:cubicBezTo>
                    <a:cubicBezTo>
                      <a:pt x="220" y="262"/>
                      <a:pt x="261" y="215"/>
                      <a:pt x="261" y="124"/>
                    </a:cubicBezTo>
                    <a:cubicBezTo>
                      <a:pt x="267" y="46"/>
                      <a:pt x="217" y="2"/>
                      <a:pt x="138" y="2"/>
                    </a:cubicBezTo>
                    <a:cubicBezTo>
                      <a:pt x="133" y="1"/>
                      <a:pt x="128" y="1"/>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7"/>
              <p:cNvSpPr/>
              <p:nvPr/>
            </p:nvSpPr>
            <p:spPr>
              <a:xfrm>
                <a:off x="6655362" y="4023656"/>
                <a:ext cx="9523" cy="9223"/>
              </a:xfrm>
              <a:custGeom>
                <a:rect b="b" l="l" r="r" t="t"/>
                <a:pathLst>
                  <a:path extrusionOk="0" h="277" w="286">
                    <a:moveTo>
                      <a:pt x="119" y="1"/>
                    </a:moveTo>
                    <a:cubicBezTo>
                      <a:pt x="85" y="48"/>
                      <a:pt x="25" y="92"/>
                      <a:pt x="16" y="142"/>
                    </a:cubicBezTo>
                    <a:cubicBezTo>
                      <a:pt x="0" y="230"/>
                      <a:pt x="69" y="277"/>
                      <a:pt x="148" y="277"/>
                    </a:cubicBezTo>
                    <a:cubicBezTo>
                      <a:pt x="229" y="277"/>
                      <a:pt x="285" y="226"/>
                      <a:pt x="273" y="148"/>
                    </a:cubicBezTo>
                    <a:cubicBezTo>
                      <a:pt x="263" y="95"/>
                      <a:pt x="210" y="51"/>
                      <a:pt x="1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7"/>
              <p:cNvSpPr/>
              <p:nvPr/>
            </p:nvSpPr>
            <p:spPr>
              <a:xfrm>
                <a:off x="6729980" y="4159174"/>
                <a:ext cx="9390" cy="8691"/>
              </a:xfrm>
              <a:custGeom>
                <a:rect b="b" l="l" r="r" t="t"/>
                <a:pathLst>
                  <a:path extrusionOk="0" h="261" w="282">
                    <a:moveTo>
                      <a:pt x="113" y="1"/>
                    </a:moveTo>
                    <a:cubicBezTo>
                      <a:pt x="44" y="1"/>
                      <a:pt x="0" y="60"/>
                      <a:pt x="6" y="133"/>
                    </a:cubicBezTo>
                    <a:cubicBezTo>
                      <a:pt x="9" y="201"/>
                      <a:pt x="47" y="261"/>
                      <a:pt x="114" y="261"/>
                    </a:cubicBezTo>
                    <a:cubicBezTo>
                      <a:pt x="122" y="261"/>
                      <a:pt x="130" y="260"/>
                      <a:pt x="138" y="259"/>
                    </a:cubicBezTo>
                    <a:cubicBezTo>
                      <a:pt x="191" y="246"/>
                      <a:pt x="235" y="190"/>
                      <a:pt x="282" y="152"/>
                    </a:cubicBezTo>
                    <a:cubicBezTo>
                      <a:pt x="282" y="133"/>
                      <a:pt x="282" y="114"/>
                      <a:pt x="282" y="96"/>
                    </a:cubicBezTo>
                    <a:cubicBezTo>
                      <a:pt x="232" y="61"/>
                      <a:pt x="182" y="8"/>
                      <a:pt x="128" y="2"/>
                    </a:cubicBezTo>
                    <a:cubicBezTo>
                      <a:pt x="123" y="1"/>
                      <a:pt x="118" y="1"/>
                      <a:pt x="1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7"/>
              <p:cNvSpPr/>
              <p:nvPr/>
            </p:nvSpPr>
            <p:spPr>
              <a:xfrm>
                <a:off x="6696050" y="4210185"/>
                <a:ext cx="9223" cy="8724"/>
              </a:xfrm>
              <a:custGeom>
                <a:rect b="b" l="l" r="r" t="t"/>
                <a:pathLst>
                  <a:path extrusionOk="0" h="262" w="277">
                    <a:moveTo>
                      <a:pt x="168" y="0"/>
                    </a:moveTo>
                    <a:cubicBezTo>
                      <a:pt x="162" y="0"/>
                      <a:pt x="155" y="1"/>
                      <a:pt x="148" y="2"/>
                    </a:cubicBezTo>
                    <a:cubicBezTo>
                      <a:pt x="94" y="11"/>
                      <a:pt x="51" y="68"/>
                      <a:pt x="0" y="102"/>
                    </a:cubicBezTo>
                    <a:lnTo>
                      <a:pt x="0" y="159"/>
                    </a:lnTo>
                    <a:cubicBezTo>
                      <a:pt x="47" y="193"/>
                      <a:pt x="94" y="250"/>
                      <a:pt x="145" y="259"/>
                    </a:cubicBezTo>
                    <a:cubicBezTo>
                      <a:pt x="153" y="260"/>
                      <a:pt x="161" y="261"/>
                      <a:pt x="169" y="261"/>
                    </a:cubicBezTo>
                    <a:cubicBezTo>
                      <a:pt x="240" y="261"/>
                      <a:pt x="276" y="198"/>
                      <a:pt x="276" y="124"/>
                    </a:cubicBezTo>
                    <a:cubicBezTo>
                      <a:pt x="276" y="53"/>
                      <a:pt x="232" y="0"/>
                      <a:pt x="1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7"/>
              <p:cNvSpPr/>
              <p:nvPr/>
            </p:nvSpPr>
            <p:spPr>
              <a:xfrm>
                <a:off x="6646904" y="4346502"/>
                <a:ext cx="9623" cy="8691"/>
              </a:xfrm>
              <a:custGeom>
                <a:rect b="b" l="l" r="r" t="t"/>
                <a:pathLst>
                  <a:path extrusionOk="0" h="261" w="289">
                    <a:moveTo>
                      <a:pt x="128" y="0"/>
                    </a:moveTo>
                    <a:cubicBezTo>
                      <a:pt x="58" y="0"/>
                      <a:pt x="1" y="64"/>
                      <a:pt x="13" y="136"/>
                    </a:cubicBezTo>
                    <a:cubicBezTo>
                      <a:pt x="18" y="202"/>
                      <a:pt x="56" y="261"/>
                      <a:pt x="120" y="261"/>
                    </a:cubicBezTo>
                    <a:cubicBezTo>
                      <a:pt x="129" y="261"/>
                      <a:pt x="138" y="260"/>
                      <a:pt x="148" y="258"/>
                    </a:cubicBezTo>
                    <a:cubicBezTo>
                      <a:pt x="198" y="245"/>
                      <a:pt x="242" y="189"/>
                      <a:pt x="289" y="154"/>
                    </a:cubicBezTo>
                    <a:cubicBezTo>
                      <a:pt x="268" y="42"/>
                      <a:pt x="217" y="1"/>
                      <a:pt x="146" y="1"/>
                    </a:cubicBezTo>
                    <a:cubicBezTo>
                      <a:pt x="144" y="1"/>
                      <a:pt x="141" y="1"/>
                      <a:pt x="138" y="1"/>
                    </a:cubicBezTo>
                    <a:cubicBezTo>
                      <a:pt x="135" y="0"/>
                      <a:pt x="132" y="0"/>
                      <a:pt x="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7"/>
              <p:cNvSpPr/>
              <p:nvPr/>
            </p:nvSpPr>
            <p:spPr>
              <a:xfrm>
                <a:off x="6859039" y="4120350"/>
                <a:ext cx="9323" cy="8591"/>
              </a:xfrm>
              <a:custGeom>
                <a:rect b="b" l="l" r="r" t="t"/>
                <a:pathLst>
                  <a:path extrusionOk="0" h="258" w="280">
                    <a:moveTo>
                      <a:pt x="168" y="0"/>
                    </a:moveTo>
                    <a:cubicBezTo>
                      <a:pt x="162" y="0"/>
                      <a:pt x="155" y="1"/>
                      <a:pt x="148" y="2"/>
                    </a:cubicBezTo>
                    <a:cubicBezTo>
                      <a:pt x="98" y="11"/>
                      <a:pt x="51" y="64"/>
                      <a:pt x="0" y="96"/>
                    </a:cubicBezTo>
                    <a:cubicBezTo>
                      <a:pt x="0" y="118"/>
                      <a:pt x="0" y="137"/>
                      <a:pt x="0" y="155"/>
                    </a:cubicBezTo>
                    <a:cubicBezTo>
                      <a:pt x="47" y="190"/>
                      <a:pt x="94" y="246"/>
                      <a:pt x="148" y="256"/>
                    </a:cubicBezTo>
                    <a:cubicBezTo>
                      <a:pt x="156" y="257"/>
                      <a:pt x="164" y="258"/>
                      <a:pt x="171" y="258"/>
                    </a:cubicBezTo>
                    <a:cubicBezTo>
                      <a:pt x="238" y="258"/>
                      <a:pt x="273" y="198"/>
                      <a:pt x="276" y="130"/>
                    </a:cubicBezTo>
                    <a:cubicBezTo>
                      <a:pt x="279" y="59"/>
                      <a:pt x="237" y="0"/>
                      <a:pt x="1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7"/>
              <p:cNvSpPr/>
              <p:nvPr/>
            </p:nvSpPr>
            <p:spPr>
              <a:xfrm>
                <a:off x="6634718" y="4352762"/>
                <a:ext cx="8890" cy="8624"/>
              </a:xfrm>
              <a:custGeom>
                <a:rect b="b" l="l" r="r" t="t"/>
                <a:pathLst>
                  <a:path extrusionOk="0" h="259" w="267">
                    <a:moveTo>
                      <a:pt x="130" y="0"/>
                    </a:moveTo>
                    <a:cubicBezTo>
                      <a:pt x="46" y="0"/>
                      <a:pt x="9" y="55"/>
                      <a:pt x="9" y="129"/>
                    </a:cubicBezTo>
                    <a:cubicBezTo>
                      <a:pt x="0" y="199"/>
                      <a:pt x="57" y="259"/>
                      <a:pt x="123" y="259"/>
                    </a:cubicBezTo>
                    <a:cubicBezTo>
                      <a:pt x="128" y="259"/>
                      <a:pt x="133" y="258"/>
                      <a:pt x="138" y="258"/>
                    </a:cubicBezTo>
                    <a:cubicBezTo>
                      <a:pt x="213" y="255"/>
                      <a:pt x="266" y="217"/>
                      <a:pt x="266" y="92"/>
                    </a:cubicBezTo>
                    <a:cubicBezTo>
                      <a:pt x="263" y="51"/>
                      <a:pt x="229" y="4"/>
                      <a:pt x="144" y="1"/>
                    </a:cubicBezTo>
                    <a:cubicBezTo>
                      <a:pt x="139" y="0"/>
                      <a:pt x="134" y="0"/>
                      <a:pt x="1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7"/>
              <p:cNvSpPr/>
              <p:nvPr/>
            </p:nvSpPr>
            <p:spPr>
              <a:xfrm>
                <a:off x="6874588" y="4008173"/>
                <a:ext cx="10455" cy="8791"/>
              </a:xfrm>
              <a:custGeom>
                <a:rect b="b" l="l" r="r" t="t"/>
                <a:pathLst>
                  <a:path extrusionOk="0" h="264" w="314">
                    <a:moveTo>
                      <a:pt x="200" y="0"/>
                    </a:moveTo>
                    <a:cubicBezTo>
                      <a:pt x="193" y="0"/>
                      <a:pt x="186" y="1"/>
                      <a:pt x="179" y="2"/>
                    </a:cubicBezTo>
                    <a:cubicBezTo>
                      <a:pt x="126" y="14"/>
                      <a:pt x="82" y="71"/>
                      <a:pt x="0" y="134"/>
                    </a:cubicBezTo>
                    <a:cubicBezTo>
                      <a:pt x="85" y="196"/>
                      <a:pt x="129" y="256"/>
                      <a:pt x="182" y="262"/>
                    </a:cubicBezTo>
                    <a:cubicBezTo>
                      <a:pt x="189" y="263"/>
                      <a:pt x="195" y="264"/>
                      <a:pt x="202" y="264"/>
                    </a:cubicBezTo>
                    <a:cubicBezTo>
                      <a:pt x="274" y="264"/>
                      <a:pt x="314" y="199"/>
                      <a:pt x="311" y="124"/>
                    </a:cubicBezTo>
                    <a:cubicBezTo>
                      <a:pt x="311" y="56"/>
                      <a:pt x="267"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7"/>
              <p:cNvSpPr/>
              <p:nvPr/>
            </p:nvSpPr>
            <p:spPr>
              <a:xfrm>
                <a:off x="6840259" y="4140228"/>
                <a:ext cx="9423" cy="9223"/>
              </a:xfrm>
              <a:custGeom>
                <a:rect b="b" l="l" r="r" t="t"/>
                <a:pathLst>
                  <a:path extrusionOk="0" h="277" w="283">
                    <a:moveTo>
                      <a:pt x="113" y="0"/>
                    </a:moveTo>
                    <a:cubicBezTo>
                      <a:pt x="79" y="50"/>
                      <a:pt x="25" y="97"/>
                      <a:pt x="16" y="151"/>
                    </a:cubicBezTo>
                    <a:cubicBezTo>
                      <a:pt x="0" y="232"/>
                      <a:pt x="66" y="276"/>
                      <a:pt x="145" y="276"/>
                    </a:cubicBezTo>
                    <a:cubicBezTo>
                      <a:pt x="147" y="276"/>
                      <a:pt x="149" y="276"/>
                      <a:pt x="151" y="276"/>
                    </a:cubicBezTo>
                    <a:cubicBezTo>
                      <a:pt x="226" y="276"/>
                      <a:pt x="282" y="224"/>
                      <a:pt x="270" y="151"/>
                    </a:cubicBezTo>
                    <a:cubicBezTo>
                      <a:pt x="264" y="97"/>
                      <a:pt x="207" y="50"/>
                      <a:pt x="1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7"/>
              <p:cNvSpPr/>
              <p:nvPr/>
            </p:nvSpPr>
            <p:spPr>
              <a:xfrm>
                <a:off x="6695951" y="4184446"/>
                <a:ext cx="9090" cy="9556"/>
              </a:xfrm>
              <a:custGeom>
                <a:rect b="b" l="l" r="r" t="t"/>
                <a:pathLst>
                  <a:path extrusionOk="0" h="287" w="273">
                    <a:moveTo>
                      <a:pt x="116" y="1"/>
                    </a:moveTo>
                    <a:cubicBezTo>
                      <a:pt x="79" y="51"/>
                      <a:pt x="22" y="98"/>
                      <a:pt x="13" y="151"/>
                    </a:cubicBezTo>
                    <a:cubicBezTo>
                      <a:pt x="0" y="227"/>
                      <a:pt x="50" y="286"/>
                      <a:pt x="135" y="286"/>
                    </a:cubicBezTo>
                    <a:cubicBezTo>
                      <a:pt x="137" y="286"/>
                      <a:pt x="140" y="286"/>
                      <a:pt x="142" y="286"/>
                    </a:cubicBezTo>
                    <a:cubicBezTo>
                      <a:pt x="220" y="286"/>
                      <a:pt x="273" y="237"/>
                      <a:pt x="264" y="161"/>
                    </a:cubicBezTo>
                    <a:cubicBezTo>
                      <a:pt x="257" y="104"/>
                      <a:pt x="204" y="57"/>
                      <a:pt x="173" y="4"/>
                    </a:cubicBezTo>
                    <a:lnTo>
                      <a:pt x="1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7"/>
              <p:cNvSpPr/>
              <p:nvPr/>
            </p:nvSpPr>
            <p:spPr>
              <a:xfrm>
                <a:off x="6824610" y="3966285"/>
                <a:ext cx="9623" cy="8691"/>
              </a:xfrm>
              <a:custGeom>
                <a:rect b="b" l="l" r="r" t="t"/>
                <a:pathLst>
                  <a:path extrusionOk="0" h="261" w="289">
                    <a:moveTo>
                      <a:pt x="115" y="0"/>
                    </a:moveTo>
                    <a:cubicBezTo>
                      <a:pt x="50" y="0"/>
                      <a:pt x="16" y="62"/>
                      <a:pt x="13" y="126"/>
                    </a:cubicBezTo>
                    <a:cubicBezTo>
                      <a:pt x="1" y="197"/>
                      <a:pt x="58" y="261"/>
                      <a:pt x="128" y="261"/>
                    </a:cubicBezTo>
                    <a:cubicBezTo>
                      <a:pt x="132" y="261"/>
                      <a:pt x="135" y="261"/>
                      <a:pt x="138" y="260"/>
                    </a:cubicBezTo>
                    <a:cubicBezTo>
                      <a:pt x="217" y="260"/>
                      <a:pt x="267" y="220"/>
                      <a:pt x="289" y="107"/>
                    </a:cubicBezTo>
                    <a:cubicBezTo>
                      <a:pt x="238" y="69"/>
                      <a:pt x="195" y="13"/>
                      <a:pt x="141" y="3"/>
                    </a:cubicBezTo>
                    <a:cubicBezTo>
                      <a:pt x="132" y="1"/>
                      <a:pt x="123"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7"/>
              <p:cNvSpPr/>
              <p:nvPr/>
            </p:nvSpPr>
            <p:spPr>
              <a:xfrm>
                <a:off x="6879483" y="4142859"/>
                <a:ext cx="9823" cy="8424"/>
              </a:xfrm>
              <a:custGeom>
                <a:rect b="b" l="l" r="r" t="t"/>
                <a:pathLst>
                  <a:path extrusionOk="0" h="253" w="295">
                    <a:moveTo>
                      <a:pt x="174" y="0"/>
                    </a:moveTo>
                    <a:cubicBezTo>
                      <a:pt x="167" y="0"/>
                      <a:pt x="159" y="1"/>
                      <a:pt x="151" y="3"/>
                    </a:cubicBezTo>
                    <a:cubicBezTo>
                      <a:pt x="98" y="9"/>
                      <a:pt x="51" y="65"/>
                      <a:pt x="1" y="103"/>
                    </a:cubicBezTo>
                    <a:cubicBezTo>
                      <a:pt x="1" y="119"/>
                      <a:pt x="1" y="137"/>
                      <a:pt x="1" y="156"/>
                    </a:cubicBezTo>
                    <a:cubicBezTo>
                      <a:pt x="51" y="188"/>
                      <a:pt x="98" y="238"/>
                      <a:pt x="151" y="250"/>
                    </a:cubicBezTo>
                    <a:cubicBezTo>
                      <a:pt x="160" y="252"/>
                      <a:pt x="169" y="253"/>
                      <a:pt x="178" y="253"/>
                    </a:cubicBezTo>
                    <a:cubicBezTo>
                      <a:pt x="241" y="253"/>
                      <a:pt x="283" y="203"/>
                      <a:pt x="286" y="131"/>
                    </a:cubicBezTo>
                    <a:cubicBezTo>
                      <a:pt x="294" y="61"/>
                      <a:pt x="242" y="0"/>
                      <a:pt x="1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7"/>
              <p:cNvSpPr/>
              <p:nvPr/>
            </p:nvSpPr>
            <p:spPr>
              <a:xfrm>
                <a:off x="6797772" y="4060349"/>
                <a:ext cx="9323" cy="8391"/>
              </a:xfrm>
              <a:custGeom>
                <a:rect b="b" l="l" r="r" t="t"/>
                <a:pathLst>
                  <a:path extrusionOk="0" h="252" w="280">
                    <a:moveTo>
                      <a:pt x="172" y="0"/>
                    </a:moveTo>
                    <a:cubicBezTo>
                      <a:pt x="165" y="0"/>
                      <a:pt x="158" y="1"/>
                      <a:pt x="151" y="2"/>
                    </a:cubicBezTo>
                    <a:cubicBezTo>
                      <a:pt x="98" y="11"/>
                      <a:pt x="51" y="65"/>
                      <a:pt x="1" y="99"/>
                    </a:cubicBezTo>
                    <a:cubicBezTo>
                      <a:pt x="4" y="121"/>
                      <a:pt x="4" y="140"/>
                      <a:pt x="4" y="159"/>
                    </a:cubicBezTo>
                    <a:cubicBezTo>
                      <a:pt x="54" y="190"/>
                      <a:pt x="101" y="240"/>
                      <a:pt x="154" y="249"/>
                    </a:cubicBezTo>
                    <a:cubicBezTo>
                      <a:pt x="163" y="251"/>
                      <a:pt x="171" y="252"/>
                      <a:pt x="179" y="252"/>
                    </a:cubicBezTo>
                    <a:cubicBezTo>
                      <a:pt x="242" y="252"/>
                      <a:pt x="280" y="197"/>
                      <a:pt x="280" y="124"/>
                    </a:cubicBezTo>
                    <a:cubicBezTo>
                      <a:pt x="280" y="53"/>
                      <a:pt x="23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7"/>
              <p:cNvSpPr/>
              <p:nvPr/>
            </p:nvSpPr>
            <p:spPr>
              <a:xfrm>
                <a:off x="6725185" y="4295691"/>
                <a:ext cx="9190" cy="9323"/>
              </a:xfrm>
              <a:custGeom>
                <a:rect b="b" l="l" r="r" t="t"/>
                <a:pathLst>
                  <a:path extrusionOk="0" h="280" w="276">
                    <a:moveTo>
                      <a:pt x="160" y="1"/>
                    </a:moveTo>
                    <a:lnTo>
                      <a:pt x="103" y="4"/>
                    </a:lnTo>
                    <a:cubicBezTo>
                      <a:pt x="72" y="54"/>
                      <a:pt x="15" y="101"/>
                      <a:pt x="9" y="154"/>
                    </a:cubicBezTo>
                    <a:cubicBezTo>
                      <a:pt x="0" y="230"/>
                      <a:pt x="59" y="280"/>
                      <a:pt x="134" y="280"/>
                    </a:cubicBezTo>
                    <a:cubicBezTo>
                      <a:pt x="136" y="280"/>
                      <a:pt x="138" y="280"/>
                      <a:pt x="141" y="279"/>
                    </a:cubicBezTo>
                    <a:cubicBezTo>
                      <a:pt x="219" y="276"/>
                      <a:pt x="276" y="226"/>
                      <a:pt x="260" y="145"/>
                    </a:cubicBezTo>
                    <a:cubicBezTo>
                      <a:pt x="247" y="91"/>
                      <a:pt x="194" y="48"/>
                      <a:pt x="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7"/>
              <p:cNvSpPr/>
              <p:nvPr/>
            </p:nvSpPr>
            <p:spPr>
              <a:xfrm>
                <a:off x="6693853" y="4321263"/>
                <a:ext cx="8691" cy="8391"/>
              </a:xfrm>
              <a:custGeom>
                <a:rect b="b" l="l" r="r" t="t"/>
                <a:pathLst>
                  <a:path extrusionOk="0" h="252" w="261">
                    <a:moveTo>
                      <a:pt x="123" y="0"/>
                    </a:moveTo>
                    <a:cubicBezTo>
                      <a:pt x="41" y="0"/>
                      <a:pt x="10" y="57"/>
                      <a:pt x="7" y="132"/>
                    </a:cubicBezTo>
                    <a:cubicBezTo>
                      <a:pt x="1" y="185"/>
                      <a:pt x="29" y="232"/>
                      <a:pt x="76" y="251"/>
                    </a:cubicBezTo>
                    <a:lnTo>
                      <a:pt x="261" y="141"/>
                    </a:lnTo>
                    <a:cubicBezTo>
                      <a:pt x="261" y="138"/>
                      <a:pt x="261" y="135"/>
                      <a:pt x="261" y="129"/>
                    </a:cubicBezTo>
                    <a:cubicBezTo>
                      <a:pt x="258" y="54"/>
                      <a:pt x="217"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7"/>
              <p:cNvSpPr/>
              <p:nvPr/>
            </p:nvSpPr>
            <p:spPr>
              <a:xfrm>
                <a:off x="6846852" y="4205690"/>
                <a:ext cx="9390" cy="8557"/>
              </a:xfrm>
              <a:custGeom>
                <a:rect b="b" l="l" r="r" t="t"/>
                <a:pathLst>
                  <a:path extrusionOk="0" h="257" w="282">
                    <a:moveTo>
                      <a:pt x="109" y="1"/>
                    </a:moveTo>
                    <a:cubicBezTo>
                      <a:pt x="42" y="1"/>
                      <a:pt x="0" y="59"/>
                      <a:pt x="3" y="131"/>
                    </a:cubicBezTo>
                    <a:cubicBezTo>
                      <a:pt x="8" y="197"/>
                      <a:pt x="41" y="256"/>
                      <a:pt x="107" y="256"/>
                    </a:cubicBezTo>
                    <a:cubicBezTo>
                      <a:pt x="115" y="256"/>
                      <a:pt x="125" y="255"/>
                      <a:pt x="135" y="253"/>
                    </a:cubicBezTo>
                    <a:cubicBezTo>
                      <a:pt x="188" y="240"/>
                      <a:pt x="232" y="187"/>
                      <a:pt x="282" y="153"/>
                    </a:cubicBezTo>
                    <a:cubicBezTo>
                      <a:pt x="279" y="134"/>
                      <a:pt x="279" y="115"/>
                      <a:pt x="279" y="96"/>
                    </a:cubicBezTo>
                    <a:cubicBezTo>
                      <a:pt x="229" y="62"/>
                      <a:pt x="182" y="9"/>
                      <a:pt x="128" y="2"/>
                    </a:cubicBezTo>
                    <a:cubicBezTo>
                      <a:pt x="122" y="1"/>
                      <a:pt x="115" y="1"/>
                      <a:pt x="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27"/>
              <p:cNvSpPr/>
              <p:nvPr/>
            </p:nvSpPr>
            <p:spPr>
              <a:xfrm>
                <a:off x="6675173" y="4276512"/>
                <a:ext cx="9823" cy="8458"/>
              </a:xfrm>
              <a:custGeom>
                <a:rect b="b" l="l" r="r" t="t"/>
                <a:pathLst>
                  <a:path extrusionOk="0" h="254" w="295">
                    <a:moveTo>
                      <a:pt x="173" y="1"/>
                    </a:moveTo>
                    <a:cubicBezTo>
                      <a:pt x="166" y="1"/>
                      <a:pt x="159" y="2"/>
                      <a:pt x="151" y="3"/>
                    </a:cubicBezTo>
                    <a:cubicBezTo>
                      <a:pt x="98" y="9"/>
                      <a:pt x="51" y="66"/>
                      <a:pt x="1" y="103"/>
                    </a:cubicBezTo>
                    <a:lnTo>
                      <a:pt x="1" y="157"/>
                    </a:lnTo>
                    <a:cubicBezTo>
                      <a:pt x="51" y="188"/>
                      <a:pt x="98" y="238"/>
                      <a:pt x="151" y="251"/>
                    </a:cubicBezTo>
                    <a:cubicBezTo>
                      <a:pt x="160" y="252"/>
                      <a:pt x="168" y="253"/>
                      <a:pt x="177" y="253"/>
                    </a:cubicBezTo>
                    <a:cubicBezTo>
                      <a:pt x="240" y="253"/>
                      <a:pt x="280" y="201"/>
                      <a:pt x="286" y="132"/>
                    </a:cubicBezTo>
                    <a:cubicBezTo>
                      <a:pt x="294" y="61"/>
                      <a:pt x="239" y="1"/>
                      <a:pt x="1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27"/>
              <p:cNvSpPr/>
              <p:nvPr/>
            </p:nvSpPr>
            <p:spPr>
              <a:xfrm>
                <a:off x="6734974" y="4063545"/>
                <a:ext cx="9223" cy="8657"/>
              </a:xfrm>
              <a:custGeom>
                <a:rect b="b" l="l" r="r" t="t"/>
                <a:pathLst>
                  <a:path extrusionOk="0" h="260" w="277">
                    <a:moveTo>
                      <a:pt x="105" y="1"/>
                    </a:moveTo>
                    <a:cubicBezTo>
                      <a:pt x="37" y="1"/>
                      <a:pt x="3" y="64"/>
                      <a:pt x="0" y="131"/>
                    </a:cubicBezTo>
                    <a:cubicBezTo>
                      <a:pt x="0" y="202"/>
                      <a:pt x="41" y="259"/>
                      <a:pt x="105" y="259"/>
                    </a:cubicBezTo>
                    <a:cubicBezTo>
                      <a:pt x="113" y="259"/>
                      <a:pt x="121" y="258"/>
                      <a:pt x="129" y="257"/>
                    </a:cubicBezTo>
                    <a:cubicBezTo>
                      <a:pt x="182" y="251"/>
                      <a:pt x="229" y="194"/>
                      <a:pt x="276" y="160"/>
                    </a:cubicBezTo>
                    <a:cubicBezTo>
                      <a:pt x="276" y="141"/>
                      <a:pt x="276" y="122"/>
                      <a:pt x="276" y="103"/>
                    </a:cubicBezTo>
                    <a:cubicBezTo>
                      <a:pt x="229" y="69"/>
                      <a:pt x="182" y="12"/>
                      <a:pt x="129" y="3"/>
                    </a:cubicBezTo>
                    <a:cubicBezTo>
                      <a:pt x="121" y="1"/>
                      <a:pt x="113" y="1"/>
                      <a:pt x="1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27"/>
              <p:cNvSpPr/>
              <p:nvPr/>
            </p:nvSpPr>
            <p:spPr>
              <a:xfrm>
                <a:off x="6904322" y="4142992"/>
                <a:ext cx="9290" cy="10289"/>
              </a:xfrm>
              <a:custGeom>
                <a:rect b="b" l="l" r="r" t="t"/>
                <a:pathLst>
                  <a:path extrusionOk="0" h="309" w="279">
                    <a:moveTo>
                      <a:pt x="154" y="0"/>
                    </a:moveTo>
                    <a:cubicBezTo>
                      <a:pt x="148" y="0"/>
                      <a:pt x="142" y="1"/>
                      <a:pt x="135" y="2"/>
                    </a:cubicBezTo>
                    <a:cubicBezTo>
                      <a:pt x="76" y="21"/>
                      <a:pt x="26" y="65"/>
                      <a:pt x="7" y="127"/>
                    </a:cubicBezTo>
                    <a:cubicBezTo>
                      <a:pt x="1" y="168"/>
                      <a:pt x="66" y="224"/>
                      <a:pt x="126" y="309"/>
                    </a:cubicBezTo>
                    <a:cubicBezTo>
                      <a:pt x="192" y="227"/>
                      <a:pt x="257" y="187"/>
                      <a:pt x="264" y="137"/>
                    </a:cubicBezTo>
                    <a:cubicBezTo>
                      <a:pt x="278" y="64"/>
                      <a:pt x="224" y="0"/>
                      <a:pt x="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27"/>
              <p:cNvSpPr/>
              <p:nvPr/>
            </p:nvSpPr>
            <p:spPr>
              <a:xfrm>
                <a:off x="6672576" y="4118419"/>
                <a:ext cx="9423" cy="9223"/>
              </a:xfrm>
              <a:custGeom>
                <a:rect b="b" l="l" r="r" t="t"/>
                <a:pathLst>
                  <a:path extrusionOk="0" h="277" w="283">
                    <a:moveTo>
                      <a:pt x="148" y="0"/>
                    </a:moveTo>
                    <a:cubicBezTo>
                      <a:pt x="66" y="0"/>
                      <a:pt x="0" y="47"/>
                      <a:pt x="13" y="132"/>
                    </a:cubicBezTo>
                    <a:cubicBezTo>
                      <a:pt x="19" y="182"/>
                      <a:pt x="79" y="229"/>
                      <a:pt x="113" y="276"/>
                    </a:cubicBezTo>
                    <a:lnTo>
                      <a:pt x="173" y="276"/>
                    </a:lnTo>
                    <a:cubicBezTo>
                      <a:pt x="207" y="226"/>
                      <a:pt x="260" y="182"/>
                      <a:pt x="270" y="129"/>
                    </a:cubicBezTo>
                    <a:cubicBezTo>
                      <a:pt x="282" y="54"/>
                      <a:pt x="226" y="0"/>
                      <a:pt x="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27"/>
              <p:cNvSpPr/>
              <p:nvPr/>
            </p:nvSpPr>
            <p:spPr>
              <a:xfrm>
                <a:off x="6911848" y="3923898"/>
                <a:ext cx="4628" cy="9290"/>
              </a:xfrm>
              <a:custGeom>
                <a:rect b="b" l="l" r="r" t="t"/>
                <a:pathLst>
                  <a:path extrusionOk="0" h="279" w="139">
                    <a:moveTo>
                      <a:pt x="116" y="1"/>
                    </a:moveTo>
                    <a:cubicBezTo>
                      <a:pt x="82" y="48"/>
                      <a:pt x="28" y="92"/>
                      <a:pt x="16" y="145"/>
                    </a:cubicBezTo>
                    <a:cubicBezTo>
                      <a:pt x="0" y="220"/>
                      <a:pt x="57" y="277"/>
                      <a:pt x="135" y="277"/>
                    </a:cubicBezTo>
                    <a:cubicBezTo>
                      <a:pt x="135" y="278"/>
                      <a:pt x="135" y="278"/>
                      <a:pt x="136" y="278"/>
                    </a:cubicBezTo>
                    <a:cubicBezTo>
                      <a:pt x="137" y="278"/>
                      <a:pt x="138" y="277"/>
                      <a:pt x="138" y="277"/>
                    </a:cubicBezTo>
                    <a:lnTo>
                      <a:pt x="138" y="7"/>
                    </a:lnTo>
                    <a:cubicBezTo>
                      <a:pt x="132" y="7"/>
                      <a:pt x="122" y="4"/>
                      <a:pt x="1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27"/>
              <p:cNvSpPr/>
              <p:nvPr/>
            </p:nvSpPr>
            <p:spPr>
              <a:xfrm>
                <a:off x="6810192" y="4185945"/>
                <a:ext cx="9323" cy="8657"/>
              </a:xfrm>
              <a:custGeom>
                <a:rect b="b" l="l" r="r" t="t"/>
                <a:pathLst>
                  <a:path extrusionOk="0" h="260" w="280">
                    <a:moveTo>
                      <a:pt x="110" y="0"/>
                    </a:moveTo>
                    <a:cubicBezTo>
                      <a:pt x="46" y="0"/>
                      <a:pt x="4" y="53"/>
                      <a:pt x="1" y="122"/>
                    </a:cubicBezTo>
                    <a:cubicBezTo>
                      <a:pt x="1" y="196"/>
                      <a:pt x="37" y="259"/>
                      <a:pt x="108" y="259"/>
                    </a:cubicBezTo>
                    <a:cubicBezTo>
                      <a:pt x="116" y="259"/>
                      <a:pt x="124" y="258"/>
                      <a:pt x="132" y="257"/>
                    </a:cubicBezTo>
                    <a:cubicBezTo>
                      <a:pt x="183" y="251"/>
                      <a:pt x="230" y="194"/>
                      <a:pt x="280" y="160"/>
                    </a:cubicBezTo>
                    <a:lnTo>
                      <a:pt x="280" y="103"/>
                    </a:lnTo>
                    <a:cubicBezTo>
                      <a:pt x="230" y="69"/>
                      <a:pt x="186" y="15"/>
                      <a:pt x="136" y="3"/>
                    </a:cubicBezTo>
                    <a:cubicBezTo>
                      <a:pt x="127" y="1"/>
                      <a:pt x="118" y="0"/>
                      <a:pt x="1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27"/>
              <p:cNvSpPr/>
              <p:nvPr/>
            </p:nvSpPr>
            <p:spPr>
              <a:xfrm>
                <a:off x="6720257" y="4277445"/>
                <a:ext cx="9223" cy="8557"/>
              </a:xfrm>
              <a:custGeom>
                <a:rect b="b" l="l" r="r" t="t"/>
                <a:pathLst>
                  <a:path extrusionOk="0" h="257" w="277">
                    <a:moveTo>
                      <a:pt x="145" y="0"/>
                    </a:moveTo>
                    <a:cubicBezTo>
                      <a:pt x="64" y="0"/>
                      <a:pt x="28" y="45"/>
                      <a:pt x="0" y="154"/>
                    </a:cubicBezTo>
                    <a:cubicBezTo>
                      <a:pt x="47" y="188"/>
                      <a:pt x="91" y="245"/>
                      <a:pt x="145" y="254"/>
                    </a:cubicBezTo>
                    <a:cubicBezTo>
                      <a:pt x="153" y="256"/>
                      <a:pt x="161" y="257"/>
                      <a:pt x="169" y="257"/>
                    </a:cubicBezTo>
                    <a:cubicBezTo>
                      <a:pt x="234" y="257"/>
                      <a:pt x="276" y="202"/>
                      <a:pt x="276" y="132"/>
                    </a:cubicBezTo>
                    <a:cubicBezTo>
                      <a:pt x="276" y="60"/>
                      <a:pt x="242" y="0"/>
                      <a:pt x="154" y="0"/>
                    </a:cubicBezTo>
                    <a:cubicBezTo>
                      <a:pt x="151" y="0"/>
                      <a:pt x="148" y="0"/>
                      <a:pt x="1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7"/>
              <p:cNvSpPr/>
              <p:nvPr/>
            </p:nvSpPr>
            <p:spPr>
              <a:xfrm>
                <a:off x="6756351" y="3959060"/>
                <a:ext cx="9423" cy="7858"/>
              </a:xfrm>
              <a:custGeom>
                <a:rect b="b" l="l" r="r" t="t"/>
                <a:pathLst>
                  <a:path extrusionOk="0" h="236" w="283">
                    <a:moveTo>
                      <a:pt x="204" y="1"/>
                    </a:moveTo>
                    <a:lnTo>
                      <a:pt x="1" y="123"/>
                    </a:lnTo>
                    <a:cubicBezTo>
                      <a:pt x="6" y="189"/>
                      <a:pt x="50" y="236"/>
                      <a:pt x="110" y="236"/>
                    </a:cubicBezTo>
                    <a:cubicBezTo>
                      <a:pt x="118" y="236"/>
                      <a:pt x="127" y="235"/>
                      <a:pt x="136" y="233"/>
                    </a:cubicBezTo>
                    <a:cubicBezTo>
                      <a:pt x="189" y="223"/>
                      <a:pt x="233" y="167"/>
                      <a:pt x="283" y="129"/>
                    </a:cubicBezTo>
                    <a:cubicBezTo>
                      <a:pt x="277" y="79"/>
                      <a:pt x="248" y="32"/>
                      <a:pt x="2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7"/>
              <p:cNvSpPr/>
              <p:nvPr/>
            </p:nvSpPr>
            <p:spPr>
              <a:xfrm>
                <a:off x="6700945" y="4115888"/>
                <a:ext cx="9323" cy="8524"/>
              </a:xfrm>
              <a:custGeom>
                <a:rect b="b" l="l" r="r" t="t"/>
                <a:pathLst>
                  <a:path extrusionOk="0" h="256" w="280">
                    <a:moveTo>
                      <a:pt x="113" y="0"/>
                    </a:moveTo>
                    <a:cubicBezTo>
                      <a:pt x="44" y="0"/>
                      <a:pt x="1" y="57"/>
                      <a:pt x="4" y="130"/>
                    </a:cubicBezTo>
                    <a:cubicBezTo>
                      <a:pt x="7" y="198"/>
                      <a:pt x="41" y="255"/>
                      <a:pt x="104" y="255"/>
                    </a:cubicBezTo>
                    <a:cubicBezTo>
                      <a:pt x="113" y="255"/>
                      <a:pt x="122" y="254"/>
                      <a:pt x="132" y="252"/>
                    </a:cubicBezTo>
                    <a:cubicBezTo>
                      <a:pt x="186" y="239"/>
                      <a:pt x="233" y="189"/>
                      <a:pt x="280" y="155"/>
                    </a:cubicBezTo>
                    <a:cubicBezTo>
                      <a:pt x="280" y="136"/>
                      <a:pt x="280" y="114"/>
                      <a:pt x="280" y="95"/>
                    </a:cubicBezTo>
                    <a:cubicBezTo>
                      <a:pt x="229" y="64"/>
                      <a:pt x="182" y="7"/>
                      <a:pt x="129" y="1"/>
                    </a:cubicBezTo>
                    <a:cubicBezTo>
                      <a:pt x="124" y="0"/>
                      <a:pt x="118" y="0"/>
                      <a:pt x="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7"/>
              <p:cNvSpPr/>
              <p:nvPr/>
            </p:nvSpPr>
            <p:spPr>
              <a:xfrm>
                <a:off x="6711001" y="4208553"/>
                <a:ext cx="9090" cy="9357"/>
              </a:xfrm>
              <a:custGeom>
                <a:rect b="b" l="l" r="r" t="t"/>
                <a:pathLst>
                  <a:path extrusionOk="0" h="281" w="273">
                    <a:moveTo>
                      <a:pt x="156" y="1"/>
                    </a:moveTo>
                    <a:cubicBezTo>
                      <a:pt x="40" y="23"/>
                      <a:pt x="6" y="76"/>
                      <a:pt x="6" y="154"/>
                    </a:cubicBezTo>
                    <a:cubicBezTo>
                      <a:pt x="0" y="224"/>
                      <a:pt x="57" y="281"/>
                      <a:pt x="122" y="281"/>
                    </a:cubicBezTo>
                    <a:cubicBezTo>
                      <a:pt x="127" y="281"/>
                      <a:pt x="132" y="280"/>
                      <a:pt x="137" y="280"/>
                    </a:cubicBezTo>
                    <a:cubicBezTo>
                      <a:pt x="219" y="277"/>
                      <a:pt x="272" y="220"/>
                      <a:pt x="260" y="145"/>
                    </a:cubicBezTo>
                    <a:cubicBezTo>
                      <a:pt x="250" y="92"/>
                      <a:pt x="194" y="48"/>
                      <a:pt x="1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7"/>
              <p:cNvSpPr/>
              <p:nvPr/>
            </p:nvSpPr>
            <p:spPr>
              <a:xfrm>
                <a:off x="6695651" y="4153347"/>
                <a:ext cx="8890" cy="8657"/>
              </a:xfrm>
              <a:custGeom>
                <a:rect b="b" l="l" r="r" t="t"/>
                <a:pathLst>
                  <a:path extrusionOk="0" h="260" w="267">
                    <a:moveTo>
                      <a:pt x="131" y="1"/>
                    </a:moveTo>
                    <a:cubicBezTo>
                      <a:pt x="45" y="1"/>
                      <a:pt x="12" y="59"/>
                      <a:pt x="9" y="133"/>
                    </a:cubicBezTo>
                    <a:cubicBezTo>
                      <a:pt x="1" y="201"/>
                      <a:pt x="55" y="260"/>
                      <a:pt x="122" y="260"/>
                    </a:cubicBezTo>
                    <a:cubicBezTo>
                      <a:pt x="128" y="260"/>
                      <a:pt x="134" y="259"/>
                      <a:pt x="141" y="258"/>
                    </a:cubicBezTo>
                    <a:cubicBezTo>
                      <a:pt x="219" y="258"/>
                      <a:pt x="266" y="217"/>
                      <a:pt x="266" y="130"/>
                    </a:cubicBezTo>
                    <a:cubicBezTo>
                      <a:pt x="263" y="45"/>
                      <a:pt x="219" y="4"/>
                      <a:pt x="138" y="1"/>
                    </a:cubicBezTo>
                    <a:cubicBezTo>
                      <a:pt x="135" y="1"/>
                      <a:pt x="133" y="1"/>
                      <a:pt x="1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7"/>
              <p:cNvSpPr/>
              <p:nvPr/>
            </p:nvSpPr>
            <p:spPr>
              <a:xfrm>
                <a:off x="6703243" y="4041470"/>
                <a:ext cx="9523" cy="8691"/>
              </a:xfrm>
              <a:custGeom>
                <a:rect b="b" l="l" r="r" t="t"/>
                <a:pathLst>
                  <a:path extrusionOk="0" h="261" w="286">
                    <a:moveTo>
                      <a:pt x="149" y="1"/>
                    </a:moveTo>
                    <a:cubicBezTo>
                      <a:pt x="78" y="1"/>
                      <a:pt x="33" y="38"/>
                      <a:pt x="1" y="143"/>
                    </a:cubicBezTo>
                    <a:cubicBezTo>
                      <a:pt x="45" y="180"/>
                      <a:pt x="85" y="240"/>
                      <a:pt x="135" y="255"/>
                    </a:cubicBezTo>
                    <a:cubicBezTo>
                      <a:pt x="147" y="259"/>
                      <a:pt x="159" y="261"/>
                      <a:pt x="170" y="261"/>
                    </a:cubicBezTo>
                    <a:cubicBezTo>
                      <a:pt x="228" y="261"/>
                      <a:pt x="272" y="214"/>
                      <a:pt x="280" y="146"/>
                    </a:cubicBezTo>
                    <a:cubicBezTo>
                      <a:pt x="286" y="71"/>
                      <a:pt x="255" y="11"/>
                      <a:pt x="167" y="2"/>
                    </a:cubicBezTo>
                    <a:cubicBezTo>
                      <a:pt x="161" y="1"/>
                      <a:pt x="155" y="1"/>
                      <a:pt x="1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27"/>
              <p:cNvSpPr/>
              <p:nvPr/>
            </p:nvSpPr>
            <p:spPr>
              <a:xfrm>
                <a:off x="6736972" y="4214180"/>
                <a:ext cx="8890" cy="8524"/>
              </a:xfrm>
              <a:custGeom>
                <a:rect b="b" l="l" r="r" t="t"/>
                <a:pathLst>
                  <a:path extrusionOk="0" h="256" w="267">
                    <a:moveTo>
                      <a:pt x="127" y="1"/>
                    </a:moveTo>
                    <a:cubicBezTo>
                      <a:pt x="46" y="1"/>
                      <a:pt x="12" y="55"/>
                      <a:pt x="9" y="126"/>
                    </a:cubicBezTo>
                    <a:cubicBezTo>
                      <a:pt x="0" y="194"/>
                      <a:pt x="55" y="256"/>
                      <a:pt x="123" y="256"/>
                    </a:cubicBezTo>
                    <a:cubicBezTo>
                      <a:pt x="128" y="256"/>
                      <a:pt x="133" y="256"/>
                      <a:pt x="138" y="255"/>
                    </a:cubicBezTo>
                    <a:cubicBezTo>
                      <a:pt x="213" y="255"/>
                      <a:pt x="266" y="217"/>
                      <a:pt x="266" y="130"/>
                    </a:cubicBezTo>
                    <a:cubicBezTo>
                      <a:pt x="263" y="48"/>
                      <a:pt x="222" y="4"/>
                      <a:pt x="141" y="1"/>
                    </a:cubicBezTo>
                    <a:cubicBezTo>
                      <a:pt x="136" y="1"/>
                      <a:pt x="132" y="1"/>
                      <a:pt x="1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7"/>
              <p:cNvSpPr/>
              <p:nvPr/>
            </p:nvSpPr>
            <p:spPr>
              <a:xfrm>
                <a:off x="6688359" y="4029549"/>
                <a:ext cx="9490" cy="8724"/>
              </a:xfrm>
              <a:custGeom>
                <a:rect b="b" l="l" r="r" t="t"/>
                <a:pathLst>
                  <a:path extrusionOk="0" h="262" w="285">
                    <a:moveTo>
                      <a:pt x="115" y="1"/>
                    </a:moveTo>
                    <a:cubicBezTo>
                      <a:pt x="43" y="1"/>
                      <a:pt x="6" y="65"/>
                      <a:pt x="6" y="137"/>
                    </a:cubicBezTo>
                    <a:cubicBezTo>
                      <a:pt x="0" y="206"/>
                      <a:pt x="54" y="261"/>
                      <a:pt x="120" y="261"/>
                    </a:cubicBezTo>
                    <a:cubicBezTo>
                      <a:pt x="127" y="261"/>
                      <a:pt x="134" y="260"/>
                      <a:pt x="141" y="259"/>
                    </a:cubicBezTo>
                    <a:cubicBezTo>
                      <a:pt x="216" y="256"/>
                      <a:pt x="266" y="215"/>
                      <a:pt x="285" y="100"/>
                    </a:cubicBezTo>
                    <a:cubicBezTo>
                      <a:pt x="235" y="65"/>
                      <a:pt x="188" y="12"/>
                      <a:pt x="134" y="2"/>
                    </a:cubicBezTo>
                    <a:cubicBezTo>
                      <a:pt x="128" y="1"/>
                      <a:pt x="121" y="1"/>
                      <a:pt x="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27"/>
              <p:cNvSpPr/>
              <p:nvPr/>
            </p:nvSpPr>
            <p:spPr>
              <a:xfrm>
                <a:off x="6822712" y="4176988"/>
                <a:ext cx="9723" cy="8591"/>
              </a:xfrm>
              <a:custGeom>
                <a:rect b="b" l="l" r="r" t="t"/>
                <a:pathLst>
                  <a:path extrusionOk="0" h="258" w="292">
                    <a:moveTo>
                      <a:pt x="173" y="1"/>
                    </a:moveTo>
                    <a:cubicBezTo>
                      <a:pt x="166" y="1"/>
                      <a:pt x="159" y="1"/>
                      <a:pt x="151" y="2"/>
                    </a:cubicBezTo>
                    <a:cubicBezTo>
                      <a:pt x="98" y="12"/>
                      <a:pt x="51" y="68"/>
                      <a:pt x="1" y="103"/>
                    </a:cubicBezTo>
                    <a:cubicBezTo>
                      <a:pt x="26" y="222"/>
                      <a:pt x="82" y="256"/>
                      <a:pt x="158" y="256"/>
                    </a:cubicBezTo>
                    <a:cubicBezTo>
                      <a:pt x="162" y="257"/>
                      <a:pt x="167" y="257"/>
                      <a:pt x="172" y="257"/>
                    </a:cubicBezTo>
                    <a:cubicBezTo>
                      <a:pt x="240" y="257"/>
                      <a:pt x="292" y="195"/>
                      <a:pt x="283" y="125"/>
                    </a:cubicBezTo>
                    <a:cubicBezTo>
                      <a:pt x="283" y="51"/>
                      <a:pt x="237" y="1"/>
                      <a:pt x="1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27"/>
              <p:cNvSpPr/>
              <p:nvPr/>
            </p:nvSpPr>
            <p:spPr>
              <a:xfrm>
                <a:off x="6833999" y="3934220"/>
                <a:ext cx="8990" cy="8624"/>
              </a:xfrm>
              <a:custGeom>
                <a:rect b="b" l="l" r="r" t="t"/>
                <a:pathLst>
                  <a:path extrusionOk="0" h="259" w="270">
                    <a:moveTo>
                      <a:pt x="99" y="1"/>
                    </a:moveTo>
                    <a:cubicBezTo>
                      <a:pt x="51" y="1"/>
                      <a:pt x="13" y="50"/>
                      <a:pt x="10" y="126"/>
                    </a:cubicBezTo>
                    <a:cubicBezTo>
                      <a:pt x="1" y="198"/>
                      <a:pt x="57" y="258"/>
                      <a:pt x="128" y="258"/>
                    </a:cubicBezTo>
                    <a:cubicBezTo>
                      <a:pt x="131" y="258"/>
                      <a:pt x="135" y="258"/>
                      <a:pt x="138" y="258"/>
                    </a:cubicBezTo>
                    <a:cubicBezTo>
                      <a:pt x="213" y="258"/>
                      <a:pt x="270" y="217"/>
                      <a:pt x="270" y="130"/>
                    </a:cubicBezTo>
                    <a:cubicBezTo>
                      <a:pt x="270" y="48"/>
                      <a:pt x="226" y="4"/>
                      <a:pt x="104" y="1"/>
                    </a:cubicBezTo>
                    <a:cubicBezTo>
                      <a:pt x="102" y="1"/>
                      <a:pt x="101" y="1"/>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27"/>
              <p:cNvSpPr/>
              <p:nvPr/>
            </p:nvSpPr>
            <p:spPr>
              <a:xfrm>
                <a:off x="6825142" y="4157309"/>
                <a:ext cx="9090" cy="8524"/>
              </a:xfrm>
              <a:custGeom>
                <a:rect b="b" l="l" r="r" t="t"/>
                <a:pathLst>
                  <a:path extrusionOk="0" h="256" w="273">
                    <a:moveTo>
                      <a:pt x="127" y="1"/>
                    </a:moveTo>
                    <a:cubicBezTo>
                      <a:pt x="57" y="1"/>
                      <a:pt x="0" y="58"/>
                      <a:pt x="9" y="130"/>
                    </a:cubicBezTo>
                    <a:cubicBezTo>
                      <a:pt x="9" y="204"/>
                      <a:pt x="43" y="256"/>
                      <a:pt x="124" y="256"/>
                    </a:cubicBezTo>
                    <a:cubicBezTo>
                      <a:pt x="128" y="256"/>
                      <a:pt x="133" y="255"/>
                      <a:pt x="138" y="255"/>
                    </a:cubicBezTo>
                    <a:cubicBezTo>
                      <a:pt x="143" y="255"/>
                      <a:pt x="147" y="256"/>
                      <a:pt x="151" y="256"/>
                    </a:cubicBezTo>
                    <a:cubicBezTo>
                      <a:pt x="230" y="256"/>
                      <a:pt x="263" y="204"/>
                      <a:pt x="263" y="130"/>
                    </a:cubicBezTo>
                    <a:cubicBezTo>
                      <a:pt x="272" y="61"/>
                      <a:pt x="216" y="1"/>
                      <a:pt x="148" y="1"/>
                    </a:cubicBezTo>
                    <a:cubicBezTo>
                      <a:pt x="145" y="1"/>
                      <a:pt x="141" y="1"/>
                      <a:pt x="138" y="1"/>
                    </a:cubicBezTo>
                    <a:cubicBezTo>
                      <a:pt x="134" y="1"/>
                      <a:pt x="131" y="1"/>
                      <a:pt x="1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27"/>
              <p:cNvSpPr/>
              <p:nvPr/>
            </p:nvSpPr>
            <p:spPr>
              <a:xfrm>
                <a:off x="6618202" y="4303316"/>
                <a:ext cx="9523" cy="8591"/>
              </a:xfrm>
              <a:custGeom>
                <a:rect b="b" l="l" r="r" t="t"/>
                <a:pathLst>
                  <a:path extrusionOk="0" h="258" w="286">
                    <a:moveTo>
                      <a:pt x="115" y="0"/>
                    </a:moveTo>
                    <a:cubicBezTo>
                      <a:pt x="48" y="0"/>
                      <a:pt x="7" y="57"/>
                      <a:pt x="7" y="129"/>
                    </a:cubicBezTo>
                    <a:cubicBezTo>
                      <a:pt x="1" y="200"/>
                      <a:pt x="55" y="258"/>
                      <a:pt x="125" y="258"/>
                    </a:cubicBezTo>
                    <a:cubicBezTo>
                      <a:pt x="128" y="258"/>
                      <a:pt x="132" y="258"/>
                      <a:pt x="135" y="257"/>
                    </a:cubicBezTo>
                    <a:cubicBezTo>
                      <a:pt x="220" y="257"/>
                      <a:pt x="261" y="217"/>
                      <a:pt x="286" y="107"/>
                    </a:cubicBezTo>
                    <a:cubicBezTo>
                      <a:pt x="239" y="72"/>
                      <a:pt x="195" y="13"/>
                      <a:pt x="145" y="3"/>
                    </a:cubicBezTo>
                    <a:cubicBezTo>
                      <a:pt x="135" y="1"/>
                      <a:pt x="125"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7"/>
              <p:cNvSpPr/>
              <p:nvPr/>
            </p:nvSpPr>
            <p:spPr>
              <a:xfrm>
                <a:off x="6830037" y="3988994"/>
                <a:ext cx="9090" cy="9456"/>
              </a:xfrm>
              <a:custGeom>
                <a:rect b="b" l="l" r="r" t="t"/>
                <a:pathLst>
                  <a:path extrusionOk="0" h="284" w="273">
                    <a:moveTo>
                      <a:pt x="123" y="0"/>
                    </a:moveTo>
                    <a:cubicBezTo>
                      <a:pt x="55" y="0"/>
                      <a:pt x="1" y="60"/>
                      <a:pt x="10" y="130"/>
                    </a:cubicBezTo>
                    <a:cubicBezTo>
                      <a:pt x="10" y="208"/>
                      <a:pt x="47" y="258"/>
                      <a:pt x="163" y="283"/>
                    </a:cubicBezTo>
                    <a:cubicBezTo>
                      <a:pt x="198" y="233"/>
                      <a:pt x="254" y="189"/>
                      <a:pt x="263" y="133"/>
                    </a:cubicBezTo>
                    <a:cubicBezTo>
                      <a:pt x="273" y="61"/>
                      <a:pt x="223" y="4"/>
                      <a:pt x="138" y="1"/>
                    </a:cubicBezTo>
                    <a:cubicBezTo>
                      <a:pt x="133" y="1"/>
                      <a:pt x="128" y="0"/>
                      <a:pt x="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7"/>
              <p:cNvSpPr/>
              <p:nvPr/>
            </p:nvSpPr>
            <p:spPr>
              <a:xfrm>
                <a:off x="6782889" y="4094678"/>
                <a:ext cx="9090" cy="8524"/>
              </a:xfrm>
              <a:custGeom>
                <a:rect b="b" l="l" r="r" t="t"/>
                <a:pathLst>
                  <a:path extrusionOk="0" h="256" w="273">
                    <a:moveTo>
                      <a:pt x="127" y="0"/>
                    </a:moveTo>
                    <a:cubicBezTo>
                      <a:pt x="63" y="0"/>
                      <a:pt x="9" y="53"/>
                      <a:pt x="12" y="121"/>
                    </a:cubicBezTo>
                    <a:cubicBezTo>
                      <a:pt x="0" y="191"/>
                      <a:pt x="57" y="256"/>
                      <a:pt x="129" y="256"/>
                    </a:cubicBezTo>
                    <a:cubicBezTo>
                      <a:pt x="131" y="256"/>
                      <a:pt x="133" y="256"/>
                      <a:pt x="135" y="256"/>
                    </a:cubicBezTo>
                    <a:cubicBezTo>
                      <a:pt x="137" y="256"/>
                      <a:pt x="140" y="256"/>
                      <a:pt x="143" y="256"/>
                    </a:cubicBezTo>
                    <a:cubicBezTo>
                      <a:pt x="214" y="256"/>
                      <a:pt x="263" y="218"/>
                      <a:pt x="269" y="149"/>
                    </a:cubicBezTo>
                    <a:cubicBezTo>
                      <a:pt x="272" y="52"/>
                      <a:pt x="232" y="8"/>
                      <a:pt x="147" y="2"/>
                    </a:cubicBezTo>
                    <a:cubicBezTo>
                      <a:pt x="140" y="1"/>
                      <a:pt x="134"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7"/>
              <p:cNvSpPr/>
              <p:nvPr/>
            </p:nvSpPr>
            <p:spPr>
              <a:xfrm>
                <a:off x="6664951" y="4157476"/>
                <a:ext cx="8890" cy="8557"/>
              </a:xfrm>
              <a:custGeom>
                <a:rect b="b" l="l" r="r" t="t"/>
                <a:pathLst>
                  <a:path extrusionOk="0" h="257" w="267">
                    <a:moveTo>
                      <a:pt x="147" y="1"/>
                    </a:moveTo>
                    <a:cubicBezTo>
                      <a:pt x="140" y="1"/>
                      <a:pt x="133" y="1"/>
                      <a:pt x="126" y="2"/>
                    </a:cubicBezTo>
                    <a:cubicBezTo>
                      <a:pt x="73" y="12"/>
                      <a:pt x="29" y="68"/>
                      <a:pt x="4" y="87"/>
                    </a:cubicBezTo>
                    <a:cubicBezTo>
                      <a:pt x="1" y="219"/>
                      <a:pt x="48" y="256"/>
                      <a:pt x="132" y="256"/>
                    </a:cubicBezTo>
                    <a:cubicBezTo>
                      <a:pt x="136" y="257"/>
                      <a:pt x="139" y="257"/>
                      <a:pt x="142" y="257"/>
                    </a:cubicBezTo>
                    <a:cubicBezTo>
                      <a:pt x="210" y="257"/>
                      <a:pt x="266" y="197"/>
                      <a:pt x="258" y="128"/>
                    </a:cubicBezTo>
                    <a:cubicBezTo>
                      <a:pt x="258" y="54"/>
                      <a:pt x="214" y="1"/>
                      <a:pt x="1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7"/>
              <p:cNvSpPr/>
              <p:nvPr/>
            </p:nvSpPr>
            <p:spPr>
              <a:xfrm>
                <a:off x="6806663" y="4120983"/>
                <a:ext cx="9723" cy="8391"/>
              </a:xfrm>
              <a:custGeom>
                <a:rect b="b" l="l" r="r" t="t"/>
                <a:pathLst>
                  <a:path extrusionOk="0" h="252" w="292">
                    <a:moveTo>
                      <a:pt x="171" y="1"/>
                    </a:moveTo>
                    <a:cubicBezTo>
                      <a:pt x="167" y="1"/>
                      <a:pt x="162" y="1"/>
                      <a:pt x="157" y="2"/>
                    </a:cubicBezTo>
                    <a:cubicBezTo>
                      <a:pt x="101" y="5"/>
                      <a:pt x="54" y="61"/>
                      <a:pt x="0" y="92"/>
                    </a:cubicBezTo>
                    <a:cubicBezTo>
                      <a:pt x="0" y="111"/>
                      <a:pt x="0" y="130"/>
                      <a:pt x="0" y="152"/>
                    </a:cubicBezTo>
                    <a:cubicBezTo>
                      <a:pt x="47" y="183"/>
                      <a:pt x="94" y="237"/>
                      <a:pt x="148" y="249"/>
                    </a:cubicBezTo>
                    <a:cubicBezTo>
                      <a:pt x="157" y="251"/>
                      <a:pt x="166" y="252"/>
                      <a:pt x="174" y="252"/>
                    </a:cubicBezTo>
                    <a:cubicBezTo>
                      <a:pt x="238" y="252"/>
                      <a:pt x="280" y="202"/>
                      <a:pt x="282" y="130"/>
                    </a:cubicBezTo>
                    <a:cubicBezTo>
                      <a:pt x="291" y="60"/>
                      <a:pt x="237" y="1"/>
                      <a:pt x="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7"/>
              <p:cNvSpPr/>
              <p:nvPr/>
            </p:nvSpPr>
            <p:spPr>
              <a:xfrm>
                <a:off x="6647104" y="4062879"/>
                <a:ext cx="9024" cy="8591"/>
              </a:xfrm>
              <a:custGeom>
                <a:rect b="b" l="l" r="r" t="t"/>
                <a:pathLst>
                  <a:path extrusionOk="0" h="258" w="271">
                    <a:moveTo>
                      <a:pt x="130" y="1"/>
                    </a:moveTo>
                    <a:cubicBezTo>
                      <a:pt x="57" y="1"/>
                      <a:pt x="1" y="62"/>
                      <a:pt x="13" y="133"/>
                    </a:cubicBezTo>
                    <a:cubicBezTo>
                      <a:pt x="13" y="205"/>
                      <a:pt x="58" y="258"/>
                      <a:pt x="120" y="258"/>
                    </a:cubicBezTo>
                    <a:cubicBezTo>
                      <a:pt x="128" y="258"/>
                      <a:pt x="136" y="257"/>
                      <a:pt x="145" y="255"/>
                    </a:cubicBezTo>
                    <a:cubicBezTo>
                      <a:pt x="198" y="246"/>
                      <a:pt x="242" y="189"/>
                      <a:pt x="261" y="173"/>
                    </a:cubicBezTo>
                    <a:cubicBezTo>
                      <a:pt x="270" y="32"/>
                      <a:pt x="214" y="1"/>
                      <a:pt x="135" y="1"/>
                    </a:cubicBezTo>
                    <a:cubicBezTo>
                      <a:pt x="134" y="1"/>
                      <a:pt x="132" y="1"/>
                      <a:pt x="1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27"/>
              <p:cNvSpPr/>
              <p:nvPr/>
            </p:nvSpPr>
            <p:spPr>
              <a:xfrm>
                <a:off x="6789248" y="4162038"/>
                <a:ext cx="9090" cy="9190"/>
              </a:xfrm>
              <a:custGeom>
                <a:rect b="b" l="l" r="r" t="t"/>
                <a:pathLst>
                  <a:path extrusionOk="0" h="276" w="273">
                    <a:moveTo>
                      <a:pt x="129" y="0"/>
                    </a:moveTo>
                    <a:cubicBezTo>
                      <a:pt x="55" y="0"/>
                      <a:pt x="0" y="38"/>
                      <a:pt x="3" y="126"/>
                    </a:cubicBezTo>
                    <a:cubicBezTo>
                      <a:pt x="3" y="210"/>
                      <a:pt x="44" y="251"/>
                      <a:pt x="153" y="276"/>
                    </a:cubicBezTo>
                    <a:cubicBezTo>
                      <a:pt x="191" y="229"/>
                      <a:pt x="244" y="188"/>
                      <a:pt x="257" y="135"/>
                    </a:cubicBezTo>
                    <a:cubicBezTo>
                      <a:pt x="273" y="60"/>
                      <a:pt x="219" y="3"/>
                      <a:pt x="138" y="0"/>
                    </a:cubicBezTo>
                    <a:cubicBezTo>
                      <a:pt x="135" y="0"/>
                      <a:pt x="132" y="0"/>
                      <a:pt x="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27"/>
              <p:cNvSpPr/>
              <p:nvPr/>
            </p:nvSpPr>
            <p:spPr>
              <a:xfrm>
                <a:off x="6661422" y="4247178"/>
                <a:ext cx="9423" cy="9223"/>
              </a:xfrm>
              <a:custGeom>
                <a:rect b="b" l="l" r="r" t="t"/>
                <a:pathLst>
                  <a:path extrusionOk="0" h="277" w="283">
                    <a:moveTo>
                      <a:pt x="103" y="0"/>
                    </a:moveTo>
                    <a:cubicBezTo>
                      <a:pt x="72" y="51"/>
                      <a:pt x="19" y="98"/>
                      <a:pt x="13" y="151"/>
                    </a:cubicBezTo>
                    <a:cubicBezTo>
                      <a:pt x="0" y="230"/>
                      <a:pt x="59" y="276"/>
                      <a:pt x="134" y="276"/>
                    </a:cubicBezTo>
                    <a:cubicBezTo>
                      <a:pt x="136" y="276"/>
                      <a:pt x="139" y="276"/>
                      <a:pt x="141" y="276"/>
                    </a:cubicBezTo>
                    <a:cubicBezTo>
                      <a:pt x="216" y="273"/>
                      <a:pt x="282" y="229"/>
                      <a:pt x="263" y="145"/>
                    </a:cubicBezTo>
                    <a:cubicBezTo>
                      <a:pt x="251" y="91"/>
                      <a:pt x="197" y="47"/>
                      <a:pt x="1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27"/>
              <p:cNvSpPr/>
              <p:nvPr/>
            </p:nvSpPr>
            <p:spPr>
              <a:xfrm>
                <a:off x="6790713" y="4216245"/>
                <a:ext cx="9390" cy="8458"/>
              </a:xfrm>
              <a:custGeom>
                <a:rect b="b" l="l" r="r" t="t"/>
                <a:pathLst>
                  <a:path extrusionOk="0" h="254" w="282">
                    <a:moveTo>
                      <a:pt x="123" y="1"/>
                    </a:moveTo>
                    <a:cubicBezTo>
                      <a:pt x="57" y="1"/>
                      <a:pt x="0" y="57"/>
                      <a:pt x="6" y="124"/>
                    </a:cubicBezTo>
                    <a:cubicBezTo>
                      <a:pt x="6" y="200"/>
                      <a:pt x="49" y="253"/>
                      <a:pt x="118" y="253"/>
                    </a:cubicBezTo>
                    <a:cubicBezTo>
                      <a:pt x="123" y="253"/>
                      <a:pt x="129" y="253"/>
                      <a:pt x="135" y="252"/>
                    </a:cubicBezTo>
                    <a:cubicBezTo>
                      <a:pt x="188" y="246"/>
                      <a:pt x="232" y="193"/>
                      <a:pt x="282" y="158"/>
                    </a:cubicBezTo>
                    <a:cubicBezTo>
                      <a:pt x="266" y="46"/>
                      <a:pt x="219" y="2"/>
                      <a:pt x="138" y="2"/>
                    </a:cubicBezTo>
                    <a:cubicBezTo>
                      <a:pt x="133" y="1"/>
                      <a:pt x="128" y="1"/>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27"/>
              <p:cNvSpPr/>
              <p:nvPr/>
            </p:nvSpPr>
            <p:spPr>
              <a:xfrm>
                <a:off x="6668814" y="4048162"/>
                <a:ext cx="8890" cy="8458"/>
              </a:xfrm>
              <a:custGeom>
                <a:rect b="b" l="l" r="r" t="t"/>
                <a:pathLst>
                  <a:path extrusionOk="0" h="254" w="267">
                    <a:moveTo>
                      <a:pt x="134" y="0"/>
                    </a:moveTo>
                    <a:cubicBezTo>
                      <a:pt x="69" y="0"/>
                      <a:pt x="4" y="44"/>
                      <a:pt x="4" y="130"/>
                    </a:cubicBezTo>
                    <a:cubicBezTo>
                      <a:pt x="1" y="198"/>
                      <a:pt x="55" y="254"/>
                      <a:pt x="119" y="254"/>
                    </a:cubicBezTo>
                    <a:cubicBezTo>
                      <a:pt x="125" y="254"/>
                      <a:pt x="132" y="253"/>
                      <a:pt x="138" y="252"/>
                    </a:cubicBezTo>
                    <a:cubicBezTo>
                      <a:pt x="220" y="249"/>
                      <a:pt x="267" y="208"/>
                      <a:pt x="264" y="130"/>
                    </a:cubicBezTo>
                    <a:cubicBezTo>
                      <a:pt x="264" y="44"/>
                      <a:pt x="199" y="0"/>
                      <a:pt x="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27"/>
              <p:cNvSpPr/>
              <p:nvPr/>
            </p:nvSpPr>
            <p:spPr>
              <a:xfrm>
                <a:off x="6746462" y="4012135"/>
                <a:ext cx="9190" cy="8557"/>
              </a:xfrm>
              <a:custGeom>
                <a:rect b="b" l="l" r="r" t="t"/>
                <a:pathLst>
                  <a:path extrusionOk="0" h="257" w="276">
                    <a:moveTo>
                      <a:pt x="122" y="0"/>
                    </a:moveTo>
                    <a:cubicBezTo>
                      <a:pt x="58" y="0"/>
                      <a:pt x="4" y="56"/>
                      <a:pt x="9" y="124"/>
                    </a:cubicBezTo>
                    <a:cubicBezTo>
                      <a:pt x="0" y="193"/>
                      <a:pt x="54" y="256"/>
                      <a:pt x="125" y="256"/>
                    </a:cubicBezTo>
                    <a:cubicBezTo>
                      <a:pt x="128" y="256"/>
                      <a:pt x="131" y="256"/>
                      <a:pt x="135" y="256"/>
                    </a:cubicBezTo>
                    <a:cubicBezTo>
                      <a:pt x="140" y="256"/>
                      <a:pt x="144" y="257"/>
                      <a:pt x="149" y="257"/>
                    </a:cubicBezTo>
                    <a:cubicBezTo>
                      <a:pt x="218" y="257"/>
                      <a:pt x="275" y="195"/>
                      <a:pt x="270" y="124"/>
                    </a:cubicBezTo>
                    <a:cubicBezTo>
                      <a:pt x="273" y="56"/>
                      <a:pt x="219" y="2"/>
                      <a:pt x="152" y="2"/>
                    </a:cubicBezTo>
                    <a:cubicBezTo>
                      <a:pt x="148" y="2"/>
                      <a:pt x="145" y="2"/>
                      <a:pt x="141" y="2"/>
                    </a:cubicBezTo>
                    <a:cubicBezTo>
                      <a:pt x="135" y="1"/>
                      <a:pt x="128"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7"/>
              <p:cNvSpPr/>
              <p:nvPr/>
            </p:nvSpPr>
            <p:spPr>
              <a:xfrm>
                <a:off x="6792811" y="4076931"/>
                <a:ext cx="8957" cy="8524"/>
              </a:xfrm>
              <a:custGeom>
                <a:rect b="b" l="l" r="r" t="t"/>
                <a:pathLst>
                  <a:path extrusionOk="0" h="256" w="269">
                    <a:moveTo>
                      <a:pt x="121" y="1"/>
                    </a:moveTo>
                    <a:cubicBezTo>
                      <a:pt x="54" y="1"/>
                      <a:pt x="0" y="59"/>
                      <a:pt x="9" y="127"/>
                    </a:cubicBezTo>
                    <a:cubicBezTo>
                      <a:pt x="9" y="203"/>
                      <a:pt x="43" y="256"/>
                      <a:pt x="131" y="256"/>
                    </a:cubicBezTo>
                    <a:cubicBezTo>
                      <a:pt x="216" y="256"/>
                      <a:pt x="260" y="218"/>
                      <a:pt x="266" y="134"/>
                    </a:cubicBezTo>
                    <a:cubicBezTo>
                      <a:pt x="269" y="46"/>
                      <a:pt x="216" y="5"/>
                      <a:pt x="140" y="2"/>
                    </a:cubicBezTo>
                    <a:cubicBezTo>
                      <a:pt x="134" y="1"/>
                      <a:pt x="128" y="1"/>
                      <a:pt x="1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7"/>
              <p:cNvSpPr/>
              <p:nvPr/>
            </p:nvSpPr>
            <p:spPr>
              <a:xfrm>
                <a:off x="6903590" y="3993822"/>
                <a:ext cx="8990" cy="8691"/>
              </a:xfrm>
              <a:custGeom>
                <a:rect b="b" l="l" r="r" t="t"/>
                <a:pathLst>
                  <a:path extrusionOk="0" h="261" w="270">
                    <a:moveTo>
                      <a:pt x="136" y="0"/>
                    </a:moveTo>
                    <a:cubicBezTo>
                      <a:pt x="134" y="0"/>
                      <a:pt x="131" y="0"/>
                      <a:pt x="129" y="0"/>
                    </a:cubicBezTo>
                    <a:cubicBezTo>
                      <a:pt x="54" y="4"/>
                      <a:pt x="1" y="38"/>
                      <a:pt x="4" y="151"/>
                    </a:cubicBezTo>
                    <a:cubicBezTo>
                      <a:pt x="4" y="214"/>
                      <a:pt x="52" y="260"/>
                      <a:pt x="110" y="260"/>
                    </a:cubicBezTo>
                    <a:cubicBezTo>
                      <a:pt x="118" y="260"/>
                      <a:pt x="127" y="259"/>
                      <a:pt x="135" y="257"/>
                    </a:cubicBezTo>
                    <a:cubicBezTo>
                      <a:pt x="195" y="236"/>
                      <a:pt x="239" y="185"/>
                      <a:pt x="258" y="126"/>
                    </a:cubicBezTo>
                    <a:cubicBezTo>
                      <a:pt x="270" y="53"/>
                      <a:pt x="214" y="0"/>
                      <a:pt x="1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7"/>
              <p:cNvSpPr/>
              <p:nvPr/>
            </p:nvSpPr>
            <p:spPr>
              <a:xfrm>
                <a:off x="6795808" y="4006874"/>
                <a:ext cx="9090" cy="9423"/>
              </a:xfrm>
              <a:custGeom>
                <a:rect b="b" l="l" r="r" t="t"/>
                <a:pathLst>
                  <a:path extrusionOk="0" h="283" w="273">
                    <a:moveTo>
                      <a:pt x="157" y="0"/>
                    </a:moveTo>
                    <a:lnTo>
                      <a:pt x="104" y="3"/>
                    </a:lnTo>
                    <a:cubicBezTo>
                      <a:pt x="72" y="50"/>
                      <a:pt x="22" y="94"/>
                      <a:pt x="13" y="148"/>
                    </a:cubicBezTo>
                    <a:cubicBezTo>
                      <a:pt x="0" y="223"/>
                      <a:pt x="50" y="279"/>
                      <a:pt x="132" y="282"/>
                    </a:cubicBezTo>
                    <a:cubicBezTo>
                      <a:pt x="136" y="283"/>
                      <a:pt x="141" y="283"/>
                      <a:pt x="145" y="283"/>
                    </a:cubicBezTo>
                    <a:cubicBezTo>
                      <a:pt x="220" y="283"/>
                      <a:pt x="272" y="231"/>
                      <a:pt x="264" y="160"/>
                    </a:cubicBezTo>
                    <a:cubicBezTo>
                      <a:pt x="254" y="104"/>
                      <a:pt x="195" y="53"/>
                      <a:pt x="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27"/>
              <p:cNvSpPr/>
              <p:nvPr/>
            </p:nvSpPr>
            <p:spPr>
              <a:xfrm>
                <a:off x="6725052" y="3982001"/>
                <a:ext cx="9423" cy="8557"/>
              </a:xfrm>
              <a:custGeom>
                <a:rect b="b" l="l" r="r" t="t"/>
                <a:pathLst>
                  <a:path extrusionOk="0" h="257" w="283">
                    <a:moveTo>
                      <a:pt x="170" y="0"/>
                    </a:moveTo>
                    <a:cubicBezTo>
                      <a:pt x="165" y="0"/>
                      <a:pt x="159" y="1"/>
                      <a:pt x="154" y="1"/>
                    </a:cubicBezTo>
                    <a:cubicBezTo>
                      <a:pt x="101" y="11"/>
                      <a:pt x="54" y="61"/>
                      <a:pt x="4" y="95"/>
                    </a:cubicBezTo>
                    <a:cubicBezTo>
                      <a:pt x="4" y="114"/>
                      <a:pt x="1" y="133"/>
                      <a:pt x="1" y="152"/>
                    </a:cubicBezTo>
                    <a:cubicBezTo>
                      <a:pt x="51" y="186"/>
                      <a:pt x="92" y="240"/>
                      <a:pt x="145" y="252"/>
                    </a:cubicBezTo>
                    <a:cubicBezTo>
                      <a:pt x="156" y="255"/>
                      <a:pt x="167" y="256"/>
                      <a:pt x="176" y="256"/>
                    </a:cubicBezTo>
                    <a:cubicBezTo>
                      <a:pt x="240" y="256"/>
                      <a:pt x="274" y="198"/>
                      <a:pt x="276" y="133"/>
                    </a:cubicBezTo>
                    <a:cubicBezTo>
                      <a:pt x="282" y="60"/>
                      <a:pt x="239" y="0"/>
                      <a:pt x="1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27"/>
              <p:cNvSpPr/>
              <p:nvPr/>
            </p:nvSpPr>
            <p:spPr>
              <a:xfrm>
                <a:off x="6733410" y="4024122"/>
                <a:ext cx="8890" cy="8557"/>
              </a:xfrm>
              <a:custGeom>
                <a:rect b="b" l="l" r="r" t="t"/>
                <a:pathLst>
                  <a:path extrusionOk="0" h="257" w="267">
                    <a:moveTo>
                      <a:pt x="148" y="1"/>
                    </a:moveTo>
                    <a:cubicBezTo>
                      <a:pt x="142" y="1"/>
                      <a:pt x="135" y="1"/>
                      <a:pt x="129" y="2"/>
                    </a:cubicBezTo>
                    <a:cubicBezTo>
                      <a:pt x="50" y="2"/>
                      <a:pt x="0" y="40"/>
                      <a:pt x="0" y="125"/>
                    </a:cubicBezTo>
                    <a:cubicBezTo>
                      <a:pt x="0" y="216"/>
                      <a:pt x="57" y="253"/>
                      <a:pt x="129" y="256"/>
                    </a:cubicBezTo>
                    <a:cubicBezTo>
                      <a:pt x="132" y="257"/>
                      <a:pt x="136" y="257"/>
                      <a:pt x="139" y="257"/>
                    </a:cubicBezTo>
                    <a:cubicBezTo>
                      <a:pt x="210" y="257"/>
                      <a:pt x="266" y="197"/>
                      <a:pt x="260" y="128"/>
                    </a:cubicBezTo>
                    <a:cubicBezTo>
                      <a:pt x="266" y="59"/>
                      <a:pt x="214" y="1"/>
                      <a:pt x="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7"/>
              <p:cNvSpPr/>
              <p:nvPr/>
            </p:nvSpPr>
            <p:spPr>
              <a:xfrm>
                <a:off x="6616737" y="4240285"/>
                <a:ext cx="10156" cy="8491"/>
              </a:xfrm>
              <a:custGeom>
                <a:rect b="b" l="l" r="r" t="t"/>
                <a:pathLst>
                  <a:path extrusionOk="0" h="255" w="305">
                    <a:moveTo>
                      <a:pt x="176" y="0"/>
                    </a:moveTo>
                    <a:cubicBezTo>
                      <a:pt x="173" y="0"/>
                      <a:pt x="170" y="0"/>
                      <a:pt x="167" y="1"/>
                    </a:cubicBezTo>
                    <a:cubicBezTo>
                      <a:pt x="1" y="7"/>
                      <a:pt x="7" y="255"/>
                      <a:pt x="167" y="255"/>
                    </a:cubicBezTo>
                    <a:cubicBezTo>
                      <a:pt x="170" y="255"/>
                      <a:pt x="173" y="255"/>
                      <a:pt x="176" y="254"/>
                    </a:cubicBezTo>
                    <a:cubicBezTo>
                      <a:pt x="258" y="251"/>
                      <a:pt x="305" y="207"/>
                      <a:pt x="298" y="123"/>
                    </a:cubicBezTo>
                    <a:cubicBezTo>
                      <a:pt x="301" y="36"/>
                      <a:pt x="247" y="0"/>
                      <a:pt x="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7"/>
              <p:cNvSpPr/>
              <p:nvPr/>
            </p:nvSpPr>
            <p:spPr>
              <a:xfrm>
                <a:off x="6759181" y="4128008"/>
                <a:ext cx="9090" cy="9223"/>
              </a:xfrm>
              <a:custGeom>
                <a:rect b="b" l="l" r="r" t="t"/>
                <a:pathLst>
                  <a:path extrusionOk="0" h="277" w="273">
                    <a:moveTo>
                      <a:pt x="116" y="1"/>
                    </a:moveTo>
                    <a:cubicBezTo>
                      <a:pt x="82" y="48"/>
                      <a:pt x="25" y="91"/>
                      <a:pt x="16" y="145"/>
                    </a:cubicBezTo>
                    <a:cubicBezTo>
                      <a:pt x="0" y="220"/>
                      <a:pt x="54" y="273"/>
                      <a:pt x="135" y="276"/>
                    </a:cubicBezTo>
                    <a:cubicBezTo>
                      <a:pt x="140" y="277"/>
                      <a:pt x="144" y="277"/>
                      <a:pt x="148" y="277"/>
                    </a:cubicBezTo>
                    <a:cubicBezTo>
                      <a:pt x="220" y="277"/>
                      <a:pt x="272" y="228"/>
                      <a:pt x="264" y="154"/>
                    </a:cubicBezTo>
                    <a:cubicBezTo>
                      <a:pt x="257" y="101"/>
                      <a:pt x="207" y="54"/>
                      <a:pt x="176" y="4"/>
                    </a:cubicBezTo>
                    <a:lnTo>
                      <a:pt x="1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7"/>
              <p:cNvSpPr/>
              <p:nvPr/>
            </p:nvSpPr>
            <p:spPr>
              <a:xfrm>
                <a:off x="6616538" y="4168064"/>
                <a:ext cx="2864" cy="8091"/>
              </a:xfrm>
              <a:custGeom>
                <a:rect b="b" l="l" r="r" t="t"/>
                <a:pathLst>
                  <a:path extrusionOk="0" h="243" w="86">
                    <a:moveTo>
                      <a:pt x="0" y="1"/>
                    </a:moveTo>
                    <a:lnTo>
                      <a:pt x="0" y="242"/>
                    </a:lnTo>
                    <a:cubicBezTo>
                      <a:pt x="54" y="230"/>
                      <a:pt x="85" y="198"/>
                      <a:pt x="85" y="161"/>
                    </a:cubicBezTo>
                    <a:cubicBezTo>
                      <a:pt x="82" y="64"/>
                      <a:pt x="54" y="17"/>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7"/>
              <p:cNvSpPr/>
              <p:nvPr/>
            </p:nvSpPr>
            <p:spPr>
              <a:xfrm>
                <a:off x="6774132" y="4143558"/>
                <a:ext cx="9057" cy="8624"/>
              </a:xfrm>
              <a:custGeom>
                <a:rect b="b" l="l" r="r" t="t"/>
                <a:pathLst>
                  <a:path extrusionOk="0" h="259" w="272">
                    <a:moveTo>
                      <a:pt x="132" y="0"/>
                    </a:moveTo>
                    <a:cubicBezTo>
                      <a:pt x="50" y="0"/>
                      <a:pt x="12" y="47"/>
                      <a:pt x="12" y="126"/>
                    </a:cubicBezTo>
                    <a:cubicBezTo>
                      <a:pt x="0" y="198"/>
                      <a:pt x="57" y="258"/>
                      <a:pt x="124" y="258"/>
                    </a:cubicBezTo>
                    <a:cubicBezTo>
                      <a:pt x="128" y="258"/>
                      <a:pt x="131" y="258"/>
                      <a:pt x="134" y="257"/>
                    </a:cubicBezTo>
                    <a:cubicBezTo>
                      <a:pt x="139" y="258"/>
                      <a:pt x="144" y="258"/>
                      <a:pt x="149" y="258"/>
                    </a:cubicBezTo>
                    <a:cubicBezTo>
                      <a:pt x="218" y="258"/>
                      <a:pt x="272" y="199"/>
                      <a:pt x="266" y="129"/>
                    </a:cubicBezTo>
                    <a:cubicBezTo>
                      <a:pt x="266" y="59"/>
                      <a:pt x="230" y="0"/>
                      <a:pt x="147" y="0"/>
                    </a:cubicBezTo>
                    <a:cubicBezTo>
                      <a:pt x="145" y="0"/>
                      <a:pt x="143" y="0"/>
                      <a:pt x="141" y="1"/>
                    </a:cubicBezTo>
                    <a:cubicBezTo>
                      <a:pt x="138" y="0"/>
                      <a:pt x="135" y="0"/>
                      <a:pt x="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7"/>
              <p:cNvSpPr/>
              <p:nvPr/>
            </p:nvSpPr>
            <p:spPr>
              <a:xfrm>
                <a:off x="6719858" y="4252072"/>
                <a:ext cx="9390" cy="9223"/>
              </a:xfrm>
              <a:custGeom>
                <a:rect b="b" l="l" r="r" t="t"/>
                <a:pathLst>
                  <a:path extrusionOk="0" h="277" w="282">
                    <a:moveTo>
                      <a:pt x="97" y="1"/>
                    </a:moveTo>
                    <a:cubicBezTo>
                      <a:pt x="66" y="54"/>
                      <a:pt x="16" y="101"/>
                      <a:pt x="9" y="154"/>
                    </a:cubicBezTo>
                    <a:cubicBezTo>
                      <a:pt x="0" y="228"/>
                      <a:pt x="56" y="277"/>
                      <a:pt x="128" y="277"/>
                    </a:cubicBezTo>
                    <a:cubicBezTo>
                      <a:pt x="132" y="277"/>
                      <a:pt x="137" y="277"/>
                      <a:pt x="141" y="276"/>
                    </a:cubicBezTo>
                    <a:cubicBezTo>
                      <a:pt x="216" y="270"/>
                      <a:pt x="282" y="226"/>
                      <a:pt x="260" y="142"/>
                    </a:cubicBezTo>
                    <a:cubicBezTo>
                      <a:pt x="248" y="88"/>
                      <a:pt x="191" y="48"/>
                      <a:pt x="1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7"/>
              <p:cNvSpPr/>
              <p:nvPr/>
            </p:nvSpPr>
            <p:spPr>
              <a:xfrm>
                <a:off x="6755119" y="4210718"/>
                <a:ext cx="8358" cy="9157"/>
              </a:xfrm>
              <a:custGeom>
                <a:rect b="b" l="l" r="r" t="t"/>
                <a:pathLst>
                  <a:path extrusionOk="0" h="275" w="251">
                    <a:moveTo>
                      <a:pt x="112" y="1"/>
                    </a:moveTo>
                    <a:cubicBezTo>
                      <a:pt x="54" y="1"/>
                      <a:pt x="0" y="34"/>
                      <a:pt x="0" y="118"/>
                    </a:cubicBezTo>
                    <a:cubicBezTo>
                      <a:pt x="3" y="199"/>
                      <a:pt x="41" y="246"/>
                      <a:pt x="154" y="274"/>
                    </a:cubicBezTo>
                    <a:cubicBezTo>
                      <a:pt x="188" y="224"/>
                      <a:pt x="251" y="177"/>
                      <a:pt x="251" y="130"/>
                    </a:cubicBezTo>
                    <a:cubicBezTo>
                      <a:pt x="238" y="71"/>
                      <a:pt x="201" y="24"/>
                      <a:pt x="147" y="5"/>
                    </a:cubicBezTo>
                    <a:cubicBezTo>
                      <a:pt x="136" y="2"/>
                      <a:pt x="124" y="1"/>
                      <a:pt x="1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7"/>
              <p:cNvSpPr/>
              <p:nvPr/>
            </p:nvSpPr>
            <p:spPr>
              <a:xfrm>
                <a:off x="6733410" y="3972545"/>
                <a:ext cx="7525" cy="5894"/>
              </a:xfrm>
              <a:custGeom>
                <a:rect b="b" l="l" r="r" t="t"/>
                <a:pathLst>
                  <a:path extrusionOk="0" h="177" w="226">
                    <a:moveTo>
                      <a:pt x="220" y="0"/>
                    </a:moveTo>
                    <a:lnTo>
                      <a:pt x="0" y="132"/>
                    </a:lnTo>
                    <a:cubicBezTo>
                      <a:pt x="22" y="159"/>
                      <a:pt x="54" y="177"/>
                      <a:pt x="88" y="177"/>
                    </a:cubicBezTo>
                    <a:cubicBezTo>
                      <a:pt x="93" y="177"/>
                      <a:pt x="98" y="176"/>
                      <a:pt x="104" y="176"/>
                    </a:cubicBezTo>
                    <a:cubicBezTo>
                      <a:pt x="191" y="173"/>
                      <a:pt x="226" y="126"/>
                      <a:pt x="226" y="44"/>
                    </a:cubicBezTo>
                    <a:cubicBezTo>
                      <a:pt x="226" y="28"/>
                      <a:pt x="226" y="13"/>
                      <a:pt x="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7"/>
              <p:cNvSpPr/>
              <p:nvPr/>
            </p:nvSpPr>
            <p:spPr>
              <a:xfrm>
                <a:off x="6655162" y="4317767"/>
                <a:ext cx="9090" cy="8524"/>
              </a:xfrm>
              <a:custGeom>
                <a:rect b="b" l="l" r="r" t="t"/>
                <a:pathLst>
                  <a:path extrusionOk="0" h="256" w="273">
                    <a:moveTo>
                      <a:pt x="153" y="0"/>
                    </a:moveTo>
                    <a:cubicBezTo>
                      <a:pt x="147" y="0"/>
                      <a:pt x="141" y="1"/>
                      <a:pt x="135" y="2"/>
                    </a:cubicBezTo>
                    <a:cubicBezTo>
                      <a:pt x="131" y="2"/>
                      <a:pt x="128" y="2"/>
                      <a:pt x="125" y="2"/>
                    </a:cubicBezTo>
                    <a:cubicBezTo>
                      <a:pt x="54" y="2"/>
                      <a:pt x="0" y="65"/>
                      <a:pt x="9" y="134"/>
                    </a:cubicBezTo>
                    <a:cubicBezTo>
                      <a:pt x="16" y="221"/>
                      <a:pt x="60" y="256"/>
                      <a:pt x="175" y="256"/>
                    </a:cubicBezTo>
                    <a:cubicBezTo>
                      <a:pt x="177" y="256"/>
                      <a:pt x="178" y="256"/>
                      <a:pt x="180" y="256"/>
                    </a:cubicBezTo>
                    <a:cubicBezTo>
                      <a:pt x="234" y="256"/>
                      <a:pt x="266" y="200"/>
                      <a:pt x="266" y="124"/>
                    </a:cubicBezTo>
                    <a:cubicBezTo>
                      <a:pt x="272" y="58"/>
                      <a:pt x="218" y="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7"/>
              <p:cNvSpPr/>
              <p:nvPr/>
            </p:nvSpPr>
            <p:spPr>
              <a:xfrm>
                <a:off x="6769004" y="4257367"/>
                <a:ext cx="9290" cy="8458"/>
              </a:xfrm>
              <a:custGeom>
                <a:rect b="b" l="l" r="r" t="t"/>
                <a:pathLst>
                  <a:path extrusionOk="0" h="254" w="279">
                    <a:moveTo>
                      <a:pt x="112" y="0"/>
                    </a:moveTo>
                    <a:cubicBezTo>
                      <a:pt x="46" y="0"/>
                      <a:pt x="0" y="54"/>
                      <a:pt x="3" y="130"/>
                    </a:cubicBezTo>
                    <a:cubicBezTo>
                      <a:pt x="0" y="197"/>
                      <a:pt x="54" y="253"/>
                      <a:pt x="120" y="253"/>
                    </a:cubicBezTo>
                    <a:cubicBezTo>
                      <a:pt x="125" y="253"/>
                      <a:pt x="130" y="253"/>
                      <a:pt x="135" y="252"/>
                    </a:cubicBezTo>
                    <a:cubicBezTo>
                      <a:pt x="216" y="249"/>
                      <a:pt x="263" y="208"/>
                      <a:pt x="279" y="92"/>
                    </a:cubicBezTo>
                    <a:cubicBezTo>
                      <a:pt x="229" y="61"/>
                      <a:pt x="182" y="8"/>
                      <a:pt x="128" y="1"/>
                    </a:cubicBezTo>
                    <a:cubicBezTo>
                      <a:pt x="123" y="1"/>
                      <a:pt x="118" y="0"/>
                      <a:pt x="1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7"/>
              <p:cNvSpPr/>
              <p:nvPr/>
            </p:nvSpPr>
            <p:spPr>
              <a:xfrm>
                <a:off x="6842124" y="4165367"/>
                <a:ext cx="9423" cy="8491"/>
              </a:xfrm>
              <a:custGeom>
                <a:rect b="b" l="l" r="r" t="t"/>
                <a:pathLst>
                  <a:path extrusionOk="0" h="255" w="283">
                    <a:moveTo>
                      <a:pt x="151" y="0"/>
                    </a:moveTo>
                    <a:cubicBezTo>
                      <a:pt x="75" y="0"/>
                      <a:pt x="28" y="36"/>
                      <a:pt x="1" y="145"/>
                    </a:cubicBezTo>
                    <a:cubicBezTo>
                      <a:pt x="48" y="182"/>
                      <a:pt x="92" y="239"/>
                      <a:pt x="142" y="251"/>
                    </a:cubicBezTo>
                    <a:cubicBezTo>
                      <a:pt x="152" y="254"/>
                      <a:pt x="162" y="255"/>
                      <a:pt x="171" y="255"/>
                    </a:cubicBezTo>
                    <a:cubicBezTo>
                      <a:pt x="233" y="255"/>
                      <a:pt x="274" y="203"/>
                      <a:pt x="280" y="135"/>
                    </a:cubicBezTo>
                    <a:cubicBezTo>
                      <a:pt x="283" y="54"/>
                      <a:pt x="245" y="4"/>
                      <a:pt x="161" y="0"/>
                    </a:cubicBezTo>
                    <a:cubicBezTo>
                      <a:pt x="157" y="0"/>
                      <a:pt x="154" y="0"/>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7"/>
              <p:cNvSpPr/>
              <p:nvPr/>
            </p:nvSpPr>
            <p:spPr>
              <a:xfrm>
                <a:off x="6895565" y="3978072"/>
                <a:ext cx="9223" cy="8524"/>
              </a:xfrm>
              <a:custGeom>
                <a:rect b="b" l="l" r="r" t="t"/>
                <a:pathLst>
                  <a:path extrusionOk="0" h="256" w="277">
                    <a:moveTo>
                      <a:pt x="148" y="0"/>
                    </a:moveTo>
                    <a:cubicBezTo>
                      <a:pt x="63" y="3"/>
                      <a:pt x="22" y="44"/>
                      <a:pt x="0" y="157"/>
                    </a:cubicBezTo>
                    <a:cubicBezTo>
                      <a:pt x="47" y="191"/>
                      <a:pt x="94" y="245"/>
                      <a:pt x="148" y="254"/>
                    </a:cubicBezTo>
                    <a:cubicBezTo>
                      <a:pt x="155" y="255"/>
                      <a:pt x="161" y="256"/>
                      <a:pt x="168" y="256"/>
                    </a:cubicBezTo>
                    <a:cubicBezTo>
                      <a:pt x="235" y="256"/>
                      <a:pt x="276" y="200"/>
                      <a:pt x="276" y="129"/>
                    </a:cubicBezTo>
                    <a:cubicBezTo>
                      <a:pt x="273" y="50"/>
                      <a:pt x="235" y="0"/>
                      <a:pt x="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7"/>
              <p:cNvSpPr/>
              <p:nvPr/>
            </p:nvSpPr>
            <p:spPr>
              <a:xfrm>
                <a:off x="6676106" y="4154945"/>
                <a:ext cx="9323" cy="9257"/>
              </a:xfrm>
              <a:custGeom>
                <a:rect b="b" l="l" r="r" t="t"/>
                <a:pathLst>
                  <a:path extrusionOk="0" h="278" w="280">
                    <a:moveTo>
                      <a:pt x="154" y="0"/>
                    </a:moveTo>
                    <a:cubicBezTo>
                      <a:pt x="42" y="22"/>
                      <a:pt x="1" y="78"/>
                      <a:pt x="4" y="154"/>
                    </a:cubicBezTo>
                    <a:cubicBezTo>
                      <a:pt x="1" y="222"/>
                      <a:pt x="55" y="278"/>
                      <a:pt x="122" y="278"/>
                    </a:cubicBezTo>
                    <a:cubicBezTo>
                      <a:pt x="128" y="278"/>
                      <a:pt x="135" y="277"/>
                      <a:pt x="142" y="276"/>
                    </a:cubicBezTo>
                    <a:cubicBezTo>
                      <a:pt x="217" y="270"/>
                      <a:pt x="280" y="226"/>
                      <a:pt x="258" y="141"/>
                    </a:cubicBezTo>
                    <a:cubicBezTo>
                      <a:pt x="245" y="88"/>
                      <a:pt x="192" y="47"/>
                      <a:pt x="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7"/>
              <p:cNvSpPr/>
              <p:nvPr/>
            </p:nvSpPr>
            <p:spPr>
              <a:xfrm>
                <a:off x="6643142" y="4254803"/>
                <a:ext cx="8890" cy="9323"/>
              </a:xfrm>
              <a:custGeom>
                <a:rect b="b" l="l" r="r" t="t"/>
                <a:pathLst>
                  <a:path extrusionOk="0" h="280" w="267">
                    <a:moveTo>
                      <a:pt x="151" y="0"/>
                    </a:moveTo>
                    <a:cubicBezTo>
                      <a:pt x="35" y="25"/>
                      <a:pt x="1" y="75"/>
                      <a:pt x="1" y="157"/>
                    </a:cubicBezTo>
                    <a:cubicBezTo>
                      <a:pt x="1" y="238"/>
                      <a:pt x="50" y="279"/>
                      <a:pt x="124" y="279"/>
                    </a:cubicBezTo>
                    <a:cubicBezTo>
                      <a:pt x="127" y="279"/>
                      <a:pt x="129" y="279"/>
                      <a:pt x="132" y="279"/>
                    </a:cubicBezTo>
                    <a:cubicBezTo>
                      <a:pt x="214" y="276"/>
                      <a:pt x="267" y="223"/>
                      <a:pt x="254" y="144"/>
                    </a:cubicBezTo>
                    <a:cubicBezTo>
                      <a:pt x="245" y="94"/>
                      <a:pt x="189" y="47"/>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7"/>
              <p:cNvSpPr/>
              <p:nvPr/>
            </p:nvSpPr>
            <p:spPr>
              <a:xfrm>
                <a:off x="6684563" y="4198598"/>
                <a:ext cx="8890" cy="8524"/>
              </a:xfrm>
              <a:custGeom>
                <a:rect b="b" l="l" r="r" t="t"/>
                <a:pathLst>
                  <a:path extrusionOk="0" h="256" w="267">
                    <a:moveTo>
                      <a:pt x="148" y="0"/>
                    </a:moveTo>
                    <a:cubicBezTo>
                      <a:pt x="142" y="0"/>
                      <a:pt x="136" y="1"/>
                      <a:pt x="129" y="2"/>
                    </a:cubicBezTo>
                    <a:cubicBezTo>
                      <a:pt x="51" y="5"/>
                      <a:pt x="1" y="49"/>
                      <a:pt x="7" y="137"/>
                    </a:cubicBezTo>
                    <a:cubicBezTo>
                      <a:pt x="13" y="222"/>
                      <a:pt x="60" y="256"/>
                      <a:pt x="154" y="256"/>
                    </a:cubicBezTo>
                    <a:cubicBezTo>
                      <a:pt x="229" y="256"/>
                      <a:pt x="264" y="200"/>
                      <a:pt x="264" y="124"/>
                    </a:cubicBezTo>
                    <a:cubicBezTo>
                      <a:pt x="267" y="56"/>
                      <a:pt x="213" y="0"/>
                      <a:pt x="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7"/>
              <p:cNvSpPr/>
              <p:nvPr/>
            </p:nvSpPr>
            <p:spPr>
              <a:xfrm>
                <a:off x="6676039" y="4247977"/>
                <a:ext cx="8890" cy="8557"/>
              </a:xfrm>
              <a:custGeom>
                <a:rect b="b" l="l" r="r" t="t"/>
                <a:pathLst>
                  <a:path extrusionOk="0" h="257" w="267">
                    <a:moveTo>
                      <a:pt x="122" y="0"/>
                    </a:moveTo>
                    <a:cubicBezTo>
                      <a:pt x="54" y="0"/>
                      <a:pt x="0" y="57"/>
                      <a:pt x="9" y="127"/>
                    </a:cubicBezTo>
                    <a:cubicBezTo>
                      <a:pt x="0" y="197"/>
                      <a:pt x="54" y="256"/>
                      <a:pt x="123" y="256"/>
                    </a:cubicBezTo>
                    <a:cubicBezTo>
                      <a:pt x="128" y="256"/>
                      <a:pt x="133" y="256"/>
                      <a:pt x="138" y="255"/>
                    </a:cubicBezTo>
                    <a:cubicBezTo>
                      <a:pt x="213" y="255"/>
                      <a:pt x="266" y="218"/>
                      <a:pt x="266" y="152"/>
                    </a:cubicBezTo>
                    <a:cubicBezTo>
                      <a:pt x="266" y="42"/>
                      <a:pt x="219" y="5"/>
                      <a:pt x="138" y="1"/>
                    </a:cubicBezTo>
                    <a:cubicBezTo>
                      <a:pt x="132" y="1"/>
                      <a:pt x="127" y="0"/>
                      <a:pt x="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7"/>
              <p:cNvSpPr/>
              <p:nvPr/>
            </p:nvSpPr>
            <p:spPr>
              <a:xfrm>
                <a:off x="6779426" y="4063312"/>
                <a:ext cx="8791" cy="8624"/>
              </a:xfrm>
              <a:custGeom>
                <a:rect b="b" l="l" r="r" t="t"/>
                <a:pathLst>
                  <a:path extrusionOk="0" h="259" w="264">
                    <a:moveTo>
                      <a:pt x="153" y="0"/>
                    </a:moveTo>
                    <a:cubicBezTo>
                      <a:pt x="151" y="0"/>
                      <a:pt x="149" y="1"/>
                      <a:pt x="148" y="1"/>
                    </a:cubicBezTo>
                    <a:cubicBezTo>
                      <a:pt x="38" y="4"/>
                      <a:pt x="0" y="54"/>
                      <a:pt x="0" y="135"/>
                    </a:cubicBezTo>
                    <a:cubicBezTo>
                      <a:pt x="0" y="217"/>
                      <a:pt x="47" y="258"/>
                      <a:pt x="121" y="258"/>
                    </a:cubicBezTo>
                    <a:cubicBezTo>
                      <a:pt x="123" y="258"/>
                      <a:pt x="126" y="258"/>
                      <a:pt x="129" y="258"/>
                    </a:cubicBezTo>
                    <a:cubicBezTo>
                      <a:pt x="132" y="258"/>
                      <a:pt x="136" y="258"/>
                      <a:pt x="139" y="258"/>
                    </a:cubicBezTo>
                    <a:cubicBezTo>
                      <a:pt x="209" y="258"/>
                      <a:pt x="263" y="198"/>
                      <a:pt x="254" y="126"/>
                    </a:cubicBezTo>
                    <a:cubicBezTo>
                      <a:pt x="251" y="53"/>
                      <a:pt x="213" y="0"/>
                      <a:pt x="1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7"/>
              <p:cNvSpPr/>
              <p:nvPr/>
            </p:nvSpPr>
            <p:spPr>
              <a:xfrm>
                <a:off x="6640844" y="4155645"/>
                <a:ext cx="8890" cy="8524"/>
              </a:xfrm>
              <a:custGeom>
                <a:rect b="b" l="l" r="r" t="t"/>
                <a:pathLst>
                  <a:path extrusionOk="0" h="256" w="267">
                    <a:moveTo>
                      <a:pt x="143" y="0"/>
                    </a:moveTo>
                    <a:cubicBezTo>
                      <a:pt x="139" y="0"/>
                      <a:pt x="134" y="1"/>
                      <a:pt x="129" y="1"/>
                    </a:cubicBezTo>
                    <a:cubicBezTo>
                      <a:pt x="45" y="4"/>
                      <a:pt x="1" y="45"/>
                      <a:pt x="4" y="130"/>
                    </a:cubicBezTo>
                    <a:cubicBezTo>
                      <a:pt x="1" y="217"/>
                      <a:pt x="57" y="255"/>
                      <a:pt x="132" y="255"/>
                    </a:cubicBezTo>
                    <a:cubicBezTo>
                      <a:pt x="136" y="255"/>
                      <a:pt x="139" y="255"/>
                      <a:pt x="143" y="255"/>
                    </a:cubicBezTo>
                    <a:cubicBezTo>
                      <a:pt x="213" y="255"/>
                      <a:pt x="267" y="195"/>
                      <a:pt x="261" y="123"/>
                    </a:cubicBezTo>
                    <a:cubicBezTo>
                      <a:pt x="258" y="49"/>
                      <a:pt x="219" y="0"/>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7"/>
              <p:cNvSpPr/>
              <p:nvPr/>
            </p:nvSpPr>
            <p:spPr>
              <a:xfrm>
                <a:off x="6637315" y="4219009"/>
                <a:ext cx="8890" cy="8591"/>
              </a:xfrm>
              <a:custGeom>
                <a:rect b="b" l="l" r="r" t="t"/>
                <a:pathLst>
                  <a:path extrusionOk="0" h="258" w="267">
                    <a:moveTo>
                      <a:pt x="99" y="0"/>
                    </a:moveTo>
                    <a:cubicBezTo>
                      <a:pt x="48" y="0"/>
                      <a:pt x="13" y="52"/>
                      <a:pt x="10" y="126"/>
                    </a:cubicBezTo>
                    <a:cubicBezTo>
                      <a:pt x="1" y="197"/>
                      <a:pt x="57" y="258"/>
                      <a:pt x="128" y="258"/>
                    </a:cubicBezTo>
                    <a:cubicBezTo>
                      <a:pt x="131" y="258"/>
                      <a:pt x="135" y="258"/>
                      <a:pt x="138" y="257"/>
                    </a:cubicBezTo>
                    <a:cubicBezTo>
                      <a:pt x="213" y="257"/>
                      <a:pt x="266" y="220"/>
                      <a:pt x="263" y="132"/>
                    </a:cubicBezTo>
                    <a:cubicBezTo>
                      <a:pt x="263" y="47"/>
                      <a:pt x="223" y="3"/>
                      <a:pt x="104" y="0"/>
                    </a:cubicBezTo>
                    <a:cubicBezTo>
                      <a:pt x="102" y="0"/>
                      <a:pt x="101" y="0"/>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7"/>
              <p:cNvSpPr/>
              <p:nvPr/>
            </p:nvSpPr>
            <p:spPr>
              <a:xfrm>
                <a:off x="6637315" y="4198531"/>
                <a:ext cx="8890" cy="8591"/>
              </a:xfrm>
              <a:custGeom>
                <a:rect b="b" l="l" r="r" t="t"/>
                <a:pathLst>
                  <a:path extrusionOk="0" h="258" w="267">
                    <a:moveTo>
                      <a:pt x="128" y="1"/>
                    </a:moveTo>
                    <a:cubicBezTo>
                      <a:pt x="57" y="1"/>
                      <a:pt x="0" y="61"/>
                      <a:pt x="6" y="130"/>
                    </a:cubicBezTo>
                    <a:cubicBezTo>
                      <a:pt x="6" y="208"/>
                      <a:pt x="47" y="258"/>
                      <a:pt x="135" y="258"/>
                    </a:cubicBezTo>
                    <a:cubicBezTo>
                      <a:pt x="219" y="258"/>
                      <a:pt x="260" y="214"/>
                      <a:pt x="263" y="104"/>
                    </a:cubicBezTo>
                    <a:cubicBezTo>
                      <a:pt x="266" y="45"/>
                      <a:pt x="213" y="4"/>
                      <a:pt x="138" y="1"/>
                    </a:cubicBezTo>
                    <a:cubicBezTo>
                      <a:pt x="134" y="1"/>
                      <a:pt x="131"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7"/>
              <p:cNvSpPr/>
              <p:nvPr/>
            </p:nvSpPr>
            <p:spPr>
              <a:xfrm>
                <a:off x="6912480" y="4089084"/>
                <a:ext cx="3996" cy="8424"/>
              </a:xfrm>
              <a:custGeom>
                <a:rect b="b" l="l" r="r" t="t"/>
                <a:pathLst>
                  <a:path extrusionOk="0" h="253" w="120">
                    <a:moveTo>
                      <a:pt x="109" y="0"/>
                    </a:moveTo>
                    <a:cubicBezTo>
                      <a:pt x="43" y="0"/>
                      <a:pt x="0" y="58"/>
                      <a:pt x="3" y="129"/>
                    </a:cubicBezTo>
                    <a:cubicBezTo>
                      <a:pt x="6" y="196"/>
                      <a:pt x="39" y="252"/>
                      <a:pt x="104" y="252"/>
                    </a:cubicBezTo>
                    <a:cubicBezTo>
                      <a:pt x="109" y="252"/>
                      <a:pt x="114" y="252"/>
                      <a:pt x="119" y="251"/>
                    </a:cubicBezTo>
                    <a:lnTo>
                      <a:pt x="119" y="1"/>
                    </a:lnTo>
                    <a:cubicBezTo>
                      <a:pt x="116" y="0"/>
                      <a:pt x="112" y="0"/>
                      <a:pt x="1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7"/>
              <p:cNvSpPr/>
              <p:nvPr/>
            </p:nvSpPr>
            <p:spPr>
              <a:xfrm>
                <a:off x="6616538" y="4276079"/>
                <a:ext cx="1299" cy="6393"/>
              </a:xfrm>
              <a:custGeom>
                <a:rect b="b" l="l" r="r" t="t"/>
                <a:pathLst>
                  <a:path extrusionOk="0" h="192" w="39">
                    <a:moveTo>
                      <a:pt x="0" y="0"/>
                    </a:moveTo>
                    <a:lnTo>
                      <a:pt x="0" y="192"/>
                    </a:lnTo>
                    <a:cubicBezTo>
                      <a:pt x="26" y="167"/>
                      <a:pt x="38" y="132"/>
                      <a:pt x="35" y="94"/>
                    </a:cubicBezTo>
                    <a:cubicBezTo>
                      <a:pt x="38" y="60"/>
                      <a:pt x="26" y="2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7"/>
              <p:cNvSpPr/>
              <p:nvPr/>
            </p:nvSpPr>
            <p:spPr>
              <a:xfrm>
                <a:off x="6647537" y="4106931"/>
                <a:ext cx="9190" cy="8557"/>
              </a:xfrm>
              <a:custGeom>
                <a:rect b="b" l="l" r="r" t="t"/>
                <a:pathLst>
                  <a:path extrusionOk="0" h="257" w="276">
                    <a:moveTo>
                      <a:pt x="126" y="1"/>
                    </a:moveTo>
                    <a:cubicBezTo>
                      <a:pt x="38" y="1"/>
                      <a:pt x="0" y="57"/>
                      <a:pt x="0" y="132"/>
                    </a:cubicBezTo>
                    <a:cubicBezTo>
                      <a:pt x="0" y="203"/>
                      <a:pt x="44" y="256"/>
                      <a:pt x="108" y="256"/>
                    </a:cubicBezTo>
                    <a:cubicBezTo>
                      <a:pt x="115" y="256"/>
                      <a:pt x="122" y="256"/>
                      <a:pt x="129" y="254"/>
                    </a:cubicBezTo>
                    <a:cubicBezTo>
                      <a:pt x="182" y="245"/>
                      <a:pt x="226" y="189"/>
                      <a:pt x="276" y="154"/>
                    </a:cubicBezTo>
                    <a:cubicBezTo>
                      <a:pt x="254" y="41"/>
                      <a:pt x="210" y="1"/>
                      <a:pt x="1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7"/>
              <p:cNvSpPr/>
              <p:nvPr/>
            </p:nvSpPr>
            <p:spPr>
              <a:xfrm>
                <a:off x="6873556" y="3916573"/>
                <a:ext cx="9090" cy="9257"/>
              </a:xfrm>
              <a:custGeom>
                <a:rect b="b" l="l" r="r" t="t"/>
                <a:pathLst>
                  <a:path extrusionOk="0" h="278" w="273">
                    <a:moveTo>
                      <a:pt x="150" y="0"/>
                    </a:moveTo>
                    <a:cubicBezTo>
                      <a:pt x="145" y="0"/>
                      <a:pt x="140" y="1"/>
                      <a:pt x="135" y="1"/>
                    </a:cubicBezTo>
                    <a:cubicBezTo>
                      <a:pt x="56" y="1"/>
                      <a:pt x="0" y="58"/>
                      <a:pt x="16" y="133"/>
                    </a:cubicBezTo>
                    <a:cubicBezTo>
                      <a:pt x="25" y="186"/>
                      <a:pt x="82" y="227"/>
                      <a:pt x="116" y="277"/>
                    </a:cubicBezTo>
                    <a:cubicBezTo>
                      <a:pt x="232" y="255"/>
                      <a:pt x="270" y="202"/>
                      <a:pt x="266" y="124"/>
                    </a:cubicBezTo>
                    <a:cubicBezTo>
                      <a:pt x="272" y="57"/>
                      <a:pt x="218" y="0"/>
                      <a:pt x="1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27"/>
              <p:cNvSpPr/>
              <p:nvPr/>
            </p:nvSpPr>
            <p:spPr>
              <a:xfrm>
                <a:off x="6865831" y="4140295"/>
                <a:ext cx="8990" cy="8657"/>
              </a:xfrm>
              <a:custGeom>
                <a:rect b="b" l="l" r="r" t="t"/>
                <a:pathLst>
                  <a:path extrusionOk="0" h="260" w="270">
                    <a:moveTo>
                      <a:pt x="130" y="1"/>
                    </a:moveTo>
                    <a:cubicBezTo>
                      <a:pt x="60" y="1"/>
                      <a:pt x="4" y="58"/>
                      <a:pt x="10" y="130"/>
                    </a:cubicBezTo>
                    <a:cubicBezTo>
                      <a:pt x="1" y="200"/>
                      <a:pt x="55" y="259"/>
                      <a:pt x="123" y="259"/>
                    </a:cubicBezTo>
                    <a:cubicBezTo>
                      <a:pt x="128" y="259"/>
                      <a:pt x="133" y="259"/>
                      <a:pt x="138" y="258"/>
                    </a:cubicBezTo>
                    <a:cubicBezTo>
                      <a:pt x="220" y="255"/>
                      <a:pt x="267" y="218"/>
                      <a:pt x="267" y="124"/>
                    </a:cubicBezTo>
                    <a:cubicBezTo>
                      <a:pt x="270" y="42"/>
                      <a:pt x="216" y="4"/>
                      <a:pt x="141" y="1"/>
                    </a:cubicBezTo>
                    <a:cubicBezTo>
                      <a:pt x="138" y="1"/>
                      <a:pt x="134" y="1"/>
                      <a:pt x="1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27"/>
              <p:cNvSpPr/>
              <p:nvPr/>
            </p:nvSpPr>
            <p:spPr>
              <a:xfrm>
                <a:off x="6780991" y="4242616"/>
                <a:ext cx="9423" cy="8557"/>
              </a:xfrm>
              <a:custGeom>
                <a:rect b="b" l="l" r="r" t="t"/>
                <a:pathLst>
                  <a:path extrusionOk="0" h="257" w="283">
                    <a:moveTo>
                      <a:pt x="115" y="1"/>
                    </a:moveTo>
                    <a:cubicBezTo>
                      <a:pt x="51" y="1"/>
                      <a:pt x="7" y="57"/>
                      <a:pt x="7" y="128"/>
                    </a:cubicBezTo>
                    <a:cubicBezTo>
                      <a:pt x="1" y="200"/>
                      <a:pt x="54" y="257"/>
                      <a:pt x="124" y="257"/>
                    </a:cubicBezTo>
                    <a:cubicBezTo>
                      <a:pt x="128" y="257"/>
                      <a:pt x="131" y="257"/>
                      <a:pt x="135" y="256"/>
                    </a:cubicBezTo>
                    <a:cubicBezTo>
                      <a:pt x="217" y="253"/>
                      <a:pt x="264" y="216"/>
                      <a:pt x="282" y="100"/>
                    </a:cubicBezTo>
                    <a:cubicBezTo>
                      <a:pt x="235" y="65"/>
                      <a:pt x="188" y="12"/>
                      <a:pt x="135" y="3"/>
                    </a:cubicBezTo>
                    <a:cubicBezTo>
                      <a:pt x="128" y="1"/>
                      <a:pt x="122" y="1"/>
                      <a:pt x="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27"/>
              <p:cNvSpPr/>
              <p:nvPr/>
            </p:nvSpPr>
            <p:spPr>
              <a:xfrm>
                <a:off x="6781623" y="3943510"/>
                <a:ext cx="8058" cy="6726"/>
              </a:xfrm>
              <a:custGeom>
                <a:rect b="b" l="l" r="r" t="t"/>
                <a:pathLst>
                  <a:path extrusionOk="0" h="202" w="242">
                    <a:moveTo>
                      <a:pt x="226" y="1"/>
                    </a:moveTo>
                    <a:lnTo>
                      <a:pt x="0" y="136"/>
                    </a:lnTo>
                    <a:cubicBezTo>
                      <a:pt x="18" y="174"/>
                      <a:pt x="61" y="202"/>
                      <a:pt x="106" y="202"/>
                    </a:cubicBezTo>
                    <a:cubicBezTo>
                      <a:pt x="108" y="202"/>
                      <a:pt x="111" y="202"/>
                      <a:pt x="113" y="202"/>
                    </a:cubicBezTo>
                    <a:cubicBezTo>
                      <a:pt x="191" y="202"/>
                      <a:pt x="241" y="164"/>
                      <a:pt x="241" y="76"/>
                    </a:cubicBezTo>
                    <a:cubicBezTo>
                      <a:pt x="241" y="51"/>
                      <a:pt x="235" y="23"/>
                      <a:pt x="2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7"/>
              <p:cNvSpPr/>
              <p:nvPr/>
            </p:nvSpPr>
            <p:spPr>
              <a:xfrm>
                <a:off x="6632920" y="4084323"/>
                <a:ext cx="9323" cy="8557"/>
              </a:xfrm>
              <a:custGeom>
                <a:rect b="b" l="l" r="r" t="t"/>
                <a:pathLst>
                  <a:path extrusionOk="0" h="257" w="280">
                    <a:moveTo>
                      <a:pt x="169" y="0"/>
                    </a:moveTo>
                    <a:cubicBezTo>
                      <a:pt x="161" y="0"/>
                      <a:pt x="153" y="1"/>
                      <a:pt x="145" y="3"/>
                    </a:cubicBezTo>
                    <a:cubicBezTo>
                      <a:pt x="91" y="12"/>
                      <a:pt x="47" y="68"/>
                      <a:pt x="0" y="106"/>
                    </a:cubicBezTo>
                    <a:cubicBezTo>
                      <a:pt x="26" y="219"/>
                      <a:pt x="73" y="256"/>
                      <a:pt x="154" y="256"/>
                    </a:cubicBezTo>
                    <a:cubicBezTo>
                      <a:pt x="242" y="256"/>
                      <a:pt x="279" y="200"/>
                      <a:pt x="276" y="125"/>
                    </a:cubicBezTo>
                    <a:cubicBezTo>
                      <a:pt x="276" y="53"/>
                      <a:pt x="232" y="0"/>
                      <a:pt x="1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7"/>
              <p:cNvSpPr/>
              <p:nvPr/>
            </p:nvSpPr>
            <p:spPr>
              <a:xfrm>
                <a:off x="6625494" y="4274448"/>
                <a:ext cx="9223" cy="8491"/>
              </a:xfrm>
              <a:custGeom>
                <a:rect b="b" l="l" r="r" t="t"/>
                <a:pathLst>
                  <a:path extrusionOk="0" h="255" w="277">
                    <a:moveTo>
                      <a:pt x="111" y="1"/>
                    </a:moveTo>
                    <a:cubicBezTo>
                      <a:pt x="45" y="1"/>
                      <a:pt x="4" y="54"/>
                      <a:pt x="1" y="125"/>
                    </a:cubicBezTo>
                    <a:cubicBezTo>
                      <a:pt x="1" y="199"/>
                      <a:pt x="43" y="255"/>
                      <a:pt x="109" y="255"/>
                    </a:cubicBezTo>
                    <a:cubicBezTo>
                      <a:pt x="116" y="255"/>
                      <a:pt x="122" y="254"/>
                      <a:pt x="129" y="253"/>
                    </a:cubicBezTo>
                    <a:cubicBezTo>
                      <a:pt x="180" y="247"/>
                      <a:pt x="227" y="194"/>
                      <a:pt x="277" y="159"/>
                    </a:cubicBezTo>
                    <a:cubicBezTo>
                      <a:pt x="277" y="140"/>
                      <a:pt x="277" y="122"/>
                      <a:pt x="277" y="100"/>
                    </a:cubicBezTo>
                    <a:cubicBezTo>
                      <a:pt x="230" y="65"/>
                      <a:pt x="186" y="15"/>
                      <a:pt x="133" y="2"/>
                    </a:cubicBezTo>
                    <a:cubicBezTo>
                      <a:pt x="125" y="1"/>
                      <a:pt x="118" y="1"/>
                      <a:pt x="1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7"/>
              <p:cNvSpPr/>
              <p:nvPr/>
            </p:nvSpPr>
            <p:spPr>
              <a:xfrm>
                <a:off x="6788316" y="4113557"/>
                <a:ext cx="9390" cy="8557"/>
              </a:xfrm>
              <a:custGeom>
                <a:rect b="b" l="l" r="r" t="t"/>
                <a:pathLst>
                  <a:path extrusionOk="0" h="257" w="282">
                    <a:moveTo>
                      <a:pt x="115" y="0"/>
                    </a:moveTo>
                    <a:cubicBezTo>
                      <a:pt x="48" y="0"/>
                      <a:pt x="6" y="59"/>
                      <a:pt x="9" y="131"/>
                    </a:cubicBezTo>
                    <a:cubicBezTo>
                      <a:pt x="0" y="198"/>
                      <a:pt x="54" y="257"/>
                      <a:pt x="123" y="257"/>
                    </a:cubicBezTo>
                    <a:cubicBezTo>
                      <a:pt x="128" y="257"/>
                      <a:pt x="133" y="257"/>
                      <a:pt x="138" y="256"/>
                    </a:cubicBezTo>
                    <a:cubicBezTo>
                      <a:pt x="222" y="253"/>
                      <a:pt x="263" y="212"/>
                      <a:pt x="282" y="99"/>
                    </a:cubicBezTo>
                    <a:cubicBezTo>
                      <a:pt x="235" y="65"/>
                      <a:pt x="188" y="12"/>
                      <a:pt x="134" y="2"/>
                    </a:cubicBezTo>
                    <a:cubicBezTo>
                      <a:pt x="128" y="1"/>
                      <a:pt x="121"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7"/>
              <p:cNvSpPr/>
              <p:nvPr/>
            </p:nvSpPr>
            <p:spPr>
              <a:xfrm>
                <a:off x="6621033" y="4223803"/>
                <a:ext cx="9190" cy="8524"/>
              </a:xfrm>
              <a:custGeom>
                <a:rect b="b" l="l" r="r" t="t"/>
                <a:pathLst>
                  <a:path extrusionOk="0" h="256" w="276">
                    <a:moveTo>
                      <a:pt x="151" y="0"/>
                    </a:moveTo>
                    <a:cubicBezTo>
                      <a:pt x="69" y="0"/>
                      <a:pt x="19" y="35"/>
                      <a:pt x="13" y="119"/>
                    </a:cubicBezTo>
                    <a:cubicBezTo>
                      <a:pt x="1" y="191"/>
                      <a:pt x="55" y="255"/>
                      <a:pt x="125" y="255"/>
                    </a:cubicBezTo>
                    <a:cubicBezTo>
                      <a:pt x="128" y="255"/>
                      <a:pt x="132" y="255"/>
                      <a:pt x="135" y="254"/>
                    </a:cubicBezTo>
                    <a:cubicBezTo>
                      <a:pt x="141" y="255"/>
                      <a:pt x="148" y="256"/>
                      <a:pt x="154" y="256"/>
                    </a:cubicBezTo>
                    <a:cubicBezTo>
                      <a:pt x="219" y="256"/>
                      <a:pt x="275" y="200"/>
                      <a:pt x="270" y="132"/>
                    </a:cubicBezTo>
                    <a:cubicBezTo>
                      <a:pt x="273" y="57"/>
                      <a:pt x="238" y="0"/>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7"/>
              <p:cNvSpPr/>
              <p:nvPr/>
            </p:nvSpPr>
            <p:spPr>
              <a:xfrm>
                <a:off x="6820348" y="4062480"/>
                <a:ext cx="9090" cy="9223"/>
              </a:xfrm>
              <a:custGeom>
                <a:rect b="b" l="l" r="r" t="t"/>
                <a:pathLst>
                  <a:path extrusionOk="0" h="277" w="273">
                    <a:moveTo>
                      <a:pt x="125" y="0"/>
                    </a:moveTo>
                    <a:cubicBezTo>
                      <a:pt x="57" y="0"/>
                      <a:pt x="0" y="60"/>
                      <a:pt x="9" y="129"/>
                    </a:cubicBezTo>
                    <a:cubicBezTo>
                      <a:pt x="9" y="214"/>
                      <a:pt x="50" y="258"/>
                      <a:pt x="166" y="276"/>
                    </a:cubicBezTo>
                    <a:cubicBezTo>
                      <a:pt x="200" y="226"/>
                      <a:pt x="254" y="182"/>
                      <a:pt x="260" y="129"/>
                    </a:cubicBezTo>
                    <a:cubicBezTo>
                      <a:pt x="272" y="54"/>
                      <a:pt x="216" y="1"/>
                      <a:pt x="135" y="1"/>
                    </a:cubicBezTo>
                    <a:cubicBezTo>
                      <a:pt x="131" y="0"/>
                      <a:pt x="128" y="0"/>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7"/>
              <p:cNvSpPr/>
              <p:nvPr/>
            </p:nvSpPr>
            <p:spPr>
              <a:xfrm>
                <a:off x="6896198" y="4050160"/>
                <a:ext cx="8890" cy="9223"/>
              </a:xfrm>
              <a:custGeom>
                <a:rect b="b" l="l" r="r" t="t"/>
                <a:pathLst>
                  <a:path extrusionOk="0" h="277" w="267">
                    <a:moveTo>
                      <a:pt x="123" y="1"/>
                    </a:moveTo>
                    <a:cubicBezTo>
                      <a:pt x="49" y="1"/>
                      <a:pt x="0" y="39"/>
                      <a:pt x="0" y="123"/>
                    </a:cubicBezTo>
                    <a:cubicBezTo>
                      <a:pt x="0" y="201"/>
                      <a:pt x="31" y="255"/>
                      <a:pt x="151" y="277"/>
                    </a:cubicBezTo>
                    <a:cubicBezTo>
                      <a:pt x="185" y="230"/>
                      <a:pt x="241" y="186"/>
                      <a:pt x="251" y="132"/>
                    </a:cubicBezTo>
                    <a:cubicBezTo>
                      <a:pt x="266" y="57"/>
                      <a:pt x="213" y="1"/>
                      <a:pt x="132" y="1"/>
                    </a:cubicBezTo>
                    <a:cubicBezTo>
                      <a:pt x="129" y="1"/>
                      <a:pt x="126" y="1"/>
                      <a:pt x="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7"/>
              <p:cNvSpPr/>
              <p:nvPr/>
            </p:nvSpPr>
            <p:spPr>
              <a:xfrm>
                <a:off x="6788483" y="3962722"/>
                <a:ext cx="9223" cy="9223"/>
              </a:xfrm>
              <a:custGeom>
                <a:rect b="b" l="l" r="r" t="t"/>
                <a:pathLst>
                  <a:path extrusionOk="0" h="277" w="277">
                    <a:moveTo>
                      <a:pt x="139" y="1"/>
                    </a:moveTo>
                    <a:cubicBezTo>
                      <a:pt x="61" y="1"/>
                      <a:pt x="1" y="51"/>
                      <a:pt x="14" y="129"/>
                    </a:cubicBezTo>
                    <a:cubicBezTo>
                      <a:pt x="20" y="182"/>
                      <a:pt x="73" y="226"/>
                      <a:pt x="108" y="276"/>
                    </a:cubicBezTo>
                    <a:lnTo>
                      <a:pt x="167" y="276"/>
                    </a:lnTo>
                    <a:cubicBezTo>
                      <a:pt x="202" y="229"/>
                      <a:pt x="255" y="186"/>
                      <a:pt x="264" y="132"/>
                    </a:cubicBezTo>
                    <a:cubicBezTo>
                      <a:pt x="277" y="57"/>
                      <a:pt x="220" y="4"/>
                      <a:pt x="1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7"/>
              <p:cNvSpPr/>
              <p:nvPr/>
            </p:nvSpPr>
            <p:spPr>
              <a:xfrm>
                <a:off x="6907985" y="4021125"/>
                <a:ext cx="8491" cy="9157"/>
              </a:xfrm>
              <a:custGeom>
                <a:rect b="b" l="l" r="r" t="t"/>
                <a:pathLst>
                  <a:path extrusionOk="0" h="275" w="255">
                    <a:moveTo>
                      <a:pt x="146" y="1"/>
                    </a:moveTo>
                    <a:cubicBezTo>
                      <a:pt x="142" y="1"/>
                      <a:pt x="137" y="1"/>
                      <a:pt x="132" y="2"/>
                    </a:cubicBezTo>
                    <a:cubicBezTo>
                      <a:pt x="129" y="1"/>
                      <a:pt x="125" y="1"/>
                      <a:pt x="122" y="1"/>
                    </a:cubicBezTo>
                    <a:cubicBezTo>
                      <a:pt x="55" y="1"/>
                      <a:pt x="1" y="64"/>
                      <a:pt x="10" y="133"/>
                    </a:cubicBezTo>
                    <a:cubicBezTo>
                      <a:pt x="13" y="218"/>
                      <a:pt x="53" y="259"/>
                      <a:pt x="169" y="274"/>
                    </a:cubicBezTo>
                    <a:cubicBezTo>
                      <a:pt x="204" y="237"/>
                      <a:pt x="232" y="193"/>
                      <a:pt x="254" y="146"/>
                    </a:cubicBezTo>
                    <a:lnTo>
                      <a:pt x="254" y="70"/>
                    </a:lnTo>
                    <a:cubicBezTo>
                      <a:pt x="234" y="28"/>
                      <a:pt x="194" y="1"/>
                      <a:pt x="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7"/>
              <p:cNvSpPr/>
              <p:nvPr/>
            </p:nvSpPr>
            <p:spPr>
              <a:xfrm>
                <a:off x="6644906" y="4179285"/>
                <a:ext cx="9223" cy="8458"/>
              </a:xfrm>
              <a:custGeom>
                <a:rect b="b" l="l" r="r" t="t"/>
                <a:pathLst>
                  <a:path extrusionOk="0" h="254" w="277">
                    <a:moveTo>
                      <a:pt x="166" y="1"/>
                    </a:moveTo>
                    <a:cubicBezTo>
                      <a:pt x="160" y="1"/>
                      <a:pt x="152" y="1"/>
                      <a:pt x="145" y="2"/>
                    </a:cubicBezTo>
                    <a:cubicBezTo>
                      <a:pt x="95" y="12"/>
                      <a:pt x="48" y="65"/>
                      <a:pt x="1" y="100"/>
                    </a:cubicBezTo>
                    <a:cubicBezTo>
                      <a:pt x="23" y="215"/>
                      <a:pt x="67" y="253"/>
                      <a:pt x="151" y="253"/>
                    </a:cubicBezTo>
                    <a:cubicBezTo>
                      <a:pt x="239" y="253"/>
                      <a:pt x="277" y="203"/>
                      <a:pt x="277" y="125"/>
                    </a:cubicBezTo>
                    <a:cubicBezTo>
                      <a:pt x="277" y="54"/>
                      <a:pt x="233" y="1"/>
                      <a:pt x="1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7"/>
              <p:cNvSpPr/>
              <p:nvPr/>
            </p:nvSpPr>
            <p:spPr>
              <a:xfrm>
                <a:off x="6759914" y="4057585"/>
                <a:ext cx="8890" cy="9223"/>
              </a:xfrm>
              <a:custGeom>
                <a:rect b="b" l="l" r="r" t="t"/>
                <a:pathLst>
                  <a:path extrusionOk="0" h="277" w="267">
                    <a:moveTo>
                      <a:pt x="151" y="0"/>
                    </a:moveTo>
                    <a:cubicBezTo>
                      <a:pt x="35" y="22"/>
                      <a:pt x="0" y="69"/>
                      <a:pt x="0" y="151"/>
                    </a:cubicBezTo>
                    <a:cubicBezTo>
                      <a:pt x="3" y="238"/>
                      <a:pt x="57" y="276"/>
                      <a:pt x="132" y="276"/>
                    </a:cubicBezTo>
                    <a:cubicBezTo>
                      <a:pt x="213" y="273"/>
                      <a:pt x="267" y="220"/>
                      <a:pt x="254" y="141"/>
                    </a:cubicBezTo>
                    <a:cubicBezTo>
                      <a:pt x="242" y="91"/>
                      <a:pt x="188" y="47"/>
                      <a:pt x="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7"/>
              <p:cNvSpPr/>
              <p:nvPr/>
            </p:nvSpPr>
            <p:spPr>
              <a:xfrm>
                <a:off x="6722355" y="4003944"/>
                <a:ext cx="8990" cy="9223"/>
              </a:xfrm>
              <a:custGeom>
                <a:rect b="b" l="l" r="r" t="t"/>
                <a:pathLst>
                  <a:path extrusionOk="0" h="277" w="270">
                    <a:moveTo>
                      <a:pt x="116" y="0"/>
                    </a:moveTo>
                    <a:cubicBezTo>
                      <a:pt x="82" y="47"/>
                      <a:pt x="25" y="91"/>
                      <a:pt x="16" y="145"/>
                    </a:cubicBezTo>
                    <a:cubicBezTo>
                      <a:pt x="0" y="220"/>
                      <a:pt x="57" y="276"/>
                      <a:pt x="135" y="276"/>
                    </a:cubicBezTo>
                    <a:cubicBezTo>
                      <a:pt x="138" y="276"/>
                      <a:pt x="141" y="276"/>
                      <a:pt x="143" y="276"/>
                    </a:cubicBezTo>
                    <a:cubicBezTo>
                      <a:pt x="214" y="276"/>
                      <a:pt x="267" y="238"/>
                      <a:pt x="267" y="154"/>
                    </a:cubicBezTo>
                    <a:cubicBezTo>
                      <a:pt x="270" y="69"/>
                      <a:pt x="229" y="26"/>
                      <a:pt x="1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7"/>
              <p:cNvSpPr/>
              <p:nvPr/>
            </p:nvSpPr>
            <p:spPr>
              <a:xfrm>
                <a:off x="6818749" y="3924231"/>
                <a:ext cx="2431" cy="1498"/>
              </a:xfrm>
              <a:custGeom>
                <a:rect b="b" l="l" r="r" t="t"/>
                <a:pathLst>
                  <a:path extrusionOk="0" h="45" w="73">
                    <a:moveTo>
                      <a:pt x="73" y="0"/>
                    </a:moveTo>
                    <a:lnTo>
                      <a:pt x="1" y="44"/>
                    </a:lnTo>
                    <a:cubicBezTo>
                      <a:pt x="29" y="41"/>
                      <a:pt x="54" y="25"/>
                      <a:pt x="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7"/>
              <p:cNvSpPr/>
              <p:nvPr/>
            </p:nvSpPr>
            <p:spPr>
              <a:xfrm>
                <a:off x="6759081" y="4269187"/>
                <a:ext cx="9090" cy="9223"/>
              </a:xfrm>
              <a:custGeom>
                <a:rect b="b" l="l" r="r" t="t"/>
                <a:pathLst>
                  <a:path extrusionOk="0" h="277" w="273">
                    <a:moveTo>
                      <a:pt x="104" y="1"/>
                    </a:moveTo>
                    <a:cubicBezTo>
                      <a:pt x="69" y="51"/>
                      <a:pt x="16" y="98"/>
                      <a:pt x="10" y="148"/>
                    </a:cubicBezTo>
                    <a:cubicBezTo>
                      <a:pt x="0" y="226"/>
                      <a:pt x="60" y="276"/>
                      <a:pt x="138" y="276"/>
                    </a:cubicBezTo>
                    <a:cubicBezTo>
                      <a:pt x="141" y="277"/>
                      <a:pt x="145" y="277"/>
                      <a:pt x="148" y="277"/>
                    </a:cubicBezTo>
                    <a:cubicBezTo>
                      <a:pt x="216" y="277"/>
                      <a:pt x="272" y="214"/>
                      <a:pt x="260" y="145"/>
                    </a:cubicBezTo>
                    <a:cubicBezTo>
                      <a:pt x="260" y="60"/>
                      <a:pt x="216" y="19"/>
                      <a:pt x="1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7"/>
              <p:cNvSpPr/>
              <p:nvPr/>
            </p:nvSpPr>
            <p:spPr>
              <a:xfrm>
                <a:off x="6695518" y="4101304"/>
                <a:ext cx="8924" cy="9223"/>
              </a:xfrm>
              <a:custGeom>
                <a:rect b="b" l="l" r="r" t="t"/>
                <a:pathLst>
                  <a:path extrusionOk="0" h="277" w="268">
                    <a:moveTo>
                      <a:pt x="117" y="0"/>
                    </a:moveTo>
                    <a:cubicBezTo>
                      <a:pt x="79" y="47"/>
                      <a:pt x="26" y="91"/>
                      <a:pt x="16" y="144"/>
                    </a:cubicBezTo>
                    <a:cubicBezTo>
                      <a:pt x="1" y="220"/>
                      <a:pt x="57" y="276"/>
                      <a:pt x="136" y="276"/>
                    </a:cubicBezTo>
                    <a:cubicBezTo>
                      <a:pt x="211" y="276"/>
                      <a:pt x="267" y="242"/>
                      <a:pt x="267" y="151"/>
                    </a:cubicBezTo>
                    <a:cubicBezTo>
                      <a:pt x="267" y="66"/>
                      <a:pt x="226" y="25"/>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7"/>
              <p:cNvSpPr/>
              <p:nvPr/>
            </p:nvSpPr>
            <p:spPr>
              <a:xfrm>
                <a:off x="6873656" y="4197099"/>
                <a:ext cx="9290" cy="8391"/>
              </a:xfrm>
              <a:custGeom>
                <a:rect b="b" l="l" r="r" t="t"/>
                <a:pathLst>
                  <a:path extrusionOk="0" h="252" w="279">
                    <a:moveTo>
                      <a:pt x="152" y="0"/>
                    </a:moveTo>
                    <a:cubicBezTo>
                      <a:pt x="149" y="0"/>
                      <a:pt x="147" y="0"/>
                      <a:pt x="144" y="0"/>
                    </a:cubicBezTo>
                    <a:cubicBezTo>
                      <a:pt x="60" y="0"/>
                      <a:pt x="22" y="47"/>
                      <a:pt x="0" y="160"/>
                    </a:cubicBezTo>
                    <a:cubicBezTo>
                      <a:pt x="50" y="191"/>
                      <a:pt x="97" y="245"/>
                      <a:pt x="151" y="251"/>
                    </a:cubicBezTo>
                    <a:cubicBezTo>
                      <a:pt x="156" y="252"/>
                      <a:pt x="161" y="252"/>
                      <a:pt x="167" y="252"/>
                    </a:cubicBezTo>
                    <a:cubicBezTo>
                      <a:pt x="233" y="252"/>
                      <a:pt x="279" y="198"/>
                      <a:pt x="276" y="122"/>
                    </a:cubicBezTo>
                    <a:cubicBezTo>
                      <a:pt x="273" y="49"/>
                      <a:pt x="234" y="0"/>
                      <a:pt x="1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7"/>
              <p:cNvSpPr/>
              <p:nvPr/>
            </p:nvSpPr>
            <p:spPr>
              <a:xfrm>
                <a:off x="6725085" y="4036508"/>
                <a:ext cx="9057" cy="8524"/>
              </a:xfrm>
              <a:custGeom>
                <a:rect b="b" l="l" r="r" t="t"/>
                <a:pathLst>
                  <a:path extrusionOk="0" h="256" w="272">
                    <a:moveTo>
                      <a:pt x="137" y="0"/>
                    </a:moveTo>
                    <a:cubicBezTo>
                      <a:pt x="134" y="0"/>
                      <a:pt x="131" y="0"/>
                      <a:pt x="128" y="0"/>
                    </a:cubicBezTo>
                    <a:cubicBezTo>
                      <a:pt x="126" y="0"/>
                      <a:pt x="123" y="0"/>
                      <a:pt x="121" y="0"/>
                    </a:cubicBezTo>
                    <a:cubicBezTo>
                      <a:pt x="39" y="0"/>
                      <a:pt x="6" y="55"/>
                      <a:pt x="6" y="129"/>
                    </a:cubicBezTo>
                    <a:cubicBezTo>
                      <a:pt x="0" y="199"/>
                      <a:pt x="57" y="255"/>
                      <a:pt x="122" y="255"/>
                    </a:cubicBezTo>
                    <a:cubicBezTo>
                      <a:pt x="127" y="255"/>
                      <a:pt x="132" y="255"/>
                      <a:pt x="138" y="254"/>
                    </a:cubicBezTo>
                    <a:cubicBezTo>
                      <a:pt x="139" y="254"/>
                      <a:pt x="141" y="254"/>
                      <a:pt x="143" y="254"/>
                    </a:cubicBezTo>
                    <a:cubicBezTo>
                      <a:pt x="216" y="254"/>
                      <a:pt x="272" y="193"/>
                      <a:pt x="260" y="122"/>
                    </a:cubicBezTo>
                    <a:cubicBezTo>
                      <a:pt x="257" y="41"/>
                      <a:pt x="216" y="0"/>
                      <a:pt x="1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7"/>
              <p:cNvSpPr/>
              <p:nvPr/>
            </p:nvSpPr>
            <p:spPr>
              <a:xfrm>
                <a:off x="6751690" y="4157409"/>
                <a:ext cx="8890" cy="8557"/>
              </a:xfrm>
              <a:custGeom>
                <a:rect b="b" l="l" r="r" t="t"/>
                <a:pathLst>
                  <a:path extrusionOk="0" h="257" w="267">
                    <a:moveTo>
                      <a:pt x="124" y="1"/>
                    </a:moveTo>
                    <a:cubicBezTo>
                      <a:pt x="54" y="1"/>
                      <a:pt x="0" y="61"/>
                      <a:pt x="6" y="133"/>
                    </a:cubicBezTo>
                    <a:cubicBezTo>
                      <a:pt x="0" y="200"/>
                      <a:pt x="57" y="256"/>
                      <a:pt x="123" y="256"/>
                    </a:cubicBezTo>
                    <a:cubicBezTo>
                      <a:pt x="128" y="256"/>
                      <a:pt x="133" y="256"/>
                      <a:pt x="138" y="255"/>
                    </a:cubicBezTo>
                    <a:cubicBezTo>
                      <a:pt x="222" y="252"/>
                      <a:pt x="263" y="211"/>
                      <a:pt x="263" y="124"/>
                    </a:cubicBezTo>
                    <a:cubicBezTo>
                      <a:pt x="266" y="36"/>
                      <a:pt x="210" y="1"/>
                      <a:pt x="135" y="1"/>
                    </a:cubicBezTo>
                    <a:cubicBezTo>
                      <a:pt x="131" y="1"/>
                      <a:pt x="128" y="1"/>
                      <a:pt x="1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7"/>
              <p:cNvSpPr/>
              <p:nvPr/>
            </p:nvSpPr>
            <p:spPr>
              <a:xfrm>
                <a:off x="6844022" y="4050493"/>
                <a:ext cx="9323" cy="7892"/>
              </a:xfrm>
              <a:custGeom>
                <a:rect b="b" l="l" r="r" t="t"/>
                <a:pathLst>
                  <a:path extrusionOk="0" h="237" w="280">
                    <a:moveTo>
                      <a:pt x="129" y="0"/>
                    </a:moveTo>
                    <a:cubicBezTo>
                      <a:pt x="88" y="0"/>
                      <a:pt x="44" y="66"/>
                      <a:pt x="0" y="104"/>
                    </a:cubicBezTo>
                    <a:cubicBezTo>
                      <a:pt x="50" y="151"/>
                      <a:pt x="94" y="210"/>
                      <a:pt x="151" y="235"/>
                    </a:cubicBezTo>
                    <a:cubicBezTo>
                      <a:pt x="152" y="236"/>
                      <a:pt x="154" y="236"/>
                      <a:pt x="157" y="236"/>
                    </a:cubicBezTo>
                    <a:cubicBezTo>
                      <a:pt x="186" y="236"/>
                      <a:pt x="238" y="177"/>
                      <a:pt x="276" y="147"/>
                    </a:cubicBezTo>
                    <a:cubicBezTo>
                      <a:pt x="279" y="129"/>
                      <a:pt x="279" y="110"/>
                      <a:pt x="279" y="94"/>
                    </a:cubicBezTo>
                    <a:cubicBezTo>
                      <a:pt x="229" y="60"/>
                      <a:pt x="179" y="0"/>
                      <a:pt x="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7"/>
              <p:cNvSpPr/>
              <p:nvPr/>
            </p:nvSpPr>
            <p:spPr>
              <a:xfrm>
                <a:off x="6616538" y="4331485"/>
                <a:ext cx="6826" cy="7958"/>
              </a:xfrm>
              <a:custGeom>
                <a:rect b="b" l="l" r="r" t="t"/>
                <a:pathLst>
                  <a:path extrusionOk="0" h="239" w="205">
                    <a:moveTo>
                      <a:pt x="109" y="1"/>
                    </a:moveTo>
                    <a:cubicBezTo>
                      <a:pt x="93" y="1"/>
                      <a:pt x="76" y="4"/>
                      <a:pt x="66" y="10"/>
                    </a:cubicBezTo>
                    <a:cubicBezTo>
                      <a:pt x="41" y="22"/>
                      <a:pt x="19" y="41"/>
                      <a:pt x="0" y="63"/>
                    </a:cubicBezTo>
                    <a:lnTo>
                      <a:pt x="0" y="207"/>
                    </a:lnTo>
                    <a:cubicBezTo>
                      <a:pt x="22" y="223"/>
                      <a:pt x="44" y="232"/>
                      <a:pt x="69" y="239"/>
                    </a:cubicBezTo>
                    <a:cubicBezTo>
                      <a:pt x="120" y="236"/>
                      <a:pt x="163" y="210"/>
                      <a:pt x="189" y="167"/>
                    </a:cubicBezTo>
                    <a:cubicBezTo>
                      <a:pt x="204" y="123"/>
                      <a:pt x="182" y="60"/>
                      <a:pt x="160" y="16"/>
                    </a:cubicBezTo>
                    <a:cubicBezTo>
                      <a:pt x="157" y="7"/>
                      <a:pt x="133" y="1"/>
                      <a:pt x="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7"/>
              <p:cNvSpPr/>
              <p:nvPr/>
            </p:nvSpPr>
            <p:spPr>
              <a:xfrm>
                <a:off x="6859571" y="4080294"/>
                <a:ext cx="8458" cy="8224"/>
              </a:xfrm>
              <a:custGeom>
                <a:rect b="b" l="l" r="r" t="t"/>
                <a:pathLst>
                  <a:path extrusionOk="0" h="247" w="254">
                    <a:moveTo>
                      <a:pt x="112" y="1"/>
                    </a:moveTo>
                    <a:cubicBezTo>
                      <a:pt x="52" y="1"/>
                      <a:pt x="12" y="33"/>
                      <a:pt x="10" y="108"/>
                    </a:cubicBezTo>
                    <a:cubicBezTo>
                      <a:pt x="0" y="177"/>
                      <a:pt x="50" y="236"/>
                      <a:pt x="119" y="243"/>
                    </a:cubicBezTo>
                    <a:cubicBezTo>
                      <a:pt x="130" y="245"/>
                      <a:pt x="140" y="246"/>
                      <a:pt x="148" y="246"/>
                    </a:cubicBezTo>
                    <a:cubicBezTo>
                      <a:pt x="218" y="246"/>
                      <a:pt x="187" y="169"/>
                      <a:pt x="207" y="127"/>
                    </a:cubicBezTo>
                    <a:cubicBezTo>
                      <a:pt x="254" y="24"/>
                      <a:pt x="249" y="1"/>
                      <a:pt x="150" y="1"/>
                    </a:cubicBezTo>
                    <a:cubicBezTo>
                      <a:pt x="144" y="1"/>
                      <a:pt x="136" y="1"/>
                      <a:pt x="129" y="1"/>
                    </a:cubicBezTo>
                    <a:cubicBezTo>
                      <a:pt x="123" y="1"/>
                      <a:pt x="117" y="1"/>
                      <a:pt x="1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7"/>
              <p:cNvSpPr/>
              <p:nvPr/>
            </p:nvSpPr>
            <p:spPr>
              <a:xfrm>
                <a:off x="6829804" y="4046631"/>
                <a:ext cx="8291" cy="9390"/>
              </a:xfrm>
              <a:custGeom>
                <a:rect b="b" l="l" r="r" t="t"/>
                <a:pathLst>
                  <a:path extrusionOk="0" h="282" w="249">
                    <a:moveTo>
                      <a:pt x="114" y="0"/>
                    </a:moveTo>
                    <a:lnTo>
                      <a:pt x="54" y="28"/>
                    </a:lnTo>
                    <a:cubicBezTo>
                      <a:pt x="35" y="72"/>
                      <a:pt x="1" y="116"/>
                      <a:pt x="4" y="160"/>
                    </a:cubicBezTo>
                    <a:cubicBezTo>
                      <a:pt x="7" y="227"/>
                      <a:pt x="47" y="282"/>
                      <a:pt x="113" y="282"/>
                    </a:cubicBezTo>
                    <a:cubicBezTo>
                      <a:pt x="121" y="282"/>
                      <a:pt x="130" y="281"/>
                      <a:pt x="139" y="279"/>
                    </a:cubicBezTo>
                    <a:cubicBezTo>
                      <a:pt x="180" y="273"/>
                      <a:pt x="249" y="204"/>
                      <a:pt x="242" y="194"/>
                    </a:cubicBezTo>
                    <a:cubicBezTo>
                      <a:pt x="205" y="126"/>
                      <a:pt x="161" y="63"/>
                      <a:pt x="1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7"/>
              <p:cNvSpPr/>
              <p:nvPr/>
            </p:nvSpPr>
            <p:spPr>
              <a:xfrm>
                <a:off x="6879383" y="4080727"/>
                <a:ext cx="9723" cy="8591"/>
              </a:xfrm>
              <a:custGeom>
                <a:rect b="b" l="l" r="r" t="t"/>
                <a:pathLst>
                  <a:path extrusionOk="0" h="258" w="292">
                    <a:moveTo>
                      <a:pt x="189" y="1"/>
                    </a:moveTo>
                    <a:cubicBezTo>
                      <a:pt x="126" y="57"/>
                      <a:pt x="66" y="111"/>
                      <a:pt x="1" y="173"/>
                    </a:cubicBezTo>
                    <a:cubicBezTo>
                      <a:pt x="48" y="226"/>
                      <a:pt x="92" y="257"/>
                      <a:pt x="135" y="257"/>
                    </a:cubicBezTo>
                    <a:cubicBezTo>
                      <a:pt x="164" y="257"/>
                      <a:pt x="193" y="244"/>
                      <a:pt x="223" y="214"/>
                    </a:cubicBezTo>
                    <a:cubicBezTo>
                      <a:pt x="292" y="145"/>
                      <a:pt x="270" y="73"/>
                      <a:pt x="1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7"/>
              <p:cNvSpPr/>
              <p:nvPr/>
            </p:nvSpPr>
            <p:spPr>
              <a:xfrm>
                <a:off x="6718692" y="4183847"/>
                <a:ext cx="9323" cy="7192"/>
              </a:xfrm>
              <a:custGeom>
                <a:rect b="b" l="l" r="r" t="t"/>
                <a:pathLst>
                  <a:path extrusionOk="0" h="216" w="280">
                    <a:moveTo>
                      <a:pt x="32" y="0"/>
                    </a:moveTo>
                    <a:cubicBezTo>
                      <a:pt x="26" y="53"/>
                      <a:pt x="0" y="122"/>
                      <a:pt x="26" y="154"/>
                    </a:cubicBezTo>
                    <a:cubicBezTo>
                      <a:pt x="49" y="184"/>
                      <a:pt x="113" y="215"/>
                      <a:pt x="152" y="215"/>
                    </a:cubicBezTo>
                    <a:cubicBezTo>
                      <a:pt x="160" y="215"/>
                      <a:pt x="168" y="214"/>
                      <a:pt x="173" y="210"/>
                    </a:cubicBezTo>
                    <a:cubicBezTo>
                      <a:pt x="223" y="182"/>
                      <a:pt x="245" y="107"/>
                      <a:pt x="279" y="50"/>
                    </a:cubicBezTo>
                    <a:cubicBezTo>
                      <a:pt x="267" y="44"/>
                      <a:pt x="257" y="35"/>
                      <a:pt x="245" y="28"/>
                    </a:cubicBezTo>
                    <a:cubicBezTo>
                      <a:pt x="207" y="47"/>
                      <a:pt x="170" y="63"/>
                      <a:pt x="129" y="85"/>
                    </a:cubicBezTo>
                    <a:cubicBezTo>
                      <a:pt x="110" y="53"/>
                      <a:pt x="94" y="25"/>
                      <a:pt x="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7"/>
              <p:cNvSpPr/>
              <p:nvPr/>
            </p:nvSpPr>
            <p:spPr>
              <a:xfrm>
                <a:off x="6619135" y="4321863"/>
                <a:ext cx="7359" cy="7658"/>
              </a:xfrm>
              <a:custGeom>
                <a:rect b="b" l="l" r="r" t="t"/>
                <a:pathLst>
                  <a:path extrusionOk="0" h="230" w="221">
                    <a:moveTo>
                      <a:pt x="105" y="1"/>
                    </a:moveTo>
                    <a:cubicBezTo>
                      <a:pt x="104" y="1"/>
                      <a:pt x="102" y="1"/>
                      <a:pt x="101" y="1"/>
                    </a:cubicBezTo>
                    <a:cubicBezTo>
                      <a:pt x="60" y="14"/>
                      <a:pt x="23" y="42"/>
                      <a:pt x="7" y="83"/>
                    </a:cubicBezTo>
                    <a:cubicBezTo>
                      <a:pt x="1" y="127"/>
                      <a:pt x="16" y="167"/>
                      <a:pt x="51" y="195"/>
                    </a:cubicBezTo>
                    <a:cubicBezTo>
                      <a:pt x="95" y="221"/>
                      <a:pt x="154" y="217"/>
                      <a:pt x="220" y="230"/>
                    </a:cubicBezTo>
                    <a:cubicBezTo>
                      <a:pt x="205" y="155"/>
                      <a:pt x="205" y="111"/>
                      <a:pt x="186" y="73"/>
                    </a:cubicBezTo>
                    <a:cubicBezTo>
                      <a:pt x="168" y="44"/>
                      <a:pt x="128" y="1"/>
                      <a:pt x="1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7"/>
              <p:cNvSpPr/>
              <p:nvPr/>
            </p:nvSpPr>
            <p:spPr>
              <a:xfrm>
                <a:off x="6716095" y="4163669"/>
                <a:ext cx="9423" cy="7259"/>
              </a:xfrm>
              <a:custGeom>
                <a:rect b="b" l="l" r="r" t="t"/>
                <a:pathLst>
                  <a:path extrusionOk="0" h="218" w="283">
                    <a:moveTo>
                      <a:pt x="136" y="0"/>
                    </a:moveTo>
                    <a:cubicBezTo>
                      <a:pt x="98" y="0"/>
                      <a:pt x="62" y="12"/>
                      <a:pt x="31" y="36"/>
                    </a:cubicBezTo>
                    <a:cubicBezTo>
                      <a:pt x="0" y="64"/>
                      <a:pt x="13" y="139"/>
                      <a:pt x="16" y="192"/>
                    </a:cubicBezTo>
                    <a:cubicBezTo>
                      <a:pt x="16" y="202"/>
                      <a:pt x="53" y="208"/>
                      <a:pt x="75" y="218"/>
                    </a:cubicBezTo>
                    <a:cubicBezTo>
                      <a:pt x="91" y="180"/>
                      <a:pt x="104" y="139"/>
                      <a:pt x="119" y="98"/>
                    </a:cubicBezTo>
                    <a:cubicBezTo>
                      <a:pt x="125" y="89"/>
                      <a:pt x="135" y="83"/>
                      <a:pt x="154" y="58"/>
                    </a:cubicBezTo>
                    <a:cubicBezTo>
                      <a:pt x="182" y="102"/>
                      <a:pt x="204" y="136"/>
                      <a:pt x="232" y="177"/>
                    </a:cubicBezTo>
                    <a:cubicBezTo>
                      <a:pt x="282" y="102"/>
                      <a:pt x="251" y="36"/>
                      <a:pt x="188" y="8"/>
                    </a:cubicBezTo>
                    <a:cubicBezTo>
                      <a:pt x="171" y="3"/>
                      <a:pt x="153" y="0"/>
                      <a:pt x="1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7"/>
              <p:cNvSpPr/>
              <p:nvPr/>
            </p:nvSpPr>
            <p:spPr>
              <a:xfrm>
                <a:off x="6876153" y="4104001"/>
                <a:ext cx="8358" cy="6260"/>
              </a:xfrm>
              <a:custGeom>
                <a:rect b="b" l="l" r="r" t="t"/>
                <a:pathLst>
                  <a:path extrusionOk="0" h="188" w="251">
                    <a:moveTo>
                      <a:pt x="182" y="1"/>
                    </a:moveTo>
                    <a:cubicBezTo>
                      <a:pt x="153" y="1"/>
                      <a:pt x="123" y="3"/>
                      <a:pt x="94" y="7"/>
                    </a:cubicBezTo>
                    <a:cubicBezTo>
                      <a:pt x="57" y="20"/>
                      <a:pt x="22" y="51"/>
                      <a:pt x="7" y="89"/>
                    </a:cubicBezTo>
                    <a:cubicBezTo>
                      <a:pt x="0" y="114"/>
                      <a:pt x="47" y="164"/>
                      <a:pt x="79" y="176"/>
                    </a:cubicBezTo>
                    <a:cubicBezTo>
                      <a:pt x="98" y="184"/>
                      <a:pt x="117" y="187"/>
                      <a:pt x="133" y="187"/>
                    </a:cubicBezTo>
                    <a:cubicBezTo>
                      <a:pt x="208" y="187"/>
                      <a:pt x="251" y="117"/>
                      <a:pt x="235" y="4"/>
                    </a:cubicBezTo>
                    <a:cubicBezTo>
                      <a:pt x="217" y="2"/>
                      <a:pt x="200" y="1"/>
                      <a:pt x="1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7"/>
              <p:cNvSpPr/>
              <p:nvPr/>
            </p:nvSpPr>
            <p:spPr>
              <a:xfrm>
                <a:off x="6616538" y="4049328"/>
                <a:ext cx="7325" cy="6793"/>
              </a:xfrm>
              <a:custGeom>
                <a:rect b="b" l="l" r="r" t="t"/>
                <a:pathLst>
                  <a:path extrusionOk="0" h="204" w="220">
                    <a:moveTo>
                      <a:pt x="0" y="1"/>
                    </a:moveTo>
                    <a:lnTo>
                      <a:pt x="0" y="135"/>
                    </a:lnTo>
                    <a:cubicBezTo>
                      <a:pt x="4" y="148"/>
                      <a:pt x="10" y="161"/>
                      <a:pt x="16" y="170"/>
                    </a:cubicBezTo>
                    <a:cubicBezTo>
                      <a:pt x="31" y="193"/>
                      <a:pt x="83" y="203"/>
                      <a:pt x="125" y="203"/>
                    </a:cubicBezTo>
                    <a:cubicBezTo>
                      <a:pt x="136" y="203"/>
                      <a:pt x="145" y="202"/>
                      <a:pt x="154" y="201"/>
                    </a:cubicBezTo>
                    <a:cubicBezTo>
                      <a:pt x="182" y="198"/>
                      <a:pt x="217" y="148"/>
                      <a:pt x="220" y="120"/>
                    </a:cubicBezTo>
                    <a:cubicBezTo>
                      <a:pt x="220" y="98"/>
                      <a:pt x="173" y="70"/>
                      <a:pt x="145" y="54"/>
                    </a:cubicBezTo>
                    <a:cubicBezTo>
                      <a:pt x="98" y="32"/>
                      <a:pt x="51" y="13"/>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7"/>
              <p:cNvSpPr/>
              <p:nvPr/>
            </p:nvSpPr>
            <p:spPr>
              <a:xfrm>
                <a:off x="6736107" y="4184580"/>
                <a:ext cx="9024" cy="8458"/>
              </a:xfrm>
              <a:custGeom>
                <a:rect b="b" l="l" r="r" t="t"/>
                <a:pathLst>
                  <a:path extrusionOk="0" h="254" w="271">
                    <a:moveTo>
                      <a:pt x="126" y="0"/>
                    </a:moveTo>
                    <a:cubicBezTo>
                      <a:pt x="79" y="94"/>
                      <a:pt x="48" y="157"/>
                      <a:pt x="1" y="254"/>
                    </a:cubicBezTo>
                    <a:lnTo>
                      <a:pt x="270" y="166"/>
                    </a:lnTo>
                    <a:lnTo>
                      <a:pt x="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7"/>
              <p:cNvSpPr/>
              <p:nvPr/>
            </p:nvSpPr>
            <p:spPr>
              <a:xfrm>
                <a:off x="6913812" y="4130206"/>
                <a:ext cx="2664" cy="4096"/>
              </a:xfrm>
              <a:custGeom>
                <a:rect b="b" l="l" r="r" t="t"/>
                <a:pathLst>
                  <a:path extrusionOk="0" h="123" w="80">
                    <a:moveTo>
                      <a:pt x="79" y="0"/>
                    </a:moveTo>
                    <a:lnTo>
                      <a:pt x="1" y="72"/>
                    </a:lnTo>
                    <a:cubicBezTo>
                      <a:pt x="7" y="88"/>
                      <a:pt x="16" y="107"/>
                      <a:pt x="23" y="123"/>
                    </a:cubicBezTo>
                    <a:cubicBezTo>
                      <a:pt x="41" y="119"/>
                      <a:pt x="60" y="119"/>
                      <a:pt x="79" y="116"/>
                    </a:cubicBezTo>
                    <a:lnTo>
                      <a:pt x="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7"/>
              <p:cNvSpPr/>
              <p:nvPr/>
            </p:nvSpPr>
            <p:spPr>
              <a:xfrm>
                <a:off x="6891070" y="4093879"/>
                <a:ext cx="7758" cy="6926"/>
              </a:xfrm>
              <a:custGeom>
                <a:rect b="b" l="l" r="r" t="t"/>
                <a:pathLst>
                  <a:path extrusionOk="0" h="208" w="233">
                    <a:moveTo>
                      <a:pt x="223" y="7"/>
                    </a:moveTo>
                    <a:cubicBezTo>
                      <a:pt x="173" y="13"/>
                      <a:pt x="107" y="1"/>
                      <a:pt x="73" y="29"/>
                    </a:cubicBezTo>
                    <a:cubicBezTo>
                      <a:pt x="35" y="57"/>
                      <a:pt x="22" y="123"/>
                      <a:pt x="1" y="176"/>
                    </a:cubicBezTo>
                    <a:lnTo>
                      <a:pt x="44" y="208"/>
                    </a:lnTo>
                    <a:cubicBezTo>
                      <a:pt x="107" y="158"/>
                      <a:pt x="170" y="107"/>
                      <a:pt x="232" y="57"/>
                    </a:cubicBezTo>
                    <a:lnTo>
                      <a:pt x="223" y="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7"/>
              <p:cNvSpPr/>
              <p:nvPr/>
            </p:nvSpPr>
            <p:spPr>
              <a:xfrm>
                <a:off x="6830037" y="4023456"/>
                <a:ext cx="7226" cy="6593"/>
              </a:xfrm>
              <a:custGeom>
                <a:rect b="b" l="l" r="r" t="t"/>
                <a:pathLst>
                  <a:path extrusionOk="0" h="198" w="217">
                    <a:moveTo>
                      <a:pt x="198" y="0"/>
                    </a:moveTo>
                    <a:cubicBezTo>
                      <a:pt x="144" y="10"/>
                      <a:pt x="79" y="4"/>
                      <a:pt x="47" y="35"/>
                    </a:cubicBezTo>
                    <a:cubicBezTo>
                      <a:pt x="16" y="63"/>
                      <a:pt x="16" y="132"/>
                      <a:pt x="0" y="182"/>
                    </a:cubicBezTo>
                    <a:lnTo>
                      <a:pt x="47" y="198"/>
                    </a:lnTo>
                    <a:cubicBezTo>
                      <a:pt x="104" y="148"/>
                      <a:pt x="160" y="98"/>
                      <a:pt x="216" y="48"/>
                    </a:cubicBezTo>
                    <a:cubicBezTo>
                      <a:pt x="210" y="32"/>
                      <a:pt x="204" y="16"/>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7"/>
              <p:cNvSpPr/>
              <p:nvPr/>
            </p:nvSpPr>
            <p:spPr>
              <a:xfrm>
                <a:off x="6821779" y="4039605"/>
                <a:ext cx="9223" cy="4462"/>
              </a:xfrm>
              <a:custGeom>
                <a:rect b="b" l="l" r="r" t="t"/>
                <a:pathLst>
                  <a:path extrusionOk="0" h="134" w="277">
                    <a:moveTo>
                      <a:pt x="160" y="0"/>
                    </a:moveTo>
                    <a:cubicBezTo>
                      <a:pt x="149" y="0"/>
                      <a:pt x="139" y="1"/>
                      <a:pt x="129" y="4"/>
                    </a:cubicBezTo>
                    <a:cubicBezTo>
                      <a:pt x="57" y="26"/>
                      <a:pt x="1" y="80"/>
                      <a:pt x="113" y="123"/>
                    </a:cubicBezTo>
                    <a:cubicBezTo>
                      <a:pt x="129" y="130"/>
                      <a:pt x="144" y="133"/>
                      <a:pt x="159" y="133"/>
                    </a:cubicBezTo>
                    <a:cubicBezTo>
                      <a:pt x="212" y="133"/>
                      <a:pt x="254" y="89"/>
                      <a:pt x="276" y="17"/>
                    </a:cubicBezTo>
                    <a:cubicBezTo>
                      <a:pt x="231" y="12"/>
                      <a:pt x="193" y="0"/>
                      <a:pt x="1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7"/>
              <p:cNvSpPr/>
              <p:nvPr/>
            </p:nvSpPr>
            <p:spPr>
              <a:xfrm>
                <a:off x="6901725" y="4112792"/>
                <a:ext cx="7126" cy="6393"/>
              </a:xfrm>
              <a:custGeom>
                <a:rect b="b" l="l" r="r" t="t"/>
                <a:pathLst>
                  <a:path extrusionOk="0" h="192" w="214">
                    <a:moveTo>
                      <a:pt x="188" y="0"/>
                    </a:moveTo>
                    <a:cubicBezTo>
                      <a:pt x="138" y="13"/>
                      <a:pt x="88" y="35"/>
                      <a:pt x="44" y="63"/>
                    </a:cubicBezTo>
                    <a:cubicBezTo>
                      <a:pt x="16" y="85"/>
                      <a:pt x="13" y="135"/>
                      <a:pt x="0" y="172"/>
                    </a:cubicBezTo>
                    <a:lnTo>
                      <a:pt x="47" y="191"/>
                    </a:lnTo>
                    <a:lnTo>
                      <a:pt x="213" y="41"/>
                    </a:lnTo>
                    <a:cubicBezTo>
                      <a:pt x="207" y="28"/>
                      <a:pt x="198" y="13"/>
                      <a:pt x="1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7"/>
              <p:cNvSpPr/>
              <p:nvPr/>
            </p:nvSpPr>
            <p:spPr>
              <a:xfrm>
                <a:off x="6734775" y="4198964"/>
                <a:ext cx="4395" cy="9723"/>
              </a:xfrm>
              <a:custGeom>
                <a:rect b="b" l="l" r="r" t="t"/>
                <a:pathLst>
                  <a:path extrusionOk="0" h="292" w="132">
                    <a:moveTo>
                      <a:pt x="44" y="1"/>
                    </a:moveTo>
                    <a:cubicBezTo>
                      <a:pt x="28" y="82"/>
                      <a:pt x="0" y="142"/>
                      <a:pt x="13" y="192"/>
                    </a:cubicBezTo>
                    <a:cubicBezTo>
                      <a:pt x="22" y="232"/>
                      <a:pt x="82" y="258"/>
                      <a:pt x="119" y="292"/>
                    </a:cubicBezTo>
                    <a:cubicBezTo>
                      <a:pt x="122" y="283"/>
                      <a:pt x="125" y="273"/>
                      <a:pt x="132" y="267"/>
                    </a:cubicBezTo>
                    <a:cubicBezTo>
                      <a:pt x="107" y="189"/>
                      <a:pt x="82" y="113"/>
                      <a:pt x="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7"/>
              <p:cNvSpPr/>
              <p:nvPr/>
            </p:nvSpPr>
            <p:spPr>
              <a:xfrm>
                <a:off x="6868961" y="4063645"/>
                <a:ext cx="4195" cy="6693"/>
              </a:xfrm>
              <a:custGeom>
                <a:rect b="b" l="l" r="r" t="t"/>
                <a:pathLst>
                  <a:path extrusionOk="0" h="201" w="126">
                    <a:moveTo>
                      <a:pt x="113" y="0"/>
                    </a:moveTo>
                    <a:cubicBezTo>
                      <a:pt x="0" y="97"/>
                      <a:pt x="0" y="125"/>
                      <a:pt x="126" y="201"/>
                    </a:cubicBezTo>
                    <a:cubicBezTo>
                      <a:pt x="122" y="128"/>
                      <a:pt x="119" y="72"/>
                      <a:pt x="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1" name="Google Shape;8771;p27"/>
            <p:cNvSpPr/>
            <p:nvPr/>
          </p:nvSpPr>
          <p:spPr>
            <a:xfrm>
              <a:off x="6315900" y="3866927"/>
              <a:ext cx="300676" cy="511150"/>
            </a:xfrm>
            <a:custGeom>
              <a:rect b="b" l="l" r="r" t="t"/>
              <a:pathLst>
                <a:path extrusionOk="0" h="15351" w="903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7"/>
            <p:cNvSpPr/>
            <p:nvPr/>
          </p:nvSpPr>
          <p:spPr>
            <a:xfrm>
              <a:off x="6315900" y="3686425"/>
              <a:ext cx="601286" cy="360845"/>
            </a:xfrm>
            <a:custGeom>
              <a:rect b="b" l="l" r="r" t="t"/>
              <a:pathLst>
                <a:path extrusionOk="0" h="10837" w="18058">
                  <a:moveTo>
                    <a:pt x="9029" y="0"/>
                  </a:moveTo>
                  <a:lnTo>
                    <a:pt x="7751" y="762"/>
                  </a:lnTo>
                  <a:lnTo>
                    <a:pt x="6839" y="1304"/>
                  </a:lnTo>
                  <a:lnTo>
                    <a:pt x="3448" y="3322"/>
                  </a:lnTo>
                  <a:lnTo>
                    <a:pt x="2646" y="3798"/>
                  </a:lnTo>
                  <a:lnTo>
                    <a:pt x="1" y="5375"/>
                  </a:lnTo>
                  <a:lnTo>
                    <a:pt x="1157" y="6074"/>
                  </a:lnTo>
                  <a:lnTo>
                    <a:pt x="1631" y="6359"/>
                  </a:lnTo>
                  <a:lnTo>
                    <a:pt x="5657" y="8797"/>
                  </a:lnTo>
                  <a:lnTo>
                    <a:pt x="6316" y="9195"/>
                  </a:lnTo>
                  <a:lnTo>
                    <a:pt x="9029" y="10837"/>
                  </a:lnTo>
                  <a:lnTo>
                    <a:pt x="10170" y="10148"/>
                  </a:lnTo>
                  <a:lnTo>
                    <a:pt x="10706" y="9822"/>
                  </a:lnTo>
                  <a:lnTo>
                    <a:pt x="14570" y="7484"/>
                  </a:lnTo>
                  <a:lnTo>
                    <a:pt x="15043" y="7199"/>
                  </a:lnTo>
                  <a:lnTo>
                    <a:pt x="18058" y="5375"/>
                  </a:lnTo>
                  <a:lnTo>
                    <a:pt x="14639" y="3338"/>
                  </a:lnTo>
                  <a:lnTo>
                    <a:pt x="13743" y="2808"/>
                  </a:lnTo>
                  <a:lnTo>
                    <a:pt x="13595" y="2720"/>
                  </a:lnTo>
                  <a:lnTo>
                    <a:pt x="13595" y="2720"/>
                  </a:lnTo>
                  <a:cubicBezTo>
                    <a:pt x="13602" y="2727"/>
                    <a:pt x="13602" y="2736"/>
                    <a:pt x="13605" y="2749"/>
                  </a:cubicBezTo>
                  <a:lnTo>
                    <a:pt x="13432" y="2645"/>
                  </a:lnTo>
                  <a:cubicBezTo>
                    <a:pt x="13442" y="2642"/>
                    <a:pt x="13451" y="2639"/>
                    <a:pt x="13461" y="2639"/>
                  </a:cubicBezTo>
                  <a:lnTo>
                    <a:pt x="9913" y="527"/>
                  </a:lnTo>
                  <a:lnTo>
                    <a:pt x="9437" y="245"/>
                  </a:lnTo>
                  <a:lnTo>
                    <a:pt x="90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47" name="Shape 8847"/>
        <p:cNvGrpSpPr/>
        <p:nvPr/>
      </p:nvGrpSpPr>
      <p:grpSpPr>
        <a:xfrm>
          <a:off x="0" y="0"/>
          <a:ext cx="0" cy="0"/>
          <a:chOff x="0" y="0"/>
          <a:chExt cx="0" cy="0"/>
        </a:xfrm>
      </p:grpSpPr>
      <p:sp>
        <p:nvSpPr>
          <p:cNvPr id="8848" name="Google Shape;8848;p36"/>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cGAN</a:t>
            </a:r>
            <a:endParaRPr/>
          </a:p>
        </p:txBody>
      </p:sp>
      <p:sp>
        <p:nvSpPr>
          <p:cNvPr id="8849" name="Google Shape;8849;p36"/>
          <p:cNvSpPr txBox="1"/>
          <p:nvPr>
            <p:ph idx="1" type="body"/>
          </p:nvPr>
        </p:nvSpPr>
        <p:spPr>
          <a:xfrm>
            <a:off x="0" y="1671225"/>
            <a:ext cx="4763100" cy="3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see that the model is able to clearly generate vehicles with good precision but the animals are more jumbled up. Features like the texture can be seen in some of the images which suggest the model should want to have more training to help make the model better. But due to model collapsing, changes needed to be made to the architecture and using dropout and regularisation methods can make the model better.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see that the FID score has significantly reduced from 153.4580126583096 to 94.536161025068 [DCGAN to cGAN]. Although the FID score is still high but the score is below 100, we can see that with the addition of labels the model is more closely resembling the training data but there are still some noticeable differences.</a:t>
            </a:r>
            <a:endParaRPr/>
          </a:p>
        </p:txBody>
      </p:sp>
      <p:pic>
        <p:nvPicPr>
          <p:cNvPr id="8850" name="Google Shape;8850;p36"/>
          <p:cNvPicPr preferRelativeResize="0"/>
          <p:nvPr/>
        </p:nvPicPr>
        <p:blipFill>
          <a:blip r:embed="rId3">
            <a:alphaModFix/>
          </a:blip>
          <a:stretch>
            <a:fillRect/>
          </a:stretch>
        </p:blipFill>
        <p:spPr>
          <a:xfrm>
            <a:off x="4763234" y="612900"/>
            <a:ext cx="4420766" cy="4530599"/>
          </a:xfrm>
          <a:prstGeom prst="rect">
            <a:avLst/>
          </a:prstGeom>
          <a:noFill/>
          <a:ln>
            <a:noFill/>
          </a:ln>
        </p:spPr>
      </p:pic>
      <p:pic>
        <p:nvPicPr>
          <p:cNvPr id="8851" name="Google Shape;8851;p36"/>
          <p:cNvPicPr preferRelativeResize="0"/>
          <p:nvPr/>
        </p:nvPicPr>
        <p:blipFill rotWithShape="1">
          <a:blip r:embed="rId4">
            <a:alphaModFix/>
          </a:blip>
          <a:srcRect b="0" l="0" r="26411" t="85467"/>
          <a:stretch/>
        </p:blipFill>
        <p:spPr>
          <a:xfrm>
            <a:off x="0" y="612900"/>
            <a:ext cx="4763101" cy="82814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5" name="Shape 8855"/>
        <p:cNvGrpSpPr/>
        <p:nvPr/>
      </p:nvGrpSpPr>
      <p:grpSpPr>
        <a:xfrm>
          <a:off x="0" y="0"/>
          <a:ext cx="0" cy="0"/>
          <a:chOff x="0" y="0"/>
          <a:chExt cx="0" cy="0"/>
        </a:xfrm>
      </p:grpSpPr>
      <p:sp>
        <p:nvSpPr>
          <p:cNvPr id="8856" name="Google Shape;8856;p37"/>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AC</a:t>
            </a:r>
            <a:r>
              <a:rPr lang="en"/>
              <a:t>GAN</a:t>
            </a:r>
            <a:endParaRPr/>
          </a:p>
        </p:txBody>
      </p:sp>
      <p:pic>
        <p:nvPicPr>
          <p:cNvPr id="8857" name="Google Shape;8857;p37"/>
          <p:cNvPicPr preferRelativeResize="0"/>
          <p:nvPr/>
        </p:nvPicPr>
        <p:blipFill>
          <a:blip r:embed="rId3">
            <a:alphaModFix/>
          </a:blip>
          <a:stretch>
            <a:fillRect/>
          </a:stretch>
        </p:blipFill>
        <p:spPr>
          <a:xfrm>
            <a:off x="-9" y="0"/>
            <a:ext cx="1579718" cy="5143501"/>
          </a:xfrm>
          <a:prstGeom prst="rect">
            <a:avLst/>
          </a:prstGeom>
          <a:noFill/>
          <a:ln>
            <a:noFill/>
          </a:ln>
        </p:spPr>
      </p:pic>
      <p:pic>
        <p:nvPicPr>
          <p:cNvPr id="8858" name="Google Shape;8858;p37"/>
          <p:cNvPicPr preferRelativeResize="0"/>
          <p:nvPr/>
        </p:nvPicPr>
        <p:blipFill>
          <a:blip r:embed="rId4">
            <a:alphaModFix/>
          </a:blip>
          <a:stretch>
            <a:fillRect/>
          </a:stretch>
        </p:blipFill>
        <p:spPr>
          <a:xfrm>
            <a:off x="1579702" y="0"/>
            <a:ext cx="1662596" cy="5143501"/>
          </a:xfrm>
          <a:prstGeom prst="rect">
            <a:avLst/>
          </a:prstGeom>
          <a:noFill/>
          <a:ln>
            <a:noFill/>
          </a:ln>
        </p:spPr>
      </p:pic>
      <p:pic>
        <p:nvPicPr>
          <p:cNvPr id="8859" name="Google Shape;8859;p37"/>
          <p:cNvPicPr preferRelativeResize="0"/>
          <p:nvPr/>
        </p:nvPicPr>
        <p:blipFill>
          <a:blip r:embed="rId5">
            <a:alphaModFix/>
          </a:blip>
          <a:stretch>
            <a:fillRect/>
          </a:stretch>
        </p:blipFill>
        <p:spPr>
          <a:xfrm>
            <a:off x="3547098" y="2051400"/>
            <a:ext cx="5596901" cy="1883193"/>
          </a:xfrm>
          <a:prstGeom prst="rect">
            <a:avLst/>
          </a:prstGeom>
          <a:noFill/>
          <a:ln>
            <a:noFill/>
          </a:ln>
        </p:spPr>
      </p:pic>
      <p:sp>
        <p:nvSpPr>
          <p:cNvPr id="8860" name="Google Shape;8860;p37"/>
          <p:cNvSpPr txBox="1"/>
          <p:nvPr/>
        </p:nvSpPr>
        <p:spPr>
          <a:xfrm>
            <a:off x="144600" y="4884600"/>
            <a:ext cx="8999400" cy="25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800" u="sng">
                <a:solidFill>
                  <a:schemeClr val="hlink"/>
                </a:solidFill>
                <a:hlinkClick r:id="rId6"/>
              </a:rPr>
              <a:t>https://github.com/keras-team/keras-io/blob/master/examples/generative/conditional_gan.py</a:t>
            </a:r>
            <a:endParaRPr sz="800"/>
          </a:p>
        </p:txBody>
      </p:sp>
      <p:sp>
        <p:nvSpPr>
          <p:cNvPr id="8861" name="Google Shape;8861;p37"/>
          <p:cNvSpPr txBox="1"/>
          <p:nvPr>
            <p:ph idx="1" type="body"/>
          </p:nvPr>
        </p:nvSpPr>
        <p:spPr>
          <a:xfrm>
            <a:off x="3537050" y="612900"/>
            <a:ext cx="5017500" cy="10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Auxiliary Classifier Generative Adversarial Network, or ACGAN in short, follows a similar architecture to a Conditional GAN. There are two main difference between the two architectures - the discriminator produces two outputs and an auxiliary loss function is included in the training process.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5" name="Shape 8865"/>
        <p:cNvGrpSpPr/>
        <p:nvPr/>
      </p:nvGrpSpPr>
      <p:grpSpPr>
        <a:xfrm>
          <a:off x="0" y="0"/>
          <a:ext cx="0" cy="0"/>
          <a:chOff x="0" y="0"/>
          <a:chExt cx="0" cy="0"/>
        </a:xfrm>
      </p:grpSpPr>
      <p:sp>
        <p:nvSpPr>
          <p:cNvPr id="8866" name="Google Shape;8866;p38"/>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914400" rtl="0" algn="l">
              <a:spcBef>
                <a:spcPts val="0"/>
              </a:spcBef>
              <a:spcAft>
                <a:spcPts val="0"/>
              </a:spcAft>
              <a:buNone/>
            </a:pPr>
            <a:r>
              <a:rPr lang="en"/>
              <a:t>ACGAN</a:t>
            </a:r>
            <a:endParaRPr/>
          </a:p>
        </p:txBody>
      </p:sp>
      <p:sp>
        <p:nvSpPr>
          <p:cNvPr id="8867" name="Google Shape;8867;p38"/>
          <p:cNvSpPr txBox="1"/>
          <p:nvPr>
            <p:ph idx="1" type="body"/>
          </p:nvPr>
        </p:nvSpPr>
        <p:spPr>
          <a:xfrm>
            <a:off x="0" y="993900"/>
            <a:ext cx="4726800" cy="10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Similarly to the cGAN, the ACGAN has a issue with same images generating again using the same label and noise [model collapse]. However, this problem only occurred during the later part of the training around 185 - 190. We also notice that the images around 126, there are noise inputs are showing slightly.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note that as the model has collapsed early around 185 epochs. The lowest KL divergence is 115 epochs.</a:t>
            </a:r>
            <a:endParaRPr/>
          </a:p>
        </p:txBody>
      </p:sp>
      <p:pic>
        <p:nvPicPr>
          <p:cNvPr id="8868" name="Google Shape;8868;p38"/>
          <p:cNvPicPr preferRelativeResize="0"/>
          <p:nvPr/>
        </p:nvPicPr>
        <p:blipFill>
          <a:blip r:embed="rId3">
            <a:alphaModFix/>
          </a:blip>
          <a:stretch>
            <a:fillRect/>
          </a:stretch>
        </p:blipFill>
        <p:spPr>
          <a:xfrm>
            <a:off x="4726681" y="1460207"/>
            <a:ext cx="4417314" cy="3683293"/>
          </a:xfrm>
          <a:prstGeom prst="rect">
            <a:avLst/>
          </a:prstGeom>
          <a:noFill/>
          <a:ln>
            <a:noFill/>
          </a:ln>
        </p:spPr>
      </p:pic>
      <p:pic>
        <p:nvPicPr>
          <p:cNvPr id="8869" name="Google Shape;8869;p38"/>
          <p:cNvPicPr preferRelativeResize="0"/>
          <p:nvPr/>
        </p:nvPicPr>
        <p:blipFill>
          <a:blip r:embed="rId4">
            <a:alphaModFix/>
          </a:blip>
          <a:stretch>
            <a:fillRect/>
          </a:stretch>
        </p:blipFill>
        <p:spPr>
          <a:xfrm>
            <a:off x="4726683" y="0"/>
            <a:ext cx="4417316" cy="1460206"/>
          </a:xfrm>
          <a:prstGeom prst="rect">
            <a:avLst/>
          </a:prstGeom>
          <a:noFill/>
          <a:ln>
            <a:noFill/>
          </a:ln>
        </p:spPr>
      </p:pic>
      <p:pic>
        <p:nvPicPr>
          <p:cNvPr id="8870" name="Google Shape;8870;p38"/>
          <p:cNvPicPr preferRelativeResize="0"/>
          <p:nvPr/>
        </p:nvPicPr>
        <p:blipFill>
          <a:blip r:embed="rId5">
            <a:alphaModFix/>
          </a:blip>
          <a:stretch>
            <a:fillRect/>
          </a:stretch>
        </p:blipFill>
        <p:spPr>
          <a:xfrm>
            <a:off x="0" y="3016434"/>
            <a:ext cx="4726800" cy="212706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4" name="Shape 8874"/>
        <p:cNvGrpSpPr/>
        <p:nvPr/>
      </p:nvGrpSpPr>
      <p:grpSpPr>
        <a:xfrm>
          <a:off x="0" y="0"/>
          <a:ext cx="0" cy="0"/>
          <a:chOff x="0" y="0"/>
          <a:chExt cx="0" cy="0"/>
        </a:xfrm>
      </p:grpSpPr>
      <p:sp>
        <p:nvSpPr>
          <p:cNvPr id="8875" name="Google Shape;8875;p39"/>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ACGAN</a:t>
            </a:r>
            <a:endParaRPr/>
          </a:p>
        </p:txBody>
      </p:sp>
      <p:sp>
        <p:nvSpPr>
          <p:cNvPr id="8876" name="Google Shape;8876;p39"/>
          <p:cNvSpPr txBox="1"/>
          <p:nvPr>
            <p:ph idx="1" type="body"/>
          </p:nvPr>
        </p:nvSpPr>
        <p:spPr>
          <a:xfrm>
            <a:off x="0" y="2365500"/>
            <a:ext cx="4723200" cy="277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 can see the generator being able to more clearly draw out the vehicles as well as same of the animals like deer and horse. However, some of the animals like cat and dog etc are still very distorted. Some changes should be made to the architecture like introducing spectral normalisation or regularisation to allow the model to generalise and learn features faster.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note that the FID score is now lower and drop from 94.536161025068 to 88.7613090961658. This suggest that more needs to be done to allow the FID score to be decreased.</a:t>
            </a:r>
            <a:endParaRPr/>
          </a:p>
        </p:txBody>
      </p:sp>
      <p:pic>
        <p:nvPicPr>
          <p:cNvPr id="8877" name="Google Shape;8877;p39"/>
          <p:cNvPicPr preferRelativeResize="0"/>
          <p:nvPr/>
        </p:nvPicPr>
        <p:blipFill>
          <a:blip r:embed="rId3">
            <a:alphaModFix/>
          </a:blip>
          <a:stretch>
            <a:fillRect/>
          </a:stretch>
        </p:blipFill>
        <p:spPr>
          <a:xfrm>
            <a:off x="4723227" y="612898"/>
            <a:ext cx="4420773" cy="4530599"/>
          </a:xfrm>
          <a:prstGeom prst="rect">
            <a:avLst/>
          </a:prstGeom>
          <a:noFill/>
          <a:ln>
            <a:noFill/>
          </a:ln>
        </p:spPr>
      </p:pic>
      <p:pic>
        <p:nvPicPr>
          <p:cNvPr id="8878" name="Google Shape;8878;p39"/>
          <p:cNvPicPr preferRelativeResize="0"/>
          <p:nvPr/>
        </p:nvPicPr>
        <p:blipFill>
          <a:blip r:embed="rId4">
            <a:alphaModFix/>
          </a:blip>
          <a:stretch>
            <a:fillRect/>
          </a:stretch>
        </p:blipFill>
        <p:spPr>
          <a:xfrm>
            <a:off x="0" y="612900"/>
            <a:ext cx="4310599" cy="2127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2" name="Shape 8882"/>
        <p:cNvGrpSpPr/>
        <p:nvPr/>
      </p:nvGrpSpPr>
      <p:grpSpPr>
        <a:xfrm>
          <a:off x="0" y="0"/>
          <a:ext cx="0" cy="0"/>
          <a:chOff x="0" y="0"/>
          <a:chExt cx="0" cy="0"/>
        </a:xfrm>
      </p:grpSpPr>
      <p:sp>
        <p:nvSpPr>
          <p:cNvPr id="8883" name="Google Shape;8883;p40"/>
          <p:cNvSpPr txBox="1"/>
          <p:nvPr>
            <p:ph type="title"/>
          </p:nvPr>
        </p:nvSpPr>
        <p:spPr>
          <a:xfrm>
            <a:off x="713225"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Improvements </a:t>
            </a:r>
            <a:endParaRPr/>
          </a:p>
        </p:txBody>
      </p:sp>
      <p:sp>
        <p:nvSpPr>
          <p:cNvPr id="8884" name="Google Shape;8884;p40"/>
          <p:cNvSpPr txBox="1"/>
          <p:nvPr>
            <p:ph idx="1" type="body"/>
          </p:nvPr>
        </p:nvSpPr>
        <p:spPr>
          <a:xfrm>
            <a:off x="713225" y="1243375"/>
            <a:ext cx="7717500" cy="3365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One issue of implementing GAN is the unstable training issue. The issue happens when the discriminator becomes more powerful and overwhelming the generator. We will normalise the weights and controls the Lipschitz constant of the generator and discriminator to mitigate the exploding gradient problem and the mode collapse problem. [Spectral Normalization]</a:t>
            </a:r>
            <a:endParaRPr/>
          </a:p>
          <a:p>
            <a:pPr indent="-304800" lvl="0" marL="457200" rtl="0" algn="l">
              <a:spcBef>
                <a:spcPts val="0"/>
              </a:spcBef>
              <a:spcAft>
                <a:spcPts val="0"/>
              </a:spcAft>
              <a:buSzPts val="1200"/>
              <a:buAutoNum type="arabicPeriod"/>
            </a:pPr>
            <a:r>
              <a:rPr lang="en"/>
              <a:t>He and Xavier weights initialization are unsuitable for training as it makes training more unstable due to the larger distribution of weights. To reduce the instability of training, we will be using Gaussian Weight Initialization[mean = 0, std = 0.02]</a:t>
            </a:r>
            <a:endParaRPr/>
          </a:p>
          <a:p>
            <a:pPr indent="-304800" lvl="0" marL="457200" rtl="0" algn="l">
              <a:spcBef>
                <a:spcPts val="0"/>
              </a:spcBef>
              <a:spcAft>
                <a:spcPts val="0"/>
              </a:spcAft>
              <a:buSzPts val="1200"/>
              <a:buAutoNum type="arabicPeriod"/>
            </a:pPr>
            <a:r>
              <a:rPr lang="en"/>
              <a:t>As we are using the LeakyReLU in the discriminator, and typically we will use ReLU in the generator. However, due to the sparse gradient during training and effects like the vanishing gradient problems, we can mitigate this effects using PReLU which as introduced with learning parameter to help training.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8" name="Shape 8888"/>
        <p:cNvGrpSpPr/>
        <p:nvPr/>
      </p:nvGrpSpPr>
      <p:grpSpPr>
        <a:xfrm>
          <a:off x="0" y="0"/>
          <a:ext cx="0" cy="0"/>
          <a:chOff x="0" y="0"/>
          <a:chExt cx="0" cy="0"/>
        </a:xfrm>
      </p:grpSpPr>
      <p:sp>
        <p:nvSpPr>
          <p:cNvPr id="8889" name="Google Shape;8889;p41"/>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 </a:t>
            </a:r>
            <a:r>
              <a:rPr lang="en"/>
              <a:t>ACGAN</a:t>
            </a:r>
            <a:endParaRPr/>
          </a:p>
        </p:txBody>
      </p:sp>
      <p:sp>
        <p:nvSpPr>
          <p:cNvPr id="8890" name="Google Shape;8890;p41"/>
          <p:cNvSpPr txBox="1"/>
          <p:nvPr>
            <p:ph idx="1" type="body"/>
          </p:nvPr>
        </p:nvSpPr>
        <p:spPr>
          <a:xfrm>
            <a:off x="0" y="2365500"/>
            <a:ext cx="4257300" cy="277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 note that training the model, features like color etc was learnt by the model to generate the images. We also note that the images of some of the animals got blurred and fuzzy at the end. However we can see that unlike with the previous model giving the same image, the NewACGAN did not converge into a state for monotonous output. But we can signs of the output becoming monotonous as the last </a:t>
            </a:r>
            <a:r>
              <a:rPr lang="en"/>
              <a:t>epochs</a:t>
            </a:r>
            <a:r>
              <a:rPr lang="en"/>
              <a:t> trucks look quite similar. Suggesting that using Gaussian Weights and SpectralNormalisations to create the images reduce the </a:t>
            </a:r>
            <a:r>
              <a:rPr lang="en"/>
              <a:t>chances</a:t>
            </a:r>
            <a:r>
              <a:rPr lang="en"/>
              <a:t> of model collapsing but made the images generated more fuzzy.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possible reason why the images are not as good and clear the previous ACGAN images is due to Gaussian weight leading to a slow convergence and poorer images generated. Spectral Normalisation just prevents the modal from collapsing and generate more diverse images.</a:t>
            </a:r>
            <a:endParaRPr/>
          </a:p>
        </p:txBody>
      </p:sp>
      <p:pic>
        <p:nvPicPr>
          <p:cNvPr id="8891" name="Google Shape;8891;p41"/>
          <p:cNvPicPr preferRelativeResize="0"/>
          <p:nvPr/>
        </p:nvPicPr>
        <p:blipFill rotWithShape="1">
          <a:blip r:embed="rId3">
            <a:alphaModFix/>
          </a:blip>
          <a:srcRect b="0" l="0" r="12334" t="0"/>
          <a:stretch/>
        </p:blipFill>
        <p:spPr>
          <a:xfrm>
            <a:off x="4257398" y="612900"/>
            <a:ext cx="4886601" cy="45306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5" name="Shape 8895"/>
        <p:cNvGrpSpPr/>
        <p:nvPr/>
      </p:nvGrpSpPr>
      <p:grpSpPr>
        <a:xfrm>
          <a:off x="0" y="0"/>
          <a:ext cx="0" cy="0"/>
          <a:chOff x="0" y="0"/>
          <a:chExt cx="0" cy="0"/>
        </a:xfrm>
      </p:grpSpPr>
      <p:sp>
        <p:nvSpPr>
          <p:cNvPr id="8896" name="Google Shape;8896;p42"/>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New ACGAN</a:t>
            </a:r>
            <a:endParaRPr/>
          </a:p>
        </p:txBody>
      </p:sp>
      <p:sp>
        <p:nvSpPr>
          <p:cNvPr id="8897" name="Google Shape;8897;p42"/>
          <p:cNvSpPr txBox="1"/>
          <p:nvPr>
            <p:ph idx="1" type="body"/>
          </p:nvPr>
        </p:nvSpPr>
        <p:spPr>
          <a:xfrm>
            <a:off x="0" y="612900"/>
            <a:ext cx="5349300" cy="453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see that KL divergence has more spikes in training as the generator steady increases, this is likely due to the Gaussian Weight initialised making training slower. As 180 epochs is the lowest KL divergences, we will be using it as the best generator and show signs of model collapsing.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see the FID score is higher than the original ACGAN model from 88.7613090961658 to 106.80945871926016. This suggest that the changes made did not improve the model. As mentioned previously, Gaussian weights make the model train more steadily but with a slower speed.</a:t>
            </a:r>
            <a:endParaRPr/>
          </a:p>
        </p:txBody>
      </p:sp>
      <p:pic>
        <p:nvPicPr>
          <p:cNvPr id="8898" name="Google Shape;8898;p42"/>
          <p:cNvPicPr preferRelativeResize="0"/>
          <p:nvPr/>
        </p:nvPicPr>
        <p:blipFill>
          <a:blip r:embed="rId3">
            <a:alphaModFix/>
          </a:blip>
          <a:stretch>
            <a:fillRect/>
          </a:stretch>
        </p:blipFill>
        <p:spPr>
          <a:xfrm>
            <a:off x="-4" y="3060194"/>
            <a:ext cx="5349202" cy="1768255"/>
          </a:xfrm>
          <a:prstGeom prst="rect">
            <a:avLst/>
          </a:prstGeom>
          <a:noFill/>
          <a:ln>
            <a:noFill/>
          </a:ln>
        </p:spPr>
      </p:pic>
      <p:pic>
        <p:nvPicPr>
          <p:cNvPr id="8899" name="Google Shape;8899;p42"/>
          <p:cNvPicPr preferRelativeResize="0"/>
          <p:nvPr/>
        </p:nvPicPr>
        <p:blipFill>
          <a:blip r:embed="rId4">
            <a:alphaModFix/>
          </a:blip>
          <a:stretch>
            <a:fillRect/>
          </a:stretch>
        </p:blipFill>
        <p:spPr>
          <a:xfrm>
            <a:off x="5349211" y="1254443"/>
            <a:ext cx="3794789" cy="3889057"/>
          </a:xfrm>
          <a:prstGeom prst="rect">
            <a:avLst/>
          </a:prstGeom>
          <a:noFill/>
          <a:ln>
            <a:noFill/>
          </a:ln>
        </p:spPr>
      </p:pic>
      <p:pic>
        <p:nvPicPr>
          <p:cNvPr id="8900" name="Google Shape;8900;p42"/>
          <p:cNvPicPr preferRelativeResize="0"/>
          <p:nvPr/>
        </p:nvPicPr>
        <p:blipFill>
          <a:blip r:embed="rId5">
            <a:alphaModFix/>
          </a:blip>
          <a:stretch>
            <a:fillRect/>
          </a:stretch>
        </p:blipFill>
        <p:spPr>
          <a:xfrm>
            <a:off x="0" y="4828459"/>
            <a:ext cx="5349200" cy="315041"/>
          </a:xfrm>
          <a:prstGeom prst="rect">
            <a:avLst/>
          </a:prstGeom>
          <a:noFill/>
          <a:ln>
            <a:noFill/>
          </a:ln>
        </p:spPr>
      </p:pic>
      <p:sp>
        <p:nvSpPr>
          <p:cNvPr id="8901" name="Google Shape;8901;p42"/>
          <p:cNvSpPr txBox="1"/>
          <p:nvPr/>
        </p:nvSpPr>
        <p:spPr>
          <a:xfrm>
            <a:off x="5349250" y="423150"/>
            <a:ext cx="3794700" cy="831300"/>
          </a:xfrm>
          <a:prstGeom prst="rect">
            <a:avLst/>
          </a:prstGeom>
          <a:noFill/>
          <a:ln>
            <a:noFill/>
          </a:ln>
        </p:spPr>
        <p:txBody>
          <a:bodyPr anchorCtr="0" anchor="b" bIns="91425" lIns="91425" spcFirstLastPara="1" rIns="91425" wrap="square" tIns="91425">
            <a:noAutofit/>
          </a:bodyPr>
          <a:lstStyle/>
          <a:p>
            <a:pPr indent="0" lvl="0" marL="0" rtl="0" algn="l">
              <a:lnSpc>
                <a:spcPct val="125000"/>
              </a:lnSpc>
              <a:spcBef>
                <a:spcPts val="0"/>
              </a:spcBef>
              <a:spcAft>
                <a:spcPts val="0"/>
              </a:spcAft>
              <a:buNone/>
            </a:pPr>
            <a:r>
              <a:rPr lang="en" sz="1200">
                <a:solidFill>
                  <a:schemeClr val="dk1"/>
                </a:solidFill>
                <a:latin typeface="Nunito Sans"/>
                <a:ea typeface="Nunito Sans"/>
                <a:cs typeface="Nunito Sans"/>
                <a:sym typeface="Nunito Sans"/>
              </a:rPr>
              <a:t>We see that the shapes of the animals </a:t>
            </a:r>
            <a:endParaRPr sz="1200">
              <a:solidFill>
                <a:schemeClr val="dk1"/>
              </a:solidFill>
              <a:latin typeface="Nunito Sans"/>
              <a:ea typeface="Nunito Sans"/>
              <a:cs typeface="Nunito Sans"/>
              <a:sym typeface="Nunito Sans"/>
            </a:endParaRPr>
          </a:p>
          <a:p>
            <a:pPr indent="0" lvl="0" marL="0" rtl="0" algn="l">
              <a:lnSpc>
                <a:spcPct val="125000"/>
              </a:lnSpc>
              <a:spcBef>
                <a:spcPts val="0"/>
              </a:spcBef>
              <a:spcAft>
                <a:spcPts val="0"/>
              </a:spcAft>
              <a:buNone/>
            </a:pPr>
            <a:r>
              <a:rPr lang="en" sz="1200">
                <a:solidFill>
                  <a:schemeClr val="dk1"/>
                </a:solidFill>
                <a:latin typeface="Nunito Sans"/>
                <a:ea typeface="Nunito Sans"/>
                <a:cs typeface="Nunito Sans"/>
                <a:sym typeface="Nunito Sans"/>
              </a:rPr>
              <a:t>are better but there are certain images </a:t>
            </a:r>
            <a:endParaRPr sz="1200">
              <a:solidFill>
                <a:schemeClr val="dk1"/>
              </a:solidFill>
              <a:latin typeface="Nunito Sans"/>
              <a:ea typeface="Nunito Sans"/>
              <a:cs typeface="Nunito Sans"/>
              <a:sym typeface="Nunito Sans"/>
            </a:endParaRPr>
          </a:p>
          <a:p>
            <a:pPr indent="0" lvl="0" marL="0" rtl="0" algn="l">
              <a:lnSpc>
                <a:spcPct val="125000"/>
              </a:lnSpc>
              <a:spcBef>
                <a:spcPts val="0"/>
              </a:spcBef>
              <a:spcAft>
                <a:spcPts val="0"/>
              </a:spcAft>
              <a:buNone/>
            </a:pPr>
            <a:r>
              <a:rPr lang="en" sz="1200">
                <a:solidFill>
                  <a:schemeClr val="dk1"/>
                </a:solidFill>
                <a:latin typeface="Nunito Sans"/>
                <a:ea typeface="Nunito Sans"/>
                <a:cs typeface="Nunito Sans"/>
                <a:sym typeface="Nunito Sans"/>
              </a:rPr>
              <a:t>where the images are very fuzzy and blurry.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5" name="Shape 8905"/>
        <p:cNvGrpSpPr/>
        <p:nvPr/>
      </p:nvGrpSpPr>
      <p:grpSpPr>
        <a:xfrm>
          <a:off x="0" y="0"/>
          <a:ext cx="0" cy="0"/>
          <a:chOff x="0" y="0"/>
          <a:chExt cx="0" cy="0"/>
        </a:xfrm>
      </p:grpSpPr>
      <p:sp>
        <p:nvSpPr>
          <p:cNvPr id="8906" name="Google Shape;8906;p43"/>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 cGAN</a:t>
            </a:r>
            <a:endParaRPr/>
          </a:p>
        </p:txBody>
      </p:sp>
      <p:sp>
        <p:nvSpPr>
          <p:cNvPr id="8907" name="Google Shape;8907;p43"/>
          <p:cNvSpPr txBox="1"/>
          <p:nvPr>
            <p:ph idx="1" type="body"/>
          </p:nvPr>
        </p:nvSpPr>
        <p:spPr>
          <a:xfrm>
            <a:off x="0" y="612900"/>
            <a:ext cx="4458900" cy="277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around 180 - 185 epochs, we note that the models have collapsed as Truck and Automobile starts repeating the image that was generated. Around 190 epochs, the generator starts generating images of Truck and Automobile that is exactly the same. We note that other class looks generated looks good.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see that KL divergence has more spikes in training as the generator steady decrease, this is likely due to the Gaussian Weight initialised making training slower. As 180 epochs the model collapsed, the lowest KL Divergence score is at 160 epochs.</a:t>
            </a:r>
            <a:endParaRPr/>
          </a:p>
        </p:txBody>
      </p:sp>
      <p:pic>
        <p:nvPicPr>
          <p:cNvPr id="8908" name="Google Shape;8908;p43"/>
          <p:cNvPicPr preferRelativeResize="0"/>
          <p:nvPr/>
        </p:nvPicPr>
        <p:blipFill rotWithShape="1">
          <a:blip r:embed="rId3">
            <a:alphaModFix/>
          </a:blip>
          <a:srcRect b="0" l="0" r="11142" t="0"/>
          <a:stretch/>
        </p:blipFill>
        <p:spPr>
          <a:xfrm>
            <a:off x="4458980" y="612900"/>
            <a:ext cx="4685019" cy="4530599"/>
          </a:xfrm>
          <a:prstGeom prst="rect">
            <a:avLst/>
          </a:prstGeom>
          <a:noFill/>
          <a:ln>
            <a:noFill/>
          </a:ln>
        </p:spPr>
      </p:pic>
      <p:pic>
        <p:nvPicPr>
          <p:cNvPr id="8909" name="Google Shape;8909;p43"/>
          <p:cNvPicPr preferRelativeResize="0"/>
          <p:nvPr/>
        </p:nvPicPr>
        <p:blipFill>
          <a:blip r:embed="rId4">
            <a:alphaModFix/>
          </a:blip>
          <a:stretch>
            <a:fillRect/>
          </a:stretch>
        </p:blipFill>
        <p:spPr>
          <a:xfrm>
            <a:off x="0" y="3669533"/>
            <a:ext cx="4458900" cy="147396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3" name="Shape 8913"/>
        <p:cNvGrpSpPr/>
        <p:nvPr/>
      </p:nvGrpSpPr>
      <p:grpSpPr>
        <a:xfrm>
          <a:off x="0" y="0"/>
          <a:ext cx="0" cy="0"/>
          <a:chOff x="0" y="0"/>
          <a:chExt cx="0" cy="0"/>
        </a:xfrm>
      </p:grpSpPr>
      <p:sp>
        <p:nvSpPr>
          <p:cNvPr id="8914" name="Google Shape;8914;p44"/>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New cGAN</a:t>
            </a:r>
            <a:endParaRPr/>
          </a:p>
        </p:txBody>
      </p:sp>
      <p:sp>
        <p:nvSpPr>
          <p:cNvPr id="8915" name="Google Shape;8915;p44"/>
          <p:cNvSpPr txBox="1"/>
          <p:nvPr>
            <p:ph idx="1" type="body"/>
          </p:nvPr>
        </p:nvSpPr>
        <p:spPr>
          <a:xfrm>
            <a:off x="0" y="612900"/>
            <a:ext cx="4723200" cy="453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see the FID score is lower than the original cGAN model from 94.536161025068 to 93.59766081757371. This suggest that the changes made did improve the model. We also note that the images for certain classes are the same image which might have affected the FID score.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note that the shape of the different classes can be seen clearly. However one issue is the images from other classes have generated the same images. This suggest that there might have been an issue with the generator when generating images.</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8916" name="Google Shape;8916;p44"/>
          <p:cNvSpPr txBox="1"/>
          <p:nvPr/>
        </p:nvSpPr>
        <p:spPr>
          <a:xfrm>
            <a:off x="5349250" y="423150"/>
            <a:ext cx="3794700" cy="831300"/>
          </a:xfrm>
          <a:prstGeom prst="rect">
            <a:avLst/>
          </a:prstGeom>
          <a:noFill/>
          <a:ln>
            <a:noFill/>
          </a:ln>
        </p:spPr>
        <p:txBody>
          <a:bodyPr anchorCtr="0" anchor="b" bIns="91425" lIns="91425" spcFirstLastPara="1" rIns="91425" wrap="square" tIns="91425">
            <a:noAutofit/>
          </a:bodyPr>
          <a:lstStyle/>
          <a:p>
            <a:pPr indent="0" lvl="0" marL="0" rtl="0" algn="l">
              <a:lnSpc>
                <a:spcPct val="125000"/>
              </a:lnSpc>
              <a:spcBef>
                <a:spcPts val="0"/>
              </a:spcBef>
              <a:spcAft>
                <a:spcPts val="0"/>
              </a:spcAft>
              <a:buNone/>
            </a:pPr>
            <a:r>
              <a:t/>
            </a:r>
            <a:endParaRPr/>
          </a:p>
        </p:txBody>
      </p:sp>
      <p:pic>
        <p:nvPicPr>
          <p:cNvPr id="8917" name="Google Shape;8917;p44"/>
          <p:cNvPicPr preferRelativeResize="0"/>
          <p:nvPr/>
        </p:nvPicPr>
        <p:blipFill>
          <a:blip r:embed="rId3">
            <a:alphaModFix/>
          </a:blip>
          <a:stretch>
            <a:fillRect/>
          </a:stretch>
        </p:blipFill>
        <p:spPr>
          <a:xfrm>
            <a:off x="4723229" y="612900"/>
            <a:ext cx="4420771" cy="4530599"/>
          </a:xfrm>
          <a:prstGeom prst="rect">
            <a:avLst/>
          </a:prstGeom>
          <a:noFill/>
          <a:ln>
            <a:noFill/>
          </a:ln>
        </p:spPr>
      </p:pic>
      <p:pic>
        <p:nvPicPr>
          <p:cNvPr id="8918" name="Google Shape;8918;p44"/>
          <p:cNvPicPr preferRelativeResize="0"/>
          <p:nvPr/>
        </p:nvPicPr>
        <p:blipFill>
          <a:blip r:embed="rId4">
            <a:alphaModFix/>
          </a:blip>
          <a:stretch>
            <a:fillRect/>
          </a:stretch>
        </p:blipFill>
        <p:spPr>
          <a:xfrm>
            <a:off x="0" y="2998175"/>
            <a:ext cx="4351626" cy="21453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2" name="Shape 8922"/>
        <p:cNvGrpSpPr/>
        <p:nvPr/>
      </p:nvGrpSpPr>
      <p:grpSpPr>
        <a:xfrm>
          <a:off x="0" y="0"/>
          <a:ext cx="0" cy="0"/>
          <a:chOff x="0" y="0"/>
          <a:chExt cx="0" cy="0"/>
        </a:xfrm>
      </p:grpSpPr>
      <p:sp>
        <p:nvSpPr>
          <p:cNvPr id="8923" name="Google Shape;8923;p45"/>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914400" rtl="0" algn="l">
              <a:spcBef>
                <a:spcPts val="0"/>
              </a:spcBef>
              <a:spcAft>
                <a:spcPts val="0"/>
              </a:spcAft>
              <a:buNone/>
            </a:pPr>
            <a:r>
              <a:rPr lang="en"/>
              <a:t>DCGAN </a:t>
            </a:r>
            <a:endParaRPr/>
          </a:p>
        </p:txBody>
      </p:sp>
      <p:sp>
        <p:nvSpPr>
          <p:cNvPr id="8924" name="Google Shape;8924;p45"/>
          <p:cNvSpPr txBox="1"/>
          <p:nvPr>
            <p:ph idx="1" type="body"/>
          </p:nvPr>
        </p:nvSpPr>
        <p:spPr>
          <a:xfrm>
            <a:off x="713225" y="1243375"/>
            <a:ext cx="3287400" cy="3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mentioned in the DCGAN section, the images are a jumbled mess with features of different classes together. We also note that the images are very blurry and unclear </a:t>
            </a:r>
            <a:r>
              <a:rPr lang="en"/>
              <a:t>which</a:t>
            </a:r>
            <a:r>
              <a:rPr lang="en"/>
              <a:t> makes it hard to </a:t>
            </a:r>
            <a:r>
              <a:rPr lang="en"/>
              <a:t>distinguish</a:t>
            </a:r>
            <a:r>
              <a:rPr lang="en"/>
              <a:t> between the different classes</a:t>
            </a:r>
            <a:endParaRPr/>
          </a:p>
        </p:txBody>
      </p:sp>
      <p:pic>
        <p:nvPicPr>
          <p:cNvPr id="8925" name="Google Shape;8925;p45"/>
          <p:cNvPicPr preferRelativeResize="0"/>
          <p:nvPr/>
        </p:nvPicPr>
        <p:blipFill>
          <a:blip r:embed="rId3">
            <a:alphaModFix/>
          </a:blip>
          <a:stretch>
            <a:fillRect/>
          </a:stretch>
        </p:blipFill>
        <p:spPr>
          <a:xfrm>
            <a:off x="4000500" y="0"/>
            <a:ext cx="51435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6" name="Shape 8776"/>
        <p:cNvGrpSpPr/>
        <p:nvPr/>
      </p:nvGrpSpPr>
      <p:grpSpPr>
        <a:xfrm>
          <a:off x="0" y="0"/>
          <a:ext cx="0" cy="0"/>
          <a:chOff x="0" y="0"/>
          <a:chExt cx="0" cy="0"/>
        </a:xfrm>
      </p:grpSpPr>
      <p:sp>
        <p:nvSpPr>
          <p:cNvPr id="8777" name="Google Shape;8777;p28"/>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Exploratory Data Analysis</a:t>
            </a:r>
            <a:endParaRPr/>
          </a:p>
        </p:txBody>
      </p:sp>
      <p:sp>
        <p:nvSpPr>
          <p:cNvPr id="8778" name="Google Shape;8778;p28"/>
          <p:cNvSpPr txBox="1"/>
          <p:nvPr>
            <p:ph idx="1" type="body"/>
          </p:nvPr>
        </p:nvSpPr>
        <p:spPr>
          <a:xfrm>
            <a:off x="-170225" y="709100"/>
            <a:ext cx="3539700" cy="3365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Encoded Values</a:t>
            </a:r>
            <a:endParaRPr sz="1400"/>
          </a:p>
          <a:p>
            <a:pPr indent="-177800" lvl="1" marL="457200" rtl="0" algn="l">
              <a:spcBef>
                <a:spcPts val="0"/>
              </a:spcBef>
              <a:spcAft>
                <a:spcPts val="0"/>
              </a:spcAft>
              <a:buSzPts val="1000"/>
              <a:buChar char="○"/>
            </a:pPr>
            <a:r>
              <a:rPr lang="en" sz="1000"/>
              <a:t>0 : Airplane</a:t>
            </a:r>
            <a:endParaRPr sz="1000"/>
          </a:p>
          <a:p>
            <a:pPr indent="-177800" lvl="1" marL="457200" rtl="0" algn="l">
              <a:spcBef>
                <a:spcPts val="0"/>
              </a:spcBef>
              <a:spcAft>
                <a:spcPts val="0"/>
              </a:spcAft>
              <a:buSzPts val="1000"/>
              <a:buChar char="○"/>
            </a:pPr>
            <a:r>
              <a:rPr lang="en" sz="1000"/>
              <a:t>1 : Automobile</a:t>
            </a:r>
            <a:endParaRPr sz="1000"/>
          </a:p>
          <a:p>
            <a:pPr indent="-177800" lvl="1" marL="457200" rtl="0" algn="l">
              <a:spcBef>
                <a:spcPts val="0"/>
              </a:spcBef>
              <a:spcAft>
                <a:spcPts val="0"/>
              </a:spcAft>
              <a:buSzPts val="1000"/>
              <a:buChar char="○"/>
            </a:pPr>
            <a:r>
              <a:rPr lang="en" sz="1000"/>
              <a:t>2 : Bird</a:t>
            </a:r>
            <a:endParaRPr sz="1000"/>
          </a:p>
          <a:p>
            <a:pPr indent="-177800" lvl="1" marL="457200" rtl="0" algn="l">
              <a:spcBef>
                <a:spcPts val="0"/>
              </a:spcBef>
              <a:spcAft>
                <a:spcPts val="0"/>
              </a:spcAft>
              <a:buSzPts val="1000"/>
              <a:buChar char="○"/>
            </a:pPr>
            <a:r>
              <a:rPr lang="en" sz="1000"/>
              <a:t>3 : Cat</a:t>
            </a:r>
            <a:endParaRPr sz="1000"/>
          </a:p>
          <a:p>
            <a:pPr indent="-177800" lvl="1" marL="457200" rtl="0" algn="l">
              <a:spcBef>
                <a:spcPts val="0"/>
              </a:spcBef>
              <a:spcAft>
                <a:spcPts val="0"/>
              </a:spcAft>
              <a:buSzPts val="1000"/>
              <a:buChar char="○"/>
            </a:pPr>
            <a:r>
              <a:rPr lang="en" sz="1000"/>
              <a:t>4 : Deer</a:t>
            </a:r>
            <a:endParaRPr sz="1000"/>
          </a:p>
          <a:p>
            <a:pPr indent="-317500" lvl="0" marL="457200" rtl="0" algn="l">
              <a:spcBef>
                <a:spcPts val="0"/>
              </a:spcBef>
              <a:spcAft>
                <a:spcPts val="0"/>
              </a:spcAft>
              <a:buSzPts val="1400"/>
              <a:buChar char="●"/>
            </a:pPr>
            <a:r>
              <a:rPr lang="en" sz="1400"/>
              <a:t>IMG_SIZE = (32, 32, 3)</a:t>
            </a:r>
            <a:endParaRPr sz="1400"/>
          </a:p>
          <a:p>
            <a:pPr indent="-317500" lvl="0" marL="457200" rtl="0" algn="l">
              <a:spcBef>
                <a:spcPts val="0"/>
              </a:spcBef>
              <a:spcAft>
                <a:spcPts val="0"/>
              </a:spcAft>
              <a:buSzPts val="1400"/>
              <a:buChar char="●"/>
            </a:pPr>
            <a:r>
              <a:rPr lang="en" sz="1400"/>
              <a:t>Class Distribution is even which </a:t>
            </a:r>
            <a:endParaRPr sz="1400"/>
          </a:p>
          <a:p>
            <a:pPr indent="0" lvl="0" marL="457200" rtl="0" algn="l">
              <a:spcBef>
                <a:spcPts val="0"/>
              </a:spcBef>
              <a:spcAft>
                <a:spcPts val="0"/>
              </a:spcAft>
              <a:buNone/>
            </a:pPr>
            <a:r>
              <a:rPr lang="en" sz="1400"/>
              <a:t>suggest that the GAN models’ will </a:t>
            </a:r>
            <a:endParaRPr sz="1400"/>
          </a:p>
          <a:p>
            <a:pPr indent="0" lvl="0" marL="457200" rtl="0" algn="l">
              <a:spcBef>
                <a:spcPts val="0"/>
              </a:spcBef>
              <a:spcAft>
                <a:spcPts val="0"/>
              </a:spcAft>
              <a:buNone/>
            </a:pPr>
            <a:r>
              <a:rPr lang="en" sz="1400"/>
              <a:t>generate images that will </a:t>
            </a:r>
            <a:r>
              <a:rPr lang="en" sz="1400"/>
              <a:t>encompass</a:t>
            </a:r>
            <a:r>
              <a:rPr lang="en" sz="1400"/>
              <a:t> all the different classes</a:t>
            </a:r>
            <a:endParaRPr sz="1400"/>
          </a:p>
        </p:txBody>
      </p:sp>
      <p:pic>
        <p:nvPicPr>
          <p:cNvPr id="8779" name="Google Shape;8779;p28"/>
          <p:cNvPicPr preferRelativeResize="0"/>
          <p:nvPr/>
        </p:nvPicPr>
        <p:blipFill>
          <a:blip r:embed="rId3">
            <a:alphaModFix/>
          </a:blip>
          <a:stretch>
            <a:fillRect/>
          </a:stretch>
        </p:blipFill>
        <p:spPr>
          <a:xfrm>
            <a:off x="352600" y="3342475"/>
            <a:ext cx="2494049" cy="1801025"/>
          </a:xfrm>
          <a:prstGeom prst="rect">
            <a:avLst/>
          </a:prstGeom>
          <a:noFill/>
          <a:ln>
            <a:noFill/>
          </a:ln>
        </p:spPr>
      </p:pic>
      <p:pic>
        <p:nvPicPr>
          <p:cNvPr id="8780" name="Google Shape;8780;p28"/>
          <p:cNvPicPr preferRelativeResize="0"/>
          <p:nvPr/>
        </p:nvPicPr>
        <p:blipFill>
          <a:blip r:embed="rId4">
            <a:alphaModFix/>
          </a:blip>
          <a:stretch>
            <a:fillRect/>
          </a:stretch>
        </p:blipFill>
        <p:spPr>
          <a:xfrm>
            <a:off x="5498600" y="1483796"/>
            <a:ext cx="3645398" cy="3659704"/>
          </a:xfrm>
          <a:prstGeom prst="rect">
            <a:avLst/>
          </a:prstGeom>
          <a:noFill/>
          <a:ln>
            <a:noFill/>
          </a:ln>
        </p:spPr>
      </p:pic>
      <p:sp>
        <p:nvSpPr>
          <p:cNvPr id="8781" name="Google Shape;8781;p28"/>
          <p:cNvSpPr txBox="1"/>
          <p:nvPr/>
        </p:nvSpPr>
        <p:spPr>
          <a:xfrm>
            <a:off x="453650" y="976275"/>
            <a:ext cx="3000000" cy="1108200"/>
          </a:xfrm>
          <a:prstGeom prst="rect">
            <a:avLst/>
          </a:prstGeom>
          <a:noFill/>
          <a:ln>
            <a:noFill/>
          </a:ln>
        </p:spPr>
        <p:txBody>
          <a:bodyPr anchorCtr="0" anchor="t" bIns="91425" lIns="91425" spcFirstLastPara="1" rIns="91425" wrap="square" tIns="91425">
            <a:spAutoFit/>
          </a:bodyPr>
          <a:lstStyle/>
          <a:p>
            <a:pPr indent="-177800" lvl="1" marL="914400" rtl="0" algn="l">
              <a:lnSpc>
                <a:spcPct val="125000"/>
              </a:lnSpc>
              <a:spcBef>
                <a:spcPts val="0"/>
              </a:spcBef>
              <a:spcAft>
                <a:spcPts val="0"/>
              </a:spcAft>
              <a:buClr>
                <a:srgbClr val="434343"/>
              </a:buClr>
              <a:buSzPts val="1000"/>
              <a:buFont typeface="Roboto Condensed Light"/>
              <a:buChar char="○"/>
            </a:pPr>
            <a:r>
              <a:rPr lang="en" sz="1000">
                <a:solidFill>
                  <a:schemeClr val="dk1"/>
                </a:solidFill>
                <a:latin typeface="Nunito Sans"/>
                <a:ea typeface="Nunito Sans"/>
                <a:cs typeface="Nunito Sans"/>
                <a:sym typeface="Nunito Sans"/>
              </a:rPr>
              <a:t>5 : Dog</a:t>
            </a:r>
            <a:endParaRPr sz="1000">
              <a:solidFill>
                <a:schemeClr val="dk1"/>
              </a:solidFill>
              <a:latin typeface="Nunito Sans"/>
              <a:ea typeface="Nunito Sans"/>
              <a:cs typeface="Nunito Sans"/>
              <a:sym typeface="Nunito Sans"/>
            </a:endParaRPr>
          </a:p>
          <a:p>
            <a:pPr indent="-177800" lvl="1" marL="914400" rtl="0" algn="l">
              <a:lnSpc>
                <a:spcPct val="125000"/>
              </a:lnSpc>
              <a:spcBef>
                <a:spcPts val="0"/>
              </a:spcBef>
              <a:spcAft>
                <a:spcPts val="0"/>
              </a:spcAft>
              <a:buClr>
                <a:srgbClr val="434343"/>
              </a:buClr>
              <a:buSzPts val="1000"/>
              <a:buFont typeface="Roboto Condensed Light"/>
              <a:buChar char="○"/>
            </a:pPr>
            <a:r>
              <a:rPr lang="en" sz="1000">
                <a:solidFill>
                  <a:schemeClr val="dk1"/>
                </a:solidFill>
                <a:latin typeface="Nunito Sans"/>
                <a:ea typeface="Nunito Sans"/>
                <a:cs typeface="Nunito Sans"/>
                <a:sym typeface="Nunito Sans"/>
              </a:rPr>
              <a:t>6 : Frog</a:t>
            </a:r>
            <a:endParaRPr sz="1000">
              <a:solidFill>
                <a:schemeClr val="dk1"/>
              </a:solidFill>
              <a:latin typeface="Nunito Sans"/>
              <a:ea typeface="Nunito Sans"/>
              <a:cs typeface="Nunito Sans"/>
              <a:sym typeface="Nunito Sans"/>
            </a:endParaRPr>
          </a:p>
          <a:p>
            <a:pPr indent="-177800" lvl="1" marL="914400" rtl="0" algn="l">
              <a:lnSpc>
                <a:spcPct val="125000"/>
              </a:lnSpc>
              <a:spcBef>
                <a:spcPts val="0"/>
              </a:spcBef>
              <a:spcAft>
                <a:spcPts val="0"/>
              </a:spcAft>
              <a:buClr>
                <a:srgbClr val="434343"/>
              </a:buClr>
              <a:buSzPts val="1000"/>
              <a:buFont typeface="Roboto Condensed Light"/>
              <a:buChar char="○"/>
            </a:pPr>
            <a:r>
              <a:rPr lang="en" sz="1000">
                <a:solidFill>
                  <a:schemeClr val="dk1"/>
                </a:solidFill>
                <a:latin typeface="Nunito Sans"/>
                <a:ea typeface="Nunito Sans"/>
                <a:cs typeface="Nunito Sans"/>
                <a:sym typeface="Nunito Sans"/>
              </a:rPr>
              <a:t>7 : Horse</a:t>
            </a:r>
            <a:endParaRPr sz="1000">
              <a:solidFill>
                <a:schemeClr val="dk1"/>
              </a:solidFill>
              <a:latin typeface="Nunito Sans"/>
              <a:ea typeface="Nunito Sans"/>
              <a:cs typeface="Nunito Sans"/>
              <a:sym typeface="Nunito Sans"/>
            </a:endParaRPr>
          </a:p>
          <a:p>
            <a:pPr indent="-177800" lvl="1" marL="914400" rtl="0" algn="l">
              <a:lnSpc>
                <a:spcPct val="125000"/>
              </a:lnSpc>
              <a:spcBef>
                <a:spcPts val="0"/>
              </a:spcBef>
              <a:spcAft>
                <a:spcPts val="0"/>
              </a:spcAft>
              <a:buClr>
                <a:srgbClr val="434343"/>
              </a:buClr>
              <a:buSzPts val="1000"/>
              <a:buFont typeface="Roboto Condensed Light"/>
              <a:buChar char="○"/>
            </a:pPr>
            <a:r>
              <a:rPr lang="en" sz="1000">
                <a:solidFill>
                  <a:schemeClr val="dk1"/>
                </a:solidFill>
                <a:latin typeface="Nunito Sans"/>
                <a:ea typeface="Nunito Sans"/>
                <a:cs typeface="Nunito Sans"/>
                <a:sym typeface="Nunito Sans"/>
              </a:rPr>
              <a:t>8 : Ship</a:t>
            </a:r>
            <a:endParaRPr sz="1000">
              <a:solidFill>
                <a:schemeClr val="dk1"/>
              </a:solidFill>
              <a:latin typeface="Nunito Sans"/>
              <a:ea typeface="Nunito Sans"/>
              <a:cs typeface="Nunito Sans"/>
              <a:sym typeface="Nunito Sans"/>
            </a:endParaRPr>
          </a:p>
          <a:p>
            <a:pPr indent="-177800" lvl="1" marL="914400" rtl="0" algn="l">
              <a:lnSpc>
                <a:spcPct val="125000"/>
              </a:lnSpc>
              <a:spcBef>
                <a:spcPts val="0"/>
              </a:spcBef>
              <a:spcAft>
                <a:spcPts val="0"/>
              </a:spcAft>
              <a:buClr>
                <a:srgbClr val="434343"/>
              </a:buClr>
              <a:buSzPts val="1000"/>
              <a:buFont typeface="Roboto Condensed Light"/>
              <a:buChar char="○"/>
            </a:pPr>
            <a:r>
              <a:rPr lang="en" sz="1000">
                <a:solidFill>
                  <a:schemeClr val="dk1"/>
                </a:solidFill>
                <a:latin typeface="Nunito Sans"/>
                <a:ea typeface="Nunito Sans"/>
                <a:cs typeface="Nunito Sans"/>
                <a:sym typeface="Nunito Sans"/>
              </a:rPr>
              <a:t>9 : Truck</a:t>
            </a:r>
            <a:endParaRPr sz="1000"/>
          </a:p>
        </p:txBody>
      </p:sp>
      <p:sp>
        <p:nvSpPr>
          <p:cNvPr id="8782" name="Google Shape;8782;p28"/>
          <p:cNvSpPr txBox="1"/>
          <p:nvPr/>
        </p:nvSpPr>
        <p:spPr>
          <a:xfrm>
            <a:off x="3182300" y="755400"/>
            <a:ext cx="23163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solidFill>
                  <a:schemeClr val="dk1"/>
                </a:solidFill>
                <a:latin typeface="Nunito Sans"/>
                <a:ea typeface="Nunito Sans"/>
                <a:cs typeface="Nunito Sans"/>
                <a:sym typeface="Nunito Sans"/>
              </a:rPr>
              <a:t>Concerns of data</a:t>
            </a:r>
            <a:endParaRPr b="1" u="sng">
              <a:solidFill>
                <a:schemeClr val="dk1"/>
              </a:solidFill>
              <a:latin typeface="Nunito Sans"/>
              <a:ea typeface="Nunito Sans"/>
              <a:cs typeface="Nunito Sans"/>
              <a:sym typeface="Nunito Sans"/>
            </a:endParaRPr>
          </a:p>
          <a:p>
            <a:pPr indent="0" lvl="0" marL="0" rtl="0" algn="l">
              <a:spcBef>
                <a:spcPts val="0"/>
              </a:spcBef>
              <a:spcAft>
                <a:spcPts val="0"/>
              </a:spcAft>
              <a:buNone/>
            </a:pPr>
            <a:r>
              <a:rPr lang="en">
                <a:solidFill>
                  <a:schemeClr val="dk1"/>
                </a:solidFill>
                <a:latin typeface="Nunito Sans"/>
                <a:ea typeface="Nunito Sans"/>
                <a:cs typeface="Nunito Sans"/>
                <a:sym typeface="Nunito Sans"/>
              </a:rPr>
              <a:t>There are different species of bird like an ostrich and sparrow. The </a:t>
            </a:r>
            <a:r>
              <a:rPr lang="en">
                <a:solidFill>
                  <a:schemeClr val="dk1"/>
                </a:solidFill>
                <a:latin typeface="Nunito Sans"/>
                <a:ea typeface="Nunito Sans"/>
                <a:cs typeface="Nunito Sans"/>
                <a:sym typeface="Nunito Sans"/>
              </a:rPr>
              <a:t>AI will not be able to clearly differentiate the different species and generate an amalgamation.</a:t>
            </a:r>
            <a:endParaRPr>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a:p>
            <a:pPr indent="0" lvl="0" marL="0" rtl="0" algn="l">
              <a:spcBef>
                <a:spcPts val="0"/>
              </a:spcBef>
              <a:spcAft>
                <a:spcPts val="0"/>
              </a:spcAft>
              <a:buNone/>
            </a:pPr>
            <a:r>
              <a:rPr lang="en">
                <a:solidFill>
                  <a:schemeClr val="dk1"/>
                </a:solidFill>
                <a:latin typeface="Nunito Sans"/>
                <a:ea typeface="Nunito Sans"/>
                <a:cs typeface="Nunito Sans"/>
                <a:sym typeface="Nunito Sans"/>
              </a:rPr>
              <a:t>The images have different sizing like for the dogs and cat. Sometimes the images are just the face of the animal or sometimes the images are a zoomed out version and the entire body of the animal can be seen.</a:t>
            </a:r>
            <a:r>
              <a:rPr lang="en">
                <a:solidFill>
                  <a:schemeClr val="dk1"/>
                </a:solidFill>
                <a:latin typeface="Nunito Sans"/>
                <a:ea typeface="Nunito Sans"/>
                <a:cs typeface="Nunito Sans"/>
                <a:sym typeface="Nunito Sans"/>
              </a:rPr>
              <a:t> </a:t>
            </a:r>
            <a:endParaRPr>
              <a:solidFill>
                <a:schemeClr val="dk1"/>
              </a:solidFill>
              <a:latin typeface="Nunito Sans"/>
              <a:ea typeface="Nunito Sans"/>
              <a:cs typeface="Nunito Sans"/>
              <a:sym typeface="Nunito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9" name="Shape 8929"/>
        <p:cNvGrpSpPr/>
        <p:nvPr/>
      </p:nvGrpSpPr>
      <p:grpSpPr>
        <a:xfrm>
          <a:off x="0" y="0"/>
          <a:ext cx="0" cy="0"/>
          <a:chOff x="0" y="0"/>
          <a:chExt cx="0" cy="0"/>
        </a:xfrm>
      </p:grpSpPr>
      <p:sp>
        <p:nvSpPr>
          <p:cNvPr id="8930" name="Google Shape;8930;p46"/>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914400" rtl="0" algn="l">
              <a:spcBef>
                <a:spcPts val="0"/>
              </a:spcBef>
              <a:spcAft>
                <a:spcPts val="0"/>
              </a:spcAft>
              <a:buNone/>
            </a:pPr>
            <a:r>
              <a:rPr lang="en"/>
              <a:t>c</a:t>
            </a:r>
            <a:r>
              <a:rPr lang="en"/>
              <a:t>GAN </a:t>
            </a:r>
            <a:endParaRPr/>
          </a:p>
        </p:txBody>
      </p:sp>
      <p:sp>
        <p:nvSpPr>
          <p:cNvPr id="8931" name="Google Shape;8931;p46"/>
          <p:cNvSpPr txBox="1"/>
          <p:nvPr>
            <p:ph idx="1" type="body"/>
          </p:nvPr>
        </p:nvSpPr>
        <p:spPr>
          <a:xfrm>
            <a:off x="713225" y="1243375"/>
            <a:ext cx="3238800" cy="3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applying the new cGAN architecture, we note that the images are a bit blurry but there are more variety in the images generated and most of the images in the classes can be </a:t>
            </a:r>
            <a:r>
              <a:rPr lang="en"/>
              <a:t>distinguished</a:t>
            </a:r>
            <a:r>
              <a:rPr lang="en"/>
              <a:t>.</a:t>
            </a:r>
            <a:endParaRPr/>
          </a:p>
        </p:txBody>
      </p:sp>
      <p:pic>
        <p:nvPicPr>
          <p:cNvPr id="8932" name="Google Shape;8932;p46"/>
          <p:cNvPicPr preferRelativeResize="0"/>
          <p:nvPr/>
        </p:nvPicPr>
        <p:blipFill>
          <a:blip r:embed="rId3">
            <a:alphaModFix/>
          </a:blip>
          <a:stretch>
            <a:fillRect/>
          </a:stretch>
        </p:blipFill>
        <p:spPr>
          <a:xfrm>
            <a:off x="4003800" y="0"/>
            <a:ext cx="5110200" cy="5110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6" name="Shape 8936"/>
        <p:cNvGrpSpPr/>
        <p:nvPr/>
      </p:nvGrpSpPr>
      <p:grpSpPr>
        <a:xfrm>
          <a:off x="0" y="0"/>
          <a:ext cx="0" cy="0"/>
          <a:chOff x="0" y="0"/>
          <a:chExt cx="0" cy="0"/>
        </a:xfrm>
      </p:grpSpPr>
      <p:sp>
        <p:nvSpPr>
          <p:cNvPr id="8937" name="Google Shape;8937;p47"/>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914400" rtl="0" algn="l">
              <a:spcBef>
                <a:spcPts val="0"/>
              </a:spcBef>
              <a:spcAft>
                <a:spcPts val="0"/>
              </a:spcAft>
              <a:buNone/>
            </a:pPr>
            <a:r>
              <a:rPr lang="en"/>
              <a:t>A</a:t>
            </a:r>
            <a:r>
              <a:rPr lang="en"/>
              <a:t>CGAN </a:t>
            </a:r>
            <a:endParaRPr/>
          </a:p>
        </p:txBody>
      </p:sp>
      <p:sp>
        <p:nvSpPr>
          <p:cNvPr id="8938" name="Google Shape;8938;p47"/>
          <p:cNvSpPr txBox="1"/>
          <p:nvPr>
            <p:ph idx="1" type="body"/>
          </p:nvPr>
        </p:nvSpPr>
        <p:spPr>
          <a:xfrm>
            <a:off x="713225" y="1243375"/>
            <a:ext cx="3253500" cy="371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far the best model for this GAN </a:t>
            </a:r>
            <a:r>
              <a:rPr lang="en"/>
              <a:t>project due to the low FID score, the images generated also shows that it has a lot of potential for improvement to be made to make the images more diverse and varied [Automobile and trucks are mostly RED].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Potential improvements that can be made if there was no time constraint.</a:t>
            </a:r>
            <a:endParaRPr/>
          </a:p>
          <a:p>
            <a:pPr indent="-304800" lvl="0" marL="457200" rtl="0" algn="l">
              <a:spcBef>
                <a:spcPts val="0"/>
              </a:spcBef>
              <a:spcAft>
                <a:spcPts val="0"/>
              </a:spcAft>
              <a:buSzPts val="1200"/>
              <a:buAutoNum type="arabicPeriod"/>
            </a:pPr>
            <a:r>
              <a:rPr lang="en"/>
              <a:t>Label smoothing</a:t>
            </a:r>
            <a:endParaRPr/>
          </a:p>
          <a:p>
            <a:pPr indent="-304800" lvl="0" marL="457200" rtl="0" algn="l">
              <a:spcBef>
                <a:spcPts val="0"/>
              </a:spcBef>
              <a:spcAft>
                <a:spcPts val="0"/>
              </a:spcAft>
              <a:buSzPts val="1200"/>
              <a:buAutoNum type="arabicPeriod"/>
            </a:pPr>
            <a:r>
              <a:rPr lang="en"/>
              <a:t>Applying Gradient Penalty in models [Experimented with DCGAN but results not up to par]</a:t>
            </a:r>
            <a:endParaRPr/>
          </a:p>
          <a:p>
            <a:pPr indent="-304800" lvl="0" marL="457200" rtl="0" algn="l">
              <a:spcBef>
                <a:spcPts val="0"/>
              </a:spcBef>
              <a:spcAft>
                <a:spcPts val="0"/>
              </a:spcAft>
              <a:buSzPts val="1200"/>
              <a:buAutoNum type="arabicPeriod"/>
            </a:pPr>
            <a:r>
              <a:rPr lang="en"/>
              <a:t>Multiple Generator Update per Discriminator Update [Similar architecture to AttnGAN]</a:t>
            </a:r>
            <a:endParaRPr/>
          </a:p>
        </p:txBody>
      </p:sp>
      <p:pic>
        <p:nvPicPr>
          <p:cNvPr id="8939" name="Google Shape;8939;p47"/>
          <p:cNvPicPr preferRelativeResize="0"/>
          <p:nvPr/>
        </p:nvPicPr>
        <p:blipFill>
          <a:blip r:embed="rId3">
            <a:alphaModFix/>
          </a:blip>
          <a:stretch>
            <a:fillRect/>
          </a:stretch>
        </p:blipFill>
        <p:spPr>
          <a:xfrm>
            <a:off x="4000500" y="0"/>
            <a:ext cx="5143500"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3" name="Shape 8943"/>
        <p:cNvGrpSpPr/>
        <p:nvPr/>
      </p:nvGrpSpPr>
      <p:grpSpPr>
        <a:xfrm>
          <a:off x="0" y="0"/>
          <a:ext cx="0" cy="0"/>
          <a:chOff x="0" y="0"/>
          <a:chExt cx="0" cy="0"/>
        </a:xfrm>
      </p:grpSpPr>
      <p:sp>
        <p:nvSpPr>
          <p:cNvPr id="8944" name="Google Shape;8944;p48"/>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Summary</a:t>
            </a:r>
            <a:endParaRPr/>
          </a:p>
        </p:txBody>
      </p:sp>
      <p:sp>
        <p:nvSpPr>
          <p:cNvPr id="8945" name="Google Shape;8945;p48"/>
          <p:cNvSpPr txBox="1"/>
          <p:nvPr>
            <p:ph idx="1" type="body"/>
          </p:nvPr>
        </p:nvSpPr>
        <p:spPr>
          <a:xfrm>
            <a:off x="713225" y="1243375"/>
            <a:ext cx="7717500" cy="3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note that most of the images generated are fairly realistic, but some of the images have distorted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 are some issues with the images generated by the models.</a:t>
            </a:r>
            <a:endParaRPr/>
          </a:p>
          <a:p>
            <a:pPr indent="-304800" lvl="0" marL="457200" rtl="0" algn="l">
              <a:spcBef>
                <a:spcPts val="0"/>
              </a:spcBef>
              <a:spcAft>
                <a:spcPts val="0"/>
              </a:spcAft>
              <a:buSzPts val="1200"/>
              <a:buAutoNum type="arabicPeriod"/>
            </a:pPr>
            <a:r>
              <a:rPr lang="en"/>
              <a:t>Some of the wheels of the vehicles are warped or have no wheels present at all.</a:t>
            </a:r>
            <a:endParaRPr/>
          </a:p>
          <a:p>
            <a:pPr indent="-304800" lvl="0" marL="457200" rtl="0" algn="l">
              <a:spcBef>
                <a:spcPts val="0"/>
              </a:spcBef>
              <a:spcAft>
                <a:spcPts val="0"/>
              </a:spcAft>
              <a:buSzPts val="1200"/>
              <a:buAutoNum type="arabicPeriod"/>
            </a:pPr>
            <a:r>
              <a:rPr lang="en"/>
              <a:t>Some of the animals like horses and deer have thin or fat bodies.</a:t>
            </a:r>
            <a:endParaRPr/>
          </a:p>
          <a:p>
            <a:pPr indent="-304800" lvl="0" marL="457200" rtl="0" algn="l">
              <a:spcBef>
                <a:spcPts val="0"/>
              </a:spcBef>
              <a:spcAft>
                <a:spcPts val="0"/>
              </a:spcAft>
              <a:buSzPts val="1200"/>
              <a:buAutoNum type="arabicPeriod"/>
            </a:pPr>
            <a:r>
              <a:rPr lang="en"/>
              <a:t>We also note that some of the images are very corrupted by the background and noise.</a:t>
            </a:r>
            <a:endParaRPr/>
          </a:p>
          <a:p>
            <a:pPr indent="-304800" lvl="0" marL="457200" rtl="0" algn="l">
              <a:spcBef>
                <a:spcPts val="0"/>
              </a:spcBef>
              <a:spcAft>
                <a:spcPts val="0"/>
              </a:spcAft>
              <a:buSzPts val="1200"/>
              <a:buAutoNum type="arabicPeriod"/>
            </a:pPr>
            <a:r>
              <a:rPr lang="en"/>
              <a:t>Most of the animals have very weird parts combined together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want to note that the model has a much easier time with vehicles generation than the other classes. We also note that classes like cats, dogs and birds have learnt the texture of the animal but some of the shapes are warped. This is likely due to the variety of images and styles that the classes have and the GAN model learning and having a hard time to forms the parts of the animal.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Based on PapersWithCode.com, our final model is very far away from the FID score. We note that even though the ACGAN's FID score is 88.7613090961658 which is very far away from the State of the Art Image Generation on Cifar-10 [Lowest FID is 1.77]. [</a:t>
            </a:r>
            <a:r>
              <a:rPr lang="en" u="sng">
                <a:solidFill>
                  <a:schemeClr val="hlink"/>
                </a:solidFill>
                <a:hlinkClick r:id="rId3"/>
              </a:rPr>
              <a:t>https://paperswithcode.com/sota/image-generation-on-cifar-10</a:t>
            </a:r>
            <a:r>
              <a:rPr lang="en"/>
              <a: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6" name="Shape 8786"/>
        <p:cNvGrpSpPr/>
        <p:nvPr/>
      </p:nvGrpSpPr>
      <p:grpSpPr>
        <a:xfrm>
          <a:off x="0" y="0"/>
          <a:ext cx="0" cy="0"/>
          <a:chOff x="0" y="0"/>
          <a:chExt cx="0" cy="0"/>
        </a:xfrm>
      </p:grpSpPr>
      <p:sp>
        <p:nvSpPr>
          <p:cNvPr id="8787" name="Google Shape;8787;p29"/>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Exploratory Data Analysis</a:t>
            </a:r>
            <a:endParaRPr/>
          </a:p>
        </p:txBody>
      </p:sp>
      <p:sp>
        <p:nvSpPr>
          <p:cNvPr id="8788" name="Google Shape;8788;p29"/>
          <p:cNvSpPr txBox="1"/>
          <p:nvPr>
            <p:ph idx="1" type="body"/>
          </p:nvPr>
        </p:nvSpPr>
        <p:spPr>
          <a:xfrm>
            <a:off x="76200" y="1152400"/>
            <a:ext cx="3021600" cy="3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Although the average images is blurry, we can make out the images of an automobile, horse and truck etc. It is more difficult to make out the average image for the other classes. This suggests that for these similar class, the generated images might be able to learn more robust and representative features of the training data which means the images that will be generated will be very good.</a:t>
            </a:r>
            <a:endParaRPr sz="1400"/>
          </a:p>
        </p:txBody>
      </p:sp>
      <p:pic>
        <p:nvPicPr>
          <p:cNvPr id="8789" name="Google Shape;8789;p29"/>
          <p:cNvPicPr preferRelativeResize="0"/>
          <p:nvPr/>
        </p:nvPicPr>
        <p:blipFill>
          <a:blip r:embed="rId3">
            <a:alphaModFix/>
          </a:blip>
          <a:stretch>
            <a:fillRect/>
          </a:stretch>
        </p:blipFill>
        <p:spPr>
          <a:xfrm>
            <a:off x="3330325" y="2778825"/>
            <a:ext cx="5813675" cy="2364675"/>
          </a:xfrm>
          <a:prstGeom prst="rect">
            <a:avLst/>
          </a:prstGeom>
          <a:noFill/>
          <a:ln>
            <a:noFill/>
          </a:ln>
        </p:spPr>
      </p:pic>
      <p:pic>
        <p:nvPicPr>
          <p:cNvPr id="8790" name="Google Shape;8790;p29"/>
          <p:cNvPicPr preferRelativeResize="0"/>
          <p:nvPr/>
        </p:nvPicPr>
        <p:blipFill>
          <a:blip r:embed="rId4">
            <a:alphaModFix/>
          </a:blip>
          <a:stretch>
            <a:fillRect/>
          </a:stretch>
        </p:blipFill>
        <p:spPr>
          <a:xfrm>
            <a:off x="6122274" y="1152395"/>
            <a:ext cx="3021720" cy="1619375"/>
          </a:xfrm>
          <a:prstGeom prst="rect">
            <a:avLst/>
          </a:prstGeom>
          <a:noFill/>
          <a:ln>
            <a:noFill/>
          </a:ln>
        </p:spPr>
      </p:pic>
      <p:sp>
        <p:nvSpPr>
          <p:cNvPr id="8791" name="Google Shape;8791;p29"/>
          <p:cNvSpPr txBox="1"/>
          <p:nvPr>
            <p:ph idx="1" type="body"/>
          </p:nvPr>
        </p:nvSpPr>
        <p:spPr>
          <a:xfrm>
            <a:off x="3021600" y="1152400"/>
            <a:ext cx="3100800" cy="3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As I will be using tanh as my last layer for my generator, we will editing the images so that the pixels of the images are scaled [-1, 1]</a:t>
            </a:r>
            <a:endParaRPr sz="1400"/>
          </a:p>
        </p:txBody>
      </p:sp>
      <p:pic>
        <p:nvPicPr>
          <p:cNvPr id="8792" name="Google Shape;8792;p29"/>
          <p:cNvPicPr preferRelativeResize="0"/>
          <p:nvPr/>
        </p:nvPicPr>
        <p:blipFill>
          <a:blip r:embed="rId5">
            <a:alphaModFix/>
          </a:blip>
          <a:stretch>
            <a:fillRect/>
          </a:stretch>
        </p:blipFill>
        <p:spPr>
          <a:xfrm>
            <a:off x="390412" y="4475296"/>
            <a:ext cx="2786484" cy="612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6" name="Shape 8796"/>
        <p:cNvGrpSpPr/>
        <p:nvPr/>
      </p:nvGrpSpPr>
      <p:grpSpPr>
        <a:xfrm>
          <a:off x="0" y="0"/>
          <a:ext cx="0" cy="0"/>
          <a:chOff x="0" y="0"/>
          <a:chExt cx="0" cy="0"/>
        </a:xfrm>
      </p:grpSpPr>
      <p:sp>
        <p:nvSpPr>
          <p:cNvPr id="8797" name="Google Shape;8797;p30"/>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Generative </a:t>
            </a:r>
            <a:r>
              <a:rPr lang="en"/>
              <a:t>Adversarial</a:t>
            </a:r>
            <a:r>
              <a:rPr lang="en"/>
              <a:t> Network</a:t>
            </a:r>
            <a:endParaRPr/>
          </a:p>
        </p:txBody>
      </p:sp>
      <p:sp>
        <p:nvSpPr>
          <p:cNvPr id="8798" name="Google Shape;8798;p30"/>
          <p:cNvSpPr txBox="1"/>
          <p:nvPr>
            <p:ph idx="1" type="body"/>
          </p:nvPr>
        </p:nvSpPr>
        <p:spPr>
          <a:xfrm>
            <a:off x="144600" y="612900"/>
            <a:ext cx="4289700" cy="453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 train the GAN model, we will be making a class. As the training process is quite repetitive, we will be going to describe the process in a single iteration.</a:t>
            </a:r>
            <a:endParaRPr/>
          </a:p>
          <a:p>
            <a:pPr indent="-298450" lvl="0" marL="457200" rtl="0" algn="l">
              <a:spcBef>
                <a:spcPts val="0"/>
              </a:spcBef>
              <a:spcAft>
                <a:spcPts val="0"/>
              </a:spcAft>
              <a:buSzPts val="1100"/>
              <a:buAutoNum type="arabicPeriod"/>
            </a:pPr>
            <a:r>
              <a:rPr lang="en" sz="1100"/>
              <a:t>First the Generator will generate a batch of samples using a noise vector</a:t>
            </a:r>
            <a:endParaRPr sz="1100"/>
          </a:p>
          <a:p>
            <a:pPr indent="-298450" lvl="0" marL="457200" rtl="0" algn="l">
              <a:spcBef>
                <a:spcPts val="0"/>
              </a:spcBef>
              <a:spcAft>
                <a:spcPts val="0"/>
              </a:spcAft>
              <a:buSzPts val="1100"/>
              <a:buAutoNum type="arabicPeriod"/>
            </a:pPr>
            <a:r>
              <a:rPr lang="en" sz="1100"/>
              <a:t>Next the Discriminator will classify the real images and generated images [1 and 0].</a:t>
            </a:r>
            <a:endParaRPr sz="1100"/>
          </a:p>
          <a:p>
            <a:pPr indent="-298450" lvl="0" marL="457200" rtl="0" algn="l">
              <a:spcBef>
                <a:spcPts val="0"/>
              </a:spcBef>
              <a:spcAft>
                <a:spcPts val="0"/>
              </a:spcAft>
              <a:buSzPts val="1100"/>
              <a:buAutoNum type="arabicPeriod"/>
            </a:pPr>
            <a:r>
              <a:rPr lang="en" sz="1100"/>
              <a:t>Subsequently, the Discriminator will update the weights</a:t>
            </a:r>
            <a:endParaRPr sz="1100"/>
          </a:p>
          <a:p>
            <a:pPr indent="-298450" lvl="0" marL="457200" rtl="0" algn="l">
              <a:spcBef>
                <a:spcPts val="0"/>
              </a:spcBef>
              <a:spcAft>
                <a:spcPts val="0"/>
              </a:spcAft>
              <a:buSzPts val="1100"/>
              <a:buAutoNum type="arabicPeriod"/>
            </a:pPr>
            <a:r>
              <a:rPr lang="en" sz="1100"/>
              <a:t>The Generator will generate another batch of samples using the noise vector</a:t>
            </a:r>
            <a:endParaRPr sz="1100"/>
          </a:p>
          <a:p>
            <a:pPr indent="-298450" lvl="0" marL="457200" rtl="0" algn="l">
              <a:spcBef>
                <a:spcPts val="0"/>
              </a:spcBef>
              <a:spcAft>
                <a:spcPts val="0"/>
              </a:spcAft>
              <a:buSzPts val="1100"/>
              <a:buAutoNum type="arabicPeriod"/>
            </a:pPr>
            <a:r>
              <a:rPr lang="en" sz="1100"/>
              <a:t>Discriminator will compute a discrimination using the samples</a:t>
            </a:r>
            <a:endParaRPr sz="1100"/>
          </a:p>
          <a:p>
            <a:pPr indent="-298450" lvl="0" marL="457200" rtl="0" algn="l">
              <a:spcBef>
                <a:spcPts val="0"/>
              </a:spcBef>
              <a:spcAft>
                <a:spcPts val="0"/>
              </a:spcAft>
              <a:buSzPts val="1100"/>
              <a:buAutoNum type="arabicPeriod"/>
            </a:pPr>
            <a:r>
              <a:rPr lang="en" sz="1100"/>
              <a:t>The loss function is then applied between the discrimination computed previously</a:t>
            </a:r>
            <a:endParaRPr sz="1100"/>
          </a:p>
          <a:p>
            <a:pPr indent="-298450" lvl="0" marL="457200" rtl="0" algn="l">
              <a:spcBef>
                <a:spcPts val="0"/>
              </a:spcBef>
              <a:spcAft>
                <a:spcPts val="0"/>
              </a:spcAft>
              <a:buSzPts val="1100"/>
              <a:buAutoNum type="arabicPeriod"/>
            </a:pPr>
            <a:r>
              <a:rPr lang="en" sz="1100"/>
              <a:t>The Generator's weights will then be updated</a:t>
            </a:r>
            <a:endParaRPr sz="1100"/>
          </a:p>
          <a:p>
            <a:pPr indent="0" lvl="0" marL="0" rtl="0" algn="l">
              <a:spcBef>
                <a:spcPts val="1000"/>
              </a:spcBef>
              <a:spcAft>
                <a:spcPts val="0"/>
              </a:spcAft>
              <a:buNone/>
            </a:pPr>
            <a:r>
              <a:rPr lang="en"/>
              <a:t>Types of GAN used for this project:</a:t>
            </a:r>
            <a:endParaRPr/>
          </a:p>
          <a:p>
            <a:pPr indent="-304800" lvl="0" marL="457200" rtl="0" algn="l">
              <a:spcBef>
                <a:spcPts val="0"/>
              </a:spcBef>
              <a:spcAft>
                <a:spcPts val="0"/>
              </a:spcAft>
              <a:buSzPts val="1200"/>
              <a:buAutoNum type="arabicPeriod"/>
            </a:pPr>
            <a:r>
              <a:rPr lang="en"/>
              <a:t>DCGAN (Baseline)</a:t>
            </a:r>
            <a:endParaRPr/>
          </a:p>
          <a:p>
            <a:pPr indent="-304800" lvl="0" marL="457200" rtl="0" algn="l">
              <a:spcBef>
                <a:spcPts val="0"/>
              </a:spcBef>
              <a:spcAft>
                <a:spcPts val="0"/>
              </a:spcAft>
              <a:buSzPts val="1200"/>
              <a:buAutoNum type="arabicPeriod"/>
            </a:pPr>
            <a:r>
              <a:rPr lang="en"/>
              <a:t>Conditional GAN (cGAN)</a:t>
            </a:r>
            <a:endParaRPr/>
          </a:p>
          <a:p>
            <a:pPr indent="-304800" lvl="0" marL="457200" rtl="0" algn="l">
              <a:spcBef>
                <a:spcPts val="0"/>
              </a:spcBef>
              <a:spcAft>
                <a:spcPts val="0"/>
              </a:spcAft>
              <a:buSzPts val="1200"/>
              <a:buAutoNum type="arabicPeriod"/>
            </a:pPr>
            <a:r>
              <a:rPr lang="en"/>
              <a:t>Auxiliary</a:t>
            </a:r>
            <a:r>
              <a:rPr lang="en"/>
              <a:t> Conditional GAN (ACGAN)</a:t>
            </a:r>
            <a:endParaRPr/>
          </a:p>
        </p:txBody>
      </p:sp>
      <p:pic>
        <p:nvPicPr>
          <p:cNvPr id="8799" name="Google Shape;8799;p30"/>
          <p:cNvPicPr preferRelativeResize="0"/>
          <p:nvPr/>
        </p:nvPicPr>
        <p:blipFill>
          <a:blip r:embed="rId3">
            <a:alphaModFix/>
          </a:blip>
          <a:stretch>
            <a:fillRect/>
          </a:stretch>
        </p:blipFill>
        <p:spPr>
          <a:xfrm>
            <a:off x="4434465" y="612900"/>
            <a:ext cx="4709536" cy="2082489"/>
          </a:xfrm>
          <a:prstGeom prst="rect">
            <a:avLst/>
          </a:prstGeom>
          <a:noFill/>
          <a:ln>
            <a:noFill/>
          </a:ln>
        </p:spPr>
      </p:pic>
      <p:pic>
        <p:nvPicPr>
          <p:cNvPr id="8800" name="Google Shape;8800;p30"/>
          <p:cNvPicPr preferRelativeResize="0"/>
          <p:nvPr/>
        </p:nvPicPr>
        <p:blipFill>
          <a:blip r:embed="rId4">
            <a:alphaModFix/>
          </a:blip>
          <a:stretch>
            <a:fillRect/>
          </a:stretch>
        </p:blipFill>
        <p:spPr>
          <a:xfrm>
            <a:off x="4434465" y="2695381"/>
            <a:ext cx="4709536" cy="2189219"/>
          </a:xfrm>
          <a:prstGeom prst="rect">
            <a:avLst/>
          </a:prstGeom>
          <a:noFill/>
          <a:ln>
            <a:noFill/>
          </a:ln>
        </p:spPr>
      </p:pic>
      <p:sp>
        <p:nvSpPr>
          <p:cNvPr id="8801" name="Google Shape;8801;p30"/>
          <p:cNvSpPr txBox="1"/>
          <p:nvPr/>
        </p:nvSpPr>
        <p:spPr>
          <a:xfrm>
            <a:off x="144600" y="4884600"/>
            <a:ext cx="8999400" cy="25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800" u="sng">
                <a:solidFill>
                  <a:schemeClr val="hlink"/>
                </a:solidFill>
                <a:hlinkClick r:id="rId5"/>
              </a:rPr>
              <a:t>https://www.tensorflow.org/guide/keras/customizing_what_happens_in_fit#wrapping_up_an_end-to-end_gan_example</a:t>
            </a:r>
            <a:r>
              <a:rPr lang="en" sz="800"/>
              <a:t> </a:t>
            </a:r>
            <a:endParaRPr sz="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5" name="Shape 8805"/>
        <p:cNvGrpSpPr/>
        <p:nvPr/>
      </p:nvGrpSpPr>
      <p:grpSpPr>
        <a:xfrm>
          <a:off x="0" y="0"/>
          <a:ext cx="0" cy="0"/>
          <a:chOff x="0" y="0"/>
          <a:chExt cx="0" cy="0"/>
        </a:xfrm>
      </p:grpSpPr>
      <p:sp>
        <p:nvSpPr>
          <p:cNvPr id="8806" name="Google Shape;8806;p31"/>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DCGAN</a:t>
            </a:r>
            <a:endParaRPr/>
          </a:p>
        </p:txBody>
      </p:sp>
      <p:pic>
        <p:nvPicPr>
          <p:cNvPr id="8807" name="Google Shape;8807;p31"/>
          <p:cNvPicPr preferRelativeResize="0"/>
          <p:nvPr/>
        </p:nvPicPr>
        <p:blipFill>
          <a:blip r:embed="rId3">
            <a:alphaModFix/>
          </a:blip>
          <a:stretch>
            <a:fillRect/>
          </a:stretch>
        </p:blipFill>
        <p:spPr>
          <a:xfrm>
            <a:off x="3901108" y="612900"/>
            <a:ext cx="5242893" cy="4530600"/>
          </a:xfrm>
          <a:prstGeom prst="rect">
            <a:avLst/>
          </a:prstGeom>
          <a:noFill/>
          <a:ln>
            <a:noFill/>
          </a:ln>
        </p:spPr>
      </p:pic>
      <p:pic>
        <p:nvPicPr>
          <p:cNvPr id="8808" name="Google Shape;8808;p31"/>
          <p:cNvPicPr preferRelativeResize="0"/>
          <p:nvPr/>
        </p:nvPicPr>
        <p:blipFill>
          <a:blip r:embed="rId4">
            <a:alphaModFix/>
          </a:blip>
          <a:stretch>
            <a:fillRect/>
          </a:stretch>
        </p:blipFill>
        <p:spPr>
          <a:xfrm>
            <a:off x="0" y="1757368"/>
            <a:ext cx="1859207" cy="3386131"/>
          </a:xfrm>
          <a:prstGeom prst="rect">
            <a:avLst/>
          </a:prstGeom>
          <a:noFill/>
          <a:ln>
            <a:noFill/>
          </a:ln>
        </p:spPr>
      </p:pic>
      <p:pic>
        <p:nvPicPr>
          <p:cNvPr id="8809" name="Google Shape;8809;p31"/>
          <p:cNvPicPr preferRelativeResize="0"/>
          <p:nvPr/>
        </p:nvPicPr>
        <p:blipFill>
          <a:blip r:embed="rId5">
            <a:alphaModFix/>
          </a:blip>
          <a:stretch>
            <a:fillRect/>
          </a:stretch>
        </p:blipFill>
        <p:spPr>
          <a:xfrm>
            <a:off x="1859215" y="1757368"/>
            <a:ext cx="2041884" cy="3386132"/>
          </a:xfrm>
          <a:prstGeom prst="rect">
            <a:avLst/>
          </a:prstGeom>
          <a:noFill/>
          <a:ln>
            <a:noFill/>
          </a:ln>
        </p:spPr>
      </p:pic>
      <p:sp>
        <p:nvSpPr>
          <p:cNvPr id="8810" name="Google Shape;8810;p31"/>
          <p:cNvSpPr txBox="1"/>
          <p:nvPr>
            <p:ph idx="1" type="body"/>
          </p:nvPr>
        </p:nvSpPr>
        <p:spPr>
          <a:xfrm>
            <a:off x="-37600" y="536925"/>
            <a:ext cx="3938700" cy="10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Both Discriminator and Generator will play a min max game. The generator wants to minimize and ensure that the image generated looks real. The discriminator wants to maximize and ensure that it can distinguish samples from real and fake and wants to spot the fake.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4" name="Shape 8814"/>
        <p:cNvGrpSpPr/>
        <p:nvPr/>
      </p:nvGrpSpPr>
      <p:grpSpPr>
        <a:xfrm>
          <a:off x="0" y="0"/>
          <a:ext cx="0" cy="0"/>
          <a:chOff x="0" y="0"/>
          <a:chExt cx="0" cy="0"/>
        </a:xfrm>
      </p:grpSpPr>
      <p:sp>
        <p:nvSpPr>
          <p:cNvPr id="8815" name="Google Shape;8815;p32"/>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DCGAN</a:t>
            </a:r>
            <a:endParaRPr/>
          </a:p>
        </p:txBody>
      </p:sp>
      <p:sp>
        <p:nvSpPr>
          <p:cNvPr id="8816" name="Google Shape;8816;p32"/>
          <p:cNvSpPr txBox="1"/>
          <p:nvPr>
            <p:ph idx="1" type="body"/>
          </p:nvPr>
        </p:nvSpPr>
        <p:spPr>
          <a:xfrm>
            <a:off x="713250" y="612900"/>
            <a:ext cx="7717500" cy="3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note that the images that generated at around 45 epochs are very clear with no clear signs of noise. But afterwards, we can see that noise starts showing up.</a:t>
            </a:r>
            <a:endParaRPr/>
          </a:p>
          <a:p>
            <a:pPr indent="0" lvl="0" marL="0" rtl="0" algn="l">
              <a:spcBef>
                <a:spcPts val="0"/>
              </a:spcBef>
              <a:spcAft>
                <a:spcPts val="0"/>
              </a:spcAft>
              <a:buNone/>
            </a:pPr>
            <a:r>
              <a:rPr lang="en"/>
              <a:t>A few reasons why noise starts appearing in GAN includes:</a:t>
            </a:r>
            <a:endParaRPr/>
          </a:p>
          <a:p>
            <a:pPr indent="-304800" lvl="0" marL="457200" rtl="0" algn="l">
              <a:spcBef>
                <a:spcPts val="0"/>
              </a:spcBef>
              <a:spcAft>
                <a:spcPts val="0"/>
              </a:spcAft>
              <a:buSzPts val="1200"/>
              <a:buAutoNum type="arabicPeriod"/>
            </a:pPr>
            <a:r>
              <a:rPr lang="en"/>
              <a:t>Model collapse: When the generator produces a limited set of outputs, the model is unable to capture the diversity of the training data. This results in the generator producing samples that are variations of a few distinct modes or patterns, and the noise appearing in the generated images.</a:t>
            </a:r>
            <a:endParaRPr/>
          </a:p>
          <a:p>
            <a:pPr indent="-304800" lvl="0" marL="457200" rtl="0" algn="l">
              <a:spcBef>
                <a:spcPts val="0"/>
              </a:spcBef>
              <a:spcAft>
                <a:spcPts val="0"/>
              </a:spcAft>
              <a:buSzPts val="1200"/>
              <a:buAutoNum type="arabicPeriod"/>
            </a:pPr>
            <a:r>
              <a:rPr lang="en"/>
              <a:t>High variance in the data: GANs can struggle to generate high-quality images when there is a high variance in the training data. This can cause the generator to produce images with a lot of noise or artifacts.</a:t>
            </a:r>
            <a:endParaRPr/>
          </a:p>
          <a:p>
            <a:pPr indent="-304800" lvl="0" marL="457200" rtl="0" algn="l">
              <a:spcBef>
                <a:spcPts val="0"/>
              </a:spcBef>
              <a:spcAft>
                <a:spcPts val="0"/>
              </a:spcAft>
              <a:buSzPts val="1200"/>
              <a:buAutoNum type="arabicPeriod"/>
            </a:pPr>
            <a:r>
              <a:rPr lang="en"/>
              <a:t>Poorly chosen hyperparameters: GANs require careful tuning of hyperparameters such as learning rate, batch size, and network architecture. If the hyperparameters are not chosen correctly, the generator may produce images with a lot of noise.</a:t>
            </a:r>
            <a:endParaRPr/>
          </a:p>
          <a:p>
            <a:pPr indent="-304800" lvl="0" marL="457200" rtl="0" algn="l">
              <a:spcBef>
                <a:spcPts val="0"/>
              </a:spcBef>
              <a:spcAft>
                <a:spcPts val="0"/>
              </a:spcAft>
              <a:buSzPts val="1200"/>
              <a:buAutoNum type="arabicPeriod"/>
            </a:pPr>
            <a:r>
              <a:rPr lang="en"/>
              <a:t>Overfitting: GANs, like any other neural networks, can overfit to the training data, meaning that it will memorize the training examples and not generalize well to new examples. This can lead to the generator producing images with a lot of noise.</a:t>
            </a:r>
            <a:endParaRPr/>
          </a:p>
          <a:p>
            <a:pPr indent="-304800" lvl="0" marL="457200" rtl="0" algn="l">
              <a:spcBef>
                <a:spcPts val="0"/>
              </a:spcBef>
              <a:spcAft>
                <a:spcPts val="0"/>
              </a:spcAft>
              <a:buSzPts val="1200"/>
              <a:buAutoNum type="arabicPeriod"/>
            </a:pPr>
            <a:r>
              <a:rPr lang="en"/>
              <a:t>Unstable training: GANs can be difficult to train due to their instability during the training process. This can lead to the generator producing images with a lot of noise.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this case, we can see that the model is issue is likely due to the model collapsing.</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0" name="Shape 8820"/>
        <p:cNvGrpSpPr/>
        <p:nvPr/>
      </p:nvGrpSpPr>
      <p:grpSpPr>
        <a:xfrm>
          <a:off x="0" y="0"/>
          <a:ext cx="0" cy="0"/>
          <a:chOff x="0" y="0"/>
          <a:chExt cx="0" cy="0"/>
        </a:xfrm>
      </p:grpSpPr>
      <p:sp>
        <p:nvSpPr>
          <p:cNvPr id="8821" name="Google Shape;8821;p33"/>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DCGAN</a:t>
            </a:r>
            <a:endParaRPr/>
          </a:p>
        </p:txBody>
      </p:sp>
      <p:sp>
        <p:nvSpPr>
          <p:cNvPr id="8822" name="Google Shape;8822;p33"/>
          <p:cNvSpPr txBox="1"/>
          <p:nvPr>
            <p:ph idx="1" type="body"/>
          </p:nvPr>
        </p:nvSpPr>
        <p:spPr>
          <a:xfrm>
            <a:off x="0" y="2571800"/>
            <a:ext cx="3966900" cy="19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notice that the model started collapsing after around 40 - 45 epochs as we can see the start of the divergence of g_loss and d_loss and the sudden drop in KL Divergence. From this, this shows that we will be using model epochs 40 to do a manual evaluation of the DCGAN model. We also note that by around 40 - 45 epochs the d_loss and g_loss starts to diverge from each other which suggest Model Collapsing occurred. This suggest that either the generator is too weak or the discriminator is too strong.</a:t>
            </a:r>
            <a:endParaRPr/>
          </a:p>
        </p:txBody>
      </p:sp>
      <p:pic>
        <p:nvPicPr>
          <p:cNvPr id="8823" name="Google Shape;8823;p33"/>
          <p:cNvPicPr preferRelativeResize="0"/>
          <p:nvPr/>
        </p:nvPicPr>
        <p:blipFill>
          <a:blip r:embed="rId3">
            <a:alphaModFix/>
          </a:blip>
          <a:stretch>
            <a:fillRect/>
          </a:stretch>
        </p:blipFill>
        <p:spPr>
          <a:xfrm>
            <a:off x="0" y="653800"/>
            <a:ext cx="4858975" cy="1918013"/>
          </a:xfrm>
          <a:prstGeom prst="rect">
            <a:avLst/>
          </a:prstGeom>
          <a:noFill/>
          <a:ln>
            <a:noFill/>
          </a:ln>
        </p:spPr>
      </p:pic>
      <p:pic>
        <p:nvPicPr>
          <p:cNvPr id="8824" name="Google Shape;8824;p33"/>
          <p:cNvPicPr preferRelativeResize="0"/>
          <p:nvPr/>
        </p:nvPicPr>
        <p:blipFill>
          <a:blip r:embed="rId4">
            <a:alphaModFix/>
          </a:blip>
          <a:stretch>
            <a:fillRect/>
          </a:stretch>
        </p:blipFill>
        <p:spPr>
          <a:xfrm>
            <a:off x="6326125" y="25300"/>
            <a:ext cx="2784176" cy="2786976"/>
          </a:xfrm>
          <a:prstGeom prst="rect">
            <a:avLst/>
          </a:prstGeom>
          <a:noFill/>
          <a:ln>
            <a:noFill/>
          </a:ln>
        </p:spPr>
      </p:pic>
      <p:sp>
        <p:nvSpPr>
          <p:cNvPr id="8825" name="Google Shape;8825;p33"/>
          <p:cNvSpPr txBox="1"/>
          <p:nvPr>
            <p:ph idx="1" type="body"/>
          </p:nvPr>
        </p:nvSpPr>
        <p:spPr>
          <a:xfrm>
            <a:off x="3966900" y="2812275"/>
            <a:ext cx="5143500" cy="3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see that the images are not clear and have a lot of different features of different class to help generate the images. It is hard to identify the type of images and which class it is trying to act like. Therefore models like Conditional GAN [cGAN] can help solve this issue.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see that the FID score is 153.4580126583096. This high FID score shows that the generated images are significantly different from the real images. Therefore more changes should be done to improve the FID score like using regularisation techniques or different architectures.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9" name="Shape 8829"/>
        <p:cNvGrpSpPr/>
        <p:nvPr/>
      </p:nvGrpSpPr>
      <p:grpSpPr>
        <a:xfrm>
          <a:off x="0" y="0"/>
          <a:ext cx="0" cy="0"/>
          <a:chOff x="0" y="0"/>
          <a:chExt cx="0" cy="0"/>
        </a:xfrm>
      </p:grpSpPr>
      <p:sp>
        <p:nvSpPr>
          <p:cNvPr id="8830" name="Google Shape;8830;p34"/>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GAN</a:t>
            </a:r>
            <a:endParaRPr/>
          </a:p>
        </p:txBody>
      </p:sp>
      <p:pic>
        <p:nvPicPr>
          <p:cNvPr id="8831" name="Google Shape;8831;p34"/>
          <p:cNvPicPr preferRelativeResize="0"/>
          <p:nvPr/>
        </p:nvPicPr>
        <p:blipFill>
          <a:blip r:embed="rId3">
            <a:alphaModFix/>
          </a:blip>
          <a:stretch>
            <a:fillRect/>
          </a:stretch>
        </p:blipFill>
        <p:spPr>
          <a:xfrm>
            <a:off x="-9" y="0"/>
            <a:ext cx="1579718" cy="5143501"/>
          </a:xfrm>
          <a:prstGeom prst="rect">
            <a:avLst/>
          </a:prstGeom>
          <a:noFill/>
          <a:ln>
            <a:noFill/>
          </a:ln>
        </p:spPr>
      </p:pic>
      <p:pic>
        <p:nvPicPr>
          <p:cNvPr id="8832" name="Google Shape;8832;p34"/>
          <p:cNvPicPr preferRelativeResize="0"/>
          <p:nvPr/>
        </p:nvPicPr>
        <p:blipFill>
          <a:blip r:embed="rId4">
            <a:alphaModFix/>
          </a:blip>
          <a:stretch>
            <a:fillRect/>
          </a:stretch>
        </p:blipFill>
        <p:spPr>
          <a:xfrm>
            <a:off x="1579700" y="0"/>
            <a:ext cx="1652551" cy="5143501"/>
          </a:xfrm>
          <a:prstGeom prst="rect">
            <a:avLst/>
          </a:prstGeom>
          <a:noFill/>
          <a:ln>
            <a:noFill/>
          </a:ln>
        </p:spPr>
      </p:pic>
      <p:pic>
        <p:nvPicPr>
          <p:cNvPr id="8833" name="Google Shape;8833;p34"/>
          <p:cNvPicPr preferRelativeResize="0"/>
          <p:nvPr/>
        </p:nvPicPr>
        <p:blipFill>
          <a:blip r:embed="rId5">
            <a:alphaModFix/>
          </a:blip>
          <a:stretch>
            <a:fillRect/>
          </a:stretch>
        </p:blipFill>
        <p:spPr>
          <a:xfrm>
            <a:off x="3537050" y="1672500"/>
            <a:ext cx="5606948" cy="2050541"/>
          </a:xfrm>
          <a:prstGeom prst="rect">
            <a:avLst/>
          </a:prstGeom>
          <a:noFill/>
          <a:ln>
            <a:noFill/>
          </a:ln>
        </p:spPr>
      </p:pic>
      <p:sp>
        <p:nvSpPr>
          <p:cNvPr id="8834" name="Google Shape;8834;p34"/>
          <p:cNvSpPr txBox="1"/>
          <p:nvPr>
            <p:ph idx="1" type="body"/>
          </p:nvPr>
        </p:nvSpPr>
        <p:spPr>
          <a:xfrm>
            <a:off x="3537050" y="612900"/>
            <a:ext cx="5017500" cy="10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Compared to the normal DCGAN, cGAN also known as Conditional GAN allows the GAN model to control what type of images are generated. Therefore, in the cGAN model, labels will need to be parse into the model.</a:t>
            </a:r>
            <a:endParaRPr/>
          </a:p>
        </p:txBody>
      </p:sp>
      <p:sp>
        <p:nvSpPr>
          <p:cNvPr id="8835" name="Google Shape;8835;p34"/>
          <p:cNvSpPr txBox="1"/>
          <p:nvPr/>
        </p:nvSpPr>
        <p:spPr>
          <a:xfrm>
            <a:off x="144600" y="4884600"/>
            <a:ext cx="8999400" cy="258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800" u="sng">
                <a:solidFill>
                  <a:schemeClr val="hlink"/>
                </a:solidFill>
                <a:hlinkClick r:id="rId6"/>
              </a:rPr>
              <a:t>https://github.com/keras-team/keras-io/blob/master/examples/generative/conditional_gan.py</a:t>
            </a:r>
            <a:endParaRPr sz="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9" name="Shape 8839"/>
        <p:cNvGrpSpPr/>
        <p:nvPr/>
      </p:nvGrpSpPr>
      <p:grpSpPr>
        <a:xfrm>
          <a:off x="0" y="0"/>
          <a:ext cx="0" cy="0"/>
          <a:chOff x="0" y="0"/>
          <a:chExt cx="0" cy="0"/>
        </a:xfrm>
      </p:grpSpPr>
      <p:sp>
        <p:nvSpPr>
          <p:cNvPr id="8840" name="Google Shape;8840;p35"/>
          <p:cNvSpPr txBox="1"/>
          <p:nvPr>
            <p:ph type="title"/>
          </p:nvPr>
        </p:nvSpPr>
        <p:spPr>
          <a:xfrm>
            <a:off x="713250" y="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cGAN</a:t>
            </a:r>
            <a:endParaRPr/>
          </a:p>
        </p:txBody>
      </p:sp>
      <p:pic>
        <p:nvPicPr>
          <p:cNvPr id="8841" name="Google Shape;8841;p35"/>
          <p:cNvPicPr preferRelativeResize="0"/>
          <p:nvPr/>
        </p:nvPicPr>
        <p:blipFill>
          <a:blip r:embed="rId3">
            <a:alphaModFix/>
          </a:blip>
          <a:stretch>
            <a:fillRect/>
          </a:stretch>
        </p:blipFill>
        <p:spPr>
          <a:xfrm>
            <a:off x="5017375" y="1546750"/>
            <a:ext cx="4151074" cy="3596751"/>
          </a:xfrm>
          <a:prstGeom prst="rect">
            <a:avLst/>
          </a:prstGeom>
          <a:noFill/>
          <a:ln>
            <a:noFill/>
          </a:ln>
        </p:spPr>
      </p:pic>
      <p:sp>
        <p:nvSpPr>
          <p:cNvPr id="8842" name="Google Shape;8842;p35"/>
          <p:cNvSpPr txBox="1"/>
          <p:nvPr>
            <p:ph idx="1" type="body"/>
          </p:nvPr>
        </p:nvSpPr>
        <p:spPr>
          <a:xfrm>
            <a:off x="0" y="612900"/>
            <a:ext cx="5017500" cy="3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notice that around 140 - 145 epochs, the automobile class starts to show the same images despite having the different noises. The model has learned a particular distribution of data which will generate a monotonous output [same images]. After more training certain labels like cats and frog look better and generate better results.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notice that the around 140 - 145 epochs, the model starts collapsing where the images starts repeating. This is seen from the learning curve where the g_loss started dropping. We also note that after 145 epochs the KL divergences starts fluctuating rapidly. To choose best model, we will choose the lowest KL divergence before 140 epochs which is 130 epochs.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8843" name="Google Shape;8843;p35"/>
          <p:cNvPicPr preferRelativeResize="0"/>
          <p:nvPr/>
        </p:nvPicPr>
        <p:blipFill>
          <a:blip r:embed="rId4">
            <a:alphaModFix/>
          </a:blip>
          <a:stretch>
            <a:fillRect/>
          </a:stretch>
        </p:blipFill>
        <p:spPr>
          <a:xfrm>
            <a:off x="0" y="3484921"/>
            <a:ext cx="5017375" cy="165857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operative company business plan by Slidesgo">
  <a:themeElements>
    <a:clrScheme name="Simple Light">
      <a:dk1>
        <a:srgbClr val="000A39"/>
      </a:dk1>
      <a:lt1>
        <a:srgbClr val="FFFFFF"/>
      </a:lt1>
      <a:dk2>
        <a:srgbClr val="000A39"/>
      </a:dk2>
      <a:lt2>
        <a:srgbClr val="F4F2EA"/>
      </a:lt2>
      <a:accent1>
        <a:srgbClr val="D5815F"/>
      </a:accent1>
      <a:accent2>
        <a:srgbClr val="69B0B1"/>
      </a:accent2>
      <a:accent3>
        <a:srgbClr val="D78DB3"/>
      </a:accent3>
      <a:accent4>
        <a:srgbClr val="F4D562"/>
      </a:accent4>
      <a:accent5>
        <a:srgbClr val="F4F2EA"/>
      </a:accent5>
      <a:accent6>
        <a:srgbClr val="000A39"/>
      </a:accent6>
      <a:hlink>
        <a:srgbClr val="000A3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